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60" r:id="rId5"/>
    <p:sldId id="258" r:id="rId6"/>
    <p:sldId id="262" r:id="rId7"/>
    <p:sldId id="26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66DED-D40F-B54B-9703-C94F6B2FD132}" type="doc">
      <dgm:prSet loTypeId="urn:microsoft.com/office/officeart/2005/8/layout/cycle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8E123A5-C4E4-F847-BBCF-5DE71222A4CE}">
      <dgm:prSet phldrT="[Text]"/>
      <dgm:spPr/>
      <dgm:t>
        <a:bodyPr/>
        <a:lstStyle/>
        <a:p>
          <a:r>
            <a:rPr lang="en-GB" dirty="0" smtClean="0"/>
            <a:t>Huge Attack happens</a:t>
          </a:r>
          <a:endParaRPr lang="en-GB" dirty="0"/>
        </a:p>
      </dgm:t>
    </dgm:pt>
    <dgm:pt modelId="{D6E488B3-0623-4248-9536-B099067FA0BD}" type="parTrans" cxnId="{45A7CD72-D377-C84A-94F9-EFD5902F22DB}">
      <dgm:prSet/>
      <dgm:spPr/>
      <dgm:t>
        <a:bodyPr/>
        <a:lstStyle/>
        <a:p>
          <a:endParaRPr lang="en-GB"/>
        </a:p>
      </dgm:t>
    </dgm:pt>
    <dgm:pt modelId="{47C2C80A-C7CD-C444-9F18-D8A5A1EB9D76}" type="sibTrans" cxnId="{45A7CD72-D377-C84A-94F9-EFD5902F22DB}">
      <dgm:prSet/>
      <dgm:spPr/>
      <dgm:t>
        <a:bodyPr/>
        <a:lstStyle/>
        <a:p>
          <a:endParaRPr lang="en-GB"/>
        </a:p>
      </dgm:t>
    </dgm:pt>
    <dgm:pt modelId="{20062834-3E5F-F749-8AC4-56D9FB9BD9A1}">
      <dgm:prSet phldrT="[Text]"/>
      <dgm:spPr/>
      <dgm:t>
        <a:bodyPr/>
        <a:lstStyle/>
        <a:p>
          <a:r>
            <a:rPr lang="en-GB" dirty="0" smtClean="0"/>
            <a:t>Waste money coping with it</a:t>
          </a:r>
          <a:endParaRPr lang="en-GB" dirty="0"/>
        </a:p>
      </dgm:t>
    </dgm:pt>
    <dgm:pt modelId="{8638F835-95C2-0746-A96E-CFE6AB3DA787}" type="parTrans" cxnId="{EC518AA4-D187-A34E-BF8F-7A75C57B10DC}">
      <dgm:prSet/>
      <dgm:spPr/>
      <dgm:t>
        <a:bodyPr/>
        <a:lstStyle/>
        <a:p>
          <a:endParaRPr lang="en-GB"/>
        </a:p>
      </dgm:t>
    </dgm:pt>
    <dgm:pt modelId="{49BB8DDD-DEBA-F243-B338-8D4BBAA054D4}" type="sibTrans" cxnId="{EC518AA4-D187-A34E-BF8F-7A75C57B10DC}">
      <dgm:prSet/>
      <dgm:spPr/>
      <dgm:t>
        <a:bodyPr/>
        <a:lstStyle/>
        <a:p>
          <a:endParaRPr lang="en-GB"/>
        </a:p>
      </dgm:t>
    </dgm:pt>
    <dgm:pt modelId="{7ABF9703-99D9-E94A-9B33-A1578CBE3684}">
      <dgm:prSet phldrT="[Text]"/>
      <dgm:spPr/>
      <dgm:t>
        <a:bodyPr/>
        <a:lstStyle/>
        <a:p>
          <a:r>
            <a:rPr lang="en-GB" dirty="0" smtClean="0"/>
            <a:t>Not enough happens</a:t>
          </a:r>
          <a:endParaRPr lang="en-GB" dirty="0"/>
        </a:p>
      </dgm:t>
    </dgm:pt>
    <dgm:pt modelId="{3F1F40A8-94B6-AA43-96CE-7088ECA5F991}" type="parTrans" cxnId="{F175E79D-BDE0-2440-9FA8-65260649E048}">
      <dgm:prSet/>
      <dgm:spPr/>
      <dgm:t>
        <a:bodyPr/>
        <a:lstStyle/>
        <a:p>
          <a:endParaRPr lang="en-GB"/>
        </a:p>
      </dgm:t>
    </dgm:pt>
    <dgm:pt modelId="{D88D9BF7-2106-924C-B114-6CB8AA0C8673}" type="sibTrans" cxnId="{F175E79D-BDE0-2440-9FA8-65260649E048}">
      <dgm:prSet/>
      <dgm:spPr/>
      <dgm:t>
        <a:bodyPr/>
        <a:lstStyle/>
        <a:p>
          <a:endParaRPr lang="en-GB"/>
        </a:p>
      </dgm:t>
    </dgm:pt>
    <dgm:pt modelId="{A42F8DE1-BF5C-B449-A39D-236D66DF00B3}">
      <dgm:prSet phldrT="[Text]"/>
      <dgm:spPr/>
      <dgm:t>
        <a:bodyPr/>
        <a:lstStyle/>
        <a:p>
          <a:r>
            <a:rPr lang="en-GB" dirty="0" smtClean="0"/>
            <a:t>Everyone bangs on about BCP 38</a:t>
          </a:r>
          <a:endParaRPr lang="en-GB" dirty="0"/>
        </a:p>
      </dgm:t>
    </dgm:pt>
    <dgm:pt modelId="{C65F72B8-C600-C54B-AB67-4625DFB574EC}" type="parTrans" cxnId="{B84A95E3-8DBD-964E-8746-316A49CABEC6}">
      <dgm:prSet/>
      <dgm:spPr/>
      <dgm:t>
        <a:bodyPr/>
        <a:lstStyle/>
        <a:p>
          <a:endParaRPr lang="en-GB"/>
        </a:p>
      </dgm:t>
    </dgm:pt>
    <dgm:pt modelId="{E355119E-B89E-D24D-86F3-55B93DD427A9}" type="sibTrans" cxnId="{B84A95E3-8DBD-964E-8746-316A49CABEC6}">
      <dgm:prSet/>
      <dgm:spPr/>
      <dgm:t>
        <a:bodyPr/>
        <a:lstStyle/>
        <a:p>
          <a:endParaRPr lang="en-GB"/>
        </a:p>
      </dgm:t>
    </dgm:pt>
    <dgm:pt modelId="{845E45AE-4430-7540-B8B2-69359D4EA397}" type="pres">
      <dgm:prSet presAssocID="{26866DED-D40F-B54B-9703-C94F6B2FD132}" presName="cycle" presStyleCnt="0">
        <dgm:presLayoutVars>
          <dgm:dir/>
          <dgm:resizeHandles val="exact"/>
        </dgm:presLayoutVars>
      </dgm:prSet>
      <dgm:spPr/>
    </dgm:pt>
    <dgm:pt modelId="{2539DA09-510B-E240-9C62-E471CB7D0374}" type="pres">
      <dgm:prSet presAssocID="{48E123A5-C4E4-F847-BBCF-5DE71222A4CE}" presName="node" presStyleLbl="node1" presStyleIdx="0" presStyleCnt="4">
        <dgm:presLayoutVars>
          <dgm:bulletEnabled val="1"/>
        </dgm:presLayoutVars>
      </dgm:prSet>
      <dgm:spPr/>
    </dgm:pt>
    <dgm:pt modelId="{BD8ED844-BF1E-CA47-80FF-58B599FB0320}" type="pres">
      <dgm:prSet presAssocID="{47C2C80A-C7CD-C444-9F18-D8A5A1EB9D76}" presName="sibTrans" presStyleLbl="sibTrans2D1" presStyleIdx="0" presStyleCnt="4"/>
      <dgm:spPr/>
    </dgm:pt>
    <dgm:pt modelId="{3E9989D1-07C8-B844-BD39-FE23B89CEF8A}" type="pres">
      <dgm:prSet presAssocID="{47C2C80A-C7CD-C444-9F18-D8A5A1EB9D76}" presName="connectorText" presStyleLbl="sibTrans2D1" presStyleIdx="0" presStyleCnt="4"/>
      <dgm:spPr/>
    </dgm:pt>
    <dgm:pt modelId="{F20C2764-1833-CC42-8D2D-E377707C4517}" type="pres">
      <dgm:prSet presAssocID="{20062834-3E5F-F749-8AC4-56D9FB9BD9A1}" presName="node" presStyleLbl="node1" presStyleIdx="1" presStyleCnt="4">
        <dgm:presLayoutVars>
          <dgm:bulletEnabled val="1"/>
        </dgm:presLayoutVars>
      </dgm:prSet>
      <dgm:spPr/>
    </dgm:pt>
    <dgm:pt modelId="{8F6746CF-846E-8B4B-AC79-2594399DBA2A}" type="pres">
      <dgm:prSet presAssocID="{49BB8DDD-DEBA-F243-B338-8D4BBAA054D4}" presName="sibTrans" presStyleLbl="sibTrans2D1" presStyleIdx="1" presStyleCnt="4"/>
      <dgm:spPr/>
    </dgm:pt>
    <dgm:pt modelId="{FA8BCD3E-1E42-234F-8E0F-1F7F0D88AE58}" type="pres">
      <dgm:prSet presAssocID="{49BB8DDD-DEBA-F243-B338-8D4BBAA054D4}" presName="connectorText" presStyleLbl="sibTrans2D1" presStyleIdx="1" presStyleCnt="4"/>
      <dgm:spPr/>
    </dgm:pt>
    <dgm:pt modelId="{3E8E5FAC-4EB9-094C-B64C-D60264D471D4}" type="pres">
      <dgm:prSet presAssocID="{A42F8DE1-BF5C-B449-A39D-236D66DF00B3}" presName="node" presStyleLbl="node1" presStyleIdx="2" presStyleCnt="4">
        <dgm:presLayoutVars>
          <dgm:bulletEnabled val="1"/>
        </dgm:presLayoutVars>
      </dgm:prSet>
      <dgm:spPr/>
    </dgm:pt>
    <dgm:pt modelId="{49C54C75-8426-5D4F-9A0C-5F0F5B3B5E40}" type="pres">
      <dgm:prSet presAssocID="{E355119E-B89E-D24D-86F3-55B93DD427A9}" presName="sibTrans" presStyleLbl="sibTrans2D1" presStyleIdx="2" presStyleCnt="4"/>
      <dgm:spPr/>
    </dgm:pt>
    <dgm:pt modelId="{85F198EB-476C-BD43-88A5-0F3E53BF12B9}" type="pres">
      <dgm:prSet presAssocID="{E355119E-B89E-D24D-86F3-55B93DD427A9}" presName="connectorText" presStyleLbl="sibTrans2D1" presStyleIdx="2" presStyleCnt="4"/>
      <dgm:spPr/>
    </dgm:pt>
    <dgm:pt modelId="{897D986E-D74F-AB43-86C6-E6B66AB87526}" type="pres">
      <dgm:prSet presAssocID="{7ABF9703-99D9-E94A-9B33-A1578CBE3684}" presName="node" presStyleLbl="node1" presStyleIdx="3" presStyleCnt="4">
        <dgm:presLayoutVars>
          <dgm:bulletEnabled val="1"/>
        </dgm:presLayoutVars>
      </dgm:prSet>
      <dgm:spPr/>
    </dgm:pt>
    <dgm:pt modelId="{8572F135-970D-5644-820E-65AA73D1310F}" type="pres">
      <dgm:prSet presAssocID="{D88D9BF7-2106-924C-B114-6CB8AA0C8673}" presName="sibTrans" presStyleLbl="sibTrans2D1" presStyleIdx="3" presStyleCnt="4"/>
      <dgm:spPr/>
    </dgm:pt>
    <dgm:pt modelId="{6308646D-A668-8543-97A6-B9BFB2FFA6F7}" type="pres">
      <dgm:prSet presAssocID="{D88D9BF7-2106-924C-B114-6CB8AA0C8673}" presName="connectorText" presStyleLbl="sibTrans2D1" presStyleIdx="3" presStyleCnt="4"/>
      <dgm:spPr/>
    </dgm:pt>
  </dgm:ptLst>
  <dgm:cxnLst>
    <dgm:cxn modelId="{64E1C8FB-ACC6-4E44-8D33-505479EE89CA}" type="presOf" srcId="{48E123A5-C4E4-F847-BBCF-5DE71222A4CE}" destId="{2539DA09-510B-E240-9C62-E471CB7D0374}" srcOrd="0" destOrd="0" presId="urn:microsoft.com/office/officeart/2005/8/layout/cycle2"/>
    <dgm:cxn modelId="{B84A95E3-8DBD-964E-8746-316A49CABEC6}" srcId="{26866DED-D40F-B54B-9703-C94F6B2FD132}" destId="{A42F8DE1-BF5C-B449-A39D-236D66DF00B3}" srcOrd="2" destOrd="0" parTransId="{C65F72B8-C600-C54B-AB67-4625DFB574EC}" sibTransId="{E355119E-B89E-D24D-86F3-55B93DD427A9}"/>
    <dgm:cxn modelId="{3156B90B-CB47-E44F-8F37-0CE16D0659FF}" type="presOf" srcId="{47C2C80A-C7CD-C444-9F18-D8A5A1EB9D76}" destId="{3E9989D1-07C8-B844-BD39-FE23B89CEF8A}" srcOrd="1" destOrd="0" presId="urn:microsoft.com/office/officeart/2005/8/layout/cycle2"/>
    <dgm:cxn modelId="{5987A92F-7998-D94F-A7EC-17E4AFBD9960}" type="presOf" srcId="{D88D9BF7-2106-924C-B114-6CB8AA0C8673}" destId="{6308646D-A668-8543-97A6-B9BFB2FFA6F7}" srcOrd="1" destOrd="0" presId="urn:microsoft.com/office/officeart/2005/8/layout/cycle2"/>
    <dgm:cxn modelId="{EC518AA4-D187-A34E-BF8F-7A75C57B10DC}" srcId="{26866DED-D40F-B54B-9703-C94F6B2FD132}" destId="{20062834-3E5F-F749-8AC4-56D9FB9BD9A1}" srcOrd="1" destOrd="0" parTransId="{8638F835-95C2-0746-A96E-CFE6AB3DA787}" sibTransId="{49BB8DDD-DEBA-F243-B338-8D4BBAA054D4}"/>
    <dgm:cxn modelId="{72D42AEF-7919-D249-83D3-F9C4E228B383}" type="presOf" srcId="{49BB8DDD-DEBA-F243-B338-8D4BBAA054D4}" destId="{FA8BCD3E-1E42-234F-8E0F-1F7F0D88AE58}" srcOrd="1" destOrd="0" presId="urn:microsoft.com/office/officeart/2005/8/layout/cycle2"/>
    <dgm:cxn modelId="{BC23BEA2-F327-5341-8373-90A18C919BFA}" type="presOf" srcId="{7ABF9703-99D9-E94A-9B33-A1578CBE3684}" destId="{897D986E-D74F-AB43-86C6-E6B66AB87526}" srcOrd="0" destOrd="0" presId="urn:microsoft.com/office/officeart/2005/8/layout/cycle2"/>
    <dgm:cxn modelId="{45A7CD72-D377-C84A-94F9-EFD5902F22DB}" srcId="{26866DED-D40F-B54B-9703-C94F6B2FD132}" destId="{48E123A5-C4E4-F847-BBCF-5DE71222A4CE}" srcOrd="0" destOrd="0" parTransId="{D6E488B3-0623-4248-9536-B099067FA0BD}" sibTransId="{47C2C80A-C7CD-C444-9F18-D8A5A1EB9D76}"/>
    <dgm:cxn modelId="{D482B8A5-7DDD-7B40-8EE4-E7DCEF3B0CF8}" type="presOf" srcId="{A42F8DE1-BF5C-B449-A39D-236D66DF00B3}" destId="{3E8E5FAC-4EB9-094C-B64C-D60264D471D4}" srcOrd="0" destOrd="0" presId="urn:microsoft.com/office/officeart/2005/8/layout/cycle2"/>
    <dgm:cxn modelId="{A182D691-61E7-3048-A74D-D98D7D6B866E}" type="presOf" srcId="{E355119E-B89E-D24D-86F3-55B93DD427A9}" destId="{85F198EB-476C-BD43-88A5-0F3E53BF12B9}" srcOrd="1" destOrd="0" presId="urn:microsoft.com/office/officeart/2005/8/layout/cycle2"/>
    <dgm:cxn modelId="{21567920-B81E-4F44-8F55-E98CA761DF8F}" type="presOf" srcId="{26866DED-D40F-B54B-9703-C94F6B2FD132}" destId="{845E45AE-4430-7540-B8B2-69359D4EA397}" srcOrd="0" destOrd="0" presId="urn:microsoft.com/office/officeart/2005/8/layout/cycle2"/>
    <dgm:cxn modelId="{870A29DE-E38E-444C-9025-87E2BC87DB8A}" type="presOf" srcId="{47C2C80A-C7CD-C444-9F18-D8A5A1EB9D76}" destId="{BD8ED844-BF1E-CA47-80FF-58B599FB0320}" srcOrd="0" destOrd="0" presId="urn:microsoft.com/office/officeart/2005/8/layout/cycle2"/>
    <dgm:cxn modelId="{9CBC7CA6-0074-D145-9E9C-E244D0767FEB}" type="presOf" srcId="{E355119E-B89E-D24D-86F3-55B93DD427A9}" destId="{49C54C75-8426-5D4F-9A0C-5F0F5B3B5E40}" srcOrd="0" destOrd="0" presId="urn:microsoft.com/office/officeart/2005/8/layout/cycle2"/>
    <dgm:cxn modelId="{F175E79D-BDE0-2440-9FA8-65260649E048}" srcId="{26866DED-D40F-B54B-9703-C94F6B2FD132}" destId="{7ABF9703-99D9-E94A-9B33-A1578CBE3684}" srcOrd="3" destOrd="0" parTransId="{3F1F40A8-94B6-AA43-96CE-7088ECA5F991}" sibTransId="{D88D9BF7-2106-924C-B114-6CB8AA0C8673}"/>
    <dgm:cxn modelId="{8B7AFB5F-0817-9845-B06A-9938C828CD7D}" type="presOf" srcId="{20062834-3E5F-F749-8AC4-56D9FB9BD9A1}" destId="{F20C2764-1833-CC42-8D2D-E377707C4517}" srcOrd="0" destOrd="0" presId="urn:microsoft.com/office/officeart/2005/8/layout/cycle2"/>
    <dgm:cxn modelId="{3B6E3B09-6501-6C40-8F91-9B661E26FAD2}" type="presOf" srcId="{D88D9BF7-2106-924C-B114-6CB8AA0C8673}" destId="{8572F135-970D-5644-820E-65AA73D1310F}" srcOrd="0" destOrd="0" presId="urn:microsoft.com/office/officeart/2005/8/layout/cycle2"/>
    <dgm:cxn modelId="{9944C09A-6488-D242-91E8-6B3EB19244A7}" type="presOf" srcId="{49BB8DDD-DEBA-F243-B338-8D4BBAA054D4}" destId="{8F6746CF-846E-8B4B-AC79-2594399DBA2A}" srcOrd="0" destOrd="0" presId="urn:microsoft.com/office/officeart/2005/8/layout/cycle2"/>
    <dgm:cxn modelId="{7DB6C4F1-4F94-8C4F-A31A-F70350F6F5DB}" type="presParOf" srcId="{845E45AE-4430-7540-B8B2-69359D4EA397}" destId="{2539DA09-510B-E240-9C62-E471CB7D0374}" srcOrd="0" destOrd="0" presId="urn:microsoft.com/office/officeart/2005/8/layout/cycle2"/>
    <dgm:cxn modelId="{828259C9-4FD5-4742-83DF-1F52C61F8F1E}" type="presParOf" srcId="{845E45AE-4430-7540-B8B2-69359D4EA397}" destId="{BD8ED844-BF1E-CA47-80FF-58B599FB0320}" srcOrd="1" destOrd="0" presId="urn:microsoft.com/office/officeart/2005/8/layout/cycle2"/>
    <dgm:cxn modelId="{F6BD818D-E13E-794B-9659-DF4EDD5459BE}" type="presParOf" srcId="{BD8ED844-BF1E-CA47-80FF-58B599FB0320}" destId="{3E9989D1-07C8-B844-BD39-FE23B89CEF8A}" srcOrd="0" destOrd="0" presId="urn:microsoft.com/office/officeart/2005/8/layout/cycle2"/>
    <dgm:cxn modelId="{A85DCB49-8066-E846-BC25-DE8DCCB23F35}" type="presParOf" srcId="{845E45AE-4430-7540-B8B2-69359D4EA397}" destId="{F20C2764-1833-CC42-8D2D-E377707C4517}" srcOrd="2" destOrd="0" presId="urn:microsoft.com/office/officeart/2005/8/layout/cycle2"/>
    <dgm:cxn modelId="{C337214F-15A7-FD42-ABF8-7A080CA419E2}" type="presParOf" srcId="{845E45AE-4430-7540-B8B2-69359D4EA397}" destId="{8F6746CF-846E-8B4B-AC79-2594399DBA2A}" srcOrd="3" destOrd="0" presId="urn:microsoft.com/office/officeart/2005/8/layout/cycle2"/>
    <dgm:cxn modelId="{90A24A3B-AB8B-474C-B207-152384452251}" type="presParOf" srcId="{8F6746CF-846E-8B4B-AC79-2594399DBA2A}" destId="{FA8BCD3E-1E42-234F-8E0F-1F7F0D88AE58}" srcOrd="0" destOrd="0" presId="urn:microsoft.com/office/officeart/2005/8/layout/cycle2"/>
    <dgm:cxn modelId="{6D64FBDF-D68F-F648-BC8C-DD39B8BC8AF1}" type="presParOf" srcId="{845E45AE-4430-7540-B8B2-69359D4EA397}" destId="{3E8E5FAC-4EB9-094C-B64C-D60264D471D4}" srcOrd="4" destOrd="0" presId="urn:microsoft.com/office/officeart/2005/8/layout/cycle2"/>
    <dgm:cxn modelId="{62C92B75-D4FF-744D-9191-1BD2A9D43845}" type="presParOf" srcId="{845E45AE-4430-7540-B8B2-69359D4EA397}" destId="{49C54C75-8426-5D4F-9A0C-5F0F5B3B5E40}" srcOrd="5" destOrd="0" presId="urn:microsoft.com/office/officeart/2005/8/layout/cycle2"/>
    <dgm:cxn modelId="{3BEACBBC-3B5F-954C-B302-F483A482AD73}" type="presParOf" srcId="{49C54C75-8426-5D4F-9A0C-5F0F5B3B5E40}" destId="{85F198EB-476C-BD43-88A5-0F3E53BF12B9}" srcOrd="0" destOrd="0" presId="urn:microsoft.com/office/officeart/2005/8/layout/cycle2"/>
    <dgm:cxn modelId="{F36673B6-6C80-AA48-970A-BDCE0ED085C9}" type="presParOf" srcId="{845E45AE-4430-7540-B8B2-69359D4EA397}" destId="{897D986E-D74F-AB43-86C6-E6B66AB87526}" srcOrd="6" destOrd="0" presId="urn:microsoft.com/office/officeart/2005/8/layout/cycle2"/>
    <dgm:cxn modelId="{731B67E6-BE66-2042-BA29-C849CFDA6F75}" type="presParOf" srcId="{845E45AE-4430-7540-B8B2-69359D4EA397}" destId="{8572F135-970D-5644-820E-65AA73D1310F}" srcOrd="7" destOrd="0" presId="urn:microsoft.com/office/officeart/2005/8/layout/cycle2"/>
    <dgm:cxn modelId="{511F254B-2846-E945-AC15-0966597DCC51}" type="presParOf" srcId="{8572F135-970D-5644-820E-65AA73D1310F}" destId="{6308646D-A668-8543-97A6-B9BFB2FFA6F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9DA09-510B-E240-9C62-E471CB7D0374}">
      <dsp:nvSpPr>
        <dsp:cNvPr id="0" name=""/>
        <dsp:cNvSpPr/>
      </dsp:nvSpPr>
      <dsp:spPr>
        <a:xfrm>
          <a:off x="2397621" y="1081"/>
          <a:ext cx="1300757" cy="130075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Huge Attack happens</a:t>
          </a:r>
          <a:endParaRPr lang="en-GB" sz="1500" kern="1200" dirty="0"/>
        </a:p>
      </dsp:txBody>
      <dsp:txXfrm>
        <a:off x="2588112" y="191572"/>
        <a:ext cx="919775" cy="919775"/>
      </dsp:txXfrm>
    </dsp:sp>
    <dsp:sp modelId="{BD8ED844-BF1E-CA47-80FF-58B599FB0320}">
      <dsp:nvSpPr>
        <dsp:cNvPr id="0" name=""/>
        <dsp:cNvSpPr/>
      </dsp:nvSpPr>
      <dsp:spPr>
        <a:xfrm rot="2700000">
          <a:off x="3558679" y="1115315"/>
          <a:ext cx="345358" cy="4390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3573852" y="1166485"/>
        <a:ext cx="241751" cy="263403"/>
      </dsp:txXfrm>
    </dsp:sp>
    <dsp:sp modelId="{F20C2764-1833-CC42-8D2D-E377707C4517}">
      <dsp:nvSpPr>
        <dsp:cNvPr id="0" name=""/>
        <dsp:cNvSpPr/>
      </dsp:nvSpPr>
      <dsp:spPr>
        <a:xfrm>
          <a:off x="3778160" y="1381621"/>
          <a:ext cx="1300757" cy="130075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Waste money coping with it</a:t>
          </a:r>
          <a:endParaRPr lang="en-GB" sz="1500" kern="1200" dirty="0"/>
        </a:p>
      </dsp:txBody>
      <dsp:txXfrm>
        <a:off x="3968651" y="1572112"/>
        <a:ext cx="919775" cy="919775"/>
      </dsp:txXfrm>
    </dsp:sp>
    <dsp:sp modelId="{8F6746CF-846E-8B4B-AC79-2594399DBA2A}">
      <dsp:nvSpPr>
        <dsp:cNvPr id="0" name=""/>
        <dsp:cNvSpPr/>
      </dsp:nvSpPr>
      <dsp:spPr>
        <a:xfrm rot="8100000">
          <a:off x="3572501" y="2495855"/>
          <a:ext cx="345358" cy="4390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 rot="10800000">
        <a:off x="3660935" y="2547025"/>
        <a:ext cx="241751" cy="263403"/>
      </dsp:txXfrm>
    </dsp:sp>
    <dsp:sp modelId="{3E8E5FAC-4EB9-094C-B64C-D60264D471D4}">
      <dsp:nvSpPr>
        <dsp:cNvPr id="0" name=""/>
        <dsp:cNvSpPr/>
      </dsp:nvSpPr>
      <dsp:spPr>
        <a:xfrm>
          <a:off x="2397621" y="2762160"/>
          <a:ext cx="1300757" cy="130075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Everyone bangs on about BCP 38</a:t>
          </a:r>
          <a:endParaRPr lang="en-GB" sz="1500" kern="1200" dirty="0"/>
        </a:p>
      </dsp:txBody>
      <dsp:txXfrm>
        <a:off x="2588112" y="2952651"/>
        <a:ext cx="919775" cy="919775"/>
      </dsp:txXfrm>
    </dsp:sp>
    <dsp:sp modelId="{49C54C75-8426-5D4F-9A0C-5F0F5B3B5E40}">
      <dsp:nvSpPr>
        <dsp:cNvPr id="0" name=""/>
        <dsp:cNvSpPr/>
      </dsp:nvSpPr>
      <dsp:spPr>
        <a:xfrm rot="13500000">
          <a:off x="2191962" y="2509678"/>
          <a:ext cx="345358" cy="4390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 rot="10800000">
        <a:off x="2280396" y="2634110"/>
        <a:ext cx="241751" cy="263403"/>
      </dsp:txXfrm>
    </dsp:sp>
    <dsp:sp modelId="{897D986E-D74F-AB43-86C6-E6B66AB87526}">
      <dsp:nvSpPr>
        <dsp:cNvPr id="0" name=""/>
        <dsp:cNvSpPr/>
      </dsp:nvSpPr>
      <dsp:spPr>
        <a:xfrm>
          <a:off x="1017081" y="1381621"/>
          <a:ext cx="1300757" cy="130075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Not enough happens</a:t>
          </a:r>
          <a:endParaRPr lang="en-GB" sz="1500" kern="1200" dirty="0"/>
        </a:p>
      </dsp:txBody>
      <dsp:txXfrm>
        <a:off x="1207572" y="1572112"/>
        <a:ext cx="919775" cy="919775"/>
      </dsp:txXfrm>
    </dsp:sp>
    <dsp:sp modelId="{8572F135-970D-5644-820E-65AA73D1310F}">
      <dsp:nvSpPr>
        <dsp:cNvPr id="0" name=""/>
        <dsp:cNvSpPr/>
      </dsp:nvSpPr>
      <dsp:spPr>
        <a:xfrm rot="18900000">
          <a:off x="2178139" y="1129138"/>
          <a:ext cx="345358" cy="4390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2193312" y="1253570"/>
        <a:ext cx="241751" cy="263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3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98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5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42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70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38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62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15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0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1ED9-A15D-6A44-9981-A0FEFA49BC5A}" type="datetimeFigureOut">
              <a:rPr lang="en-US" smtClean="0"/>
              <a:t>18/04/2013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9242D-075C-C741-83A8-CB25EBB96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02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poofer.cmand.org/papers.php" TargetMode="External"/><Relationship Id="rId3" Type="http://schemas.openxmlformats.org/officeDocument/2006/relationships/hyperlink" Target="http://securit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BCP38 - UKNOF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Neil McRae and others</a:t>
            </a:r>
          </a:p>
          <a:p>
            <a:r>
              <a:rPr lang="en-GB" dirty="0" smtClean="0"/>
              <a:t>(names omitted to protect the </a:t>
            </a:r>
            <a:r>
              <a:rPr lang="en-GB" dirty="0" err="1" smtClean="0"/>
              <a:t>guilty^w</a:t>
            </a:r>
            <a:r>
              <a:rPr lang="en-GB" dirty="0" smtClean="0"/>
              <a:t> innocent).</a:t>
            </a:r>
          </a:p>
        </p:txBody>
      </p:sp>
    </p:spTree>
    <p:extLst>
      <p:ext uri="{BB962C8B-B14F-4D97-AF65-F5344CB8AC3E}">
        <p14:creationId xmlns:p14="http://schemas.microsoft.com/office/powerpoint/2010/main" val="426595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Network Attack Cycle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276210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528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BCP38 - what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Denying access to the network to traffic with spoofed addresses </a:t>
            </a:r>
            <a:r>
              <a:rPr lang="en-US" dirty="0" smtClean="0"/>
              <a:t>from _your_ customers.</a:t>
            </a:r>
          </a:p>
          <a:p>
            <a:endParaRPr lang="en-US" dirty="0"/>
          </a:p>
          <a:p>
            <a:r>
              <a:rPr lang="en-US" dirty="0"/>
              <a:t>Helping to ensure that traffic is traceable to its correct source </a:t>
            </a:r>
            <a:r>
              <a:rPr lang="en-US" dirty="0" smtClean="0"/>
              <a:t>network.</a:t>
            </a:r>
          </a:p>
          <a:p>
            <a:endParaRPr lang="en-US" dirty="0"/>
          </a:p>
          <a:p>
            <a:r>
              <a:rPr lang="en-US" dirty="0" smtClean="0"/>
              <a:t>Stops your customers driving cost in your network.</a:t>
            </a:r>
          </a:p>
          <a:p>
            <a:endParaRPr lang="en-US" dirty="0" smtClean="0"/>
          </a:p>
          <a:p>
            <a:r>
              <a:rPr lang="en-US" dirty="0" smtClean="0"/>
              <a:t>Stops our industry costs increasing and government intervention.</a:t>
            </a:r>
          </a:p>
          <a:p>
            <a:endParaRPr lang="en-GB" dirty="0" smtClean="0"/>
          </a:p>
          <a:p>
            <a:r>
              <a:rPr lang="en-GB" dirty="0" smtClean="0"/>
              <a:t>Other good things…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88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Filtering your customer FOONET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access</a:t>
            </a:r>
            <a:r>
              <a:rPr lang="en-GB" dirty="0"/>
              <a:t>-list 199 remark **All acceptable prefixes from FOONET**</a:t>
            </a:r>
          </a:p>
          <a:p>
            <a:r>
              <a:rPr lang="en-GB" dirty="0"/>
              <a:t>access-list 199 permit </a:t>
            </a:r>
            <a:r>
              <a:rPr lang="en-GB" dirty="0" err="1"/>
              <a:t>ip</a:t>
            </a:r>
            <a:r>
              <a:rPr lang="en-GB" dirty="0"/>
              <a:t> host 194.8.68.130 any</a:t>
            </a:r>
          </a:p>
          <a:p>
            <a:r>
              <a:rPr lang="en-GB" dirty="0"/>
              <a:t>access-list 199 permit </a:t>
            </a:r>
            <a:r>
              <a:rPr lang="en-GB" dirty="0" err="1"/>
              <a:t>ip</a:t>
            </a:r>
            <a:r>
              <a:rPr lang="en-GB" dirty="0"/>
              <a:t> host 193.112.33.4 any</a:t>
            </a:r>
          </a:p>
          <a:p>
            <a:r>
              <a:rPr lang="en-GB" dirty="0"/>
              <a:t>access-list 199 permit </a:t>
            </a:r>
            <a:r>
              <a:rPr lang="en-GB" dirty="0" err="1"/>
              <a:t>ip</a:t>
            </a:r>
            <a:r>
              <a:rPr lang="en-GB" dirty="0"/>
              <a:t> host 193.112.33.34 any</a:t>
            </a:r>
          </a:p>
          <a:p>
            <a:r>
              <a:rPr lang="en-US" dirty="0"/>
              <a:t>access-list 199 permit </a:t>
            </a:r>
            <a:r>
              <a:rPr lang="en-US" dirty="0" err="1"/>
              <a:t>ip</a:t>
            </a:r>
            <a:r>
              <a:rPr lang="en-US" dirty="0"/>
              <a:t> 195.151.3.0 0.0.0.7 any</a:t>
            </a:r>
          </a:p>
          <a:p>
            <a:r>
              <a:rPr lang="en-US" dirty="0"/>
              <a:t>access-list 199 permit </a:t>
            </a:r>
            <a:r>
              <a:rPr lang="en-US" dirty="0" err="1"/>
              <a:t>ip</a:t>
            </a:r>
            <a:r>
              <a:rPr lang="en-US" dirty="0"/>
              <a:t> 195.151.6.0 0.0.0.7 any</a:t>
            </a:r>
          </a:p>
          <a:p>
            <a:r>
              <a:rPr lang="en-US" dirty="0"/>
              <a:t>access-list 199 permit </a:t>
            </a:r>
            <a:r>
              <a:rPr lang="en-US" dirty="0" err="1"/>
              <a:t>ip</a:t>
            </a:r>
            <a:r>
              <a:rPr lang="en-US" dirty="0"/>
              <a:t> 195.21.70.0 0.0.0.255 </a:t>
            </a:r>
            <a:r>
              <a:rPr lang="en-US" dirty="0" smtClean="0"/>
              <a:t>any</a:t>
            </a:r>
          </a:p>
          <a:p>
            <a:endParaRPr lang="en-US" dirty="0"/>
          </a:p>
          <a:p>
            <a:r>
              <a:rPr lang="en-US" dirty="0" smtClean="0"/>
              <a:t>And attach to an interface </a:t>
            </a:r>
          </a:p>
          <a:p>
            <a:endParaRPr lang="en-US" dirty="0"/>
          </a:p>
          <a:p>
            <a:r>
              <a:rPr lang="en-US" dirty="0" smtClean="0"/>
              <a:t>If you need to log</a:t>
            </a:r>
          </a:p>
          <a:p>
            <a:r>
              <a:rPr lang="en-GB" dirty="0" smtClean="0"/>
              <a:t>access</a:t>
            </a:r>
            <a:r>
              <a:rPr lang="en-GB" dirty="0"/>
              <a:t>-list 199 deny </a:t>
            </a:r>
            <a:r>
              <a:rPr lang="en-GB" dirty="0" err="1"/>
              <a:t>ip</a:t>
            </a:r>
            <a:r>
              <a:rPr lang="en-GB" dirty="0"/>
              <a:t> any any </a:t>
            </a:r>
            <a:r>
              <a:rPr lang="en-GB" dirty="0" smtClean="0"/>
              <a:t>log </a:t>
            </a:r>
          </a:p>
          <a:p>
            <a:endParaRPr lang="en-GB" dirty="0" smtClean="0"/>
          </a:p>
          <a:p>
            <a:r>
              <a:rPr lang="en-GB" dirty="0" smtClean="0"/>
              <a:t>But you need a pretty good logging setup as the volume is significant.</a:t>
            </a:r>
          </a:p>
        </p:txBody>
      </p:sp>
    </p:spTree>
    <p:extLst>
      <p:ext uri="{BB962C8B-B14F-4D97-AF65-F5344CB8AC3E}">
        <p14:creationId xmlns:p14="http://schemas.microsoft.com/office/powerpoint/2010/main" val="407064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 do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Deploy filters on your customer edge</a:t>
            </a:r>
          </a:p>
          <a:p>
            <a:pPr lvl="1"/>
            <a:r>
              <a:rPr lang="en-GB" dirty="0" smtClean="0"/>
              <a:t>PE / Access Device / BRAS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Datacentre edge gateway (more and more attacks from here) – </a:t>
            </a:r>
            <a:r>
              <a:rPr lang="en-GB" dirty="0" smtClean="0">
                <a:solidFill>
                  <a:srgbClr val="FF0000"/>
                </a:solidFill>
              </a:rPr>
              <a:t>Cloud providers </a:t>
            </a:r>
            <a:r>
              <a:rPr lang="en-GB" dirty="0" smtClean="0"/>
              <a:t>are a real issue here.</a:t>
            </a:r>
          </a:p>
          <a:p>
            <a:pPr lvl="2"/>
            <a:r>
              <a:rPr lang="en-GB" dirty="0" smtClean="0"/>
              <a:t>Standardisation in cloud makes firing up instant VM based botnets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Be wary if you have a customer who sells transit via BGP – you may consider building filter list from your prefix list (you do have prefix lists on your customers right?!) 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Make deploying BCP38 a T&amp;C issue. (this is a plus point with big corporates!).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72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the recent issues…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2173891"/>
            <a:ext cx="8293100" cy="3289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7000" y="5889625"/>
            <a:ext cx="884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Spend the time now on network hygiene rather than spend a lot more dealing with an issue.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31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Wider Network </a:t>
            </a:r>
            <a:r>
              <a:rPr lang="en-GB" dirty="0" err="1" smtClean="0"/>
              <a:t>Hygene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resolvers – see: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http://</a:t>
            </a:r>
            <a:r>
              <a:rPr lang="en-GB" dirty="0" err="1" smtClean="0"/>
              <a:t>openresolverproject.org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54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MIT - </a:t>
            </a:r>
            <a:r>
              <a:rPr lang="en-GB" dirty="0" smtClean="0">
                <a:hlinkClick r:id="rId2"/>
              </a:rPr>
              <a:t>http://spoofer.cmand.org/papers.php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Nico</a:t>
            </a:r>
            <a:r>
              <a:rPr lang="en-GB" dirty="0" smtClean="0"/>
              <a:t> @ COLT  NGN </a:t>
            </a:r>
            <a:r>
              <a:rPr lang="en-GB" dirty="0" err="1" smtClean="0"/>
              <a:t>Securite</a:t>
            </a:r>
            <a:r>
              <a:rPr lang="en-GB" dirty="0" smtClean="0"/>
              <a:t> </a:t>
            </a:r>
            <a:r>
              <a:rPr lang="en-GB" dirty="0" smtClean="0">
                <a:hlinkClick r:id="rId3"/>
              </a:rPr>
              <a:t>http://securite.org/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RIPE 432 – Benefits of BCP38</a:t>
            </a:r>
          </a:p>
          <a:p>
            <a:endParaRPr lang="en-GB" dirty="0"/>
          </a:p>
          <a:p>
            <a:r>
              <a:rPr lang="en-GB" dirty="0" err="1" smtClean="0"/>
              <a:t>Openresolver</a:t>
            </a:r>
            <a:r>
              <a:rPr lang="en-GB" dirty="0" smtClean="0"/>
              <a:t> - http://</a:t>
            </a:r>
            <a:r>
              <a:rPr lang="en-GB" dirty="0" err="1" smtClean="0"/>
              <a:t>openresolverproject.org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88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375</Words>
  <Application>Microsoft Macintosh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BCP38 - UKNOF</vt:lpstr>
      <vt:lpstr>Big Network Attack Cycle</vt:lpstr>
      <vt:lpstr>BCP38 - what is it?</vt:lpstr>
      <vt:lpstr>Filtering your customer FOONET</vt:lpstr>
      <vt:lpstr>Where to do it?</vt:lpstr>
      <vt:lpstr>About the recent issues…</vt:lpstr>
      <vt:lpstr>Wider Network Hygene</vt:lpstr>
      <vt:lpstr>Further reading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BCP38 - UKNOF</dc:title>
  <dc:creator>Neil J. McRae</dc:creator>
  <cp:lastModifiedBy>Neil J. McRae</cp:lastModifiedBy>
  <cp:revision>9</cp:revision>
  <dcterms:created xsi:type="dcterms:W3CDTF">2013-04-18T07:43:16Z</dcterms:created>
  <dcterms:modified xsi:type="dcterms:W3CDTF">2013-04-18T09:35:39Z</dcterms:modified>
</cp:coreProperties>
</file>