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3" r:id="rId5"/>
  </p:sldMasterIdLst>
  <p:notesMasterIdLst>
    <p:notesMasterId r:id="rId23"/>
  </p:notesMasterIdLst>
  <p:handoutMasterIdLst>
    <p:handoutMasterId r:id="rId24"/>
  </p:handoutMasterIdLst>
  <p:sldIdLst>
    <p:sldId id="333" r:id="rId6"/>
    <p:sldId id="334" r:id="rId7"/>
    <p:sldId id="336" r:id="rId8"/>
    <p:sldId id="339" r:id="rId9"/>
    <p:sldId id="343" r:id="rId10"/>
    <p:sldId id="346" r:id="rId11"/>
    <p:sldId id="355" r:id="rId12"/>
    <p:sldId id="356" r:id="rId13"/>
    <p:sldId id="348" r:id="rId14"/>
    <p:sldId id="357" r:id="rId15"/>
    <p:sldId id="350" r:id="rId16"/>
    <p:sldId id="352" r:id="rId17"/>
    <p:sldId id="353" r:id="rId18"/>
    <p:sldId id="354" r:id="rId19"/>
    <p:sldId id="351" r:id="rId20"/>
    <p:sldId id="349" r:id="rId21"/>
    <p:sldId id="335" r:id="rId22"/>
  </p:sldIdLst>
  <p:sldSz cx="9144000" cy="5143500" type="screen16x9"/>
  <p:notesSz cx="7099300" cy="10234613"/>
  <p:defaultTextStyle>
    <a:defPPr>
      <a:defRPr lang="en-US"/>
    </a:defPPr>
    <a:lvl1pPr algn="ctr" rtl="0" fontAlgn="base">
      <a:spcBef>
        <a:spcPct val="50000"/>
      </a:spcBef>
      <a:spcAft>
        <a:spcPct val="0"/>
      </a:spcAft>
      <a:buClr>
        <a:srgbClr val="00CC00"/>
      </a:buClr>
      <a:buFont typeface="Webdings" pitchFamily="18" charset="2"/>
      <a:defRPr sz="1400" kern="1200">
        <a:solidFill>
          <a:srgbClr val="000000"/>
        </a:solidFill>
        <a:latin typeface="Verdana" pitchFamily="34" charset="0"/>
        <a:ea typeface="+mn-ea"/>
        <a:cs typeface="+mn-cs"/>
      </a:defRPr>
    </a:lvl1pPr>
    <a:lvl2pPr marL="457200" algn="ctr" rtl="0" fontAlgn="base">
      <a:spcBef>
        <a:spcPct val="50000"/>
      </a:spcBef>
      <a:spcAft>
        <a:spcPct val="0"/>
      </a:spcAft>
      <a:buClr>
        <a:srgbClr val="00CC00"/>
      </a:buClr>
      <a:buFont typeface="Webdings" pitchFamily="18" charset="2"/>
      <a:defRPr sz="1400" kern="1200">
        <a:solidFill>
          <a:srgbClr val="000000"/>
        </a:solidFill>
        <a:latin typeface="Verdana" pitchFamily="34" charset="0"/>
        <a:ea typeface="+mn-ea"/>
        <a:cs typeface="+mn-cs"/>
      </a:defRPr>
    </a:lvl2pPr>
    <a:lvl3pPr marL="914400" algn="ctr" rtl="0" fontAlgn="base">
      <a:spcBef>
        <a:spcPct val="50000"/>
      </a:spcBef>
      <a:spcAft>
        <a:spcPct val="0"/>
      </a:spcAft>
      <a:buClr>
        <a:srgbClr val="00CC00"/>
      </a:buClr>
      <a:buFont typeface="Webdings" pitchFamily="18" charset="2"/>
      <a:defRPr sz="1400" kern="1200">
        <a:solidFill>
          <a:srgbClr val="000000"/>
        </a:solidFill>
        <a:latin typeface="Verdana" pitchFamily="34" charset="0"/>
        <a:ea typeface="+mn-ea"/>
        <a:cs typeface="+mn-cs"/>
      </a:defRPr>
    </a:lvl3pPr>
    <a:lvl4pPr marL="1371600" algn="ctr" rtl="0" fontAlgn="base">
      <a:spcBef>
        <a:spcPct val="50000"/>
      </a:spcBef>
      <a:spcAft>
        <a:spcPct val="0"/>
      </a:spcAft>
      <a:buClr>
        <a:srgbClr val="00CC00"/>
      </a:buClr>
      <a:buFont typeface="Webdings" pitchFamily="18" charset="2"/>
      <a:defRPr sz="1400" kern="1200">
        <a:solidFill>
          <a:srgbClr val="000000"/>
        </a:solidFill>
        <a:latin typeface="Verdana" pitchFamily="34" charset="0"/>
        <a:ea typeface="+mn-ea"/>
        <a:cs typeface="+mn-cs"/>
      </a:defRPr>
    </a:lvl4pPr>
    <a:lvl5pPr marL="1828800" algn="ctr" rtl="0" fontAlgn="base">
      <a:spcBef>
        <a:spcPct val="50000"/>
      </a:spcBef>
      <a:spcAft>
        <a:spcPct val="0"/>
      </a:spcAft>
      <a:buClr>
        <a:srgbClr val="00CC00"/>
      </a:buClr>
      <a:buFont typeface="Webdings" pitchFamily="18" charset="2"/>
      <a:defRPr sz="1400" kern="1200">
        <a:solidFill>
          <a:srgbClr val="000000"/>
        </a:solidFill>
        <a:latin typeface="Verdana" pitchFamily="34" charset="0"/>
        <a:ea typeface="+mn-ea"/>
        <a:cs typeface="+mn-cs"/>
      </a:defRPr>
    </a:lvl5pPr>
    <a:lvl6pPr marL="2286000" algn="l" defTabSz="914400" rtl="0" eaLnBrk="1" latinLnBrk="0" hangingPunct="1">
      <a:defRPr sz="1400" kern="1200">
        <a:solidFill>
          <a:srgbClr val="000000"/>
        </a:solidFill>
        <a:latin typeface="Verdana" pitchFamily="34" charset="0"/>
        <a:ea typeface="+mn-ea"/>
        <a:cs typeface="+mn-cs"/>
      </a:defRPr>
    </a:lvl6pPr>
    <a:lvl7pPr marL="2743200" algn="l" defTabSz="914400" rtl="0" eaLnBrk="1" latinLnBrk="0" hangingPunct="1">
      <a:defRPr sz="1400" kern="1200">
        <a:solidFill>
          <a:srgbClr val="000000"/>
        </a:solidFill>
        <a:latin typeface="Verdana" pitchFamily="34" charset="0"/>
        <a:ea typeface="+mn-ea"/>
        <a:cs typeface="+mn-cs"/>
      </a:defRPr>
    </a:lvl7pPr>
    <a:lvl8pPr marL="3200400" algn="l" defTabSz="914400" rtl="0" eaLnBrk="1" latinLnBrk="0" hangingPunct="1">
      <a:defRPr sz="1400" kern="1200">
        <a:solidFill>
          <a:srgbClr val="000000"/>
        </a:solidFill>
        <a:latin typeface="Verdana" pitchFamily="34" charset="0"/>
        <a:ea typeface="+mn-ea"/>
        <a:cs typeface="+mn-cs"/>
      </a:defRPr>
    </a:lvl8pPr>
    <a:lvl9pPr marL="3657600" algn="l" defTabSz="914400" rtl="0" eaLnBrk="1" latinLnBrk="0" hangingPunct="1">
      <a:defRPr sz="1400" kern="1200">
        <a:solidFill>
          <a:srgbClr val="000000"/>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0E0E8"/>
    <a:srgbClr val="D6D6E0"/>
    <a:srgbClr val="C4C4D2"/>
    <a:srgbClr val="182677"/>
    <a:srgbClr val="EEEEF2"/>
    <a:srgbClr val="FFFFFF"/>
    <a:srgbClr val="B9DCFF"/>
    <a:srgbClr val="F8F8F8"/>
    <a:srgbClr val="CDE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4020" autoAdjust="0"/>
  </p:normalViewPr>
  <p:slideViewPr>
    <p:cSldViewPr>
      <p:cViewPr>
        <p:scale>
          <a:sx n="80" d="100"/>
          <a:sy n="80" d="100"/>
        </p:scale>
        <p:origin x="-204" y="-318"/>
      </p:cViewPr>
      <p:guideLst>
        <p:guide orient="horz" pos="3148"/>
        <p:guide pos="52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3396"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863C15-59A7-4715-A5EB-96F5826247C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9E68FD73-2437-4D81-89A3-AC9166B95DC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800" dirty="0" smtClean="0"/>
            <a:t>Planning</a:t>
          </a:r>
        </a:p>
      </dgm:t>
    </dgm:pt>
    <dgm:pt modelId="{FD93C259-8250-4878-8401-C15C38E7393A}" type="parTrans" cxnId="{F54D42C6-36E7-42F5-B59A-E6A8F136225A}">
      <dgm:prSet/>
      <dgm:spPr/>
      <dgm:t>
        <a:bodyPr/>
        <a:lstStyle/>
        <a:p>
          <a:endParaRPr lang="en-US"/>
        </a:p>
      </dgm:t>
    </dgm:pt>
    <dgm:pt modelId="{BACDE1DF-FF16-4156-B4DE-C59376571488}" type="sibTrans" cxnId="{F54D42C6-36E7-42F5-B59A-E6A8F136225A}">
      <dgm:prSet/>
      <dgm:spPr/>
      <dgm:t>
        <a:bodyPr/>
        <a:lstStyle/>
        <a:p>
          <a:endParaRPr lang="en-US"/>
        </a:p>
      </dgm:t>
    </dgm:pt>
    <dgm:pt modelId="{1E2ECEB0-4C28-4176-8DFB-544E25FB2447}">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800" dirty="0" smtClean="0"/>
            <a:t>Deployment</a:t>
          </a:r>
        </a:p>
      </dgm:t>
    </dgm:pt>
    <dgm:pt modelId="{9F711AE6-6992-48F7-9A9C-97391E3D4366}" type="parTrans" cxnId="{7CE6BF58-7807-4436-91D1-A7659A2F9B87}">
      <dgm:prSet/>
      <dgm:spPr/>
      <dgm:t>
        <a:bodyPr/>
        <a:lstStyle/>
        <a:p>
          <a:endParaRPr lang="en-US"/>
        </a:p>
      </dgm:t>
    </dgm:pt>
    <dgm:pt modelId="{8A948794-7781-40C2-ADBF-CAC712B101A1}" type="sibTrans" cxnId="{7CE6BF58-7807-4436-91D1-A7659A2F9B87}">
      <dgm:prSet/>
      <dgm:spPr/>
      <dgm:t>
        <a:bodyPr/>
        <a:lstStyle/>
        <a:p>
          <a:endParaRPr lang="en-US"/>
        </a:p>
      </dgm:t>
    </dgm:pt>
    <dgm:pt modelId="{5E7951EC-4820-4535-9F7B-193E4C9977AF}">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Performance</a:t>
          </a:r>
          <a:br>
            <a:rPr lang="en-US" dirty="0" smtClean="0"/>
          </a:br>
          <a:r>
            <a:rPr lang="en-US" dirty="0" smtClean="0"/>
            <a:t>Assurance</a:t>
          </a:r>
          <a:endParaRPr lang="en-US" dirty="0"/>
        </a:p>
      </dgm:t>
    </dgm:pt>
    <dgm:pt modelId="{904E22DA-C3CF-4B78-8862-1D45FD44909E}" type="parTrans" cxnId="{DA890A90-970E-4E02-B453-92A8A6624432}">
      <dgm:prSet/>
      <dgm:spPr/>
      <dgm:t>
        <a:bodyPr/>
        <a:lstStyle/>
        <a:p>
          <a:endParaRPr lang="en-US"/>
        </a:p>
      </dgm:t>
    </dgm:pt>
    <dgm:pt modelId="{17B2C35B-3C76-4507-9154-8A508636CC95}" type="sibTrans" cxnId="{DA890A90-970E-4E02-B453-92A8A6624432}">
      <dgm:prSet/>
      <dgm:spPr/>
      <dgm:t>
        <a:bodyPr/>
        <a:lstStyle/>
        <a:p>
          <a:endParaRPr lang="en-US"/>
        </a:p>
      </dgm:t>
    </dgm:pt>
    <dgm:pt modelId="{0B020E85-0AD9-4452-A7F6-C22E1A508CEA}">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Trouble Shooting</a:t>
          </a:r>
          <a:endParaRPr lang="en-US" dirty="0"/>
        </a:p>
      </dgm:t>
    </dgm:pt>
    <dgm:pt modelId="{6FD4B01B-0129-4571-8130-129026520A92}" type="parTrans" cxnId="{68F3C9F3-F263-4010-A525-AABA2F76FC90}">
      <dgm:prSet/>
      <dgm:spPr/>
      <dgm:t>
        <a:bodyPr/>
        <a:lstStyle/>
        <a:p>
          <a:endParaRPr lang="en-US"/>
        </a:p>
      </dgm:t>
    </dgm:pt>
    <dgm:pt modelId="{74017D76-1D2A-47B6-8DEB-6969F1810E89}" type="sibTrans" cxnId="{68F3C9F3-F263-4010-A525-AABA2F76FC90}">
      <dgm:prSet/>
      <dgm:spPr/>
      <dgm:t>
        <a:bodyPr/>
        <a:lstStyle/>
        <a:p>
          <a:endParaRPr lang="en-US"/>
        </a:p>
      </dgm:t>
    </dgm:pt>
    <dgm:pt modelId="{E82C5512-BABF-4CF9-B688-844FF9408899}">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Network</a:t>
          </a:r>
          <a:br>
            <a:rPr lang="en-US" dirty="0" smtClean="0"/>
          </a:br>
          <a:r>
            <a:rPr lang="en-US" dirty="0" smtClean="0"/>
            <a:t>Maintenance</a:t>
          </a:r>
          <a:endParaRPr lang="en-US" dirty="0"/>
        </a:p>
      </dgm:t>
    </dgm:pt>
    <dgm:pt modelId="{64D4834E-98EA-4779-9564-A5F9C407267C}" type="parTrans" cxnId="{BF9025F3-993A-49B6-B211-40AD3A64C9C0}">
      <dgm:prSet/>
      <dgm:spPr/>
      <dgm:t>
        <a:bodyPr/>
        <a:lstStyle/>
        <a:p>
          <a:endParaRPr lang="en-US"/>
        </a:p>
      </dgm:t>
    </dgm:pt>
    <dgm:pt modelId="{108D5358-20C1-4BB8-A998-4607F484A185}" type="sibTrans" cxnId="{BF9025F3-993A-49B6-B211-40AD3A64C9C0}">
      <dgm:prSet/>
      <dgm:spPr/>
      <dgm:t>
        <a:bodyPr/>
        <a:lstStyle/>
        <a:p>
          <a:endParaRPr lang="en-US"/>
        </a:p>
      </dgm:t>
    </dgm:pt>
    <dgm:pt modelId="{AE017DE2-27D4-40F0-9FF9-AF9534F46CB2}" type="pres">
      <dgm:prSet presAssocID="{FA863C15-59A7-4715-A5EB-96F5826247C9}" presName="cycle" presStyleCnt="0">
        <dgm:presLayoutVars>
          <dgm:dir/>
          <dgm:resizeHandles val="exact"/>
        </dgm:presLayoutVars>
      </dgm:prSet>
      <dgm:spPr/>
      <dgm:t>
        <a:bodyPr/>
        <a:lstStyle/>
        <a:p>
          <a:endParaRPr lang="en-US"/>
        </a:p>
      </dgm:t>
    </dgm:pt>
    <dgm:pt modelId="{6A3E5E2B-C280-4C87-95EA-0D01A8717461}" type="pres">
      <dgm:prSet presAssocID="{9E68FD73-2437-4D81-89A3-AC9166B95DC9}" presName="node" presStyleLbl="node1" presStyleIdx="0" presStyleCnt="5">
        <dgm:presLayoutVars>
          <dgm:bulletEnabled val="1"/>
        </dgm:presLayoutVars>
      </dgm:prSet>
      <dgm:spPr/>
      <dgm:t>
        <a:bodyPr/>
        <a:lstStyle/>
        <a:p>
          <a:endParaRPr lang="en-US"/>
        </a:p>
      </dgm:t>
    </dgm:pt>
    <dgm:pt modelId="{229A81BB-3621-40B5-B1F7-0B81CA941DD3}" type="pres">
      <dgm:prSet presAssocID="{9E68FD73-2437-4D81-89A3-AC9166B95DC9}" presName="spNode" presStyleCnt="0"/>
      <dgm:spPr/>
    </dgm:pt>
    <dgm:pt modelId="{F9C1BB16-A04C-45A5-ACAD-3055EBF6BFAD}" type="pres">
      <dgm:prSet presAssocID="{BACDE1DF-FF16-4156-B4DE-C59376571488}" presName="sibTrans" presStyleLbl="sibTrans1D1" presStyleIdx="0" presStyleCnt="5"/>
      <dgm:spPr/>
      <dgm:t>
        <a:bodyPr/>
        <a:lstStyle/>
        <a:p>
          <a:endParaRPr lang="en-US"/>
        </a:p>
      </dgm:t>
    </dgm:pt>
    <dgm:pt modelId="{26AC8A30-374E-4814-A148-44EA00346E9F}" type="pres">
      <dgm:prSet presAssocID="{1E2ECEB0-4C28-4176-8DFB-544E25FB2447}" presName="node" presStyleLbl="node1" presStyleIdx="1" presStyleCnt="5">
        <dgm:presLayoutVars>
          <dgm:bulletEnabled val="1"/>
        </dgm:presLayoutVars>
      </dgm:prSet>
      <dgm:spPr/>
      <dgm:t>
        <a:bodyPr/>
        <a:lstStyle/>
        <a:p>
          <a:endParaRPr lang="en-US"/>
        </a:p>
      </dgm:t>
    </dgm:pt>
    <dgm:pt modelId="{661ACCB9-F9C3-4791-A199-33CFA1C16378}" type="pres">
      <dgm:prSet presAssocID="{1E2ECEB0-4C28-4176-8DFB-544E25FB2447}" presName="spNode" presStyleCnt="0"/>
      <dgm:spPr/>
    </dgm:pt>
    <dgm:pt modelId="{849C17B7-BE1C-4664-8D67-A80A58E0D3BD}" type="pres">
      <dgm:prSet presAssocID="{8A948794-7781-40C2-ADBF-CAC712B101A1}" presName="sibTrans" presStyleLbl="sibTrans1D1" presStyleIdx="1" presStyleCnt="5"/>
      <dgm:spPr/>
      <dgm:t>
        <a:bodyPr/>
        <a:lstStyle/>
        <a:p>
          <a:endParaRPr lang="en-US"/>
        </a:p>
      </dgm:t>
    </dgm:pt>
    <dgm:pt modelId="{89F4EB14-AD62-495C-8775-963773B310C9}" type="pres">
      <dgm:prSet presAssocID="{5E7951EC-4820-4535-9F7B-193E4C9977AF}" presName="node" presStyleLbl="node1" presStyleIdx="2" presStyleCnt="5" custRadScaleRad="98277" custRadScaleInc="-36971">
        <dgm:presLayoutVars>
          <dgm:bulletEnabled val="1"/>
        </dgm:presLayoutVars>
      </dgm:prSet>
      <dgm:spPr/>
      <dgm:t>
        <a:bodyPr/>
        <a:lstStyle/>
        <a:p>
          <a:endParaRPr lang="en-US"/>
        </a:p>
      </dgm:t>
    </dgm:pt>
    <dgm:pt modelId="{50DC14BB-32E9-4707-9436-924766BF86EF}" type="pres">
      <dgm:prSet presAssocID="{5E7951EC-4820-4535-9F7B-193E4C9977AF}" presName="spNode" presStyleCnt="0"/>
      <dgm:spPr/>
    </dgm:pt>
    <dgm:pt modelId="{2A73754A-A687-43CC-BDCC-0831927E3245}" type="pres">
      <dgm:prSet presAssocID="{17B2C35B-3C76-4507-9154-8A508636CC95}" presName="sibTrans" presStyleLbl="sibTrans1D1" presStyleIdx="2" presStyleCnt="5"/>
      <dgm:spPr/>
      <dgm:t>
        <a:bodyPr/>
        <a:lstStyle/>
        <a:p>
          <a:endParaRPr lang="en-US"/>
        </a:p>
      </dgm:t>
    </dgm:pt>
    <dgm:pt modelId="{F5996A92-0BC4-4869-B698-832727B29765}" type="pres">
      <dgm:prSet presAssocID="{0B020E85-0AD9-4452-A7F6-C22E1A508CEA}" presName="node" presStyleLbl="node1" presStyleIdx="3" presStyleCnt="5" custRadScaleRad="97358" custRadScaleInc="34698">
        <dgm:presLayoutVars>
          <dgm:bulletEnabled val="1"/>
        </dgm:presLayoutVars>
      </dgm:prSet>
      <dgm:spPr/>
      <dgm:t>
        <a:bodyPr/>
        <a:lstStyle/>
        <a:p>
          <a:endParaRPr lang="en-US"/>
        </a:p>
      </dgm:t>
    </dgm:pt>
    <dgm:pt modelId="{37050ECD-A4A7-4BC8-8BC3-A9C2C8417236}" type="pres">
      <dgm:prSet presAssocID="{0B020E85-0AD9-4452-A7F6-C22E1A508CEA}" presName="spNode" presStyleCnt="0"/>
      <dgm:spPr/>
    </dgm:pt>
    <dgm:pt modelId="{1B969A03-7431-4491-BBD8-ABF3AA86AE49}" type="pres">
      <dgm:prSet presAssocID="{74017D76-1D2A-47B6-8DEB-6969F1810E89}" presName="sibTrans" presStyleLbl="sibTrans1D1" presStyleIdx="3" presStyleCnt="5"/>
      <dgm:spPr/>
      <dgm:t>
        <a:bodyPr/>
        <a:lstStyle/>
        <a:p>
          <a:endParaRPr lang="en-US"/>
        </a:p>
      </dgm:t>
    </dgm:pt>
    <dgm:pt modelId="{64F6E9FA-C63F-48DD-A9B0-9229E938155D}" type="pres">
      <dgm:prSet presAssocID="{E82C5512-BABF-4CF9-B688-844FF9408899}" presName="node" presStyleLbl="node1" presStyleIdx="4" presStyleCnt="5">
        <dgm:presLayoutVars>
          <dgm:bulletEnabled val="1"/>
        </dgm:presLayoutVars>
      </dgm:prSet>
      <dgm:spPr/>
      <dgm:t>
        <a:bodyPr/>
        <a:lstStyle/>
        <a:p>
          <a:endParaRPr lang="en-US"/>
        </a:p>
      </dgm:t>
    </dgm:pt>
    <dgm:pt modelId="{545EBF77-F2C5-4E7B-BA0B-321128D54C7C}" type="pres">
      <dgm:prSet presAssocID="{E82C5512-BABF-4CF9-B688-844FF9408899}" presName="spNode" presStyleCnt="0"/>
      <dgm:spPr/>
    </dgm:pt>
    <dgm:pt modelId="{3BA55F38-D932-4AAF-AB0F-BE40758E3589}" type="pres">
      <dgm:prSet presAssocID="{108D5358-20C1-4BB8-A998-4607F484A185}" presName="sibTrans" presStyleLbl="sibTrans1D1" presStyleIdx="4" presStyleCnt="5"/>
      <dgm:spPr/>
      <dgm:t>
        <a:bodyPr/>
        <a:lstStyle/>
        <a:p>
          <a:endParaRPr lang="en-US"/>
        </a:p>
      </dgm:t>
    </dgm:pt>
  </dgm:ptLst>
  <dgm:cxnLst>
    <dgm:cxn modelId="{81BF1CC3-733C-4D6F-ACE0-17119036F598}" type="presOf" srcId="{BACDE1DF-FF16-4156-B4DE-C59376571488}" destId="{F9C1BB16-A04C-45A5-ACAD-3055EBF6BFAD}" srcOrd="0" destOrd="0" presId="urn:microsoft.com/office/officeart/2005/8/layout/cycle5"/>
    <dgm:cxn modelId="{953FF536-DB43-48A2-83B0-0EA4D43E87A6}" type="presOf" srcId="{74017D76-1D2A-47B6-8DEB-6969F1810E89}" destId="{1B969A03-7431-4491-BBD8-ABF3AA86AE49}" srcOrd="0" destOrd="0" presId="urn:microsoft.com/office/officeart/2005/8/layout/cycle5"/>
    <dgm:cxn modelId="{DA890A90-970E-4E02-B453-92A8A6624432}" srcId="{FA863C15-59A7-4715-A5EB-96F5826247C9}" destId="{5E7951EC-4820-4535-9F7B-193E4C9977AF}" srcOrd="2" destOrd="0" parTransId="{904E22DA-C3CF-4B78-8862-1D45FD44909E}" sibTransId="{17B2C35B-3C76-4507-9154-8A508636CC95}"/>
    <dgm:cxn modelId="{F54D42C6-36E7-42F5-B59A-E6A8F136225A}" srcId="{FA863C15-59A7-4715-A5EB-96F5826247C9}" destId="{9E68FD73-2437-4D81-89A3-AC9166B95DC9}" srcOrd="0" destOrd="0" parTransId="{FD93C259-8250-4878-8401-C15C38E7393A}" sibTransId="{BACDE1DF-FF16-4156-B4DE-C59376571488}"/>
    <dgm:cxn modelId="{45CCF339-6F74-413D-AA21-3891512B1A70}" type="presOf" srcId="{8A948794-7781-40C2-ADBF-CAC712B101A1}" destId="{849C17B7-BE1C-4664-8D67-A80A58E0D3BD}" srcOrd="0" destOrd="0" presId="urn:microsoft.com/office/officeart/2005/8/layout/cycle5"/>
    <dgm:cxn modelId="{B4190673-F618-4A02-B581-CBEEDADE5323}" type="presOf" srcId="{108D5358-20C1-4BB8-A998-4607F484A185}" destId="{3BA55F38-D932-4AAF-AB0F-BE40758E3589}" srcOrd="0" destOrd="0" presId="urn:microsoft.com/office/officeart/2005/8/layout/cycle5"/>
    <dgm:cxn modelId="{26461B0D-596F-4021-9C23-E1390143669D}" type="presOf" srcId="{E82C5512-BABF-4CF9-B688-844FF9408899}" destId="{64F6E9FA-C63F-48DD-A9B0-9229E938155D}" srcOrd="0" destOrd="0" presId="urn:microsoft.com/office/officeart/2005/8/layout/cycle5"/>
    <dgm:cxn modelId="{7CE6BF58-7807-4436-91D1-A7659A2F9B87}" srcId="{FA863C15-59A7-4715-A5EB-96F5826247C9}" destId="{1E2ECEB0-4C28-4176-8DFB-544E25FB2447}" srcOrd="1" destOrd="0" parTransId="{9F711AE6-6992-48F7-9A9C-97391E3D4366}" sibTransId="{8A948794-7781-40C2-ADBF-CAC712B101A1}"/>
    <dgm:cxn modelId="{D0895A1D-40A2-42CA-AD88-816AF050E0B2}" type="presOf" srcId="{17B2C35B-3C76-4507-9154-8A508636CC95}" destId="{2A73754A-A687-43CC-BDCC-0831927E3245}" srcOrd="0" destOrd="0" presId="urn:microsoft.com/office/officeart/2005/8/layout/cycle5"/>
    <dgm:cxn modelId="{DA702E4F-5537-4483-BC7B-58A7F2EA42F4}" type="presOf" srcId="{1E2ECEB0-4C28-4176-8DFB-544E25FB2447}" destId="{26AC8A30-374E-4814-A148-44EA00346E9F}" srcOrd="0" destOrd="0" presId="urn:microsoft.com/office/officeart/2005/8/layout/cycle5"/>
    <dgm:cxn modelId="{68F3C9F3-F263-4010-A525-AABA2F76FC90}" srcId="{FA863C15-59A7-4715-A5EB-96F5826247C9}" destId="{0B020E85-0AD9-4452-A7F6-C22E1A508CEA}" srcOrd="3" destOrd="0" parTransId="{6FD4B01B-0129-4571-8130-129026520A92}" sibTransId="{74017D76-1D2A-47B6-8DEB-6969F1810E89}"/>
    <dgm:cxn modelId="{BB99B5C5-7F49-41C2-8D9B-9A4EFEB83829}" type="presOf" srcId="{5E7951EC-4820-4535-9F7B-193E4C9977AF}" destId="{89F4EB14-AD62-495C-8775-963773B310C9}" srcOrd="0" destOrd="0" presId="urn:microsoft.com/office/officeart/2005/8/layout/cycle5"/>
    <dgm:cxn modelId="{BF9025F3-993A-49B6-B211-40AD3A64C9C0}" srcId="{FA863C15-59A7-4715-A5EB-96F5826247C9}" destId="{E82C5512-BABF-4CF9-B688-844FF9408899}" srcOrd="4" destOrd="0" parTransId="{64D4834E-98EA-4779-9564-A5F9C407267C}" sibTransId="{108D5358-20C1-4BB8-A998-4607F484A185}"/>
    <dgm:cxn modelId="{A647863C-3F59-430D-8AAA-5E675A25DFF1}" type="presOf" srcId="{FA863C15-59A7-4715-A5EB-96F5826247C9}" destId="{AE017DE2-27D4-40F0-9FF9-AF9534F46CB2}" srcOrd="0" destOrd="0" presId="urn:microsoft.com/office/officeart/2005/8/layout/cycle5"/>
    <dgm:cxn modelId="{89137CBD-75E0-4C2A-A9EB-6CD41DC3D566}" type="presOf" srcId="{9E68FD73-2437-4D81-89A3-AC9166B95DC9}" destId="{6A3E5E2B-C280-4C87-95EA-0D01A8717461}" srcOrd="0" destOrd="0" presId="urn:microsoft.com/office/officeart/2005/8/layout/cycle5"/>
    <dgm:cxn modelId="{9AFE96AB-A7AB-4D00-8028-1176D5518056}" type="presOf" srcId="{0B020E85-0AD9-4452-A7F6-C22E1A508CEA}" destId="{F5996A92-0BC4-4869-B698-832727B29765}" srcOrd="0" destOrd="0" presId="urn:microsoft.com/office/officeart/2005/8/layout/cycle5"/>
    <dgm:cxn modelId="{73DF3EFE-F407-4D8A-B008-62588F380461}" type="presParOf" srcId="{AE017DE2-27D4-40F0-9FF9-AF9534F46CB2}" destId="{6A3E5E2B-C280-4C87-95EA-0D01A8717461}" srcOrd="0" destOrd="0" presId="urn:microsoft.com/office/officeart/2005/8/layout/cycle5"/>
    <dgm:cxn modelId="{9C852B30-1BEF-426C-97A3-C7E9BAD5D510}" type="presParOf" srcId="{AE017DE2-27D4-40F0-9FF9-AF9534F46CB2}" destId="{229A81BB-3621-40B5-B1F7-0B81CA941DD3}" srcOrd="1" destOrd="0" presId="urn:microsoft.com/office/officeart/2005/8/layout/cycle5"/>
    <dgm:cxn modelId="{63A96D52-BB62-42E2-8455-5FB0C84BA42E}" type="presParOf" srcId="{AE017DE2-27D4-40F0-9FF9-AF9534F46CB2}" destId="{F9C1BB16-A04C-45A5-ACAD-3055EBF6BFAD}" srcOrd="2" destOrd="0" presId="urn:microsoft.com/office/officeart/2005/8/layout/cycle5"/>
    <dgm:cxn modelId="{DBE5D881-3406-45DC-A222-FD177665E8CA}" type="presParOf" srcId="{AE017DE2-27D4-40F0-9FF9-AF9534F46CB2}" destId="{26AC8A30-374E-4814-A148-44EA00346E9F}" srcOrd="3" destOrd="0" presId="urn:microsoft.com/office/officeart/2005/8/layout/cycle5"/>
    <dgm:cxn modelId="{3CAADF6E-C9C5-4B66-AD6C-E9C807778693}" type="presParOf" srcId="{AE017DE2-27D4-40F0-9FF9-AF9534F46CB2}" destId="{661ACCB9-F9C3-4791-A199-33CFA1C16378}" srcOrd="4" destOrd="0" presId="urn:microsoft.com/office/officeart/2005/8/layout/cycle5"/>
    <dgm:cxn modelId="{CD982905-C3DF-4995-9C46-4F7A29E07B26}" type="presParOf" srcId="{AE017DE2-27D4-40F0-9FF9-AF9534F46CB2}" destId="{849C17B7-BE1C-4664-8D67-A80A58E0D3BD}" srcOrd="5" destOrd="0" presId="urn:microsoft.com/office/officeart/2005/8/layout/cycle5"/>
    <dgm:cxn modelId="{4B853311-C83E-4B97-862D-21112AE20051}" type="presParOf" srcId="{AE017DE2-27D4-40F0-9FF9-AF9534F46CB2}" destId="{89F4EB14-AD62-495C-8775-963773B310C9}" srcOrd="6" destOrd="0" presId="urn:microsoft.com/office/officeart/2005/8/layout/cycle5"/>
    <dgm:cxn modelId="{AC985407-6994-4F97-9318-16289E07CE30}" type="presParOf" srcId="{AE017DE2-27D4-40F0-9FF9-AF9534F46CB2}" destId="{50DC14BB-32E9-4707-9436-924766BF86EF}" srcOrd="7" destOrd="0" presId="urn:microsoft.com/office/officeart/2005/8/layout/cycle5"/>
    <dgm:cxn modelId="{D29A7E8F-2225-4813-8882-CA1D53AE83EC}" type="presParOf" srcId="{AE017DE2-27D4-40F0-9FF9-AF9534F46CB2}" destId="{2A73754A-A687-43CC-BDCC-0831927E3245}" srcOrd="8" destOrd="0" presId="urn:microsoft.com/office/officeart/2005/8/layout/cycle5"/>
    <dgm:cxn modelId="{E7C7F2DA-4C3F-486E-8A03-5DA45EB698E2}" type="presParOf" srcId="{AE017DE2-27D4-40F0-9FF9-AF9534F46CB2}" destId="{F5996A92-0BC4-4869-B698-832727B29765}" srcOrd="9" destOrd="0" presId="urn:microsoft.com/office/officeart/2005/8/layout/cycle5"/>
    <dgm:cxn modelId="{2E49B98C-18FE-44EB-B504-8FC6C601DD09}" type="presParOf" srcId="{AE017DE2-27D4-40F0-9FF9-AF9534F46CB2}" destId="{37050ECD-A4A7-4BC8-8BC3-A9C2C8417236}" srcOrd="10" destOrd="0" presId="urn:microsoft.com/office/officeart/2005/8/layout/cycle5"/>
    <dgm:cxn modelId="{A0A4DF12-A743-4AEF-9458-C9AD81A67393}" type="presParOf" srcId="{AE017DE2-27D4-40F0-9FF9-AF9534F46CB2}" destId="{1B969A03-7431-4491-BBD8-ABF3AA86AE49}" srcOrd="11" destOrd="0" presId="urn:microsoft.com/office/officeart/2005/8/layout/cycle5"/>
    <dgm:cxn modelId="{4DE46BFA-D9B7-4724-9D01-0F94E11C5286}" type="presParOf" srcId="{AE017DE2-27D4-40F0-9FF9-AF9534F46CB2}" destId="{64F6E9FA-C63F-48DD-A9B0-9229E938155D}" srcOrd="12" destOrd="0" presId="urn:microsoft.com/office/officeart/2005/8/layout/cycle5"/>
    <dgm:cxn modelId="{9D96B1C2-927F-4AD7-84FC-570533D55F93}" type="presParOf" srcId="{AE017DE2-27D4-40F0-9FF9-AF9534F46CB2}" destId="{545EBF77-F2C5-4E7B-BA0B-321128D54C7C}" srcOrd="13" destOrd="0" presId="urn:microsoft.com/office/officeart/2005/8/layout/cycle5"/>
    <dgm:cxn modelId="{D240A99A-BE2A-41AE-9795-0E0894BB0DE6}" type="presParOf" srcId="{AE017DE2-27D4-40F0-9FF9-AF9534F46CB2}" destId="{3BA55F38-D932-4AAF-AB0F-BE40758E358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863C15-59A7-4715-A5EB-96F5826247C9}"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US"/>
        </a:p>
      </dgm:t>
    </dgm:pt>
    <dgm:pt modelId="{9E68FD73-2437-4D81-89A3-AC9166B95DC9}">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en-US" sz="700" dirty="0" smtClean="0"/>
            <a:t>Planning</a:t>
          </a:r>
          <a:endParaRPr lang="en-US" sz="600" dirty="0" smtClean="0"/>
        </a:p>
      </dgm:t>
    </dgm:pt>
    <dgm:pt modelId="{FD93C259-8250-4878-8401-C15C38E7393A}" type="parTrans" cxnId="{F54D42C6-36E7-42F5-B59A-E6A8F136225A}">
      <dgm:prSet/>
      <dgm:spPr/>
      <dgm:t>
        <a:bodyPr/>
        <a:lstStyle/>
        <a:p>
          <a:endParaRPr lang="en-US"/>
        </a:p>
      </dgm:t>
    </dgm:pt>
    <dgm:pt modelId="{BACDE1DF-FF16-4156-B4DE-C59376571488}" type="sibTrans" cxnId="{F54D42C6-36E7-42F5-B59A-E6A8F136225A}">
      <dgm:prSet/>
      <dgm:spPr/>
      <dgm:t>
        <a:bodyPr/>
        <a:lstStyle/>
        <a:p>
          <a:endParaRPr lang="en-US"/>
        </a:p>
      </dgm:t>
    </dgm:pt>
    <dgm:pt modelId="{1E2ECEB0-4C28-4176-8DFB-544E25FB2447}">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700" dirty="0" smtClean="0"/>
            <a:t>Deployment</a:t>
          </a:r>
        </a:p>
      </dgm:t>
    </dgm:pt>
    <dgm:pt modelId="{9F711AE6-6992-48F7-9A9C-97391E3D4366}" type="parTrans" cxnId="{7CE6BF58-7807-4436-91D1-A7659A2F9B87}">
      <dgm:prSet/>
      <dgm:spPr/>
      <dgm:t>
        <a:bodyPr/>
        <a:lstStyle/>
        <a:p>
          <a:endParaRPr lang="en-US"/>
        </a:p>
      </dgm:t>
    </dgm:pt>
    <dgm:pt modelId="{8A948794-7781-40C2-ADBF-CAC712B101A1}" type="sibTrans" cxnId="{7CE6BF58-7807-4436-91D1-A7659A2F9B87}">
      <dgm:prSet/>
      <dgm:spPr/>
      <dgm:t>
        <a:bodyPr/>
        <a:lstStyle/>
        <a:p>
          <a:endParaRPr lang="en-US"/>
        </a:p>
      </dgm:t>
    </dgm:pt>
    <dgm:pt modelId="{5E7951EC-4820-4535-9F7B-193E4C9977AF}">
      <dgm:prSet phldrT="[Text]">
        <dgm:style>
          <a:lnRef idx="0">
            <a:schemeClr val="accent4"/>
          </a:lnRef>
          <a:fillRef idx="3">
            <a:schemeClr val="accent4"/>
          </a:fillRef>
          <a:effectRef idx="3">
            <a:schemeClr val="accent4"/>
          </a:effectRef>
          <a:fontRef idx="minor">
            <a:schemeClr val="lt1"/>
          </a:fontRef>
        </dgm:style>
      </dgm:prSet>
      <dgm:spPr/>
      <dgm:t>
        <a:bodyPr/>
        <a:lstStyle/>
        <a:p>
          <a:r>
            <a:rPr lang="en-US" dirty="0" smtClean="0"/>
            <a:t>Performance</a:t>
          </a:r>
          <a:br>
            <a:rPr lang="en-US" dirty="0" smtClean="0"/>
          </a:br>
          <a:r>
            <a:rPr lang="en-US" dirty="0" smtClean="0"/>
            <a:t>Assurance</a:t>
          </a:r>
          <a:endParaRPr lang="en-US" dirty="0"/>
        </a:p>
      </dgm:t>
    </dgm:pt>
    <dgm:pt modelId="{904E22DA-C3CF-4B78-8862-1D45FD44909E}" type="parTrans" cxnId="{DA890A90-970E-4E02-B453-92A8A6624432}">
      <dgm:prSet/>
      <dgm:spPr/>
      <dgm:t>
        <a:bodyPr/>
        <a:lstStyle/>
        <a:p>
          <a:endParaRPr lang="en-US"/>
        </a:p>
      </dgm:t>
    </dgm:pt>
    <dgm:pt modelId="{17B2C35B-3C76-4507-9154-8A508636CC95}" type="sibTrans" cxnId="{DA890A90-970E-4E02-B453-92A8A6624432}">
      <dgm:prSet/>
      <dgm:spPr/>
      <dgm:t>
        <a:bodyPr/>
        <a:lstStyle/>
        <a:p>
          <a:endParaRPr lang="en-US"/>
        </a:p>
      </dgm:t>
    </dgm:pt>
    <dgm:pt modelId="{0B020E85-0AD9-4452-A7F6-C22E1A508CEA}">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smtClean="0"/>
            <a:t>Trouble Shooting</a:t>
          </a:r>
          <a:endParaRPr lang="en-US" dirty="0"/>
        </a:p>
      </dgm:t>
    </dgm:pt>
    <dgm:pt modelId="{6FD4B01B-0129-4571-8130-129026520A92}" type="parTrans" cxnId="{68F3C9F3-F263-4010-A525-AABA2F76FC90}">
      <dgm:prSet/>
      <dgm:spPr/>
      <dgm:t>
        <a:bodyPr/>
        <a:lstStyle/>
        <a:p>
          <a:endParaRPr lang="en-US"/>
        </a:p>
      </dgm:t>
    </dgm:pt>
    <dgm:pt modelId="{74017D76-1D2A-47B6-8DEB-6969F1810E89}" type="sibTrans" cxnId="{68F3C9F3-F263-4010-A525-AABA2F76FC90}">
      <dgm:prSet/>
      <dgm:spPr/>
      <dgm:t>
        <a:bodyPr/>
        <a:lstStyle/>
        <a:p>
          <a:endParaRPr lang="en-US"/>
        </a:p>
      </dgm:t>
    </dgm:pt>
    <dgm:pt modelId="{E82C5512-BABF-4CF9-B688-844FF9408899}">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Network</a:t>
          </a:r>
          <a:br>
            <a:rPr lang="en-US" dirty="0" smtClean="0"/>
          </a:br>
          <a:r>
            <a:rPr lang="en-US" dirty="0" smtClean="0"/>
            <a:t>Maintenance</a:t>
          </a:r>
          <a:endParaRPr lang="en-US" dirty="0"/>
        </a:p>
      </dgm:t>
    </dgm:pt>
    <dgm:pt modelId="{64D4834E-98EA-4779-9564-A5F9C407267C}" type="parTrans" cxnId="{BF9025F3-993A-49B6-B211-40AD3A64C9C0}">
      <dgm:prSet/>
      <dgm:spPr/>
      <dgm:t>
        <a:bodyPr/>
        <a:lstStyle/>
        <a:p>
          <a:endParaRPr lang="en-US"/>
        </a:p>
      </dgm:t>
    </dgm:pt>
    <dgm:pt modelId="{108D5358-20C1-4BB8-A998-4607F484A185}" type="sibTrans" cxnId="{BF9025F3-993A-49B6-B211-40AD3A64C9C0}">
      <dgm:prSet/>
      <dgm:spPr/>
      <dgm:t>
        <a:bodyPr/>
        <a:lstStyle/>
        <a:p>
          <a:endParaRPr lang="en-US"/>
        </a:p>
      </dgm:t>
    </dgm:pt>
    <dgm:pt modelId="{AE017DE2-27D4-40F0-9FF9-AF9534F46CB2}" type="pres">
      <dgm:prSet presAssocID="{FA863C15-59A7-4715-A5EB-96F5826247C9}" presName="cycle" presStyleCnt="0">
        <dgm:presLayoutVars>
          <dgm:dir/>
          <dgm:resizeHandles val="exact"/>
        </dgm:presLayoutVars>
      </dgm:prSet>
      <dgm:spPr/>
      <dgm:t>
        <a:bodyPr/>
        <a:lstStyle/>
        <a:p>
          <a:endParaRPr lang="en-US"/>
        </a:p>
      </dgm:t>
    </dgm:pt>
    <dgm:pt modelId="{6A3E5E2B-C280-4C87-95EA-0D01A8717461}" type="pres">
      <dgm:prSet presAssocID="{9E68FD73-2437-4D81-89A3-AC9166B95DC9}" presName="node" presStyleLbl="node1" presStyleIdx="0" presStyleCnt="5">
        <dgm:presLayoutVars>
          <dgm:bulletEnabled val="1"/>
        </dgm:presLayoutVars>
      </dgm:prSet>
      <dgm:spPr/>
      <dgm:t>
        <a:bodyPr/>
        <a:lstStyle/>
        <a:p>
          <a:endParaRPr lang="en-US"/>
        </a:p>
      </dgm:t>
    </dgm:pt>
    <dgm:pt modelId="{229A81BB-3621-40B5-B1F7-0B81CA941DD3}" type="pres">
      <dgm:prSet presAssocID="{9E68FD73-2437-4D81-89A3-AC9166B95DC9}" presName="spNode" presStyleCnt="0"/>
      <dgm:spPr/>
    </dgm:pt>
    <dgm:pt modelId="{F9C1BB16-A04C-45A5-ACAD-3055EBF6BFAD}" type="pres">
      <dgm:prSet presAssocID="{BACDE1DF-FF16-4156-B4DE-C59376571488}" presName="sibTrans" presStyleLbl="sibTrans1D1" presStyleIdx="0" presStyleCnt="5"/>
      <dgm:spPr/>
      <dgm:t>
        <a:bodyPr/>
        <a:lstStyle/>
        <a:p>
          <a:endParaRPr lang="en-US"/>
        </a:p>
      </dgm:t>
    </dgm:pt>
    <dgm:pt modelId="{26AC8A30-374E-4814-A148-44EA00346E9F}" type="pres">
      <dgm:prSet presAssocID="{1E2ECEB0-4C28-4176-8DFB-544E25FB2447}" presName="node" presStyleLbl="node1" presStyleIdx="1" presStyleCnt="5">
        <dgm:presLayoutVars>
          <dgm:bulletEnabled val="1"/>
        </dgm:presLayoutVars>
      </dgm:prSet>
      <dgm:spPr/>
      <dgm:t>
        <a:bodyPr/>
        <a:lstStyle/>
        <a:p>
          <a:endParaRPr lang="en-US"/>
        </a:p>
      </dgm:t>
    </dgm:pt>
    <dgm:pt modelId="{661ACCB9-F9C3-4791-A199-33CFA1C16378}" type="pres">
      <dgm:prSet presAssocID="{1E2ECEB0-4C28-4176-8DFB-544E25FB2447}" presName="spNode" presStyleCnt="0"/>
      <dgm:spPr/>
    </dgm:pt>
    <dgm:pt modelId="{849C17B7-BE1C-4664-8D67-A80A58E0D3BD}" type="pres">
      <dgm:prSet presAssocID="{8A948794-7781-40C2-ADBF-CAC712B101A1}" presName="sibTrans" presStyleLbl="sibTrans1D1" presStyleIdx="1" presStyleCnt="5"/>
      <dgm:spPr/>
      <dgm:t>
        <a:bodyPr/>
        <a:lstStyle/>
        <a:p>
          <a:endParaRPr lang="en-US"/>
        </a:p>
      </dgm:t>
    </dgm:pt>
    <dgm:pt modelId="{89F4EB14-AD62-495C-8775-963773B310C9}" type="pres">
      <dgm:prSet presAssocID="{5E7951EC-4820-4535-9F7B-193E4C9977AF}" presName="node" presStyleLbl="node1" presStyleIdx="2" presStyleCnt="5" custRadScaleRad="98277" custRadScaleInc="-36971">
        <dgm:presLayoutVars>
          <dgm:bulletEnabled val="1"/>
        </dgm:presLayoutVars>
      </dgm:prSet>
      <dgm:spPr/>
      <dgm:t>
        <a:bodyPr/>
        <a:lstStyle/>
        <a:p>
          <a:endParaRPr lang="en-US"/>
        </a:p>
      </dgm:t>
    </dgm:pt>
    <dgm:pt modelId="{50DC14BB-32E9-4707-9436-924766BF86EF}" type="pres">
      <dgm:prSet presAssocID="{5E7951EC-4820-4535-9F7B-193E4C9977AF}" presName="spNode" presStyleCnt="0"/>
      <dgm:spPr/>
    </dgm:pt>
    <dgm:pt modelId="{2A73754A-A687-43CC-BDCC-0831927E3245}" type="pres">
      <dgm:prSet presAssocID="{17B2C35B-3C76-4507-9154-8A508636CC95}" presName="sibTrans" presStyleLbl="sibTrans1D1" presStyleIdx="2" presStyleCnt="5"/>
      <dgm:spPr/>
      <dgm:t>
        <a:bodyPr/>
        <a:lstStyle/>
        <a:p>
          <a:endParaRPr lang="en-US"/>
        </a:p>
      </dgm:t>
    </dgm:pt>
    <dgm:pt modelId="{F5996A92-0BC4-4869-B698-832727B29765}" type="pres">
      <dgm:prSet presAssocID="{0B020E85-0AD9-4452-A7F6-C22E1A508CEA}" presName="node" presStyleLbl="node1" presStyleIdx="3" presStyleCnt="5" custRadScaleRad="97358" custRadScaleInc="34698">
        <dgm:presLayoutVars>
          <dgm:bulletEnabled val="1"/>
        </dgm:presLayoutVars>
      </dgm:prSet>
      <dgm:spPr/>
      <dgm:t>
        <a:bodyPr/>
        <a:lstStyle/>
        <a:p>
          <a:endParaRPr lang="en-US"/>
        </a:p>
      </dgm:t>
    </dgm:pt>
    <dgm:pt modelId="{37050ECD-A4A7-4BC8-8BC3-A9C2C8417236}" type="pres">
      <dgm:prSet presAssocID="{0B020E85-0AD9-4452-A7F6-C22E1A508CEA}" presName="spNode" presStyleCnt="0"/>
      <dgm:spPr/>
    </dgm:pt>
    <dgm:pt modelId="{1B969A03-7431-4491-BBD8-ABF3AA86AE49}" type="pres">
      <dgm:prSet presAssocID="{74017D76-1D2A-47B6-8DEB-6969F1810E89}" presName="sibTrans" presStyleLbl="sibTrans1D1" presStyleIdx="3" presStyleCnt="5"/>
      <dgm:spPr/>
      <dgm:t>
        <a:bodyPr/>
        <a:lstStyle/>
        <a:p>
          <a:endParaRPr lang="en-US"/>
        </a:p>
      </dgm:t>
    </dgm:pt>
    <dgm:pt modelId="{64F6E9FA-C63F-48DD-A9B0-9229E938155D}" type="pres">
      <dgm:prSet presAssocID="{E82C5512-BABF-4CF9-B688-844FF9408899}" presName="node" presStyleLbl="node1" presStyleIdx="4" presStyleCnt="5">
        <dgm:presLayoutVars>
          <dgm:bulletEnabled val="1"/>
        </dgm:presLayoutVars>
      </dgm:prSet>
      <dgm:spPr/>
      <dgm:t>
        <a:bodyPr/>
        <a:lstStyle/>
        <a:p>
          <a:endParaRPr lang="en-US"/>
        </a:p>
      </dgm:t>
    </dgm:pt>
    <dgm:pt modelId="{545EBF77-F2C5-4E7B-BA0B-321128D54C7C}" type="pres">
      <dgm:prSet presAssocID="{E82C5512-BABF-4CF9-B688-844FF9408899}" presName="spNode" presStyleCnt="0"/>
      <dgm:spPr/>
    </dgm:pt>
    <dgm:pt modelId="{3BA55F38-D932-4AAF-AB0F-BE40758E3589}" type="pres">
      <dgm:prSet presAssocID="{108D5358-20C1-4BB8-A998-4607F484A185}" presName="sibTrans" presStyleLbl="sibTrans1D1" presStyleIdx="4" presStyleCnt="5"/>
      <dgm:spPr/>
      <dgm:t>
        <a:bodyPr/>
        <a:lstStyle/>
        <a:p>
          <a:endParaRPr lang="en-US"/>
        </a:p>
      </dgm:t>
    </dgm:pt>
  </dgm:ptLst>
  <dgm:cxnLst>
    <dgm:cxn modelId="{7442B972-434E-4464-BAC9-A2E7AB57DCD3}" type="presOf" srcId="{FA863C15-59A7-4715-A5EB-96F5826247C9}" destId="{AE017DE2-27D4-40F0-9FF9-AF9534F46CB2}" srcOrd="0" destOrd="0" presId="urn:microsoft.com/office/officeart/2005/8/layout/cycle5"/>
    <dgm:cxn modelId="{7CE6BF58-7807-4436-91D1-A7659A2F9B87}" srcId="{FA863C15-59A7-4715-A5EB-96F5826247C9}" destId="{1E2ECEB0-4C28-4176-8DFB-544E25FB2447}" srcOrd="1" destOrd="0" parTransId="{9F711AE6-6992-48F7-9A9C-97391E3D4366}" sibTransId="{8A948794-7781-40C2-ADBF-CAC712B101A1}"/>
    <dgm:cxn modelId="{8D2A7619-051D-4DD6-877E-CC33D0836E71}" type="presOf" srcId="{1E2ECEB0-4C28-4176-8DFB-544E25FB2447}" destId="{26AC8A30-374E-4814-A148-44EA00346E9F}" srcOrd="0" destOrd="0" presId="urn:microsoft.com/office/officeart/2005/8/layout/cycle5"/>
    <dgm:cxn modelId="{BF9025F3-993A-49B6-B211-40AD3A64C9C0}" srcId="{FA863C15-59A7-4715-A5EB-96F5826247C9}" destId="{E82C5512-BABF-4CF9-B688-844FF9408899}" srcOrd="4" destOrd="0" parTransId="{64D4834E-98EA-4779-9564-A5F9C407267C}" sibTransId="{108D5358-20C1-4BB8-A998-4607F484A185}"/>
    <dgm:cxn modelId="{F54D42C6-36E7-42F5-B59A-E6A8F136225A}" srcId="{FA863C15-59A7-4715-A5EB-96F5826247C9}" destId="{9E68FD73-2437-4D81-89A3-AC9166B95DC9}" srcOrd="0" destOrd="0" parTransId="{FD93C259-8250-4878-8401-C15C38E7393A}" sibTransId="{BACDE1DF-FF16-4156-B4DE-C59376571488}"/>
    <dgm:cxn modelId="{76998DB9-E244-4436-BB84-AFA3B9169A66}" type="presOf" srcId="{8A948794-7781-40C2-ADBF-CAC712B101A1}" destId="{849C17B7-BE1C-4664-8D67-A80A58E0D3BD}" srcOrd="0" destOrd="0" presId="urn:microsoft.com/office/officeart/2005/8/layout/cycle5"/>
    <dgm:cxn modelId="{68F3C9F3-F263-4010-A525-AABA2F76FC90}" srcId="{FA863C15-59A7-4715-A5EB-96F5826247C9}" destId="{0B020E85-0AD9-4452-A7F6-C22E1A508CEA}" srcOrd="3" destOrd="0" parTransId="{6FD4B01B-0129-4571-8130-129026520A92}" sibTransId="{74017D76-1D2A-47B6-8DEB-6969F1810E89}"/>
    <dgm:cxn modelId="{D92DCC3F-D624-49A2-858C-83D47886C697}" type="presOf" srcId="{17B2C35B-3C76-4507-9154-8A508636CC95}" destId="{2A73754A-A687-43CC-BDCC-0831927E3245}" srcOrd="0" destOrd="0" presId="urn:microsoft.com/office/officeart/2005/8/layout/cycle5"/>
    <dgm:cxn modelId="{B126E144-6FA5-4756-9813-A32115509C16}" type="presOf" srcId="{9E68FD73-2437-4D81-89A3-AC9166B95DC9}" destId="{6A3E5E2B-C280-4C87-95EA-0D01A8717461}" srcOrd="0" destOrd="0" presId="urn:microsoft.com/office/officeart/2005/8/layout/cycle5"/>
    <dgm:cxn modelId="{56797905-29F5-4209-95F2-60329974F20A}" type="presOf" srcId="{BACDE1DF-FF16-4156-B4DE-C59376571488}" destId="{F9C1BB16-A04C-45A5-ACAD-3055EBF6BFAD}" srcOrd="0" destOrd="0" presId="urn:microsoft.com/office/officeart/2005/8/layout/cycle5"/>
    <dgm:cxn modelId="{E3E2F1EB-E2F0-4DB5-9255-2CA53EAA5380}" type="presOf" srcId="{0B020E85-0AD9-4452-A7F6-C22E1A508CEA}" destId="{F5996A92-0BC4-4869-B698-832727B29765}" srcOrd="0" destOrd="0" presId="urn:microsoft.com/office/officeart/2005/8/layout/cycle5"/>
    <dgm:cxn modelId="{08F4A7A5-24A3-41C7-8284-F0EAAB21D4B2}" type="presOf" srcId="{108D5358-20C1-4BB8-A998-4607F484A185}" destId="{3BA55F38-D932-4AAF-AB0F-BE40758E3589}" srcOrd="0" destOrd="0" presId="urn:microsoft.com/office/officeart/2005/8/layout/cycle5"/>
    <dgm:cxn modelId="{9F49BDA9-C37D-4724-A4DF-1F2822737B61}" type="presOf" srcId="{E82C5512-BABF-4CF9-B688-844FF9408899}" destId="{64F6E9FA-C63F-48DD-A9B0-9229E938155D}" srcOrd="0" destOrd="0" presId="urn:microsoft.com/office/officeart/2005/8/layout/cycle5"/>
    <dgm:cxn modelId="{7F80BF4A-EA3E-4138-B569-9FFB5916EC6C}" type="presOf" srcId="{5E7951EC-4820-4535-9F7B-193E4C9977AF}" destId="{89F4EB14-AD62-495C-8775-963773B310C9}" srcOrd="0" destOrd="0" presId="urn:microsoft.com/office/officeart/2005/8/layout/cycle5"/>
    <dgm:cxn modelId="{5CF421D3-C5F8-49EB-9C46-0E92A13DD0C7}" type="presOf" srcId="{74017D76-1D2A-47B6-8DEB-6969F1810E89}" destId="{1B969A03-7431-4491-BBD8-ABF3AA86AE49}" srcOrd="0" destOrd="0" presId="urn:microsoft.com/office/officeart/2005/8/layout/cycle5"/>
    <dgm:cxn modelId="{DA890A90-970E-4E02-B453-92A8A6624432}" srcId="{FA863C15-59A7-4715-A5EB-96F5826247C9}" destId="{5E7951EC-4820-4535-9F7B-193E4C9977AF}" srcOrd="2" destOrd="0" parTransId="{904E22DA-C3CF-4B78-8862-1D45FD44909E}" sibTransId="{17B2C35B-3C76-4507-9154-8A508636CC95}"/>
    <dgm:cxn modelId="{4BC88CD0-6BC6-43E2-92A2-53AE33D4B690}" type="presParOf" srcId="{AE017DE2-27D4-40F0-9FF9-AF9534F46CB2}" destId="{6A3E5E2B-C280-4C87-95EA-0D01A8717461}" srcOrd="0" destOrd="0" presId="urn:microsoft.com/office/officeart/2005/8/layout/cycle5"/>
    <dgm:cxn modelId="{0F0D22DD-D13B-449C-B28A-D68F1C0ADE92}" type="presParOf" srcId="{AE017DE2-27D4-40F0-9FF9-AF9534F46CB2}" destId="{229A81BB-3621-40B5-B1F7-0B81CA941DD3}" srcOrd="1" destOrd="0" presId="urn:microsoft.com/office/officeart/2005/8/layout/cycle5"/>
    <dgm:cxn modelId="{1B4C7E46-A438-42B6-B6EE-9504452B52EB}" type="presParOf" srcId="{AE017DE2-27D4-40F0-9FF9-AF9534F46CB2}" destId="{F9C1BB16-A04C-45A5-ACAD-3055EBF6BFAD}" srcOrd="2" destOrd="0" presId="urn:microsoft.com/office/officeart/2005/8/layout/cycle5"/>
    <dgm:cxn modelId="{EFC1C892-4CB6-4AC7-B7A3-26A60F07B45E}" type="presParOf" srcId="{AE017DE2-27D4-40F0-9FF9-AF9534F46CB2}" destId="{26AC8A30-374E-4814-A148-44EA00346E9F}" srcOrd="3" destOrd="0" presId="urn:microsoft.com/office/officeart/2005/8/layout/cycle5"/>
    <dgm:cxn modelId="{06897210-6A8C-4F03-895F-284FAE546EE9}" type="presParOf" srcId="{AE017DE2-27D4-40F0-9FF9-AF9534F46CB2}" destId="{661ACCB9-F9C3-4791-A199-33CFA1C16378}" srcOrd="4" destOrd="0" presId="urn:microsoft.com/office/officeart/2005/8/layout/cycle5"/>
    <dgm:cxn modelId="{4DB764D7-5F77-4B56-8BC6-642BB36F76E9}" type="presParOf" srcId="{AE017DE2-27D4-40F0-9FF9-AF9534F46CB2}" destId="{849C17B7-BE1C-4664-8D67-A80A58E0D3BD}" srcOrd="5" destOrd="0" presId="urn:microsoft.com/office/officeart/2005/8/layout/cycle5"/>
    <dgm:cxn modelId="{551E64E0-CEEB-4581-A147-EE76EF5F66F5}" type="presParOf" srcId="{AE017DE2-27D4-40F0-9FF9-AF9534F46CB2}" destId="{89F4EB14-AD62-495C-8775-963773B310C9}" srcOrd="6" destOrd="0" presId="urn:microsoft.com/office/officeart/2005/8/layout/cycle5"/>
    <dgm:cxn modelId="{98AA2079-C8B1-4B15-ACD7-CFF3445F85EA}" type="presParOf" srcId="{AE017DE2-27D4-40F0-9FF9-AF9534F46CB2}" destId="{50DC14BB-32E9-4707-9436-924766BF86EF}" srcOrd="7" destOrd="0" presId="urn:microsoft.com/office/officeart/2005/8/layout/cycle5"/>
    <dgm:cxn modelId="{88FD44BD-2678-485D-AB48-823A3089886A}" type="presParOf" srcId="{AE017DE2-27D4-40F0-9FF9-AF9534F46CB2}" destId="{2A73754A-A687-43CC-BDCC-0831927E3245}" srcOrd="8" destOrd="0" presId="urn:microsoft.com/office/officeart/2005/8/layout/cycle5"/>
    <dgm:cxn modelId="{B2A569D1-AA24-408F-8AFB-F18A2C25DBFD}" type="presParOf" srcId="{AE017DE2-27D4-40F0-9FF9-AF9534F46CB2}" destId="{F5996A92-0BC4-4869-B698-832727B29765}" srcOrd="9" destOrd="0" presId="urn:microsoft.com/office/officeart/2005/8/layout/cycle5"/>
    <dgm:cxn modelId="{80B4207F-DB54-4A57-B770-F98CE2A17598}" type="presParOf" srcId="{AE017DE2-27D4-40F0-9FF9-AF9534F46CB2}" destId="{37050ECD-A4A7-4BC8-8BC3-A9C2C8417236}" srcOrd="10" destOrd="0" presId="urn:microsoft.com/office/officeart/2005/8/layout/cycle5"/>
    <dgm:cxn modelId="{DC956E6C-6A2E-4AAE-8A35-4D391EF5FEAD}" type="presParOf" srcId="{AE017DE2-27D4-40F0-9FF9-AF9534F46CB2}" destId="{1B969A03-7431-4491-BBD8-ABF3AA86AE49}" srcOrd="11" destOrd="0" presId="urn:microsoft.com/office/officeart/2005/8/layout/cycle5"/>
    <dgm:cxn modelId="{8B814E63-25A7-48DA-B5FE-E7EBE3BED273}" type="presParOf" srcId="{AE017DE2-27D4-40F0-9FF9-AF9534F46CB2}" destId="{64F6E9FA-C63F-48DD-A9B0-9229E938155D}" srcOrd="12" destOrd="0" presId="urn:microsoft.com/office/officeart/2005/8/layout/cycle5"/>
    <dgm:cxn modelId="{D16BDF5A-94FE-4C1E-A00D-5670BFC5842E}" type="presParOf" srcId="{AE017DE2-27D4-40F0-9FF9-AF9534F46CB2}" destId="{545EBF77-F2C5-4E7B-BA0B-321128D54C7C}" srcOrd="13" destOrd="0" presId="urn:microsoft.com/office/officeart/2005/8/layout/cycle5"/>
    <dgm:cxn modelId="{9920CEA3-FDE9-494E-9FE6-216E96DC47CD}" type="presParOf" srcId="{AE017DE2-27D4-40F0-9FF9-AF9534F46CB2}" destId="{3BA55F38-D932-4AAF-AB0F-BE40758E358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E5E2B-C280-4C87-95EA-0D01A8717461}">
      <dsp:nvSpPr>
        <dsp:cNvPr id="0" name=""/>
        <dsp:cNvSpPr/>
      </dsp:nvSpPr>
      <dsp:spPr>
        <a:xfrm>
          <a:off x="1277728" y="834"/>
          <a:ext cx="769559" cy="500213"/>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Planning</a:t>
          </a:r>
        </a:p>
      </dsp:txBody>
      <dsp:txXfrm>
        <a:off x="1302146" y="25252"/>
        <a:ext cx="720723" cy="451377"/>
      </dsp:txXfrm>
    </dsp:sp>
    <dsp:sp modelId="{F9C1BB16-A04C-45A5-ACAD-3055EBF6BFAD}">
      <dsp:nvSpPr>
        <dsp:cNvPr id="0" name=""/>
        <dsp:cNvSpPr/>
      </dsp:nvSpPr>
      <dsp:spPr>
        <a:xfrm>
          <a:off x="662952" y="250941"/>
          <a:ext cx="1999111" cy="1999111"/>
        </a:xfrm>
        <a:custGeom>
          <a:avLst/>
          <a:gdLst/>
          <a:ahLst/>
          <a:cxnLst/>
          <a:rect l="0" t="0" r="0" b="0"/>
          <a:pathLst>
            <a:path>
              <a:moveTo>
                <a:pt x="1487475" y="127176"/>
              </a:moveTo>
              <a:arcTo wR="999555" hR="999555" stAng="17953089" swAng="121208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AC8A30-374E-4814-A148-44EA00346E9F}">
      <dsp:nvSpPr>
        <dsp:cNvPr id="0" name=""/>
        <dsp:cNvSpPr/>
      </dsp:nvSpPr>
      <dsp:spPr>
        <a:xfrm>
          <a:off x="2228362" y="691510"/>
          <a:ext cx="769559" cy="500213"/>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Deployment</a:t>
          </a:r>
        </a:p>
      </dsp:txBody>
      <dsp:txXfrm>
        <a:off x="2252780" y="715928"/>
        <a:ext cx="720723" cy="451377"/>
      </dsp:txXfrm>
    </dsp:sp>
    <dsp:sp modelId="{849C17B7-BE1C-4664-8D67-A80A58E0D3BD}">
      <dsp:nvSpPr>
        <dsp:cNvPr id="0" name=""/>
        <dsp:cNvSpPr/>
      </dsp:nvSpPr>
      <dsp:spPr>
        <a:xfrm>
          <a:off x="661526" y="216788"/>
          <a:ext cx="1999111" cy="1999111"/>
        </a:xfrm>
        <a:custGeom>
          <a:avLst/>
          <a:gdLst/>
          <a:ahLst/>
          <a:cxnLst/>
          <a:rect l="0" t="0" r="0" b="0"/>
          <a:pathLst>
            <a:path>
              <a:moveTo>
                <a:pt x="1995969" y="1078749"/>
              </a:moveTo>
              <a:arcTo wR="999555" hR="999555" stAng="21872653" swAng="1092751"/>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9F4EB14-AD62-495C-8775-963773B310C9}">
      <dsp:nvSpPr>
        <dsp:cNvPr id="0" name=""/>
        <dsp:cNvSpPr/>
      </dsp:nvSpPr>
      <dsp:spPr>
        <a:xfrm>
          <a:off x="1970802" y="1696542"/>
          <a:ext cx="769559" cy="500213"/>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Performance</a:t>
          </a:r>
          <a:br>
            <a:rPr lang="en-US" sz="800" kern="1200" dirty="0" smtClean="0"/>
          </a:br>
          <a:r>
            <a:rPr lang="en-US" sz="800" kern="1200" dirty="0" smtClean="0"/>
            <a:t>Assurance</a:t>
          </a:r>
          <a:endParaRPr lang="en-US" sz="800" kern="1200" dirty="0"/>
        </a:p>
      </dsp:txBody>
      <dsp:txXfrm>
        <a:off x="1995220" y="1720960"/>
        <a:ext cx="720723" cy="451377"/>
      </dsp:txXfrm>
    </dsp:sp>
    <dsp:sp modelId="{2A73754A-A687-43CC-BDCC-0831927E3245}">
      <dsp:nvSpPr>
        <dsp:cNvPr id="0" name=""/>
        <dsp:cNvSpPr/>
      </dsp:nvSpPr>
      <dsp:spPr>
        <a:xfrm>
          <a:off x="678039" y="228059"/>
          <a:ext cx="1999111" cy="1999111"/>
        </a:xfrm>
        <a:custGeom>
          <a:avLst/>
          <a:gdLst/>
          <a:ahLst/>
          <a:cxnLst/>
          <a:rect l="0" t="0" r="0" b="0"/>
          <a:pathLst>
            <a:path>
              <a:moveTo>
                <a:pt x="1175510" y="1983503"/>
              </a:moveTo>
              <a:arcTo wR="999555" hR="999555" stAng="4791673" swAng="1278332"/>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996A92-0BC4-4869-B698-832727B29765}">
      <dsp:nvSpPr>
        <dsp:cNvPr id="0" name=""/>
        <dsp:cNvSpPr/>
      </dsp:nvSpPr>
      <dsp:spPr>
        <a:xfrm>
          <a:off x="597733" y="1696538"/>
          <a:ext cx="769559" cy="500213"/>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Trouble Shooting</a:t>
          </a:r>
          <a:endParaRPr lang="en-US" sz="800" kern="1200" dirty="0"/>
        </a:p>
      </dsp:txBody>
      <dsp:txXfrm>
        <a:off x="622151" y="1720956"/>
        <a:ext cx="720723" cy="451377"/>
      </dsp:txXfrm>
    </dsp:sp>
    <dsp:sp modelId="{1B969A03-7431-4491-BBD8-ABF3AA86AE49}">
      <dsp:nvSpPr>
        <dsp:cNvPr id="0" name=""/>
        <dsp:cNvSpPr/>
      </dsp:nvSpPr>
      <dsp:spPr>
        <a:xfrm>
          <a:off x="664659" y="198893"/>
          <a:ext cx="1999111" cy="1999111"/>
        </a:xfrm>
        <a:custGeom>
          <a:avLst/>
          <a:gdLst/>
          <a:ahLst/>
          <a:cxnLst/>
          <a:rect l="0" t="0" r="0" b="0"/>
          <a:pathLst>
            <a:path>
              <a:moveTo>
                <a:pt x="85734" y="1404577"/>
              </a:moveTo>
              <a:arcTo wR="999555" hR="999555" stAng="9365775" swAng="109827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4F6E9FA-C63F-48DD-A9B0-9229E938155D}">
      <dsp:nvSpPr>
        <dsp:cNvPr id="0" name=""/>
        <dsp:cNvSpPr/>
      </dsp:nvSpPr>
      <dsp:spPr>
        <a:xfrm>
          <a:off x="327094" y="691510"/>
          <a:ext cx="769559" cy="500213"/>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kern="1200" dirty="0" smtClean="0"/>
            <a:t>Network</a:t>
          </a:r>
          <a:br>
            <a:rPr lang="en-US" sz="800" kern="1200" dirty="0" smtClean="0"/>
          </a:br>
          <a:r>
            <a:rPr lang="en-US" sz="800" kern="1200" dirty="0" smtClean="0"/>
            <a:t>Maintenance</a:t>
          </a:r>
          <a:endParaRPr lang="en-US" sz="800" kern="1200" dirty="0"/>
        </a:p>
      </dsp:txBody>
      <dsp:txXfrm>
        <a:off x="351512" y="715928"/>
        <a:ext cx="720723" cy="451377"/>
      </dsp:txXfrm>
    </dsp:sp>
    <dsp:sp modelId="{3BA55F38-D932-4AAF-AB0F-BE40758E3589}">
      <dsp:nvSpPr>
        <dsp:cNvPr id="0" name=""/>
        <dsp:cNvSpPr/>
      </dsp:nvSpPr>
      <dsp:spPr>
        <a:xfrm>
          <a:off x="662952" y="250941"/>
          <a:ext cx="1999111" cy="1999111"/>
        </a:xfrm>
        <a:custGeom>
          <a:avLst/>
          <a:gdLst/>
          <a:ahLst/>
          <a:cxnLst/>
          <a:rect l="0" t="0" r="0" b="0"/>
          <a:pathLst>
            <a:path>
              <a:moveTo>
                <a:pt x="240399" y="349330"/>
              </a:moveTo>
              <a:arcTo wR="999555" hR="999555" stAng="13234822" swAng="1212089"/>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E5E2B-C280-4C87-95EA-0D01A8717461}">
      <dsp:nvSpPr>
        <dsp:cNvPr id="0" name=""/>
        <dsp:cNvSpPr/>
      </dsp:nvSpPr>
      <dsp:spPr>
        <a:xfrm>
          <a:off x="1241426" y="1197"/>
          <a:ext cx="709163" cy="460956"/>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Planning</a:t>
          </a:r>
          <a:endParaRPr lang="en-US" sz="600" kern="1200" dirty="0" smtClean="0"/>
        </a:p>
      </dsp:txBody>
      <dsp:txXfrm>
        <a:off x="1263928" y="23699"/>
        <a:ext cx="664159" cy="415952"/>
      </dsp:txXfrm>
    </dsp:sp>
    <dsp:sp modelId="{F9C1BB16-A04C-45A5-ACAD-3055EBF6BFAD}">
      <dsp:nvSpPr>
        <dsp:cNvPr id="0" name=""/>
        <dsp:cNvSpPr/>
      </dsp:nvSpPr>
      <dsp:spPr>
        <a:xfrm>
          <a:off x="674874" y="231675"/>
          <a:ext cx="1842267" cy="1842267"/>
        </a:xfrm>
        <a:custGeom>
          <a:avLst/>
          <a:gdLst/>
          <a:ahLst/>
          <a:cxnLst/>
          <a:rect l="0" t="0" r="0" b="0"/>
          <a:pathLst>
            <a:path>
              <a:moveTo>
                <a:pt x="1370766" y="117194"/>
              </a:moveTo>
              <a:arcTo wR="921133" hR="921133" stAng="17953064" swAng="1212128"/>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6AC8A30-374E-4814-A148-44EA00346E9F}">
      <dsp:nvSpPr>
        <dsp:cNvPr id="0" name=""/>
        <dsp:cNvSpPr/>
      </dsp:nvSpPr>
      <dsp:spPr>
        <a:xfrm>
          <a:off x="2117476" y="637685"/>
          <a:ext cx="709163" cy="460956"/>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Deployment</a:t>
          </a:r>
        </a:p>
      </dsp:txBody>
      <dsp:txXfrm>
        <a:off x="2139978" y="660187"/>
        <a:ext cx="664159" cy="415952"/>
      </dsp:txXfrm>
    </dsp:sp>
    <dsp:sp modelId="{849C17B7-BE1C-4664-8D67-A80A58E0D3BD}">
      <dsp:nvSpPr>
        <dsp:cNvPr id="0" name=""/>
        <dsp:cNvSpPr/>
      </dsp:nvSpPr>
      <dsp:spPr>
        <a:xfrm>
          <a:off x="673559" y="200202"/>
          <a:ext cx="1842267" cy="1842267"/>
        </a:xfrm>
        <a:custGeom>
          <a:avLst/>
          <a:gdLst/>
          <a:ahLst/>
          <a:cxnLst/>
          <a:rect l="0" t="0" r="0" b="0"/>
          <a:pathLst>
            <a:path>
              <a:moveTo>
                <a:pt x="1839372" y="994109"/>
              </a:moveTo>
              <a:arcTo wR="921133" hR="921133" stAng="21872637" swAng="1092780"/>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9F4EB14-AD62-495C-8775-963773B310C9}">
      <dsp:nvSpPr>
        <dsp:cNvPr id="0" name=""/>
        <dsp:cNvSpPr/>
      </dsp:nvSpPr>
      <dsp:spPr>
        <a:xfrm>
          <a:off x="1880123" y="1563865"/>
          <a:ext cx="709163" cy="460956"/>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Performance</a:t>
          </a:r>
          <a:br>
            <a:rPr lang="en-US" sz="700" kern="1200" dirty="0" smtClean="0"/>
          </a:br>
          <a:r>
            <a:rPr lang="en-US" sz="700" kern="1200" dirty="0" smtClean="0"/>
            <a:t>Assurance</a:t>
          </a:r>
          <a:endParaRPr lang="en-US" sz="700" kern="1200" dirty="0"/>
        </a:p>
      </dsp:txBody>
      <dsp:txXfrm>
        <a:off x="1902625" y="1586367"/>
        <a:ext cx="664159" cy="415952"/>
      </dsp:txXfrm>
    </dsp:sp>
    <dsp:sp modelId="{2A73754A-A687-43CC-BDCC-0831927E3245}">
      <dsp:nvSpPr>
        <dsp:cNvPr id="0" name=""/>
        <dsp:cNvSpPr/>
      </dsp:nvSpPr>
      <dsp:spPr>
        <a:xfrm>
          <a:off x="688777" y="210588"/>
          <a:ext cx="1842267" cy="1842267"/>
        </a:xfrm>
        <a:custGeom>
          <a:avLst/>
          <a:gdLst/>
          <a:ahLst/>
          <a:cxnLst/>
          <a:rect l="0" t="0" r="0" b="0"/>
          <a:pathLst>
            <a:path>
              <a:moveTo>
                <a:pt x="1083290" y="1827882"/>
              </a:moveTo>
              <a:arcTo wR="921133" hR="921133" stAng="4791649" swAng="1278376"/>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5996A92-0BC4-4869-B698-832727B29765}">
      <dsp:nvSpPr>
        <dsp:cNvPr id="0" name=""/>
        <dsp:cNvSpPr/>
      </dsp:nvSpPr>
      <dsp:spPr>
        <a:xfrm>
          <a:off x="614780" y="1563861"/>
          <a:ext cx="709163" cy="460956"/>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Trouble Shooting</a:t>
          </a:r>
          <a:endParaRPr lang="en-US" sz="700" kern="1200" dirty="0"/>
        </a:p>
      </dsp:txBody>
      <dsp:txXfrm>
        <a:off x="637282" y="1586363"/>
        <a:ext cx="664159" cy="415952"/>
      </dsp:txXfrm>
    </dsp:sp>
    <dsp:sp modelId="{1B969A03-7431-4491-BBD8-ABF3AA86AE49}">
      <dsp:nvSpPr>
        <dsp:cNvPr id="0" name=""/>
        <dsp:cNvSpPr/>
      </dsp:nvSpPr>
      <dsp:spPr>
        <a:xfrm>
          <a:off x="676447" y="183711"/>
          <a:ext cx="1842267" cy="1842267"/>
        </a:xfrm>
        <a:custGeom>
          <a:avLst/>
          <a:gdLst/>
          <a:ahLst/>
          <a:cxnLst/>
          <a:rect l="0" t="0" r="0" b="0"/>
          <a:pathLst>
            <a:path>
              <a:moveTo>
                <a:pt x="79009" y="1294381"/>
              </a:moveTo>
              <a:arcTo wR="921133" hR="921133" stAng="9365764" swAng="1098308"/>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4F6E9FA-C63F-48DD-A9B0-9229E938155D}">
      <dsp:nvSpPr>
        <dsp:cNvPr id="0" name=""/>
        <dsp:cNvSpPr/>
      </dsp:nvSpPr>
      <dsp:spPr>
        <a:xfrm>
          <a:off x="365375" y="637685"/>
          <a:ext cx="709163" cy="460956"/>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n-US" sz="700" kern="1200" dirty="0" smtClean="0"/>
            <a:t>Network</a:t>
          </a:r>
          <a:br>
            <a:rPr lang="en-US" sz="700" kern="1200" dirty="0" smtClean="0"/>
          </a:br>
          <a:r>
            <a:rPr lang="en-US" sz="700" kern="1200" dirty="0" smtClean="0"/>
            <a:t>Maintenance</a:t>
          </a:r>
          <a:endParaRPr lang="en-US" sz="700" kern="1200" dirty="0"/>
        </a:p>
      </dsp:txBody>
      <dsp:txXfrm>
        <a:off x="387877" y="660187"/>
        <a:ext cx="664159" cy="415952"/>
      </dsp:txXfrm>
    </dsp:sp>
    <dsp:sp modelId="{3BA55F38-D932-4AAF-AB0F-BE40758E3589}">
      <dsp:nvSpPr>
        <dsp:cNvPr id="0" name=""/>
        <dsp:cNvSpPr/>
      </dsp:nvSpPr>
      <dsp:spPr>
        <a:xfrm>
          <a:off x="674874" y="231675"/>
          <a:ext cx="1842267" cy="1842267"/>
        </a:xfrm>
        <a:custGeom>
          <a:avLst/>
          <a:gdLst/>
          <a:ahLst/>
          <a:cxnLst/>
          <a:rect l="0" t="0" r="0" b="0"/>
          <a:pathLst>
            <a:path>
              <a:moveTo>
                <a:pt x="221535" y="321926"/>
              </a:moveTo>
              <a:arcTo wR="921133" hR="921133" stAng="13234808" swAng="1212128"/>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3076584" cy="509689"/>
          </a:xfrm>
          <a:prstGeom prst="rect">
            <a:avLst/>
          </a:prstGeom>
          <a:noFill/>
          <a:ln w="9525">
            <a:noFill/>
            <a:miter lim="800000"/>
            <a:headEnd/>
            <a:tailEnd/>
          </a:ln>
          <a:effectLst/>
        </p:spPr>
        <p:txBody>
          <a:bodyPr vert="horz" wrap="square" lIns="93434" tIns="46717" rIns="93434" bIns="46717" numCol="1" anchor="t" anchorCtr="0" compatLnSpc="1">
            <a:prstTxWarp prst="textNoShape">
              <a:avLst/>
            </a:prstTxWarp>
          </a:bodyPr>
          <a:lstStyle>
            <a:lvl1pPr algn="l" defTabSz="934180">
              <a:spcBef>
                <a:spcPct val="20000"/>
              </a:spcBef>
              <a:buClr>
                <a:srgbClr val="FF9900"/>
              </a:buClr>
              <a:buFont typeface="Wingdings" pitchFamily="2" charset="2"/>
              <a:buNone/>
              <a:defRPr sz="1000">
                <a:solidFill>
                  <a:schemeClr val="tx1"/>
                </a:solidFill>
              </a:defRPr>
            </a:lvl1pPr>
          </a:lstStyle>
          <a:p>
            <a:pPr>
              <a:defRPr/>
            </a:pPr>
            <a:endParaRPr lang="en-US"/>
          </a:p>
        </p:txBody>
      </p:sp>
      <p:sp>
        <p:nvSpPr>
          <p:cNvPr id="69635" name="Rectangle 3"/>
          <p:cNvSpPr>
            <a:spLocks noGrp="1" noChangeArrowheads="1"/>
          </p:cNvSpPr>
          <p:nvPr>
            <p:ph type="dt" sz="quarter" idx="1"/>
          </p:nvPr>
        </p:nvSpPr>
        <p:spPr bwMode="auto">
          <a:xfrm>
            <a:off x="4022716" y="0"/>
            <a:ext cx="3076584" cy="509689"/>
          </a:xfrm>
          <a:prstGeom prst="rect">
            <a:avLst/>
          </a:prstGeom>
          <a:noFill/>
          <a:ln w="9525">
            <a:noFill/>
            <a:miter lim="800000"/>
            <a:headEnd/>
            <a:tailEnd/>
          </a:ln>
          <a:effectLst/>
        </p:spPr>
        <p:txBody>
          <a:bodyPr vert="horz" wrap="square" lIns="93434" tIns="46717" rIns="93434" bIns="46717" numCol="1" anchor="t" anchorCtr="0" compatLnSpc="1">
            <a:prstTxWarp prst="textNoShape">
              <a:avLst/>
            </a:prstTxWarp>
          </a:bodyPr>
          <a:lstStyle>
            <a:lvl1pPr algn="r" defTabSz="934180">
              <a:spcBef>
                <a:spcPct val="20000"/>
              </a:spcBef>
              <a:buClr>
                <a:srgbClr val="FF9900"/>
              </a:buClr>
              <a:buFont typeface="Wingdings" pitchFamily="2" charset="2"/>
              <a:buNone/>
              <a:defRPr sz="1000">
                <a:solidFill>
                  <a:schemeClr val="tx1"/>
                </a:solidFill>
              </a:defRPr>
            </a:lvl1pPr>
          </a:lstStyle>
          <a:p>
            <a:pPr>
              <a:defRPr/>
            </a:pPr>
            <a:endParaRPr lang="en-US"/>
          </a:p>
        </p:txBody>
      </p:sp>
      <p:sp>
        <p:nvSpPr>
          <p:cNvPr id="69636" name="Rectangle 4"/>
          <p:cNvSpPr>
            <a:spLocks noGrp="1" noChangeArrowheads="1"/>
          </p:cNvSpPr>
          <p:nvPr>
            <p:ph type="ftr" sz="quarter" idx="2"/>
          </p:nvPr>
        </p:nvSpPr>
        <p:spPr bwMode="auto">
          <a:xfrm>
            <a:off x="0" y="9724924"/>
            <a:ext cx="3076584" cy="509689"/>
          </a:xfrm>
          <a:prstGeom prst="rect">
            <a:avLst/>
          </a:prstGeom>
          <a:noFill/>
          <a:ln w="9525">
            <a:noFill/>
            <a:miter lim="800000"/>
            <a:headEnd/>
            <a:tailEnd/>
          </a:ln>
          <a:effectLst/>
        </p:spPr>
        <p:txBody>
          <a:bodyPr vert="horz" wrap="square" lIns="93434" tIns="46717" rIns="93434" bIns="46717" numCol="1" anchor="b" anchorCtr="0" compatLnSpc="1">
            <a:prstTxWarp prst="textNoShape">
              <a:avLst/>
            </a:prstTxWarp>
          </a:bodyPr>
          <a:lstStyle>
            <a:lvl1pPr algn="l" defTabSz="934180">
              <a:spcBef>
                <a:spcPct val="20000"/>
              </a:spcBef>
              <a:buClr>
                <a:srgbClr val="FF9900"/>
              </a:buClr>
              <a:buFont typeface="Wingdings" pitchFamily="2" charset="2"/>
              <a:buNone/>
              <a:defRPr sz="1000">
                <a:solidFill>
                  <a:schemeClr val="tx1"/>
                </a:solidFill>
              </a:defRPr>
            </a:lvl1pPr>
          </a:lstStyle>
          <a:p>
            <a:pPr>
              <a:defRPr/>
            </a:pPr>
            <a:endParaRPr lang="en-US"/>
          </a:p>
        </p:txBody>
      </p:sp>
      <p:sp>
        <p:nvSpPr>
          <p:cNvPr id="69637" name="Rectangle 5"/>
          <p:cNvSpPr>
            <a:spLocks noGrp="1" noChangeArrowheads="1"/>
          </p:cNvSpPr>
          <p:nvPr>
            <p:ph type="sldNum" sz="quarter" idx="3"/>
          </p:nvPr>
        </p:nvSpPr>
        <p:spPr bwMode="auto">
          <a:xfrm>
            <a:off x="4022716" y="9724924"/>
            <a:ext cx="3076584" cy="509689"/>
          </a:xfrm>
          <a:prstGeom prst="rect">
            <a:avLst/>
          </a:prstGeom>
          <a:noFill/>
          <a:ln w="9525">
            <a:noFill/>
            <a:miter lim="800000"/>
            <a:headEnd/>
            <a:tailEnd/>
          </a:ln>
          <a:effectLst/>
        </p:spPr>
        <p:txBody>
          <a:bodyPr vert="horz" wrap="square" lIns="93434" tIns="46717" rIns="93434" bIns="46717" numCol="1" anchor="b" anchorCtr="0" compatLnSpc="1">
            <a:prstTxWarp prst="textNoShape">
              <a:avLst/>
            </a:prstTxWarp>
          </a:bodyPr>
          <a:lstStyle>
            <a:lvl1pPr algn="r" defTabSz="934180">
              <a:spcBef>
                <a:spcPct val="20000"/>
              </a:spcBef>
              <a:buClr>
                <a:srgbClr val="FF9900"/>
              </a:buClr>
              <a:buFont typeface="Wingdings" pitchFamily="2" charset="2"/>
              <a:buNone/>
              <a:defRPr sz="1000">
                <a:solidFill>
                  <a:schemeClr val="tx1"/>
                </a:solidFill>
              </a:defRPr>
            </a:lvl1pPr>
          </a:lstStyle>
          <a:p>
            <a:pPr>
              <a:defRPr/>
            </a:pPr>
            <a:fld id="{3F4674A3-A54B-4329-BD2F-D5463D1F5EC0}" type="slidenum">
              <a:rPr lang="en-US"/>
              <a:pPr>
                <a:defRPr/>
              </a:pPr>
              <a:t>‹#›</a:t>
            </a:fld>
            <a:endParaRPr lang="en-US"/>
          </a:p>
        </p:txBody>
      </p:sp>
    </p:spTree>
    <p:extLst>
      <p:ext uri="{BB962C8B-B14F-4D97-AF65-F5344CB8AC3E}">
        <p14:creationId xmlns:p14="http://schemas.microsoft.com/office/powerpoint/2010/main" val="36782579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3056735" cy="548895"/>
          </a:xfrm>
          <a:prstGeom prst="rect">
            <a:avLst/>
          </a:prstGeom>
          <a:noFill/>
          <a:ln w="9525">
            <a:noFill/>
            <a:miter lim="800000"/>
            <a:headEnd/>
            <a:tailEnd/>
          </a:ln>
          <a:effectLst/>
        </p:spPr>
        <p:txBody>
          <a:bodyPr vert="horz" wrap="square" lIns="93434" tIns="46717" rIns="93434" bIns="46717" numCol="1" anchor="t" anchorCtr="0" compatLnSpc="1">
            <a:prstTxWarp prst="textNoShape">
              <a:avLst/>
            </a:prstTxWarp>
          </a:bodyPr>
          <a:lstStyle>
            <a:lvl1pPr algn="l" defTabSz="934180">
              <a:spcBef>
                <a:spcPct val="20000"/>
              </a:spcBef>
              <a:buClr>
                <a:srgbClr val="FF9900"/>
              </a:buClr>
              <a:buFont typeface="Wingdings" pitchFamily="2" charset="2"/>
              <a:buNone/>
              <a:defRPr sz="1000">
                <a:solidFill>
                  <a:schemeClr val="tx1"/>
                </a:solidFill>
              </a:defRPr>
            </a:lvl1pPr>
          </a:lstStyle>
          <a:p>
            <a:pPr>
              <a:defRPr/>
            </a:pPr>
            <a:endParaRPr lang="en-US"/>
          </a:p>
        </p:txBody>
      </p:sp>
      <p:sp>
        <p:nvSpPr>
          <p:cNvPr id="110595" name="Rectangle 3"/>
          <p:cNvSpPr>
            <a:spLocks noGrp="1" noChangeArrowheads="1"/>
          </p:cNvSpPr>
          <p:nvPr>
            <p:ph type="dt" idx="1"/>
          </p:nvPr>
        </p:nvSpPr>
        <p:spPr bwMode="auto">
          <a:xfrm>
            <a:off x="4022716" y="0"/>
            <a:ext cx="3056735" cy="548895"/>
          </a:xfrm>
          <a:prstGeom prst="rect">
            <a:avLst/>
          </a:prstGeom>
          <a:noFill/>
          <a:ln w="9525">
            <a:noFill/>
            <a:miter lim="800000"/>
            <a:headEnd/>
            <a:tailEnd/>
          </a:ln>
          <a:effectLst/>
        </p:spPr>
        <p:txBody>
          <a:bodyPr vert="horz" wrap="square" lIns="93434" tIns="46717" rIns="93434" bIns="46717" numCol="1" anchor="t" anchorCtr="0" compatLnSpc="1">
            <a:prstTxWarp prst="textNoShape">
              <a:avLst/>
            </a:prstTxWarp>
          </a:bodyPr>
          <a:lstStyle>
            <a:lvl1pPr algn="r" defTabSz="934180">
              <a:spcBef>
                <a:spcPct val="20000"/>
              </a:spcBef>
              <a:buClr>
                <a:srgbClr val="FF9900"/>
              </a:buClr>
              <a:buFont typeface="Wingdings" pitchFamily="2" charset="2"/>
              <a:buNone/>
              <a:defRPr sz="1000">
                <a:solidFill>
                  <a:schemeClr val="tx1"/>
                </a:solidFill>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61925" y="784225"/>
            <a:ext cx="6843713" cy="3849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964328" y="4871447"/>
            <a:ext cx="5150797" cy="4636206"/>
          </a:xfrm>
          <a:prstGeom prst="rect">
            <a:avLst/>
          </a:prstGeom>
          <a:noFill/>
          <a:ln w="9525">
            <a:noFill/>
            <a:miter lim="800000"/>
            <a:headEnd/>
            <a:tailEnd/>
          </a:ln>
          <a:effectLst/>
        </p:spPr>
        <p:txBody>
          <a:bodyPr vert="horz" wrap="square" lIns="93434" tIns="46717" rIns="93434" bIns="46717" numCol="1" anchor="t" anchorCtr="0" compatLnSpc="1">
            <a:prstTxWarp prst="textNoShape">
              <a:avLst/>
            </a:prstTxWarp>
          </a:bodyPr>
          <a:lstStyle/>
          <a:p>
            <a:pPr lvl="0"/>
            <a:r>
              <a:rPr lang="en-US" noProof="0" smtClean="0"/>
              <a:t>Klicken Sie, um die Formate des Vorlagentextes zu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110598" name="Rectangle 6"/>
          <p:cNvSpPr>
            <a:spLocks noGrp="1" noChangeArrowheads="1"/>
          </p:cNvSpPr>
          <p:nvPr>
            <p:ph type="ftr" sz="quarter" idx="4"/>
          </p:nvPr>
        </p:nvSpPr>
        <p:spPr bwMode="auto">
          <a:xfrm>
            <a:off x="0" y="9741261"/>
            <a:ext cx="3056735" cy="472115"/>
          </a:xfrm>
          <a:prstGeom prst="rect">
            <a:avLst/>
          </a:prstGeom>
          <a:noFill/>
          <a:ln w="9525">
            <a:noFill/>
            <a:miter lim="800000"/>
            <a:headEnd/>
            <a:tailEnd/>
          </a:ln>
          <a:effectLst/>
        </p:spPr>
        <p:txBody>
          <a:bodyPr vert="horz" wrap="square" lIns="93434" tIns="46717" rIns="93434" bIns="46717" numCol="1" anchor="b" anchorCtr="0" compatLnSpc="1">
            <a:prstTxWarp prst="textNoShape">
              <a:avLst/>
            </a:prstTxWarp>
          </a:bodyPr>
          <a:lstStyle>
            <a:lvl1pPr algn="l" defTabSz="934180">
              <a:spcBef>
                <a:spcPct val="20000"/>
              </a:spcBef>
              <a:buClr>
                <a:srgbClr val="FF9900"/>
              </a:buClr>
              <a:buFont typeface="Wingdings" pitchFamily="2" charset="2"/>
              <a:buNone/>
              <a:defRPr sz="1000">
                <a:solidFill>
                  <a:schemeClr val="tx1"/>
                </a:solidFill>
              </a:defRPr>
            </a:lvl1pPr>
          </a:lstStyle>
          <a:p>
            <a:pPr>
              <a:defRPr/>
            </a:pPr>
            <a:endParaRPr lang="en-US"/>
          </a:p>
        </p:txBody>
      </p:sp>
      <p:sp>
        <p:nvSpPr>
          <p:cNvPr id="110599" name="Rectangle 7"/>
          <p:cNvSpPr>
            <a:spLocks noGrp="1" noChangeArrowheads="1"/>
          </p:cNvSpPr>
          <p:nvPr>
            <p:ph type="sldNum" sz="quarter" idx="5"/>
          </p:nvPr>
        </p:nvSpPr>
        <p:spPr bwMode="auto">
          <a:xfrm>
            <a:off x="4022716" y="9741261"/>
            <a:ext cx="3056735" cy="472115"/>
          </a:xfrm>
          <a:prstGeom prst="rect">
            <a:avLst/>
          </a:prstGeom>
          <a:noFill/>
          <a:ln w="9525">
            <a:noFill/>
            <a:miter lim="800000"/>
            <a:headEnd/>
            <a:tailEnd/>
          </a:ln>
          <a:effectLst/>
        </p:spPr>
        <p:txBody>
          <a:bodyPr vert="horz" wrap="square" lIns="93434" tIns="46717" rIns="93434" bIns="46717" numCol="1" anchor="b" anchorCtr="0" compatLnSpc="1">
            <a:prstTxWarp prst="textNoShape">
              <a:avLst/>
            </a:prstTxWarp>
          </a:bodyPr>
          <a:lstStyle>
            <a:lvl1pPr algn="r" defTabSz="934180">
              <a:spcBef>
                <a:spcPct val="20000"/>
              </a:spcBef>
              <a:buClr>
                <a:srgbClr val="FF9900"/>
              </a:buClr>
              <a:buFont typeface="Wingdings" pitchFamily="2" charset="2"/>
              <a:buNone/>
              <a:defRPr sz="1000">
                <a:solidFill>
                  <a:schemeClr val="tx1"/>
                </a:solidFill>
              </a:defRPr>
            </a:lvl1pPr>
          </a:lstStyle>
          <a:p>
            <a:pPr>
              <a:defRPr/>
            </a:pPr>
            <a:fld id="{1B890050-5091-4033-B9D3-C4F32DF22080}" type="slidenum">
              <a:rPr lang="en-US"/>
              <a:pPr>
                <a:defRPr/>
              </a:pPr>
              <a:t>‹#›</a:t>
            </a:fld>
            <a:endParaRPr lang="en-US"/>
          </a:p>
        </p:txBody>
      </p:sp>
    </p:spTree>
    <p:extLst>
      <p:ext uri="{BB962C8B-B14F-4D97-AF65-F5344CB8AC3E}">
        <p14:creationId xmlns:p14="http://schemas.microsoft.com/office/powerpoint/2010/main" val="2840471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Verdana" pitchFamily="34" charset="0"/>
        <a:ea typeface="+mn-ea"/>
        <a:cs typeface="Arial" charset="0"/>
      </a:defRPr>
    </a:lvl1pPr>
    <a:lvl2pPr marL="577850" indent="-120650" algn="l" rtl="0" eaLnBrk="0" fontAlgn="base" hangingPunct="0">
      <a:spcBef>
        <a:spcPct val="30000"/>
      </a:spcBef>
      <a:spcAft>
        <a:spcPct val="0"/>
      </a:spcAft>
      <a:buChar char="•"/>
      <a:defRPr sz="1000" kern="1200">
        <a:solidFill>
          <a:schemeClr val="tx1"/>
        </a:solidFill>
        <a:latin typeface="Verdana" pitchFamily="34" charset="0"/>
        <a:ea typeface="+mn-ea"/>
        <a:cs typeface="Arial" charset="0"/>
      </a:defRPr>
    </a:lvl2pPr>
    <a:lvl3pPr marL="1035050" indent="-120650" algn="l" rtl="0" eaLnBrk="0" fontAlgn="base" hangingPunct="0">
      <a:spcBef>
        <a:spcPct val="30000"/>
      </a:spcBef>
      <a:spcAft>
        <a:spcPct val="0"/>
      </a:spcAft>
      <a:buChar char="•"/>
      <a:defRPr sz="1000" kern="1200">
        <a:solidFill>
          <a:schemeClr val="tx1"/>
        </a:solidFill>
        <a:latin typeface="Verdana" pitchFamily="34" charset="0"/>
        <a:ea typeface="+mn-ea"/>
        <a:cs typeface="Arial" charset="0"/>
      </a:defRPr>
    </a:lvl3pPr>
    <a:lvl4pPr marL="1492250" indent="-120650" algn="l" rtl="0" eaLnBrk="0" fontAlgn="base" hangingPunct="0">
      <a:spcBef>
        <a:spcPct val="30000"/>
      </a:spcBef>
      <a:spcAft>
        <a:spcPct val="0"/>
      </a:spcAft>
      <a:buChar char="•"/>
      <a:defRPr sz="1000" kern="1200">
        <a:solidFill>
          <a:schemeClr val="tx1"/>
        </a:solidFill>
        <a:latin typeface="Verdana" pitchFamily="34" charset="0"/>
        <a:ea typeface="+mn-ea"/>
        <a:cs typeface="Arial" charset="0"/>
      </a:defRPr>
    </a:lvl4pPr>
    <a:lvl5pPr marL="1949450" indent="-120650" algn="l" rtl="0" eaLnBrk="0" fontAlgn="base" hangingPunct="0">
      <a:spcBef>
        <a:spcPct val="30000"/>
      </a:spcBef>
      <a:spcAft>
        <a:spcPct val="0"/>
      </a:spcAft>
      <a:buChar char="•"/>
      <a:defRPr sz="10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p:nvPr>
        </p:nvSpPr>
        <p:spPr>
          <a:xfrm>
            <a:off x="161925" y="784225"/>
            <a:ext cx="6843713" cy="3849688"/>
          </a:xfrm>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61925" y="784225"/>
            <a:ext cx="6843713" cy="3849688"/>
          </a:xfrm>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8F2EA-42CF-40ED-8452-D12C06DBF12F}" type="slidenum">
              <a:rPr lang="en-US"/>
              <a:pPr/>
              <a:t>6</a:t>
            </a:fld>
            <a:endParaRPr lang="en-US"/>
          </a:p>
        </p:txBody>
      </p:sp>
      <p:sp>
        <p:nvSpPr>
          <p:cNvPr id="710658" name="Rectangle 2"/>
          <p:cNvSpPr>
            <a:spLocks noGrp="1" noRot="1" noChangeAspect="1" noChangeArrowheads="1" noTextEdit="1"/>
          </p:cNvSpPr>
          <p:nvPr>
            <p:ph type="sldImg"/>
          </p:nvPr>
        </p:nvSpPr>
        <p:spPr>
          <a:xfrm>
            <a:off x="136525" y="766763"/>
            <a:ext cx="6824663" cy="3840162"/>
          </a:xfrm>
          <a:ln/>
        </p:spPr>
      </p:sp>
      <p:sp>
        <p:nvSpPr>
          <p:cNvPr id="710659" name="Rectangle 3"/>
          <p:cNvSpPr>
            <a:spLocks noGrp="1" noChangeArrowheads="1"/>
          </p:cNvSpPr>
          <p:nvPr>
            <p:ph type="body" idx="1"/>
          </p:nvPr>
        </p:nvSpPr>
        <p:spPr>
          <a:xfrm>
            <a:off x="709601" y="4858378"/>
            <a:ext cx="5680102" cy="4610069"/>
          </a:xfrm>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0F62E86-98D5-4D80-B3BB-BCE73389E1D8}" type="slidenum">
              <a:rPr lang="en-US"/>
              <a:pPr/>
              <a:t>12</a:t>
            </a:fld>
            <a:endParaRPr lang="en-US"/>
          </a:p>
        </p:txBody>
      </p:sp>
      <p:sp>
        <p:nvSpPr>
          <p:cNvPr id="211970" name="Folienbildplatzhalter 1"/>
          <p:cNvSpPr>
            <a:spLocks noGrp="1" noRot="1" noChangeAspect="1" noTextEdit="1"/>
          </p:cNvSpPr>
          <p:nvPr>
            <p:ph type="sldImg"/>
          </p:nvPr>
        </p:nvSpPr>
        <p:spPr>
          <a:xfrm>
            <a:off x="161925" y="784225"/>
            <a:ext cx="6843713" cy="3849688"/>
          </a:xfrm>
          <a:ln/>
        </p:spPr>
      </p:sp>
      <p:sp>
        <p:nvSpPr>
          <p:cNvPr id="211971" name="Notizenplatzhalter 2"/>
          <p:cNvSpPr>
            <a:spLocks noGrp="1"/>
          </p:cNvSpPr>
          <p:nvPr>
            <p:ph type="body" idx="1"/>
          </p:nvPr>
        </p:nvSpPr>
        <p:spPr/>
        <p:txBody>
          <a:bodyPr/>
          <a:lstStyle/>
          <a:p>
            <a:endParaRPr lang="de-DE"/>
          </a:p>
        </p:txBody>
      </p:sp>
      <p:sp>
        <p:nvSpPr>
          <p:cNvPr id="211972" name="Foliennummernplatzhalter 3"/>
          <p:cNvSpPr txBox="1">
            <a:spLocks noGrp="1"/>
          </p:cNvSpPr>
          <p:nvPr/>
        </p:nvSpPr>
        <p:spPr bwMode="auto">
          <a:xfrm>
            <a:off x="4021294" y="9721107"/>
            <a:ext cx="3076363" cy="511730"/>
          </a:xfrm>
          <a:prstGeom prst="rect">
            <a:avLst/>
          </a:prstGeom>
          <a:noFill/>
          <a:ln w="9525">
            <a:noFill/>
            <a:miter lim="800000"/>
            <a:headEnd/>
            <a:tailEnd/>
          </a:ln>
        </p:spPr>
        <p:txBody>
          <a:bodyPr lIns="94567" tIns="47284" rIns="94567" bIns="47284" anchor="b"/>
          <a:lstStyle/>
          <a:p>
            <a:pPr algn="r">
              <a:spcBef>
                <a:spcPct val="0"/>
              </a:spcBef>
              <a:buClrTx/>
              <a:buFontTx/>
              <a:buNone/>
            </a:pPr>
            <a:fld id="{724CF8CB-C253-414A-8CEF-BEFE55FD3252}" type="slidenum">
              <a:rPr lang="en-US" sz="1200">
                <a:solidFill>
                  <a:schemeClr val="tx1"/>
                </a:solidFill>
                <a:latin typeface="Arial" charset="0"/>
              </a:rPr>
              <a:pPr algn="r">
                <a:spcBef>
                  <a:spcPct val="0"/>
                </a:spcBef>
                <a:buClrTx/>
                <a:buFontTx/>
                <a:buNone/>
              </a:pPr>
              <a:t>12</a:t>
            </a:fld>
            <a:endParaRPr lang="en-US"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68389-9FB1-4F95-AEFF-C8922D0618FD}" type="slidenum">
              <a:rPr lang="en-US"/>
              <a:pPr/>
              <a:t>13</a:t>
            </a:fld>
            <a:endParaRPr lang="en-US"/>
          </a:p>
        </p:txBody>
      </p:sp>
      <p:sp>
        <p:nvSpPr>
          <p:cNvPr id="193538" name="Rectangle 2"/>
          <p:cNvSpPr>
            <a:spLocks noGrp="1" noRot="1" noChangeAspect="1" noChangeArrowheads="1" noTextEdit="1"/>
          </p:cNvSpPr>
          <p:nvPr>
            <p:ph type="sldImg"/>
          </p:nvPr>
        </p:nvSpPr>
        <p:spPr>
          <a:xfrm>
            <a:off x="161925" y="784225"/>
            <a:ext cx="6843713" cy="3849688"/>
          </a:xfrm>
          <a:ln/>
        </p:spPr>
      </p:sp>
      <p:sp>
        <p:nvSpPr>
          <p:cNvPr id="19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61925" y="784225"/>
            <a:ext cx="6843713" cy="3849688"/>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91440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2" name="Rectangle 8"/>
          <p:cNvSpPr>
            <a:spLocks noGrp="1" noChangeArrowheads="1"/>
          </p:cNvSpPr>
          <p:nvPr>
            <p:ph type="subTitle" idx="1" hasCustomPrompt="1"/>
          </p:nvPr>
        </p:nvSpPr>
        <p:spPr>
          <a:xfrm>
            <a:off x="729190" y="3813888"/>
            <a:ext cx="7344816" cy="972108"/>
          </a:xfrm>
        </p:spPr>
        <p:txBody>
          <a:bodyPr/>
          <a:lstStyle>
            <a:lvl1pPr marL="0" indent="0">
              <a:buFont typeface="Webdings" pitchFamily="18" charset="2"/>
              <a:buNone/>
              <a:defRPr sz="2000" smtClean="0">
                <a:solidFill>
                  <a:schemeClr val="tx1"/>
                </a:solidFill>
              </a:defRPr>
            </a:lvl1pPr>
          </a:lstStyle>
          <a:p>
            <a:r>
              <a:rPr lang="en-US" dirty="0" smtClean="0"/>
              <a:t>Click to Edit Master Subtitle Style</a:t>
            </a:r>
          </a:p>
        </p:txBody>
      </p:sp>
      <p:sp>
        <p:nvSpPr>
          <p:cNvPr id="36875" name="Rectangle 34"/>
          <p:cNvSpPr>
            <a:spLocks noGrp="1" noChangeArrowheads="1"/>
          </p:cNvSpPr>
          <p:nvPr>
            <p:ph type="ctrTitle" hasCustomPrompt="1"/>
          </p:nvPr>
        </p:nvSpPr>
        <p:spPr>
          <a:xfrm>
            <a:off x="729192" y="2549353"/>
            <a:ext cx="7371201" cy="1102519"/>
          </a:xfrm>
          <a:ln algn="ctr"/>
        </p:spPr>
        <p:txBody>
          <a:bodyPr tIns="91440" rIns="0" bIns="0" anchor="t"/>
          <a:lstStyle>
            <a:lvl1pPr>
              <a:defRPr sz="3600" smtClean="0">
                <a:solidFill>
                  <a:schemeClr val="tx1"/>
                </a:solidFill>
              </a:defRPr>
            </a:lvl1pPr>
          </a:lstStyle>
          <a:p>
            <a:r>
              <a:rPr lang="en-US" dirty="0" smtClean="0"/>
              <a:t>Click To Edit Master Title Style</a:t>
            </a:r>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2368" y="455406"/>
            <a:ext cx="3238500" cy="889000"/>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Tree>
    <p:extLst>
      <p:ext uri="{BB962C8B-B14F-4D97-AF65-F5344CB8AC3E}">
        <p14:creationId xmlns:p14="http://schemas.microsoft.com/office/powerpoint/2010/main" val="596960914"/>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ing">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311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8"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546500"/>
      </p:ext>
    </p:extLst>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ed">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311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8"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881047"/>
      </p:ext>
    </p:extLst>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ta">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311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8"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369890"/>
      </p:ext>
    </p:extLst>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ber ">
    <p:spTree>
      <p:nvGrpSpPr>
        <p:cNvPr id="1" name=""/>
        <p:cNvGrpSpPr/>
        <p:nvPr/>
      </p:nvGrpSpPr>
      <p:grpSpPr>
        <a:xfrm>
          <a:off x="0" y="0"/>
          <a:ext cx="0" cy="0"/>
          <a:chOff x="0" y="0"/>
          <a:chExt cx="0" cy="0"/>
        </a:xfrm>
      </p:grpSpPr>
      <p:pic>
        <p:nvPicPr>
          <p:cNvPr id="10"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311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206761"/>
      </p:ext>
    </p:extLst>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iningen">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91440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407207"/>
      </p:ext>
    </p:extLst>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ution Center">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91440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8"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4011816"/>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SP">
    <p:spTree>
      <p:nvGrpSpPr>
        <p:cNvPr id="1" name=""/>
        <p:cNvGrpSpPr/>
        <p:nvPr/>
      </p:nvGrpSpPr>
      <p:grpSpPr>
        <a:xfrm>
          <a:off x="0" y="0"/>
          <a:ext cx="0" cy="0"/>
          <a:chOff x="0" y="0"/>
          <a:chExt cx="0" cy="0"/>
        </a:xfrm>
      </p:grpSpPr>
      <p:pic>
        <p:nvPicPr>
          <p:cNvPr id="9"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311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273602"/>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SP 3000">
    <p:spTree>
      <p:nvGrpSpPr>
        <p:cNvPr id="1" name=""/>
        <p:cNvGrpSpPr/>
        <p:nvPr/>
      </p:nvGrpSpPr>
      <p:grpSpPr>
        <a:xfrm>
          <a:off x="0" y="0"/>
          <a:ext cx="0" cy="0"/>
          <a:chOff x="0" y="0"/>
          <a:chExt cx="0" cy="0"/>
        </a:xfrm>
      </p:grpSpPr>
      <p:pic>
        <p:nvPicPr>
          <p:cNvPr id="7"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311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8"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469996"/>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SP 150">
    <p:spTree>
      <p:nvGrpSpPr>
        <p:cNvPr id="1" name=""/>
        <p:cNvGrpSpPr/>
        <p:nvPr/>
      </p:nvGrpSpPr>
      <p:grpSpPr>
        <a:xfrm>
          <a:off x="0" y="0"/>
          <a:ext cx="0" cy="0"/>
          <a:chOff x="0" y="0"/>
          <a:chExt cx="0" cy="0"/>
        </a:xfrm>
      </p:grpSpPr>
      <p:pic>
        <p:nvPicPr>
          <p:cNvPr id="8"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311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3041246"/>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54400" y="1"/>
            <a:ext cx="8472186" cy="719113"/>
          </a:xfrm>
        </p:spPr>
        <p:txBody>
          <a:bodyPr/>
          <a:lstStyle/>
          <a:p>
            <a:r>
              <a:rPr lang="en-US" smtClean="0"/>
              <a:t>Click to edit Master title style</a:t>
            </a:r>
            <a:endParaRPr lang="en-US" dirty="0"/>
          </a:p>
        </p:txBody>
      </p:sp>
      <p:sp>
        <p:nvSpPr>
          <p:cNvPr id="3" name="Inhaltsplatzhalter 2"/>
          <p:cNvSpPr>
            <a:spLocks noGrp="1"/>
          </p:cNvSpPr>
          <p:nvPr>
            <p:ph idx="1" hasCustomPrompt="1"/>
          </p:nvPr>
        </p:nvSpPr>
        <p:spPr>
          <a:xfrm>
            <a:off x="518400" y="1009800"/>
            <a:ext cx="8121600" cy="36126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Tree>
    <p:extLst>
      <p:ext uri="{BB962C8B-B14F-4D97-AF65-F5344CB8AC3E}">
        <p14:creationId xmlns:p14="http://schemas.microsoft.com/office/powerpoint/2010/main" val="285281575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54400" y="1"/>
            <a:ext cx="8472186" cy="719113"/>
          </a:xfrm>
        </p:spPr>
        <p:txBody>
          <a:bodyPr/>
          <a:lstStyle>
            <a:lvl1pPr>
              <a:defRPr/>
            </a:lvl1pPr>
          </a:lstStyle>
          <a:p>
            <a:r>
              <a:rPr lang="en-US" dirty="0" smtClean="0"/>
              <a:t>Click To Edit Master Title Style</a:t>
            </a:r>
            <a:endParaRPr lang="en-US" dirty="0"/>
          </a:p>
        </p:txBody>
      </p:sp>
      <p:sp>
        <p:nvSpPr>
          <p:cNvPr id="5" name="Rectangle 76"/>
          <p:cNvSpPr>
            <a:spLocks noGrp="1" noChangeArrowheads="1"/>
          </p:cNvSpPr>
          <p:nvPr>
            <p:ph idx="1"/>
          </p:nvPr>
        </p:nvSpPr>
        <p:spPr bwMode="auto">
          <a:xfrm>
            <a:off x="519113" y="1010841"/>
            <a:ext cx="8121650" cy="379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de-DE" dirty="0" smtClean="0"/>
              <a:t>Fourth level</a:t>
            </a:r>
            <a:endParaRPr lang="en-US" dirty="0" smtClean="0"/>
          </a:p>
          <a:p>
            <a:pPr lvl="3"/>
            <a:endParaRPr lang="en-US" dirty="0" smtClean="0"/>
          </a:p>
          <a:p>
            <a:pPr lvl="3"/>
            <a:endParaRPr lang="en-US" dirty="0" smtClean="0"/>
          </a:p>
        </p:txBody>
      </p:sp>
    </p:spTree>
    <p:extLst>
      <p:ext uri="{BB962C8B-B14F-4D97-AF65-F5344CB8AC3E}">
        <p14:creationId xmlns:p14="http://schemas.microsoft.com/office/powerpoint/2010/main" val="2144808515"/>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09588" y="971550"/>
            <a:ext cx="4038600" cy="3612600"/>
          </a:xfrm>
        </p:spPr>
        <p:txBody>
          <a:bodyPr/>
          <a:lstStyle>
            <a:lvl1pPr>
              <a:defRPr sz="1800"/>
            </a:lvl1pPr>
            <a:lvl2pPr>
              <a:defRPr sz="1600"/>
            </a:lvl2pPr>
            <a:lvl3pPr marL="1085850" indent="-228600">
              <a:buFont typeface="Arial" pitchFamily="34" charset="0"/>
              <a:buChar char="•"/>
              <a:defRPr sz="1400"/>
            </a:lvl3pPr>
            <a:lvl4pPr marL="1428750" indent="-228600">
              <a:buFont typeface="Arial" pitchFamily="34" charset="0"/>
              <a:buChar char="•"/>
              <a:defRPr sz="1200"/>
            </a:lvl4pPr>
            <a:lvl5pPr>
              <a:buFont typeface="Arial" pitchFamily="34" charset="0"/>
              <a:buChar char="•"/>
              <a:defRPr sz="1200"/>
            </a:lvl5pPr>
            <a:lvl6pPr marL="2228850" indent="-228600">
              <a:buFont typeface="Arial" pitchFamily="34" charset="0"/>
              <a:buChar char="•"/>
              <a:defRPr sz="1200"/>
            </a:lvl6pPr>
            <a:lvl7pPr marL="2686050" indent="-228600">
              <a:buFont typeface="Arial" pitchFamily="34" charset="0"/>
              <a:buChar char="•"/>
              <a:defRPr sz="1200"/>
            </a:lvl7pPr>
            <a:lvl8pPr marL="3143250" indent="-228600">
              <a:buFont typeface="Arial" pitchFamily="34" charset="0"/>
              <a:buChar char="•"/>
              <a:defRPr sz="1200"/>
            </a:lvl8pPr>
            <a:lvl9pPr marL="3600450" indent="-228600">
              <a:buFont typeface="Arial" pitchFamily="34" charset="0"/>
              <a:buChar cha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Inhaltsplatzhalter 3"/>
          <p:cNvSpPr>
            <a:spLocks noGrp="1"/>
          </p:cNvSpPr>
          <p:nvPr>
            <p:ph sz="half" idx="2"/>
          </p:nvPr>
        </p:nvSpPr>
        <p:spPr>
          <a:xfrm>
            <a:off x="4700588" y="971551"/>
            <a:ext cx="4038600" cy="3612600"/>
          </a:xfrm>
        </p:spPr>
        <p:txBody>
          <a:bodyPr/>
          <a:lstStyle>
            <a:lvl1pPr>
              <a:defRPr sz="1800"/>
            </a:lvl1pPr>
            <a:lvl2pPr>
              <a:defRPr sz="1600"/>
            </a:lvl2pPr>
            <a:lvl3pPr marL="1085850" indent="-228600">
              <a:buFont typeface="Arial" pitchFamily="34" charset="0"/>
              <a:buChar char="•"/>
              <a:defRPr sz="1400"/>
            </a:lvl3pPr>
            <a:lvl4pPr marL="1428750" indent="-228600">
              <a:buFont typeface="Arial" pitchFamily="34" charset="0"/>
              <a:buChar char="•"/>
              <a:defRPr sz="1200"/>
            </a:lvl4pPr>
            <a:lvl5pPr marL="1771650" indent="-228600">
              <a:buFont typeface="Arial" pitchFamily="34" charset="0"/>
              <a:buChar char="•"/>
              <a:defRPr sz="1200"/>
            </a:lvl5pPr>
            <a:lvl6pPr marL="2228850" indent="-228600">
              <a:buFont typeface="Arial" pitchFamily="34" charset="0"/>
              <a:buChar char="•"/>
              <a:defRPr sz="1200"/>
            </a:lvl6pPr>
            <a:lvl7pPr marL="2686050" indent="-228600">
              <a:buFont typeface="Arial" pitchFamily="34" charset="0"/>
              <a:buChar char="•"/>
              <a:defRPr sz="1200"/>
            </a:lvl7pPr>
            <a:lvl8pPr marL="3143250" indent="-228600">
              <a:buFont typeface="Arial" pitchFamily="34" charset="0"/>
              <a:buChar char="•"/>
              <a:defRPr sz="1200"/>
            </a:lvl8pPr>
            <a:lvl9pPr marL="3600450" indent="-228600">
              <a:buFont typeface="Arial" pitchFamily="34" charset="0"/>
              <a:buChar cha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itel 1"/>
          <p:cNvSpPr>
            <a:spLocks noGrp="1"/>
          </p:cNvSpPr>
          <p:nvPr>
            <p:ph type="title" hasCustomPrompt="1"/>
          </p:nvPr>
        </p:nvSpPr>
        <p:spPr>
          <a:xfrm>
            <a:off x="554400" y="1"/>
            <a:ext cx="8472186" cy="719113"/>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28209658"/>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457200" y="1151335"/>
            <a:ext cx="4040188"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Inhaltsplatzhalter 3"/>
          <p:cNvSpPr>
            <a:spLocks noGrp="1"/>
          </p:cNvSpPr>
          <p:nvPr>
            <p:ph sz="half" idx="2"/>
          </p:nvPr>
        </p:nvSpPr>
        <p:spPr>
          <a:xfrm>
            <a:off x="457200" y="1631156"/>
            <a:ext cx="4040188" cy="2963466"/>
          </a:xfrm>
        </p:spPr>
        <p:txBody>
          <a:bodyPr/>
          <a:lstStyle>
            <a:lvl1pPr>
              <a:defRPr sz="1800"/>
            </a:lvl1pPr>
            <a:lvl2pPr>
              <a:defRPr sz="1600"/>
            </a:lvl2pPr>
            <a:lvl3pPr marL="1085850" indent="-228600">
              <a:buFont typeface="Arial" pitchFamily="34" charset="0"/>
              <a:buChar char="•"/>
              <a:defRPr sz="1400"/>
            </a:lvl3pPr>
            <a:lvl4pPr marL="1428750" indent="-228600">
              <a:buFont typeface="Arial" pitchFamily="34" charset="0"/>
              <a:buChar char="•"/>
              <a:defRPr sz="1200"/>
            </a:lvl4pPr>
            <a:lvl5pPr marL="1771650" indent="-228600">
              <a:buFont typeface="Arial" pitchFamily="34" charset="0"/>
              <a:buChar char="•"/>
              <a:defRPr sz="1200"/>
            </a:lvl5pPr>
            <a:lvl6pPr marL="2228850" indent="-228600">
              <a:buFont typeface="Arial" pitchFamily="34" charset="0"/>
              <a:buChar char="•"/>
              <a:defRPr sz="1200"/>
            </a:lvl6pPr>
            <a:lvl7pPr marL="2686050" indent="-228600">
              <a:buFont typeface="Arial" pitchFamily="34" charset="0"/>
              <a:buChar char="•"/>
              <a:defRPr sz="1200"/>
            </a:lvl7pPr>
            <a:lvl8pPr marL="3143250" indent="-228600">
              <a:buFont typeface="Arial" pitchFamily="34" charset="0"/>
              <a:buChar char="•"/>
              <a:defRPr sz="12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platzhalter 4"/>
          <p:cNvSpPr>
            <a:spLocks noGrp="1"/>
          </p:cNvSpPr>
          <p:nvPr>
            <p:ph type="body" sz="quarter" idx="3" hasCustomPrompt="1"/>
          </p:nvPr>
        </p:nvSpPr>
        <p:spPr>
          <a:xfrm>
            <a:off x="4645028" y="1151335"/>
            <a:ext cx="4041775"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Inhaltsplatzhalter 5"/>
          <p:cNvSpPr>
            <a:spLocks noGrp="1"/>
          </p:cNvSpPr>
          <p:nvPr>
            <p:ph sz="quarter" idx="4"/>
          </p:nvPr>
        </p:nvSpPr>
        <p:spPr>
          <a:xfrm>
            <a:off x="4645028" y="1631156"/>
            <a:ext cx="4041775" cy="2963466"/>
          </a:xfrm>
        </p:spPr>
        <p:txBody>
          <a:bodyPr/>
          <a:lstStyle>
            <a:lvl1pPr>
              <a:defRPr sz="1800"/>
            </a:lvl1pPr>
            <a:lvl2pPr>
              <a:defRPr sz="1600"/>
            </a:lvl2pPr>
            <a:lvl3pPr marL="1085850" indent="-228600">
              <a:buFont typeface="Arial" pitchFamily="34" charset="0"/>
              <a:buChar char="•"/>
              <a:defRPr sz="1400"/>
            </a:lvl3pPr>
            <a:lvl4pPr marL="1428750" indent="-228600">
              <a:buFont typeface="Arial" pitchFamily="34" charset="0"/>
              <a:buChar char="•"/>
              <a:defRPr sz="1200"/>
            </a:lvl4pPr>
            <a:lvl5pPr marL="1771650" indent="-228600">
              <a:buFont typeface="Arial" pitchFamily="34" charset="0"/>
              <a:buChar char="•"/>
              <a:defRPr sz="1200"/>
            </a:lvl5pPr>
            <a:lvl6pPr marL="2228850" indent="-228600">
              <a:buFont typeface="Arial" pitchFamily="34" charset="0"/>
              <a:buChar char="•"/>
              <a:defRPr sz="1200"/>
            </a:lvl6pPr>
            <a:lvl7pPr marL="2686050" indent="-228600">
              <a:buFont typeface="Arial" pitchFamily="34" charset="0"/>
              <a:buChar char="•"/>
              <a:defRPr sz="1200"/>
            </a:lvl7pPr>
            <a:lvl8pPr marL="3143250" indent="-228600">
              <a:buFont typeface="Arial" pitchFamily="34" charset="0"/>
              <a:buChar char="•"/>
              <a:defRPr sz="1200"/>
            </a:lvl8pPr>
            <a:lvl9pPr marL="3600450" indent="-228600">
              <a:buFont typeface="Arial" pitchFamily="34" charset="0"/>
              <a:buChar cha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itel 1"/>
          <p:cNvSpPr>
            <a:spLocks noGrp="1"/>
          </p:cNvSpPr>
          <p:nvPr>
            <p:ph type="title" hasCustomPrompt="1"/>
          </p:nvPr>
        </p:nvSpPr>
        <p:spPr>
          <a:xfrm>
            <a:off x="554400" y="1"/>
            <a:ext cx="8472186" cy="719113"/>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40742217"/>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54400" y="1"/>
            <a:ext cx="8472186" cy="719113"/>
          </a:xfrm>
        </p:spPr>
        <p:txBody>
          <a:bodyPr/>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1652613"/>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04047"/>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strac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1"/>
            <a:ext cx="9144000" cy="311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9"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pic>
        <p:nvPicPr>
          <p:cNvPr id="10"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1030772"/>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nce">
    <p:spTree>
      <p:nvGrpSpPr>
        <p:cNvPr id="1" name=""/>
        <p:cNvGrpSpPr/>
        <p:nvPr/>
      </p:nvGrpSpPr>
      <p:grpSpPr>
        <a:xfrm>
          <a:off x="0" y="0"/>
          <a:ext cx="0" cy="0"/>
          <a:chOff x="0" y="0"/>
          <a:chExt cx="0" cy="0"/>
        </a:xfrm>
      </p:grpSpPr>
      <p:pic>
        <p:nvPicPr>
          <p:cNvPr id="12"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311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377115"/>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pic>
        <p:nvPicPr>
          <p:cNvPr id="9" name="Picture 2"/>
          <p:cNvPicPr>
            <a:picLocks noChangeArrowheads="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9144000" cy="311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pic>
        <p:nvPicPr>
          <p:cNvPr id="7" name="Picture 3"/>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284467"/>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Picture 2"/>
          <p:cNvPicPr>
            <a:picLocks noChangeArrowheads="1"/>
          </p:cNvPicPr>
          <p:nvPr userDrawn="1"/>
        </p:nvPicPr>
        <p:blipFill rotWithShape="1">
          <a:blip r:embed="rId21" cstate="email">
            <a:extLst>
              <a:ext uri="{28A0092B-C50C-407E-A947-70E740481C1C}">
                <a14:useLocalDpi xmlns:a14="http://schemas.microsoft.com/office/drawing/2010/main"/>
              </a:ext>
            </a:extLst>
          </a:blip>
          <a:srcRect b="5950"/>
          <a:stretch/>
        </p:blipFill>
        <p:spPr bwMode="auto">
          <a:xfrm>
            <a:off x="11876" y="2"/>
            <a:ext cx="9142413" cy="18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573" name="Text Box 53"/>
          <p:cNvSpPr txBox="1">
            <a:spLocks noChangeArrowheads="1"/>
          </p:cNvSpPr>
          <p:nvPr/>
        </p:nvSpPr>
        <p:spPr bwMode="auto">
          <a:xfrm>
            <a:off x="2734799" y="4880372"/>
            <a:ext cx="3674403" cy="215444"/>
          </a:xfrm>
          <a:prstGeom prst="rect">
            <a:avLst/>
          </a:prstGeom>
          <a:noFill/>
          <a:ln w="9525">
            <a:noFill/>
            <a:miter lim="800000"/>
            <a:headEnd/>
            <a:tailEnd/>
          </a:ln>
          <a:effectLst/>
        </p:spPr>
        <p:txBody>
          <a:bodyPr wrap="none">
            <a:spAutoFit/>
          </a:bodyPr>
          <a:lstStyle/>
          <a:p>
            <a:pPr>
              <a:spcBef>
                <a:spcPct val="20000"/>
              </a:spcBef>
              <a:buClr>
                <a:srgbClr val="FF9900"/>
              </a:buClr>
              <a:buFont typeface="Wingdings" pitchFamily="2" charset="2"/>
              <a:buNone/>
              <a:defRPr/>
            </a:pPr>
            <a:r>
              <a:rPr lang="en-US" sz="800" dirty="0">
                <a:solidFill>
                  <a:schemeClr val="tx1"/>
                </a:solidFill>
              </a:rPr>
              <a:t>© </a:t>
            </a:r>
            <a:r>
              <a:rPr lang="en-US" sz="800" dirty="0" smtClean="0">
                <a:solidFill>
                  <a:schemeClr val="tx1"/>
                </a:solidFill>
              </a:rPr>
              <a:t>2013 </a:t>
            </a:r>
            <a:r>
              <a:rPr lang="en-US" sz="800" dirty="0">
                <a:solidFill>
                  <a:schemeClr val="tx1"/>
                </a:solidFill>
              </a:rPr>
              <a:t>ADVA Optical Networking. All rights reserved. Confidential.</a:t>
            </a:r>
          </a:p>
        </p:txBody>
      </p:sp>
      <p:sp>
        <p:nvSpPr>
          <p:cNvPr id="1029" name="Rectangle 76"/>
          <p:cNvSpPr>
            <a:spLocks noGrp="1" noChangeArrowheads="1"/>
          </p:cNvSpPr>
          <p:nvPr>
            <p:ph type="body" idx="1"/>
          </p:nvPr>
        </p:nvSpPr>
        <p:spPr bwMode="auto">
          <a:xfrm>
            <a:off x="519113" y="1010841"/>
            <a:ext cx="8121650" cy="379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de-DE" dirty="0" smtClean="0"/>
              <a:t>Fourth level</a:t>
            </a:r>
            <a:endParaRPr lang="en-US" dirty="0" smtClean="0"/>
          </a:p>
          <a:p>
            <a:pPr lvl="3"/>
            <a:endParaRPr lang="en-US" dirty="0" smtClean="0"/>
          </a:p>
          <a:p>
            <a:pPr lvl="3"/>
            <a:endParaRPr lang="en-US" dirty="0" smtClean="0"/>
          </a:p>
        </p:txBody>
      </p:sp>
      <p:sp>
        <p:nvSpPr>
          <p:cNvPr id="107599" name="Text Box 79"/>
          <p:cNvSpPr txBox="1">
            <a:spLocks noChangeArrowheads="1"/>
          </p:cNvSpPr>
          <p:nvPr/>
        </p:nvSpPr>
        <p:spPr bwMode="auto">
          <a:xfrm>
            <a:off x="15875" y="4862514"/>
            <a:ext cx="762000" cy="246221"/>
          </a:xfrm>
          <a:prstGeom prst="rect">
            <a:avLst/>
          </a:prstGeom>
          <a:noFill/>
          <a:ln w="9525">
            <a:noFill/>
            <a:miter lim="800000"/>
            <a:headEnd/>
            <a:tailEnd/>
          </a:ln>
          <a:effectLst/>
        </p:spPr>
        <p:txBody>
          <a:bodyPr>
            <a:spAutoFit/>
          </a:bodyPr>
          <a:lstStyle/>
          <a:p>
            <a:pPr algn="r" eaLnBrk="0" hangingPunct="0">
              <a:spcBef>
                <a:spcPct val="0"/>
              </a:spcBef>
              <a:buClrTx/>
              <a:buFontTx/>
              <a:buNone/>
              <a:defRPr/>
            </a:pPr>
            <a:fld id="{BE1D5686-55C8-4514-B5C5-DB4D4F567BA8}" type="slidenum">
              <a:rPr lang="en-US" altLang="da-DK" sz="1000">
                <a:solidFill>
                  <a:srgbClr val="5A5A5A"/>
                </a:solidFill>
              </a:rPr>
              <a:pPr algn="r" eaLnBrk="0" hangingPunct="0">
                <a:spcBef>
                  <a:spcPct val="0"/>
                </a:spcBef>
                <a:buClrTx/>
                <a:buFontTx/>
                <a:buNone/>
                <a:defRPr/>
              </a:pPr>
              <a:t>‹#›</a:t>
            </a:fld>
            <a:endParaRPr lang="en-US" altLang="da-DK" sz="1000" dirty="0">
              <a:solidFill>
                <a:srgbClr val="5A5A5A"/>
              </a:solidFill>
            </a:endParaRPr>
          </a:p>
        </p:txBody>
      </p:sp>
      <p:sp>
        <p:nvSpPr>
          <p:cNvPr id="1031" name="Rectangle 34"/>
          <p:cNvSpPr>
            <a:spLocks noGrp="1" noChangeArrowheads="1"/>
          </p:cNvSpPr>
          <p:nvPr>
            <p:ph type="title"/>
          </p:nvPr>
        </p:nvSpPr>
        <p:spPr bwMode="auto">
          <a:xfrm>
            <a:off x="555625" y="0"/>
            <a:ext cx="8121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64" name="Text Box 79"/>
          <p:cNvSpPr txBox="1">
            <a:spLocks noChangeArrowheads="1"/>
          </p:cNvSpPr>
          <p:nvPr/>
        </p:nvSpPr>
        <p:spPr bwMode="auto">
          <a:xfrm>
            <a:off x="15875" y="4862514"/>
            <a:ext cx="762000" cy="246221"/>
          </a:xfrm>
          <a:prstGeom prst="rect">
            <a:avLst/>
          </a:prstGeom>
          <a:noFill/>
          <a:ln w="9525">
            <a:noFill/>
            <a:miter lim="800000"/>
            <a:headEnd/>
            <a:tailEnd/>
          </a:ln>
          <a:effectLst/>
        </p:spPr>
        <p:txBody>
          <a:bodyPr>
            <a:spAutoFit/>
          </a:bodyPr>
          <a:lstStyle/>
          <a:p>
            <a:pPr algn="r" eaLnBrk="0" fontAlgn="auto" hangingPunct="0">
              <a:spcBef>
                <a:spcPct val="0"/>
              </a:spcBef>
              <a:spcAft>
                <a:spcPts val="0"/>
              </a:spcAft>
              <a:buClrTx/>
              <a:buFontTx/>
              <a:buNone/>
              <a:defRPr/>
            </a:pPr>
            <a:fld id="{9F18FEF2-8C49-459C-AEC1-ADF7A953AF45}" type="slidenum">
              <a:rPr lang="en-US" altLang="da-DK" sz="1000" kern="0">
                <a:solidFill>
                  <a:schemeClr val="tx1"/>
                </a:solidFill>
              </a:rPr>
              <a:pPr algn="r" eaLnBrk="0" fontAlgn="auto" hangingPunct="0">
                <a:spcBef>
                  <a:spcPct val="0"/>
                </a:spcBef>
                <a:spcAft>
                  <a:spcPts val="0"/>
                </a:spcAft>
                <a:buClrTx/>
                <a:buFontTx/>
                <a:buNone/>
                <a:defRPr/>
              </a:pPr>
              <a:t>‹#›</a:t>
            </a:fld>
            <a:endParaRPr lang="en-US" altLang="da-DK" sz="1000" kern="0" dirty="0">
              <a:solidFill>
                <a:schemeClr val="tx1"/>
              </a:solidFill>
            </a:endParaRPr>
          </a:p>
        </p:txBody>
      </p:sp>
      <p:pic>
        <p:nvPicPr>
          <p:cNvPr id="15" name="Picture 3"/>
          <p:cNvPicPr>
            <a:picLocks noChangeAspect="1" noChangeArrowheads="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8315084" y="140400"/>
            <a:ext cx="721412"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userDrawn="1"/>
        </p:nvPicPr>
        <p:blipFill>
          <a:blip r:embed="rId23" cstate="email">
            <a:extLst>
              <a:ext uri="{28A0092B-C50C-407E-A947-70E740481C1C}">
                <a14:useLocalDpi xmlns:a14="http://schemas.microsoft.com/office/drawing/2010/main"/>
              </a:ext>
            </a:extLst>
          </a:blip>
          <a:srcRect/>
          <a:stretch>
            <a:fillRect/>
          </a:stretch>
        </p:blipFill>
        <p:spPr bwMode="auto">
          <a:xfrm>
            <a:off x="7380312" y="4708606"/>
            <a:ext cx="1396490" cy="38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ine Ecke des Rechtecks abrunden 11"/>
          <p:cNvSpPr/>
          <p:nvPr userDrawn="1"/>
        </p:nvSpPr>
        <p:spPr bwMode="gray">
          <a:xfrm rot="5400000">
            <a:off x="-296568" y="296568"/>
            <a:ext cx="772648" cy="179512"/>
          </a:xfrm>
          <a:prstGeom prst="round1Rect">
            <a:avLst>
              <a:gd name="adj" fmla="val 45801"/>
            </a:avLst>
          </a:prstGeom>
          <a:solidFill>
            <a:srgbClr val="FC1B1C"/>
          </a:solidFill>
          <a:ln w="9525" cap="flat" cmpd="sng" algn="ctr">
            <a:noFill/>
            <a:prstDash val="solid"/>
            <a:round/>
            <a:headEnd type="none" w="med" len="med"/>
            <a:tailEnd type="none" w="med" len="med"/>
          </a:ln>
          <a:effectLst/>
        </p:spPr>
        <p:txBody>
          <a:bodyPr wrap="none" lIns="90000" tIns="46800" rIns="90000" bIns="46800" anchor="ctr"/>
          <a:lstStyle/>
          <a:p>
            <a:pPr algn="l" fontAlgn="auto">
              <a:spcBef>
                <a:spcPts val="0"/>
              </a:spcBef>
              <a:spcAft>
                <a:spcPts val="0"/>
              </a:spcAft>
              <a:buClrTx/>
              <a:buFontTx/>
              <a:buNone/>
              <a:defRPr/>
            </a:pPr>
            <a:endParaRPr lang="en-US" sz="1800" kern="0">
              <a:solidFill>
                <a:sysClr val="windowText" lastClr="000000"/>
              </a:solidFill>
            </a:endParaRPr>
          </a:p>
        </p:txBody>
      </p:sp>
    </p:spTree>
    <p:extLst>
      <p:ext uri="{BB962C8B-B14F-4D97-AF65-F5344CB8AC3E}">
        <p14:creationId xmlns:p14="http://schemas.microsoft.com/office/powerpoint/2010/main" val="2876594334"/>
      </p:ext>
    </p:extLst>
  </p:cSld>
  <p:clrMap bg1="lt1" tx1="dk1" bg2="lt2" tx2="dk2" accent1="accent1" accent2="accent2" accent3="accent3" accent4="accent4" accent5="accent5" accent6="accent6" hlink="hlink" folHlink="folHlink"/>
  <p:sldLayoutIdLst>
    <p:sldLayoutId id="2147483763" r:id="rId1"/>
    <p:sldLayoutId id="2147483745" r:id="rId2"/>
    <p:sldLayoutId id="2147483746" r:id="rId3"/>
    <p:sldLayoutId id="2147483747" r:id="rId4"/>
    <p:sldLayoutId id="2147483748" r:id="rId5"/>
    <p:sldLayoutId id="2147483749" r:id="rId6"/>
    <p:sldLayoutId id="2147483750" r:id="rId7"/>
    <p:sldLayoutId id="2147483776" r:id="rId8"/>
    <p:sldLayoutId id="2147483775" r:id="rId9"/>
    <p:sldLayoutId id="2147483764" r:id="rId10"/>
    <p:sldLayoutId id="2147483774" r:id="rId11"/>
    <p:sldLayoutId id="2147483770" r:id="rId12"/>
    <p:sldLayoutId id="2147483773" r:id="rId13"/>
    <p:sldLayoutId id="2147483767" r:id="rId14"/>
    <p:sldLayoutId id="2147483769" r:id="rId15"/>
    <p:sldLayoutId id="2147483771" r:id="rId16"/>
    <p:sldLayoutId id="2147483772" r:id="rId17"/>
    <p:sldLayoutId id="2147483777" r:id="rId18"/>
    <p:sldLayoutId id="2147483778" r:id="rId19"/>
  </p:sldLayoutIdLst>
  <p:transition>
    <p:wipe dir="r"/>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3200">
          <a:solidFill>
            <a:schemeClr val="tx1"/>
          </a:solidFill>
          <a:latin typeface="+mj-lt"/>
          <a:ea typeface="+mj-ea"/>
          <a:cs typeface="+mj-cs"/>
        </a:defRPr>
      </a:lvl1pPr>
      <a:lvl2pPr algn="l" rtl="0" eaLnBrk="1" fontAlgn="base" hangingPunct="1">
        <a:lnSpc>
          <a:spcPct val="90000"/>
        </a:lnSpc>
        <a:spcBef>
          <a:spcPct val="0"/>
        </a:spcBef>
        <a:spcAft>
          <a:spcPct val="0"/>
        </a:spcAft>
        <a:defRPr sz="3200">
          <a:solidFill>
            <a:schemeClr val="tx1"/>
          </a:solidFill>
          <a:latin typeface="Verdana" pitchFamily="34" charset="0"/>
        </a:defRPr>
      </a:lvl2pPr>
      <a:lvl3pPr algn="l" rtl="0" eaLnBrk="1" fontAlgn="base" hangingPunct="1">
        <a:lnSpc>
          <a:spcPct val="90000"/>
        </a:lnSpc>
        <a:spcBef>
          <a:spcPct val="0"/>
        </a:spcBef>
        <a:spcAft>
          <a:spcPct val="0"/>
        </a:spcAft>
        <a:defRPr sz="3200">
          <a:solidFill>
            <a:schemeClr val="tx1"/>
          </a:solidFill>
          <a:latin typeface="Verdana" pitchFamily="34" charset="0"/>
        </a:defRPr>
      </a:lvl3pPr>
      <a:lvl4pPr algn="l" rtl="0" eaLnBrk="1" fontAlgn="base" hangingPunct="1">
        <a:lnSpc>
          <a:spcPct val="90000"/>
        </a:lnSpc>
        <a:spcBef>
          <a:spcPct val="0"/>
        </a:spcBef>
        <a:spcAft>
          <a:spcPct val="0"/>
        </a:spcAft>
        <a:defRPr sz="3200">
          <a:solidFill>
            <a:schemeClr val="tx1"/>
          </a:solidFill>
          <a:latin typeface="Verdana" pitchFamily="34" charset="0"/>
        </a:defRPr>
      </a:lvl4pPr>
      <a:lvl5pPr algn="l" rtl="0" eaLnBrk="1" fontAlgn="base" hangingPunct="1">
        <a:lnSpc>
          <a:spcPct val="90000"/>
        </a:lnSpc>
        <a:spcBef>
          <a:spcPct val="0"/>
        </a:spcBef>
        <a:spcAft>
          <a:spcPct val="0"/>
        </a:spcAft>
        <a:defRPr sz="3200">
          <a:solidFill>
            <a:schemeClr val="tx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285750" marR="0" indent="-285750" algn="l" defTabSz="914400" rtl="0" eaLnBrk="1" fontAlgn="base" latinLnBrk="0" hangingPunct="1">
        <a:lnSpc>
          <a:spcPct val="100000"/>
        </a:lnSpc>
        <a:spcBef>
          <a:spcPct val="80000"/>
        </a:spcBef>
        <a:spcAft>
          <a:spcPct val="0"/>
        </a:spcAft>
        <a:buClr>
          <a:schemeClr val="accent3"/>
        </a:buClr>
        <a:buSzTx/>
        <a:buFont typeface="Arial" pitchFamily="34" charset="0"/>
        <a:buChar char="•"/>
        <a:tabLst/>
        <a:defRPr>
          <a:solidFill>
            <a:srgbClr val="000000"/>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sz="1600">
          <a:solidFill>
            <a:srgbClr val="000000"/>
          </a:solidFill>
          <a:latin typeface="+mn-lt"/>
        </a:defRPr>
      </a:lvl2pPr>
      <a:lvl3pPr marL="1143000" marR="0" indent="-285750" algn="l" defTabSz="914400" rtl="0" eaLnBrk="1" fontAlgn="base" latinLnBrk="0" hangingPunct="1">
        <a:lnSpc>
          <a:spcPct val="100000"/>
        </a:lnSpc>
        <a:spcBef>
          <a:spcPct val="20000"/>
        </a:spcBef>
        <a:spcAft>
          <a:spcPct val="0"/>
        </a:spcAft>
        <a:buClr>
          <a:schemeClr val="accent2">
            <a:lumMod val="75000"/>
          </a:schemeClr>
        </a:buClr>
        <a:buSzTx/>
        <a:buFont typeface="Arial" pitchFamily="34" charset="0"/>
        <a:buChar char="•"/>
        <a:tabLst/>
        <a:defRPr sz="1400">
          <a:solidFill>
            <a:srgbClr val="000000"/>
          </a:solidFill>
          <a:latin typeface="+mn-lt"/>
        </a:defRPr>
      </a:lvl3pPr>
      <a:lvl4pPr marL="1371600" marR="0" indent="-171450" algn="l" defTabSz="914400" rtl="0" eaLnBrk="1" fontAlgn="base" latinLnBrk="0" hangingPunct="1">
        <a:lnSpc>
          <a:spcPct val="100000"/>
        </a:lnSpc>
        <a:spcBef>
          <a:spcPct val="20000"/>
        </a:spcBef>
        <a:spcAft>
          <a:spcPct val="0"/>
        </a:spcAft>
        <a:buClr>
          <a:schemeClr val="accent2"/>
        </a:buClr>
        <a:buSzTx/>
        <a:buFont typeface="Arial" pitchFamily="34" charset="0"/>
        <a:buChar char="•"/>
        <a:tabLst/>
        <a:defRPr sz="1200" baseline="0">
          <a:solidFill>
            <a:srgbClr val="000000"/>
          </a:solidFill>
          <a:latin typeface="+mn-lt"/>
        </a:defRPr>
      </a:lvl4pPr>
      <a:lvl5pPr marL="17716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5pPr>
      <a:lvl6pPr marL="22288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6pPr>
      <a:lvl7pPr marL="26860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7pPr>
      <a:lvl8pPr marL="31432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8pPr>
      <a:lvl9pPr marL="36004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1.pn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linkedin.com/groups?about=&amp;gid=1194227&amp;trk=anet_ug_grppro" TargetMode="External"/><Relationship Id="rId7" Type="http://schemas.openxmlformats.org/officeDocument/2006/relationships/hyperlink" Target="http://www.facebook.com/pages/ADVA-Optical-Networking/37630238931?ref=t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hyperlink" Target="http://twitter.com/ADVAOpticalNews" TargetMode="External"/><Relationship Id="rId10" Type="http://schemas.openxmlformats.org/officeDocument/2006/relationships/image" Target="../media/image35.jpeg"/><Relationship Id="rId4" Type="http://schemas.openxmlformats.org/officeDocument/2006/relationships/image" Target="../media/image32.jpeg"/><Relationship Id="rId9" Type="http://schemas.openxmlformats.org/officeDocument/2006/relationships/hyperlink" Target="http://blog.advaoptical.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subTitle" idx="1"/>
          </p:nvPr>
        </p:nvSpPr>
        <p:spPr/>
        <p:txBody>
          <a:bodyPr/>
          <a:lstStyle/>
          <a:p>
            <a:r>
              <a:rPr lang="en-US" dirty="0" smtClean="0"/>
              <a:t>Anthony Magee, 6</a:t>
            </a:r>
            <a:r>
              <a:rPr lang="en-US" baseline="30000" dirty="0" smtClean="0"/>
              <a:t>th</a:t>
            </a:r>
            <a:r>
              <a:rPr lang="en-US" dirty="0" smtClean="0"/>
              <a:t> September 2013 </a:t>
            </a:r>
            <a:endParaRPr lang="en-US" dirty="0"/>
          </a:p>
        </p:txBody>
      </p:sp>
      <p:sp>
        <p:nvSpPr>
          <p:cNvPr id="4098" name="Rectangle 2"/>
          <p:cNvSpPr>
            <a:spLocks noGrp="1" noChangeArrowheads="1"/>
          </p:cNvSpPr>
          <p:nvPr>
            <p:ph type="ctrTitle"/>
          </p:nvPr>
        </p:nvSpPr>
        <p:spPr/>
        <p:txBody>
          <a:bodyPr/>
          <a:lstStyle/>
          <a:p>
            <a:r>
              <a:rPr lang="en-US" dirty="0" smtClean="0"/>
              <a:t>Carrier Ethernet</a:t>
            </a:r>
            <a:br>
              <a:rPr lang="en-US" dirty="0" smtClean="0"/>
            </a:br>
            <a:r>
              <a:rPr lang="en-US" dirty="0" smtClean="0"/>
              <a:t>Service Life-Cycle Management</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Y.1564 Service Performance Test</a:t>
            </a:r>
            <a:endParaRPr lang="en-GB" dirty="0"/>
          </a:p>
        </p:txBody>
      </p:sp>
      <p:sp>
        <p:nvSpPr>
          <p:cNvPr id="43" name="Content Placeholder 6"/>
          <p:cNvSpPr>
            <a:spLocks noGrp="1"/>
          </p:cNvSpPr>
          <p:nvPr>
            <p:ph idx="1"/>
          </p:nvPr>
        </p:nvSpPr>
        <p:spPr>
          <a:xfrm>
            <a:off x="518400" y="957958"/>
            <a:ext cx="8121600" cy="1397768"/>
          </a:xfrm>
        </p:spPr>
        <p:txBody>
          <a:bodyPr>
            <a:noAutofit/>
          </a:bodyPr>
          <a:lstStyle/>
          <a:p>
            <a:r>
              <a:rPr lang="en-US" b="0" dirty="0" smtClean="0"/>
              <a:t>Simultaneously validate SLA conformance for all defined services</a:t>
            </a:r>
          </a:p>
          <a:p>
            <a:r>
              <a:rPr lang="en-US" b="0" dirty="0" smtClean="0"/>
              <a:t>Generate traffic at CIR for all flows and report performance</a:t>
            </a:r>
          </a:p>
          <a:p>
            <a:r>
              <a:rPr lang="en-US" b="0" dirty="0" smtClean="0"/>
              <a:t>Test for 15 minutes to 24 hours</a:t>
            </a:r>
          </a:p>
          <a:p>
            <a:pPr lvl="1"/>
            <a:r>
              <a:rPr lang="en-US" dirty="0" smtClean="0"/>
              <a:t>Configurable parameter</a:t>
            </a:r>
            <a:endParaRPr lang="en-US" b="0" dirty="0" smtClean="0"/>
          </a:p>
          <a:p>
            <a:endParaRPr lang="en-US" b="0" dirty="0" smtClean="0"/>
          </a:p>
        </p:txBody>
      </p:sp>
      <p:pic>
        <p:nvPicPr>
          <p:cNvPr id="45" name="Picture 44" descr="serv per 1"/>
          <p:cNvPicPr>
            <a:picLocks noChangeAspect="1" noChangeArrowheads="1"/>
          </p:cNvPicPr>
          <p:nvPr/>
        </p:nvPicPr>
        <p:blipFill>
          <a:blip r:embed="rId2" cstate="print"/>
          <a:srcRect/>
          <a:stretch>
            <a:fillRect/>
          </a:stretch>
        </p:blipFill>
        <p:spPr bwMode="auto">
          <a:xfrm>
            <a:off x="43304" y="2283718"/>
            <a:ext cx="8994775" cy="1840706"/>
          </a:xfrm>
          <a:prstGeom prst="rect">
            <a:avLst/>
          </a:prstGeom>
          <a:noFill/>
          <a:ln w="9525">
            <a:noFill/>
            <a:miter lim="800000"/>
            <a:headEnd/>
            <a:tailEnd/>
          </a:ln>
        </p:spPr>
      </p:pic>
    </p:spTree>
    <p:extLst>
      <p:ext uri="{BB962C8B-B14F-4D97-AF65-F5344CB8AC3E}">
        <p14:creationId xmlns:p14="http://schemas.microsoft.com/office/powerpoint/2010/main" val="1540374831"/>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Enabling Technologies</a:t>
            </a:r>
            <a:endParaRPr lang="en-GB" dirty="0"/>
          </a:p>
        </p:txBody>
      </p:sp>
    </p:spTree>
    <p:extLst>
      <p:ext uri="{BB962C8B-B14F-4D97-AF65-F5344CB8AC3E}">
        <p14:creationId xmlns:p14="http://schemas.microsoft.com/office/powerpoint/2010/main" val="51540827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p:txBody>
          <a:bodyPr/>
          <a:lstStyle/>
          <a:p>
            <a:r>
              <a:rPr lang="en-US"/>
              <a:t>Low-touch provisioning toolkit</a:t>
            </a:r>
            <a:br>
              <a:rPr lang="en-US"/>
            </a:br>
            <a:r>
              <a:rPr lang="en-US" sz="2400"/>
              <a:t>for simple, quick and automated installation</a:t>
            </a:r>
          </a:p>
        </p:txBody>
      </p:sp>
      <p:grpSp>
        <p:nvGrpSpPr>
          <p:cNvPr id="2" name="Group 4"/>
          <p:cNvGrpSpPr>
            <a:grpSpLocks/>
          </p:cNvGrpSpPr>
          <p:nvPr/>
        </p:nvGrpSpPr>
        <p:grpSpPr bwMode="auto">
          <a:xfrm>
            <a:off x="950916" y="2118619"/>
            <a:ext cx="2236787" cy="269081"/>
            <a:chOff x="599" y="1701"/>
            <a:chExt cx="1409" cy="226"/>
          </a:xfrm>
        </p:grpSpPr>
        <p:pic>
          <p:nvPicPr>
            <p:cNvPr id="210949" name="Picture 5"/>
            <p:cNvPicPr>
              <a:picLocks noChangeAspect="1" noChangeArrowheads="1"/>
            </p:cNvPicPr>
            <p:nvPr/>
          </p:nvPicPr>
          <p:blipFill>
            <a:blip r:embed="rId3" cstate="print"/>
            <a:srcRect/>
            <a:stretch>
              <a:fillRect/>
            </a:stretch>
          </p:blipFill>
          <p:spPr bwMode="auto">
            <a:xfrm>
              <a:off x="599" y="1701"/>
              <a:ext cx="374" cy="226"/>
            </a:xfrm>
            <a:prstGeom prst="rect">
              <a:avLst/>
            </a:prstGeom>
            <a:noFill/>
            <a:ln w="9525" algn="ctr">
              <a:noFill/>
              <a:miter lim="800000"/>
              <a:headEnd/>
              <a:tailEnd/>
            </a:ln>
          </p:spPr>
        </p:pic>
        <p:sp>
          <p:nvSpPr>
            <p:cNvPr id="210950" name="Line 6"/>
            <p:cNvSpPr>
              <a:spLocks noChangeShapeType="1"/>
            </p:cNvSpPr>
            <p:nvPr/>
          </p:nvSpPr>
          <p:spPr bwMode="auto">
            <a:xfrm>
              <a:off x="1001" y="1827"/>
              <a:ext cx="1007" cy="1"/>
            </a:xfrm>
            <a:prstGeom prst="line">
              <a:avLst/>
            </a:prstGeom>
            <a:noFill/>
            <a:ln w="9525">
              <a:solidFill>
                <a:schemeClr val="tx1"/>
              </a:solidFill>
              <a:round/>
              <a:headEnd/>
              <a:tailEnd type="triangle" w="med" len="med"/>
            </a:ln>
          </p:spPr>
          <p:txBody>
            <a:bodyPr/>
            <a:lstStyle/>
            <a:p>
              <a:endParaRPr lang="en-US"/>
            </a:p>
          </p:txBody>
        </p:sp>
      </p:grpSp>
      <p:sp>
        <p:nvSpPr>
          <p:cNvPr id="210951" name="Text Box 7"/>
          <p:cNvSpPr txBox="1">
            <a:spLocks noChangeArrowheads="1"/>
          </p:cNvSpPr>
          <p:nvPr/>
        </p:nvSpPr>
        <p:spPr bwMode="auto">
          <a:xfrm>
            <a:off x="6524625" y="1328044"/>
            <a:ext cx="895350" cy="461665"/>
          </a:xfrm>
          <a:prstGeom prst="rect">
            <a:avLst/>
          </a:prstGeom>
          <a:noFill/>
          <a:ln w="9525" algn="ctr">
            <a:noFill/>
            <a:miter lim="800000"/>
            <a:headEnd/>
            <a:tailEnd/>
          </a:ln>
        </p:spPr>
        <p:txBody>
          <a:bodyPr>
            <a:spAutoFit/>
          </a:bodyPr>
          <a:lstStyle/>
          <a:p>
            <a:pPr>
              <a:spcBef>
                <a:spcPct val="20000"/>
              </a:spcBef>
            </a:pPr>
            <a:r>
              <a:rPr lang="en-US" sz="1200"/>
              <a:t>DHCP server</a:t>
            </a:r>
          </a:p>
        </p:txBody>
      </p:sp>
      <p:sp>
        <p:nvSpPr>
          <p:cNvPr id="210952" name="Text Box 8"/>
          <p:cNvSpPr txBox="1">
            <a:spLocks noChangeArrowheads="1"/>
          </p:cNvSpPr>
          <p:nvPr/>
        </p:nvSpPr>
        <p:spPr bwMode="auto">
          <a:xfrm>
            <a:off x="6661150" y="2009081"/>
            <a:ext cx="839788" cy="461665"/>
          </a:xfrm>
          <a:prstGeom prst="rect">
            <a:avLst/>
          </a:prstGeom>
          <a:noFill/>
          <a:ln w="9525" algn="ctr">
            <a:noFill/>
            <a:miter lim="800000"/>
            <a:headEnd/>
            <a:tailEnd/>
          </a:ln>
        </p:spPr>
        <p:txBody>
          <a:bodyPr>
            <a:spAutoFit/>
          </a:bodyPr>
          <a:lstStyle/>
          <a:p>
            <a:pPr>
              <a:spcBef>
                <a:spcPct val="20000"/>
              </a:spcBef>
            </a:pPr>
            <a:r>
              <a:rPr lang="en-US" sz="1200"/>
              <a:t>TFTP server</a:t>
            </a:r>
          </a:p>
        </p:txBody>
      </p:sp>
      <p:sp>
        <p:nvSpPr>
          <p:cNvPr id="210953" name="Text Box 9"/>
          <p:cNvSpPr txBox="1">
            <a:spLocks noChangeArrowheads="1"/>
          </p:cNvSpPr>
          <p:nvPr/>
        </p:nvSpPr>
        <p:spPr bwMode="auto">
          <a:xfrm>
            <a:off x="7610475" y="1644750"/>
            <a:ext cx="863600" cy="461665"/>
          </a:xfrm>
          <a:prstGeom prst="rect">
            <a:avLst/>
          </a:prstGeom>
          <a:noFill/>
          <a:ln w="9525" algn="ctr">
            <a:noFill/>
            <a:miter lim="800000"/>
            <a:headEnd/>
            <a:tailEnd/>
          </a:ln>
        </p:spPr>
        <p:txBody>
          <a:bodyPr>
            <a:spAutoFit/>
          </a:bodyPr>
          <a:lstStyle/>
          <a:p>
            <a:pPr>
              <a:spcBef>
                <a:spcPct val="20000"/>
              </a:spcBef>
            </a:pPr>
            <a:r>
              <a:rPr lang="en-US" sz="1200"/>
              <a:t>RADIUS server</a:t>
            </a:r>
          </a:p>
        </p:txBody>
      </p:sp>
      <p:sp>
        <p:nvSpPr>
          <p:cNvPr id="314378" name="Text Box 10"/>
          <p:cNvSpPr txBox="1">
            <a:spLocks noChangeArrowheads="1"/>
          </p:cNvSpPr>
          <p:nvPr/>
        </p:nvSpPr>
        <p:spPr bwMode="auto">
          <a:xfrm>
            <a:off x="1583583" y="2309119"/>
            <a:ext cx="1598515" cy="246221"/>
          </a:xfrm>
          <a:prstGeom prst="rect">
            <a:avLst/>
          </a:prstGeom>
          <a:noFill/>
          <a:ln w="9525" algn="ctr">
            <a:noFill/>
            <a:miter lim="800000"/>
            <a:headEnd/>
            <a:tailEnd/>
          </a:ln>
        </p:spPr>
        <p:txBody>
          <a:bodyPr wrap="none">
            <a:spAutoFit/>
          </a:bodyPr>
          <a:lstStyle/>
          <a:p>
            <a:pPr>
              <a:spcBef>
                <a:spcPct val="20000"/>
              </a:spcBef>
            </a:pPr>
            <a:r>
              <a:rPr lang="en-US" sz="1000"/>
              <a:t>802.1x, 802.3ah OAM</a:t>
            </a:r>
          </a:p>
        </p:txBody>
      </p:sp>
      <p:sp>
        <p:nvSpPr>
          <p:cNvPr id="210955" name="Line 11"/>
          <p:cNvSpPr>
            <a:spLocks noChangeShapeType="1"/>
          </p:cNvSpPr>
          <p:nvPr/>
        </p:nvSpPr>
        <p:spPr bwMode="auto">
          <a:xfrm flipH="1">
            <a:off x="5675313" y="1804293"/>
            <a:ext cx="1593850" cy="247650"/>
          </a:xfrm>
          <a:prstGeom prst="line">
            <a:avLst/>
          </a:prstGeom>
          <a:noFill/>
          <a:ln w="9525">
            <a:solidFill>
              <a:schemeClr val="tx1"/>
            </a:solidFill>
            <a:round/>
            <a:headEnd/>
            <a:tailEnd/>
          </a:ln>
        </p:spPr>
        <p:txBody>
          <a:bodyPr/>
          <a:lstStyle/>
          <a:p>
            <a:endParaRPr lang="en-US"/>
          </a:p>
        </p:txBody>
      </p:sp>
      <p:sp>
        <p:nvSpPr>
          <p:cNvPr id="210956" name="Line 12"/>
          <p:cNvSpPr>
            <a:spLocks noChangeShapeType="1"/>
          </p:cNvSpPr>
          <p:nvPr/>
        </p:nvSpPr>
        <p:spPr bwMode="auto">
          <a:xfrm flipH="1">
            <a:off x="5605466" y="1557834"/>
            <a:ext cx="765175" cy="360760"/>
          </a:xfrm>
          <a:prstGeom prst="line">
            <a:avLst/>
          </a:prstGeom>
          <a:noFill/>
          <a:ln w="9525">
            <a:solidFill>
              <a:schemeClr val="tx1"/>
            </a:solidFill>
            <a:round/>
            <a:headEnd/>
            <a:tailEnd/>
          </a:ln>
        </p:spPr>
        <p:txBody>
          <a:bodyPr/>
          <a:lstStyle/>
          <a:p>
            <a:endParaRPr lang="en-US"/>
          </a:p>
        </p:txBody>
      </p:sp>
      <p:sp>
        <p:nvSpPr>
          <p:cNvPr id="210957" name="Line 13"/>
          <p:cNvSpPr>
            <a:spLocks noChangeShapeType="1"/>
          </p:cNvSpPr>
          <p:nvPr/>
        </p:nvSpPr>
        <p:spPr bwMode="auto">
          <a:xfrm flipH="1" flipV="1">
            <a:off x="5789616" y="2130525"/>
            <a:ext cx="581025" cy="63103"/>
          </a:xfrm>
          <a:prstGeom prst="line">
            <a:avLst/>
          </a:prstGeom>
          <a:noFill/>
          <a:ln w="9525">
            <a:solidFill>
              <a:schemeClr val="tx1"/>
            </a:solidFill>
            <a:round/>
            <a:headEnd/>
            <a:tailEnd/>
          </a:ln>
        </p:spPr>
        <p:txBody>
          <a:bodyPr/>
          <a:lstStyle/>
          <a:p>
            <a:endParaRPr lang="en-US"/>
          </a:p>
        </p:txBody>
      </p:sp>
      <p:sp>
        <p:nvSpPr>
          <p:cNvPr id="210959" name="Text Box 15"/>
          <p:cNvSpPr txBox="1">
            <a:spLocks noChangeArrowheads="1"/>
          </p:cNvSpPr>
          <p:nvPr/>
        </p:nvSpPr>
        <p:spPr bwMode="auto">
          <a:xfrm>
            <a:off x="4976813" y="1131591"/>
            <a:ext cx="1452562" cy="646331"/>
          </a:xfrm>
          <a:prstGeom prst="rect">
            <a:avLst/>
          </a:prstGeom>
          <a:noFill/>
          <a:ln w="9525">
            <a:noFill/>
            <a:miter lim="800000"/>
            <a:headEnd/>
            <a:tailEnd/>
          </a:ln>
        </p:spPr>
        <p:txBody>
          <a:bodyPr>
            <a:spAutoFit/>
          </a:bodyPr>
          <a:lstStyle/>
          <a:p>
            <a:pPr eaLnBrk="0" hangingPunct="0">
              <a:spcBef>
                <a:spcPct val="0"/>
              </a:spcBef>
              <a:buClrTx/>
              <a:buFontTx/>
              <a:buNone/>
            </a:pPr>
            <a:r>
              <a:rPr lang="en-US" sz="1200"/>
              <a:t>FSP Management Suite</a:t>
            </a:r>
          </a:p>
        </p:txBody>
      </p:sp>
      <p:sp>
        <p:nvSpPr>
          <p:cNvPr id="210960" name="Line 16"/>
          <p:cNvSpPr>
            <a:spLocks noChangeShapeType="1"/>
          </p:cNvSpPr>
          <p:nvPr/>
        </p:nvSpPr>
        <p:spPr bwMode="auto">
          <a:xfrm>
            <a:off x="4670425" y="1572121"/>
            <a:ext cx="7938" cy="366713"/>
          </a:xfrm>
          <a:prstGeom prst="line">
            <a:avLst/>
          </a:prstGeom>
          <a:noFill/>
          <a:ln w="9525">
            <a:solidFill>
              <a:schemeClr val="tx1"/>
            </a:solidFill>
            <a:round/>
            <a:headEnd/>
            <a:tailEnd/>
          </a:ln>
        </p:spPr>
        <p:txBody>
          <a:bodyPr/>
          <a:lstStyle/>
          <a:p>
            <a:endParaRPr lang="en-US"/>
          </a:p>
        </p:txBody>
      </p:sp>
      <p:grpSp>
        <p:nvGrpSpPr>
          <p:cNvPr id="3" name="Group 17"/>
          <p:cNvGrpSpPr>
            <a:grpSpLocks noChangeAspect="1"/>
          </p:cNvGrpSpPr>
          <p:nvPr/>
        </p:nvGrpSpPr>
        <p:grpSpPr bwMode="auto">
          <a:xfrm>
            <a:off x="7289800" y="1595934"/>
            <a:ext cx="420688" cy="415529"/>
            <a:chOff x="1006" y="1438"/>
            <a:chExt cx="453" cy="417"/>
          </a:xfrm>
        </p:grpSpPr>
        <p:sp>
          <p:nvSpPr>
            <p:cNvPr id="210962" name="AutoShape 18"/>
            <p:cNvSpPr>
              <a:spLocks noChangeAspect="1" noChangeArrowheads="1" noTextEdit="1"/>
            </p:cNvSpPr>
            <p:nvPr/>
          </p:nvSpPr>
          <p:spPr bwMode="auto">
            <a:xfrm>
              <a:off x="1006" y="1438"/>
              <a:ext cx="453" cy="417"/>
            </a:xfrm>
            <a:prstGeom prst="rect">
              <a:avLst/>
            </a:prstGeom>
            <a:noFill/>
            <a:ln w="9525">
              <a:noFill/>
              <a:miter lim="800000"/>
              <a:headEnd/>
              <a:tailEnd/>
            </a:ln>
          </p:spPr>
          <p:txBody>
            <a:bodyPr/>
            <a:lstStyle/>
            <a:p>
              <a:endParaRPr lang="en-US"/>
            </a:p>
          </p:txBody>
        </p:sp>
        <p:sp>
          <p:nvSpPr>
            <p:cNvPr id="210963" name="Freeform 19"/>
            <p:cNvSpPr>
              <a:spLocks/>
            </p:cNvSpPr>
            <p:nvPr/>
          </p:nvSpPr>
          <p:spPr bwMode="auto">
            <a:xfrm>
              <a:off x="1017" y="1442"/>
              <a:ext cx="68" cy="409"/>
            </a:xfrm>
            <a:custGeom>
              <a:avLst/>
              <a:gdLst>
                <a:gd name="T0" fmla="*/ 68 w 68"/>
                <a:gd name="T1" fmla="*/ 409 h 409"/>
                <a:gd name="T2" fmla="*/ 0 w 68"/>
                <a:gd name="T3" fmla="*/ 365 h 409"/>
                <a:gd name="T4" fmla="*/ 0 w 68"/>
                <a:gd name="T5" fmla="*/ 0 h 409"/>
                <a:gd name="T6" fmla="*/ 68 w 68"/>
                <a:gd name="T7" fmla="*/ 44 h 409"/>
                <a:gd name="T8" fmla="*/ 68 w 68"/>
                <a:gd name="T9" fmla="*/ 409 h 409"/>
                <a:gd name="T10" fmla="*/ 0 60000 65536"/>
                <a:gd name="T11" fmla="*/ 0 60000 65536"/>
                <a:gd name="T12" fmla="*/ 0 60000 65536"/>
                <a:gd name="T13" fmla="*/ 0 60000 65536"/>
                <a:gd name="T14" fmla="*/ 0 60000 65536"/>
                <a:gd name="T15" fmla="*/ 0 w 68"/>
                <a:gd name="T16" fmla="*/ 0 h 409"/>
                <a:gd name="T17" fmla="*/ 68 w 68"/>
                <a:gd name="T18" fmla="*/ 409 h 409"/>
              </a:gdLst>
              <a:ahLst/>
              <a:cxnLst>
                <a:cxn ang="T10">
                  <a:pos x="T0" y="T1"/>
                </a:cxn>
                <a:cxn ang="T11">
                  <a:pos x="T2" y="T3"/>
                </a:cxn>
                <a:cxn ang="T12">
                  <a:pos x="T4" y="T5"/>
                </a:cxn>
                <a:cxn ang="T13">
                  <a:pos x="T6" y="T7"/>
                </a:cxn>
                <a:cxn ang="T14">
                  <a:pos x="T8" y="T9"/>
                </a:cxn>
              </a:cxnLst>
              <a:rect l="T15" t="T16" r="T17" b="T18"/>
              <a:pathLst>
                <a:path w="68" h="409">
                  <a:moveTo>
                    <a:pt x="68" y="409"/>
                  </a:moveTo>
                  <a:lnTo>
                    <a:pt x="0" y="365"/>
                  </a:lnTo>
                  <a:lnTo>
                    <a:pt x="0" y="0"/>
                  </a:lnTo>
                  <a:lnTo>
                    <a:pt x="68" y="44"/>
                  </a:lnTo>
                  <a:lnTo>
                    <a:pt x="68" y="409"/>
                  </a:lnTo>
                  <a:close/>
                </a:path>
              </a:pathLst>
            </a:custGeom>
            <a:solidFill>
              <a:srgbClr val="7F7F7F"/>
            </a:solidFill>
            <a:ln w="6350">
              <a:solidFill>
                <a:srgbClr val="FFFFFF"/>
              </a:solidFill>
              <a:miter lim="800000"/>
              <a:headEnd/>
              <a:tailEnd/>
            </a:ln>
          </p:spPr>
          <p:txBody>
            <a:bodyPr/>
            <a:lstStyle/>
            <a:p>
              <a:pPr algn="l">
                <a:spcBef>
                  <a:spcPct val="20000"/>
                </a:spcBef>
              </a:pPr>
              <a:endParaRPr lang="de-DE"/>
            </a:p>
          </p:txBody>
        </p:sp>
        <p:sp>
          <p:nvSpPr>
            <p:cNvPr id="210964" name="Freeform 20"/>
            <p:cNvSpPr>
              <a:spLocks/>
            </p:cNvSpPr>
            <p:nvPr/>
          </p:nvSpPr>
          <p:spPr bwMode="auto">
            <a:xfrm>
              <a:off x="1017" y="1442"/>
              <a:ext cx="432" cy="44"/>
            </a:xfrm>
            <a:custGeom>
              <a:avLst/>
              <a:gdLst>
                <a:gd name="T0" fmla="*/ 432 w 432"/>
                <a:gd name="T1" fmla="*/ 44 h 44"/>
                <a:gd name="T2" fmla="*/ 68 w 432"/>
                <a:gd name="T3" fmla="*/ 44 h 44"/>
                <a:gd name="T4" fmla="*/ 0 w 432"/>
                <a:gd name="T5" fmla="*/ 0 h 44"/>
                <a:gd name="T6" fmla="*/ 365 w 432"/>
                <a:gd name="T7" fmla="*/ 0 h 44"/>
                <a:gd name="T8" fmla="*/ 432 w 432"/>
                <a:gd name="T9" fmla="*/ 44 h 44"/>
                <a:gd name="T10" fmla="*/ 0 60000 65536"/>
                <a:gd name="T11" fmla="*/ 0 60000 65536"/>
                <a:gd name="T12" fmla="*/ 0 60000 65536"/>
                <a:gd name="T13" fmla="*/ 0 60000 65536"/>
                <a:gd name="T14" fmla="*/ 0 60000 65536"/>
                <a:gd name="T15" fmla="*/ 0 w 432"/>
                <a:gd name="T16" fmla="*/ 0 h 44"/>
                <a:gd name="T17" fmla="*/ 432 w 432"/>
                <a:gd name="T18" fmla="*/ 44 h 44"/>
              </a:gdLst>
              <a:ahLst/>
              <a:cxnLst>
                <a:cxn ang="T10">
                  <a:pos x="T0" y="T1"/>
                </a:cxn>
                <a:cxn ang="T11">
                  <a:pos x="T2" y="T3"/>
                </a:cxn>
                <a:cxn ang="T12">
                  <a:pos x="T4" y="T5"/>
                </a:cxn>
                <a:cxn ang="T13">
                  <a:pos x="T6" y="T7"/>
                </a:cxn>
                <a:cxn ang="T14">
                  <a:pos x="T8" y="T9"/>
                </a:cxn>
              </a:cxnLst>
              <a:rect l="T15" t="T16" r="T17" b="T18"/>
              <a:pathLst>
                <a:path w="432" h="44">
                  <a:moveTo>
                    <a:pt x="432" y="44"/>
                  </a:moveTo>
                  <a:lnTo>
                    <a:pt x="68" y="44"/>
                  </a:lnTo>
                  <a:lnTo>
                    <a:pt x="0" y="0"/>
                  </a:lnTo>
                  <a:lnTo>
                    <a:pt x="365" y="0"/>
                  </a:lnTo>
                  <a:lnTo>
                    <a:pt x="432" y="44"/>
                  </a:lnTo>
                  <a:close/>
                </a:path>
              </a:pathLst>
            </a:custGeom>
            <a:solidFill>
              <a:srgbClr val="7F7F7F"/>
            </a:solidFill>
            <a:ln w="6350">
              <a:solidFill>
                <a:srgbClr val="FFFFFF"/>
              </a:solidFill>
              <a:miter lim="800000"/>
              <a:headEnd/>
              <a:tailEnd/>
            </a:ln>
          </p:spPr>
          <p:txBody>
            <a:bodyPr/>
            <a:lstStyle/>
            <a:p>
              <a:pPr algn="l">
                <a:spcBef>
                  <a:spcPct val="20000"/>
                </a:spcBef>
              </a:pPr>
              <a:endParaRPr lang="de-DE"/>
            </a:p>
          </p:txBody>
        </p:sp>
        <p:sp>
          <p:nvSpPr>
            <p:cNvPr id="210965" name="Rectangle 21"/>
            <p:cNvSpPr>
              <a:spLocks noChangeArrowheads="1"/>
            </p:cNvSpPr>
            <p:nvPr/>
          </p:nvSpPr>
          <p:spPr bwMode="auto">
            <a:xfrm>
              <a:off x="1081" y="1484"/>
              <a:ext cx="365" cy="364"/>
            </a:xfrm>
            <a:prstGeom prst="rect">
              <a:avLst/>
            </a:prstGeom>
            <a:solidFill>
              <a:srgbClr val="7F7F7F"/>
            </a:solidFill>
            <a:ln w="6350">
              <a:solidFill>
                <a:srgbClr val="FFFFFF"/>
              </a:solidFill>
              <a:miter lim="800000"/>
              <a:headEnd/>
              <a:tailEnd/>
            </a:ln>
          </p:spPr>
          <p:txBody>
            <a:bodyPr/>
            <a:lstStyle/>
            <a:p>
              <a:pPr algn="l">
                <a:spcBef>
                  <a:spcPct val="20000"/>
                </a:spcBef>
              </a:pPr>
              <a:endParaRPr lang="de-DE"/>
            </a:p>
          </p:txBody>
        </p:sp>
      </p:grpSp>
      <p:grpSp>
        <p:nvGrpSpPr>
          <p:cNvPr id="4" name="Group 22"/>
          <p:cNvGrpSpPr>
            <a:grpSpLocks noChangeAspect="1"/>
          </p:cNvGrpSpPr>
          <p:nvPr/>
        </p:nvGrpSpPr>
        <p:grpSpPr bwMode="auto">
          <a:xfrm>
            <a:off x="6257928" y="1314945"/>
            <a:ext cx="377825" cy="372666"/>
            <a:chOff x="1006" y="1438"/>
            <a:chExt cx="453" cy="417"/>
          </a:xfrm>
        </p:grpSpPr>
        <p:sp>
          <p:nvSpPr>
            <p:cNvPr id="210967" name="AutoShape 23"/>
            <p:cNvSpPr>
              <a:spLocks noChangeAspect="1" noChangeArrowheads="1" noTextEdit="1"/>
            </p:cNvSpPr>
            <p:nvPr/>
          </p:nvSpPr>
          <p:spPr bwMode="auto">
            <a:xfrm>
              <a:off x="1006" y="1438"/>
              <a:ext cx="453" cy="417"/>
            </a:xfrm>
            <a:prstGeom prst="rect">
              <a:avLst/>
            </a:prstGeom>
            <a:noFill/>
            <a:ln w="9525">
              <a:noFill/>
              <a:miter lim="800000"/>
              <a:headEnd/>
              <a:tailEnd/>
            </a:ln>
          </p:spPr>
          <p:txBody>
            <a:bodyPr/>
            <a:lstStyle/>
            <a:p>
              <a:endParaRPr lang="en-US"/>
            </a:p>
          </p:txBody>
        </p:sp>
        <p:sp>
          <p:nvSpPr>
            <p:cNvPr id="210968" name="Freeform 24"/>
            <p:cNvSpPr>
              <a:spLocks/>
            </p:cNvSpPr>
            <p:nvPr/>
          </p:nvSpPr>
          <p:spPr bwMode="auto">
            <a:xfrm>
              <a:off x="1017" y="1442"/>
              <a:ext cx="68" cy="409"/>
            </a:xfrm>
            <a:custGeom>
              <a:avLst/>
              <a:gdLst>
                <a:gd name="T0" fmla="*/ 68 w 68"/>
                <a:gd name="T1" fmla="*/ 409 h 409"/>
                <a:gd name="T2" fmla="*/ 0 w 68"/>
                <a:gd name="T3" fmla="*/ 365 h 409"/>
                <a:gd name="T4" fmla="*/ 0 w 68"/>
                <a:gd name="T5" fmla="*/ 0 h 409"/>
                <a:gd name="T6" fmla="*/ 68 w 68"/>
                <a:gd name="T7" fmla="*/ 44 h 409"/>
                <a:gd name="T8" fmla="*/ 68 w 68"/>
                <a:gd name="T9" fmla="*/ 409 h 409"/>
                <a:gd name="T10" fmla="*/ 0 60000 65536"/>
                <a:gd name="T11" fmla="*/ 0 60000 65536"/>
                <a:gd name="T12" fmla="*/ 0 60000 65536"/>
                <a:gd name="T13" fmla="*/ 0 60000 65536"/>
                <a:gd name="T14" fmla="*/ 0 60000 65536"/>
                <a:gd name="T15" fmla="*/ 0 w 68"/>
                <a:gd name="T16" fmla="*/ 0 h 409"/>
                <a:gd name="T17" fmla="*/ 68 w 68"/>
                <a:gd name="T18" fmla="*/ 409 h 409"/>
              </a:gdLst>
              <a:ahLst/>
              <a:cxnLst>
                <a:cxn ang="T10">
                  <a:pos x="T0" y="T1"/>
                </a:cxn>
                <a:cxn ang="T11">
                  <a:pos x="T2" y="T3"/>
                </a:cxn>
                <a:cxn ang="T12">
                  <a:pos x="T4" y="T5"/>
                </a:cxn>
                <a:cxn ang="T13">
                  <a:pos x="T6" y="T7"/>
                </a:cxn>
                <a:cxn ang="T14">
                  <a:pos x="T8" y="T9"/>
                </a:cxn>
              </a:cxnLst>
              <a:rect l="T15" t="T16" r="T17" b="T18"/>
              <a:pathLst>
                <a:path w="68" h="409">
                  <a:moveTo>
                    <a:pt x="68" y="409"/>
                  </a:moveTo>
                  <a:lnTo>
                    <a:pt x="0" y="365"/>
                  </a:lnTo>
                  <a:lnTo>
                    <a:pt x="0" y="0"/>
                  </a:lnTo>
                  <a:lnTo>
                    <a:pt x="68" y="44"/>
                  </a:lnTo>
                  <a:lnTo>
                    <a:pt x="68" y="409"/>
                  </a:lnTo>
                  <a:close/>
                </a:path>
              </a:pathLst>
            </a:custGeom>
            <a:solidFill>
              <a:srgbClr val="7F7F7F"/>
            </a:solidFill>
            <a:ln w="6350">
              <a:solidFill>
                <a:srgbClr val="FFFFFF"/>
              </a:solidFill>
              <a:miter lim="800000"/>
              <a:headEnd/>
              <a:tailEnd/>
            </a:ln>
          </p:spPr>
          <p:txBody>
            <a:bodyPr/>
            <a:lstStyle/>
            <a:p>
              <a:pPr algn="l">
                <a:spcBef>
                  <a:spcPct val="20000"/>
                </a:spcBef>
              </a:pPr>
              <a:endParaRPr lang="de-DE"/>
            </a:p>
          </p:txBody>
        </p:sp>
        <p:sp>
          <p:nvSpPr>
            <p:cNvPr id="210969" name="Freeform 25"/>
            <p:cNvSpPr>
              <a:spLocks/>
            </p:cNvSpPr>
            <p:nvPr/>
          </p:nvSpPr>
          <p:spPr bwMode="auto">
            <a:xfrm>
              <a:off x="1017" y="1442"/>
              <a:ext cx="432" cy="44"/>
            </a:xfrm>
            <a:custGeom>
              <a:avLst/>
              <a:gdLst>
                <a:gd name="T0" fmla="*/ 432 w 432"/>
                <a:gd name="T1" fmla="*/ 44 h 44"/>
                <a:gd name="T2" fmla="*/ 68 w 432"/>
                <a:gd name="T3" fmla="*/ 44 h 44"/>
                <a:gd name="T4" fmla="*/ 0 w 432"/>
                <a:gd name="T5" fmla="*/ 0 h 44"/>
                <a:gd name="T6" fmla="*/ 365 w 432"/>
                <a:gd name="T7" fmla="*/ 0 h 44"/>
                <a:gd name="T8" fmla="*/ 432 w 432"/>
                <a:gd name="T9" fmla="*/ 44 h 44"/>
                <a:gd name="T10" fmla="*/ 0 60000 65536"/>
                <a:gd name="T11" fmla="*/ 0 60000 65536"/>
                <a:gd name="T12" fmla="*/ 0 60000 65536"/>
                <a:gd name="T13" fmla="*/ 0 60000 65536"/>
                <a:gd name="T14" fmla="*/ 0 60000 65536"/>
                <a:gd name="T15" fmla="*/ 0 w 432"/>
                <a:gd name="T16" fmla="*/ 0 h 44"/>
                <a:gd name="T17" fmla="*/ 432 w 432"/>
                <a:gd name="T18" fmla="*/ 44 h 44"/>
              </a:gdLst>
              <a:ahLst/>
              <a:cxnLst>
                <a:cxn ang="T10">
                  <a:pos x="T0" y="T1"/>
                </a:cxn>
                <a:cxn ang="T11">
                  <a:pos x="T2" y="T3"/>
                </a:cxn>
                <a:cxn ang="T12">
                  <a:pos x="T4" y="T5"/>
                </a:cxn>
                <a:cxn ang="T13">
                  <a:pos x="T6" y="T7"/>
                </a:cxn>
                <a:cxn ang="T14">
                  <a:pos x="T8" y="T9"/>
                </a:cxn>
              </a:cxnLst>
              <a:rect l="T15" t="T16" r="T17" b="T18"/>
              <a:pathLst>
                <a:path w="432" h="44">
                  <a:moveTo>
                    <a:pt x="432" y="44"/>
                  </a:moveTo>
                  <a:lnTo>
                    <a:pt x="68" y="44"/>
                  </a:lnTo>
                  <a:lnTo>
                    <a:pt x="0" y="0"/>
                  </a:lnTo>
                  <a:lnTo>
                    <a:pt x="365" y="0"/>
                  </a:lnTo>
                  <a:lnTo>
                    <a:pt x="432" y="44"/>
                  </a:lnTo>
                  <a:close/>
                </a:path>
              </a:pathLst>
            </a:custGeom>
            <a:solidFill>
              <a:srgbClr val="7F7F7F"/>
            </a:solidFill>
            <a:ln w="6350">
              <a:solidFill>
                <a:srgbClr val="FFFFFF"/>
              </a:solidFill>
              <a:miter lim="800000"/>
              <a:headEnd/>
              <a:tailEnd/>
            </a:ln>
          </p:spPr>
          <p:txBody>
            <a:bodyPr/>
            <a:lstStyle/>
            <a:p>
              <a:pPr algn="l">
                <a:spcBef>
                  <a:spcPct val="20000"/>
                </a:spcBef>
              </a:pPr>
              <a:endParaRPr lang="de-DE"/>
            </a:p>
          </p:txBody>
        </p:sp>
        <p:sp>
          <p:nvSpPr>
            <p:cNvPr id="210970" name="Rectangle 26"/>
            <p:cNvSpPr>
              <a:spLocks noChangeArrowheads="1"/>
            </p:cNvSpPr>
            <p:nvPr/>
          </p:nvSpPr>
          <p:spPr bwMode="auto">
            <a:xfrm>
              <a:off x="1081" y="1484"/>
              <a:ext cx="365" cy="364"/>
            </a:xfrm>
            <a:prstGeom prst="rect">
              <a:avLst/>
            </a:prstGeom>
            <a:solidFill>
              <a:srgbClr val="7F7F7F"/>
            </a:solidFill>
            <a:ln w="6350">
              <a:solidFill>
                <a:srgbClr val="FFFFFF"/>
              </a:solidFill>
              <a:miter lim="800000"/>
              <a:headEnd/>
              <a:tailEnd/>
            </a:ln>
          </p:spPr>
          <p:txBody>
            <a:bodyPr/>
            <a:lstStyle/>
            <a:p>
              <a:pPr algn="l">
                <a:spcBef>
                  <a:spcPct val="20000"/>
                </a:spcBef>
              </a:pPr>
              <a:endParaRPr lang="de-DE"/>
            </a:p>
          </p:txBody>
        </p:sp>
      </p:grpSp>
      <p:grpSp>
        <p:nvGrpSpPr>
          <p:cNvPr id="5" name="Group 27"/>
          <p:cNvGrpSpPr>
            <a:grpSpLocks noChangeAspect="1"/>
          </p:cNvGrpSpPr>
          <p:nvPr/>
        </p:nvGrpSpPr>
        <p:grpSpPr bwMode="auto">
          <a:xfrm>
            <a:off x="6337300" y="1973362"/>
            <a:ext cx="406400" cy="401240"/>
            <a:chOff x="1006" y="1438"/>
            <a:chExt cx="453" cy="417"/>
          </a:xfrm>
        </p:grpSpPr>
        <p:sp>
          <p:nvSpPr>
            <p:cNvPr id="210972" name="AutoShape 28"/>
            <p:cNvSpPr>
              <a:spLocks noChangeAspect="1" noChangeArrowheads="1" noTextEdit="1"/>
            </p:cNvSpPr>
            <p:nvPr/>
          </p:nvSpPr>
          <p:spPr bwMode="auto">
            <a:xfrm>
              <a:off x="1006" y="1438"/>
              <a:ext cx="453" cy="417"/>
            </a:xfrm>
            <a:prstGeom prst="rect">
              <a:avLst/>
            </a:prstGeom>
            <a:noFill/>
            <a:ln w="9525">
              <a:noFill/>
              <a:miter lim="800000"/>
              <a:headEnd/>
              <a:tailEnd/>
            </a:ln>
          </p:spPr>
          <p:txBody>
            <a:bodyPr/>
            <a:lstStyle/>
            <a:p>
              <a:endParaRPr lang="en-US"/>
            </a:p>
          </p:txBody>
        </p:sp>
        <p:sp>
          <p:nvSpPr>
            <p:cNvPr id="210973" name="Freeform 29"/>
            <p:cNvSpPr>
              <a:spLocks/>
            </p:cNvSpPr>
            <p:nvPr/>
          </p:nvSpPr>
          <p:spPr bwMode="auto">
            <a:xfrm>
              <a:off x="1017" y="1442"/>
              <a:ext cx="68" cy="409"/>
            </a:xfrm>
            <a:custGeom>
              <a:avLst/>
              <a:gdLst>
                <a:gd name="T0" fmla="*/ 68 w 68"/>
                <a:gd name="T1" fmla="*/ 409 h 409"/>
                <a:gd name="T2" fmla="*/ 0 w 68"/>
                <a:gd name="T3" fmla="*/ 365 h 409"/>
                <a:gd name="T4" fmla="*/ 0 w 68"/>
                <a:gd name="T5" fmla="*/ 0 h 409"/>
                <a:gd name="T6" fmla="*/ 68 w 68"/>
                <a:gd name="T7" fmla="*/ 44 h 409"/>
                <a:gd name="T8" fmla="*/ 68 w 68"/>
                <a:gd name="T9" fmla="*/ 409 h 409"/>
                <a:gd name="T10" fmla="*/ 0 60000 65536"/>
                <a:gd name="T11" fmla="*/ 0 60000 65536"/>
                <a:gd name="T12" fmla="*/ 0 60000 65536"/>
                <a:gd name="T13" fmla="*/ 0 60000 65536"/>
                <a:gd name="T14" fmla="*/ 0 60000 65536"/>
                <a:gd name="T15" fmla="*/ 0 w 68"/>
                <a:gd name="T16" fmla="*/ 0 h 409"/>
                <a:gd name="T17" fmla="*/ 68 w 68"/>
                <a:gd name="T18" fmla="*/ 409 h 409"/>
              </a:gdLst>
              <a:ahLst/>
              <a:cxnLst>
                <a:cxn ang="T10">
                  <a:pos x="T0" y="T1"/>
                </a:cxn>
                <a:cxn ang="T11">
                  <a:pos x="T2" y="T3"/>
                </a:cxn>
                <a:cxn ang="T12">
                  <a:pos x="T4" y="T5"/>
                </a:cxn>
                <a:cxn ang="T13">
                  <a:pos x="T6" y="T7"/>
                </a:cxn>
                <a:cxn ang="T14">
                  <a:pos x="T8" y="T9"/>
                </a:cxn>
              </a:cxnLst>
              <a:rect l="T15" t="T16" r="T17" b="T18"/>
              <a:pathLst>
                <a:path w="68" h="409">
                  <a:moveTo>
                    <a:pt x="68" y="409"/>
                  </a:moveTo>
                  <a:lnTo>
                    <a:pt x="0" y="365"/>
                  </a:lnTo>
                  <a:lnTo>
                    <a:pt x="0" y="0"/>
                  </a:lnTo>
                  <a:lnTo>
                    <a:pt x="68" y="44"/>
                  </a:lnTo>
                  <a:lnTo>
                    <a:pt x="68" y="409"/>
                  </a:lnTo>
                  <a:close/>
                </a:path>
              </a:pathLst>
            </a:custGeom>
            <a:solidFill>
              <a:srgbClr val="7F7F7F"/>
            </a:solidFill>
            <a:ln w="6350">
              <a:solidFill>
                <a:srgbClr val="FFFFFF"/>
              </a:solidFill>
              <a:miter lim="800000"/>
              <a:headEnd/>
              <a:tailEnd/>
            </a:ln>
          </p:spPr>
          <p:txBody>
            <a:bodyPr/>
            <a:lstStyle/>
            <a:p>
              <a:pPr algn="l">
                <a:spcBef>
                  <a:spcPct val="20000"/>
                </a:spcBef>
              </a:pPr>
              <a:endParaRPr lang="de-DE"/>
            </a:p>
          </p:txBody>
        </p:sp>
        <p:sp>
          <p:nvSpPr>
            <p:cNvPr id="210974" name="Freeform 30"/>
            <p:cNvSpPr>
              <a:spLocks/>
            </p:cNvSpPr>
            <p:nvPr/>
          </p:nvSpPr>
          <p:spPr bwMode="auto">
            <a:xfrm>
              <a:off x="1017" y="1442"/>
              <a:ext cx="432" cy="44"/>
            </a:xfrm>
            <a:custGeom>
              <a:avLst/>
              <a:gdLst>
                <a:gd name="T0" fmla="*/ 432 w 432"/>
                <a:gd name="T1" fmla="*/ 44 h 44"/>
                <a:gd name="T2" fmla="*/ 68 w 432"/>
                <a:gd name="T3" fmla="*/ 44 h 44"/>
                <a:gd name="T4" fmla="*/ 0 w 432"/>
                <a:gd name="T5" fmla="*/ 0 h 44"/>
                <a:gd name="T6" fmla="*/ 365 w 432"/>
                <a:gd name="T7" fmla="*/ 0 h 44"/>
                <a:gd name="T8" fmla="*/ 432 w 432"/>
                <a:gd name="T9" fmla="*/ 44 h 44"/>
                <a:gd name="T10" fmla="*/ 0 60000 65536"/>
                <a:gd name="T11" fmla="*/ 0 60000 65536"/>
                <a:gd name="T12" fmla="*/ 0 60000 65536"/>
                <a:gd name="T13" fmla="*/ 0 60000 65536"/>
                <a:gd name="T14" fmla="*/ 0 60000 65536"/>
                <a:gd name="T15" fmla="*/ 0 w 432"/>
                <a:gd name="T16" fmla="*/ 0 h 44"/>
                <a:gd name="T17" fmla="*/ 432 w 432"/>
                <a:gd name="T18" fmla="*/ 44 h 44"/>
              </a:gdLst>
              <a:ahLst/>
              <a:cxnLst>
                <a:cxn ang="T10">
                  <a:pos x="T0" y="T1"/>
                </a:cxn>
                <a:cxn ang="T11">
                  <a:pos x="T2" y="T3"/>
                </a:cxn>
                <a:cxn ang="T12">
                  <a:pos x="T4" y="T5"/>
                </a:cxn>
                <a:cxn ang="T13">
                  <a:pos x="T6" y="T7"/>
                </a:cxn>
                <a:cxn ang="T14">
                  <a:pos x="T8" y="T9"/>
                </a:cxn>
              </a:cxnLst>
              <a:rect l="T15" t="T16" r="T17" b="T18"/>
              <a:pathLst>
                <a:path w="432" h="44">
                  <a:moveTo>
                    <a:pt x="432" y="44"/>
                  </a:moveTo>
                  <a:lnTo>
                    <a:pt x="68" y="44"/>
                  </a:lnTo>
                  <a:lnTo>
                    <a:pt x="0" y="0"/>
                  </a:lnTo>
                  <a:lnTo>
                    <a:pt x="365" y="0"/>
                  </a:lnTo>
                  <a:lnTo>
                    <a:pt x="432" y="44"/>
                  </a:lnTo>
                  <a:close/>
                </a:path>
              </a:pathLst>
            </a:custGeom>
            <a:solidFill>
              <a:srgbClr val="7F7F7F"/>
            </a:solidFill>
            <a:ln w="6350">
              <a:solidFill>
                <a:srgbClr val="FFFFFF"/>
              </a:solidFill>
              <a:miter lim="800000"/>
              <a:headEnd/>
              <a:tailEnd/>
            </a:ln>
          </p:spPr>
          <p:txBody>
            <a:bodyPr/>
            <a:lstStyle/>
            <a:p>
              <a:pPr algn="l">
                <a:spcBef>
                  <a:spcPct val="20000"/>
                </a:spcBef>
              </a:pPr>
              <a:endParaRPr lang="de-DE"/>
            </a:p>
          </p:txBody>
        </p:sp>
        <p:sp>
          <p:nvSpPr>
            <p:cNvPr id="210975" name="Rectangle 31"/>
            <p:cNvSpPr>
              <a:spLocks noChangeArrowheads="1"/>
            </p:cNvSpPr>
            <p:nvPr/>
          </p:nvSpPr>
          <p:spPr bwMode="auto">
            <a:xfrm>
              <a:off x="1081" y="1484"/>
              <a:ext cx="365" cy="364"/>
            </a:xfrm>
            <a:prstGeom prst="rect">
              <a:avLst/>
            </a:prstGeom>
            <a:solidFill>
              <a:srgbClr val="7F7F7F"/>
            </a:solidFill>
            <a:ln w="6350">
              <a:solidFill>
                <a:srgbClr val="FFFFFF"/>
              </a:solidFill>
              <a:miter lim="800000"/>
              <a:headEnd/>
              <a:tailEnd/>
            </a:ln>
          </p:spPr>
          <p:txBody>
            <a:bodyPr/>
            <a:lstStyle/>
            <a:p>
              <a:pPr algn="l">
                <a:spcBef>
                  <a:spcPct val="20000"/>
                </a:spcBef>
              </a:pPr>
              <a:endParaRPr lang="de-DE"/>
            </a:p>
          </p:txBody>
        </p:sp>
      </p:grpSp>
      <p:sp>
        <p:nvSpPr>
          <p:cNvPr id="210976" name="AutoShape 32"/>
          <p:cNvSpPr>
            <a:spLocks noChangeAspect="1" noChangeArrowheads="1"/>
          </p:cNvSpPr>
          <p:nvPr/>
        </p:nvSpPr>
        <p:spPr bwMode="auto">
          <a:xfrm>
            <a:off x="3635375" y="1800722"/>
            <a:ext cx="2459038" cy="756047"/>
          </a:xfrm>
          <a:prstGeom prst="cloudCallout">
            <a:avLst>
              <a:gd name="adj1" fmla="val -676"/>
              <a:gd name="adj2" fmla="val 5278"/>
            </a:avLst>
          </a:prstGeom>
          <a:solidFill>
            <a:schemeClr val="bg2">
              <a:lumMod val="60000"/>
              <a:lumOff val="40000"/>
            </a:schemeClr>
          </a:solidFill>
          <a:ln w="9525">
            <a:noFill/>
            <a:round/>
            <a:headEnd/>
            <a:tailEnd/>
          </a:ln>
        </p:spPr>
        <p:txBody>
          <a:bodyPr anchor="ctr" anchorCtr="1"/>
          <a:lstStyle/>
          <a:p>
            <a:pPr>
              <a:spcBef>
                <a:spcPct val="20000"/>
              </a:spcBef>
              <a:buClr>
                <a:srgbClr val="FF9900"/>
              </a:buClr>
              <a:buFont typeface="Wingdings" pitchFamily="2" charset="2"/>
              <a:buNone/>
            </a:pPr>
            <a:r>
              <a:rPr lang="en-US" sz="1200" dirty="0">
                <a:solidFill>
                  <a:schemeClr val="tx1"/>
                </a:solidFill>
              </a:rPr>
              <a:t>Carrier Ethernet network</a:t>
            </a:r>
          </a:p>
        </p:txBody>
      </p:sp>
      <p:grpSp>
        <p:nvGrpSpPr>
          <p:cNvPr id="6" name="Group 33"/>
          <p:cNvGrpSpPr>
            <a:grpSpLocks noChangeAspect="1"/>
          </p:cNvGrpSpPr>
          <p:nvPr/>
        </p:nvGrpSpPr>
        <p:grpSpPr bwMode="auto">
          <a:xfrm>
            <a:off x="3257553" y="2084091"/>
            <a:ext cx="650875" cy="346472"/>
            <a:chOff x="839" y="3203"/>
            <a:chExt cx="318" cy="226"/>
          </a:xfrm>
        </p:grpSpPr>
        <p:sp>
          <p:nvSpPr>
            <p:cNvPr id="210978" name="AutoShape 34"/>
            <p:cNvSpPr>
              <a:spLocks noChangeAspect="1" noChangeArrowheads="1" noTextEdit="1"/>
            </p:cNvSpPr>
            <p:nvPr/>
          </p:nvSpPr>
          <p:spPr bwMode="auto">
            <a:xfrm>
              <a:off x="839" y="3203"/>
              <a:ext cx="318" cy="226"/>
            </a:xfrm>
            <a:prstGeom prst="rect">
              <a:avLst/>
            </a:prstGeom>
            <a:noFill/>
            <a:ln w="9525">
              <a:noFill/>
              <a:miter lim="800000"/>
              <a:headEnd/>
              <a:tailEnd/>
            </a:ln>
          </p:spPr>
          <p:txBody>
            <a:bodyPr/>
            <a:lstStyle/>
            <a:p>
              <a:endParaRPr lang="en-US"/>
            </a:p>
          </p:txBody>
        </p:sp>
        <p:sp>
          <p:nvSpPr>
            <p:cNvPr id="210979" name="Oval 35"/>
            <p:cNvSpPr>
              <a:spLocks noChangeArrowheads="1"/>
            </p:cNvSpPr>
            <p:nvPr/>
          </p:nvSpPr>
          <p:spPr bwMode="auto">
            <a:xfrm>
              <a:off x="840" y="3312"/>
              <a:ext cx="316" cy="115"/>
            </a:xfrm>
            <a:prstGeom prst="ellipse">
              <a:avLst/>
            </a:prstGeom>
            <a:solidFill>
              <a:srgbClr val="990000"/>
            </a:solidFill>
            <a:ln w="4826">
              <a:solidFill>
                <a:schemeClr val="bg1"/>
              </a:solidFill>
              <a:miter lim="800000"/>
              <a:headEnd/>
              <a:tailEnd/>
            </a:ln>
          </p:spPr>
          <p:txBody>
            <a:bodyPr/>
            <a:lstStyle/>
            <a:p>
              <a:pPr algn="l">
                <a:spcBef>
                  <a:spcPct val="20000"/>
                </a:spcBef>
              </a:pPr>
              <a:endParaRPr lang="de-DE"/>
            </a:p>
          </p:txBody>
        </p:sp>
        <p:sp>
          <p:nvSpPr>
            <p:cNvPr id="210980" name="Rectangle 36"/>
            <p:cNvSpPr>
              <a:spLocks noChangeArrowheads="1"/>
            </p:cNvSpPr>
            <p:nvPr/>
          </p:nvSpPr>
          <p:spPr bwMode="auto">
            <a:xfrm>
              <a:off x="840" y="3263"/>
              <a:ext cx="316" cy="106"/>
            </a:xfrm>
            <a:prstGeom prst="rect">
              <a:avLst/>
            </a:prstGeom>
            <a:solidFill>
              <a:srgbClr val="990000"/>
            </a:solidFill>
            <a:ln w="9525">
              <a:noFill/>
              <a:miter lim="800000"/>
              <a:headEnd/>
              <a:tailEnd/>
            </a:ln>
          </p:spPr>
          <p:txBody>
            <a:bodyPr/>
            <a:lstStyle/>
            <a:p>
              <a:pPr algn="l">
                <a:spcBef>
                  <a:spcPct val="20000"/>
                </a:spcBef>
              </a:pPr>
              <a:endParaRPr lang="de-DE"/>
            </a:p>
          </p:txBody>
        </p:sp>
        <p:sp>
          <p:nvSpPr>
            <p:cNvPr id="210981" name="Freeform 37"/>
            <p:cNvSpPr>
              <a:spLocks/>
            </p:cNvSpPr>
            <p:nvPr/>
          </p:nvSpPr>
          <p:spPr bwMode="auto">
            <a:xfrm>
              <a:off x="840" y="3263"/>
              <a:ext cx="316" cy="106"/>
            </a:xfrm>
            <a:custGeom>
              <a:avLst/>
              <a:gdLst>
                <a:gd name="T0" fmla="*/ 0 w 316"/>
                <a:gd name="T1" fmla="*/ 106 h 106"/>
                <a:gd name="T2" fmla="*/ 0 w 316"/>
                <a:gd name="T3" fmla="*/ 0 h 106"/>
                <a:gd name="T4" fmla="*/ 316 w 316"/>
                <a:gd name="T5" fmla="*/ 0 h 106"/>
                <a:gd name="T6" fmla="*/ 316 w 316"/>
                <a:gd name="T7" fmla="*/ 106 h 106"/>
                <a:gd name="T8" fmla="*/ 0 60000 65536"/>
                <a:gd name="T9" fmla="*/ 0 60000 65536"/>
                <a:gd name="T10" fmla="*/ 0 60000 65536"/>
                <a:gd name="T11" fmla="*/ 0 60000 65536"/>
                <a:gd name="T12" fmla="*/ 0 w 316"/>
                <a:gd name="T13" fmla="*/ 0 h 106"/>
                <a:gd name="T14" fmla="*/ 316 w 316"/>
                <a:gd name="T15" fmla="*/ 106 h 106"/>
              </a:gdLst>
              <a:ahLst/>
              <a:cxnLst>
                <a:cxn ang="T8">
                  <a:pos x="T0" y="T1"/>
                </a:cxn>
                <a:cxn ang="T9">
                  <a:pos x="T2" y="T3"/>
                </a:cxn>
                <a:cxn ang="T10">
                  <a:pos x="T4" y="T5"/>
                </a:cxn>
                <a:cxn ang="T11">
                  <a:pos x="T6" y="T7"/>
                </a:cxn>
              </a:cxnLst>
              <a:rect l="T12" t="T13" r="T14" b="T15"/>
              <a:pathLst>
                <a:path w="316" h="106">
                  <a:moveTo>
                    <a:pt x="0" y="106"/>
                  </a:moveTo>
                  <a:lnTo>
                    <a:pt x="0" y="0"/>
                  </a:lnTo>
                  <a:lnTo>
                    <a:pt x="316" y="0"/>
                  </a:lnTo>
                  <a:lnTo>
                    <a:pt x="316" y="106"/>
                  </a:lnTo>
                </a:path>
              </a:pathLst>
            </a:custGeom>
            <a:noFill/>
            <a:ln w="4763">
              <a:noFill/>
              <a:miter lim="800000"/>
              <a:headEnd/>
              <a:tailEnd/>
            </a:ln>
          </p:spPr>
          <p:txBody>
            <a:bodyPr/>
            <a:lstStyle/>
            <a:p>
              <a:pPr algn="l">
                <a:spcBef>
                  <a:spcPct val="20000"/>
                </a:spcBef>
              </a:pPr>
              <a:endParaRPr lang="de-DE"/>
            </a:p>
          </p:txBody>
        </p:sp>
        <p:sp>
          <p:nvSpPr>
            <p:cNvPr id="210982" name="Oval 38"/>
            <p:cNvSpPr>
              <a:spLocks noChangeArrowheads="1"/>
            </p:cNvSpPr>
            <p:nvPr/>
          </p:nvSpPr>
          <p:spPr bwMode="auto">
            <a:xfrm>
              <a:off x="840" y="3206"/>
              <a:ext cx="316" cy="114"/>
            </a:xfrm>
            <a:prstGeom prst="ellipse">
              <a:avLst/>
            </a:prstGeom>
            <a:solidFill>
              <a:srgbClr val="990000"/>
            </a:solidFill>
            <a:ln w="4826">
              <a:solidFill>
                <a:schemeClr val="bg1"/>
              </a:solidFill>
              <a:miter lim="800000"/>
              <a:headEnd/>
              <a:tailEnd/>
            </a:ln>
          </p:spPr>
          <p:txBody>
            <a:bodyPr/>
            <a:lstStyle/>
            <a:p>
              <a:pPr algn="l">
                <a:spcBef>
                  <a:spcPct val="20000"/>
                </a:spcBef>
              </a:pPr>
              <a:endParaRPr lang="de-DE"/>
            </a:p>
          </p:txBody>
        </p:sp>
        <p:sp>
          <p:nvSpPr>
            <p:cNvPr id="210983" name="Freeform 39"/>
            <p:cNvSpPr>
              <a:spLocks/>
            </p:cNvSpPr>
            <p:nvPr/>
          </p:nvSpPr>
          <p:spPr bwMode="auto">
            <a:xfrm>
              <a:off x="1009" y="3222"/>
              <a:ext cx="87" cy="37"/>
            </a:xfrm>
            <a:custGeom>
              <a:avLst/>
              <a:gdLst>
                <a:gd name="T0" fmla="*/ 81 w 87"/>
                <a:gd name="T1" fmla="*/ 8 h 37"/>
                <a:gd name="T2" fmla="*/ 37 w 87"/>
                <a:gd name="T3" fmla="*/ 0 h 37"/>
                <a:gd name="T4" fmla="*/ 54 w 87"/>
                <a:gd name="T5" fmla="*/ 11 h 37"/>
                <a:gd name="T6" fmla="*/ 0 w 87"/>
                <a:gd name="T7" fmla="*/ 29 h 37"/>
                <a:gd name="T8" fmla="*/ 15 w 87"/>
                <a:gd name="T9" fmla="*/ 37 h 37"/>
                <a:gd name="T10" fmla="*/ 69 w 87"/>
                <a:gd name="T11" fmla="*/ 19 h 37"/>
                <a:gd name="T12" fmla="*/ 87 w 87"/>
                <a:gd name="T13" fmla="*/ 28 h 37"/>
                <a:gd name="T14" fmla="*/ 81 w 87"/>
                <a:gd name="T15" fmla="*/ 8 h 37"/>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37"/>
                <a:gd name="T26" fmla="*/ 87 w 87"/>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37">
                  <a:moveTo>
                    <a:pt x="81" y="8"/>
                  </a:moveTo>
                  <a:lnTo>
                    <a:pt x="37" y="0"/>
                  </a:lnTo>
                  <a:lnTo>
                    <a:pt x="54" y="11"/>
                  </a:lnTo>
                  <a:lnTo>
                    <a:pt x="0" y="29"/>
                  </a:lnTo>
                  <a:lnTo>
                    <a:pt x="15" y="37"/>
                  </a:lnTo>
                  <a:lnTo>
                    <a:pt x="69" y="19"/>
                  </a:lnTo>
                  <a:lnTo>
                    <a:pt x="87" y="28"/>
                  </a:lnTo>
                  <a:lnTo>
                    <a:pt x="81" y="8"/>
                  </a:lnTo>
                  <a:close/>
                </a:path>
              </a:pathLst>
            </a:custGeom>
            <a:solidFill>
              <a:srgbClr val="FFFFFF"/>
            </a:solidFill>
            <a:ln w="9525">
              <a:noFill/>
              <a:round/>
              <a:headEnd/>
              <a:tailEnd/>
            </a:ln>
          </p:spPr>
          <p:txBody>
            <a:bodyPr/>
            <a:lstStyle/>
            <a:p>
              <a:pPr algn="l">
                <a:spcBef>
                  <a:spcPct val="20000"/>
                </a:spcBef>
              </a:pPr>
              <a:endParaRPr lang="de-DE"/>
            </a:p>
          </p:txBody>
        </p:sp>
        <p:sp>
          <p:nvSpPr>
            <p:cNvPr id="210984" name="Freeform 40"/>
            <p:cNvSpPr>
              <a:spLocks/>
            </p:cNvSpPr>
            <p:nvPr/>
          </p:nvSpPr>
          <p:spPr bwMode="auto">
            <a:xfrm>
              <a:off x="900" y="3263"/>
              <a:ext cx="87" cy="37"/>
            </a:xfrm>
            <a:custGeom>
              <a:avLst/>
              <a:gdLst>
                <a:gd name="T0" fmla="*/ 6 w 87"/>
                <a:gd name="T1" fmla="*/ 29 h 37"/>
                <a:gd name="T2" fmla="*/ 50 w 87"/>
                <a:gd name="T3" fmla="*/ 37 h 37"/>
                <a:gd name="T4" fmla="*/ 33 w 87"/>
                <a:gd name="T5" fmla="*/ 27 h 37"/>
                <a:gd name="T6" fmla="*/ 87 w 87"/>
                <a:gd name="T7" fmla="*/ 8 h 37"/>
                <a:gd name="T8" fmla="*/ 72 w 87"/>
                <a:gd name="T9" fmla="*/ 0 h 37"/>
                <a:gd name="T10" fmla="*/ 18 w 87"/>
                <a:gd name="T11" fmla="*/ 19 h 37"/>
                <a:gd name="T12" fmla="*/ 0 w 87"/>
                <a:gd name="T13" fmla="*/ 9 h 37"/>
                <a:gd name="T14" fmla="*/ 6 w 87"/>
                <a:gd name="T15" fmla="*/ 29 h 37"/>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37"/>
                <a:gd name="T26" fmla="*/ 87 w 87"/>
                <a:gd name="T27" fmla="*/ 37 h 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37">
                  <a:moveTo>
                    <a:pt x="6" y="29"/>
                  </a:moveTo>
                  <a:lnTo>
                    <a:pt x="50" y="37"/>
                  </a:lnTo>
                  <a:lnTo>
                    <a:pt x="33" y="27"/>
                  </a:lnTo>
                  <a:lnTo>
                    <a:pt x="87" y="8"/>
                  </a:lnTo>
                  <a:lnTo>
                    <a:pt x="72" y="0"/>
                  </a:lnTo>
                  <a:lnTo>
                    <a:pt x="18" y="19"/>
                  </a:lnTo>
                  <a:lnTo>
                    <a:pt x="0" y="9"/>
                  </a:lnTo>
                  <a:lnTo>
                    <a:pt x="6" y="29"/>
                  </a:lnTo>
                  <a:close/>
                </a:path>
              </a:pathLst>
            </a:custGeom>
            <a:solidFill>
              <a:srgbClr val="FFFFFF"/>
            </a:solidFill>
            <a:ln w="9525">
              <a:noFill/>
              <a:round/>
              <a:headEnd/>
              <a:tailEnd/>
            </a:ln>
          </p:spPr>
          <p:txBody>
            <a:bodyPr/>
            <a:lstStyle/>
            <a:p>
              <a:pPr algn="l">
                <a:spcBef>
                  <a:spcPct val="20000"/>
                </a:spcBef>
              </a:pPr>
              <a:endParaRPr lang="de-DE"/>
            </a:p>
          </p:txBody>
        </p:sp>
        <p:sp>
          <p:nvSpPr>
            <p:cNvPr id="210985" name="Freeform 41"/>
            <p:cNvSpPr>
              <a:spLocks/>
            </p:cNvSpPr>
            <p:nvPr/>
          </p:nvSpPr>
          <p:spPr bwMode="auto">
            <a:xfrm>
              <a:off x="985" y="3263"/>
              <a:ext cx="91" cy="39"/>
            </a:xfrm>
            <a:custGeom>
              <a:avLst/>
              <a:gdLst>
                <a:gd name="T0" fmla="*/ 29 w 91"/>
                <a:gd name="T1" fmla="*/ 7 h 39"/>
                <a:gd name="T2" fmla="*/ 0 w 91"/>
                <a:gd name="T3" fmla="*/ 29 h 39"/>
                <a:gd name="T4" fmla="*/ 30 w 91"/>
                <a:gd name="T5" fmla="*/ 19 h 39"/>
                <a:gd name="T6" fmla="*/ 67 w 91"/>
                <a:gd name="T7" fmla="*/ 39 h 39"/>
                <a:gd name="T8" fmla="*/ 91 w 91"/>
                <a:gd name="T9" fmla="*/ 31 h 39"/>
                <a:gd name="T10" fmla="*/ 55 w 91"/>
                <a:gd name="T11" fmla="*/ 10 h 39"/>
                <a:gd name="T12" fmla="*/ 84 w 91"/>
                <a:gd name="T13" fmla="*/ 0 h 39"/>
                <a:gd name="T14" fmla="*/ 29 w 91"/>
                <a:gd name="T15" fmla="*/ 7 h 39"/>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39"/>
                <a:gd name="T26" fmla="*/ 91 w 9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39">
                  <a:moveTo>
                    <a:pt x="29" y="7"/>
                  </a:moveTo>
                  <a:lnTo>
                    <a:pt x="0" y="29"/>
                  </a:lnTo>
                  <a:lnTo>
                    <a:pt x="30" y="19"/>
                  </a:lnTo>
                  <a:lnTo>
                    <a:pt x="67" y="39"/>
                  </a:lnTo>
                  <a:lnTo>
                    <a:pt x="91" y="31"/>
                  </a:lnTo>
                  <a:lnTo>
                    <a:pt x="55" y="10"/>
                  </a:lnTo>
                  <a:lnTo>
                    <a:pt x="84" y="0"/>
                  </a:lnTo>
                  <a:lnTo>
                    <a:pt x="29" y="7"/>
                  </a:lnTo>
                  <a:close/>
                </a:path>
              </a:pathLst>
            </a:custGeom>
            <a:solidFill>
              <a:srgbClr val="FFFFFF"/>
            </a:solidFill>
            <a:ln w="9525">
              <a:noFill/>
              <a:round/>
              <a:headEnd/>
              <a:tailEnd/>
            </a:ln>
          </p:spPr>
          <p:txBody>
            <a:bodyPr/>
            <a:lstStyle/>
            <a:p>
              <a:pPr algn="l">
                <a:spcBef>
                  <a:spcPct val="20000"/>
                </a:spcBef>
              </a:pPr>
              <a:endParaRPr lang="de-DE"/>
            </a:p>
          </p:txBody>
        </p:sp>
        <p:sp>
          <p:nvSpPr>
            <p:cNvPr id="210986" name="Freeform 42"/>
            <p:cNvSpPr>
              <a:spLocks/>
            </p:cNvSpPr>
            <p:nvPr/>
          </p:nvSpPr>
          <p:spPr bwMode="auto">
            <a:xfrm>
              <a:off x="920" y="3220"/>
              <a:ext cx="91" cy="39"/>
            </a:xfrm>
            <a:custGeom>
              <a:avLst/>
              <a:gdLst>
                <a:gd name="T0" fmla="*/ 62 w 91"/>
                <a:gd name="T1" fmla="*/ 32 h 39"/>
                <a:gd name="T2" fmla="*/ 91 w 91"/>
                <a:gd name="T3" fmla="*/ 11 h 39"/>
                <a:gd name="T4" fmla="*/ 61 w 91"/>
                <a:gd name="T5" fmla="*/ 21 h 39"/>
                <a:gd name="T6" fmla="*/ 24 w 91"/>
                <a:gd name="T7" fmla="*/ 0 h 39"/>
                <a:gd name="T8" fmla="*/ 0 w 91"/>
                <a:gd name="T9" fmla="*/ 8 h 39"/>
                <a:gd name="T10" fmla="*/ 36 w 91"/>
                <a:gd name="T11" fmla="*/ 29 h 39"/>
                <a:gd name="T12" fmla="*/ 7 w 91"/>
                <a:gd name="T13" fmla="*/ 39 h 39"/>
                <a:gd name="T14" fmla="*/ 62 w 91"/>
                <a:gd name="T15" fmla="*/ 32 h 39"/>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39"/>
                <a:gd name="T26" fmla="*/ 91 w 9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39">
                  <a:moveTo>
                    <a:pt x="62" y="32"/>
                  </a:moveTo>
                  <a:lnTo>
                    <a:pt x="91" y="11"/>
                  </a:lnTo>
                  <a:lnTo>
                    <a:pt x="61" y="21"/>
                  </a:lnTo>
                  <a:lnTo>
                    <a:pt x="24" y="0"/>
                  </a:lnTo>
                  <a:lnTo>
                    <a:pt x="0" y="8"/>
                  </a:lnTo>
                  <a:lnTo>
                    <a:pt x="36" y="29"/>
                  </a:lnTo>
                  <a:lnTo>
                    <a:pt x="7" y="39"/>
                  </a:lnTo>
                  <a:lnTo>
                    <a:pt x="62" y="32"/>
                  </a:lnTo>
                  <a:close/>
                </a:path>
              </a:pathLst>
            </a:custGeom>
            <a:solidFill>
              <a:srgbClr val="FFFFFF"/>
            </a:solidFill>
            <a:ln w="9525">
              <a:noFill/>
              <a:round/>
              <a:headEnd/>
              <a:tailEnd/>
            </a:ln>
          </p:spPr>
          <p:txBody>
            <a:bodyPr/>
            <a:lstStyle/>
            <a:p>
              <a:pPr algn="l">
                <a:spcBef>
                  <a:spcPct val="20000"/>
                </a:spcBef>
              </a:pPr>
              <a:endParaRPr lang="de-DE"/>
            </a:p>
          </p:txBody>
        </p:sp>
      </p:grpSp>
      <p:pic>
        <p:nvPicPr>
          <p:cNvPr id="210992" name="Grafik 49" descr="MS.png"/>
          <p:cNvPicPr>
            <a:picLocks noChangeAspect="1"/>
          </p:cNvPicPr>
          <p:nvPr/>
        </p:nvPicPr>
        <p:blipFill>
          <a:blip r:embed="rId4" cstate="print"/>
          <a:srcRect/>
          <a:stretch>
            <a:fillRect/>
          </a:stretch>
        </p:blipFill>
        <p:spPr bwMode="auto">
          <a:xfrm>
            <a:off x="4200525" y="1172071"/>
            <a:ext cx="952500" cy="585788"/>
          </a:xfrm>
          <a:prstGeom prst="rect">
            <a:avLst/>
          </a:prstGeom>
          <a:noFill/>
          <a:ln w="9525">
            <a:noFill/>
            <a:miter lim="800000"/>
            <a:headEnd/>
            <a:tailEnd/>
          </a:ln>
        </p:spPr>
      </p:pic>
      <p:sp>
        <p:nvSpPr>
          <p:cNvPr id="7" name="Rectangle 6"/>
          <p:cNvSpPr/>
          <p:nvPr/>
        </p:nvSpPr>
        <p:spPr bwMode="auto">
          <a:xfrm>
            <a:off x="492715" y="2816005"/>
            <a:ext cx="8208962" cy="1728192"/>
          </a:xfrm>
          <a:prstGeom prst="rect">
            <a:avLst/>
          </a:prstGeom>
          <a:gradFill>
            <a:gsLst>
              <a:gs pos="0">
                <a:schemeClr val="bg1">
                  <a:lumMod val="85000"/>
                </a:schemeClr>
              </a:gs>
              <a:gs pos="64999">
                <a:schemeClr val="bg1"/>
              </a:gs>
              <a:gs pos="100000">
                <a:schemeClr val="bg1">
                  <a:lumMod val="85000"/>
                </a:schemeClr>
              </a:gs>
            </a:gsLst>
            <a:lin ang="2700000" scaled="0"/>
          </a:gradFill>
          <a:ln w="19050" cap="flat" cmpd="sng" algn="ctr">
            <a:solidFill>
              <a:schemeClr val="accent2"/>
            </a:solidFill>
            <a:prstDash val="solid"/>
            <a:round/>
            <a:headEnd type="none" w="med" len="med"/>
            <a:tailEnd type="none" w="med" len="med"/>
          </a:ln>
          <a:effectLst/>
        </p:spPr>
        <p:txBody>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p>
            <a:pPr marL="0" indent="0" algn="l">
              <a:spcBef>
                <a:spcPct val="20000"/>
              </a:spcBef>
              <a:buClr>
                <a:srgbClr val="182677"/>
              </a:buClr>
              <a:buFont typeface="Arial" pitchFamily="34" charset="0"/>
              <a:buNone/>
            </a:pPr>
            <a:endParaRPr lang="en-GB" dirty="0" smtClean="0"/>
          </a:p>
        </p:txBody>
      </p:sp>
      <p:sp>
        <p:nvSpPr>
          <p:cNvPr id="314412" name="Rectangle 44"/>
          <p:cNvSpPr>
            <a:spLocks noChangeArrowheads="1"/>
          </p:cNvSpPr>
          <p:nvPr/>
        </p:nvSpPr>
        <p:spPr bwMode="auto">
          <a:xfrm>
            <a:off x="467543" y="2881368"/>
            <a:ext cx="8234133" cy="398860"/>
          </a:xfrm>
          <a:prstGeom prst="rect">
            <a:avLst/>
          </a:prstGeom>
          <a:noFill/>
          <a:ln w="9525">
            <a:noFill/>
            <a:miter lim="800000"/>
            <a:headEnd/>
            <a:tailEnd/>
          </a:ln>
        </p:spPr>
        <p:txBody>
          <a:bodyPr/>
          <a:lstStyle/>
          <a:p>
            <a:pPr marL="342900" indent="-342900" algn="l" eaLnBrk="0" hangingPunct="0">
              <a:lnSpc>
                <a:spcPct val="80000"/>
              </a:lnSpc>
              <a:spcBef>
                <a:spcPct val="80000"/>
              </a:spcBef>
              <a:buClr>
                <a:srgbClr val="F13B3B"/>
              </a:buClr>
              <a:buFont typeface="Webdings" pitchFamily="18" charset="2"/>
              <a:buChar char="4"/>
            </a:pPr>
            <a:r>
              <a:rPr lang="en-US" sz="1600" dirty="0"/>
              <a:t>Device only allowed to join network following RADIUS authentication</a:t>
            </a:r>
          </a:p>
          <a:p>
            <a:pPr marL="742950" lvl="1" indent="-285750" algn="l" eaLnBrk="0" hangingPunct="0">
              <a:lnSpc>
                <a:spcPct val="80000"/>
              </a:lnSpc>
              <a:spcBef>
                <a:spcPct val="20000"/>
              </a:spcBef>
              <a:buClr>
                <a:srgbClr val="FF742F"/>
              </a:buClr>
              <a:buFont typeface="Webdings" pitchFamily="18" charset="2"/>
              <a:buChar char="4"/>
            </a:pPr>
            <a:r>
              <a:rPr lang="en-US" sz="1200" dirty="0"/>
              <a:t>IEEE 802.1x Ethernet port authentication</a:t>
            </a:r>
          </a:p>
        </p:txBody>
      </p:sp>
      <p:sp>
        <p:nvSpPr>
          <p:cNvPr id="314413" name="Rectangle 45"/>
          <p:cNvSpPr>
            <a:spLocks noChangeArrowheads="1"/>
          </p:cNvSpPr>
          <p:nvPr/>
        </p:nvSpPr>
        <p:spPr bwMode="auto">
          <a:xfrm>
            <a:off x="492716" y="4060680"/>
            <a:ext cx="8208961" cy="377429"/>
          </a:xfrm>
          <a:prstGeom prst="rect">
            <a:avLst/>
          </a:prstGeom>
          <a:noFill/>
          <a:ln w="9525">
            <a:noFill/>
            <a:miter lim="800000"/>
            <a:headEnd/>
            <a:tailEnd/>
          </a:ln>
        </p:spPr>
        <p:txBody>
          <a:bodyPr/>
          <a:lstStyle/>
          <a:p>
            <a:pPr marL="342900" indent="-342900" algn="l" eaLnBrk="0" hangingPunct="0">
              <a:lnSpc>
                <a:spcPct val="80000"/>
              </a:lnSpc>
              <a:spcBef>
                <a:spcPct val="80000"/>
              </a:spcBef>
              <a:buClr>
                <a:srgbClr val="F13B3B"/>
              </a:buClr>
              <a:buFont typeface="Webdings" pitchFamily="18" charset="2"/>
              <a:buChar char="4"/>
            </a:pPr>
            <a:r>
              <a:rPr lang="en-US" sz="1600" dirty="0"/>
              <a:t>Download latest software and site specific </a:t>
            </a:r>
            <a:r>
              <a:rPr lang="en-US" sz="1600" dirty="0" err="1"/>
              <a:t>config</a:t>
            </a:r>
            <a:r>
              <a:rPr lang="en-US" sz="1600" dirty="0"/>
              <a:t> (IP setup for DCN etc.)</a:t>
            </a:r>
          </a:p>
          <a:p>
            <a:pPr marL="742950" lvl="1" indent="-285750" algn="l" eaLnBrk="0" hangingPunct="0">
              <a:lnSpc>
                <a:spcPct val="80000"/>
              </a:lnSpc>
              <a:spcBef>
                <a:spcPct val="20000"/>
              </a:spcBef>
              <a:buClr>
                <a:srgbClr val="FF742F"/>
              </a:buClr>
              <a:buFont typeface="Webdings" pitchFamily="18" charset="2"/>
              <a:buChar char="4"/>
            </a:pPr>
            <a:r>
              <a:rPr lang="en-US" sz="1200" dirty="0"/>
              <a:t>Trivial File Transfer Protocol (TFTP)</a:t>
            </a:r>
          </a:p>
        </p:txBody>
      </p:sp>
      <p:sp>
        <p:nvSpPr>
          <p:cNvPr id="314414" name="Rectangle 46"/>
          <p:cNvSpPr>
            <a:spLocks noChangeArrowheads="1"/>
          </p:cNvSpPr>
          <p:nvPr/>
        </p:nvSpPr>
        <p:spPr bwMode="auto">
          <a:xfrm>
            <a:off x="492716" y="3681526"/>
            <a:ext cx="8208961" cy="432197"/>
          </a:xfrm>
          <a:prstGeom prst="rect">
            <a:avLst/>
          </a:prstGeom>
          <a:noFill/>
          <a:ln w="9525">
            <a:noFill/>
            <a:miter lim="800000"/>
            <a:headEnd/>
            <a:tailEnd/>
          </a:ln>
        </p:spPr>
        <p:txBody>
          <a:bodyPr/>
          <a:lstStyle/>
          <a:p>
            <a:pPr marL="342900" indent="-342900" algn="l" eaLnBrk="0" hangingPunct="0">
              <a:lnSpc>
                <a:spcPct val="80000"/>
              </a:lnSpc>
              <a:spcBef>
                <a:spcPct val="80000"/>
              </a:spcBef>
              <a:buClr>
                <a:srgbClr val="F13B3B"/>
              </a:buClr>
              <a:buFont typeface="Webdings" pitchFamily="18" charset="2"/>
              <a:buChar char="4"/>
            </a:pPr>
            <a:r>
              <a:rPr lang="en-US" sz="1600" dirty="0"/>
              <a:t>Get IP address and location/name of boot file to download </a:t>
            </a:r>
            <a:r>
              <a:rPr lang="en-US" sz="1600" dirty="0" err="1"/>
              <a:t>config</a:t>
            </a:r>
            <a:endParaRPr lang="en-US" sz="1600" dirty="0"/>
          </a:p>
          <a:p>
            <a:pPr marL="742950" lvl="1" indent="-285750" algn="l" eaLnBrk="0" hangingPunct="0">
              <a:lnSpc>
                <a:spcPct val="80000"/>
              </a:lnSpc>
              <a:spcBef>
                <a:spcPct val="20000"/>
              </a:spcBef>
              <a:buClr>
                <a:srgbClr val="FF742F"/>
              </a:buClr>
              <a:buFont typeface="Webdings" pitchFamily="18" charset="2"/>
              <a:buChar char="4"/>
            </a:pPr>
            <a:r>
              <a:rPr lang="en-US" sz="1200" dirty="0"/>
              <a:t>Dynamic Host Configuration Protocol (DHCP)</a:t>
            </a:r>
          </a:p>
          <a:p>
            <a:pPr marL="342900" indent="-342900" algn="l" eaLnBrk="0" hangingPunct="0">
              <a:lnSpc>
                <a:spcPct val="80000"/>
              </a:lnSpc>
              <a:spcBef>
                <a:spcPct val="80000"/>
              </a:spcBef>
              <a:buClr>
                <a:srgbClr val="F13B3B"/>
              </a:buClr>
              <a:buFont typeface="Webdings" pitchFamily="18" charset="2"/>
              <a:buChar char="4"/>
            </a:pPr>
            <a:endParaRPr lang="en-US" sz="1200" dirty="0"/>
          </a:p>
        </p:txBody>
      </p:sp>
      <p:sp>
        <p:nvSpPr>
          <p:cNvPr id="314415" name="Rectangle 47"/>
          <p:cNvSpPr>
            <a:spLocks noChangeArrowheads="1"/>
          </p:cNvSpPr>
          <p:nvPr/>
        </p:nvSpPr>
        <p:spPr bwMode="auto">
          <a:xfrm>
            <a:off x="492716" y="3255718"/>
            <a:ext cx="8208961" cy="432197"/>
          </a:xfrm>
          <a:prstGeom prst="rect">
            <a:avLst/>
          </a:prstGeom>
          <a:noFill/>
          <a:ln w="9525">
            <a:noFill/>
            <a:miter lim="800000"/>
            <a:headEnd/>
            <a:tailEnd/>
          </a:ln>
        </p:spPr>
        <p:txBody>
          <a:bodyPr/>
          <a:lstStyle/>
          <a:p>
            <a:pPr marL="342900" indent="-342900" algn="l" eaLnBrk="0" hangingPunct="0">
              <a:lnSpc>
                <a:spcPct val="80000"/>
              </a:lnSpc>
              <a:spcBef>
                <a:spcPct val="80000"/>
              </a:spcBef>
              <a:buClr>
                <a:srgbClr val="F13B3B"/>
              </a:buClr>
              <a:buFont typeface="Webdings" pitchFamily="18" charset="2"/>
              <a:buChar char="4"/>
            </a:pPr>
            <a:r>
              <a:rPr lang="en-US" sz="1600" dirty="0"/>
              <a:t>Detect link up and discovery of remote devices, initial tests and diagnosis </a:t>
            </a:r>
          </a:p>
          <a:p>
            <a:pPr marL="742950" lvl="1" indent="-285750" algn="l" eaLnBrk="0" hangingPunct="0">
              <a:lnSpc>
                <a:spcPct val="80000"/>
              </a:lnSpc>
              <a:spcBef>
                <a:spcPct val="20000"/>
              </a:spcBef>
              <a:buClr>
                <a:srgbClr val="FF742F"/>
              </a:buClr>
              <a:buFont typeface="Webdings" pitchFamily="18" charset="2"/>
              <a:buChar char="4"/>
            </a:pPr>
            <a:r>
              <a:rPr lang="en-US" sz="1200" dirty="0"/>
              <a:t>IEEE 802.3ah Ethernet in the First Mile (EFM)</a:t>
            </a:r>
          </a:p>
        </p:txBody>
      </p:sp>
    </p:spTree>
    <p:extLst>
      <p:ext uri="{BB962C8B-B14F-4D97-AF65-F5344CB8AC3E}">
        <p14:creationId xmlns:p14="http://schemas.microsoft.com/office/powerpoint/2010/main" val="186098820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de-DE" sz="2800" dirty="0"/>
              <a:t>Etherjack</a:t>
            </a:r>
            <a:r>
              <a:rPr lang="en-US" sz="2800" baseline="30000" dirty="0"/>
              <a:t>TM</a:t>
            </a:r>
            <a:r>
              <a:rPr lang="de-DE" sz="2800" dirty="0"/>
              <a:t> Service Assurance (ESA</a:t>
            </a:r>
            <a:r>
              <a:rPr lang="de-DE" sz="2800" dirty="0" smtClean="0"/>
              <a:t>)</a:t>
            </a:r>
            <a:br>
              <a:rPr lang="de-DE" sz="2800" dirty="0" smtClean="0"/>
            </a:br>
            <a:r>
              <a:rPr lang="de-DE" sz="2000" dirty="0" smtClean="0"/>
              <a:t>End-to-end SLA performance monitoring</a:t>
            </a:r>
            <a:endParaRPr lang="en-US" sz="2000" dirty="0"/>
          </a:p>
        </p:txBody>
      </p:sp>
      <p:sp>
        <p:nvSpPr>
          <p:cNvPr id="192518" name="Line 6"/>
          <p:cNvSpPr>
            <a:spLocks noChangeShapeType="1"/>
          </p:cNvSpPr>
          <p:nvPr/>
        </p:nvSpPr>
        <p:spPr bwMode="auto">
          <a:xfrm flipV="1">
            <a:off x="7845428" y="3224734"/>
            <a:ext cx="595313" cy="0"/>
          </a:xfrm>
          <a:prstGeom prst="line">
            <a:avLst/>
          </a:prstGeom>
          <a:noFill/>
          <a:ln w="50800" cmpd="sng">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19" name="Line 7"/>
          <p:cNvSpPr>
            <a:spLocks noChangeShapeType="1"/>
          </p:cNvSpPr>
          <p:nvPr/>
        </p:nvSpPr>
        <p:spPr bwMode="auto">
          <a:xfrm>
            <a:off x="1547664" y="3223543"/>
            <a:ext cx="5883424"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20" name="Cloud"/>
          <p:cNvSpPr>
            <a:spLocks noChangeAspect="1" noEditPoints="1" noChangeArrowheads="1"/>
          </p:cNvSpPr>
          <p:nvPr/>
        </p:nvSpPr>
        <p:spPr bwMode="auto">
          <a:xfrm>
            <a:off x="3727450" y="2823493"/>
            <a:ext cx="2014538" cy="92035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192521" name="Text Box 9"/>
          <p:cNvSpPr txBox="1">
            <a:spLocks noChangeArrowheads="1"/>
          </p:cNvSpPr>
          <p:nvPr/>
        </p:nvSpPr>
        <p:spPr bwMode="auto">
          <a:xfrm>
            <a:off x="4038603" y="3155679"/>
            <a:ext cx="13176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FontTx/>
              <a:buNone/>
            </a:pPr>
            <a:r>
              <a:rPr lang="en-US" b="1">
                <a:solidFill>
                  <a:schemeClr val="tx1"/>
                </a:solidFill>
                <a:latin typeface="Arial" charset="0"/>
              </a:rPr>
              <a:t>IP Network</a:t>
            </a:r>
          </a:p>
        </p:txBody>
      </p:sp>
      <p:sp>
        <p:nvSpPr>
          <p:cNvPr id="192522" name="Line 10"/>
          <p:cNvSpPr>
            <a:spLocks noChangeShapeType="1"/>
          </p:cNvSpPr>
          <p:nvPr/>
        </p:nvSpPr>
        <p:spPr bwMode="auto">
          <a:xfrm flipV="1">
            <a:off x="731838" y="3215209"/>
            <a:ext cx="671512" cy="0"/>
          </a:xfrm>
          <a:prstGeom prst="line">
            <a:avLst/>
          </a:prstGeom>
          <a:noFill/>
          <a:ln w="50800" cmpd="sng">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2527" name="Picture 15" descr="router_bl"/>
          <p:cNvPicPr>
            <a:picLocks noChangeAspect="1" noChangeArrowheads="1"/>
          </p:cNvPicPr>
          <p:nvPr/>
        </p:nvPicPr>
        <p:blipFill>
          <a:blip r:embed="rId3" cstate="print">
            <a:clrChange>
              <a:clrFrom>
                <a:srgbClr val="34AACD"/>
              </a:clrFrom>
              <a:clrTo>
                <a:srgbClr val="34AACD">
                  <a:alpha val="0"/>
                </a:srgbClr>
              </a:clrTo>
            </a:clrChange>
            <a:extLst>
              <a:ext uri="{28A0092B-C50C-407E-A947-70E740481C1C}">
                <a14:useLocalDpi xmlns:a14="http://schemas.microsoft.com/office/drawing/2010/main" val="0"/>
              </a:ext>
            </a:extLst>
          </a:blip>
          <a:srcRect/>
          <a:stretch>
            <a:fillRect/>
          </a:stretch>
        </p:blipFill>
        <p:spPr bwMode="auto">
          <a:xfrm>
            <a:off x="3429000" y="3155678"/>
            <a:ext cx="406400" cy="176213"/>
          </a:xfrm>
          <a:prstGeom prst="rect">
            <a:avLst/>
          </a:prstGeom>
          <a:noFill/>
          <a:extLst>
            <a:ext uri="{909E8E84-426E-40DD-AFC4-6F175D3DCCD1}">
              <a14:hiddenFill xmlns:a14="http://schemas.microsoft.com/office/drawing/2010/main">
                <a:solidFill>
                  <a:srgbClr val="FFFFFF"/>
                </a:solidFill>
              </a14:hiddenFill>
            </a:ext>
          </a:extLst>
        </p:spPr>
      </p:pic>
      <p:pic>
        <p:nvPicPr>
          <p:cNvPr id="192528" name="Picture 16" descr="router_bl"/>
          <p:cNvPicPr>
            <a:picLocks noChangeAspect="1" noChangeArrowheads="1"/>
          </p:cNvPicPr>
          <p:nvPr/>
        </p:nvPicPr>
        <p:blipFill>
          <a:blip r:embed="rId3" cstate="print">
            <a:clrChange>
              <a:clrFrom>
                <a:srgbClr val="34AACD"/>
              </a:clrFrom>
              <a:clrTo>
                <a:srgbClr val="34AACD">
                  <a:alpha val="0"/>
                </a:srgbClr>
              </a:clrTo>
            </a:clrChange>
            <a:extLst>
              <a:ext uri="{28A0092B-C50C-407E-A947-70E740481C1C}">
                <a14:useLocalDpi xmlns:a14="http://schemas.microsoft.com/office/drawing/2010/main" val="0"/>
              </a:ext>
            </a:extLst>
          </a:blip>
          <a:srcRect/>
          <a:stretch>
            <a:fillRect/>
          </a:stretch>
        </p:blipFill>
        <p:spPr bwMode="auto">
          <a:xfrm>
            <a:off x="5538788" y="3155678"/>
            <a:ext cx="404812" cy="176213"/>
          </a:xfrm>
          <a:prstGeom prst="rect">
            <a:avLst/>
          </a:prstGeom>
          <a:noFill/>
          <a:extLst>
            <a:ext uri="{909E8E84-426E-40DD-AFC4-6F175D3DCCD1}">
              <a14:hiddenFill xmlns:a14="http://schemas.microsoft.com/office/drawing/2010/main">
                <a:solidFill>
                  <a:srgbClr val="FFFFFF"/>
                </a:solidFill>
              </a14:hiddenFill>
            </a:ext>
          </a:extLst>
        </p:spPr>
      </p:pic>
      <p:pic>
        <p:nvPicPr>
          <p:cNvPr id="192529" name="Picture 17" descr="router_bl"/>
          <p:cNvPicPr>
            <a:picLocks noChangeAspect="1" noChangeArrowheads="1"/>
          </p:cNvPicPr>
          <p:nvPr/>
        </p:nvPicPr>
        <p:blipFill>
          <a:blip r:embed="rId3" cstate="print">
            <a:clrChange>
              <a:clrFrom>
                <a:srgbClr val="34AACD"/>
              </a:clrFrom>
              <a:clrTo>
                <a:srgbClr val="34AACD">
                  <a:alpha val="0"/>
                </a:srgbClr>
              </a:clrTo>
            </a:clrChange>
            <a:extLst>
              <a:ext uri="{28A0092B-C50C-407E-A947-70E740481C1C}">
                <a14:useLocalDpi xmlns:a14="http://schemas.microsoft.com/office/drawing/2010/main" val="0"/>
              </a:ext>
            </a:extLst>
          </a:blip>
          <a:srcRect/>
          <a:stretch>
            <a:fillRect/>
          </a:stretch>
        </p:blipFill>
        <p:spPr bwMode="auto">
          <a:xfrm>
            <a:off x="4578350" y="3653360"/>
            <a:ext cx="406400" cy="176213"/>
          </a:xfrm>
          <a:prstGeom prst="rect">
            <a:avLst/>
          </a:prstGeom>
          <a:noFill/>
          <a:extLst>
            <a:ext uri="{909E8E84-426E-40DD-AFC4-6F175D3DCCD1}">
              <a14:hiddenFill xmlns:a14="http://schemas.microsoft.com/office/drawing/2010/main">
                <a:solidFill>
                  <a:srgbClr val="FFFFFF"/>
                </a:solidFill>
              </a14:hiddenFill>
            </a:ext>
          </a:extLst>
        </p:spPr>
      </p:pic>
      <p:sp>
        <p:nvSpPr>
          <p:cNvPr id="192530" name="Text Box 18"/>
          <p:cNvSpPr txBox="1">
            <a:spLocks noChangeArrowheads="1"/>
          </p:cNvSpPr>
          <p:nvPr/>
        </p:nvSpPr>
        <p:spPr bwMode="auto">
          <a:xfrm>
            <a:off x="1403650" y="3329361"/>
            <a:ext cx="62068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sz="1200" b="1" dirty="0" smtClean="0">
                <a:solidFill>
                  <a:schemeClr val="tx1"/>
                </a:solidFill>
                <a:latin typeface="Arial" charset="0"/>
              </a:rPr>
              <a:t>Probe</a:t>
            </a:r>
            <a:endParaRPr lang="en-US" sz="1200" b="1" dirty="0">
              <a:solidFill>
                <a:schemeClr val="tx1"/>
              </a:solidFill>
              <a:latin typeface="Arial" charset="0"/>
            </a:endParaRPr>
          </a:p>
        </p:txBody>
      </p:sp>
      <p:sp>
        <p:nvSpPr>
          <p:cNvPr id="192531" name="Text Box 19"/>
          <p:cNvSpPr txBox="1">
            <a:spLocks noChangeArrowheads="1"/>
          </p:cNvSpPr>
          <p:nvPr/>
        </p:nvSpPr>
        <p:spPr bwMode="auto">
          <a:xfrm>
            <a:off x="7006136" y="3337636"/>
            <a:ext cx="84991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sz="1200" b="1" dirty="0" smtClean="0">
                <a:solidFill>
                  <a:schemeClr val="tx1"/>
                </a:solidFill>
                <a:latin typeface="Arial" charset="0"/>
              </a:rPr>
              <a:t>Reflector</a:t>
            </a:r>
            <a:endParaRPr lang="en-US" sz="1200" b="1" dirty="0">
              <a:solidFill>
                <a:schemeClr val="tx1"/>
              </a:solidFill>
              <a:latin typeface="Arial" charset="0"/>
            </a:endParaRPr>
          </a:p>
        </p:txBody>
      </p:sp>
      <p:pic>
        <p:nvPicPr>
          <p:cNvPr id="192532" name="Picture 20" descr="router_bl"/>
          <p:cNvPicPr>
            <a:picLocks noChangeAspect="1" noChangeArrowheads="1"/>
          </p:cNvPicPr>
          <p:nvPr/>
        </p:nvPicPr>
        <p:blipFill>
          <a:blip r:embed="rId3" cstate="print">
            <a:clrChange>
              <a:clrFrom>
                <a:srgbClr val="34AACD"/>
              </a:clrFrom>
              <a:clrTo>
                <a:srgbClr val="34AACD">
                  <a:alpha val="0"/>
                </a:srgbClr>
              </a:clrTo>
            </a:clrChange>
            <a:extLst>
              <a:ext uri="{28A0092B-C50C-407E-A947-70E740481C1C}">
                <a14:useLocalDpi xmlns:a14="http://schemas.microsoft.com/office/drawing/2010/main" val="0"/>
              </a:ext>
            </a:extLst>
          </a:blip>
          <a:srcRect/>
          <a:stretch>
            <a:fillRect/>
          </a:stretch>
        </p:blipFill>
        <p:spPr bwMode="auto">
          <a:xfrm>
            <a:off x="4600578" y="2787775"/>
            <a:ext cx="404813" cy="176213"/>
          </a:xfrm>
          <a:prstGeom prst="rect">
            <a:avLst/>
          </a:prstGeom>
          <a:noFill/>
          <a:extLst>
            <a:ext uri="{909E8E84-426E-40DD-AFC4-6F175D3DCCD1}">
              <a14:hiddenFill xmlns:a14="http://schemas.microsoft.com/office/drawing/2010/main">
                <a:solidFill>
                  <a:srgbClr val="FFFFFF"/>
                </a:solidFill>
              </a14:hiddenFill>
            </a:ext>
          </a:extLst>
        </p:spPr>
      </p:pic>
      <p:sp>
        <p:nvSpPr>
          <p:cNvPr id="192533" name="Line 21"/>
          <p:cNvSpPr>
            <a:spLocks noChangeShapeType="1"/>
          </p:cNvSpPr>
          <p:nvPr/>
        </p:nvSpPr>
        <p:spPr bwMode="auto">
          <a:xfrm>
            <a:off x="1371600" y="4552559"/>
            <a:ext cx="6400800" cy="0"/>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34" name="Text Box 22"/>
          <p:cNvSpPr txBox="1">
            <a:spLocks noChangeArrowheads="1"/>
          </p:cNvSpPr>
          <p:nvPr/>
        </p:nvSpPr>
        <p:spPr bwMode="auto">
          <a:xfrm>
            <a:off x="3371322" y="4316817"/>
            <a:ext cx="2991909"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sz="1600" b="1">
                <a:solidFill>
                  <a:schemeClr val="tx1"/>
                </a:solidFill>
                <a:latin typeface="Arial" charset="0"/>
              </a:rPr>
              <a:t>Etherjack Service Assurance</a:t>
            </a:r>
          </a:p>
          <a:p>
            <a:pPr>
              <a:spcBef>
                <a:spcPct val="0"/>
              </a:spcBef>
              <a:buClrTx/>
              <a:buFontTx/>
              <a:buNone/>
            </a:pPr>
            <a:r>
              <a:rPr lang="en-US" sz="1600" b="1">
                <a:solidFill>
                  <a:schemeClr val="tx1"/>
                </a:solidFill>
                <a:latin typeface="Arial" charset="0"/>
              </a:rPr>
              <a:t>End to End SLA Verification</a:t>
            </a:r>
          </a:p>
        </p:txBody>
      </p:sp>
      <p:sp>
        <p:nvSpPr>
          <p:cNvPr id="192539" name="Line 27"/>
          <p:cNvSpPr>
            <a:spLocks noChangeShapeType="1"/>
          </p:cNvSpPr>
          <p:nvPr/>
        </p:nvSpPr>
        <p:spPr bwMode="auto">
          <a:xfrm>
            <a:off x="1371600" y="3383366"/>
            <a:ext cx="0" cy="120015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2540" name="Line 28"/>
          <p:cNvSpPr>
            <a:spLocks noChangeShapeType="1"/>
          </p:cNvSpPr>
          <p:nvPr/>
        </p:nvSpPr>
        <p:spPr bwMode="auto">
          <a:xfrm>
            <a:off x="7772400" y="3383366"/>
            <a:ext cx="0" cy="120015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2" name="Picture 22"/>
          <p:cNvPicPr>
            <a:picLocks noChangeAspect="1" noChangeArrowheads="1"/>
          </p:cNvPicPr>
          <p:nvPr/>
        </p:nvPicPr>
        <p:blipFill>
          <a:blip r:embed="rId4" cstate="print"/>
          <a:srcRect/>
          <a:stretch>
            <a:fillRect/>
          </a:stretch>
        </p:blipFill>
        <p:spPr bwMode="auto">
          <a:xfrm>
            <a:off x="7172328" y="3059330"/>
            <a:ext cx="687559" cy="311435"/>
          </a:xfrm>
          <a:prstGeom prst="rect">
            <a:avLst/>
          </a:prstGeom>
          <a:noFill/>
          <a:ln w="9525" algn="ctr">
            <a:noFill/>
            <a:miter lim="800000"/>
            <a:headEnd/>
            <a:tailEnd/>
          </a:ln>
          <a:effectLst/>
        </p:spPr>
      </p:pic>
      <p:pic>
        <p:nvPicPr>
          <p:cNvPr id="43" name="Picture 22"/>
          <p:cNvPicPr>
            <a:picLocks noChangeAspect="1" noChangeArrowheads="1"/>
          </p:cNvPicPr>
          <p:nvPr/>
        </p:nvPicPr>
        <p:blipFill>
          <a:blip r:embed="rId4" cstate="print"/>
          <a:srcRect/>
          <a:stretch>
            <a:fillRect/>
          </a:stretch>
        </p:blipFill>
        <p:spPr bwMode="auto">
          <a:xfrm>
            <a:off x="1371603" y="3059330"/>
            <a:ext cx="687559" cy="311435"/>
          </a:xfrm>
          <a:prstGeom prst="rect">
            <a:avLst/>
          </a:prstGeom>
          <a:noFill/>
          <a:ln w="9525" algn="ctr">
            <a:noFill/>
            <a:miter lim="800000"/>
            <a:headEnd/>
            <a:tailEnd/>
          </a:ln>
          <a:effectLst/>
        </p:spPr>
      </p:pic>
      <p:sp>
        <p:nvSpPr>
          <p:cNvPr id="44" name="Line 5"/>
          <p:cNvSpPr>
            <a:spLocks noChangeShapeType="1"/>
          </p:cNvSpPr>
          <p:nvPr/>
        </p:nvSpPr>
        <p:spPr bwMode="auto">
          <a:xfrm>
            <a:off x="2259758" y="3853241"/>
            <a:ext cx="5171330" cy="0"/>
          </a:xfrm>
          <a:prstGeom prst="line">
            <a:avLst/>
          </a:prstGeom>
          <a:noFill/>
          <a:ln w="38100">
            <a:solidFill>
              <a:srgbClr val="0066CC"/>
            </a:solidFill>
            <a:prstDash val="dash"/>
            <a:round/>
            <a:headEnd/>
            <a:tailEnd type="triangle" w="med" len="med"/>
          </a:ln>
          <a:effectLst/>
        </p:spPr>
        <p:txBody>
          <a:bodyPr lIns="92075" tIns="46038" rIns="92075" bIns="46038" anchor="ctr"/>
          <a:lstStyle/>
          <a:p>
            <a:endParaRPr lang="en-US"/>
          </a:p>
        </p:txBody>
      </p:sp>
      <p:sp>
        <p:nvSpPr>
          <p:cNvPr id="45" name="AutoShape 6"/>
          <p:cNvSpPr>
            <a:spLocks noChangeArrowheads="1"/>
          </p:cNvSpPr>
          <p:nvPr/>
        </p:nvSpPr>
        <p:spPr bwMode="auto">
          <a:xfrm>
            <a:off x="7435552" y="3824668"/>
            <a:ext cx="304800" cy="345281"/>
          </a:xfrm>
          <a:prstGeom prst="curvedLeftArrow">
            <a:avLst>
              <a:gd name="adj1" fmla="val 29691"/>
              <a:gd name="adj2" fmla="val 59899"/>
              <a:gd name="adj3" fmla="val 33333"/>
            </a:avLst>
          </a:prstGeom>
          <a:solidFill>
            <a:srgbClr val="00FFCC"/>
          </a:solidFill>
          <a:ln w="9525">
            <a:solidFill>
              <a:schemeClr val="tx1"/>
            </a:solidFill>
            <a:miter lim="800000"/>
            <a:headEnd/>
            <a:tailEnd/>
          </a:ln>
          <a:effectLst/>
        </p:spPr>
        <p:txBody>
          <a:bodyPr wrap="none" anchor="ctr"/>
          <a:lstStyle/>
          <a:p>
            <a:endParaRPr lang="en-US"/>
          </a:p>
        </p:txBody>
      </p:sp>
      <p:sp>
        <p:nvSpPr>
          <p:cNvPr id="46" name="Line 7"/>
          <p:cNvSpPr>
            <a:spLocks noChangeShapeType="1"/>
          </p:cNvSpPr>
          <p:nvPr/>
        </p:nvSpPr>
        <p:spPr bwMode="auto">
          <a:xfrm>
            <a:off x="2243886" y="4103273"/>
            <a:ext cx="5191669" cy="0"/>
          </a:xfrm>
          <a:prstGeom prst="line">
            <a:avLst/>
          </a:prstGeom>
          <a:noFill/>
          <a:ln w="38100">
            <a:solidFill>
              <a:srgbClr val="0066CC"/>
            </a:solidFill>
            <a:prstDash val="dash"/>
            <a:round/>
            <a:headEnd type="triangle" w="med" len="med"/>
            <a:tailEnd/>
          </a:ln>
          <a:effectLst/>
        </p:spPr>
        <p:txBody>
          <a:bodyPr lIns="92075" tIns="46038" rIns="92075" bIns="46038" anchor="ctr"/>
          <a:lstStyle/>
          <a:p>
            <a:endParaRPr lang="en-US"/>
          </a:p>
        </p:txBody>
      </p:sp>
      <p:sp>
        <p:nvSpPr>
          <p:cNvPr id="47" name="AutoShape 27"/>
          <p:cNvSpPr>
            <a:spLocks noChangeArrowheads="1"/>
          </p:cNvSpPr>
          <p:nvPr/>
        </p:nvSpPr>
        <p:spPr bwMode="auto">
          <a:xfrm>
            <a:off x="1678736" y="3987953"/>
            <a:ext cx="523875" cy="408215"/>
          </a:xfrm>
          <a:prstGeom prst="flowChartMultidocument">
            <a:avLst/>
          </a:prstGeom>
          <a:solidFill>
            <a:srgbClr val="D9D9D9"/>
          </a:solidFill>
          <a:ln w="9525">
            <a:solidFill>
              <a:schemeClr val="accent1"/>
            </a:solidFill>
            <a:miter lim="800000"/>
            <a:headEnd/>
            <a:tailEnd/>
          </a:ln>
          <a:effectLst/>
        </p:spPr>
        <p:txBody>
          <a:bodyPr wrap="none" lIns="90000" tIns="46800" rIns="90000" bIns="46800" anchor="ctr"/>
          <a:lstStyle/>
          <a:p>
            <a:pPr algn="ctr"/>
            <a:r>
              <a:rPr lang="en-US"/>
              <a:t>data</a:t>
            </a:r>
          </a:p>
        </p:txBody>
      </p:sp>
      <p:sp>
        <p:nvSpPr>
          <p:cNvPr id="48" name="Text Box 4"/>
          <p:cNvSpPr txBox="1">
            <a:spLocks noChangeArrowheads="1"/>
          </p:cNvSpPr>
          <p:nvPr/>
        </p:nvSpPr>
        <p:spPr bwMode="auto">
          <a:xfrm>
            <a:off x="1442070" y="3725211"/>
            <a:ext cx="897682" cy="262252"/>
          </a:xfrm>
          <a:prstGeom prst="rect">
            <a:avLst/>
          </a:prstGeom>
          <a:solidFill>
            <a:schemeClr val="bg1"/>
          </a:solidFill>
          <a:ln w="9525" algn="ctr">
            <a:solidFill>
              <a:srgbClr val="006600"/>
            </a:solidFill>
            <a:miter lim="800000"/>
            <a:headEnd/>
            <a:tailEnd/>
          </a:ln>
          <a:effectLst/>
        </p:spPr>
        <p:txBody>
          <a:bodyPr wrap="none" lIns="92075" tIns="46038" rIns="92075" bIns="46038">
            <a:spAutoFit/>
          </a:bodyPr>
          <a:lstStyle/>
          <a:p>
            <a:pPr algn="ctr">
              <a:spcBef>
                <a:spcPct val="0"/>
              </a:spcBef>
              <a:buClrTx/>
              <a:buFontTx/>
              <a:buNone/>
            </a:pPr>
            <a:r>
              <a:rPr lang="en-US" sz="1100" b="1" dirty="0" smtClean="0">
                <a:solidFill>
                  <a:srgbClr val="006600"/>
                </a:solidFill>
                <a:latin typeface="Arial" charset="0"/>
                <a:cs typeface="Arial" charset="0"/>
              </a:rPr>
              <a:t>Test frame</a:t>
            </a:r>
            <a:endParaRPr lang="en-US" sz="1100" b="1" dirty="0">
              <a:solidFill>
                <a:srgbClr val="006600"/>
              </a:solidFill>
              <a:latin typeface="Arial" charset="0"/>
              <a:cs typeface="Arial" charset="0"/>
            </a:endParaRPr>
          </a:p>
        </p:txBody>
      </p:sp>
      <p:sp>
        <p:nvSpPr>
          <p:cNvPr id="2" name="Content Placeholder 1"/>
          <p:cNvSpPr>
            <a:spLocks noGrp="1"/>
          </p:cNvSpPr>
          <p:nvPr>
            <p:ph idx="1"/>
          </p:nvPr>
        </p:nvSpPr>
        <p:spPr>
          <a:xfrm>
            <a:off x="519113" y="699543"/>
            <a:ext cx="8121650" cy="2371651"/>
          </a:xfrm>
        </p:spPr>
        <p:txBody>
          <a:bodyPr>
            <a:normAutofit/>
          </a:bodyPr>
          <a:lstStyle/>
          <a:p>
            <a:r>
              <a:rPr lang="en-US" sz="1400" dirty="0"/>
              <a:t>In-service measurement of frame loss, delay and jitter</a:t>
            </a:r>
          </a:p>
          <a:p>
            <a:r>
              <a:rPr lang="en-US" sz="1400" dirty="0"/>
              <a:t>Multiple options for synthetic test frames</a:t>
            </a:r>
          </a:p>
          <a:p>
            <a:pPr lvl="1"/>
            <a:r>
              <a:rPr lang="en-US" sz="1200" dirty="0"/>
              <a:t>Y.1731 DMM/DMR (with LMM/LMR for loss measurement)</a:t>
            </a:r>
          </a:p>
          <a:p>
            <a:pPr lvl="1"/>
            <a:r>
              <a:rPr lang="en-US" sz="1200" dirty="0"/>
              <a:t>Y.1731 SLM</a:t>
            </a:r>
          </a:p>
          <a:p>
            <a:pPr lvl="1"/>
            <a:r>
              <a:rPr lang="en-US" sz="1200" dirty="0"/>
              <a:t>IP ICMP Timestamp</a:t>
            </a:r>
          </a:p>
          <a:p>
            <a:pPr lvl="1"/>
            <a:r>
              <a:rPr lang="en-US" sz="1200" dirty="0"/>
              <a:t>IP ICMP Echo</a:t>
            </a:r>
          </a:p>
          <a:p>
            <a:pPr lvl="1"/>
            <a:r>
              <a:rPr lang="en-US" sz="1200" dirty="0"/>
              <a:t>IP UDP Echo</a:t>
            </a:r>
          </a:p>
          <a:p>
            <a:r>
              <a:rPr lang="en-US" sz="1400" dirty="0"/>
              <a:t>Customize </a:t>
            </a:r>
            <a:r>
              <a:rPr lang="en-US" sz="1400" dirty="0" smtClean="0"/>
              <a:t>test frame size, priority, </a:t>
            </a:r>
            <a:r>
              <a:rPr lang="en-US" sz="1400" dirty="0"/>
              <a:t>rate, burst and </a:t>
            </a:r>
            <a:r>
              <a:rPr lang="en-US" sz="1400" dirty="0" smtClean="0"/>
              <a:t>schedule</a:t>
            </a:r>
            <a:endParaRPr lang="en-US" sz="1400" dirty="0"/>
          </a:p>
        </p:txBody>
      </p:sp>
    </p:spTree>
    <p:extLst>
      <p:ext uri="{BB962C8B-B14F-4D97-AF65-F5344CB8AC3E}">
        <p14:creationId xmlns:p14="http://schemas.microsoft.com/office/powerpoint/2010/main" val="17008243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Synchronization Service Verification</a:t>
            </a:r>
            <a:br>
              <a:rPr lang="en-GB" dirty="0"/>
            </a:br>
            <a:r>
              <a:rPr lang="en-GB" sz="2400" dirty="0" err="1"/>
              <a:t>Syncjack</a:t>
            </a:r>
            <a:r>
              <a:rPr lang="en-GB" sz="2400" baseline="30000" dirty="0" err="1"/>
              <a:t>TM</a:t>
            </a:r>
            <a:r>
              <a:rPr lang="en-GB" sz="2400" dirty="0"/>
              <a:t>  - SLA Tool Suite</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71551"/>
            <a:ext cx="7848872" cy="3945695"/>
          </a:xfrm>
          <a:prstGeom prst="rect">
            <a:avLst/>
          </a:prstGeom>
        </p:spPr>
      </p:pic>
    </p:spTree>
    <p:extLst>
      <p:ext uri="{BB962C8B-B14F-4D97-AF65-F5344CB8AC3E}">
        <p14:creationId xmlns:p14="http://schemas.microsoft.com/office/powerpoint/2010/main" val="245852991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Bringing </a:t>
            </a:r>
            <a:r>
              <a:rPr lang="en-GB" dirty="0"/>
              <a:t>i</a:t>
            </a:r>
            <a:r>
              <a:rPr lang="en-GB" dirty="0" smtClean="0"/>
              <a:t>t all together</a:t>
            </a:r>
            <a:endParaRPr lang="en-GB" dirty="0"/>
          </a:p>
        </p:txBody>
      </p:sp>
    </p:spTree>
    <p:extLst>
      <p:ext uri="{BB962C8B-B14F-4D97-AF65-F5344CB8AC3E}">
        <p14:creationId xmlns:p14="http://schemas.microsoft.com/office/powerpoint/2010/main" val="180116964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Service Life-Cycle &amp; SLA Tools</a:t>
            </a:r>
            <a:endParaRPr lang="en-GB" dirty="0"/>
          </a:p>
        </p:txBody>
      </p:sp>
      <p:pic>
        <p:nvPicPr>
          <p:cNvPr id="4" name="Picture 2"/>
          <p:cNvPicPr>
            <a:picLocks noChangeAspect="1" noChangeArrowheads="1"/>
          </p:cNvPicPr>
          <p:nvPr/>
        </p:nvPicPr>
        <p:blipFill>
          <a:blip r:embed="rId2" cstate="print"/>
          <a:srcRect/>
          <a:stretch>
            <a:fillRect/>
          </a:stretch>
        </p:blipFill>
        <p:spPr bwMode="auto">
          <a:xfrm>
            <a:off x="4985843" y="1635647"/>
            <a:ext cx="3330575" cy="2344737"/>
          </a:xfrm>
          <a:prstGeom prst="rect">
            <a:avLst/>
          </a:prstGeom>
          <a:noFill/>
          <a:ln w="9525">
            <a:noFill/>
            <a:miter lim="800000"/>
            <a:headEnd/>
            <a:tailEnd/>
          </a:ln>
        </p:spPr>
      </p:pic>
      <p:graphicFrame>
        <p:nvGraphicFramePr>
          <p:cNvPr id="5" name="Diagramm 1"/>
          <p:cNvGraphicFramePr/>
          <p:nvPr>
            <p:extLst>
              <p:ext uri="{D42A27DB-BD31-4B8C-83A1-F6EECF244321}">
                <p14:modId xmlns:p14="http://schemas.microsoft.com/office/powerpoint/2010/main" val="573172115"/>
              </p:ext>
            </p:extLst>
          </p:nvPr>
        </p:nvGraphicFramePr>
        <p:xfrm>
          <a:off x="644252" y="987574"/>
          <a:ext cx="3192016"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AutoShape 15"/>
          <p:cNvSpPr>
            <a:spLocks noChangeArrowheads="1"/>
          </p:cNvSpPr>
          <p:nvPr/>
        </p:nvSpPr>
        <p:spPr bwMode="auto">
          <a:xfrm>
            <a:off x="640244" y="4100052"/>
            <a:ext cx="7818762" cy="467729"/>
          </a:xfrm>
          <a:prstGeom prst="roundRect">
            <a:avLst>
              <a:gd name="adj" fmla="val 9375"/>
            </a:avLst>
          </a:prstGeom>
          <a:solidFill>
            <a:schemeClr val="bg1"/>
          </a:solidFill>
          <a:ln w="28575" algn="ctr">
            <a:solidFill>
              <a:srgbClr val="1A59D4"/>
            </a:solidFill>
            <a:round/>
            <a:headEnd/>
            <a:tailEnd/>
          </a:ln>
          <a:effectLst>
            <a:outerShdw blurRad="50800" dist="38100" dir="2700000" algn="tl" rotWithShape="0">
              <a:prstClr val="black">
                <a:alpha val="40000"/>
              </a:prstClr>
            </a:outerShdw>
          </a:effectLst>
        </p:spPr>
        <p:txBody>
          <a:bodyPr wrap="none" lIns="180000" tIns="90000" rIns="180000" bIns="108000" anchor="ctr">
            <a:spAutoFit/>
          </a:bodyPr>
          <a:lstStyle/>
          <a:p>
            <a:r>
              <a:rPr lang="en-US" sz="1600" dirty="0" smtClean="0"/>
              <a:t>SLA tools proven, support full life-cycle – ready for volume deployment!</a:t>
            </a:r>
            <a:endParaRPr lang="en-US" sz="1600" dirty="0"/>
          </a:p>
        </p:txBody>
      </p:sp>
    </p:spTree>
    <p:extLst>
      <p:ext uri="{BB962C8B-B14F-4D97-AF65-F5344CB8AC3E}">
        <p14:creationId xmlns:p14="http://schemas.microsoft.com/office/powerpoint/2010/main" val="439453981"/>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ubTitle" idx="1"/>
          </p:nvPr>
        </p:nvSpPr>
        <p:spPr>
          <a:xfrm>
            <a:off x="729190" y="3010412"/>
            <a:ext cx="7344816" cy="2083799"/>
          </a:xfrm>
        </p:spPr>
        <p:txBody>
          <a:bodyPr/>
          <a:lstStyle/>
          <a:p>
            <a:r>
              <a:rPr lang="en-US" u="sng" dirty="0" smtClean="0">
                <a:ea typeface="Verdana" pitchFamily="34" charset="0"/>
              </a:rPr>
              <a:t>amagee@advaoptical.com</a:t>
            </a:r>
            <a:endParaRPr lang="en-US" u="sng" dirty="0">
              <a:ea typeface="Verdana" pitchFamily="34" charset="0"/>
            </a:endParaRPr>
          </a:p>
        </p:txBody>
      </p:sp>
      <p:sp>
        <p:nvSpPr>
          <p:cNvPr id="18435" name="Rectangle 4"/>
          <p:cNvSpPr>
            <a:spLocks noGrp="1" noChangeArrowheads="1"/>
          </p:cNvSpPr>
          <p:nvPr>
            <p:ph type="ctrTitle"/>
          </p:nvPr>
        </p:nvSpPr>
        <p:spPr>
          <a:xfrm>
            <a:off x="729192" y="2139703"/>
            <a:ext cx="7371201" cy="1102519"/>
          </a:xfrm>
          <a:ln/>
          <a:extLst>
            <a:ext uri="{91240B29-F687-4F45-9708-019B960494DF}">
              <a14:hiddenLine xmlns:a14="http://schemas.microsoft.com/office/drawing/2010/main" w="9525" algn="ctr">
                <a:solidFill>
                  <a:srgbClr val="000000"/>
                </a:solidFill>
                <a:miter lim="800000"/>
                <a:headEnd/>
                <a:tailEnd/>
              </a14:hiddenLine>
            </a:ext>
          </a:extLst>
        </p:spPr>
        <p:txBody>
          <a:bodyPr/>
          <a:lstStyle/>
          <a:p>
            <a:r>
              <a:rPr lang="en-US" dirty="0">
                <a:ea typeface="Verdana" pitchFamily="34" charset="0"/>
              </a:rPr>
              <a:t>Thank you</a:t>
            </a:r>
            <a:br>
              <a:rPr lang="en-US" dirty="0">
                <a:ea typeface="Verdana" pitchFamily="34" charset="0"/>
              </a:rPr>
            </a:br>
            <a:endParaRPr lang="en-US" dirty="0">
              <a:ea typeface="Verdana" pitchFamily="34" charset="0"/>
            </a:endParaRPr>
          </a:p>
        </p:txBody>
      </p:sp>
      <p:sp>
        <p:nvSpPr>
          <p:cNvPr id="18436" name="Text Box 4"/>
          <p:cNvSpPr txBox="1">
            <a:spLocks noChangeArrowheads="1"/>
          </p:cNvSpPr>
          <p:nvPr/>
        </p:nvSpPr>
        <p:spPr bwMode="auto">
          <a:xfrm>
            <a:off x="729204" y="3795887"/>
            <a:ext cx="7947252" cy="1257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defRPr sz="1400">
                <a:solidFill>
                  <a:srgbClr val="000000"/>
                </a:solidFill>
                <a:latin typeface="Verdana" pitchFamily="34" charset="0"/>
              </a:defRPr>
            </a:lvl1pPr>
            <a:lvl2pPr marL="742950" indent="-285750" eaLnBrk="0" hangingPunct="0">
              <a:defRPr sz="1400">
                <a:solidFill>
                  <a:srgbClr val="000000"/>
                </a:solidFill>
                <a:latin typeface="Verdana" pitchFamily="34" charset="0"/>
              </a:defRPr>
            </a:lvl2pPr>
            <a:lvl3pPr marL="1143000" indent="-228600" eaLnBrk="0" hangingPunct="0">
              <a:defRPr sz="1400">
                <a:solidFill>
                  <a:srgbClr val="000000"/>
                </a:solidFill>
                <a:latin typeface="Verdana" pitchFamily="34" charset="0"/>
              </a:defRPr>
            </a:lvl3pPr>
            <a:lvl4pPr marL="1600200" indent="-228600" eaLnBrk="0" hangingPunct="0">
              <a:defRPr sz="1400">
                <a:solidFill>
                  <a:srgbClr val="000000"/>
                </a:solidFill>
                <a:latin typeface="Verdana" pitchFamily="34" charset="0"/>
              </a:defRPr>
            </a:lvl4pPr>
            <a:lvl5pPr marL="2057400" indent="-228600" eaLnBrk="0" hangingPunct="0">
              <a:defRPr sz="1400">
                <a:solidFill>
                  <a:srgbClr val="000000"/>
                </a:solidFill>
                <a:latin typeface="Verdana" pitchFamily="34" charset="0"/>
              </a:defRPr>
            </a:lvl5pPr>
            <a:lvl6pPr marL="25146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6pPr>
            <a:lvl7pPr marL="29718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7pPr>
            <a:lvl8pPr marL="34290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8pPr>
            <a:lvl9pPr marL="3886200" indent="-228600" algn="ctr" eaLnBrk="0" fontAlgn="base" hangingPunct="0">
              <a:spcBef>
                <a:spcPct val="20000"/>
              </a:spcBef>
              <a:spcAft>
                <a:spcPct val="0"/>
              </a:spcAft>
              <a:buClr>
                <a:srgbClr val="00CC00"/>
              </a:buClr>
              <a:buFont typeface="Webdings" pitchFamily="18" charset="2"/>
              <a:defRPr sz="1400">
                <a:solidFill>
                  <a:srgbClr val="000000"/>
                </a:solidFill>
                <a:latin typeface="Verdana" pitchFamily="34" charset="0"/>
              </a:defRPr>
            </a:lvl9pPr>
          </a:lstStyle>
          <a:p>
            <a:pPr algn="l" eaLnBrk="1" hangingPunct="1">
              <a:spcBef>
                <a:spcPct val="100000"/>
              </a:spcBef>
            </a:pPr>
            <a:r>
              <a:rPr lang="en-US" sz="700" b="1" dirty="0">
                <a:solidFill>
                  <a:schemeClr val="tx1"/>
                </a:solidFill>
              </a:rPr>
              <a:t>IMPORTANT NOTICE</a:t>
            </a:r>
            <a:endParaRPr lang="en-US" sz="700" i="1" dirty="0">
              <a:solidFill>
                <a:schemeClr val="tx1"/>
              </a:solidFill>
            </a:endParaRPr>
          </a:p>
          <a:p>
            <a:pPr algn="l" eaLnBrk="1" hangingPunct="1">
              <a:lnSpc>
                <a:spcPct val="30000"/>
              </a:lnSpc>
              <a:spcBef>
                <a:spcPct val="0"/>
              </a:spcBef>
            </a:pPr>
            <a:endParaRPr lang="en-US" sz="700" dirty="0">
              <a:solidFill>
                <a:schemeClr val="tx1"/>
              </a:solidFill>
            </a:endParaRPr>
          </a:p>
          <a:p>
            <a:pPr algn="l" eaLnBrk="1" hangingPunct="1"/>
            <a:r>
              <a:rPr lang="en-US" sz="700" dirty="0">
                <a:solidFill>
                  <a:schemeClr val="tx1"/>
                </a:solidFill>
              </a:rPr>
              <a:t>The content of this presentation is strictly confidential. ADVA Optical Networking is the exclusive owner or licensee of the content, material, and information in this presentation. Any reproduction, publication or reprint, in whole or in part, is strictly prohibited. </a:t>
            </a:r>
          </a:p>
          <a:p>
            <a:pPr algn="l" eaLnBrk="1" hangingPunct="1">
              <a:spcBef>
                <a:spcPct val="100000"/>
              </a:spcBef>
            </a:pPr>
            <a:r>
              <a:rPr lang="en-US" sz="700" dirty="0">
                <a:solidFill>
                  <a:schemeClr val="tx1"/>
                </a:solidFill>
              </a:rPr>
              <a:t>The information in this presentation may not be accurate, complete or up to date, and is provided without warranties or representations of any kind, either express or implied. ADVA Optical Networking shall not be responsible for and disclaims any liability for any loss or damages, including without limitation, direct, indirect, incidental, consequential and special damages, </a:t>
            </a:r>
            <a:br>
              <a:rPr lang="en-US" sz="700" dirty="0">
                <a:solidFill>
                  <a:schemeClr val="tx1"/>
                </a:solidFill>
              </a:rPr>
            </a:br>
            <a:r>
              <a:rPr lang="en-US" sz="700" dirty="0">
                <a:solidFill>
                  <a:schemeClr val="tx1"/>
                </a:solidFill>
              </a:rPr>
              <a:t>alleged to have been caused by or in connection with using and/or relying on the information contained in this presentation.</a:t>
            </a:r>
          </a:p>
          <a:p>
            <a:pPr algn="l" eaLnBrk="1" hangingPunct="1">
              <a:spcBef>
                <a:spcPct val="100000"/>
              </a:spcBef>
            </a:pPr>
            <a:r>
              <a:rPr lang="en-US" sz="700" dirty="0">
                <a:solidFill>
                  <a:schemeClr val="tx1"/>
                </a:solidFill>
              </a:rPr>
              <a:t>Copyright © for the entire content of this presentation: ADVA Optical Networking.</a:t>
            </a:r>
          </a:p>
        </p:txBody>
      </p:sp>
      <p:grpSp>
        <p:nvGrpSpPr>
          <p:cNvPr id="10" name="Gruppieren 17"/>
          <p:cNvGrpSpPr>
            <a:grpSpLocks/>
          </p:cNvGrpSpPr>
          <p:nvPr/>
        </p:nvGrpSpPr>
        <p:grpSpPr bwMode="auto">
          <a:xfrm>
            <a:off x="827584" y="3458245"/>
            <a:ext cx="1308100" cy="258763"/>
            <a:chOff x="495635" y="5092494"/>
            <a:chExt cx="1308257" cy="259080"/>
          </a:xfrm>
        </p:grpSpPr>
        <p:pic>
          <p:nvPicPr>
            <p:cNvPr id="11" name="Picture 15" descr="http://www.advaoptical.com/images/socialmedia/icon_32px_linkedin.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0441" y="5092494"/>
              <a:ext cx="24384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http://www.advaoptical.com/images/socialmedia/icon_32px_twitter.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05247" y="5092494"/>
              <a:ext cx="24384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http://www.advaoptical.com/images/socialmedia/icon_32px_facebook.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60052" y="5092494"/>
              <a:ext cx="24384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http://www.advaoptical.com/images/socialmedia/icon_32px_blog.jpg">
              <a:hlinkClick r:id="rId9"/>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495635" y="5092494"/>
              <a:ext cx="243840"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03477149"/>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Agenda</a:t>
            </a:r>
            <a:endParaRPr lang="en-US" dirty="0"/>
          </a:p>
        </p:txBody>
      </p:sp>
      <p:sp>
        <p:nvSpPr>
          <p:cNvPr id="4" name="Content Placeholder 3"/>
          <p:cNvSpPr>
            <a:spLocks noGrp="1"/>
          </p:cNvSpPr>
          <p:nvPr>
            <p:ph idx="4294967295"/>
          </p:nvPr>
        </p:nvSpPr>
        <p:spPr>
          <a:xfrm>
            <a:off x="519113" y="1010842"/>
            <a:ext cx="8121650" cy="3613547"/>
          </a:xfrm>
        </p:spPr>
        <p:txBody>
          <a:bodyPr/>
          <a:lstStyle/>
          <a:p>
            <a:r>
              <a:rPr lang="de-DE" dirty="0" smtClean="0"/>
              <a:t>Service-Lifecycle</a:t>
            </a:r>
          </a:p>
          <a:p>
            <a:r>
              <a:rPr lang="de-DE" dirty="0" smtClean="0"/>
              <a:t>Service Level Agreement – Tools/Standards</a:t>
            </a:r>
          </a:p>
          <a:p>
            <a:r>
              <a:rPr lang="de-DE" dirty="0" smtClean="0"/>
              <a:t>Enabling Technologies</a:t>
            </a:r>
          </a:p>
          <a:p>
            <a:r>
              <a:rPr lang="de-DE" dirty="0" smtClean="0"/>
              <a:t>Summary – Bringing it all together</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Service Life-Cycle</a:t>
            </a:r>
            <a:endParaRPr lang="en-US" dirty="0"/>
          </a:p>
        </p:txBody>
      </p:sp>
    </p:spTree>
    <p:extLst>
      <p:ext uri="{BB962C8B-B14F-4D97-AF65-F5344CB8AC3E}">
        <p14:creationId xmlns:p14="http://schemas.microsoft.com/office/powerpoint/2010/main" val="2744331450"/>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The Service Life-Cycle</a:t>
            </a:r>
            <a:endParaRPr lang="en-US" dirty="0"/>
          </a:p>
        </p:txBody>
      </p:sp>
      <p:grpSp>
        <p:nvGrpSpPr>
          <p:cNvPr id="5" name="Gruppieren 58"/>
          <p:cNvGrpSpPr/>
          <p:nvPr/>
        </p:nvGrpSpPr>
        <p:grpSpPr>
          <a:xfrm>
            <a:off x="575556" y="771550"/>
            <a:ext cx="7308812" cy="3240360"/>
            <a:chOff x="2915816" y="2060848"/>
            <a:chExt cx="5976664" cy="3240360"/>
          </a:xfrm>
        </p:grpSpPr>
        <p:pic>
          <p:nvPicPr>
            <p:cNvPr id="6" name="Grafik 5" descr="Optical_core_networks_59286082_jpg.jpg"/>
            <p:cNvPicPr>
              <a:picLocks noChangeAspect="1"/>
            </p:cNvPicPr>
            <p:nvPr/>
          </p:nvPicPr>
          <p:blipFill>
            <a:blip r:embed="rId2" cstate="print">
              <a:grayscl/>
            </a:blip>
            <a:stretch>
              <a:fillRect/>
            </a:stretch>
          </p:blipFill>
          <p:spPr>
            <a:xfrm>
              <a:off x="2915816" y="2060848"/>
              <a:ext cx="5976664" cy="3240360"/>
            </a:xfrm>
            <a:prstGeom prst="roundRect">
              <a:avLst>
                <a:gd name="adj" fmla="val 4155"/>
              </a:avLst>
            </a:prstGeom>
            <a:effectLst>
              <a:outerShdw blurRad="50800" dist="38100" dir="2700000" algn="tl" rotWithShape="0">
                <a:prstClr val="black">
                  <a:alpha val="40000"/>
                </a:prstClr>
              </a:outerShdw>
            </a:effectLst>
          </p:spPr>
        </p:pic>
        <p:sp>
          <p:nvSpPr>
            <p:cNvPr id="7" name="Abgerundetes Rechteck 6"/>
            <p:cNvSpPr/>
            <p:nvPr/>
          </p:nvSpPr>
          <p:spPr bwMode="auto">
            <a:xfrm>
              <a:off x="2915816" y="2060848"/>
              <a:ext cx="5976664" cy="3240360"/>
            </a:xfrm>
            <a:prstGeom prst="roundRect">
              <a:avLst>
                <a:gd name="adj" fmla="val 4208"/>
              </a:avLst>
            </a:prstGeom>
            <a:solidFill>
              <a:schemeClr val="bg1">
                <a:alpha val="91000"/>
              </a:schemeClr>
            </a:solidFill>
            <a:ln w="9525" cap="flat" cmpd="sng" algn="ctr">
              <a:noFill/>
              <a:prstDash val="solid"/>
              <a:round/>
              <a:headEnd type="none" w="med" len="med"/>
              <a:tailEnd type="none" w="med" len="med"/>
            </a:ln>
            <a:effectLst/>
          </p:spPr>
          <p:txBody>
            <a:bodyPr rot="0" spcFirstLastPara="0" vertOverflow="overflow" horzOverflow="overflow" vert="horz" wrap="none" lIns="90000" tIns="46800" rIns="90000" bIns="46800" numCol="1" spcCol="0" rtlCol="0" fromWordArt="0" anchor="ctr" anchorCtr="0" forceAA="0" compatLnSpc="1">
              <a:prstTxWarp prst="textNoShape">
                <a:avLst/>
              </a:prstTxWarp>
              <a:noAutofit/>
            </a:bodyPr>
            <a:lstStyle/>
            <a:p>
              <a:pPr>
                <a:spcBef>
                  <a:spcPct val="20000"/>
                </a:spcBef>
                <a:buClr>
                  <a:srgbClr val="182677"/>
                </a:buClr>
              </a:pPr>
              <a:endParaRPr lang="de-DE" sz="1600" dirty="0" err="1" smtClean="0"/>
            </a:p>
          </p:txBody>
        </p:sp>
      </p:grpSp>
      <p:sp>
        <p:nvSpPr>
          <p:cNvPr id="8" name="AutoShape 15"/>
          <p:cNvSpPr>
            <a:spLocks noChangeArrowheads="1"/>
          </p:cNvSpPr>
          <p:nvPr/>
        </p:nvSpPr>
        <p:spPr bwMode="auto">
          <a:xfrm>
            <a:off x="1654068" y="4100052"/>
            <a:ext cx="5791091" cy="467729"/>
          </a:xfrm>
          <a:prstGeom prst="roundRect">
            <a:avLst>
              <a:gd name="adj" fmla="val 9375"/>
            </a:avLst>
          </a:prstGeom>
          <a:solidFill>
            <a:schemeClr val="bg1"/>
          </a:solidFill>
          <a:ln w="28575" algn="ctr">
            <a:solidFill>
              <a:srgbClr val="1A59D4"/>
            </a:solidFill>
            <a:round/>
            <a:headEnd/>
            <a:tailEnd/>
          </a:ln>
          <a:effectLst>
            <a:outerShdw blurRad="50800" dist="38100" dir="2700000" algn="tl" rotWithShape="0">
              <a:prstClr val="black">
                <a:alpha val="40000"/>
              </a:prstClr>
            </a:outerShdw>
          </a:effectLst>
        </p:spPr>
        <p:txBody>
          <a:bodyPr wrap="none" lIns="180000" tIns="90000" rIns="180000" bIns="108000" anchor="ctr">
            <a:spAutoFit/>
          </a:bodyPr>
          <a:lstStyle/>
          <a:p>
            <a:r>
              <a:rPr lang="en-US" sz="1600" dirty="0" smtClean="0"/>
              <a:t>SLA tools should support the whole service life-cycle</a:t>
            </a:r>
            <a:endParaRPr lang="en-US" sz="1600" dirty="0"/>
          </a:p>
        </p:txBody>
      </p:sp>
      <p:sp>
        <p:nvSpPr>
          <p:cNvPr id="10" name="Inhaltsplatzhalter 2"/>
          <p:cNvSpPr txBox="1">
            <a:spLocks/>
          </p:cNvSpPr>
          <p:nvPr/>
        </p:nvSpPr>
        <p:spPr>
          <a:xfrm>
            <a:off x="827584" y="679910"/>
            <a:ext cx="3888432" cy="3404009"/>
          </a:xfrm>
          <a:prstGeom prst="rect">
            <a:avLst/>
          </a:prstGeom>
        </p:spPr>
        <p:txBody>
          <a:bodyPr wrap="square">
            <a:spAutoFit/>
          </a:bodyPr>
          <a:lstStyle>
            <a:lvl1pPr marL="285750" marR="0" indent="-285750" algn="l" defTabSz="914400" rtl="0" eaLnBrk="1" fontAlgn="base" latinLnBrk="0" hangingPunct="1">
              <a:lnSpc>
                <a:spcPct val="100000"/>
              </a:lnSpc>
              <a:spcBef>
                <a:spcPct val="80000"/>
              </a:spcBef>
              <a:spcAft>
                <a:spcPct val="0"/>
              </a:spcAft>
              <a:buClr>
                <a:schemeClr val="accent3"/>
              </a:buClr>
              <a:buSzTx/>
              <a:buFont typeface="Arial" pitchFamily="34" charset="0"/>
              <a:buChar char="•"/>
              <a:tabLst/>
              <a:defRPr sz="1600">
                <a:solidFill>
                  <a:srgbClr val="000000"/>
                </a:solidFill>
                <a:latin typeface="+mn-lt"/>
                <a:ea typeface="+mn-ea"/>
                <a:cs typeface="+mn-cs"/>
              </a:defRPr>
            </a:lvl1pPr>
            <a:lvl2pPr marL="742950" marR="0" indent="-285750" algn="l" defTabSz="914400" rtl="0" eaLnBrk="1" fontAlgn="base" latinLnBrk="0" hangingPunct="1">
              <a:lnSpc>
                <a:spcPct val="100000"/>
              </a:lnSpc>
              <a:spcBef>
                <a:spcPct val="20000"/>
              </a:spcBef>
              <a:spcAft>
                <a:spcPct val="0"/>
              </a:spcAft>
              <a:buClr>
                <a:schemeClr val="accent1"/>
              </a:buClr>
              <a:buSzTx/>
              <a:buFont typeface="Arial" pitchFamily="34" charset="0"/>
              <a:buChar char="•"/>
              <a:tabLst/>
              <a:defRPr sz="1400">
                <a:solidFill>
                  <a:srgbClr val="000000"/>
                </a:solidFill>
                <a:latin typeface="+mn-lt"/>
              </a:defRPr>
            </a:lvl2pPr>
            <a:lvl3pPr marL="1143000" marR="0" indent="-285750" algn="l" defTabSz="914400" rtl="0" eaLnBrk="1" fontAlgn="base" latinLnBrk="0" hangingPunct="1">
              <a:lnSpc>
                <a:spcPct val="100000"/>
              </a:lnSpc>
              <a:spcBef>
                <a:spcPct val="20000"/>
              </a:spcBef>
              <a:spcAft>
                <a:spcPct val="0"/>
              </a:spcAft>
              <a:buClr>
                <a:schemeClr val="accent2">
                  <a:lumMod val="75000"/>
                </a:schemeClr>
              </a:buClr>
              <a:buSzTx/>
              <a:buFont typeface="Arial" pitchFamily="34" charset="0"/>
              <a:buChar char="•"/>
              <a:tabLst/>
              <a:defRPr sz="1200">
                <a:solidFill>
                  <a:srgbClr val="000000"/>
                </a:solidFill>
                <a:latin typeface="+mn-lt"/>
              </a:defRPr>
            </a:lvl3pPr>
            <a:lvl4pPr marL="1371600" marR="0" indent="-171450" algn="l" defTabSz="914400" rtl="0" eaLnBrk="1" fontAlgn="base" latinLnBrk="0" hangingPunct="1">
              <a:lnSpc>
                <a:spcPct val="100000"/>
              </a:lnSpc>
              <a:spcBef>
                <a:spcPct val="20000"/>
              </a:spcBef>
              <a:spcAft>
                <a:spcPct val="0"/>
              </a:spcAft>
              <a:buClr>
                <a:schemeClr val="accent2"/>
              </a:buClr>
              <a:buSzTx/>
              <a:buFont typeface="Arial" pitchFamily="34" charset="0"/>
              <a:buChar char="•"/>
              <a:tabLst/>
              <a:defRPr sz="1000" baseline="0">
                <a:solidFill>
                  <a:srgbClr val="000000"/>
                </a:solidFill>
                <a:latin typeface="+mn-lt"/>
              </a:defRPr>
            </a:lvl4pPr>
            <a:lvl5pPr marL="17716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5pPr>
            <a:lvl6pPr marL="22288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6pPr>
            <a:lvl7pPr marL="26860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7pPr>
            <a:lvl8pPr marL="31432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8pPr>
            <a:lvl9pPr marL="3600450" indent="-228600" algn="l" rtl="0" eaLnBrk="1" fontAlgn="base" hangingPunct="1">
              <a:spcBef>
                <a:spcPct val="20000"/>
              </a:spcBef>
              <a:spcAft>
                <a:spcPct val="0"/>
              </a:spcAft>
              <a:buClr>
                <a:schemeClr val="accent2"/>
              </a:buClr>
              <a:buFont typeface="Webdings" pitchFamily="18" charset="2"/>
              <a:buChar char="4"/>
              <a:defRPr sz="1200">
                <a:solidFill>
                  <a:srgbClr val="000000"/>
                </a:solidFill>
                <a:latin typeface="+mn-lt"/>
              </a:defRPr>
            </a:lvl9pPr>
          </a:lstStyle>
          <a:p>
            <a:r>
              <a:rPr lang="en-US" dirty="0" smtClean="0"/>
              <a:t>Planning</a:t>
            </a:r>
          </a:p>
          <a:p>
            <a:pPr lvl="1"/>
            <a:r>
              <a:rPr lang="en-US" dirty="0" smtClean="0"/>
              <a:t>Resources, tools, reporting</a:t>
            </a:r>
          </a:p>
          <a:p>
            <a:r>
              <a:rPr lang="en-US" dirty="0" smtClean="0"/>
              <a:t>Deployment/Installation</a:t>
            </a:r>
          </a:p>
          <a:p>
            <a:pPr lvl="1"/>
            <a:r>
              <a:rPr lang="en-US" dirty="0" smtClean="0"/>
              <a:t>Physical, Service Layer</a:t>
            </a:r>
            <a:endParaRPr lang="en-US" dirty="0"/>
          </a:p>
          <a:p>
            <a:r>
              <a:rPr lang="en-US" dirty="0" smtClean="0"/>
              <a:t>Performance Assurance</a:t>
            </a:r>
          </a:p>
          <a:p>
            <a:pPr lvl="1"/>
            <a:r>
              <a:rPr lang="en-US" dirty="0" smtClean="0"/>
              <a:t>In-Service monitoring/reporting</a:t>
            </a:r>
          </a:p>
          <a:p>
            <a:r>
              <a:rPr lang="en-US" dirty="0" smtClean="0"/>
              <a:t>Trouble-shooting</a:t>
            </a:r>
          </a:p>
          <a:p>
            <a:pPr lvl="1"/>
            <a:r>
              <a:rPr lang="en-US" dirty="0" smtClean="0"/>
              <a:t>Alarms, Fault identification</a:t>
            </a:r>
          </a:p>
          <a:p>
            <a:r>
              <a:rPr lang="en-US" dirty="0" smtClean="0"/>
              <a:t>Network Maintenance</a:t>
            </a:r>
          </a:p>
          <a:p>
            <a:pPr lvl="1"/>
            <a:r>
              <a:rPr lang="en-US" dirty="0" smtClean="0"/>
              <a:t>Scheduled operations</a:t>
            </a:r>
          </a:p>
        </p:txBody>
      </p:sp>
      <p:grpSp>
        <p:nvGrpSpPr>
          <p:cNvPr id="3" name="Group 2"/>
          <p:cNvGrpSpPr/>
          <p:nvPr/>
        </p:nvGrpSpPr>
        <p:grpSpPr>
          <a:xfrm>
            <a:off x="4932040" y="885700"/>
            <a:ext cx="3600400" cy="2766171"/>
            <a:chOff x="5076056" y="885699"/>
            <a:chExt cx="3456384" cy="2550147"/>
          </a:xfrm>
        </p:grpSpPr>
        <p:sp>
          <p:nvSpPr>
            <p:cNvPr id="9" name="Abgerundetes Rechteck 8"/>
            <p:cNvSpPr/>
            <p:nvPr/>
          </p:nvSpPr>
          <p:spPr bwMode="auto">
            <a:xfrm>
              <a:off x="5076056" y="885699"/>
              <a:ext cx="3456384" cy="2550147"/>
            </a:xfrm>
            <a:prstGeom prst="roundRect">
              <a:avLst>
                <a:gd name="adj" fmla="val 2950"/>
              </a:avLst>
            </a:prstGeom>
            <a:gradFill flip="none" rotWithShape="1">
              <a:gsLst>
                <a:gs pos="0">
                  <a:schemeClr val="dk1">
                    <a:tint val="50000"/>
                    <a:satMod val="300000"/>
                  </a:schemeClr>
                </a:gs>
                <a:gs pos="0">
                  <a:schemeClr val="bg1">
                    <a:lumMod val="85000"/>
                  </a:schemeClr>
                </a:gs>
                <a:gs pos="48000">
                  <a:schemeClr val="bg1"/>
                </a:gs>
              </a:gsLst>
              <a:lin ang="3600000" scaled="0"/>
              <a:tileRect/>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Overflow="overflow" horzOverflow="overflow" vert="horz" wrap="none" lIns="90000" tIns="46800" rIns="90000" bIns="46800" numCol="1" spcCol="0" rtlCol="0" fromWordArt="0" anchor="t" anchorCtr="0" forceAA="0" compatLnSpc="1">
              <a:prstTxWarp prst="textNoShape">
                <a:avLst/>
              </a:prstTxWarp>
              <a:noAutofit/>
            </a:bodyPr>
            <a:lstStyle/>
            <a:p>
              <a:endParaRPr lang="en-US"/>
            </a:p>
          </p:txBody>
        </p:sp>
        <p:graphicFrame>
          <p:nvGraphicFramePr>
            <p:cNvPr id="2" name="Diagramm 1"/>
            <p:cNvGraphicFramePr/>
            <p:nvPr>
              <p:extLst>
                <p:ext uri="{D42A27DB-BD31-4B8C-83A1-F6EECF244321}">
                  <p14:modId xmlns:p14="http://schemas.microsoft.com/office/powerpoint/2010/main" val="4234825062"/>
                </p:ext>
              </p:extLst>
            </p:nvPr>
          </p:nvGraphicFramePr>
          <p:xfrm>
            <a:off x="5221270" y="1131590"/>
            <a:ext cx="3192016"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730408932"/>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Service Level Agreement Tools</a:t>
            </a:r>
            <a:endParaRPr lang="en-US" dirty="0"/>
          </a:p>
        </p:txBody>
      </p:sp>
    </p:spTree>
    <p:extLst>
      <p:ext uri="{BB962C8B-B14F-4D97-AF65-F5344CB8AC3E}">
        <p14:creationId xmlns:p14="http://schemas.microsoft.com/office/powerpoint/2010/main" val="2322007669"/>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ChangeArrowheads="1"/>
          </p:cNvSpPr>
          <p:nvPr/>
        </p:nvSpPr>
        <p:spPr bwMode="auto">
          <a:xfrm>
            <a:off x="307976" y="2476377"/>
            <a:ext cx="8505825" cy="556022"/>
          </a:xfrm>
          <a:prstGeom prst="rect">
            <a:avLst/>
          </a:prstGeom>
          <a:solidFill>
            <a:srgbClr val="00CC99">
              <a:alpha val="81000"/>
            </a:srgbClr>
          </a:solidFill>
          <a:ln w="9525">
            <a:solidFill>
              <a:schemeClr val="tx1"/>
            </a:solidFill>
            <a:miter lim="800000"/>
            <a:headEnd/>
            <a:tailEnd/>
          </a:ln>
          <a:effectLst/>
        </p:spPr>
        <p:txBody>
          <a:bodyPr wrap="none" anchor="ctr"/>
          <a:lstStyle/>
          <a:p>
            <a:endParaRPr lang="en-US"/>
          </a:p>
        </p:txBody>
      </p:sp>
      <p:sp>
        <p:nvSpPr>
          <p:cNvPr id="709635" name="Rectangle 3"/>
          <p:cNvSpPr>
            <a:spLocks noChangeArrowheads="1"/>
          </p:cNvSpPr>
          <p:nvPr/>
        </p:nvSpPr>
        <p:spPr bwMode="auto">
          <a:xfrm>
            <a:off x="314326" y="3212184"/>
            <a:ext cx="8505825" cy="556022"/>
          </a:xfrm>
          <a:prstGeom prst="rect">
            <a:avLst/>
          </a:prstGeom>
          <a:solidFill>
            <a:srgbClr val="33CCCC">
              <a:alpha val="81000"/>
            </a:srgbClr>
          </a:solidFill>
          <a:ln w="9525">
            <a:solidFill>
              <a:schemeClr val="tx1"/>
            </a:solidFill>
            <a:miter lim="800000"/>
            <a:headEnd/>
            <a:tailEnd/>
          </a:ln>
          <a:effectLst/>
        </p:spPr>
        <p:txBody>
          <a:bodyPr wrap="none" anchor="ctr"/>
          <a:lstStyle/>
          <a:p>
            <a:endParaRPr lang="en-US"/>
          </a:p>
        </p:txBody>
      </p:sp>
      <p:sp>
        <p:nvSpPr>
          <p:cNvPr id="709636" name="Rectangle 4"/>
          <p:cNvSpPr>
            <a:spLocks noChangeArrowheads="1"/>
          </p:cNvSpPr>
          <p:nvPr/>
        </p:nvSpPr>
        <p:spPr bwMode="auto">
          <a:xfrm>
            <a:off x="309564" y="3932511"/>
            <a:ext cx="8505825" cy="556022"/>
          </a:xfrm>
          <a:prstGeom prst="rect">
            <a:avLst/>
          </a:prstGeom>
          <a:solidFill>
            <a:srgbClr val="CCFF66">
              <a:alpha val="81000"/>
            </a:srgbClr>
          </a:solidFill>
          <a:ln w="9525">
            <a:solidFill>
              <a:schemeClr val="tx1"/>
            </a:solidFill>
            <a:miter lim="800000"/>
            <a:headEnd/>
            <a:tailEnd/>
          </a:ln>
          <a:effectLst/>
        </p:spPr>
        <p:txBody>
          <a:bodyPr wrap="none" anchor="ctr"/>
          <a:lstStyle/>
          <a:p>
            <a:endParaRPr lang="en-US"/>
          </a:p>
        </p:txBody>
      </p:sp>
      <p:sp>
        <p:nvSpPr>
          <p:cNvPr id="709637" name="Rectangle 5"/>
          <p:cNvSpPr>
            <a:spLocks noGrp="1" noChangeArrowheads="1"/>
          </p:cNvSpPr>
          <p:nvPr>
            <p:ph type="title"/>
          </p:nvPr>
        </p:nvSpPr>
        <p:spPr>
          <a:xfrm>
            <a:off x="884239" y="142877"/>
            <a:ext cx="8002587" cy="660797"/>
          </a:xfrm>
        </p:spPr>
        <p:txBody>
          <a:bodyPr/>
          <a:lstStyle/>
          <a:p>
            <a:r>
              <a:rPr lang="en-US" dirty="0"/>
              <a:t>Ethernet OAM</a:t>
            </a:r>
            <a:r>
              <a:rPr lang="en-US" sz="2800" dirty="0"/>
              <a:t> </a:t>
            </a:r>
            <a:r>
              <a:rPr lang="en-US" sz="2800" dirty="0" smtClean="0"/>
              <a:t> - </a:t>
            </a:r>
            <a:r>
              <a:rPr lang="en-US" sz="2000" dirty="0" smtClean="0"/>
              <a:t>Areas </a:t>
            </a:r>
            <a:r>
              <a:rPr lang="en-US" sz="2000" dirty="0"/>
              <a:t>of standards activities</a:t>
            </a:r>
          </a:p>
        </p:txBody>
      </p:sp>
      <p:sp>
        <p:nvSpPr>
          <p:cNvPr id="709638" name="Line 6"/>
          <p:cNvSpPr>
            <a:spLocks noChangeShapeType="1"/>
          </p:cNvSpPr>
          <p:nvPr/>
        </p:nvSpPr>
        <p:spPr bwMode="auto">
          <a:xfrm>
            <a:off x="1976438" y="1664370"/>
            <a:ext cx="0" cy="514350"/>
          </a:xfrm>
          <a:prstGeom prst="line">
            <a:avLst/>
          </a:prstGeom>
          <a:noFill/>
          <a:ln w="19050">
            <a:solidFill>
              <a:schemeClr val="tx1"/>
            </a:solidFill>
            <a:prstDash val="dash"/>
            <a:round/>
            <a:headEnd/>
            <a:tailEnd/>
          </a:ln>
          <a:effectLst/>
        </p:spPr>
        <p:txBody>
          <a:bodyPr/>
          <a:lstStyle/>
          <a:p>
            <a:endParaRPr lang="en-US"/>
          </a:p>
        </p:txBody>
      </p:sp>
      <p:sp>
        <p:nvSpPr>
          <p:cNvPr id="709639" name="Line 7"/>
          <p:cNvSpPr>
            <a:spLocks noChangeShapeType="1"/>
          </p:cNvSpPr>
          <p:nvPr/>
        </p:nvSpPr>
        <p:spPr bwMode="auto">
          <a:xfrm>
            <a:off x="1900238" y="1950120"/>
            <a:ext cx="6477000" cy="0"/>
          </a:xfrm>
          <a:prstGeom prst="line">
            <a:avLst/>
          </a:prstGeom>
          <a:noFill/>
          <a:ln w="28575">
            <a:solidFill>
              <a:schemeClr val="tx1"/>
            </a:solidFill>
            <a:round/>
            <a:headEnd/>
            <a:tailEnd/>
          </a:ln>
          <a:effectLst/>
        </p:spPr>
        <p:txBody>
          <a:bodyPr/>
          <a:lstStyle/>
          <a:p>
            <a:endParaRPr lang="en-US"/>
          </a:p>
        </p:txBody>
      </p:sp>
      <p:pic>
        <p:nvPicPr>
          <p:cNvPr id="709640" name="Picture 8"/>
          <p:cNvPicPr>
            <a:picLocks noChangeAspect="1" noChangeArrowheads="1"/>
          </p:cNvPicPr>
          <p:nvPr/>
        </p:nvPicPr>
        <p:blipFill>
          <a:blip r:embed="rId3" cstate="print">
            <a:lum bright="-48000" contrast="100000"/>
          </a:blip>
          <a:srcRect/>
          <a:stretch>
            <a:fillRect/>
          </a:stretch>
        </p:blipFill>
        <p:spPr bwMode="auto">
          <a:xfrm>
            <a:off x="1290638" y="1872730"/>
            <a:ext cx="598487" cy="134540"/>
          </a:xfrm>
          <a:prstGeom prst="rect">
            <a:avLst/>
          </a:prstGeom>
          <a:noFill/>
          <a:ln w="9525">
            <a:noFill/>
            <a:miter lim="800000"/>
            <a:headEnd/>
            <a:tailEnd/>
          </a:ln>
          <a:effectLst/>
        </p:spPr>
      </p:pic>
      <p:pic>
        <p:nvPicPr>
          <p:cNvPr id="709641" name="Picture 9"/>
          <p:cNvPicPr>
            <a:picLocks noChangeAspect="1" noChangeArrowheads="1"/>
          </p:cNvPicPr>
          <p:nvPr/>
        </p:nvPicPr>
        <p:blipFill>
          <a:blip r:embed="rId3" cstate="print">
            <a:lum bright="-48000" contrast="100000"/>
          </a:blip>
          <a:srcRect/>
          <a:stretch>
            <a:fillRect/>
          </a:stretch>
        </p:blipFill>
        <p:spPr bwMode="auto">
          <a:xfrm>
            <a:off x="8377239" y="1892971"/>
            <a:ext cx="598487" cy="134541"/>
          </a:xfrm>
          <a:prstGeom prst="rect">
            <a:avLst/>
          </a:prstGeom>
          <a:noFill/>
          <a:ln w="9525">
            <a:noFill/>
            <a:miter lim="800000"/>
            <a:headEnd/>
            <a:tailEnd/>
          </a:ln>
          <a:effectLst/>
        </p:spPr>
      </p:pic>
      <p:sp>
        <p:nvSpPr>
          <p:cNvPr id="709642" name="Line 10"/>
          <p:cNvSpPr>
            <a:spLocks noChangeShapeType="1"/>
          </p:cNvSpPr>
          <p:nvPr/>
        </p:nvSpPr>
        <p:spPr bwMode="auto">
          <a:xfrm>
            <a:off x="8301038" y="1664370"/>
            <a:ext cx="0" cy="514350"/>
          </a:xfrm>
          <a:prstGeom prst="line">
            <a:avLst/>
          </a:prstGeom>
          <a:noFill/>
          <a:ln w="19050">
            <a:solidFill>
              <a:schemeClr val="tx1"/>
            </a:solidFill>
            <a:prstDash val="dash"/>
            <a:round/>
            <a:headEnd/>
            <a:tailEnd/>
          </a:ln>
          <a:effectLst/>
        </p:spPr>
        <p:txBody>
          <a:bodyPr/>
          <a:lstStyle/>
          <a:p>
            <a:endParaRPr lang="en-US"/>
          </a:p>
        </p:txBody>
      </p:sp>
      <p:sp>
        <p:nvSpPr>
          <p:cNvPr id="709643" name="AutoShape 11"/>
          <p:cNvSpPr>
            <a:spLocks noChangeArrowheads="1"/>
          </p:cNvSpPr>
          <p:nvPr/>
        </p:nvSpPr>
        <p:spPr bwMode="auto">
          <a:xfrm rot="-5400000">
            <a:off x="2135190" y="1840187"/>
            <a:ext cx="200025" cy="212725"/>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09644" name="AutoShape 12"/>
          <p:cNvSpPr>
            <a:spLocks noChangeArrowheads="1"/>
          </p:cNvSpPr>
          <p:nvPr/>
        </p:nvSpPr>
        <p:spPr bwMode="auto">
          <a:xfrm rot="-5400000">
            <a:off x="3516313" y="1844949"/>
            <a:ext cx="200025" cy="212725"/>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09645" name="Cloud"/>
          <p:cNvSpPr>
            <a:spLocks noChangeAspect="1" noEditPoints="1" noChangeArrowheads="1"/>
          </p:cNvSpPr>
          <p:nvPr/>
        </p:nvSpPr>
        <p:spPr bwMode="auto">
          <a:xfrm>
            <a:off x="4197350" y="1544118"/>
            <a:ext cx="1843088" cy="72151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spcBef>
                <a:spcPct val="0"/>
              </a:spcBef>
              <a:buClrTx/>
              <a:buFontTx/>
              <a:buNone/>
            </a:pPr>
            <a:endParaRPr lang="de-DE" sz="2400">
              <a:solidFill>
                <a:schemeClr val="tx1"/>
              </a:solidFill>
              <a:latin typeface="Times New Roman" pitchFamily="18" charset="0"/>
            </a:endParaRPr>
          </a:p>
        </p:txBody>
      </p:sp>
      <p:grpSp>
        <p:nvGrpSpPr>
          <p:cNvPr id="2" name="Group 14"/>
          <p:cNvGrpSpPr>
            <a:grpSpLocks/>
          </p:cNvGrpSpPr>
          <p:nvPr/>
        </p:nvGrpSpPr>
        <p:grpSpPr bwMode="auto">
          <a:xfrm flipH="1">
            <a:off x="3916366" y="1814388"/>
            <a:ext cx="528637" cy="350406"/>
            <a:chOff x="3096" y="1456"/>
            <a:chExt cx="645" cy="519"/>
          </a:xfrm>
        </p:grpSpPr>
        <p:pic>
          <p:nvPicPr>
            <p:cNvPr id="709647" name="Picture 15"/>
            <p:cNvPicPr>
              <a:picLocks noChangeAspect="1" noChangeArrowheads="1"/>
            </p:cNvPicPr>
            <p:nvPr/>
          </p:nvPicPr>
          <p:blipFill>
            <a:blip r:embed="rId4" cstate="print"/>
            <a:srcRect/>
            <a:stretch>
              <a:fillRect/>
            </a:stretch>
          </p:blipFill>
          <p:spPr bwMode="auto">
            <a:xfrm>
              <a:off x="3096" y="1456"/>
              <a:ext cx="643" cy="367"/>
            </a:xfrm>
            <a:prstGeom prst="rect">
              <a:avLst/>
            </a:prstGeom>
            <a:noFill/>
            <a:ln w="9525">
              <a:noFill/>
              <a:miter lim="800000"/>
              <a:headEnd/>
              <a:tailEnd/>
            </a:ln>
          </p:spPr>
        </p:pic>
        <p:sp>
          <p:nvSpPr>
            <p:cNvPr id="709648" name="Text Box 16"/>
            <p:cNvSpPr txBox="1">
              <a:spLocks noChangeArrowheads="1"/>
            </p:cNvSpPr>
            <p:nvPr/>
          </p:nvSpPr>
          <p:spPr bwMode="auto">
            <a:xfrm>
              <a:off x="3516" y="1610"/>
              <a:ext cx="225" cy="365"/>
            </a:xfrm>
            <a:prstGeom prst="rect">
              <a:avLst/>
            </a:prstGeom>
            <a:noFill/>
            <a:ln w="9525">
              <a:noFill/>
              <a:miter lim="800000"/>
              <a:headEnd/>
              <a:tailEnd/>
            </a:ln>
            <a:effectLst/>
          </p:spPr>
          <p:txBody>
            <a:bodyPr wrap="none">
              <a:spAutoFit/>
            </a:bodyPr>
            <a:lstStyle/>
            <a:p>
              <a:pPr>
                <a:spcBef>
                  <a:spcPct val="0"/>
                </a:spcBef>
                <a:buClrTx/>
                <a:buFontTx/>
                <a:buNone/>
              </a:pPr>
              <a:endParaRPr lang="de-DE" sz="1000" b="1">
                <a:solidFill>
                  <a:schemeClr val="bg1"/>
                </a:solidFill>
                <a:latin typeface="Arial" pitchFamily="34" charset="0"/>
              </a:endParaRPr>
            </a:p>
          </p:txBody>
        </p:sp>
      </p:grpSp>
      <p:grpSp>
        <p:nvGrpSpPr>
          <p:cNvPr id="3" name="Group 17"/>
          <p:cNvGrpSpPr>
            <a:grpSpLocks/>
          </p:cNvGrpSpPr>
          <p:nvPr/>
        </p:nvGrpSpPr>
        <p:grpSpPr bwMode="auto">
          <a:xfrm flipH="1">
            <a:off x="5788025" y="1820344"/>
            <a:ext cx="528638" cy="350404"/>
            <a:chOff x="3096" y="1456"/>
            <a:chExt cx="645" cy="519"/>
          </a:xfrm>
        </p:grpSpPr>
        <p:pic>
          <p:nvPicPr>
            <p:cNvPr id="709650" name="Picture 18"/>
            <p:cNvPicPr>
              <a:picLocks noChangeAspect="1" noChangeArrowheads="1"/>
            </p:cNvPicPr>
            <p:nvPr/>
          </p:nvPicPr>
          <p:blipFill>
            <a:blip r:embed="rId4" cstate="print"/>
            <a:srcRect/>
            <a:stretch>
              <a:fillRect/>
            </a:stretch>
          </p:blipFill>
          <p:spPr bwMode="auto">
            <a:xfrm>
              <a:off x="3096" y="1456"/>
              <a:ext cx="643" cy="367"/>
            </a:xfrm>
            <a:prstGeom prst="rect">
              <a:avLst/>
            </a:prstGeom>
            <a:noFill/>
            <a:ln w="9525">
              <a:noFill/>
              <a:miter lim="800000"/>
              <a:headEnd/>
              <a:tailEnd/>
            </a:ln>
          </p:spPr>
        </p:pic>
        <p:sp>
          <p:nvSpPr>
            <p:cNvPr id="709651" name="Text Box 19"/>
            <p:cNvSpPr txBox="1">
              <a:spLocks noChangeArrowheads="1"/>
            </p:cNvSpPr>
            <p:nvPr/>
          </p:nvSpPr>
          <p:spPr bwMode="auto">
            <a:xfrm>
              <a:off x="3516" y="1610"/>
              <a:ext cx="225" cy="365"/>
            </a:xfrm>
            <a:prstGeom prst="rect">
              <a:avLst/>
            </a:prstGeom>
            <a:noFill/>
            <a:ln w="9525">
              <a:noFill/>
              <a:miter lim="800000"/>
              <a:headEnd/>
              <a:tailEnd/>
            </a:ln>
            <a:effectLst/>
          </p:spPr>
          <p:txBody>
            <a:bodyPr wrap="none">
              <a:spAutoFit/>
            </a:bodyPr>
            <a:lstStyle/>
            <a:p>
              <a:pPr>
                <a:spcBef>
                  <a:spcPct val="0"/>
                </a:spcBef>
                <a:buClrTx/>
                <a:buFontTx/>
                <a:buNone/>
              </a:pPr>
              <a:endParaRPr lang="de-DE" sz="1000" b="1">
                <a:solidFill>
                  <a:schemeClr val="bg1"/>
                </a:solidFill>
                <a:latin typeface="Arial" pitchFamily="34" charset="0"/>
              </a:endParaRPr>
            </a:p>
          </p:txBody>
        </p:sp>
      </p:grpSp>
      <p:sp>
        <p:nvSpPr>
          <p:cNvPr id="709652" name="AutoShape 20"/>
          <p:cNvSpPr>
            <a:spLocks noChangeArrowheads="1"/>
          </p:cNvSpPr>
          <p:nvPr/>
        </p:nvSpPr>
        <p:spPr bwMode="auto">
          <a:xfrm rot="5400000" flipH="1">
            <a:off x="6523040" y="1844949"/>
            <a:ext cx="200025" cy="212725"/>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09653" name="AutoShape 21"/>
          <p:cNvSpPr>
            <a:spLocks noChangeArrowheads="1"/>
          </p:cNvSpPr>
          <p:nvPr/>
        </p:nvSpPr>
        <p:spPr bwMode="auto">
          <a:xfrm rot="5400000" flipH="1">
            <a:off x="7961315" y="1838996"/>
            <a:ext cx="200025" cy="212725"/>
          </a:xfrm>
          <a:prstGeom prst="triangle">
            <a:avLst>
              <a:gd name="adj"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709654" name="Text Box 22"/>
          <p:cNvSpPr txBox="1">
            <a:spLocks noChangeArrowheads="1"/>
          </p:cNvSpPr>
          <p:nvPr/>
        </p:nvSpPr>
        <p:spPr bwMode="auto">
          <a:xfrm>
            <a:off x="1646238" y="1464344"/>
            <a:ext cx="666750" cy="338554"/>
          </a:xfrm>
          <a:prstGeom prst="rect">
            <a:avLst/>
          </a:prstGeom>
          <a:noFill/>
          <a:ln w="9525">
            <a:noFill/>
            <a:miter lim="800000"/>
            <a:headEnd/>
            <a:tailEnd/>
          </a:ln>
          <a:effectLst/>
        </p:spPr>
        <p:txBody>
          <a:bodyPr>
            <a:spAutoFit/>
          </a:bodyPr>
          <a:lstStyle/>
          <a:p>
            <a:pPr>
              <a:spcBef>
                <a:spcPct val="0"/>
              </a:spcBef>
              <a:buClrTx/>
              <a:buFontTx/>
              <a:buNone/>
            </a:pPr>
            <a:r>
              <a:rPr lang="en-US" sz="1600" b="1">
                <a:solidFill>
                  <a:schemeClr val="tx1"/>
                </a:solidFill>
                <a:latin typeface="Arial" pitchFamily="34" charset="0"/>
              </a:rPr>
              <a:t>UNI</a:t>
            </a:r>
          </a:p>
        </p:txBody>
      </p:sp>
      <p:sp>
        <p:nvSpPr>
          <p:cNvPr id="709655" name="Text Box 23"/>
          <p:cNvSpPr txBox="1">
            <a:spLocks noChangeArrowheads="1"/>
          </p:cNvSpPr>
          <p:nvPr/>
        </p:nvSpPr>
        <p:spPr bwMode="auto">
          <a:xfrm>
            <a:off x="7981950" y="1459582"/>
            <a:ext cx="666750" cy="338554"/>
          </a:xfrm>
          <a:prstGeom prst="rect">
            <a:avLst/>
          </a:prstGeom>
          <a:noFill/>
          <a:ln w="9525">
            <a:noFill/>
            <a:miter lim="800000"/>
            <a:headEnd/>
            <a:tailEnd/>
          </a:ln>
          <a:effectLst/>
        </p:spPr>
        <p:txBody>
          <a:bodyPr>
            <a:spAutoFit/>
          </a:bodyPr>
          <a:lstStyle/>
          <a:p>
            <a:pPr>
              <a:spcBef>
                <a:spcPct val="0"/>
              </a:spcBef>
              <a:buClrTx/>
              <a:buFontTx/>
              <a:buNone/>
            </a:pPr>
            <a:r>
              <a:rPr lang="en-US" sz="1600" b="1">
                <a:solidFill>
                  <a:schemeClr val="tx1"/>
                </a:solidFill>
                <a:latin typeface="Arial" pitchFamily="34" charset="0"/>
              </a:rPr>
              <a:t>UNI</a:t>
            </a:r>
          </a:p>
        </p:txBody>
      </p:sp>
      <p:sp>
        <p:nvSpPr>
          <p:cNvPr id="709656" name="Text Box 24"/>
          <p:cNvSpPr txBox="1">
            <a:spLocks noChangeArrowheads="1"/>
          </p:cNvSpPr>
          <p:nvPr/>
        </p:nvSpPr>
        <p:spPr bwMode="auto">
          <a:xfrm>
            <a:off x="1900238" y="2046561"/>
            <a:ext cx="812800" cy="400110"/>
          </a:xfrm>
          <a:prstGeom prst="rect">
            <a:avLst/>
          </a:prstGeom>
          <a:noFill/>
          <a:ln w="9525">
            <a:noFill/>
            <a:miter lim="800000"/>
            <a:headEnd/>
            <a:tailEnd/>
          </a:ln>
          <a:effectLst/>
        </p:spPr>
        <p:txBody>
          <a:bodyPr>
            <a:spAutoFit/>
          </a:bodyPr>
          <a:lstStyle/>
          <a:p>
            <a:pPr algn="ctr">
              <a:spcBef>
                <a:spcPct val="0"/>
              </a:spcBef>
              <a:buClrTx/>
              <a:buFontTx/>
              <a:buNone/>
            </a:pPr>
            <a:r>
              <a:rPr lang="en-US" sz="1000" b="1">
                <a:solidFill>
                  <a:schemeClr val="tx1"/>
                </a:solidFill>
                <a:latin typeface="Arial" pitchFamily="34" charset="0"/>
              </a:rPr>
              <a:t>Media Converter</a:t>
            </a:r>
          </a:p>
        </p:txBody>
      </p:sp>
      <p:sp>
        <p:nvSpPr>
          <p:cNvPr id="709657" name="Text Box 25"/>
          <p:cNvSpPr txBox="1">
            <a:spLocks noChangeArrowheads="1"/>
          </p:cNvSpPr>
          <p:nvPr/>
        </p:nvSpPr>
        <p:spPr bwMode="auto">
          <a:xfrm>
            <a:off x="3170238" y="2040608"/>
            <a:ext cx="812800" cy="400110"/>
          </a:xfrm>
          <a:prstGeom prst="rect">
            <a:avLst/>
          </a:prstGeom>
          <a:noFill/>
          <a:ln w="9525">
            <a:noFill/>
            <a:miter lim="800000"/>
            <a:headEnd/>
            <a:tailEnd/>
          </a:ln>
          <a:effectLst/>
        </p:spPr>
        <p:txBody>
          <a:bodyPr>
            <a:spAutoFit/>
          </a:bodyPr>
          <a:lstStyle/>
          <a:p>
            <a:pPr algn="ctr">
              <a:spcBef>
                <a:spcPct val="0"/>
              </a:spcBef>
              <a:buClrTx/>
              <a:buFontTx/>
              <a:buNone/>
            </a:pPr>
            <a:r>
              <a:rPr lang="en-US" sz="1000" b="1">
                <a:solidFill>
                  <a:schemeClr val="tx1"/>
                </a:solidFill>
                <a:latin typeface="Arial" pitchFamily="34" charset="0"/>
              </a:rPr>
              <a:t>Media Converter</a:t>
            </a:r>
          </a:p>
        </p:txBody>
      </p:sp>
      <p:sp>
        <p:nvSpPr>
          <p:cNvPr id="709658" name="Text Box 26"/>
          <p:cNvSpPr txBox="1">
            <a:spLocks noChangeArrowheads="1"/>
          </p:cNvSpPr>
          <p:nvPr/>
        </p:nvSpPr>
        <p:spPr bwMode="auto">
          <a:xfrm>
            <a:off x="3757613" y="2046561"/>
            <a:ext cx="812800" cy="400110"/>
          </a:xfrm>
          <a:prstGeom prst="rect">
            <a:avLst/>
          </a:prstGeom>
          <a:noFill/>
          <a:ln w="9525">
            <a:noFill/>
            <a:miter lim="800000"/>
            <a:headEnd/>
            <a:tailEnd/>
          </a:ln>
          <a:effectLst/>
        </p:spPr>
        <p:txBody>
          <a:bodyPr>
            <a:spAutoFit/>
          </a:bodyPr>
          <a:lstStyle/>
          <a:p>
            <a:pPr algn="ctr">
              <a:spcBef>
                <a:spcPct val="0"/>
              </a:spcBef>
              <a:buClrTx/>
              <a:buFontTx/>
              <a:buNone/>
            </a:pPr>
            <a:r>
              <a:rPr lang="en-US" sz="1000" b="1">
                <a:solidFill>
                  <a:schemeClr val="tx1"/>
                </a:solidFill>
                <a:latin typeface="Arial" pitchFamily="34" charset="0"/>
              </a:rPr>
              <a:t>Carrier Edge</a:t>
            </a:r>
          </a:p>
        </p:txBody>
      </p:sp>
      <p:sp>
        <p:nvSpPr>
          <p:cNvPr id="709659" name="Text Box 27"/>
          <p:cNvSpPr txBox="1">
            <a:spLocks noChangeArrowheads="1"/>
          </p:cNvSpPr>
          <p:nvPr/>
        </p:nvSpPr>
        <p:spPr bwMode="auto">
          <a:xfrm>
            <a:off x="5681663" y="2041799"/>
            <a:ext cx="812800" cy="400110"/>
          </a:xfrm>
          <a:prstGeom prst="rect">
            <a:avLst/>
          </a:prstGeom>
          <a:noFill/>
          <a:ln w="9525">
            <a:noFill/>
            <a:miter lim="800000"/>
            <a:headEnd/>
            <a:tailEnd/>
          </a:ln>
          <a:effectLst/>
        </p:spPr>
        <p:txBody>
          <a:bodyPr>
            <a:spAutoFit/>
          </a:bodyPr>
          <a:lstStyle/>
          <a:p>
            <a:pPr algn="ctr">
              <a:spcBef>
                <a:spcPct val="0"/>
              </a:spcBef>
              <a:buClrTx/>
              <a:buFontTx/>
              <a:buNone/>
            </a:pPr>
            <a:r>
              <a:rPr lang="en-US" sz="1000" b="1">
                <a:solidFill>
                  <a:schemeClr val="tx1"/>
                </a:solidFill>
                <a:latin typeface="Arial" pitchFamily="34" charset="0"/>
              </a:rPr>
              <a:t>Carrier Edge</a:t>
            </a:r>
          </a:p>
        </p:txBody>
      </p:sp>
      <p:sp>
        <p:nvSpPr>
          <p:cNvPr id="709660" name="Text Box 28"/>
          <p:cNvSpPr txBox="1">
            <a:spLocks noChangeArrowheads="1"/>
          </p:cNvSpPr>
          <p:nvPr/>
        </p:nvSpPr>
        <p:spPr bwMode="auto">
          <a:xfrm>
            <a:off x="6248400" y="2031083"/>
            <a:ext cx="812800" cy="400110"/>
          </a:xfrm>
          <a:prstGeom prst="rect">
            <a:avLst/>
          </a:prstGeom>
          <a:noFill/>
          <a:ln w="9525">
            <a:noFill/>
            <a:miter lim="800000"/>
            <a:headEnd/>
            <a:tailEnd/>
          </a:ln>
          <a:effectLst/>
        </p:spPr>
        <p:txBody>
          <a:bodyPr>
            <a:spAutoFit/>
          </a:bodyPr>
          <a:lstStyle/>
          <a:p>
            <a:pPr algn="ctr">
              <a:spcBef>
                <a:spcPct val="0"/>
              </a:spcBef>
              <a:buClrTx/>
              <a:buFontTx/>
              <a:buNone/>
            </a:pPr>
            <a:r>
              <a:rPr lang="en-US" sz="1000" b="1">
                <a:solidFill>
                  <a:schemeClr val="tx1"/>
                </a:solidFill>
                <a:latin typeface="Arial" pitchFamily="34" charset="0"/>
              </a:rPr>
              <a:t>Media Converter</a:t>
            </a:r>
          </a:p>
        </p:txBody>
      </p:sp>
      <p:sp>
        <p:nvSpPr>
          <p:cNvPr id="709661" name="Text Box 29"/>
          <p:cNvSpPr txBox="1">
            <a:spLocks noChangeArrowheads="1"/>
          </p:cNvSpPr>
          <p:nvPr/>
        </p:nvSpPr>
        <p:spPr bwMode="auto">
          <a:xfrm>
            <a:off x="7618413" y="2025130"/>
            <a:ext cx="812800" cy="400110"/>
          </a:xfrm>
          <a:prstGeom prst="rect">
            <a:avLst/>
          </a:prstGeom>
          <a:noFill/>
          <a:ln w="9525">
            <a:noFill/>
            <a:miter lim="800000"/>
            <a:headEnd/>
            <a:tailEnd/>
          </a:ln>
          <a:effectLst/>
        </p:spPr>
        <p:txBody>
          <a:bodyPr>
            <a:spAutoFit/>
          </a:bodyPr>
          <a:lstStyle/>
          <a:p>
            <a:pPr algn="ctr">
              <a:spcBef>
                <a:spcPct val="0"/>
              </a:spcBef>
              <a:buClrTx/>
              <a:buFontTx/>
              <a:buNone/>
            </a:pPr>
            <a:r>
              <a:rPr lang="en-US" sz="1000" b="1">
                <a:solidFill>
                  <a:schemeClr val="tx1"/>
                </a:solidFill>
                <a:latin typeface="Arial" pitchFamily="34" charset="0"/>
              </a:rPr>
              <a:t>Media Converter</a:t>
            </a:r>
          </a:p>
        </p:txBody>
      </p:sp>
      <p:grpSp>
        <p:nvGrpSpPr>
          <p:cNvPr id="4" name="Group 30"/>
          <p:cNvGrpSpPr>
            <a:grpSpLocks/>
          </p:cNvGrpSpPr>
          <p:nvPr/>
        </p:nvGrpSpPr>
        <p:grpSpPr bwMode="auto">
          <a:xfrm flipH="1">
            <a:off x="4735516" y="1521495"/>
            <a:ext cx="528637" cy="350406"/>
            <a:chOff x="3096" y="1456"/>
            <a:chExt cx="645" cy="519"/>
          </a:xfrm>
        </p:grpSpPr>
        <p:pic>
          <p:nvPicPr>
            <p:cNvPr id="709663" name="Picture 31"/>
            <p:cNvPicPr>
              <a:picLocks noChangeAspect="1" noChangeArrowheads="1"/>
            </p:cNvPicPr>
            <p:nvPr/>
          </p:nvPicPr>
          <p:blipFill>
            <a:blip r:embed="rId4" cstate="print"/>
            <a:srcRect/>
            <a:stretch>
              <a:fillRect/>
            </a:stretch>
          </p:blipFill>
          <p:spPr bwMode="auto">
            <a:xfrm>
              <a:off x="3096" y="1456"/>
              <a:ext cx="643" cy="367"/>
            </a:xfrm>
            <a:prstGeom prst="rect">
              <a:avLst/>
            </a:prstGeom>
            <a:noFill/>
            <a:ln w="9525">
              <a:noFill/>
              <a:miter lim="800000"/>
              <a:headEnd/>
              <a:tailEnd/>
            </a:ln>
          </p:spPr>
        </p:pic>
        <p:sp>
          <p:nvSpPr>
            <p:cNvPr id="709664" name="Text Box 32"/>
            <p:cNvSpPr txBox="1">
              <a:spLocks noChangeArrowheads="1"/>
            </p:cNvSpPr>
            <p:nvPr/>
          </p:nvSpPr>
          <p:spPr bwMode="auto">
            <a:xfrm>
              <a:off x="3516" y="1610"/>
              <a:ext cx="225" cy="365"/>
            </a:xfrm>
            <a:prstGeom prst="rect">
              <a:avLst/>
            </a:prstGeom>
            <a:noFill/>
            <a:ln w="9525">
              <a:noFill/>
              <a:miter lim="800000"/>
              <a:headEnd/>
              <a:tailEnd/>
            </a:ln>
            <a:effectLst/>
          </p:spPr>
          <p:txBody>
            <a:bodyPr wrap="none">
              <a:spAutoFit/>
            </a:bodyPr>
            <a:lstStyle/>
            <a:p>
              <a:pPr>
                <a:spcBef>
                  <a:spcPct val="0"/>
                </a:spcBef>
                <a:buClrTx/>
                <a:buFontTx/>
                <a:buNone/>
              </a:pPr>
              <a:endParaRPr lang="de-DE" sz="1000" b="1">
                <a:solidFill>
                  <a:schemeClr val="bg1"/>
                </a:solidFill>
                <a:latin typeface="Arial" pitchFamily="34" charset="0"/>
              </a:endParaRPr>
            </a:p>
          </p:txBody>
        </p:sp>
      </p:grpSp>
      <p:grpSp>
        <p:nvGrpSpPr>
          <p:cNvPr id="5" name="Group 33"/>
          <p:cNvGrpSpPr>
            <a:grpSpLocks/>
          </p:cNvGrpSpPr>
          <p:nvPr/>
        </p:nvGrpSpPr>
        <p:grpSpPr bwMode="auto">
          <a:xfrm flipH="1">
            <a:off x="5033966" y="2015606"/>
            <a:ext cx="528637" cy="350404"/>
            <a:chOff x="3096" y="1456"/>
            <a:chExt cx="645" cy="519"/>
          </a:xfrm>
        </p:grpSpPr>
        <p:pic>
          <p:nvPicPr>
            <p:cNvPr id="709666" name="Picture 34"/>
            <p:cNvPicPr>
              <a:picLocks noChangeAspect="1" noChangeArrowheads="1"/>
            </p:cNvPicPr>
            <p:nvPr/>
          </p:nvPicPr>
          <p:blipFill>
            <a:blip r:embed="rId4" cstate="print"/>
            <a:srcRect/>
            <a:stretch>
              <a:fillRect/>
            </a:stretch>
          </p:blipFill>
          <p:spPr bwMode="auto">
            <a:xfrm>
              <a:off x="3096" y="1456"/>
              <a:ext cx="643" cy="367"/>
            </a:xfrm>
            <a:prstGeom prst="rect">
              <a:avLst/>
            </a:prstGeom>
            <a:noFill/>
            <a:ln w="9525">
              <a:noFill/>
              <a:miter lim="800000"/>
              <a:headEnd/>
              <a:tailEnd/>
            </a:ln>
          </p:spPr>
        </p:pic>
        <p:sp>
          <p:nvSpPr>
            <p:cNvPr id="709667" name="Text Box 35"/>
            <p:cNvSpPr txBox="1">
              <a:spLocks noChangeArrowheads="1"/>
            </p:cNvSpPr>
            <p:nvPr/>
          </p:nvSpPr>
          <p:spPr bwMode="auto">
            <a:xfrm>
              <a:off x="3516" y="1610"/>
              <a:ext cx="225" cy="365"/>
            </a:xfrm>
            <a:prstGeom prst="rect">
              <a:avLst/>
            </a:prstGeom>
            <a:noFill/>
            <a:ln w="9525">
              <a:noFill/>
              <a:miter lim="800000"/>
              <a:headEnd/>
              <a:tailEnd/>
            </a:ln>
            <a:effectLst/>
          </p:spPr>
          <p:txBody>
            <a:bodyPr wrap="none">
              <a:spAutoFit/>
            </a:bodyPr>
            <a:lstStyle/>
            <a:p>
              <a:pPr>
                <a:spcBef>
                  <a:spcPct val="0"/>
                </a:spcBef>
                <a:buClrTx/>
                <a:buFontTx/>
                <a:buNone/>
              </a:pPr>
              <a:endParaRPr lang="de-DE" sz="1000" b="1">
                <a:solidFill>
                  <a:schemeClr val="bg1"/>
                </a:solidFill>
                <a:latin typeface="Arial" pitchFamily="34" charset="0"/>
              </a:endParaRPr>
            </a:p>
          </p:txBody>
        </p:sp>
      </p:grpSp>
      <p:sp>
        <p:nvSpPr>
          <p:cNvPr id="709668" name="Line 36"/>
          <p:cNvSpPr>
            <a:spLocks noChangeShapeType="1"/>
          </p:cNvSpPr>
          <p:nvPr/>
        </p:nvSpPr>
        <p:spPr bwMode="auto">
          <a:xfrm>
            <a:off x="2265363" y="2783557"/>
            <a:ext cx="6019800" cy="0"/>
          </a:xfrm>
          <a:prstGeom prst="line">
            <a:avLst/>
          </a:prstGeom>
          <a:noFill/>
          <a:ln w="76200">
            <a:solidFill>
              <a:srgbClr val="1E1E1E"/>
            </a:solidFill>
            <a:round/>
            <a:headEnd type="triangle" w="med" len="med"/>
            <a:tailEnd type="triangle" w="med" len="med"/>
          </a:ln>
          <a:effectLst/>
        </p:spPr>
        <p:txBody>
          <a:bodyPr/>
          <a:lstStyle/>
          <a:p>
            <a:endParaRPr lang="en-US"/>
          </a:p>
        </p:txBody>
      </p:sp>
      <p:sp>
        <p:nvSpPr>
          <p:cNvPr id="709669" name="Line 37"/>
          <p:cNvSpPr>
            <a:spLocks noChangeShapeType="1"/>
          </p:cNvSpPr>
          <p:nvPr/>
        </p:nvSpPr>
        <p:spPr bwMode="auto">
          <a:xfrm>
            <a:off x="2344737" y="4231357"/>
            <a:ext cx="1524000" cy="0"/>
          </a:xfrm>
          <a:prstGeom prst="line">
            <a:avLst/>
          </a:prstGeom>
          <a:noFill/>
          <a:ln w="76200">
            <a:solidFill>
              <a:srgbClr val="1E1E1E"/>
            </a:solidFill>
            <a:round/>
            <a:headEnd type="triangle" w="med" len="med"/>
            <a:tailEnd type="triangle" w="med" len="med"/>
          </a:ln>
          <a:effectLst/>
        </p:spPr>
        <p:txBody>
          <a:bodyPr/>
          <a:lstStyle/>
          <a:p>
            <a:endParaRPr lang="en-US"/>
          </a:p>
        </p:txBody>
      </p:sp>
      <p:sp>
        <p:nvSpPr>
          <p:cNvPr id="709670" name="Line 38"/>
          <p:cNvSpPr>
            <a:spLocks noChangeShapeType="1"/>
          </p:cNvSpPr>
          <p:nvPr/>
        </p:nvSpPr>
        <p:spPr bwMode="auto">
          <a:xfrm>
            <a:off x="6686550" y="4236120"/>
            <a:ext cx="1581150" cy="0"/>
          </a:xfrm>
          <a:prstGeom prst="line">
            <a:avLst/>
          </a:prstGeom>
          <a:noFill/>
          <a:ln w="76200">
            <a:solidFill>
              <a:srgbClr val="1E1E1E"/>
            </a:solidFill>
            <a:round/>
            <a:headEnd type="triangle" w="med" len="med"/>
            <a:tailEnd type="triangle" w="med" len="med"/>
          </a:ln>
          <a:effectLst/>
        </p:spPr>
        <p:txBody>
          <a:bodyPr/>
          <a:lstStyle/>
          <a:p>
            <a:endParaRPr lang="en-US"/>
          </a:p>
        </p:txBody>
      </p:sp>
      <p:sp>
        <p:nvSpPr>
          <p:cNvPr id="709671" name="Text Box 39"/>
          <p:cNvSpPr txBox="1">
            <a:spLocks noChangeArrowheads="1"/>
          </p:cNvSpPr>
          <p:nvPr/>
        </p:nvSpPr>
        <p:spPr bwMode="auto">
          <a:xfrm>
            <a:off x="311152" y="3974183"/>
            <a:ext cx="1857375" cy="461665"/>
          </a:xfrm>
          <a:prstGeom prst="rect">
            <a:avLst/>
          </a:prstGeom>
          <a:noFill/>
          <a:ln w="9525">
            <a:noFill/>
            <a:miter lim="800000"/>
            <a:headEnd/>
            <a:tailEnd/>
          </a:ln>
          <a:effectLst/>
        </p:spPr>
        <p:txBody>
          <a:bodyPr>
            <a:spAutoFit/>
          </a:bodyPr>
          <a:lstStyle/>
          <a:p>
            <a:pPr algn="l">
              <a:spcBef>
                <a:spcPct val="0"/>
              </a:spcBef>
              <a:buClrTx/>
              <a:buFontTx/>
              <a:buNone/>
            </a:pPr>
            <a:r>
              <a:rPr lang="en-US" sz="1200" b="1" dirty="0">
                <a:latin typeface="Arial" pitchFamily="34" charset="0"/>
              </a:rPr>
              <a:t>IEEE 802.3ah</a:t>
            </a:r>
          </a:p>
          <a:p>
            <a:pPr algn="l">
              <a:spcBef>
                <a:spcPct val="0"/>
              </a:spcBef>
              <a:buClrTx/>
              <a:buFontTx/>
              <a:buNone/>
            </a:pPr>
            <a:r>
              <a:rPr lang="en-US" sz="1200" b="1" dirty="0">
                <a:latin typeface="Arial" pitchFamily="34" charset="0"/>
              </a:rPr>
              <a:t>EFM</a:t>
            </a:r>
          </a:p>
        </p:txBody>
      </p:sp>
      <p:sp>
        <p:nvSpPr>
          <p:cNvPr id="709672" name="Text Box 40"/>
          <p:cNvSpPr txBox="1">
            <a:spLocks noChangeArrowheads="1"/>
          </p:cNvSpPr>
          <p:nvPr/>
        </p:nvSpPr>
        <p:spPr bwMode="auto">
          <a:xfrm>
            <a:off x="307975" y="2439145"/>
            <a:ext cx="2133600" cy="646331"/>
          </a:xfrm>
          <a:prstGeom prst="rect">
            <a:avLst/>
          </a:prstGeom>
          <a:noFill/>
          <a:ln w="9525">
            <a:noFill/>
            <a:miter lim="800000"/>
            <a:headEnd/>
            <a:tailEnd/>
          </a:ln>
          <a:effectLst/>
        </p:spPr>
        <p:txBody>
          <a:bodyPr>
            <a:spAutoFit/>
          </a:bodyPr>
          <a:lstStyle/>
          <a:p>
            <a:pPr algn="l">
              <a:spcBef>
                <a:spcPct val="0"/>
              </a:spcBef>
              <a:buClrTx/>
              <a:buFontTx/>
              <a:buNone/>
            </a:pPr>
            <a:r>
              <a:rPr lang="en-US" sz="1200" b="1" dirty="0">
                <a:latin typeface="Arial" pitchFamily="34" charset="0"/>
              </a:rPr>
              <a:t>MEF &amp; 	</a:t>
            </a:r>
          </a:p>
          <a:p>
            <a:pPr algn="l">
              <a:spcBef>
                <a:spcPct val="0"/>
              </a:spcBef>
              <a:buClrTx/>
              <a:buFontTx/>
              <a:buNone/>
            </a:pPr>
            <a:r>
              <a:rPr lang="en-US" sz="1200" b="1" dirty="0">
                <a:latin typeface="Arial" pitchFamily="34" charset="0"/>
              </a:rPr>
              <a:t>ITU Y.1731</a:t>
            </a:r>
          </a:p>
          <a:p>
            <a:pPr algn="l">
              <a:spcBef>
                <a:spcPct val="0"/>
              </a:spcBef>
              <a:buClrTx/>
              <a:buFontTx/>
              <a:buNone/>
            </a:pPr>
            <a:r>
              <a:rPr lang="en-US" sz="1200" b="1" dirty="0">
                <a:latin typeface="Arial" pitchFamily="34" charset="0"/>
              </a:rPr>
              <a:t>IEEE 802.1Qay</a:t>
            </a:r>
          </a:p>
        </p:txBody>
      </p:sp>
      <p:sp>
        <p:nvSpPr>
          <p:cNvPr id="709673" name="Text Box 41"/>
          <p:cNvSpPr txBox="1">
            <a:spLocks noChangeArrowheads="1"/>
          </p:cNvSpPr>
          <p:nvPr/>
        </p:nvSpPr>
        <p:spPr bwMode="auto">
          <a:xfrm>
            <a:off x="2209800" y="3925368"/>
            <a:ext cx="1943100" cy="307777"/>
          </a:xfrm>
          <a:prstGeom prst="rect">
            <a:avLst/>
          </a:prstGeom>
          <a:noFill/>
          <a:ln w="9525">
            <a:noFill/>
            <a:miter lim="800000"/>
            <a:headEnd/>
            <a:tailEnd/>
          </a:ln>
          <a:effectLst/>
        </p:spPr>
        <p:txBody>
          <a:bodyPr>
            <a:spAutoFit/>
          </a:bodyPr>
          <a:lstStyle/>
          <a:p>
            <a:pPr>
              <a:spcBef>
                <a:spcPct val="0"/>
              </a:spcBef>
              <a:buClrTx/>
              <a:buFontTx/>
              <a:buNone/>
            </a:pPr>
            <a:r>
              <a:rPr lang="en-US" b="1" dirty="0">
                <a:latin typeface="Arial" pitchFamily="34" charset="0"/>
              </a:rPr>
              <a:t>Access Link OAM</a:t>
            </a:r>
          </a:p>
        </p:txBody>
      </p:sp>
      <p:sp>
        <p:nvSpPr>
          <p:cNvPr id="709674" name="Text Box 42"/>
          <p:cNvSpPr txBox="1">
            <a:spLocks noChangeArrowheads="1"/>
          </p:cNvSpPr>
          <p:nvPr/>
        </p:nvSpPr>
        <p:spPr bwMode="auto">
          <a:xfrm>
            <a:off x="6477003" y="3908699"/>
            <a:ext cx="1971675" cy="307777"/>
          </a:xfrm>
          <a:prstGeom prst="rect">
            <a:avLst/>
          </a:prstGeom>
          <a:noFill/>
          <a:ln w="9525">
            <a:noFill/>
            <a:miter lim="800000"/>
            <a:headEnd/>
            <a:tailEnd/>
          </a:ln>
          <a:effectLst/>
        </p:spPr>
        <p:txBody>
          <a:bodyPr>
            <a:spAutoFit/>
          </a:bodyPr>
          <a:lstStyle/>
          <a:p>
            <a:pPr>
              <a:spcBef>
                <a:spcPct val="0"/>
              </a:spcBef>
              <a:buClrTx/>
              <a:buFontTx/>
              <a:buNone/>
            </a:pPr>
            <a:r>
              <a:rPr lang="en-US" b="1" dirty="0">
                <a:latin typeface="Arial" pitchFamily="34" charset="0"/>
              </a:rPr>
              <a:t>Access Link OAM</a:t>
            </a:r>
          </a:p>
        </p:txBody>
      </p:sp>
      <p:sp>
        <p:nvSpPr>
          <p:cNvPr id="709675" name="Line 43"/>
          <p:cNvSpPr>
            <a:spLocks noChangeShapeType="1"/>
          </p:cNvSpPr>
          <p:nvPr/>
        </p:nvSpPr>
        <p:spPr bwMode="auto">
          <a:xfrm>
            <a:off x="4467228" y="3518173"/>
            <a:ext cx="930275" cy="0"/>
          </a:xfrm>
          <a:prstGeom prst="line">
            <a:avLst/>
          </a:prstGeom>
          <a:noFill/>
          <a:ln w="76200">
            <a:solidFill>
              <a:srgbClr val="1E1E1E"/>
            </a:solidFill>
            <a:round/>
            <a:headEnd type="triangle" w="med" len="med"/>
            <a:tailEnd type="triangle" w="med" len="med"/>
          </a:ln>
          <a:effectLst/>
        </p:spPr>
        <p:txBody>
          <a:bodyPr/>
          <a:lstStyle/>
          <a:p>
            <a:endParaRPr lang="en-US"/>
          </a:p>
        </p:txBody>
      </p:sp>
      <p:sp>
        <p:nvSpPr>
          <p:cNvPr id="709676" name="Text Box 44"/>
          <p:cNvSpPr txBox="1">
            <a:spLocks noChangeArrowheads="1"/>
          </p:cNvSpPr>
          <p:nvPr/>
        </p:nvSpPr>
        <p:spPr bwMode="auto">
          <a:xfrm>
            <a:off x="307975" y="3159225"/>
            <a:ext cx="2286000" cy="646331"/>
          </a:xfrm>
          <a:prstGeom prst="rect">
            <a:avLst/>
          </a:prstGeom>
          <a:noFill/>
          <a:ln w="9525">
            <a:noFill/>
            <a:miter lim="800000"/>
            <a:headEnd/>
            <a:tailEnd/>
          </a:ln>
          <a:effectLst/>
        </p:spPr>
        <p:txBody>
          <a:bodyPr>
            <a:spAutoFit/>
          </a:bodyPr>
          <a:lstStyle/>
          <a:p>
            <a:pPr algn="l">
              <a:spcBef>
                <a:spcPct val="0"/>
              </a:spcBef>
              <a:buClrTx/>
              <a:buFontTx/>
              <a:buNone/>
            </a:pPr>
            <a:r>
              <a:rPr lang="en-US" sz="1200" b="1" dirty="0">
                <a:latin typeface="Arial" pitchFamily="34" charset="0"/>
              </a:rPr>
              <a:t>MEF &amp; </a:t>
            </a:r>
          </a:p>
          <a:p>
            <a:pPr algn="l">
              <a:spcBef>
                <a:spcPct val="0"/>
              </a:spcBef>
              <a:buClrTx/>
              <a:buFontTx/>
              <a:buNone/>
            </a:pPr>
            <a:r>
              <a:rPr lang="en-US" sz="1200" b="1" dirty="0">
                <a:latin typeface="Arial" pitchFamily="34" charset="0"/>
              </a:rPr>
              <a:t>ITU Y.1731</a:t>
            </a:r>
          </a:p>
          <a:p>
            <a:pPr algn="l">
              <a:spcBef>
                <a:spcPct val="0"/>
              </a:spcBef>
              <a:buClrTx/>
              <a:buFontTx/>
              <a:buNone/>
            </a:pPr>
            <a:r>
              <a:rPr lang="en-US" sz="1200" b="1" dirty="0">
                <a:latin typeface="Arial" pitchFamily="34" charset="0"/>
              </a:rPr>
              <a:t>IEEE 802.1ag</a:t>
            </a:r>
          </a:p>
        </p:txBody>
      </p:sp>
      <p:sp>
        <p:nvSpPr>
          <p:cNvPr id="709677" name="Text Box 45"/>
          <p:cNvSpPr txBox="1">
            <a:spLocks noChangeArrowheads="1"/>
          </p:cNvSpPr>
          <p:nvPr/>
        </p:nvSpPr>
        <p:spPr bwMode="auto">
          <a:xfrm>
            <a:off x="3946526" y="3218137"/>
            <a:ext cx="2803525" cy="307777"/>
          </a:xfrm>
          <a:prstGeom prst="rect">
            <a:avLst/>
          </a:prstGeom>
          <a:noFill/>
          <a:ln w="9525">
            <a:noFill/>
            <a:miter lim="800000"/>
            <a:headEnd/>
            <a:tailEnd/>
          </a:ln>
          <a:effectLst/>
        </p:spPr>
        <p:txBody>
          <a:bodyPr>
            <a:spAutoFit/>
          </a:bodyPr>
          <a:lstStyle/>
          <a:p>
            <a:pPr>
              <a:spcBef>
                <a:spcPct val="0"/>
              </a:spcBef>
              <a:buClrTx/>
              <a:buFontTx/>
              <a:buNone/>
            </a:pPr>
            <a:r>
              <a:rPr lang="en-US" b="1" dirty="0">
                <a:latin typeface="Arial" pitchFamily="34" charset="0"/>
              </a:rPr>
              <a:t>Connectivity Layer OAM</a:t>
            </a:r>
          </a:p>
        </p:txBody>
      </p:sp>
      <p:sp>
        <p:nvSpPr>
          <p:cNvPr id="709678" name="Text Box 46"/>
          <p:cNvSpPr txBox="1">
            <a:spLocks noChangeArrowheads="1"/>
          </p:cNvSpPr>
          <p:nvPr/>
        </p:nvSpPr>
        <p:spPr bwMode="auto">
          <a:xfrm>
            <a:off x="3656014" y="2527574"/>
            <a:ext cx="3336925" cy="307777"/>
          </a:xfrm>
          <a:prstGeom prst="rect">
            <a:avLst/>
          </a:prstGeom>
          <a:noFill/>
          <a:ln w="9525">
            <a:noFill/>
            <a:miter lim="800000"/>
            <a:headEnd/>
            <a:tailEnd/>
          </a:ln>
          <a:effectLst/>
        </p:spPr>
        <p:txBody>
          <a:bodyPr>
            <a:spAutoFit/>
          </a:bodyPr>
          <a:lstStyle/>
          <a:p>
            <a:pPr>
              <a:spcBef>
                <a:spcPct val="0"/>
              </a:spcBef>
              <a:buClrTx/>
              <a:buFontTx/>
              <a:buNone/>
            </a:pPr>
            <a:r>
              <a:rPr lang="en-US" b="1" dirty="0">
                <a:latin typeface="Arial" pitchFamily="34" charset="0"/>
              </a:rPr>
              <a:t>Service Layer OAM (UNI to UNI)</a:t>
            </a:r>
          </a:p>
        </p:txBody>
      </p:sp>
      <p:sp>
        <p:nvSpPr>
          <p:cNvPr id="709679" name="Text Box 47"/>
          <p:cNvSpPr txBox="1">
            <a:spLocks noChangeArrowheads="1"/>
          </p:cNvSpPr>
          <p:nvPr/>
        </p:nvSpPr>
        <p:spPr bwMode="auto">
          <a:xfrm>
            <a:off x="2582863" y="1740571"/>
            <a:ext cx="825500" cy="307777"/>
          </a:xfrm>
          <a:prstGeom prst="rect">
            <a:avLst/>
          </a:prstGeom>
          <a:noFill/>
          <a:ln w="9525">
            <a:noFill/>
            <a:miter lim="800000"/>
            <a:headEnd/>
            <a:tailEnd/>
          </a:ln>
          <a:effectLst/>
        </p:spPr>
        <p:txBody>
          <a:bodyPr>
            <a:spAutoFit/>
          </a:bodyPr>
          <a:lstStyle/>
          <a:p>
            <a:pPr>
              <a:spcBef>
                <a:spcPct val="0"/>
              </a:spcBef>
              <a:buClrTx/>
              <a:buFontTx/>
              <a:buNone/>
            </a:pPr>
            <a:r>
              <a:rPr lang="en-US" b="1">
                <a:solidFill>
                  <a:schemeClr val="tx1"/>
                </a:solidFill>
                <a:latin typeface="Arial" pitchFamily="34" charset="0"/>
              </a:rPr>
              <a:t>100FX</a:t>
            </a:r>
          </a:p>
        </p:txBody>
      </p:sp>
      <p:sp>
        <p:nvSpPr>
          <p:cNvPr id="709680" name="Text Box 48"/>
          <p:cNvSpPr txBox="1">
            <a:spLocks noChangeArrowheads="1"/>
          </p:cNvSpPr>
          <p:nvPr/>
        </p:nvSpPr>
        <p:spPr bwMode="auto">
          <a:xfrm>
            <a:off x="6972300" y="1746524"/>
            <a:ext cx="825500" cy="307777"/>
          </a:xfrm>
          <a:prstGeom prst="rect">
            <a:avLst/>
          </a:prstGeom>
          <a:noFill/>
          <a:ln w="9525">
            <a:noFill/>
            <a:miter lim="800000"/>
            <a:headEnd/>
            <a:tailEnd/>
          </a:ln>
          <a:effectLst/>
        </p:spPr>
        <p:txBody>
          <a:bodyPr>
            <a:spAutoFit/>
          </a:bodyPr>
          <a:lstStyle/>
          <a:p>
            <a:pPr>
              <a:spcBef>
                <a:spcPct val="0"/>
              </a:spcBef>
              <a:buClrTx/>
              <a:buFontTx/>
              <a:buNone/>
            </a:pPr>
            <a:r>
              <a:rPr lang="en-US" b="1">
                <a:solidFill>
                  <a:schemeClr val="tx1"/>
                </a:solidFill>
                <a:latin typeface="Arial" pitchFamily="34" charset="0"/>
              </a:rPr>
              <a:t>100FX</a:t>
            </a:r>
          </a:p>
        </p:txBody>
      </p:sp>
      <p:sp>
        <p:nvSpPr>
          <p:cNvPr id="709681" name="Text Box 49"/>
          <p:cNvSpPr txBox="1">
            <a:spLocks noChangeArrowheads="1"/>
          </p:cNvSpPr>
          <p:nvPr/>
        </p:nvSpPr>
        <p:spPr bwMode="auto">
          <a:xfrm>
            <a:off x="1114425" y="2052514"/>
            <a:ext cx="908050" cy="400110"/>
          </a:xfrm>
          <a:prstGeom prst="rect">
            <a:avLst/>
          </a:prstGeom>
          <a:noFill/>
          <a:ln w="9525">
            <a:noFill/>
            <a:miter lim="800000"/>
            <a:headEnd/>
            <a:tailEnd/>
          </a:ln>
          <a:effectLst/>
        </p:spPr>
        <p:txBody>
          <a:bodyPr>
            <a:spAutoFit/>
          </a:bodyPr>
          <a:lstStyle/>
          <a:p>
            <a:pPr algn="ctr">
              <a:spcBef>
                <a:spcPct val="0"/>
              </a:spcBef>
              <a:buClrTx/>
              <a:buFontTx/>
              <a:buNone/>
            </a:pPr>
            <a:r>
              <a:rPr lang="en-US" sz="1000" b="1">
                <a:solidFill>
                  <a:schemeClr val="tx1"/>
                </a:solidFill>
                <a:latin typeface="Arial" pitchFamily="34" charset="0"/>
              </a:rPr>
              <a:t>Customer</a:t>
            </a:r>
          </a:p>
          <a:p>
            <a:pPr algn="ctr">
              <a:spcBef>
                <a:spcPct val="0"/>
              </a:spcBef>
              <a:buClrTx/>
              <a:buFontTx/>
              <a:buNone/>
            </a:pPr>
            <a:r>
              <a:rPr lang="en-US" sz="1000" b="1">
                <a:solidFill>
                  <a:schemeClr val="tx1"/>
                </a:solidFill>
                <a:latin typeface="Arial" pitchFamily="34" charset="0"/>
              </a:rPr>
              <a:t>Euqipment</a:t>
            </a:r>
          </a:p>
        </p:txBody>
      </p:sp>
      <p:sp>
        <p:nvSpPr>
          <p:cNvPr id="709682" name="Text Box 50"/>
          <p:cNvSpPr txBox="1">
            <a:spLocks noChangeArrowheads="1"/>
          </p:cNvSpPr>
          <p:nvPr/>
        </p:nvSpPr>
        <p:spPr bwMode="auto">
          <a:xfrm>
            <a:off x="8281991" y="2026320"/>
            <a:ext cx="860425" cy="400110"/>
          </a:xfrm>
          <a:prstGeom prst="rect">
            <a:avLst/>
          </a:prstGeom>
          <a:noFill/>
          <a:ln w="9525">
            <a:noFill/>
            <a:miter lim="800000"/>
            <a:headEnd/>
            <a:tailEnd/>
          </a:ln>
          <a:effectLst/>
        </p:spPr>
        <p:txBody>
          <a:bodyPr>
            <a:spAutoFit/>
          </a:bodyPr>
          <a:lstStyle/>
          <a:p>
            <a:pPr algn="ctr">
              <a:spcBef>
                <a:spcPct val="0"/>
              </a:spcBef>
              <a:buClrTx/>
              <a:buFontTx/>
              <a:buNone/>
            </a:pPr>
            <a:r>
              <a:rPr lang="en-US" sz="1000" b="1">
                <a:solidFill>
                  <a:schemeClr val="tx1"/>
                </a:solidFill>
                <a:latin typeface="Arial" pitchFamily="34" charset="0"/>
              </a:rPr>
              <a:t>Customer</a:t>
            </a:r>
          </a:p>
          <a:p>
            <a:pPr algn="ctr">
              <a:spcBef>
                <a:spcPct val="0"/>
              </a:spcBef>
              <a:buClrTx/>
              <a:buFontTx/>
              <a:buNone/>
            </a:pPr>
            <a:r>
              <a:rPr lang="en-US" sz="1000" b="1">
                <a:solidFill>
                  <a:schemeClr val="tx1"/>
                </a:solidFill>
                <a:latin typeface="Arial" pitchFamily="34" charset="0"/>
              </a:rPr>
              <a:t>Equipment</a:t>
            </a:r>
          </a:p>
        </p:txBody>
      </p:sp>
      <p:sp>
        <p:nvSpPr>
          <p:cNvPr id="709683" name="Text Box 51"/>
          <p:cNvSpPr txBox="1">
            <a:spLocks noChangeArrowheads="1"/>
          </p:cNvSpPr>
          <p:nvPr/>
        </p:nvSpPr>
        <p:spPr bwMode="auto">
          <a:xfrm>
            <a:off x="4473575" y="1782243"/>
            <a:ext cx="1144588" cy="307777"/>
          </a:xfrm>
          <a:prstGeom prst="rect">
            <a:avLst/>
          </a:prstGeom>
          <a:noFill/>
          <a:ln w="9525">
            <a:noFill/>
            <a:miter lim="800000"/>
            <a:headEnd/>
            <a:tailEnd/>
          </a:ln>
          <a:effectLst/>
        </p:spPr>
        <p:txBody>
          <a:bodyPr>
            <a:spAutoFit/>
          </a:bodyPr>
          <a:lstStyle/>
          <a:p>
            <a:pPr>
              <a:spcBef>
                <a:spcPct val="0"/>
              </a:spcBef>
              <a:buClrTx/>
              <a:buFontTx/>
              <a:buNone/>
            </a:pPr>
            <a:r>
              <a:rPr lang="en-US" b="1">
                <a:solidFill>
                  <a:schemeClr val="tx1"/>
                </a:solidFill>
                <a:latin typeface="Arial" pitchFamily="34" charset="0"/>
              </a:rPr>
              <a:t>Carrier NW</a:t>
            </a:r>
          </a:p>
        </p:txBody>
      </p:sp>
      <p:sp>
        <p:nvSpPr>
          <p:cNvPr id="709684" name="Rectangle 52"/>
          <p:cNvSpPr>
            <a:spLocks noChangeArrowheads="1"/>
          </p:cNvSpPr>
          <p:nvPr/>
        </p:nvSpPr>
        <p:spPr bwMode="auto">
          <a:xfrm>
            <a:off x="8285163" y="2373982"/>
            <a:ext cx="381000" cy="2286000"/>
          </a:xfrm>
          <a:prstGeom prst="rect">
            <a:avLst/>
          </a:prstGeom>
          <a:solidFill>
            <a:srgbClr val="FFFFCC"/>
          </a:solidFill>
          <a:ln w="9525">
            <a:solidFill>
              <a:schemeClr val="tx1"/>
            </a:solidFill>
            <a:miter lim="800000"/>
            <a:headEnd/>
            <a:tailEnd/>
          </a:ln>
          <a:effectLst/>
        </p:spPr>
        <p:txBody>
          <a:bodyPr vert="eaVert" wrap="none" anchor="ctr"/>
          <a:lstStyle/>
          <a:p>
            <a:pPr algn="ctr">
              <a:spcBef>
                <a:spcPct val="0"/>
              </a:spcBef>
              <a:buClrTx/>
              <a:buFontTx/>
              <a:buNone/>
            </a:pPr>
            <a:r>
              <a:rPr lang="en-US" sz="1800" b="1" dirty="0" smtClean="0">
                <a:latin typeface="Arial" pitchFamily="34" charset="0"/>
              </a:rPr>
              <a:t>MEF NID</a:t>
            </a:r>
            <a:endParaRPr lang="en-US" sz="1800" b="1" dirty="0">
              <a:latin typeface="Arial" pitchFamily="34" charset="0"/>
            </a:endParaRPr>
          </a:p>
        </p:txBody>
      </p:sp>
      <p:sp>
        <p:nvSpPr>
          <p:cNvPr id="709685" name="Rectangle 53"/>
          <p:cNvSpPr>
            <a:spLocks noChangeArrowheads="1"/>
          </p:cNvSpPr>
          <p:nvPr/>
        </p:nvSpPr>
        <p:spPr bwMode="auto">
          <a:xfrm>
            <a:off x="1884363" y="2373982"/>
            <a:ext cx="381000" cy="2286000"/>
          </a:xfrm>
          <a:prstGeom prst="rect">
            <a:avLst/>
          </a:prstGeom>
          <a:solidFill>
            <a:srgbClr val="FFFFCC"/>
          </a:solidFill>
          <a:ln w="9525">
            <a:solidFill>
              <a:schemeClr val="tx1"/>
            </a:solidFill>
            <a:miter lim="800000"/>
            <a:headEnd/>
            <a:tailEnd/>
          </a:ln>
          <a:effectLst/>
        </p:spPr>
        <p:txBody>
          <a:bodyPr vert="eaVert" wrap="none" anchor="ctr"/>
          <a:lstStyle/>
          <a:p>
            <a:pPr algn="ctr">
              <a:spcBef>
                <a:spcPct val="0"/>
              </a:spcBef>
              <a:buClrTx/>
              <a:buFontTx/>
              <a:buNone/>
            </a:pPr>
            <a:r>
              <a:rPr lang="en-US" sz="1800" b="1" dirty="0" smtClean="0">
                <a:latin typeface="Arial" pitchFamily="34" charset="0"/>
              </a:rPr>
              <a:t>MEF NID</a:t>
            </a:r>
            <a:endParaRPr lang="en-US" sz="1800" b="1" dirty="0">
              <a:latin typeface="Arial" pitchFamily="34" charset="0"/>
            </a:endParaRPr>
          </a:p>
        </p:txBody>
      </p:sp>
      <p:sp>
        <p:nvSpPr>
          <p:cNvPr id="709686" name="Line 54"/>
          <p:cNvSpPr>
            <a:spLocks noChangeShapeType="1"/>
          </p:cNvSpPr>
          <p:nvPr/>
        </p:nvSpPr>
        <p:spPr bwMode="auto">
          <a:xfrm>
            <a:off x="2341563" y="3516982"/>
            <a:ext cx="2120900" cy="0"/>
          </a:xfrm>
          <a:prstGeom prst="line">
            <a:avLst/>
          </a:prstGeom>
          <a:noFill/>
          <a:ln w="76200">
            <a:solidFill>
              <a:srgbClr val="1E1E1E"/>
            </a:solidFill>
            <a:round/>
            <a:headEnd type="triangle" w="med" len="med"/>
            <a:tailEnd type="triangle" w="med" len="med"/>
          </a:ln>
          <a:effectLst/>
        </p:spPr>
        <p:txBody>
          <a:bodyPr/>
          <a:lstStyle/>
          <a:p>
            <a:endParaRPr lang="en-US"/>
          </a:p>
        </p:txBody>
      </p:sp>
      <p:sp>
        <p:nvSpPr>
          <p:cNvPr id="709687" name="Line 55"/>
          <p:cNvSpPr>
            <a:spLocks noChangeShapeType="1"/>
          </p:cNvSpPr>
          <p:nvPr/>
        </p:nvSpPr>
        <p:spPr bwMode="auto">
          <a:xfrm>
            <a:off x="5394328" y="3518173"/>
            <a:ext cx="930275" cy="0"/>
          </a:xfrm>
          <a:prstGeom prst="line">
            <a:avLst/>
          </a:prstGeom>
          <a:noFill/>
          <a:ln w="76200">
            <a:solidFill>
              <a:srgbClr val="1E1E1E"/>
            </a:solidFill>
            <a:round/>
            <a:headEnd type="triangle" w="med" len="med"/>
            <a:tailEnd type="triangle" w="med" len="med"/>
          </a:ln>
          <a:effectLst/>
        </p:spPr>
        <p:txBody>
          <a:bodyPr/>
          <a:lstStyle/>
          <a:p>
            <a:endParaRPr lang="en-US"/>
          </a:p>
        </p:txBody>
      </p:sp>
      <p:sp>
        <p:nvSpPr>
          <p:cNvPr id="709688" name="Line 56"/>
          <p:cNvSpPr>
            <a:spLocks noChangeShapeType="1"/>
          </p:cNvSpPr>
          <p:nvPr/>
        </p:nvSpPr>
        <p:spPr bwMode="auto">
          <a:xfrm>
            <a:off x="6316663" y="3516982"/>
            <a:ext cx="1955800" cy="0"/>
          </a:xfrm>
          <a:prstGeom prst="line">
            <a:avLst/>
          </a:prstGeom>
          <a:noFill/>
          <a:ln w="76200">
            <a:solidFill>
              <a:srgbClr val="1E1E1E"/>
            </a:solidFill>
            <a:round/>
            <a:headEnd type="triangle" w="med" len="med"/>
            <a:tailEnd type="triangle" w="med" len="med"/>
          </a:ln>
          <a:effectLst/>
        </p:spPr>
        <p:txBody>
          <a:bodyPr/>
          <a:lstStyle/>
          <a:p>
            <a:endParaRPr lang="en-US"/>
          </a:p>
        </p:txBody>
      </p:sp>
      <p:sp>
        <p:nvSpPr>
          <p:cNvPr id="59" name="AutoShape 15"/>
          <p:cNvSpPr>
            <a:spLocks noChangeArrowheads="1"/>
          </p:cNvSpPr>
          <p:nvPr/>
        </p:nvSpPr>
        <p:spPr bwMode="auto">
          <a:xfrm>
            <a:off x="1290639" y="915567"/>
            <a:ext cx="7602578" cy="467729"/>
          </a:xfrm>
          <a:prstGeom prst="roundRect">
            <a:avLst>
              <a:gd name="adj" fmla="val 9375"/>
            </a:avLst>
          </a:prstGeom>
          <a:solidFill>
            <a:schemeClr val="bg1"/>
          </a:solidFill>
          <a:ln w="28575" algn="ctr">
            <a:solidFill>
              <a:srgbClr val="1A59D4"/>
            </a:solidFill>
            <a:round/>
            <a:headEnd/>
            <a:tailEnd/>
          </a:ln>
          <a:effectLst>
            <a:outerShdw blurRad="50800" dist="38100" dir="2700000" algn="tl" rotWithShape="0">
              <a:prstClr val="black">
                <a:alpha val="40000"/>
              </a:prstClr>
            </a:outerShdw>
          </a:effectLst>
        </p:spPr>
        <p:txBody>
          <a:bodyPr wrap="square" lIns="180000" tIns="90000" rIns="180000" bIns="108000" anchor="ctr">
            <a:spAutoFit/>
          </a:bodyPr>
          <a:lstStyle/>
          <a:p>
            <a:pPr>
              <a:buClr>
                <a:srgbClr val="FF9900"/>
              </a:buClr>
            </a:pPr>
            <a:r>
              <a:rPr lang="en-US" sz="1600" dirty="0" smtClean="0">
                <a:solidFill>
                  <a:srgbClr val="1E1E1E"/>
                </a:solidFill>
              </a:rPr>
              <a:t>Benchmarking Tests RFC 2544 &amp; Emerging ITU-T Y.1564</a:t>
            </a:r>
            <a:endParaRPr lang="en-US" sz="1600" dirty="0">
              <a:solidFill>
                <a:srgbClr val="1E1E1E"/>
              </a:solidFill>
            </a:endParaRPr>
          </a:p>
        </p:txBody>
      </p:sp>
      <p:sp>
        <p:nvSpPr>
          <p:cNvPr id="7" name="TextBox 6"/>
          <p:cNvSpPr txBox="1"/>
          <p:nvPr/>
        </p:nvSpPr>
        <p:spPr>
          <a:xfrm>
            <a:off x="2312989" y="4227934"/>
            <a:ext cx="5748339" cy="261610"/>
          </a:xfrm>
          <a:prstGeom prst="rect">
            <a:avLst/>
          </a:prstGeom>
          <a:noFill/>
        </p:spPr>
        <p:txBody>
          <a:bodyPr wrap="square" rtlCol="0">
            <a:spAutoFit/>
          </a:bodyPr>
          <a:lstStyle/>
          <a:p>
            <a:pPr marL="0" indent="0" algn="l">
              <a:buClr>
                <a:srgbClr val="002060"/>
              </a:buClr>
              <a:buFont typeface="Arial" pitchFamily="34" charset="0"/>
              <a:buNone/>
            </a:pPr>
            <a:r>
              <a:rPr lang="en-GB" sz="1100" dirty="0" smtClean="0"/>
              <a:t>Dying </a:t>
            </a:r>
            <a:r>
              <a:rPr lang="en-GB" sz="1100" dirty="0" err="1" smtClean="0"/>
              <a:t>Gasp,Link</a:t>
            </a:r>
            <a:r>
              <a:rPr lang="en-GB" sz="1100" dirty="0" smtClean="0"/>
              <a:t> Level OAM, Port Loopbacks</a:t>
            </a:r>
          </a:p>
        </p:txBody>
      </p:sp>
      <p:sp>
        <p:nvSpPr>
          <p:cNvPr id="61" name="TextBox 60"/>
          <p:cNvSpPr txBox="1"/>
          <p:nvPr/>
        </p:nvSpPr>
        <p:spPr>
          <a:xfrm>
            <a:off x="2306639" y="3525913"/>
            <a:ext cx="5748339" cy="261610"/>
          </a:xfrm>
          <a:prstGeom prst="rect">
            <a:avLst/>
          </a:prstGeom>
          <a:noFill/>
        </p:spPr>
        <p:txBody>
          <a:bodyPr wrap="square" rtlCol="0">
            <a:spAutoFit/>
          </a:bodyPr>
          <a:lstStyle/>
          <a:p>
            <a:pPr marL="0" indent="0" algn="l">
              <a:buClr>
                <a:srgbClr val="002060"/>
              </a:buClr>
              <a:buFont typeface="Arial" pitchFamily="34" charset="0"/>
              <a:buNone/>
            </a:pPr>
            <a:r>
              <a:rPr lang="en-GB" sz="1100" dirty="0" smtClean="0"/>
              <a:t>Service Level loopbacks, link trace </a:t>
            </a:r>
            <a:r>
              <a:rPr lang="en-GB" sz="1100" dirty="0" err="1" smtClean="0"/>
              <a:t>etc</a:t>
            </a:r>
            <a:endParaRPr lang="en-GB" sz="1100" dirty="0" smtClean="0"/>
          </a:p>
        </p:txBody>
      </p:sp>
      <p:sp>
        <p:nvSpPr>
          <p:cNvPr id="63" name="TextBox 62"/>
          <p:cNvSpPr txBox="1"/>
          <p:nvPr/>
        </p:nvSpPr>
        <p:spPr>
          <a:xfrm>
            <a:off x="2280045" y="2814196"/>
            <a:ext cx="5748339" cy="261610"/>
          </a:xfrm>
          <a:prstGeom prst="rect">
            <a:avLst/>
          </a:prstGeom>
          <a:noFill/>
        </p:spPr>
        <p:txBody>
          <a:bodyPr wrap="square" rtlCol="0">
            <a:spAutoFit/>
          </a:bodyPr>
          <a:lstStyle/>
          <a:p>
            <a:pPr marL="0" indent="0" algn="l">
              <a:buClr>
                <a:srgbClr val="002060"/>
              </a:buClr>
              <a:buFont typeface="Arial" pitchFamily="34" charset="0"/>
              <a:buNone/>
            </a:pPr>
            <a:r>
              <a:rPr lang="en-GB" sz="1100" dirty="0" smtClean="0"/>
              <a:t>Round trip times, Delay variation </a:t>
            </a:r>
            <a:r>
              <a:rPr lang="en-GB" sz="1100" dirty="0" err="1" smtClean="0"/>
              <a:t>etc</a:t>
            </a:r>
            <a:r>
              <a:rPr lang="en-GB" sz="1100" dirty="0" smtClean="0"/>
              <a:t> and per </a:t>
            </a:r>
            <a:r>
              <a:rPr lang="en-GB" sz="1100" dirty="0" err="1" smtClean="0"/>
              <a:t>QoS</a:t>
            </a:r>
            <a:endParaRPr lang="en-GB" sz="1100" dirty="0" smtClean="0"/>
          </a:p>
        </p:txBody>
      </p:sp>
      <p:cxnSp>
        <p:nvCxnSpPr>
          <p:cNvPr id="9" name="Straight Arrow Connector 8"/>
          <p:cNvCxnSpPr/>
          <p:nvPr/>
        </p:nvCxnSpPr>
        <p:spPr bwMode="auto">
          <a:xfrm flipV="1">
            <a:off x="2441575" y="1464345"/>
            <a:ext cx="141288" cy="276226"/>
          </a:xfrm>
          <a:prstGeom prst="straightConnector1">
            <a:avLst/>
          </a:prstGeom>
          <a:solidFill>
            <a:srgbClr val="D9D9D9"/>
          </a:solidFill>
          <a:ln w="19050" cap="flat" cmpd="sng" algn="ctr">
            <a:solidFill>
              <a:schemeClr val="accent2"/>
            </a:solidFill>
            <a:prstDash val="solid"/>
            <a:round/>
            <a:headEnd type="none" w="med" len="med"/>
            <a:tailEnd type="arrow"/>
          </a:ln>
          <a:effectLst/>
        </p:spPr>
      </p:cxnSp>
      <p:cxnSp>
        <p:nvCxnSpPr>
          <p:cNvPr id="66" name="Straight Arrow Connector 65"/>
          <p:cNvCxnSpPr/>
          <p:nvPr/>
        </p:nvCxnSpPr>
        <p:spPr bwMode="auto">
          <a:xfrm flipH="1" flipV="1">
            <a:off x="7951497" y="1483428"/>
            <a:ext cx="146635" cy="290862"/>
          </a:xfrm>
          <a:prstGeom prst="straightConnector1">
            <a:avLst/>
          </a:prstGeom>
          <a:solidFill>
            <a:srgbClr val="D9D9D9"/>
          </a:solidFill>
          <a:ln w="19050" cap="flat" cmpd="sng" algn="ctr">
            <a:solidFill>
              <a:schemeClr val="accent2"/>
            </a:solidFill>
            <a:prstDash val="solid"/>
            <a:round/>
            <a:headEnd type="none" w="med" len="med"/>
            <a:tailEnd type="arrow"/>
          </a:ln>
          <a:effectLst/>
        </p:spPr>
      </p:cxnSp>
    </p:spTree>
    <p:extLst>
      <p:ext uri="{BB962C8B-B14F-4D97-AF65-F5344CB8AC3E}">
        <p14:creationId xmlns:p14="http://schemas.microsoft.com/office/powerpoint/2010/main" val="227563060"/>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316" y="699543"/>
            <a:ext cx="2172399"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RFC 2544 LAN Benchmarking</a:t>
            </a:r>
            <a:endParaRPr lang="en-GB" dirty="0"/>
          </a:p>
        </p:txBody>
      </p:sp>
      <p:sp>
        <p:nvSpPr>
          <p:cNvPr id="3" name="Content Placeholder 2"/>
          <p:cNvSpPr>
            <a:spLocks noGrp="1"/>
          </p:cNvSpPr>
          <p:nvPr>
            <p:ph idx="1"/>
          </p:nvPr>
        </p:nvSpPr>
        <p:spPr>
          <a:xfrm>
            <a:off x="122808" y="1047382"/>
            <a:ext cx="8121600" cy="3612600"/>
          </a:xfrm>
        </p:spPr>
        <p:txBody>
          <a:bodyPr>
            <a:normAutofit fontScale="92500" lnSpcReduction="20000"/>
          </a:bodyPr>
          <a:lstStyle/>
          <a:p>
            <a:r>
              <a:rPr lang="en-GB" dirty="0" smtClean="0"/>
              <a:t>IETF RFC 2544</a:t>
            </a:r>
          </a:p>
          <a:p>
            <a:pPr lvl="1"/>
            <a:r>
              <a:rPr lang="en-GB" dirty="0" smtClean="0"/>
              <a:t>Widely used test methodology – by vendors in lab</a:t>
            </a:r>
          </a:p>
          <a:p>
            <a:pPr lvl="2"/>
            <a:r>
              <a:rPr lang="en-GB" dirty="0" smtClean="0"/>
              <a:t>LAN Benchmarking history</a:t>
            </a:r>
          </a:p>
          <a:p>
            <a:pPr lvl="2"/>
            <a:r>
              <a:rPr lang="en-GB" dirty="0" smtClean="0"/>
              <a:t>Tests included throughput, latency, burst and frame loss</a:t>
            </a:r>
          </a:p>
          <a:p>
            <a:pPr lvl="2"/>
            <a:r>
              <a:rPr lang="en-GB" dirty="0" smtClean="0"/>
              <a:t>Algorithm - test at max, back off until pass, then increase until fail</a:t>
            </a:r>
          </a:p>
          <a:p>
            <a:pPr lvl="1"/>
            <a:r>
              <a:rPr lang="en-GB" dirty="0" smtClean="0"/>
              <a:t>Tools made available to network operators</a:t>
            </a:r>
          </a:p>
          <a:p>
            <a:pPr lvl="2"/>
            <a:r>
              <a:rPr lang="en-GB" dirty="0" smtClean="0"/>
              <a:t>When used in the WAN environment – feedback… “Time Consuming”</a:t>
            </a:r>
          </a:p>
          <a:p>
            <a:pPr lvl="3"/>
            <a:r>
              <a:rPr lang="en-GB" dirty="0" smtClean="0"/>
              <a:t>Average of about 20 </a:t>
            </a:r>
            <a:r>
              <a:rPr lang="en-GB" dirty="0" err="1" smtClean="0"/>
              <a:t>mins</a:t>
            </a:r>
            <a:r>
              <a:rPr lang="en-GB" dirty="0" smtClean="0"/>
              <a:t> per test</a:t>
            </a:r>
          </a:p>
          <a:p>
            <a:pPr lvl="2"/>
            <a:r>
              <a:rPr lang="en-GB" dirty="0" smtClean="0"/>
              <a:t>Also lacking test capability which reflect the maturing SLA</a:t>
            </a:r>
          </a:p>
          <a:p>
            <a:pPr lvl="3"/>
            <a:r>
              <a:rPr lang="en-GB" dirty="0" smtClean="0"/>
              <a:t>No </a:t>
            </a:r>
            <a:r>
              <a:rPr lang="en-GB" dirty="0"/>
              <a:t>support </a:t>
            </a:r>
            <a:r>
              <a:rPr lang="en-GB" dirty="0" smtClean="0"/>
              <a:t>for per </a:t>
            </a:r>
            <a:r>
              <a:rPr lang="en-GB" dirty="0"/>
              <a:t>VLAN/Per </a:t>
            </a:r>
            <a:r>
              <a:rPr lang="en-GB" dirty="0" smtClean="0"/>
              <a:t>Service -  </a:t>
            </a:r>
            <a:r>
              <a:rPr lang="en-GB" dirty="0"/>
              <a:t>really </a:t>
            </a:r>
            <a:r>
              <a:rPr lang="en-GB" dirty="0" smtClean="0"/>
              <a:t>only a </a:t>
            </a:r>
            <a:r>
              <a:rPr lang="en-GB" dirty="0"/>
              <a:t>port based tool</a:t>
            </a:r>
          </a:p>
          <a:p>
            <a:pPr lvl="3"/>
            <a:r>
              <a:rPr lang="en-GB" dirty="0" smtClean="0"/>
              <a:t>No </a:t>
            </a:r>
            <a:r>
              <a:rPr lang="en-GB" dirty="0"/>
              <a:t>support </a:t>
            </a:r>
            <a:r>
              <a:rPr lang="en-GB" dirty="0" smtClean="0"/>
              <a:t>for PDV</a:t>
            </a:r>
            <a:r>
              <a:rPr lang="en-GB" dirty="0"/>
              <a:t>, </a:t>
            </a:r>
            <a:r>
              <a:rPr lang="en-GB" dirty="0" smtClean="0"/>
              <a:t>or </a:t>
            </a:r>
            <a:r>
              <a:rPr lang="en-GB" dirty="0" err="1" smtClean="0"/>
              <a:t>QoS</a:t>
            </a:r>
            <a:r>
              <a:rPr lang="en-GB" dirty="0" smtClean="0"/>
              <a:t> measurements</a:t>
            </a:r>
          </a:p>
          <a:p>
            <a:pPr lvl="3"/>
            <a:r>
              <a:rPr lang="en-GB" dirty="0" smtClean="0"/>
              <a:t>Test for concurrent services not supported, RFC 2544 sequentially tests  different ports and different directions</a:t>
            </a:r>
            <a:endParaRPr lang="en-GB" dirty="0"/>
          </a:p>
          <a:p>
            <a:r>
              <a:rPr lang="en-GB" dirty="0" smtClean="0"/>
              <a:t>Need for a new standard - (ITU-T Y.1564)</a:t>
            </a:r>
          </a:p>
          <a:p>
            <a:pPr lvl="1"/>
            <a:r>
              <a:rPr lang="en-GB" dirty="0" smtClean="0"/>
              <a:t>Reduce test time -  couple of minutes per service, and service concurrency </a:t>
            </a:r>
          </a:p>
          <a:p>
            <a:pPr lvl="1"/>
            <a:r>
              <a:rPr lang="en-GB" dirty="0" smtClean="0"/>
              <a:t>Improve test coverage – PDV, </a:t>
            </a:r>
            <a:r>
              <a:rPr lang="en-GB" dirty="0" err="1" smtClean="0"/>
              <a:t>QoS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634" y="2315386"/>
            <a:ext cx="963798"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64288" y="2712258"/>
            <a:ext cx="720080" cy="307777"/>
          </a:xfrm>
          <a:prstGeom prst="rect">
            <a:avLst/>
          </a:prstGeom>
          <a:noFill/>
        </p:spPr>
        <p:txBody>
          <a:bodyPr wrap="square" rtlCol="0">
            <a:spAutoFit/>
          </a:bodyPr>
          <a:lstStyle/>
          <a:p>
            <a:pPr marL="0" indent="0" algn="l">
              <a:buClr>
                <a:srgbClr val="002060"/>
              </a:buClr>
              <a:buFont typeface="Arial" pitchFamily="34" charset="0"/>
              <a:buNone/>
            </a:pPr>
            <a:r>
              <a:rPr lang="en-GB" sz="1400" dirty="0" smtClean="0"/>
              <a:t>Port</a:t>
            </a:r>
          </a:p>
        </p:txBody>
      </p:sp>
      <p:sp>
        <p:nvSpPr>
          <p:cNvPr id="7" name="TextBox 6"/>
          <p:cNvSpPr txBox="1"/>
          <p:nvPr/>
        </p:nvSpPr>
        <p:spPr>
          <a:xfrm>
            <a:off x="8447931" y="2697248"/>
            <a:ext cx="720080" cy="307777"/>
          </a:xfrm>
          <a:prstGeom prst="rect">
            <a:avLst/>
          </a:prstGeom>
          <a:noFill/>
        </p:spPr>
        <p:txBody>
          <a:bodyPr wrap="square" rtlCol="0">
            <a:spAutoFit/>
          </a:bodyPr>
          <a:lstStyle/>
          <a:p>
            <a:pPr marL="0" indent="0" algn="l">
              <a:buClr>
                <a:srgbClr val="002060"/>
              </a:buClr>
              <a:buFont typeface="Arial" pitchFamily="34" charset="0"/>
              <a:buNone/>
            </a:pPr>
            <a:r>
              <a:rPr lang="en-GB" sz="1400" dirty="0" smtClean="0"/>
              <a:t>EVCs</a:t>
            </a:r>
          </a:p>
        </p:txBody>
      </p:sp>
      <p:sp>
        <p:nvSpPr>
          <p:cNvPr id="5" name="TextBox 4"/>
          <p:cNvSpPr txBox="1"/>
          <p:nvPr/>
        </p:nvSpPr>
        <p:spPr>
          <a:xfrm>
            <a:off x="8133578" y="2499743"/>
            <a:ext cx="470871" cy="646331"/>
          </a:xfrm>
          <a:prstGeom prst="rect">
            <a:avLst/>
          </a:prstGeom>
          <a:noFill/>
        </p:spPr>
        <p:txBody>
          <a:bodyPr wrap="square" rtlCol="0">
            <a:spAutoFit/>
          </a:bodyPr>
          <a:lstStyle/>
          <a:p>
            <a:pPr marL="0" indent="0" algn="l">
              <a:buClr>
                <a:srgbClr val="002060"/>
              </a:buClr>
              <a:buFont typeface="Arial" pitchFamily="34" charset="0"/>
              <a:buNone/>
            </a:pPr>
            <a:r>
              <a:rPr lang="en-GB" sz="3600" b="1" dirty="0" smtClean="0">
                <a:solidFill>
                  <a:srgbClr val="FF0000"/>
                </a:solidFill>
              </a:rPr>
              <a:t>X</a:t>
            </a:r>
          </a:p>
        </p:txBody>
      </p:sp>
    </p:spTree>
    <p:extLst>
      <p:ext uri="{BB962C8B-B14F-4D97-AF65-F5344CB8AC3E}">
        <p14:creationId xmlns:p14="http://schemas.microsoft.com/office/powerpoint/2010/main" val="872916092"/>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843559"/>
            <a:ext cx="5400600" cy="354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Y.1564	(Service Activation Testing)</a:t>
            </a:r>
            <a:endParaRPr lang="en-GB" dirty="0"/>
          </a:p>
        </p:txBody>
      </p:sp>
      <p:sp>
        <p:nvSpPr>
          <p:cNvPr id="3" name="Content Placeholder 2"/>
          <p:cNvSpPr>
            <a:spLocks noGrp="1"/>
          </p:cNvSpPr>
          <p:nvPr>
            <p:ph idx="1"/>
          </p:nvPr>
        </p:nvSpPr>
        <p:spPr>
          <a:xfrm>
            <a:off x="179512" y="1203598"/>
            <a:ext cx="4680520" cy="3285230"/>
          </a:xfrm>
        </p:spPr>
        <p:txBody>
          <a:bodyPr>
            <a:normAutofit/>
          </a:bodyPr>
          <a:lstStyle/>
          <a:p>
            <a:r>
              <a:rPr lang="en-GB" dirty="0" smtClean="0"/>
              <a:t>Two Test Modes</a:t>
            </a:r>
          </a:p>
          <a:p>
            <a:pPr lvl="1"/>
            <a:r>
              <a:rPr lang="en-GB" dirty="0" smtClean="0"/>
              <a:t>Configuration test</a:t>
            </a:r>
          </a:p>
          <a:p>
            <a:pPr lvl="2"/>
            <a:r>
              <a:rPr lang="en-GB" dirty="0" smtClean="0"/>
              <a:t>Very quickly verify service</a:t>
            </a:r>
          </a:p>
          <a:p>
            <a:pPr lvl="3"/>
            <a:r>
              <a:rPr lang="en-GB" dirty="0" err="1" smtClean="0"/>
              <a:t>QoS</a:t>
            </a:r>
            <a:r>
              <a:rPr lang="en-GB" dirty="0" smtClean="0"/>
              <a:t> parameters being met?</a:t>
            </a:r>
          </a:p>
          <a:p>
            <a:pPr lvl="3"/>
            <a:r>
              <a:rPr lang="en-GB" dirty="0" smtClean="0"/>
              <a:t>Seconds/minutes</a:t>
            </a:r>
          </a:p>
          <a:p>
            <a:pPr lvl="1"/>
            <a:r>
              <a:rPr lang="en-GB" dirty="0" smtClean="0"/>
              <a:t>Performance test</a:t>
            </a:r>
          </a:p>
          <a:p>
            <a:pPr lvl="2"/>
            <a:r>
              <a:rPr lang="en-GB" dirty="0" smtClean="0"/>
              <a:t>Verify and report on performance of multiple services concurrently</a:t>
            </a:r>
          </a:p>
          <a:p>
            <a:pPr lvl="3"/>
            <a:r>
              <a:rPr lang="en-GB" dirty="0" smtClean="0"/>
              <a:t>Minutes/hours</a:t>
            </a:r>
          </a:p>
          <a:p>
            <a:pPr lvl="3"/>
            <a:r>
              <a:rPr lang="en-GB" dirty="0" smtClean="0"/>
              <a:t>15 minutes, 2 hours, 24 hours – catering for different types of networks</a:t>
            </a:r>
          </a:p>
          <a:p>
            <a:pPr lvl="4"/>
            <a:r>
              <a:rPr lang="en-GB" dirty="0" smtClean="0"/>
              <a:t>Configurable</a:t>
            </a:r>
          </a:p>
          <a:p>
            <a:pPr marL="857250" lvl="2" indent="0">
              <a:buNone/>
            </a:pPr>
            <a:endParaRPr lang="en-GB" dirty="0" smtClean="0"/>
          </a:p>
          <a:p>
            <a:pPr lvl="2"/>
            <a:endParaRPr lang="en-GB" dirty="0" smtClean="0"/>
          </a:p>
          <a:p>
            <a:pPr marL="0" indent="0">
              <a:buNone/>
            </a:pPr>
            <a:endParaRPr lang="en-GB" dirty="0"/>
          </a:p>
        </p:txBody>
      </p:sp>
    </p:spTree>
    <p:extLst>
      <p:ext uri="{BB962C8B-B14F-4D97-AF65-F5344CB8AC3E}">
        <p14:creationId xmlns:p14="http://schemas.microsoft.com/office/powerpoint/2010/main" val="4022051282"/>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8" descr="CIR EIR"/>
          <p:cNvPicPr>
            <a:picLocks noChangeAspect="1" noChangeArrowheads="1"/>
          </p:cNvPicPr>
          <p:nvPr/>
        </p:nvPicPr>
        <p:blipFill>
          <a:blip r:embed="rId2" cstate="print"/>
          <a:srcRect/>
          <a:stretch>
            <a:fillRect/>
          </a:stretch>
        </p:blipFill>
        <p:spPr bwMode="auto">
          <a:xfrm>
            <a:off x="609600" y="2686050"/>
            <a:ext cx="8231188" cy="2057400"/>
          </a:xfrm>
          <a:prstGeom prst="rect">
            <a:avLst/>
          </a:prstGeom>
          <a:noFill/>
          <a:ln w="9525">
            <a:noFill/>
            <a:miter lim="800000"/>
            <a:headEnd/>
            <a:tailEnd/>
          </a:ln>
        </p:spPr>
      </p:pic>
      <p:sp>
        <p:nvSpPr>
          <p:cNvPr id="5" name="Title 4"/>
          <p:cNvSpPr>
            <a:spLocks noGrp="1"/>
          </p:cNvSpPr>
          <p:nvPr>
            <p:ph type="title"/>
          </p:nvPr>
        </p:nvSpPr>
        <p:spPr/>
        <p:txBody>
          <a:bodyPr/>
          <a:lstStyle/>
          <a:p>
            <a:pPr>
              <a:defRPr/>
            </a:pPr>
            <a:r>
              <a:rPr lang="en-US" dirty="0"/>
              <a:t>Y.1564 Service </a:t>
            </a:r>
            <a:r>
              <a:rPr lang="en-US" dirty="0" smtClean="0"/>
              <a:t>Configuration Test</a:t>
            </a:r>
            <a:endParaRPr lang="en-US" dirty="0"/>
          </a:p>
        </p:txBody>
      </p:sp>
      <p:sp>
        <p:nvSpPr>
          <p:cNvPr id="12292" name="Content Placeholder 5"/>
          <p:cNvSpPr>
            <a:spLocks noGrp="1"/>
          </p:cNvSpPr>
          <p:nvPr>
            <p:ph idx="1"/>
          </p:nvPr>
        </p:nvSpPr>
        <p:spPr>
          <a:xfrm>
            <a:off x="404816" y="771550"/>
            <a:ext cx="8224837" cy="3614738"/>
          </a:xfrm>
        </p:spPr>
        <p:txBody>
          <a:bodyPr/>
          <a:lstStyle/>
          <a:p>
            <a:r>
              <a:rPr lang="en-US" sz="1600" dirty="0"/>
              <a:t>Verify throughput performance for each </a:t>
            </a:r>
            <a:r>
              <a:rPr lang="en-US" sz="1600" dirty="0" smtClean="0"/>
              <a:t>service at CIR, CIR+EIR and above</a:t>
            </a:r>
          </a:p>
          <a:p>
            <a:pPr lvl="1"/>
            <a:r>
              <a:rPr lang="en-US" sz="1400" dirty="0" smtClean="0"/>
              <a:t>Tests up </a:t>
            </a:r>
            <a:r>
              <a:rPr lang="en-US" sz="1400" dirty="0"/>
              <a:t>to </a:t>
            </a:r>
            <a:r>
              <a:rPr lang="en-US" sz="1400" dirty="0" smtClean="0"/>
              <a:t>CIR to verify committed SLA parameters</a:t>
            </a:r>
          </a:p>
          <a:p>
            <a:pPr lvl="1"/>
            <a:r>
              <a:rPr lang="en-US" sz="1400" dirty="0"/>
              <a:t>Then increase the traffic rate into the red zone to verify </a:t>
            </a:r>
            <a:r>
              <a:rPr lang="en-US" sz="1400" dirty="0" smtClean="0"/>
              <a:t>policing</a:t>
            </a:r>
          </a:p>
          <a:p>
            <a:pPr lvl="1"/>
            <a:r>
              <a:rPr lang="en-US" sz="1400" dirty="0"/>
              <a:t>Performance is uncertain in the yellow zone and needn’t be checked</a:t>
            </a:r>
          </a:p>
          <a:p>
            <a:pPr lvl="1"/>
            <a:r>
              <a:rPr lang="en-US" sz="1400" dirty="0"/>
              <a:t>Optional CBS/EBS configuration </a:t>
            </a:r>
            <a:r>
              <a:rPr lang="en-US" sz="1400" dirty="0" smtClean="0"/>
              <a:t>verification</a:t>
            </a:r>
            <a:endParaRPr lang="en-US" sz="1400" dirty="0"/>
          </a:p>
          <a:p>
            <a:r>
              <a:rPr lang="en-US" sz="1600" dirty="0" smtClean="0"/>
              <a:t>All SLA </a:t>
            </a:r>
            <a:r>
              <a:rPr lang="en-US" sz="1600" dirty="0"/>
              <a:t>performance </a:t>
            </a:r>
            <a:r>
              <a:rPr lang="en-US" sz="1600" dirty="0" smtClean="0"/>
              <a:t>parameters measured at the same time</a:t>
            </a:r>
          </a:p>
          <a:p>
            <a:pPr lvl="1"/>
            <a:r>
              <a:rPr lang="en-US" sz="1400" dirty="0" smtClean="0"/>
              <a:t>Frame </a:t>
            </a:r>
            <a:r>
              <a:rPr lang="en-US" sz="1400" dirty="0"/>
              <a:t>Delay, Frame Delay Variation and Frame </a:t>
            </a:r>
            <a:r>
              <a:rPr lang="en-US" sz="1400" dirty="0" smtClean="0"/>
              <a:t>Loss</a:t>
            </a:r>
            <a:endParaRPr lang="en-US" sz="1400" dirty="0"/>
          </a:p>
        </p:txBody>
      </p:sp>
    </p:spTree>
    <p:extLst>
      <p:ext uri="{BB962C8B-B14F-4D97-AF65-F5344CB8AC3E}">
        <p14:creationId xmlns:p14="http://schemas.microsoft.com/office/powerpoint/2010/main" val="3485008219"/>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DVA Template 2012">
  <a:themeElements>
    <a:clrScheme name="ADVA">
      <a:dk1>
        <a:srgbClr val="000000"/>
      </a:dk1>
      <a:lt1>
        <a:srgbClr val="FFFFFF"/>
      </a:lt1>
      <a:dk2>
        <a:srgbClr val="FFFFFF"/>
      </a:dk2>
      <a:lt2>
        <a:srgbClr val="182677"/>
      </a:lt2>
      <a:accent1>
        <a:srgbClr val="182677"/>
      </a:accent1>
      <a:accent2>
        <a:srgbClr val="1A59D4"/>
      </a:accent2>
      <a:accent3>
        <a:srgbClr val="FC1B1C"/>
      </a:accent3>
      <a:accent4>
        <a:srgbClr val="FF8510"/>
      </a:accent4>
      <a:accent5>
        <a:srgbClr val="FDBE11"/>
      </a:accent5>
      <a:accent6>
        <a:srgbClr val="00CC00"/>
      </a:accent6>
      <a:hlink>
        <a:srgbClr val="182677"/>
      </a:hlink>
      <a:folHlink>
        <a:srgbClr val="182677"/>
      </a:folHlink>
    </a:clrScheme>
    <a:fontScheme name="ADV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bg1">
                <a:lumMod val="85000"/>
              </a:schemeClr>
            </a:gs>
            <a:gs pos="64999">
              <a:schemeClr val="bg1"/>
            </a:gs>
            <a:gs pos="100000">
              <a:schemeClr val="bg1">
                <a:lumMod val="85000"/>
              </a:schemeClr>
            </a:gs>
          </a:gsLst>
          <a:lin ang="2700000" scaled="0"/>
        </a:gradFill>
        <a:ln w="19050" cap="flat" cmpd="sng" algn="ctr">
          <a:solidFill>
            <a:schemeClr val="accent2"/>
          </a:solidFill>
          <a:prstDash val="solid"/>
          <a:round/>
          <a:headEnd type="none" w="med" len="med"/>
          <a:tailEnd type="none" w="med" len="med"/>
        </a:ln>
        <a:effectLst/>
      </a:spPr>
      <a:bodyPr rot="0" spcFirstLastPara="0" vertOverflow="overflow" horzOverflow="overflow" vert="horz" wrap="square" lIns="90000" tIns="46800" rIns="90000" bIns="46800" numCol="1" spcCol="0" rtlCol="0" fromWordArt="0" anchor="ctr" anchorCtr="0" forceAA="0" compatLnSpc="1">
        <a:prstTxWarp prst="textNoShape">
          <a:avLst/>
        </a:prstTxWarp>
        <a:noAutofit/>
      </a:bodyPr>
      <a:lstStyle>
        <a:defPPr marL="0" indent="0" algn="l">
          <a:spcBef>
            <a:spcPct val="20000"/>
          </a:spcBef>
          <a:buClr>
            <a:srgbClr val="182677"/>
          </a:buClr>
          <a:buFont typeface="Arial" pitchFamily="34" charset="0"/>
          <a:buNone/>
          <a:defRPr dirty="0" smtClean="0"/>
        </a:defPPr>
      </a:lstStyle>
    </a:spDef>
    <a:lnDef>
      <a:spPr bwMode="auto">
        <a:solidFill>
          <a:srgbClr val="D9D9D9"/>
        </a:solidFill>
        <a:ln w="19050" cap="flat" cmpd="sng" algn="ctr">
          <a:solidFill>
            <a:schemeClr val="accent2"/>
          </a:solidFill>
          <a:prstDash val="solid"/>
          <a:round/>
          <a:headEnd type="none" w="med" len="med"/>
          <a:tailEnd type="none" w="med" len="med"/>
        </a:ln>
        <a:effectLst/>
      </a:spPr>
      <a:bodyPr/>
      <a:lstStyle/>
    </a:lnDef>
    <a:txDef>
      <a:spPr>
        <a:noFill/>
      </a:spPr>
      <a:bodyPr wrap="square" rtlCol="0">
        <a:spAutoFit/>
      </a:bodyPr>
      <a:lstStyle>
        <a:defPPr marL="0" indent="0" algn="l">
          <a:buClr>
            <a:srgbClr val="002060"/>
          </a:buClr>
          <a:buFont typeface="Arial" pitchFamily="34" charset="0"/>
          <a:buNone/>
          <a:defRPr sz="1400" dirty="0" smtClean="0"/>
        </a:defPPr>
      </a:lstStyle>
    </a:txDef>
  </a:objectDefaults>
  <a:extraClrSchemeLst>
    <a:extraClrScheme>
      <a:clrScheme name="ADVA PPT Template 20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DVA PPT Template 20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DVA PPT Template 20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DVA PPT Template 20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DVA PPT Template 20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DVA PPT Template 20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DVA PPT Template 20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DVA PPT Template 2008 8">
        <a:dk1>
          <a:srgbClr val="000000"/>
        </a:dk1>
        <a:lt1>
          <a:srgbClr val="FFFFFF"/>
        </a:lt1>
        <a:dk2>
          <a:srgbClr val="FFFFFF"/>
        </a:dk2>
        <a:lt2>
          <a:srgbClr val="808080"/>
        </a:lt2>
        <a:accent1>
          <a:srgbClr val="003399"/>
        </a:accent1>
        <a:accent2>
          <a:srgbClr val="003399"/>
        </a:accent2>
        <a:accent3>
          <a:srgbClr val="FFFFFF"/>
        </a:accent3>
        <a:accent4>
          <a:srgbClr val="000000"/>
        </a:accent4>
        <a:accent5>
          <a:srgbClr val="AAADCA"/>
        </a:accent5>
        <a:accent6>
          <a:srgbClr val="002D8A"/>
        </a:accent6>
        <a:hlink>
          <a:srgbClr val="003399"/>
        </a:hlink>
        <a:folHlink>
          <a:srgbClr val="B2B2B2"/>
        </a:folHlink>
      </a:clrScheme>
      <a:clrMap bg1="lt1" tx1="dk1" bg2="lt2" tx2="dk2" accent1="accent1" accent2="accent2" accent3="accent3" accent4="accent4" accent5="accent5" accent6="accent6" hlink="hlink" folHlink="folHlink"/>
    </a:extraClrScheme>
    <a:extraClrScheme>
      <a:clrScheme name="ADVA PPT Template 2008 9">
        <a:dk1>
          <a:srgbClr val="000000"/>
        </a:dk1>
        <a:lt1>
          <a:srgbClr val="FFFFFF"/>
        </a:lt1>
        <a:dk2>
          <a:srgbClr val="FFFFFF"/>
        </a:dk2>
        <a:lt2>
          <a:srgbClr val="808080"/>
        </a:lt2>
        <a:accent1>
          <a:srgbClr val="182677"/>
        </a:accent1>
        <a:accent2>
          <a:srgbClr val="182677"/>
        </a:accent2>
        <a:accent3>
          <a:srgbClr val="FFFFFF"/>
        </a:accent3>
        <a:accent4>
          <a:srgbClr val="000000"/>
        </a:accent4>
        <a:accent5>
          <a:srgbClr val="ABACBD"/>
        </a:accent5>
        <a:accent6>
          <a:srgbClr val="15216B"/>
        </a:accent6>
        <a:hlink>
          <a:srgbClr val="182677"/>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dditional_x0020_Tags xmlns="8ab54cec-a488-4f4e-8708-3df20a701d44">7</Additional_x0020_Tags>
    <Template xmlns="8ab54cec-a488-4f4e-8708-3df20a701d44">PPT</Template>
    <Language xmlns="8ab54cec-a488-4f4e-8708-3df20a701d44">English</Language>
    <Description0 xmlns="8ab54cec-a488-4f4e-8708-3df20a701d44">PowerPoint</Description0>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604E33058EF6E40B50FB0B4498CEE0A" ma:contentTypeVersion="4" ma:contentTypeDescription="Create a new document." ma:contentTypeScope="" ma:versionID="808fc54cab4e0da66b63336c54278394">
  <xsd:schema xmlns:xsd="http://www.w3.org/2001/XMLSchema" xmlns:xs="http://www.w3.org/2001/XMLSchema" xmlns:p="http://schemas.microsoft.com/office/2006/metadata/properties" xmlns:ns2="8ab54cec-a488-4f4e-8708-3df20a701d44" targetNamespace="http://schemas.microsoft.com/office/2006/metadata/properties" ma:root="true" ma:fieldsID="d434e9e86ee3d47b119450b5304c97b2" ns2:_="">
    <xsd:import namespace="8ab54cec-a488-4f4e-8708-3df20a701d44"/>
    <xsd:element name="properties">
      <xsd:complexType>
        <xsd:sequence>
          <xsd:element name="documentManagement">
            <xsd:complexType>
              <xsd:all>
                <xsd:element ref="ns2:Additional_x0020_Tags" minOccurs="0"/>
                <xsd:element ref="ns2:Template" minOccurs="0"/>
                <xsd:element ref="ns2:Description0" minOccurs="0"/>
                <xsd:element ref="ns2: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b54cec-a488-4f4e-8708-3df20a701d44" elementFormDefault="qualified">
    <xsd:import namespace="http://schemas.microsoft.com/office/2006/documentManagement/types"/>
    <xsd:import namespace="http://schemas.microsoft.com/office/infopath/2007/PartnerControls"/>
    <xsd:element name="Additional_x0020_Tags" ma:index="8" nillable="true" ma:displayName="Additional Tags" ma:list="{3c0a441c-1fe0-48c1-84db-e50f67174e19}" ma:internalName="Additional_x0020_Tags" ma:showField="Title">
      <xsd:simpleType>
        <xsd:restriction base="dms:Lookup"/>
      </xsd:simpleType>
    </xsd:element>
    <xsd:element name="Template" ma:index="9" nillable="true" ma:displayName="Template" ma:default="Letter" ma:format="Dropdown" ma:internalName="Template">
      <xsd:simpleType>
        <xsd:restriction base="dms:Choice">
          <xsd:enumeration value="Letter"/>
          <xsd:enumeration value="Fax"/>
          <xsd:enumeration value="Compl. Slips"/>
          <xsd:enumeration value="PPT"/>
          <xsd:enumeration value="Other"/>
        </xsd:restriction>
      </xsd:simpleType>
    </xsd:element>
    <xsd:element name="Description0" ma:index="10" nillable="true" ma:displayName="Description" ma:internalName="Description0">
      <xsd:simpleType>
        <xsd:restriction base="dms:Text">
          <xsd:maxLength value="255"/>
        </xsd:restriction>
      </xsd:simpleType>
    </xsd:element>
    <xsd:element name="Language" ma:index="11" nillable="true" ma:displayName="Language" ma:default="English" ma:format="Dropdown" ma:internalName="Language">
      <xsd:simpleType>
        <xsd:restriction base="dms:Choice">
          <xsd:enumeration value="English"/>
          <xsd:enumeration value="Germa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FF6DAB-1210-4963-9A68-BA65F846586A}">
  <ds:schemaRefs>
    <ds:schemaRef ds:uri="http://purl.org/dc/elements/1.1/"/>
    <ds:schemaRef ds:uri="http://purl.org/dc/dcmitype/"/>
    <ds:schemaRef ds:uri="http://schemas.openxmlformats.org/package/2006/metadata/core-properties"/>
    <ds:schemaRef ds:uri="http://www.w3.org/XML/1998/namespace"/>
    <ds:schemaRef ds:uri="http://schemas.microsoft.com/office/infopath/2007/PartnerControls"/>
    <ds:schemaRef ds:uri="http://schemas.microsoft.com/office/2006/metadata/properties"/>
    <ds:schemaRef ds:uri="http://purl.org/dc/terms/"/>
    <ds:schemaRef ds:uri="http://schemas.microsoft.com/office/2006/documentManagement/types"/>
    <ds:schemaRef ds:uri="8ab54cec-a488-4f4e-8708-3df20a701d44"/>
  </ds:schemaRefs>
</ds:datastoreItem>
</file>

<file path=customXml/itemProps2.xml><?xml version="1.0" encoding="utf-8"?>
<ds:datastoreItem xmlns:ds="http://schemas.openxmlformats.org/officeDocument/2006/customXml" ds:itemID="{CEF54288-B50D-497C-8B8D-30A2389A1B76}">
  <ds:schemaRefs>
    <ds:schemaRef ds:uri="http://schemas.microsoft.com/office/2006/metadata/longProperties"/>
  </ds:schemaRefs>
</ds:datastoreItem>
</file>

<file path=customXml/itemProps3.xml><?xml version="1.0" encoding="utf-8"?>
<ds:datastoreItem xmlns:ds="http://schemas.openxmlformats.org/officeDocument/2006/customXml" ds:itemID="{4EEA706A-8680-4BC8-9B75-05E601F57BC8}">
  <ds:schemaRefs>
    <ds:schemaRef ds:uri="http://schemas.microsoft.com/sharepoint/v3/contenttype/forms"/>
  </ds:schemaRefs>
</ds:datastoreItem>
</file>

<file path=customXml/itemProps4.xml><?xml version="1.0" encoding="utf-8"?>
<ds:datastoreItem xmlns:ds="http://schemas.openxmlformats.org/officeDocument/2006/customXml" ds:itemID="{E5CDA707-246B-4514-8522-961299B27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b54cec-a488-4f4e-8708-3df20a701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775</Words>
  <Application>Microsoft Office PowerPoint</Application>
  <PresentationFormat>On-screen Show (16:9)</PresentationFormat>
  <Paragraphs>156</Paragraphs>
  <Slides>17</Slides>
  <Notes>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ADVA Template 2012</vt:lpstr>
      <vt:lpstr>Carrier Ethernet Service Life-Cycle Management</vt:lpstr>
      <vt:lpstr>Agenda</vt:lpstr>
      <vt:lpstr>Service Life-Cycle</vt:lpstr>
      <vt:lpstr>The Service Life-Cycle</vt:lpstr>
      <vt:lpstr>Service Level Agreement Tools</vt:lpstr>
      <vt:lpstr>Ethernet OAM  - Areas of standards activities</vt:lpstr>
      <vt:lpstr>RFC 2544 LAN Benchmarking</vt:lpstr>
      <vt:lpstr>Y.1564 (Service Activation Testing)</vt:lpstr>
      <vt:lpstr>Y.1564 Service Configuration Test</vt:lpstr>
      <vt:lpstr>Y.1564 Service Performance Test</vt:lpstr>
      <vt:lpstr>Enabling Technologies</vt:lpstr>
      <vt:lpstr>Low-touch provisioning toolkit for simple, quick and automated installation</vt:lpstr>
      <vt:lpstr>EtherjackTM Service Assurance (ESA) End-to-end SLA performance monitoring</vt:lpstr>
      <vt:lpstr>Synchronization Service Verification SyncjackTM  - SLA Tool Suite</vt:lpstr>
      <vt:lpstr>Bringing it all together</vt:lpstr>
      <vt:lpstr>Service Life-Cycle &amp; SLA Tools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2001-02-22T09:52:49Z</cp:lastPrinted>
  <dcterms:created xsi:type="dcterms:W3CDTF">2011-11-01T05:54:21Z</dcterms:created>
  <dcterms:modified xsi:type="dcterms:W3CDTF">2013-09-10T16:50:50Z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0">
    <vt:lpwstr>Eva Thalmeier</vt:lpwstr>
  </property>
  <property fmtid="{D5CDD505-2E9C-101B-9397-08002B2CF9AE}" pid="3" name="Owner">
    <vt:lpwstr>English</vt:lpwstr>
  </property>
  <property fmtid="{D5CDD505-2E9C-101B-9397-08002B2CF9AE}" pid="4" name="Status">
    <vt:lpwstr>Final</vt:lpwstr>
  </property>
  <property fmtid="{D5CDD505-2E9C-101B-9397-08002B2CF9AE}" pid="5" name="Language Version">
    <vt:lpwstr>English</vt:lpwstr>
  </property>
  <property fmtid="{D5CDD505-2E9C-101B-9397-08002B2CF9AE}" pid="6" name="Order">
    <vt:r8>12000</vt:r8>
  </property>
  <property fmtid="{D5CDD505-2E9C-101B-9397-08002B2CF9AE}" pid="7" name="SPSDescription">
    <vt:lpwstr>PowerPoint</vt:lpwstr>
  </property>
  <property fmtid="{D5CDD505-2E9C-101B-9397-08002B2CF9AE}" pid="8" name="ContentType">
    <vt:lpwstr>Document</vt:lpwstr>
  </property>
  <property fmtid="{D5CDD505-2E9C-101B-9397-08002B2CF9AE}" pid="9" name="TemplateUrl">
    <vt:lpwstr/>
  </property>
  <property fmtid="{D5CDD505-2E9C-101B-9397-08002B2CF9AE}" pid="10" name="xd_ProgID">
    <vt:lpwstr/>
  </property>
  <property fmtid="{D5CDD505-2E9C-101B-9397-08002B2CF9AE}" pid="11" name="_CopySource">
    <vt:lpwstr>http://moss.advaoptical.com/ts/marketing/CIdocuments/ADVA Template 2011.potx</vt:lpwstr>
  </property>
  <property fmtid="{D5CDD505-2E9C-101B-9397-08002B2CF9AE}" pid="12" name="ContentTypeId">
    <vt:lpwstr>0x0101006604E33058EF6E40B50FB0B4498CEE0A</vt:lpwstr>
  </property>
  <property fmtid="{D5CDD505-2E9C-101B-9397-08002B2CF9AE}" pid="13" name="Language">
    <vt:lpwstr>English</vt:lpwstr>
  </property>
  <property fmtid="{D5CDD505-2E9C-101B-9397-08002B2CF9AE}" pid="14" name="Description0">
    <vt:lpwstr>PowerPoint</vt:lpwstr>
  </property>
</Properties>
</file>