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3" r:id="rId3"/>
    <p:sldId id="257" r:id="rId4"/>
    <p:sldId id="266" r:id="rId5"/>
    <p:sldId id="260" r:id="rId6"/>
    <p:sldId id="267" r:id="rId7"/>
    <p:sldId id="268" r:id="rId8"/>
    <p:sldId id="261" r:id="rId9"/>
    <p:sldId id="264" r:id="rId10"/>
    <p:sldId id="269" r:id="rId11"/>
    <p:sldId id="265"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1525"/>
  </p:normalViewPr>
  <p:slideViewPr>
    <p:cSldViewPr>
      <p:cViewPr varScale="1">
        <p:scale>
          <a:sx n="106" d="100"/>
          <a:sy n="106" d="100"/>
        </p:scale>
        <p:origin x="84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Clients</c:v>
                </c:pt>
              </c:strCache>
            </c:strRef>
          </c:tx>
          <c:dPt>
            <c:idx val="0"/>
            <c:bubble3D val="0"/>
            <c:spPr>
              <a:solidFill>
                <a:schemeClr val="accent1"/>
              </a:solidFill>
              <a:ln w="19050">
                <a:solidFill>
                  <a:schemeClr val="lt1"/>
                </a:solidFill>
              </a:ln>
              <a:effectLst/>
            </c:spPr>
          </c:dPt>
          <c:cat>
            <c:strRef>
              <c:f>Sheet1!$A$2</c:f>
              <c:strCache>
                <c:ptCount val="1"/>
                <c:pt idx="0">
                  <c:v>All Clients</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485C-4030-ADC8-5CA5008B1A1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E" dirty="0" smtClean="0"/>
              <a:t>Clients</a:t>
            </a:r>
            <a:endParaRPr lang="en-IE"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Home</c:v>
                </c:pt>
                <c:pt idx="1">
                  <c:v>SME</c:v>
                </c:pt>
                <c:pt idx="2">
                  <c:v>Big Enterprise</c:v>
                </c:pt>
                <c:pt idx="3">
                  <c:v>HMGC</c:v>
                </c:pt>
              </c:strCache>
            </c:strRef>
          </c:cat>
          <c:val>
            <c:numRef>
              <c:f>Sheet1!$B$2:$B$5</c:f>
              <c:numCache>
                <c:formatCode>General</c:formatCode>
                <c:ptCount val="4"/>
                <c:pt idx="0">
                  <c:v>2</c:v>
                </c:pt>
                <c:pt idx="1">
                  <c:v>8</c:v>
                </c:pt>
                <c:pt idx="2">
                  <c:v>40</c:v>
                </c:pt>
                <c:pt idx="3">
                  <c:v>50</c:v>
                </c:pt>
              </c:numCache>
            </c:numRef>
          </c:val>
          <c:extLst>
            <c:ext xmlns:c16="http://schemas.microsoft.com/office/drawing/2014/chart" uri="{C3380CC4-5D6E-409C-BE32-E72D297353CC}">
              <c16:uniqueId val="{00000000-D3EC-451E-A1DC-36A40E6E966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9E923-9B77-1F40-A8A5-CAA423B575FE}"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IE"/>
        </a:p>
      </dgm:t>
    </dgm:pt>
    <dgm:pt modelId="{FB92C8DC-2438-974A-A0BB-8A2948CB13A6}">
      <dgm:prSet phldrT="[Text]"/>
      <dgm:spPr/>
      <dgm:t>
        <a:bodyPr/>
        <a:lstStyle/>
        <a:p>
          <a:r>
            <a:rPr lang="en-IE" dirty="0"/>
            <a:t>Communicate</a:t>
          </a:r>
        </a:p>
      </dgm:t>
    </dgm:pt>
    <dgm:pt modelId="{00BFF6B7-7DD1-4342-A690-11B2F6A157E0}" type="parTrans" cxnId="{96699565-DDEE-A445-8643-28031AD1B457}">
      <dgm:prSet/>
      <dgm:spPr/>
      <dgm:t>
        <a:bodyPr/>
        <a:lstStyle/>
        <a:p>
          <a:endParaRPr lang="en-IE"/>
        </a:p>
      </dgm:t>
    </dgm:pt>
    <dgm:pt modelId="{0F614A57-7484-AD47-A334-E001EDE9F130}" type="sibTrans" cxnId="{96699565-DDEE-A445-8643-28031AD1B457}">
      <dgm:prSet/>
      <dgm:spPr/>
      <dgm:t>
        <a:bodyPr/>
        <a:lstStyle/>
        <a:p>
          <a:endParaRPr lang="en-IE"/>
        </a:p>
      </dgm:t>
    </dgm:pt>
    <dgm:pt modelId="{0D5688E9-E93C-F34E-BF83-70018CFCAC11}">
      <dgm:prSet phldrT="[Text]"/>
      <dgm:spPr/>
      <dgm:t>
        <a:bodyPr/>
        <a:lstStyle/>
        <a:p>
          <a:r>
            <a:rPr lang="en-IE" dirty="0"/>
            <a:t>Define Process</a:t>
          </a:r>
        </a:p>
      </dgm:t>
    </dgm:pt>
    <dgm:pt modelId="{025DFAFC-F262-144C-BD80-3F50D280F420}" type="parTrans" cxnId="{BAC29BDF-19CE-C241-94A7-199B5534133B}">
      <dgm:prSet/>
      <dgm:spPr/>
      <dgm:t>
        <a:bodyPr/>
        <a:lstStyle/>
        <a:p>
          <a:endParaRPr lang="en-IE"/>
        </a:p>
      </dgm:t>
    </dgm:pt>
    <dgm:pt modelId="{94D87770-1089-A149-84D1-B5D36C9174F3}" type="sibTrans" cxnId="{BAC29BDF-19CE-C241-94A7-199B5534133B}">
      <dgm:prSet/>
      <dgm:spPr/>
      <dgm:t>
        <a:bodyPr/>
        <a:lstStyle/>
        <a:p>
          <a:endParaRPr lang="en-IE"/>
        </a:p>
      </dgm:t>
    </dgm:pt>
    <dgm:pt modelId="{7951B397-7D90-8549-9BCC-DE41B96FB6E6}">
      <dgm:prSet phldrT="[Text]"/>
      <dgm:spPr/>
      <dgm:t>
        <a:bodyPr/>
        <a:lstStyle/>
        <a:p>
          <a:r>
            <a:rPr lang="en-IE" dirty="0"/>
            <a:t>Apply Process</a:t>
          </a:r>
        </a:p>
      </dgm:t>
    </dgm:pt>
    <dgm:pt modelId="{5725BC5F-A155-4C42-95CB-3F6B6FE97217}" type="parTrans" cxnId="{FFF43F89-1368-DA4D-B4D9-9943838E0385}">
      <dgm:prSet/>
      <dgm:spPr/>
      <dgm:t>
        <a:bodyPr/>
        <a:lstStyle/>
        <a:p>
          <a:endParaRPr lang="en-IE"/>
        </a:p>
      </dgm:t>
    </dgm:pt>
    <dgm:pt modelId="{06B8920A-0DA5-CA4F-A0FA-B153AE25B529}" type="sibTrans" cxnId="{FFF43F89-1368-DA4D-B4D9-9943838E0385}">
      <dgm:prSet/>
      <dgm:spPr/>
      <dgm:t>
        <a:bodyPr/>
        <a:lstStyle/>
        <a:p>
          <a:endParaRPr lang="en-IE"/>
        </a:p>
      </dgm:t>
    </dgm:pt>
    <dgm:pt modelId="{0DD2D065-2D0C-DA42-BB94-F9E7777CAA0E}">
      <dgm:prSet phldrT="[Text]"/>
      <dgm:spPr/>
      <dgm:t>
        <a:bodyPr/>
        <a:lstStyle/>
        <a:p>
          <a:r>
            <a:rPr lang="en-IE" dirty="0"/>
            <a:t>Communicate</a:t>
          </a:r>
        </a:p>
      </dgm:t>
    </dgm:pt>
    <dgm:pt modelId="{18592189-CE7B-E74F-B88F-31B1AC21C395}" type="parTrans" cxnId="{FBECACBD-F1B0-104C-8179-35938E9C2ADD}">
      <dgm:prSet/>
      <dgm:spPr/>
      <dgm:t>
        <a:bodyPr/>
        <a:lstStyle/>
        <a:p>
          <a:endParaRPr lang="en-IE"/>
        </a:p>
      </dgm:t>
    </dgm:pt>
    <dgm:pt modelId="{18AA6C2D-7B0F-5846-A1EE-2B4F0D7B846F}" type="sibTrans" cxnId="{FBECACBD-F1B0-104C-8179-35938E9C2ADD}">
      <dgm:prSet/>
      <dgm:spPr/>
      <dgm:t>
        <a:bodyPr/>
        <a:lstStyle/>
        <a:p>
          <a:endParaRPr lang="en-IE"/>
        </a:p>
      </dgm:t>
    </dgm:pt>
    <dgm:pt modelId="{ED3A9EBE-13AB-C045-9E0B-E12CAAA22358}">
      <dgm:prSet phldrT="[Text]"/>
      <dgm:spPr/>
      <dgm:t>
        <a:bodyPr/>
        <a:lstStyle/>
        <a:p>
          <a:r>
            <a:rPr lang="en-IE" dirty="0"/>
            <a:t>Refine Everything</a:t>
          </a:r>
        </a:p>
      </dgm:t>
    </dgm:pt>
    <dgm:pt modelId="{33E74BBE-37BE-0942-979F-CD4E0A239ABC}" type="parTrans" cxnId="{F6EB7DEA-5179-F940-A8BD-DD12FAE3D38B}">
      <dgm:prSet/>
      <dgm:spPr/>
      <dgm:t>
        <a:bodyPr/>
        <a:lstStyle/>
        <a:p>
          <a:endParaRPr lang="en-IE"/>
        </a:p>
      </dgm:t>
    </dgm:pt>
    <dgm:pt modelId="{9496D5A2-6A7C-FB4D-BC44-BF241E78A127}" type="sibTrans" cxnId="{F6EB7DEA-5179-F940-A8BD-DD12FAE3D38B}">
      <dgm:prSet/>
      <dgm:spPr/>
      <dgm:t>
        <a:bodyPr/>
        <a:lstStyle/>
        <a:p>
          <a:endParaRPr lang="en-IE"/>
        </a:p>
      </dgm:t>
    </dgm:pt>
    <dgm:pt modelId="{23F5BC7C-3424-CC4A-BE2E-6A493C2DE563}" type="pres">
      <dgm:prSet presAssocID="{5649E923-9B77-1F40-A8A5-CAA423B575FE}" presName="cycle" presStyleCnt="0">
        <dgm:presLayoutVars>
          <dgm:dir/>
          <dgm:resizeHandles val="exact"/>
        </dgm:presLayoutVars>
      </dgm:prSet>
      <dgm:spPr/>
      <dgm:t>
        <a:bodyPr/>
        <a:lstStyle/>
        <a:p>
          <a:endParaRPr lang="en-US"/>
        </a:p>
      </dgm:t>
    </dgm:pt>
    <dgm:pt modelId="{2F8F0FF3-D212-AF4B-8D41-64CDA0D3B5C0}" type="pres">
      <dgm:prSet presAssocID="{FB92C8DC-2438-974A-A0BB-8A2948CB13A6}" presName="node" presStyleLbl="node1" presStyleIdx="0" presStyleCnt="5">
        <dgm:presLayoutVars>
          <dgm:bulletEnabled val="1"/>
        </dgm:presLayoutVars>
      </dgm:prSet>
      <dgm:spPr/>
      <dgm:t>
        <a:bodyPr/>
        <a:lstStyle/>
        <a:p>
          <a:endParaRPr lang="en-US"/>
        </a:p>
      </dgm:t>
    </dgm:pt>
    <dgm:pt modelId="{7CA903B4-A575-6441-A140-E224B851FFC5}" type="pres">
      <dgm:prSet presAssocID="{0F614A57-7484-AD47-A334-E001EDE9F130}" presName="sibTrans" presStyleLbl="sibTrans2D1" presStyleIdx="0" presStyleCnt="5"/>
      <dgm:spPr/>
      <dgm:t>
        <a:bodyPr/>
        <a:lstStyle/>
        <a:p>
          <a:endParaRPr lang="en-US"/>
        </a:p>
      </dgm:t>
    </dgm:pt>
    <dgm:pt modelId="{7BB648E9-A611-574E-9C88-485919DBFA7A}" type="pres">
      <dgm:prSet presAssocID="{0F614A57-7484-AD47-A334-E001EDE9F130}" presName="connectorText" presStyleLbl="sibTrans2D1" presStyleIdx="0" presStyleCnt="5"/>
      <dgm:spPr/>
      <dgm:t>
        <a:bodyPr/>
        <a:lstStyle/>
        <a:p>
          <a:endParaRPr lang="en-US"/>
        </a:p>
      </dgm:t>
    </dgm:pt>
    <dgm:pt modelId="{28B86B65-2D6E-944A-9D5B-2739D1558E5F}" type="pres">
      <dgm:prSet presAssocID="{0D5688E9-E93C-F34E-BF83-70018CFCAC11}" presName="node" presStyleLbl="node1" presStyleIdx="1" presStyleCnt="5">
        <dgm:presLayoutVars>
          <dgm:bulletEnabled val="1"/>
        </dgm:presLayoutVars>
      </dgm:prSet>
      <dgm:spPr/>
      <dgm:t>
        <a:bodyPr/>
        <a:lstStyle/>
        <a:p>
          <a:endParaRPr lang="en-US"/>
        </a:p>
      </dgm:t>
    </dgm:pt>
    <dgm:pt modelId="{8FB2FFAC-21DE-204E-BBAF-691AA68D933C}" type="pres">
      <dgm:prSet presAssocID="{94D87770-1089-A149-84D1-B5D36C9174F3}" presName="sibTrans" presStyleLbl="sibTrans2D1" presStyleIdx="1" presStyleCnt="5"/>
      <dgm:spPr/>
      <dgm:t>
        <a:bodyPr/>
        <a:lstStyle/>
        <a:p>
          <a:endParaRPr lang="en-US"/>
        </a:p>
      </dgm:t>
    </dgm:pt>
    <dgm:pt modelId="{998CD16C-09DF-8D4D-8D89-FBBEC2388721}" type="pres">
      <dgm:prSet presAssocID="{94D87770-1089-A149-84D1-B5D36C9174F3}" presName="connectorText" presStyleLbl="sibTrans2D1" presStyleIdx="1" presStyleCnt="5"/>
      <dgm:spPr/>
      <dgm:t>
        <a:bodyPr/>
        <a:lstStyle/>
        <a:p>
          <a:endParaRPr lang="en-US"/>
        </a:p>
      </dgm:t>
    </dgm:pt>
    <dgm:pt modelId="{AE89CB3D-40F6-C849-A180-973B84654DF0}" type="pres">
      <dgm:prSet presAssocID="{7951B397-7D90-8549-9BCC-DE41B96FB6E6}" presName="node" presStyleLbl="node1" presStyleIdx="2" presStyleCnt="5">
        <dgm:presLayoutVars>
          <dgm:bulletEnabled val="1"/>
        </dgm:presLayoutVars>
      </dgm:prSet>
      <dgm:spPr/>
      <dgm:t>
        <a:bodyPr/>
        <a:lstStyle/>
        <a:p>
          <a:endParaRPr lang="en-US"/>
        </a:p>
      </dgm:t>
    </dgm:pt>
    <dgm:pt modelId="{91EA44E1-9475-2242-9806-5DAF95CE9A06}" type="pres">
      <dgm:prSet presAssocID="{06B8920A-0DA5-CA4F-A0FA-B153AE25B529}" presName="sibTrans" presStyleLbl="sibTrans2D1" presStyleIdx="2" presStyleCnt="5"/>
      <dgm:spPr/>
      <dgm:t>
        <a:bodyPr/>
        <a:lstStyle/>
        <a:p>
          <a:endParaRPr lang="en-US"/>
        </a:p>
      </dgm:t>
    </dgm:pt>
    <dgm:pt modelId="{D48D7C91-A441-7F4F-AA51-79721B3E5417}" type="pres">
      <dgm:prSet presAssocID="{06B8920A-0DA5-CA4F-A0FA-B153AE25B529}" presName="connectorText" presStyleLbl="sibTrans2D1" presStyleIdx="2" presStyleCnt="5"/>
      <dgm:spPr/>
      <dgm:t>
        <a:bodyPr/>
        <a:lstStyle/>
        <a:p>
          <a:endParaRPr lang="en-US"/>
        </a:p>
      </dgm:t>
    </dgm:pt>
    <dgm:pt modelId="{C2B0F487-D941-1F45-999B-2668B6C0DA81}" type="pres">
      <dgm:prSet presAssocID="{0DD2D065-2D0C-DA42-BB94-F9E7777CAA0E}" presName="node" presStyleLbl="node1" presStyleIdx="3" presStyleCnt="5">
        <dgm:presLayoutVars>
          <dgm:bulletEnabled val="1"/>
        </dgm:presLayoutVars>
      </dgm:prSet>
      <dgm:spPr/>
      <dgm:t>
        <a:bodyPr/>
        <a:lstStyle/>
        <a:p>
          <a:endParaRPr lang="en-US"/>
        </a:p>
      </dgm:t>
    </dgm:pt>
    <dgm:pt modelId="{77A4AF3C-FD35-4D4B-A8DF-A2F5BDA4022A}" type="pres">
      <dgm:prSet presAssocID="{18AA6C2D-7B0F-5846-A1EE-2B4F0D7B846F}" presName="sibTrans" presStyleLbl="sibTrans2D1" presStyleIdx="3" presStyleCnt="5"/>
      <dgm:spPr/>
      <dgm:t>
        <a:bodyPr/>
        <a:lstStyle/>
        <a:p>
          <a:endParaRPr lang="en-US"/>
        </a:p>
      </dgm:t>
    </dgm:pt>
    <dgm:pt modelId="{8753FE3C-E047-0945-913D-64FEDBACFAEB}" type="pres">
      <dgm:prSet presAssocID="{18AA6C2D-7B0F-5846-A1EE-2B4F0D7B846F}" presName="connectorText" presStyleLbl="sibTrans2D1" presStyleIdx="3" presStyleCnt="5"/>
      <dgm:spPr/>
      <dgm:t>
        <a:bodyPr/>
        <a:lstStyle/>
        <a:p>
          <a:endParaRPr lang="en-US"/>
        </a:p>
      </dgm:t>
    </dgm:pt>
    <dgm:pt modelId="{C66C17A6-321A-8348-BE12-4E6E693AFCF6}" type="pres">
      <dgm:prSet presAssocID="{ED3A9EBE-13AB-C045-9E0B-E12CAAA22358}" presName="node" presStyleLbl="node1" presStyleIdx="4" presStyleCnt="5">
        <dgm:presLayoutVars>
          <dgm:bulletEnabled val="1"/>
        </dgm:presLayoutVars>
      </dgm:prSet>
      <dgm:spPr/>
      <dgm:t>
        <a:bodyPr/>
        <a:lstStyle/>
        <a:p>
          <a:endParaRPr lang="en-US"/>
        </a:p>
      </dgm:t>
    </dgm:pt>
    <dgm:pt modelId="{01662EBD-F840-FE49-9C3B-D20528A808CC}" type="pres">
      <dgm:prSet presAssocID="{9496D5A2-6A7C-FB4D-BC44-BF241E78A127}" presName="sibTrans" presStyleLbl="sibTrans2D1" presStyleIdx="4" presStyleCnt="5"/>
      <dgm:spPr/>
      <dgm:t>
        <a:bodyPr/>
        <a:lstStyle/>
        <a:p>
          <a:endParaRPr lang="en-US"/>
        </a:p>
      </dgm:t>
    </dgm:pt>
    <dgm:pt modelId="{5B4A3C34-2968-1540-A6B3-6922E4F4B757}" type="pres">
      <dgm:prSet presAssocID="{9496D5A2-6A7C-FB4D-BC44-BF241E78A127}" presName="connectorText" presStyleLbl="sibTrans2D1" presStyleIdx="4" presStyleCnt="5"/>
      <dgm:spPr/>
      <dgm:t>
        <a:bodyPr/>
        <a:lstStyle/>
        <a:p>
          <a:endParaRPr lang="en-US"/>
        </a:p>
      </dgm:t>
    </dgm:pt>
  </dgm:ptLst>
  <dgm:cxnLst>
    <dgm:cxn modelId="{ECC1DF10-1A5D-1540-AF0B-BF7C5407C7A8}" type="presOf" srcId="{5649E923-9B77-1F40-A8A5-CAA423B575FE}" destId="{23F5BC7C-3424-CC4A-BE2E-6A493C2DE563}" srcOrd="0" destOrd="0" presId="urn:microsoft.com/office/officeart/2005/8/layout/cycle2"/>
    <dgm:cxn modelId="{D534EE28-FF54-2C44-9F5B-F47CBD236F5D}" type="presOf" srcId="{7951B397-7D90-8549-9BCC-DE41B96FB6E6}" destId="{AE89CB3D-40F6-C849-A180-973B84654DF0}" srcOrd="0" destOrd="0" presId="urn:microsoft.com/office/officeart/2005/8/layout/cycle2"/>
    <dgm:cxn modelId="{F813BFE6-BC3F-6B40-BD6B-FD9EBB213E64}" type="presOf" srcId="{9496D5A2-6A7C-FB4D-BC44-BF241E78A127}" destId="{01662EBD-F840-FE49-9C3B-D20528A808CC}" srcOrd="0" destOrd="0" presId="urn:microsoft.com/office/officeart/2005/8/layout/cycle2"/>
    <dgm:cxn modelId="{BC6C6D5C-E1F6-8644-8C02-216A6E3B05F8}" type="presOf" srcId="{18AA6C2D-7B0F-5846-A1EE-2B4F0D7B846F}" destId="{77A4AF3C-FD35-4D4B-A8DF-A2F5BDA4022A}" srcOrd="0" destOrd="0" presId="urn:microsoft.com/office/officeart/2005/8/layout/cycle2"/>
    <dgm:cxn modelId="{96699565-DDEE-A445-8643-28031AD1B457}" srcId="{5649E923-9B77-1F40-A8A5-CAA423B575FE}" destId="{FB92C8DC-2438-974A-A0BB-8A2948CB13A6}" srcOrd="0" destOrd="0" parTransId="{00BFF6B7-7DD1-4342-A690-11B2F6A157E0}" sibTransId="{0F614A57-7484-AD47-A334-E001EDE9F130}"/>
    <dgm:cxn modelId="{31C1EEEE-A565-3B4E-90AD-02915DA1000D}" type="presOf" srcId="{ED3A9EBE-13AB-C045-9E0B-E12CAAA22358}" destId="{C66C17A6-321A-8348-BE12-4E6E693AFCF6}" srcOrd="0" destOrd="0" presId="urn:microsoft.com/office/officeart/2005/8/layout/cycle2"/>
    <dgm:cxn modelId="{AF0EBF6A-775E-4A43-A757-59AFECCEC0B3}" type="presOf" srcId="{94D87770-1089-A149-84D1-B5D36C9174F3}" destId="{998CD16C-09DF-8D4D-8D89-FBBEC2388721}" srcOrd="1" destOrd="0" presId="urn:microsoft.com/office/officeart/2005/8/layout/cycle2"/>
    <dgm:cxn modelId="{A74A500A-017B-F447-885D-A348AB3985A1}" type="presOf" srcId="{0D5688E9-E93C-F34E-BF83-70018CFCAC11}" destId="{28B86B65-2D6E-944A-9D5B-2739D1558E5F}" srcOrd="0" destOrd="0" presId="urn:microsoft.com/office/officeart/2005/8/layout/cycle2"/>
    <dgm:cxn modelId="{C1900F6E-C30D-C840-8770-AF37EB550708}" type="presOf" srcId="{18AA6C2D-7B0F-5846-A1EE-2B4F0D7B846F}" destId="{8753FE3C-E047-0945-913D-64FEDBACFAEB}" srcOrd="1" destOrd="0" presId="urn:microsoft.com/office/officeart/2005/8/layout/cycle2"/>
    <dgm:cxn modelId="{CA495B67-4AC6-4F4C-BD8D-4F397EA167C8}" type="presOf" srcId="{0F614A57-7484-AD47-A334-E001EDE9F130}" destId="{7CA903B4-A575-6441-A140-E224B851FFC5}" srcOrd="0" destOrd="0" presId="urn:microsoft.com/office/officeart/2005/8/layout/cycle2"/>
    <dgm:cxn modelId="{3AA6997C-EA3A-6B4D-B660-A519D48F9F4E}" type="presOf" srcId="{9496D5A2-6A7C-FB4D-BC44-BF241E78A127}" destId="{5B4A3C34-2968-1540-A6B3-6922E4F4B757}" srcOrd="1" destOrd="0" presId="urn:microsoft.com/office/officeart/2005/8/layout/cycle2"/>
    <dgm:cxn modelId="{F8D686D2-5990-BB47-93D3-DE5277E2023A}" type="presOf" srcId="{0DD2D065-2D0C-DA42-BB94-F9E7777CAA0E}" destId="{C2B0F487-D941-1F45-999B-2668B6C0DA81}" srcOrd="0" destOrd="0" presId="urn:microsoft.com/office/officeart/2005/8/layout/cycle2"/>
    <dgm:cxn modelId="{BAC29BDF-19CE-C241-94A7-199B5534133B}" srcId="{5649E923-9B77-1F40-A8A5-CAA423B575FE}" destId="{0D5688E9-E93C-F34E-BF83-70018CFCAC11}" srcOrd="1" destOrd="0" parTransId="{025DFAFC-F262-144C-BD80-3F50D280F420}" sibTransId="{94D87770-1089-A149-84D1-B5D36C9174F3}"/>
    <dgm:cxn modelId="{FFF43F89-1368-DA4D-B4D9-9943838E0385}" srcId="{5649E923-9B77-1F40-A8A5-CAA423B575FE}" destId="{7951B397-7D90-8549-9BCC-DE41B96FB6E6}" srcOrd="2" destOrd="0" parTransId="{5725BC5F-A155-4C42-95CB-3F6B6FE97217}" sibTransId="{06B8920A-0DA5-CA4F-A0FA-B153AE25B529}"/>
    <dgm:cxn modelId="{3B0ABA0B-FDCF-064B-9826-C7A2F6C416F4}" type="presOf" srcId="{94D87770-1089-A149-84D1-B5D36C9174F3}" destId="{8FB2FFAC-21DE-204E-BBAF-691AA68D933C}" srcOrd="0" destOrd="0" presId="urn:microsoft.com/office/officeart/2005/8/layout/cycle2"/>
    <dgm:cxn modelId="{035DE7B7-3185-B14B-818A-0A5D0BF49BA6}" type="presOf" srcId="{06B8920A-0DA5-CA4F-A0FA-B153AE25B529}" destId="{91EA44E1-9475-2242-9806-5DAF95CE9A06}" srcOrd="0" destOrd="0" presId="urn:microsoft.com/office/officeart/2005/8/layout/cycle2"/>
    <dgm:cxn modelId="{FBECACBD-F1B0-104C-8179-35938E9C2ADD}" srcId="{5649E923-9B77-1F40-A8A5-CAA423B575FE}" destId="{0DD2D065-2D0C-DA42-BB94-F9E7777CAA0E}" srcOrd="3" destOrd="0" parTransId="{18592189-CE7B-E74F-B88F-31B1AC21C395}" sibTransId="{18AA6C2D-7B0F-5846-A1EE-2B4F0D7B846F}"/>
    <dgm:cxn modelId="{AF03ED81-C7B7-2B4D-B7E0-03740FC00CAE}" type="presOf" srcId="{0F614A57-7484-AD47-A334-E001EDE9F130}" destId="{7BB648E9-A611-574E-9C88-485919DBFA7A}" srcOrd="1" destOrd="0" presId="urn:microsoft.com/office/officeart/2005/8/layout/cycle2"/>
    <dgm:cxn modelId="{F6EB7DEA-5179-F940-A8BD-DD12FAE3D38B}" srcId="{5649E923-9B77-1F40-A8A5-CAA423B575FE}" destId="{ED3A9EBE-13AB-C045-9E0B-E12CAAA22358}" srcOrd="4" destOrd="0" parTransId="{33E74BBE-37BE-0942-979F-CD4E0A239ABC}" sibTransId="{9496D5A2-6A7C-FB4D-BC44-BF241E78A127}"/>
    <dgm:cxn modelId="{532AB1C8-2B2C-374F-AF4E-6547E969BAFE}" type="presOf" srcId="{FB92C8DC-2438-974A-A0BB-8A2948CB13A6}" destId="{2F8F0FF3-D212-AF4B-8D41-64CDA0D3B5C0}" srcOrd="0" destOrd="0" presId="urn:microsoft.com/office/officeart/2005/8/layout/cycle2"/>
    <dgm:cxn modelId="{D9494345-A685-A144-9DDF-47058C59251D}" type="presOf" srcId="{06B8920A-0DA5-CA4F-A0FA-B153AE25B529}" destId="{D48D7C91-A441-7F4F-AA51-79721B3E5417}" srcOrd="1" destOrd="0" presId="urn:microsoft.com/office/officeart/2005/8/layout/cycle2"/>
    <dgm:cxn modelId="{D01D0B52-2725-714B-BBAC-08EFC8002E75}" type="presParOf" srcId="{23F5BC7C-3424-CC4A-BE2E-6A493C2DE563}" destId="{2F8F0FF3-D212-AF4B-8D41-64CDA0D3B5C0}" srcOrd="0" destOrd="0" presId="urn:microsoft.com/office/officeart/2005/8/layout/cycle2"/>
    <dgm:cxn modelId="{AC092F90-E222-CF4D-946A-320309E81273}" type="presParOf" srcId="{23F5BC7C-3424-CC4A-BE2E-6A493C2DE563}" destId="{7CA903B4-A575-6441-A140-E224B851FFC5}" srcOrd="1" destOrd="0" presId="urn:microsoft.com/office/officeart/2005/8/layout/cycle2"/>
    <dgm:cxn modelId="{C7B46E4A-1BDC-E043-8D4C-168451142585}" type="presParOf" srcId="{7CA903B4-A575-6441-A140-E224B851FFC5}" destId="{7BB648E9-A611-574E-9C88-485919DBFA7A}" srcOrd="0" destOrd="0" presId="urn:microsoft.com/office/officeart/2005/8/layout/cycle2"/>
    <dgm:cxn modelId="{FB997366-3CEA-4B47-A453-0EA00AA4E03D}" type="presParOf" srcId="{23F5BC7C-3424-CC4A-BE2E-6A493C2DE563}" destId="{28B86B65-2D6E-944A-9D5B-2739D1558E5F}" srcOrd="2" destOrd="0" presId="urn:microsoft.com/office/officeart/2005/8/layout/cycle2"/>
    <dgm:cxn modelId="{645DF1DD-BD84-9A4E-B063-4F21BB62A35E}" type="presParOf" srcId="{23F5BC7C-3424-CC4A-BE2E-6A493C2DE563}" destId="{8FB2FFAC-21DE-204E-BBAF-691AA68D933C}" srcOrd="3" destOrd="0" presId="urn:microsoft.com/office/officeart/2005/8/layout/cycle2"/>
    <dgm:cxn modelId="{7E24CF08-9575-E44D-825A-5CF091165266}" type="presParOf" srcId="{8FB2FFAC-21DE-204E-BBAF-691AA68D933C}" destId="{998CD16C-09DF-8D4D-8D89-FBBEC2388721}" srcOrd="0" destOrd="0" presId="urn:microsoft.com/office/officeart/2005/8/layout/cycle2"/>
    <dgm:cxn modelId="{BD3EE294-406B-DF47-B5CC-637A879AC4AC}" type="presParOf" srcId="{23F5BC7C-3424-CC4A-BE2E-6A493C2DE563}" destId="{AE89CB3D-40F6-C849-A180-973B84654DF0}" srcOrd="4" destOrd="0" presId="urn:microsoft.com/office/officeart/2005/8/layout/cycle2"/>
    <dgm:cxn modelId="{D72D58C2-9E22-4D4F-8A8C-D1DED6CB5428}" type="presParOf" srcId="{23F5BC7C-3424-CC4A-BE2E-6A493C2DE563}" destId="{91EA44E1-9475-2242-9806-5DAF95CE9A06}" srcOrd="5" destOrd="0" presId="urn:microsoft.com/office/officeart/2005/8/layout/cycle2"/>
    <dgm:cxn modelId="{4C7B8989-0314-A04C-A2F1-730ADF380063}" type="presParOf" srcId="{91EA44E1-9475-2242-9806-5DAF95CE9A06}" destId="{D48D7C91-A441-7F4F-AA51-79721B3E5417}" srcOrd="0" destOrd="0" presId="urn:microsoft.com/office/officeart/2005/8/layout/cycle2"/>
    <dgm:cxn modelId="{E29C23C4-44D9-204A-A97F-60BB9C4067D9}" type="presParOf" srcId="{23F5BC7C-3424-CC4A-BE2E-6A493C2DE563}" destId="{C2B0F487-D941-1F45-999B-2668B6C0DA81}" srcOrd="6" destOrd="0" presId="urn:microsoft.com/office/officeart/2005/8/layout/cycle2"/>
    <dgm:cxn modelId="{BD0E2A15-9DD4-B546-9DF8-C904FBB03B0D}" type="presParOf" srcId="{23F5BC7C-3424-CC4A-BE2E-6A493C2DE563}" destId="{77A4AF3C-FD35-4D4B-A8DF-A2F5BDA4022A}" srcOrd="7" destOrd="0" presId="urn:microsoft.com/office/officeart/2005/8/layout/cycle2"/>
    <dgm:cxn modelId="{8B5463A0-7764-8E40-9BEC-13E6AB4404B4}" type="presParOf" srcId="{77A4AF3C-FD35-4D4B-A8DF-A2F5BDA4022A}" destId="{8753FE3C-E047-0945-913D-64FEDBACFAEB}" srcOrd="0" destOrd="0" presId="urn:microsoft.com/office/officeart/2005/8/layout/cycle2"/>
    <dgm:cxn modelId="{F4B1E3CC-9ED4-2E4A-A801-B77A0963F2AA}" type="presParOf" srcId="{23F5BC7C-3424-CC4A-BE2E-6A493C2DE563}" destId="{C66C17A6-321A-8348-BE12-4E6E693AFCF6}" srcOrd="8" destOrd="0" presId="urn:microsoft.com/office/officeart/2005/8/layout/cycle2"/>
    <dgm:cxn modelId="{294A8BFF-C544-ED47-BB3A-F4C0944CB7C1}" type="presParOf" srcId="{23F5BC7C-3424-CC4A-BE2E-6A493C2DE563}" destId="{01662EBD-F840-FE49-9C3B-D20528A808CC}" srcOrd="9" destOrd="0" presId="urn:microsoft.com/office/officeart/2005/8/layout/cycle2"/>
    <dgm:cxn modelId="{AED2FAFB-6139-A44F-B1AC-49E6FA36DC13}" type="presParOf" srcId="{01662EBD-F840-FE49-9C3B-D20528A808CC}" destId="{5B4A3C34-2968-1540-A6B3-6922E4F4B75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8BD887-4FF1-4E3F-8D2A-73D9523DA089}" type="doc">
      <dgm:prSet loTypeId="urn:microsoft.com/office/officeart/2005/8/layout/pyramid1" loCatId="pyramid" qsTypeId="urn:microsoft.com/office/officeart/2005/8/quickstyle/simple1" qsCatId="simple" csTypeId="urn:microsoft.com/office/officeart/2005/8/colors/accent1_2" csCatId="accent1" phldr="1"/>
      <dgm:spPr/>
    </dgm:pt>
    <dgm:pt modelId="{1B236561-2D25-4BD9-A8BC-1D9D3E837E19}">
      <dgm:prSet phldrT="[Text]"/>
      <dgm:spPr/>
      <dgm:t>
        <a:bodyPr/>
        <a:lstStyle/>
        <a:p>
          <a:endParaRPr lang="en-US" dirty="0" smtClean="0"/>
        </a:p>
        <a:p>
          <a:r>
            <a:rPr lang="en-US" dirty="0" err="1" smtClean="0"/>
            <a:t>Comms</a:t>
          </a:r>
          <a:endParaRPr lang="en-US" dirty="0"/>
        </a:p>
      </dgm:t>
    </dgm:pt>
    <dgm:pt modelId="{6E5C0F17-8675-4D0F-963C-7369D8801CD8}" type="parTrans" cxnId="{47BFDCBF-BA5A-48B1-A7FB-A36A2538C85D}">
      <dgm:prSet/>
      <dgm:spPr/>
      <dgm:t>
        <a:bodyPr/>
        <a:lstStyle/>
        <a:p>
          <a:endParaRPr lang="en-US"/>
        </a:p>
      </dgm:t>
    </dgm:pt>
    <dgm:pt modelId="{641BFC3C-D762-4E18-AFD5-881288BE8FE5}" type="sibTrans" cxnId="{47BFDCBF-BA5A-48B1-A7FB-A36A2538C85D}">
      <dgm:prSet/>
      <dgm:spPr/>
      <dgm:t>
        <a:bodyPr/>
        <a:lstStyle/>
        <a:p>
          <a:endParaRPr lang="en-US"/>
        </a:p>
      </dgm:t>
    </dgm:pt>
    <dgm:pt modelId="{6B2A0DFD-71CE-46FF-A989-521E93AD487E}">
      <dgm:prSet phldrT="[Text]"/>
      <dgm:spPr/>
      <dgm:t>
        <a:bodyPr/>
        <a:lstStyle/>
        <a:p>
          <a:r>
            <a:rPr lang="en-US" dirty="0" smtClean="0"/>
            <a:t>Communication</a:t>
          </a:r>
          <a:endParaRPr lang="en-US" dirty="0"/>
        </a:p>
      </dgm:t>
    </dgm:pt>
    <dgm:pt modelId="{4368EB0C-25AC-407E-9C92-44676827655E}" type="parTrans" cxnId="{5E5CE322-24AE-4048-A68D-27493586B7FA}">
      <dgm:prSet/>
      <dgm:spPr/>
      <dgm:t>
        <a:bodyPr/>
        <a:lstStyle/>
        <a:p>
          <a:endParaRPr lang="en-US"/>
        </a:p>
      </dgm:t>
    </dgm:pt>
    <dgm:pt modelId="{150B52C1-B0A5-4F6C-B41B-EC699F8BF9FF}" type="sibTrans" cxnId="{5E5CE322-24AE-4048-A68D-27493586B7FA}">
      <dgm:prSet/>
      <dgm:spPr/>
      <dgm:t>
        <a:bodyPr/>
        <a:lstStyle/>
        <a:p>
          <a:endParaRPr lang="en-US"/>
        </a:p>
      </dgm:t>
    </dgm:pt>
    <dgm:pt modelId="{E0DAED2C-0243-40FF-8825-03820EDB35AF}">
      <dgm:prSet phldrT="[Text]"/>
      <dgm:spPr/>
      <dgm:t>
        <a:bodyPr/>
        <a:lstStyle/>
        <a:p>
          <a:r>
            <a:rPr lang="en-US" dirty="0" smtClean="0"/>
            <a:t>Communication</a:t>
          </a:r>
          <a:endParaRPr lang="en-US" dirty="0"/>
        </a:p>
      </dgm:t>
    </dgm:pt>
    <dgm:pt modelId="{07F54B5C-33FD-4A13-8E5D-BDD649A6455F}" type="parTrans" cxnId="{48E184D2-03DF-4D82-986C-F8B9495B0B59}">
      <dgm:prSet/>
      <dgm:spPr/>
      <dgm:t>
        <a:bodyPr/>
        <a:lstStyle/>
        <a:p>
          <a:endParaRPr lang="en-US"/>
        </a:p>
      </dgm:t>
    </dgm:pt>
    <dgm:pt modelId="{FB0A5FB3-1ED0-48C4-8B3E-93E89544689A}" type="sibTrans" cxnId="{48E184D2-03DF-4D82-986C-F8B9495B0B59}">
      <dgm:prSet/>
      <dgm:spPr/>
      <dgm:t>
        <a:bodyPr/>
        <a:lstStyle/>
        <a:p>
          <a:endParaRPr lang="en-US"/>
        </a:p>
      </dgm:t>
    </dgm:pt>
    <dgm:pt modelId="{25812FDB-FDE4-4136-B7BB-B8D2484E7DE6}" type="pres">
      <dgm:prSet presAssocID="{3C8BD887-4FF1-4E3F-8D2A-73D9523DA089}" presName="Name0" presStyleCnt="0">
        <dgm:presLayoutVars>
          <dgm:dir/>
          <dgm:animLvl val="lvl"/>
          <dgm:resizeHandles val="exact"/>
        </dgm:presLayoutVars>
      </dgm:prSet>
      <dgm:spPr/>
    </dgm:pt>
    <dgm:pt modelId="{B2C24A30-A7B9-48AD-98FF-EF0C8FEB5F2A}" type="pres">
      <dgm:prSet presAssocID="{1B236561-2D25-4BD9-A8BC-1D9D3E837E19}" presName="Name8" presStyleCnt="0"/>
      <dgm:spPr/>
    </dgm:pt>
    <dgm:pt modelId="{B6F59C53-60B9-4356-B32F-16158A0A1095}" type="pres">
      <dgm:prSet presAssocID="{1B236561-2D25-4BD9-A8BC-1D9D3E837E19}" presName="level" presStyleLbl="node1" presStyleIdx="0" presStyleCnt="3">
        <dgm:presLayoutVars>
          <dgm:chMax val="1"/>
          <dgm:bulletEnabled val="1"/>
        </dgm:presLayoutVars>
      </dgm:prSet>
      <dgm:spPr/>
      <dgm:t>
        <a:bodyPr/>
        <a:lstStyle/>
        <a:p>
          <a:endParaRPr lang="en-US"/>
        </a:p>
      </dgm:t>
    </dgm:pt>
    <dgm:pt modelId="{1AAD217B-1B28-43F7-BF78-C3B837FC945F}" type="pres">
      <dgm:prSet presAssocID="{1B236561-2D25-4BD9-A8BC-1D9D3E837E19}" presName="levelTx" presStyleLbl="revTx" presStyleIdx="0" presStyleCnt="0">
        <dgm:presLayoutVars>
          <dgm:chMax val="1"/>
          <dgm:bulletEnabled val="1"/>
        </dgm:presLayoutVars>
      </dgm:prSet>
      <dgm:spPr/>
      <dgm:t>
        <a:bodyPr/>
        <a:lstStyle/>
        <a:p>
          <a:endParaRPr lang="en-US"/>
        </a:p>
      </dgm:t>
    </dgm:pt>
    <dgm:pt modelId="{16EE48BE-7B93-4FC5-8246-C9114B1B8A59}" type="pres">
      <dgm:prSet presAssocID="{6B2A0DFD-71CE-46FF-A989-521E93AD487E}" presName="Name8" presStyleCnt="0"/>
      <dgm:spPr/>
    </dgm:pt>
    <dgm:pt modelId="{37FBAE5F-3999-43A8-A80B-92146EDB06AA}" type="pres">
      <dgm:prSet presAssocID="{6B2A0DFD-71CE-46FF-A989-521E93AD487E}" presName="level" presStyleLbl="node1" presStyleIdx="1" presStyleCnt="3">
        <dgm:presLayoutVars>
          <dgm:chMax val="1"/>
          <dgm:bulletEnabled val="1"/>
        </dgm:presLayoutVars>
      </dgm:prSet>
      <dgm:spPr/>
    </dgm:pt>
    <dgm:pt modelId="{3E8B4DCF-8C83-49EA-A0A6-B9A973995629}" type="pres">
      <dgm:prSet presAssocID="{6B2A0DFD-71CE-46FF-A989-521E93AD487E}" presName="levelTx" presStyleLbl="revTx" presStyleIdx="0" presStyleCnt="0">
        <dgm:presLayoutVars>
          <dgm:chMax val="1"/>
          <dgm:bulletEnabled val="1"/>
        </dgm:presLayoutVars>
      </dgm:prSet>
      <dgm:spPr/>
    </dgm:pt>
    <dgm:pt modelId="{3830CA44-72DD-4F52-9DC3-39D42FC4BDAA}" type="pres">
      <dgm:prSet presAssocID="{E0DAED2C-0243-40FF-8825-03820EDB35AF}" presName="Name8" presStyleCnt="0"/>
      <dgm:spPr/>
    </dgm:pt>
    <dgm:pt modelId="{76C746B3-44E1-47D1-B5D3-357EF44F301F}" type="pres">
      <dgm:prSet presAssocID="{E0DAED2C-0243-40FF-8825-03820EDB35AF}" presName="level" presStyleLbl="node1" presStyleIdx="2" presStyleCnt="3">
        <dgm:presLayoutVars>
          <dgm:chMax val="1"/>
          <dgm:bulletEnabled val="1"/>
        </dgm:presLayoutVars>
      </dgm:prSet>
      <dgm:spPr/>
    </dgm:pt>
    <dgm:pt modelId="{AA7C30D1-A745-47FF-A4A4-A4ABFC24A094}" type="pres">
      <dgm:prSet presAssocID="{E0DAED2C-0243-40FF-8825-03820EDB35AF}" presName="levelTx" presStyleLbl="revTx" presStyleIdx="0" presStyleCnt="0">
        <dgm:presLayoutVars>
          <dgm:chMax val="1"/>
          <dgm:bulletEnabled val="1"/>
        </dgm:presLayoutVars>
      </dgm:prSet>
      <dgm:spPr/>
    </dgm:pt>
  </dgm:ptLst>
  <dgm:cxnLst>
    <dgm:cxn modelId="{DBDC632F-BADE-4EE9-B630-CB1641156C27}" type="presOf" srcId="{3C8BD887-4FF1-4E3F-8D2A-73D9523DA089}" destId="{25812FDB-FDE4-4136-B7BB-B8D2484E7DE6}" srcOrd="0" destOrd="0" presId="urn:microsoft.com/office/officeart/2005/8/layout/pyramid1"/>
    <dgm:cxn modelId="{704BA29C-C649-4725-BAFC-9527AE95AEC0}" type="presOf" srcId="{E0DAED2C-0243-40FF-8825-03820EDB35AF}" destId="{AA7C30D1-A745-47FF-A4A4-A4ABFC24A094}" srcOrd="1" destOrd="0" presId="urn:microsoft.com/office/officeart/2005/8/layout/pyramid1"/>
    <dgm:cxn modelId="{94C22EA7-A9B5-4F8B-82C7-91F1807BA513}" type="presOf" srcId="{E0DAED2C-0243-40FF-8825-03820EDB35AF}" destId="{76C746B3-44E1-47D1-B5D3-357EF44F301F}" srcOrd="0" destOrd="0" presId="urn:microsoft.com/office/officeart/2005/8/layout/pyramid1"/>
    <dgm:cxn modelId="{48E184D2-03DF-4D82-986C-F8B9495B0B59}" srcId="{3C8BD887-4FF1-4E3F-8D2A-73D9523DA089}" destId="{E0DAED2C-0243-40FF-8825-03820EDB35AF}" srcOrd="2" destOrd="0" parTransId="{07F54B5C-33FD-4A13-8E5D-BDD649A6455F}" sibTransId="{FB0A5FB3-1ED0-48C4-8B3E-93E89544689A}"/>
    <dgm:cxn modelId="{5E5CE322-24AE-4048-A68D-27493586B7FA}" srcId="{3C8BD887-4FF1-4E3F-8D2A-73D9523DA089}" destId="{6B2A0DFD-71CE-46FF-A989-521E93AD487E}" srcOrd="1" destOrd="0" parTransId="{4368EB0C-25AC-407E-9C92-44676827655E}" sibTransId="{150B52C1-B0A5-4F6C-B41B-EC699F8BF9FF}"/>
    <dgm:cxn modelId="{7A82B815-9AD8-447D-8885-651CA6E00713}" type="presOf" srcId="{1B236561-2D25-4BD9-A8BC-1D9D3E837E19}" destId="{1AAD217B-1B28-43F7-BF78-C3B837FC945F}" srcOrd="1" destOrd="0" presId="urn:microsoft.com/office/officeart/2005/8/layout/pyramid1"/>
    <dgm:cxn modelId="{6FCB7ACF-0822-4D13-80A7-008178C97D59}" type="presOf" srcId="{1B236561-2D25-4BD9-A8BC-1D9D3E837E19}" destId="{B6F59C53-60B9-4356-B32F-16158A0A1095}" srcOrd="0" destOrd="0" presId="urn:microsoft.com/office/officeart/2005/8/layout/pyramid1"/>
    <dgm:cxn modelId="{6F406C07-EC3F-43F1-88FF-F8A3464F2829}" type="presOf" srcId="{6B2A0DFD-71CE-46FF-A989-521E93AD487E}" destId="{3E8B4DCF-8C83-49EA-A0A6-B9A973995629}" srcOrd="1" destOrd="0" presId="urn:microsoft.com/office/officeart/2005/8/layout/pyramid1"/>
    <dgm:cxn modelId="{D72A7B19-AEDF-40D9-9C8B-AD6226D7ADA3}" type="presOf" srcId="{6B2A0DFD-71CE-46FF-A989-521E93AD487E}" destId="{37FBAE5F-3999-43A8-A80B-92146EDB06AA}" srcOrd="0" destOrd="0" presId="urn:microsoft.com/office/officeart/2005/8/layout/pyramid1"/>
    <dgm:cxn modelId="{47BFDCBF-BA5A-48B1-A7FB-A36A2538C85D}" srcId="{3C8BD887-4FF1-4E3F-8D2A-73D9523DA089}" destId="{1B236561-2D25-4BD9-A8BC-1D9D3E837E19}" srcOrd="0" destOrd="0" parTransId="{6E5C0F17-8675-4D0F-963C-7369D8801CD8}" sibTransId="{641BFC3C-D762-4E18-AFD5-881288BE8FE5}"/>
    <dgm:cxn modelId="{32FA7DD7-51BB-4623-8D34-8D48DD5FAF3B}" type="presParOf" srcId="{25812FDB-FDE4-4136-B7BB-B8D2484E7DE6}" destId="{B2C24A30-A7B9-48AD-98FF-EF0C8FEB5F2A}" srcOrd="0" destOrd="0" presId="urn:microsoft.com/office/officeart/2005/8/layout/pyramid1"/>
    <dgm:cxn modelId="{E7A2C0B1-FF6D-4806-B40D-56435CF1C36F}" type="presParOf" srcId="{B2C24A30-A7B9-48AD-98FF-EF0C8FEB5F2A}" destId="{B6F59C53-60B9-4356-B32F-16158A0A1095}" srcOrd="0" destOrd="0" presId="urn:microsoft.com/office/officeart/2005/8/layout/pyramid1"/>
    <dgm:cxn modelId="{4CDA483B-94D6-4765-908D-5972F7C2984F}" type="presParOf" srcId="{B2C24A30-A7B9-48AD-98FF-EF0C8FEB5F2A}" destId="{1AAD217B-1B28-43F7-BF78-C3B837FC945F}" srcOrd="1" destOrd="0" presId="urn:microsoft.com/office/officeart/2005/8/layout/pyramid1"/>
    <dgm:cxn modelId="{EC9D32B9-A463-4A63-8306-62C5508B1964}" type="presParOf" srcId="{25812FDB-FDE4-4136-B7BB-B8D2484E7DE6}" destId="{16EE48BE-7B93-4FC5-8246-C9114B1B8A59}" srcOrd="1" destOrd="0" presId="urn:microsoft.com/office/officeart/2005/8/layout/pyramid1"/>
    <dgm:cxn modelId="{BE38C43C-7164-44CD-9698-86CEEB6FE8AD}" type="presParOf" srcId="{16EE48BE-7B93-4FC5-8246-C9114B1B8A59}" destId="{37FBAE5F-3999-43A8-A80B-92146EDB06AA}" srcOrd="0" destOrd="0" presId="urn:microsoft.com/office/officeart/2005/8/layout/pyramid1"/>
    <dgm:cxn modelId="{8DF48933-2330-4767-A6B4-840AA28FF2AA}" type="presParOf" srcId="{16EE48BE-7B93-4FC5-8246-C9114B1B8A59}" destId="{3E8B4DCF-8C83-49EA-A0A6-B9A973995629}" srcOrd="1" destOrd="0" presId="urn:microsoft.com/office/officeart/2005/8/layout/pyramid1"/>
    <dgm:cxn modelId="{F365EC95-DEA7-4C8F-AA69-77F6A9434A27}" type="presParOf" srcId="{25812FDB-FDE4-4136-B7BB-B8D2484E7DE6}" destId="{3830CA44-72DD-4F52-9DC3-39D42FC4BDAA}" srcOrd="2" destOrd="0" presId="urn:microsoft.com/office/officeart/2005/8/layout/pyramid1"/>
    <dgm:cxn modelId="{88AB14E0-B6D7-4E33-B750-DC9F0BCC97F3}" type="presParOf" srcId="{3830CA44-72DD-4F52-9DC3-39D42FC4BDAA}" destId="{76C746B3-44E1-47D1-B5D3-357EF44F301F}" srcOrd="0" destOrd="0" presId="urn:microsoft.com/office/officeart/2005/8/layout/pyramid1"/>
    <dgm:cxn modelId="{3C6C880F-0F6C-4034-96EC-7CB5CB7662A9}" type="presParOf" srcId="{3830CA44-72DD-4F52-9DC3-39D42FC4BDAA}" destId="{AA7C30D1-A745-47FF-A4A4-A4ABFC24A09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F0FF3-D212-AF4B-8D41-64CDA0D3B5C0}">
      <dsp:nvSpPr>
        <dsp:cNvPr id="0" name=""/>
        <dsp:cNvSpPr/>
      </dsp:nvSpPr>
      <dsp:spPr>
        <a:xfrm>
          <a:off x="3431678" y="143"/>
          <a:ext cx="1366242" cy="13662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a:t>Communicate</a:t>
          </a:r>
        </a:p>
      </dsp:txBody>
      <dsp:txXfrm>
        <a:off x="3631760" y="200225"/>
        <a:ext cx="966078" cy="966078"/>
      </dsp:txXfrm>
    </dsp:sp>
    <dsp:sp modelId="{7CA903B4-A575-6441-A140-E224B851FFC5}">
      <dsp:nvSpPr>
        <dsp:cNvPr id="0" name=""/>
        <dsp:cNvSpPr/>
      </dsp:nvSpPr>
      <dsp:spPr>
        <a:xfrm rot="2160000">
          <a:off x="4754947" y="1050053"/>
          <a:ext cx="364047"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a:off x="4765376" y="1110177"/>
        <a:ext cx="254833" cy="276664"/>
      </dsp:txXfrm>
    </dsp:sp>
    <dsp:sp modelId="{28B86B65-2D6E-944A-9D5B-2739D1558E5F}">
      <dsp:nvSpPr>
        <dsp:cNvPr id="0" name=""/>
        <dsp:cNvSpPr/>
      </dsp:nvSpPr>
      <dsp:spPr>
        <a:xfrm>
          <a:off x="5092691" y="1206939"/>
          <a:ext cx="1366242" cy="13662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a:t>Define Process</a:t>
          </a:r>
        </a:p>
      </dsp:txBody>
      <dsp:txXfrm>
        <a:off x="5292773" y="1407021"/>
        <a:ext cx="966078" cy="966078"/>
      </dsp:txXfrm>
    </dsp:sp>
    <dsp:sp modelId="{8FB2FFAC-21DE-204E-BBAF-691AA68D933C}">
      <dsp:nvSpPr>
        <dsp:cNvPr id="0" name=""/>
        <dsp:cNvSpPr/>
      </dsp:nvSpPr>
      <dsp:spPr>
        <a:xfrm rot="6480000">
          <a:off x="5279747" y="2626027"/>
          <a:ext cx="364047"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rot="10800000">
        <a:off x="5351228" y="2666314"/>
        <a:ext cx="254833" cy="276664"/>
      </dsp:txXfrm>
    </dsp:sp>
    <dsp:sp modelId="{AE89CB3D-40F6-C849-A180-973B84654DF0}">
      <dsp:nvSpPr>
        <dsp:cNvPr id="0" name=""/>
        <dsp:cNvSpPr/>
      </dsp:nvSpPr>
      <dsp:spPr>
        <a:xfrm>
          <a:off x="4458241" y="3159577"/>
          <a:ext cx="1366242" cy="13662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a:t>Apply Process</a:t>
          </a:r>
        </a:p>
      </dsp:txBody>
      <dsp:txXfrm>
        <a:off x="4658323" y="3359659"/>
        <a:ext cx="966078" cy="966078"/>
      </dsp:txXfrm>
    </dsp:sp>
    <dsp:sp modelId="{91EA44E1-9475-2242-9806-5DAF95CE9A06}">
      <dsp:nvSpPr>
        <dsp:cNvPr id="0" name=""/>
        <dsp:cNvSpPr/>
      </dsp:nvSpPr>
      <dsp:spPr>
        <a:xfrm rot="10800000">
          <a:off x="3943079" y="3612145"/>
          <a:ext cx="364047"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rot="10800000">
        <a:off x="4052293" y="3704366"/>
        <a:ext cx="254833" cy="276664"/>
      </dsp:txXfrm>
    </dsp:sp>
    <dsp:sp modelId="{C2B0F487-D941-1F45-999B-2668B6C0DA81}">
      <dsp:nvSpPr>
        <dsp:cNvPr id="0" name=""/>
        <dsp:cNvSpPr/>
      </dsp:nvSpPr>
      <dsp:spPr>
        <a:xfrm>
          <a:off x="2405116" y="3159577"/>
          <a:ext cx="1366242" cy="13662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a:t>Communicate</a:t>
          </a:r>
        </a:p>
      </dsp:txBody>
      <dsp:txXfrm>
        <a:off x="2605198" y="3359659"/>
        <a:ext cx="966078" cy="966078"/>
      </dsp:txXfrm>
    </dsp:sp>
    <dsp:sp modelId="{77A4AF3C-FD35-4D4B-A8DF-A2F5BDA4022A}">
      <dsp:nvSpPr>
        <dsp:cNvPr id="0" name=""/>
        <dsp:cNvSpPr/>
      </dsp:nvSpPr>
      <dsp:spPr>
        <a:xfrm rot="15120000">
          <a:off x="2592172" y="2645625"/>
          <a:ext cx="364047"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rot="10800000">
        <a:off x="2663653" y="2789780"/>
        <a:ext cx="254833" cy="276664"/>
      </dsp:txXfrm>
    </dsp:sp>
    <dsp:sp modelId="{C66C17A6-321A-8348-BE12-4E6E693AFCF6}">
      <dsp:nvSpPr>
        <dsp:cNvPr id="0" name=""/>
        <dsp:cNvSpPr/>
      </dsp:nvSpPr>
      <dsp:spPr>
        <a:xfrm>
          <a:off x="1770665" y="1206939"/>
          <a:ext cx="1366242" cy="13662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a:t>Refine Everything</a:t>
          </a:r>
        </a:p>
      </dsp:txBody>
      <dsp:txXfrm>
        <a:off x="1970747" y="1407021"/>
        <a:ext cx="966078" cy="966078"/>
      </dsp:txXfrm>
    </dsp:sp>
    <dsp:sp modelId="{01662EBD-F840-FE49-9C3B-D20528A808CC}">
      <dsp:nvSpPr>
        <dsp:cNvPr id="0" name=""/>
        <dsp:cNvSpPr/>
      </dsp:nvSpPr>
      <dsp:spPr>
        <a:xfrm rot="19440000">
          <a:off x="3093934" y="1062165"/>
          <a:ext cx="364047"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sz="1100" kern="1200"/>
        </a:p>
      </dsp:txBody>
      <dsp:txXfrm>
        <a:off x="3104363" y="1186483"/>
        <a:ext cx="254833" cy="276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59C53-60B9-4356-B32F-16158A0A1095}">
      <dsp:nvSpPr>
        <dsp:cNvPr id="0" name=""/>
        <dsp:cNvSpPr/>
      </dsp:nvSpPr>
      <dsp:spPr>
        <a:xfrm>
          <a:off x="2743200" y="0"/>
          <a:ext cx="27431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n-US" sz="4200" kern="1200" dirty="0" smtClean="0"/>
        </a:p>
        <a:p>
          <a:pPr lvl="0" algn="ctr" defTabSz="1866900">
            <a:lnSpc>
              <a:spcPct val="90000"/>
            </a:lnSpc>
            <a:spcBef>
              <a:spcPct val="0"/>
            </a:spcBef>
            <a:spcAft>
              <a:spcPct val="35000"/>
            </a:spcAft>
          </a:pPr>
          <a:r>
            <a:rPr lang="en-US" sz="4200" kern="1200" dirty="0" err="1" smtClean="0"/>
            <a:t>Comms</a:t>
          </a:r>
          <a:endParaRPr lang="en-US" sz="4200" kern="1200" dirty="0"/>
        </a:p>
      </dsp:txBody>
      <dsp:txXfrm>
        <a:off x="2743200" y="0"/>
        <a:ext cx="2743199" cy="1508654"/>
      </dsp:txXfrm>
    </dsp:sp>
    <dsp:sp modelId="{37FBAE5F-3999-43A8-A80B-92146EDB06AA}">
      <dsp:nvSpPr>
        <dsp:cNvPr id="0" name=""/>
        <dsp:cNvSpPr/>
      </dsp:nvSpPr>
      <dsp:spPr>
        <a:xfrm>
          <a:off x="1371600" y="1508654"/>
          <a:ext cx="54863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Communication</a:t>
          </a:r>
          <a:endParaRPr lang="en-US" sz="4200" kern="1200" dirty="0"/>
        </a:p>
      </dsp:txBody>
      <dsp:txXfrm>
        <a:off x="2331720" y="1508654"/>
        <a:ext cx="3566160" cy="1508654"/>
      </dsp:txXfrm>
    </dsp:sp>
    <dsp:sp modelId="{76C746B3-44E1-47D1-B5D3-357EF44F301F}">
      <dsp:nvSpPr>
        <dsp:cNvPr id="0" name=""/>
        <dsp:cNvSpPr/>
      </dsp:nvSpPr>
      <dsp:spPr>
        <a:xfrm>
          <a:off x="0" y="3017308"/>
          <a:ext cx="8229600"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Communication</a:t>
          </a:r>
          <a:endParaRPr lang="en-US" sz="4200" kern="1200" dirty="0"/>
        </a:p>
      </dsp:txBody>
      <dsp:txXfrm>
        <a:off x="1440179" y="3017308"/>
        <a:ext cx="5349240" cy="15086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IE" sz="1200" b="0" i="0" u="none" strike="noStrike" kern="1200" cap="none" spc="0" baseline="0">
                <a:solidFill>
                  <a:srgbClr val="000000"/>
                </a:solidFill>
                <a:uFillTx/>
                <a:latin typeface="Arial"/>
                <a:cs typeface="Arial"/>
              </a:defRPr>
            </a:lvl1pPr>
          </a:lstStyle>
          <a:p>
            <a:pPr lvl="0"/>
            <a:endParaRPr lang="en-IE"/>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IE" sz="1200" b="0" i="0" u="none" strike="noStrike" kern="1200" cap="none" spc="0" baseline="0">
                <a:solidFill>
                  <a:srgbClr val="000000"/>
                </a:solidFill>
                <a:uFillTx/>
                <a:latin typeface="Arial"/>
                <a:cs typeface="Arial"/>
              </a:defRPr>
            </a:lvl1pPr>
          </a:lstStyle>
          <a:p>
            <a:pPr lvl="0"/>
            <a:fld id="{E2E440E8-0A7A-4A44-BFD5-EF1FC91B82E0}" type="datetime1">
              <a:rPr lang="en-IE"/>
              <a:pPr lvl="0"/>
              <a:t>17/01/2017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IE" sz="1200" b="0" i="0" u="none" strike="noStrike" kern="1200" cap="none" spc="0" baseline="0">
                <a:solidFill>
                  <a:srgbClr val="000000"/>
                </a:solidFill>
                <a:uFillTx/>
                <a:latin typeface="Arial"/>
                <a:cs typeface="Arial"/>
              </a:defRPr>
            </a:lvl1pPr>
          </a:lstStyle>
          <a:p>
            <a:pPr lvl="0"/>
            <a:endParaRPr lang="en-IE"/>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IE" sz="1200" b="0" i="0" u="none" strike="noStrike" kern="1200" cap="none" spc="0" baseline="0">
                <a:solidFill>
                  <a:srgbClr val="000000"/>
                </a:solidFill>
                <a:uFillTx/>
                <a:latin typeface="Arial"/>
                <a:cs typeface="Arial"/>
              </a:defRPr>
            </a:lvl1pPr>
          </a:lstStyle>
          <a:p>
            <a:pPr lvl="0"/>
            <a:fld id="{5DBE1347-1CC8-4127-9169-B58260A5FE2D}" type="slidenum">
              <a:rPr/>
              <a:pPr lvl="0"/>
              <a:t>‹#›</a:t>
            </a:fld>
            <a:endParaRPr lang="en-IE"/>
          </a:p>
        </p:txBody>
      </p:sp>
    </p:spTree>
    <p:extLst>
      <p:ext uri="{BB962C8B-B14F-4D97-AF65-F5344CB8AC3E}">
        <p14:creationId xmlns:p14="http://schemas.microsoft.com/office/powerpoint/2010/main" val="75553034"/>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a:t>Not a 60 second talk NetOps Manager in a company with 60 clients. I spend a lot of time thinking about things SLAs and processes, and I know you do too! </a:t>
            </a:r>
          </a:p>
          <a:p>
            <a:pPr marL="171450" indent="-171450">
              <a:buFontTx/>
              <a:buChar char="-"/>
            </a:pPr>
            <a:r>
              <a:rPr lang="en-IE" dirty="0"/>
              <a:t>Most importantly I spend a lot of time thinking about what makes my clients and their users happy!</a:t>
            </a:r>
          </a:p>
          <a:p>
            <a:pPr marL="171450" indent="-171450">
              <a:buFontTx/>
              <a:buChar char="-"/>
            </a:pPr>
            <a:r>
              <a:rPr lang="en-IE" dirty="0"/>
              <a:t>Coming from an NREN perspective, of course, but believe in little conceptual difference</a:t>
            </a:r>
            <a:r>
              <a:rPr lang="en-IE" dirty="0" smtClean="0"/>
              <a:t>.</a:t>
            </a:r>
          </a:p>
          <a:p>
            <a:pPr marL="171450" indent="-171450">
              <a:buFontTx/>
              <a:buChar char="-"/>
            </a:pPr>
            <a:r>
              <a:rPr lang="en-IE" dirty="0" smtClean="0"/>
              <a:t>Talking about academic users of general ISPs, flexibility of services, expectations of ubiquitous access to services regardless of how the user is connected.</a:t>
            </a:r>
            <a:endParaRPr lang="en-IE" dirty="0"/>
          </a:p>
          <a:p>
            <a:pPr marL="171450" indent="-171450">
              <a:buFontTx/>
              <a:buChar char="-"/>
            </a:pPr>
            <a:r>
              <a:rPr lang="en-IE" dirty="0"/>
              <a:t>Hope that very few people here actually need this talk. UKNOF all about distribution of clue and hopefully this will either be useful information or useful reminder!</a:t>
            </a:r>
            <a:endParaRPr lang="en-US" dirty="0"/>
          </a:p>
        </p:txBody>
      </p:sp>
      <p:sp>
        <p:nvSpPr>
          <p:cNvPr id="4" name="Slide Number Placeholder 3"/>
          <p:cNvSpPr>
            <a:spLocks noGrp="1"/>
          </p:cNvSpPr>
          <p:nvPr>
            <p:ph type="sldNum" sz="quarter" idx="10"/>
          </p:nvPr>
        </p:nvSpPr>
        <p:spPr/>
        <p:txBody>
          <a:bodyPr/>
          <a:lstStyle/>
          <a:p>
            <a:pPr lvl="0"/>
            <a:fld id="{5DBE1347-1CC8-4127-9169-B58260A5FE2D}" type="slidenum">
              <a:rPr lang="en-IE" smtClean="0"/>
              <a:pPr lvl="0"/>
              <a:t>1</a:t>
            </a:fld>
            <a:endParaRPr lang="en-IE"/>
          </a:p>
        </p:txBody>
      </p:sp>
    </p:spTree>
    <p:extLst>
      <p:ext uri="{BB962C8B-B14F-4D97-AF65-F5344CB8AC3E}">
        <p14:creationId xmlns:p14="http://schemas.microsoft.com/office/powerpoint/2010/main" val="361932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Communication, all the communication. </a:t>
            </a:r>
          </a:p>
          <a:p>
            <a:pPr marL="171450" indent="-171450">
              <a:buFontTx/>
              <a:buChar char="-"/>
            </a:pPr>
            <a:r>
              <a:rPr lang="en-IE" dirty="0" smtClean="0"/>
              <a:t>Social media with more than just platitudes. Inform all of your communications staff as soon as possible, avoid them repeating an out of date story.</a:t>
            </a:r>
          </a:p>
          <a:p>
            <a:pPr marL="171450" indent="-171450">
              <a:buFontTx/>
              <a:buChar char="-"/>
            </a:pPr>
            <a:r>
              <a:rPr lang="en-IE" dirty="0" smtClean="0"/>
              <a:t>If you have a status page, make it informative and truthful. Remember, client view of impact is likely different from what you may think the impact is.</a:t>
            </a:r>
          </a:p>
          <a:p>
            <a:pPr marL="171450" indent="-171450">
              <a:buFontTx/>
              <a:buChar char="-"/>
            </a:pPr>
            <a:r>
              <a:rPr lang="en-IE" dirty="0" smtClean="0"/>
              <a:t>Communication breeds understanding from users, try to dispel the notion that far away fields are greener.</a:t>
            </a:r>
          </a:p>
          <a:p>
            <a:pPr marL="171450" indent="-171450">
              <a:buFontTx/>
              <a:buChar char="-"/>
            </a:pPr>
            <a:r>
              <a:rPr lang="en-IE" dirty="0" smtClean="0"/>
              <a:t>Provide comfort. If something breaks, tell people you’ve noticed, tell them what you’re doing (have done) and, while you’re doing that, fix it.</a:t>
            </a:r>
          </a:p>
          <a:p>
            <a:pPr marL="171450" indent="-171450">
              <a:buFontTx/>
              <a:buChar char="-"/>
            </a:pPr>
            <a:r>
              <a:rPr lang="en-IE" dirty="0" smtClean="0"/>
              <a:t>Improve processes &amp; resilience afterwards…</a:t>
            </a:r>
          </a:p>
          <a:p>
            <a:pPr marL="171450" indent="-171450">
              <a:buFontTx/>
              <a:buChar char="-"/>
            </a:pPr>
            <a:r>
              <a:rPr lang="en-IE" dirty="0" smtClean="0"/>
              <a:t>First strike rarely fatal. Fifth strike on the other hand…</a:t>
            </a:r>
          </a:p>
          <a:p>
            <a:endParaRPr lang="en-IE" dirty="0"/>
          </a:p>
        </p:txBody>
      </p:sp>
      <p:sp>
        <p:nvSpPr>
          <p:cNvPr id="4" name="Slide Number Placeholder 3"/>
          <p:cNvSpPr>
            <a:spLocks noGrp="1"/>
          </p:cNvSpPr>
          <p:nvPr>
            <p:ph type="sldNum" sz="quarter" idx="10"/>
          </p:nvPr>
        </p:nvSpPr>
        <p:spPr/>
        <p:txBody>
          <a:bodyPr/>
          <a:lstStyle/>
          <a:p>
            <a:pPr lvl="0"/>
            <a:fld id="{5DBE1347-1CC8-4127-9169-B58260A5FE2D}" type="slidenum">
              <a:rPr lang="en-IE" smtClean="0"/>
              <a:pPr lvl="0"/>
              <a:t>10</a:t>
            </a:fld>
            <a:endParaRPr lang="en-IE"/>
          </a:p>
        </p:txBody>
      </p:sp>
    </p:spTree>
    <p:extLst>
      <p:ext uri="{BB962C8B-B14F-4D97-AF65-F5344CB8AC3E}">
        <p14:creationId xmlns:p14="http://schemas.microsoft.com/office/powerpoint/2010/main" val="389482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r>
              <a:rPr lang="en-IE" dirty="0" smtClean="0"/>
              <a:t>Users expect their service to work. In many cases they need that service to work. They will tolerate far more with communication and if they believe the same problem won't keep occurring. </a:t>
            </a:r>
          </a:p>
          <a:p>
            <a:endParaRPr lang="en-IE" dirty="0" smtClean="0"/>
          </a:p>
          <a:p>
            <a:r>
              <a:rPr lang="en-IE" dirty="0" smtClean="0"/>
              <a:t>- How do you cope with this for home broadband users? Possibly impossible demands balanced against very low, if any, profit. However if you can make them believe the service is improving...</a:t>
            </a:r>
          </a:p>
          <a:p>
            <a:endParaRPr lang="en-IE" dirty="0" smtClean="0"/>
          </a:p>
          <a:p>
            <a:r>
              <a:rPr lang="en-IE" dirty="0" smtClean="0"/>
              <a:t>- Enterprise users should be assumed to have zero tolerance during their working/service hours.</a:t>
            </a:r>
          </a:p>
          <a:p>
            <a:endParaRPr lang="en-IE" dirty="0" smtClean="0"/>
          </a:p>
          <a:p>
            <a:r>
              <a:rPr lang="en-IE" dirty="0" smtClean="0"/>
              <a:t>- More magic; properly managed (with process, with resilience, with communication), sixty seconds can last a very long time indeed…</a:t>
            </a:r>
          </a:p>
        </p:txBody>
      </p:sp>
      <p:sp>
        <p:nvSpPr>
          <p:cNvPr id="4" name="Slide Number Placeholder 3"/>
          <p:cNvSpPr>
            <a:spLocks noGrp="1"/>
          </p:cNvSpPr>
          <p:nvPr>
            <p:ph type="sldNum" sz="quarter" idx="10"/>
          </p:nvPr>
        </p:nvSpPr>
        <p:spPr/>
        <p:txBody>
          <a:bodyPr/>
          <a:lstStyle/>
          <a:p>
            <a:pPr lvl="0"/>
            <a:fld id="{5DBE1347-1CC8-4127-9169-B58260A5FE2D}" type="slidenum">
              <a:rPr lang="uk-UA" smtClean="0"/>
              <a:pPr lvl="0"/>
              <a:t>11</a:t>
            </a:fld>
            <a:endParaRPr lang="uk-UA"/>
          </a:p>
        </p:txBody>
      </p:sp>
    </p:spTree>
    <p:extLst>
      <p:ext uri="{BB962C8B-B14F-4D97-AF65-F5344CB8AC3E}">
        <p14:creationId xmlns:p14="http://schemas.microsoft.com/office/powerpoint/2010/main" val="112917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a:t>Let’s cast our minds back to a golden era. Telnet was safe, DDoS almost unheard of, nobody ever mentioned the Cloud or Internet of Things… and NRENs could break the network and get away with it.</a:t>
            </a:r>
          </a:p>
          <a:p>
            <a:pPr marL="171450" indent="-171450">
              <a:buFontTx/>
              <a:buChar char="-"/>
            </a:pPr>
            <a:r>
              <a:rPr lang="en-IE" dirty="0"/>
              <a:t>So could </a:t>
            </a:r>
            <a:r>
              <a:rPr lang="en-IE" dirty="0" err="1"/>
              <a:t>commerical</a:t>
            </a:r>
            <a:r>
              <a:rPr lang="en-IE" dirty="0"/>
              <a:t> </a:t>
            </a:r>
            <a:r>
              <a:rPr lang="en-IE" dirty="0" err="1"/>
              <a:t>telcos</a:t>
            </a:r>
            <a:r>
              <a:rPr lang="en-IE" dirty="0"/>
              <a:t>!</a:t>
            </a:r>
          </a:p>
          <a:p>
            <a:pPr marL="171450" indent="-171450">
              <a:buFontTx/>
              <a:buChar char="-"/>
            </a:pPr>
            <a:r>
              <a:rPr lang="en-IE" dirty="0"/>
              <a:t>“Away with it?” Well, not really, but our SLAs (we should probably say SLO, but that’s a whole other talk) were gentle things, our maintenance windows long and reasonably placed during the day.</a:t>
            </a:r>
          </a:p>
          <a:p>
            <a:pPr marL="171450" indent="-171450">
              <a:buFontTx/>
              <a:buChar char="-"/>
            </a:pPr>
            <a:r>
              <a:rPr lang="en-IE" dirty="0"/>
              <a:t>Indeed, chances are we would call our clients when they had an outage because we’d notice first.</a:t>
            </a:r>
          </a:p>
          <a:p>
            <a:pPr marL="171450" indent="-171450">
              <a:buFontTx/>
              <a:buChar char="-"/>
            </a:pPr>
            <a:r>
              <a:rPr lang="en-IE" dirty="0"/>
              <a:t>TNC</a:t>
            </a:r>
            <a:r>
              <a:rPr lang="en-IE" baseline="0" dirty="0"/>
              <a:t> Talk, I’d p</a:t>
            </a:r>
            <a:r>
              <a:rPr lang="en-IE" dirty="0"/>
              <a:t>romised a magic trick, I’m going to make our reaction times, all gentle SLAs &amp;  all the nicely scheduled maintenance windows we had disappear and replace it with sixty seconds.</a:t>
            </a:r>
          </a:p>
        </p:txBody>
      </p:sp>
      <p:sp>
        <p:nvSpPr>
          <p:cNvPr id="4" name="Slide Number Placeholder 3"/>
          <p:cNvSpPr>
            <a:spLocks noGrp="1"/>
          </p:cNvSpPr>
          <p:nvPr>
            <p:ph type="sldNum" sz="quarter" idx="10"/>
          </p:nvPr>
        </p:nvSpPr>
        <p:spPr/>
        <p:txBody>
          <a:bodyPr/>
          <a:lstStyle/>
          <a:p>
            <a:pPr lvl="0"/>
            <a:fld id="{5DBE1347-1CC8-4127-9169-B58260A5FE2D}" type="slidenum">
              <a:rPr lang="uk-UA" smtClean="0"/>
              <a:pPr lvl="0"/>
              <a:t>2</a:t>
            </a:fld>
            <a:endParaRPr lang="uk-UA"/>
          </a:p>
        </p:txBody>
      </p:sp>
    </p:spTree>
    <p:extLst>
      <p:ext uri="{BB962C8B-B14F-4D97-AF65-F5344CB8AC3E}">
        <p14:creationId xmlns:p14="http://schemas.microsoft.com/office/powerpoint/2010/main" val="156034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a:t>Time between a service going down and students realising they can’t access Moodle or that Facebook isn’t refreshing any more.</a:t>
            </a:r>
          </a:p>
          <a:p>
            <a:pPr marL="171450" indent="-171450">
              <a:buFontTx/>
              <a:buChar char="-"/>
            </a:pPr>
            <a:r>
              <a:rPr lang="en-IE" dirty="0"/>
              <a:t>We live in a 24/7 world and learning is no different. No European university wants maintenance window while their students in China are learning!</a:t>
            </a:r>
          </a:p>
          <a:p>
            <a:pPr marL="171450" indent="-171450">
              <a:buFontTx/>
              <a:buChar char="-"/>
            </a:pPr>
            <a:r>
              <a:rPr lang="en-IE" dirty="0"/>
              <a:t>Nobody wants a maintenance window when researchers are running big </a:t>
            </a:r>
            <a:r>
              <a:rPr lang="en-IE" dirty="0" smtClean="0"/>
              <a:t>jobs/customers</a:t>
            </a:r>
            <a:r>
              <a:rPr lang="en-IE" baseline="0" dirty="0" smtClean="0"/>
              <a:t> are buying lots of things!</a:t>
            </a:r>
            <a:endParaRPr lang="en-IE" dirty="0"/>
          </a:p>
          <a:p>
            <a:pPr marL="171450" indent="-171450">
              <a:buFontTx/>
              <a:buChar char="-"/>
            </a:pPr>
            <a:r>
              <a:rPr lang="en-IE" dirty="0"/>
              <a:t>Nobody wants an service outage ever!</a:t>
            </a:r>
          </a:p>
        </p:txBody>
      </p:sp>
      <p:sp>
        <p:nvSpPr>
          <p:cNvPr id="4" name="Slide Number Placeholder 3"/>
          <p:cNvSpPr>
            <a:spLocks noGrp="1"/>
          </p:cNvSpPr>
          <p:nvPr>
            <p:ph type="sldNum" sz="quarter" idx="10"/>
          </p:nvPr>
        </p:nvSpPr>
        <p:spPr/>
        <p:txBody>
          <a:bodyPr/>
          <a:lstStyle/>
          <a:p>
            <a:pPr lvl="0"/>
            <a:fld id="{5DBE1347-1CC8-4127-9169-B58260A5FE2D}" type="slidenum">
              <a:rPr lang="uk-UA" smtClean="0"/>
              <a:pPr lvl="0"/>
              <a:t>3</a:t>
            </a:fld>
            <a:endParaRPr lang="uk-UA"/>
          </a:p>
        </p:txBody>
      </p:sp>
    </p:spTree>
    <p:extLst>
      <p:ext uri="{BB962C8B-B14F-4D97-AF65-F5344CB8AC3E}">
        <p14:creationId xmlns:p14="http://schemas.microsoft.com/office/powerpoint/2010/main" val="204712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0">
              <a:lnSpc>
                <a:spcPct val="100000"/>
              </a:lnSpc>
              <a:spcBef>
                <a:spcPts val="400"/>
              </a:spcBef>
              <a:spcAft>
                <a:spcPts val="0"/>
              </a:spcAft>
              <a:buClrTx/>
              <a:buSzTx/>
              <a:buFontTx/>
              <a:buChar char="-"/>
              <a:tabLst/>
              <a:defRPr/>
            </a:pPr>
            <a:r>
              <a:rPr lang="en-IE" dirty="0"/>
              <a:t>Similarities/Differences from NREN to </a:t>
            </a:r>
            <a:r>
              <a:rPr lang="en-IE" dirty="0" err="1"/>
              <a:t>Commerical</a:t>
            </a:r>
            <a:r>
              <a:rPr lang="en-IE" dirty="0"/>
              <a:t> Telco</a:t>
            </a:r>
          </a:p>
          <a:p>
            <a:pPr marL="171450" marR="0" lvl="0" indent="-171450" algn="l" defTabSz="914400" rtl="0" eaLnBrk="1" fontAlgn="auto" latinLnBrk="0" hangingPunct="0">
              <a:lnSpc>
                <a:spcPct val="100000"/>
              </a:lnSpc>
              <a:spcBef>
                <a:spcPts val="400"/>
              </a:spcBef>
              <a:spcAft>
                <a:spcPts val="0"/>
              </a:spcAft>
              <a:buClrTx/>
              <a:buSzTx/>
              <a:buFontTx/>
              <a:buChar char="-"/>
              <a:tabLst/>
              <a:defRPr/>
            </a:pPr>
            <a:r>
              <a:rPr lang="en-IE" dirty="0"/>
              <a:t>Low number of NREN clients</a:t>
            </a:r>
          </a:p>
          <a:p>
            <a:pPr marL="171450" marR="0" lvl="0" indent="-171450" algn="l" defTabSz="914400" rtl="0" eaLnBrk="1" fontAlgn="auto" latinLnBrk="0" hangingPunct="0">
              <a:lnSpc>
                <a:spcPct val="100000"/>
              </a:lnSpc>
              <a:spcBef>
                <a:spcPts val="400"/>
              </a:spcBef>
              <a:spcAft>
                <a:spcPts val="0"/>
              </a:spcAft>
              <a:buClrTx/>
              <a:buSzTx/>
              <a:buFontTx/>
              <a:buChar char="-"/>
              <a:tabLst/>
              <a:defRPr/>
            </a:pPr>
            <a:r>
              <a:rPr lang="en-IE" dirty="0"/>
              <a:t>Concerns</a:t>
            </a:r>
            <a:r>
              <a:rPr lang="en-IE" baseline="0" dirty="0"/>
              <a:t> over commoditisation of services</a:t>
            </a:r>
            <a:endParaRPr lang="en-IE" dirty="0"/>
          </a:p>
          <a:p>
            <a:pPr marL="171450" indent="-171450">
              <a:buFontTx/>
              <a:buChar char="-"/>
            </a:pPr>
            <a:r>
              <a:rPr lang="en-IE" dirty="0"/>
              <a:t>We’re reacting in ways that commercial SPs probably wouldn’t, is this a feature? Why is this?</a:t>
            </a:r>
          </a:p>
          <a:p>
            <a:pPr marL="171450" indent="-171450">
              <a:buFontTx/>
              <a:buChar char="-"/>
            </a:pPr>
            <a:r>
              <a:rPr lang="en-IE" dirty="0"/>
              <a:t>AWS status page reference</a:t>
            </a:r>
            <a:r>
              <a:rPr lang="en-IE" dirty="0" smtClean="0"/>
              <a:t>.</a:t>
            </a:r>
          </a:p>
          <a:p>
            <a:pPr marL="171450" indent="-171450">
              <a:buFontTx/>
              <a:buChar char="-"/>
            </a:pPr>
            <a:r>
              <a:rPr lang="en-IE" dirty="0" smtClean="0"/>
              <a:t>Mythic Beasts responding on a Sunday evening...</a:t>
            </a:r>
            <a:endParaRPr lang="en-IE" dirty="0"/>
          </a:p>
          <a:p>
            <a:pPr marL="171450" indent="-171450">
              <a:buFontTx/>
              <a:buChar char="-"/>
            </a:pPr>
            <a:r>
              <a:rPr lang="en-IE" dirty="0"/>
              <a:t>Are things really that different</a:t>
            </a:r>
            <a:r>
              <a:rPr lang="en-IE" baseline="0" dirty="0"/>
              <a:t> on certain levels?</a:t>
            </a:r>
          </a:p>
          <a:p>
            <a:pPr marL="171450" indent="-171450">
              <a:buFontTx/>
              <a:buChar char="-"/>
            </a:pPr>
            <a:r>
              <a:rPr lang="en-IE" baseline="0" dirty="0"/>
              <a:t>Clients want their Netflix, or FB or… something else.</a:t>
            </a:r>
            <a:endParaRPr lang="en-IE" dirty="0"/>
          </a:p>
          <a:p>
            <a:pPr marL="171450" marR="0" lvl="0" indent="-171450" algn="l" defTabSz="914400" rtl="0" eaLnBrk="1" fontAlgn="auto" latinLnBrk="0" hangingPunct="0">
              <a:lnSpc>
                <a:spcPct val="100000"/>
              </a:lnSpc>
              <a:spcBef>
                <a:spcPts val="400"/>
              </a:spcBef>
              <a:spcAft>
                <a:spcPts val="0"/>
              </a:spcAft>
              <a:buClrTx/>
              <a:buSzTx/>
              <a:buFontTx/>
              <a:buChar char="-"/>
              <a:tabLst/>
              <a:defRPr/>
            </a:pPr>
            <a:endParaRPr lang="en-IE" dirty="0"/>
          </a:p>
          <a:p>
            <a:pPr marL="171450" marR="0" lvl="0" indent="-171450" algn="l" defTabSz="914400" rtl="0" eaLnBrk="1" fontAlgn="auto" latinLnBrk="0" hangingPunct="0">
              <a:lnSpc>
                <a:spcPct val="100000"/>
              </a:lnSpc>
              <a:spcBef>
                <a:spcPts val="400"/>
              </a:spcBef>
              <a:spcAft>
                <a:spcPts val="0"/>
              </a:spcAft>
              <a:buClrTx/>
              <a:buSzTx/>
              <a:buFontTx/>
              <a:buChar char="-"/>
              <a:tabLst/>
              <a:defRPr/>
            </a:pPr>
            <a:endParaRPr lang="en-IE" dirty="0"/>
          </a:p>
          <a:p>
            <a:endParaRPr lang="en-IE" dirty="0"/>
          </a:p>
        </p:txBody>
      </p:sp>
      <p:sp>
        <p:nvSpPr>
          <p:cNvPr id="4" name="Slide Number Placeholder 3"/>
          <p:cNvSpPr>
            <a:spLocks noGrp="1"/>
          </p:cNvSpPr>
          <p:nvPr>
            <p:ph type="sldNum" sz="quarter" idx="10"/>
          </p:nvPr>
        </p:nvSpPr>
        <p:spPr/>
        <p:txBody>
          <a:bodyPr/>
          <a:lstStyle/>
          <a:p>
            <a:pPr lvl="0"/>
            <a:fld id="{5DBE1347-1CC8-4127-9169-B58260A5FE2D}" type="slidenum">
              <a:rPr lang="en-IE" smtClean="0"/>
              <a:pPr lvl="0"/>
              <a:t>4</a:t>
            </a:fld>
            <a:endParaRPr lang="en-IE"/>
          </a:p>
        </p:txBody>
      </p:sp>
    </p:spTree>
    <p:extLst>
      <p:ext uri="{BB962C8B-B14F-4D97-AF65-F5344CB8AC3E}">
        <p14:creationId xmlns:p14="http://schemas.microsoft.com/office/powerpoint/2010/main" val="302703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a:t>Can we even have downtime anymore?</a:t>
            </a:r>
          </a:p>
          <a:p>
            <a:pPr marL="171450" indent="-171450">
              <a:buFontTx/>
              <a:buChar char="-"/>
            </a:pPr>
            <a:r>
              <a:rPr lang="en-IE" dirty="0"/>
              <a:t>How can we live in that world? How do we persuade senior stakeholders that eternal uptime is a myth</a:t>
            </a:r>
            <a:r>
              <a:rPr lang="en-IE" dirty="0" smtClean="0"/>
              <a:t>?</a:t>
            </a:r>
          </a:p>
          <a:p>
            <a:pPr marL="171450" indent="-171450">
              <a:buFontTx/>
              <a:buChar char="-"/>
            </a:pPr>
            <a:r>
              <a:rPr lang="en-IE" dirty="0" smtClean="0"/>
              <a:t>What is their appetite for risk vs budget? How much do you pay for more resilience? How happy are they to live with the notion of possible outage at some random point versus definite at a fixed point?</a:t>
            </a:r>
          </a:p>
          <a:p>
            <a:pPr marL="171450" indent="-171450">
              <a:buFontTx/>
              <a:buChar char="-"/>
            </a:pPr>
            <a:r>
              <a:rPr lang="en-IE" dirty="0" smtClean="0"/>
              <a:t>HEAnet optical network example.</a:t>
            </a:r>
            <a:endParaRPr lang="en-IE" dirty="0"/>
          </a:p>
          <a:p>
            <a:pPr marL="171450" indent="-171450">
              <a:buFontTx/>
              <a:buChar char="-"/>
            </a:pPr>
            <a:endParaRPr lang="en-IE" dirty="0"/>
          </a:p>
        </p:txBody>
      </p:sp>
      <p:sp>
        <p:nvSpPr>
          <p:cNvPr id="4" name="Slide Number Placeholder 3"/>
          <p:cNvSpPr>
            <a:spLocks noGrp="1"/>
          </p:cNvSpPr>
          <p:nvPr>
            <p:ph type="sldNum" sz="quarter" idx="10"/>
          </p:nvPr>
        </p:nvSpPr>
        <p:spPr/>
        <p:txBody>
          <a:bodyPr/>
          <a:lstStyle/>
          <a:p>
            <a:pPr lvl="0"/>
            <a:fld id="{5DBE1347-1CC8-4127-9169-B58260A5FE2D}" type="slidenum">
              <a:rPr lang="uk-UA" smtClean="0"/>
              <a:pPr lvl="0"/>
              <a:t>5</a:t>
            </a:fld>
            <a:endParaRPr lang="uk-UA"/>
          </a:p>
        </p:txBody>
      </p:sp>
    </p:spTree>
    <p:extLst>
      <p:ext uri="{BB962C8B-B14F-4D97-AF65-F5344CB8AC3E}">
        <p14:creationId xmlns:p14="http://schemas.microsoft.com/office/powerpoint/2010/main" val="183881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Lots of different types of clients represented in this room, can we afford to lose them?</a:t>
            </a:r>
          </a:p>
          <a:p>
            <a:pPr marL="171450" indent="-171450">
              <a:buFontTx/>
              <a:buChar char="-"/>
            </a:pPr>
            <a:r>
              <a:rPr lang="en-IE" dirty="0" smtClean="0"/>
              <a:t>Individual DSL/hosting clients? Sure, for a while.</a:t>
            </a:r>
          </a:p>
          <a:p>
            <a:pPr marL="171450" indent="-171450">
              <a:buFontTx/>
              <a:buChar char="-"/>
            </a:pPr>
            <a:r>
              <a:rPr lang="en-IE" dirty="0" smtClean="0"/>
              <a:t>Enterprise clients? </a:t>
            </a:r>
          </a:p>
          <a:p>
            <a:pPr marL="171450" indent="-171450">
              <a:buFontTx/>
              <a:buChar char="-"/>
            </a:pPr>
            <a:r>
              <a:rPr lang="en-IE" dirty="0" smtClean="0"/>
              <a:t>Just how precious are those sixty seconds?</a:t>
            </a:r>
          </a:p>
          <a:p>
            <a:pPr marL="171450" indent="-171450">
              <a:buFontTx/>
              <a:buChar char="-"/>
            </a:pPr>
            <a:r>
              <a:rPr lang="en-IE" dirty="0" smtClean="0"/>
              <a:t>Depends so much on size of company, but only to a certain extent</a:t>
            </a:r>
          </a:p>
          <a:p>
            <a:pPr marL="171450" marR="0" lvl="0" indent="-171450" algn="l" defTabSz="914400" rtl="0" eaLnBrk="1" fontAlgn="auto" latinLnBrk="0" hangingPunct="0">
              <a:lnSpc>
                <a:spcPct val="100000"/>
              </a:lnSpc>
              <a:spcBef>
                <a:spcPts val="400"/>
              </a:spcBef>
              <a:spcAft>
                <a:spcPts val="0"/>
              </a:spcAft>
              <a:buClrTx/>
              <a:buSzTx/>
              <a:buFontTx/>
              <a:buChar char="-"/>
              <a:tabLst/>
              <a:defRPr/>
            </a:pPr>
            <a:r>
              <a:rPr lang="en-IE" dirty="0" smtClean="0"/>
              <a:t>What do we do about this?</a:t>
            </a:r>
          </a:p>
          <a:p>
            <a:pPr marL="0" indent="0">
              <a:buFontTx/>
              <a:buNone/>
            </a:pPr>
            <a:endParaRPr lang="en-IE" dirty="0" smtClean="0"/>
          </a:p>
        </p:txBody>
      </p:sp>
      <p:sp>
        <p:nvSpPr>
          <p:cNvPr id="4" name="Slide Number Placeholder 3"/>
          <p:cNvSpPr>
            <a:spLocks noGrp="1"/>
          </p:cNvSpPr>
          <p:nvPr>
            <p:ph type="sldNum" sz="quarter" idx="10"/>
          </p:nvPr>
        </p:nvSpPr>
        <p:spPr/>
        <p:txBody>
          <a:bodyPr/>
          <a:lstStyle/>
          <a:p>
            <a:pPr lvl="0"/>
            <a:fld id="{5DBE1347-1CC8-4127-9169-B58260A5FE2D}" type="slidenum">
              <a:rPr lang="en-IE" smtClean="0"/>
              <a:pPr lvl="0"/>
              <a:t>6</a:t>
            </a:fld>
            <a:endParaRPr lang="en-IE"/>
          </a:p>
        </p:txBody>
      </p:sp>
    </p:spTree>
    <p:extLst>
      <p:ext uri="{BB962C8B-B14F-4D97-AF65-F5344CB8AC3E}">
        <p14:creationId xmlns:p14="http://schemas.microsoft.com/office/powerpoint/2010/main" val="381731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Lots of different types of clients represented in this room, can we afford to lose them?</a:t>
            </a:r>
          </a:p>
          <a:p>
            <a:pPr marL="171450" indent="-171450">
              <a:buFontTx/>
              <a:buChar char="-"/>
            </a:pPr>
            <a:r>
              <a:rPr lang="en-IE" dirty="0" smtClean="0"/>
              <a:t>Individual DSL/hosting clients? Sure, for a while.</a:t>
            </a:r>
          </a:p>
          <a:p>
            <a:pPr marL="171450" indent="-171450">
              <a:buFontTx/>
              <a:buChar char="-"/>
            </a:pPr>
            <a:r>
              <a:rPr lang="en-IE" dirty="0" smtClean="0"/>
              <a:t>Enterprise clients? </a:t>
            </a:r>
          </a:p>
          <a:p>
            <a:pPr marL="171450" indent="-171450">
              <a:buFontTx/>
              <a:buChar char="-"/>
            </a:pPr>
            <a:r>
              <a:rPr lang="en-IE" dirty="0" smtClean="0"/>
              <a:t>Just how precious are those sixty seconds?</a:t>
            </a:r>
          </a:p>
          <a:p>
            <a:pPr marL="171450" indent="-171450">
              <a:buFontTx/>
              <a:buChar char="-"/>
            </a:pPr>
            <a:r>
              <a:rPr lang="en-IE" dirty="0" smtClean="0"/>
              <a:t>Depends so much on size of company, but only to a certain extent</a:t>
            </a:r>
          </a:p>
          <a:p>
            <a:pPr marL="171450" marR="0" lvl="0" indent="-171450" algn="l" defTabSz="914400" rtl="0" eaLnBrk="1" fontAlgn="auto" latinLnBrk="0" hangingPunct="0">
              <a:lnSpc>
                <a:spcPct val="100000"/>
              </a:lnSpc>
              <a:spcBef>
                <a:spcPts val="400"/>
              </a:spcBef>
              <a:spcAft>
                <a:spcPts val="0"/>
              </a:spcAft>
              <a:buClrTx/>
              <a:buSzTx/>
              <a:buFontTx/>
              <a:buChar char="-"/>
              <a:tabLst/>
              <a:defRPr/>
            </a:pPr>
            <a:r>
              <a:rPr lang="en-IE" dirty="0" smtClean="0"/>
              <a:t>What do we do about this?</a:t>
            </a:r>
          </a:p>
          <a:p>
            <a:endParaRPr lang="en-IE" dirty="0"/>
          </a:p>
        </p:txBody>
      </p:sp>
      <p:sp>
        <p:nvSpPr>
          <p:cNvPr id="4" name="Slide Number Placeholder 3"/>
          <p:cNvSpPr>
            <a:spLocks noGrp="1"/>
          </p:cNvSpPr>
          <p:nvPr>
            <p:ph type="sldNum" sz="quarter" idx="10"/>
          </p:nvPr>
        </p:nvSpPr>
        <p:spPr/>
        <p:txBody>
          <a:bodyPr/>
          <a:lstStyle/>
          <a:p>
            <a:pPr lvl="0"/>
            <a:fld id="{5DBE1347-1CC8-4127-9169-B58260A5FE2D}" type="slidenum">
              <a:rPr lang="en-IE" smtClean="0"/>
              <a:pPr lvl="0"/>
              <a:t>7</a:t>
            </a:fld>
            <a:endParaRPr lang="en-IE"/>
          </a:p>
        </p:txBody>
      </p:sp>
    </p:spTree>
    <p:extLst>
      <p:ext uri="{BB962C8B-B14F-4D97-AF65-F5344CB8AC3E}">
        <p14:creationId xmlns:p14="http://schemas.microsoft.com/office/powerpoint/2010/main" val="172242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a:t>Resilience, in everything, everywhere.</a:t>
            </a:r>
          </a:p>
          <a:p>
            <a:pPr marL="171450" indent="-171450">
              <a:buFontTx/>
              <a:buChar char="-"/>
            </a:pPr>
            <a:r>
              <a:rPr lang="en-IE" dirty="0"/>
              <a:t>Links, services, front-ends, back-ends...</a:t>
            </a:r>
          </a:p>
          <a:p>
            <a:pPr marL="171450" indent="-171450">
              <a:buFontTx/>
              <a:buChar char="-"/>
            </a:pPr>
            <a:r>
              <a:rPr lang="en-IE" dirty="0"/>
              <a:t>Tested resilience</a:t>
            </a:r>
          </a:p>
          <a:p>
            <a:pPr marL="171450" indent="-171450">
              <a:buFontTx/>
              <a:buChar char="-"/>
            </a:pPr>
            <a:r>
              <a:rPr lang="en-IE" dirty="0"/>
              <a:t>Automatic service resolution?</a:t>
            </a:r>
          </a:p>
          <a:p>
            <a:pPr marL="171450" indent="-171450">
              <a:buFontTx/>
              <a:buChar char="-"/>
            </a:pPr>
            <a:r>
              <a:rPr lang="en-IE" dirty="0"/>
              <a:t>Who do you trust more, computers or engineers?</a:t>
            </a:r>
          </a:p>
          <a:p>
            <a:pPr marL="171450" indent="-171450">
              <a:buFontTx/>
              <a:buChar char="-"/>
            </a:pPr>
            <a:r>
              <a:rPr lang="en-IE" dirty="0"/>
              <a:t>Automation in general</a:t>
            </a:r>
          </a:p>
        </p:txBody>
      </p:sp>
      <p:sp>
        <p:nvSpPr>
          <p:cNvPr id="4" name="Slide Number Placeholder 3"/>
          <p:cNvSpPr>
            <a:spLocks noGrp="1"/>
          </p:cNvSpPr>
          <p:nvPr>
            <p:ph type="sldNum" sz="quarter" idx="10"/>
          </p:nvPr>
        </p:nvSpPr>
        <p:spPr/>
        <p:txBody>
          <a:bodyPr/>
          <a:lstStyle/>
          <a:p>
            <a:pPr lvl="0"/>
            <a:fld id="{5DBE1347-1CC8-4127-9169-B58260A5FE2D}" type="slidenum">
              <a:rPr lang="uk-UA" smtClean="0"/>
              <a:pPr lvl="0"/>
              <a:t>8</a:t>
            </a:fld>
            <a:endParaRPr lang="uk-UA"/>
          </a:p>
        </p:txBody>
      </p:sp>
    </p:spTree>
    <p:extLst>
      <p:ext uri="{BB962C8B-B14F-4D97-AF65-F5344CB8AC3E}">
        <p14:creationId xmlns:p14="http://schemas.microsoft.com/office/powerpoint/2010/main" val="112750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Control/Management... what level of maturity do you need to be at? Balance control/management against service flexibility. Make the software help.</a:t>
            </a:r>
          </a:p>
          <a:p>
            <a:pPr marL="171450" indent="-171450">
              <a:buFontTx/>
              <a:buChar char="-"/>
            </a:pPr>
            <a:r>
              <a:rPr lang="en-IE" dirty="0" smtClean="0"/>
              <a:t>Your methodology is up to you. Put things in place as early as possible in any new company, process or service.</a:t>
            </a:r>
          </a:p>
          <a:p>
            <a:pPr marL="171450" indent="-171450">
              <a:buFontTx/>
              <a:buChar char="-"/>
            </a:pPr>
            <a:r>
              <a:rPr lang="en-IE" dirty="0" smtClean="0"/>
              <a:t>Change </a:t>
            </a:r>
            <a:r>
              <a:rPr lang="en-IE" dirty="0"/>
              <a:t>control, in everything, everywhere. Very few, if any, services stand alone. Yes, you need it</a:t>
            </a:r>
            <a:r>
              <a:rPr lang="en-IE" dirty="0" smtClean="0"/>
              <a:t>.</a:t>
            </a:r>
          </a:p>
          <a:p>
            <a:pPr marL="171450" indent="-171450">
              <a:buFontTx/>
              <a:buChar char="-"/>
            </a:pPr>
            <a:r>
              <a:rPr lang="en-IE" dirty="0" smtClean="0"/>
              <a:t>Engineers often resist this, it requires buy in from all levels of management and very strict controls. If no CR, no work.</a:t>
            </a:r>
          </a:p>
          <a:p>
            <a:pPr marL="171450" indent="-171450">
              <a:buFontTx/>
              <a:buChar char="-"/>
            </a:pPr>
            <a:r>
              <a:rPr lang="en-IE" dirty="0" smtClean="0"/>
              <a:t>Experience suggests </a:t>
            </a:r>
            <a:r>
              <a:rPr lang="en-IE" dirty="0" err="1" smtClean="0"/>
              <a:t>intial</a:t>
            </a:r>
            <a:r>
              <a:rPr lang="en-IE" dirty="0" smtClean="0"/>
              <a:t> push-back, but eventual acceptance &amp; agreement. But there's a balance to strike.</a:t>
            </a:r>
          </a:p>
          <a:p>
            <a:pPr marL="171450" indent="-171450">
              <a:buFontTx/>
              <a:buChar char="-"/>
            </a:pPr>
            <a:endParaRPr lang="en-IE" dirty="0"/>
          </a:p>
          <a:p>
            <a:pPr marL="171450" indent="-171450">
              <a:buFontTx/>
              <a:buChar char="-"/>
            </a:pPr>
            <a:r>
              <a:rPr lang="en-IE" dirty="0"/>
              <a:t>Incident management</a:t>
            </a:r>
            <a:r>
              <a:rPr lang="en-IE" dirty="0" smtClean="0"/>
              <a:t>.</a:t>
            </a:r>
          </a:p>
          <a:p>
            <a:pPr marL="171450" indent="-171450">
              <a:buFontTx/>
              <a:buChar char="-"/>
            </a:pPr>
            <a:r>
              <a:rPr lang="en-IE" dirty="0" smtClean="0"/>
              <a:t>Detailed information to avoid replicating issues. Blame free review of incidents.</a:t>
            </a:r>
          </a:p>
          <a:p>
            <a:pPr marL="0" indent="0">
              <a:buFontTx/>
              <a:buNone/>
            </a:pPr>
            <a:endParaRPr lang="en-IE" dirty="0"/>
          </a:p>
        </p:txBody>
      </p:sp>
      <p:sp>
        <p:nvSpPr>
          <p:cNvPr id="4" name="Slide Number Placeholder 3"/>
          <p:cNvSpPr>
            <a:spLocks noGrp="1"/>
          </p:cNvSpPr>
          <p:nvPr>
            <p:ph type="sldNum" sz="quarter" idx="10"/>
          </p:nvPr>
        </p:nvSpPr>
        <p:spPr/>
        <p:txBody>
          <a:bodyPr/>
          <a:lstStyle/>
          <a:p>
            <a:pPr lvl="0"/>
            <a:fld id="{5DBE1347-1CC8-4127-9169-B58260A5FE2D}" type="slidenum">
              <a:rPr lang="uk-UA" smtClean="0"/>
              <a:pPr lvl="0"/>
              <a:t>9</a:t>
            </a:fld>
            <a:endParaRPr lang="uk-UA"/>
          </a:p>
        </p:txBody>
      </p:sp>
    </p:spTree>
    <p:extLst>
      <p:ext uri="{BB962C8B-B14F-4D97-AF65-F5344CB8AC3E}">
        <p14:creationId xmlns:p14="http://schemas.microsoft.com/office/powerpoint/2010/main" val="1274430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7" descr="NDP_pref_eng.jpg"/>
          <p:cNvPicPr>
            <a:picLocks noChangeAspect="1"/>
          </p:cNvPicPr>
          <p:nvPr/>
        </p:nvPicPr>
        <p:blipFill>
          <a:blip r:embed="rId2" cstate="print"/>
          <a:srcRect l="17299" t="23534" r="18448" b="26038"/>
          <a:stretch>
            <a:fillRect/>
          </a:stretch>
        </p:blipFill>
        <p:spPr>
          <a:xfrm>
            <a:off x="215898" y="6108704"/>
            <a:ext cx="971550" cy="560390"/>
          </a:xfrm>
          <a:prstGeom prst="rect">
            <a:avLst/>
          </a:prstGeom>
          <a:noFill/>
          <a:ln>
            <a:noFill/>
          </a:ln>
        </p:spPr>
      </p:pic>
      <p:sp>
        <p:nvSpPr>
          <p:cNvPr id="3" name="Title 1"/>
          <p:cNvSpPr txBox="1">
            <a:spLocks noGrp="1"/>
          </p:cNvSpPr>
          <p:nvPr>
            <p:ph type="ctrTitle"/>
          </p:nvPr>
        </p:nvSpPr>
        <p:spPr>
          <a:xfrm>
            <a:off x="685800" y="2130423"/>
            <a:ext cx="7772400" cy="1470026"/>
          </a:xfrm>
        </p:spPr>
        <p:txBody>
          <a:bodyPr/>
          <a:lstStyle>
            <a:lvl1pPr>
              <a:defRPr sz="4000">
                <a:solidFill>
                  <a:srgbClr val="000000"/>
                </a:solidFill>
              </a:defRPr>
            </a:lvl1pPr>
          </a:lstStyle>
          <a:p>
            <a:pPr lvl="0"/>
            <a:r>
              <a:rPr lang="en-US"/>
              <a:t>Click to edit Master title style</a:t>
            </a:r>
            <a:endParaRPr lang="en-IE"/>
          </a:p>
        </p:txBody>
      </p:sp>
      <p:sp>
        <p:nvSpPr>
          <p:cNvPr id="4" name="Subtitle 2"/>
          <p:cNvSpPr txBox="1">
            <a:spLocks noGrp="1"/>
          </p:cNvSpPr>
          <p:nvPr>
            <p:ph type="subTitle" idx="1"/>
          </p:nvPr>
        </p:nvSpPr>
        <p:spPr>
          <a:xfrm>
            <a:off x="1371600" y="3886200"/>
            <a:ext cx="6400800" cy="1752603"/>
          </a:xfrm>
        </p:spPr>
        <p:txBody>
          <a:bodyPr anchorCtr="1"/>
          <a:lstStyle>
            <a:lvl1pPr marL="0" indent="0" algn="ctr">
              <a:spcBef>
                <a:spcPts val="700"/>
              </a:spcBef>
              <a:buNone/>
              <a:defRPr sz="2800">
                <a:solidFill>
                  <a:srgbClr val="4F81BD"/>
                </a:solidFill>
              </a:defRPr>
            </a:lvl1pPr>
          </a:lstStyle>
          <a:p>
            <a:pPr lvl="0"/>
            <a:r>
              <a:rPr lang="en-US"/>
              <a:t>Click to edit Master subtitle style</a:t>
            </a:r>
            <a:endParaRPr lang="en-IE"/>
          </a:p>
        </p:txBody>
      </p:sp>
      <p:sp>
        <p:nvSpPr>
          <p:cNvPr id="5" name="Date Placeholder 3"/>
          <p:cNvSpPr txBox="1">
            <a:spLocks noGrp="1"/>
          </p:cNvSpPr>
          <p:nvPr>
            <p:ph type="dt" sz="half" idx="7"/>
          </p:nvPr>
        </p:nvSpPr>
        <p:spPr/>
        <p:txBody>
          <a:bodyPr/>
          <a:lstStyle>
            <a:lvl1pPr>
              <a:defRPr/>
            </a:lvl1pPr>
          </a:lstStyle>
          <a:p>
            <a:pPr lvl="0"/>
            <a:fld id="{0F5396E7-EE42-4E35-87A8-122BD368BEA9}" type="datetime1">
              <a:rPr lang="en-US"/>
              <a:pPr lvl="0"/>
              <a:t>1/17/2017</a:t>
            </a:fld>
            <a:endParaRPr lang="en-IE"/>
          </a:p>
        </p:txBody>
      </p:sp>
      <p:sp>
        <p:nvSpPr>
          <p:cNvPr id="6" name="Footer Placeholder 4"/>
          <p:cNvSpPr txBox="1">
            <a:spLocks noGrp="1"/>
          </p:cNvSpPr>
          <p:nvPr>
            <p:ph type="ftr" sz="quarter" idx="9"/>
          </p:nvPr>
        </p:nvSpPr>
        <p:spPr/>
        <p:txBody>
          <a:bodyPr/>
          <a:lstStyle>
            <a:lvl1pPr>
              <a:defRPr/>
            </a:lvl1pPr>
          </a:lstStyle>
          <a:p>
            <a:pPr lvl="0"/>
            <a:endParaRPr lang="en-IE"/>
          </a:p>
        </p:txBody>
      </p:sp>
      <p:sp>
        <p:nvSpPr>
          <p:cNvPr id="7" name="Slide Number Placeholder 5"/>
          <p:cNvSpPr txBox="1">
            <a:spLocks noGrp="1"/>
          </p:cNvSpPr>
          <p:nvPr>
            <p:ph type="sldNum" sz="quarter" idx="8"/>
          </p:nvPr>
        </p:nvSpPr>
        <p:spPr/>
        <p:txBody>
          <a:bodyPr/>
          <a:lstStyle>
            <a:lvl1pPr>
              <a:defRPr/>
            </a:lvl1pPr>
          </a:lstStyle>
          <a:p>
            <a:pPr lvl="0"/>
            <a:fld id="{E8CD8411-A841-449D-A2CA-AE1375BA6884}" type="slidenum">
              <a:rPr/>
              <a:pPr lvl="0"/>
              <a:t>‹#›</a:t>
            </a:fld>
            <a:endParaRPr lang="en-IE"/>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826078"/>
            <a:ext cx="2057400" cy="5483245"/>
          </a:xfrm>
        </p:spPr>
        <p:txBody>
          <a:bodyPr vert="eaVert"/>
          <a:lstStyle>
            <a:lvl1pPr>
              <a:defRPr>
                <a:solidFill>
                  <a:srgbClr val="000000"/>
                </a:solidFill>
              </a:defRPr>
            </a:lvl1pPr>
          </a:lstStyle>
          <a:p>
            <a:pPr lvl="0"/>
            <a:r>
              <a:rPr lang="en-US"/>
              <a:t>Click to edit Master title style</a:t>
            </a:r>
            <a:endParaRPr lang="en-IE"/>
          </a:p>
        </p:txBody>
      </p:sp>
      <p:sp>
        <p:nvSpPr>
          <p:cNvPr id="3" name="Vertical Text Placeholder 2"/>
          <p:cNvSpPr txBox="1">
            <a:spLocks noGrp="1"/>
          </p:cNvSpPr>
          <p:nvPr>
            <p:ph type="body" orient="vert" idx="1"/>
          </p:nvPr>
        </p:nvSpPr>
        <p:spPr>
          <a:xfrm>
            <a:off x="457200" y="826078"/>
            <a:ext cx="6019796" cy="548324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7"/>
          </p:nvPr>
        </p:nvSpPr>
        <p:spPr/>
        <p:txBody>
          <a:bodyPr/>
          <a:lstStyle>
            <a:lvl1pPr>
              <a:defRPr/>
            </a:lvl1pPr>
          </a:lstStyle>
          <a:p>
            <a:pPr lvl="0"/>
            <a:fld id="{94908D09-430F-4A4C-822C-87E1D7A415FC}" type="datetime1">
              <a:rPr lang="en-US"/>
              <a:pPr lvl="0"/>
              <a:t>1/17/2017</a:t>
            </a:fld>
            <a:endParaRPr lang="en-IE"/>
          </a:p>
        </p:txBody>
      </p:sp>
      <p:sp>
        <p:nvSpPr>
          <p:cNvPr id="5" name="Footer Placeholder 4"/>
          <p:cNvSpPr txBox="1">
            <a:spLocks noGrp="1"/>
          </p:cNvSpPr>
          <p:nvPr>
            <p:ph type="ftr" sz="quarter" idx="9"/>
          </p:nvPr>
        </p:nvSpPr>
        <p:spPr/>
        <p:txBody>
          <a:bodyPr/>
          <a:lstStyle>
            <a:lvl1pPr>
              <a:defRPr/>
            </a:lvl1pPr>
          </a:lstStyle>
          <a:p>
            <a:pPr lvl="0"/>
            <a:endParaRPr lang="en-IE"/>
          </a:p>
        </p:txBody>
      </p:sp>
      <p:sp>
        <p:nvSpPr>
          <p:cNvPr id="6" name="Slide Number Placeholder 5"/>
          <p:cNvSpPr txBox="1">
            <a:spLocks noGrp="1"/>
          </p:cNvSpPr>
          <p:nvPr>
            <p:ph type="sldNum" sz="quarter" idx="8"/>
          </p:nvPr>
        </p:nvSpPr>
        <p:spPr/>
        <p:txBody>
          <a:bodyPr/>
          <a:lstStyle>
            <a:lvl1pPr>
              <a:defRPr/>
            </a:lvl1pPr>
          </a:lstStyle>
          <a:p>
            <a:pPr lvl="0"/>
            <a:fld id="{FACF0288-44A2-45F0-980C-48AF9E0EB613}" type="slidenum">
              <a:rPr/>
              <a:pPr lvl="0"/>
              <a:t>‹#›</a:t>
            </a:fld>
            <a:endParaRPr lang="en-I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IE"/>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7"/>
          </p:nvPr>
        </p:nvSpPr>
        <p:spPr/>
        <p:txBody>
          <a:bodyPr/>
          <a:lstStyle>
            <a:lvl1pPr>
              <a:defRPr/>
            </a:lvl1pPr>
          </a:lstStyle>
          <a:p>
            <a:pPr lvl="0"/>
            <a:fld id="{4943ADEF-A943-4B2B-B37B-92FEFE7CDA7F}" type="datetime1">
              <a:rPr lang="en-US"/>
              <a:pPr lvl="0"/>
              <a:t>1/17/2017</a:t>
            </a:fld>
            <a:endParaRPr lang="en-IE"/>
          </a:p>
        </p:txBody>
      </p:sp>
      <p:sp>
        <p:nvSpPr>
          <p:cNvPr id="5" name="Footer Placeholder 4"/>
          <p:cNvSpPr txBox="1">
            <a:spLocks noGrp="1"/>
          </p:cNvSpPr>
          <p:nvPr>
            <p:ph type="ftr" sz="quarter" idx="9"/>
          </p:nvPr>
        </p:nvSpPr>
        <p:spPr/>
        <p:txBody>
          <a:bodyPr/>
          <a:lstStyle>
            <a:lvl1pPr>
              <a:defRPr/>
            </a:lvl1pPr>
          </a:lstStyle>
          <a:p>
            <a:pPr lvl="0"/>
            <a:endParaRPr lang="en-IE"/>
          </a:p>
        </p:txBody>
      </p:sp>
      <p:sp>
        <p:nvSpPr>
          <p:cNvPr id="6" name="Slide Number Placeholder 5"/>
          <p:cNvSpPr txBox="1">
            <a:spLocks noGrp="1"/>
          </p:cNvSpPr>
          <p:nvPr>
            <p:ph type="sldNum" sz="quarter" idx="8"/>
          </p:nvPr>
        </p:nvSpPr>
        <p:spPr/>
        <p:txBody>
          <a:bodyPr/>
          <a:lstStyle>
            <a:lvl1pPr>
              <a:defRPr/>
            </a:lvl1pPr>
          </a:lstStyle>
          <a:p>
            <a:pPr lvl="0"/>
            <a:fld id="{9377279D-B73A-43C2-BEFE-B22DBA3F3D05}" type="slidenum">
              <a:rPr/>
              <a:pPr lvl="0"/>
              <a:t>‹#›</a:t>
            </a:fld>
            <a:endParaRPr lang="en-IE"/>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IE"/>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defRPr/>
            </a:lvl3pPr>
            <a:lvl4pPr>
              <a:spcBef>
                <a:spcPts val="500"/>
              </a:spcBef>
              <a:defRPr sz="20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defRPr/>
            </a:lvl3pPr>
            <a:lvl4pPr>
              <a:spcBef>
                <a:spcPts val="500"/>
              </a:spcBef>
              <a:defRPr sz="20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txBox="1">
            <a:spLocks noGrp="1"/>
          </p:cNvSpPr>
          <p:nvPr>
            <p:ph type="dt" sz="half" idx="7"/>
          </p:nvPr>
        </p:nvSpPr>
        <p:spPr/>
        <p:txBody>
          <a:bodyPr/>
          <a:lstStyle>
            <a:lvl1pPr>
              <a:defRPr/>
            </a:lvl1pPr>
          </a:lstStyle>
          <a:p>
            <a:pPr lvl="0"/>
            <a:fld id="{7C242C80-5D6B-451A-BF00-A5B4CC002152}" type="datetime1">
              <a:rPr lang="en-US"/>
              <a:pPr lvl="0"/>
              <a:t>1/17/2017</a:t>
            </a:fld>
            <a:endParaRPr lang="en-IE"/>
          </a:p>
        </p:txBody>
      </p:sp>
      <p:sp>
        <p:nvSpPr>
          <p:cNvPr id="6" name="Footer Placeholder 4"/>
          <p:cNvSpPr txBox="1">
            <a:spLocks noGrp="1"/>
          </p:cNvSpPr>
          <p:nvPr>
            <p:ph type="ftr" sz="quarter" idx="9"/>
          </p:nvPr>
        </p:nvSpPr>
        <p:spPr/>
        <p:txBody>
          <a:bodyPr/>
          <a:lstStyle>
            <a:lvl1pPr>
              <a:defRPr/>
            </a:lvl1pPr>
          </a:lstStyle>
          <a:p>
            <a:pPr lvl="0"/>
            <a:endParaRPr lang="en-IE"/>
          </a:p>
        </p:txBody>
      </p:sp>
      <p:sp>
        <p:nvSpPr>
          <p:cNvPr id="7" name="Slide Number Placeholder 5"/>
          <p:cNvSpPr txBox="1">
            <a:spLocks noGrp="1"/>
          </p:cNvSpPr>
          <p:nvPr>
            <p:ph type="sldNum" sz="quarter" idx="8"/>
          </p:nvPr>
        </p:nvSpPr>
        <p:spPr/>
        <p:txBody>
          <a:bodyPr/>
          <a:lstStyle>
            <a:lvl1pPr>
              <a:defRPr/>
            </a:lvl1pPr>
          </a:lstStyle>
          <a:p>
            <a:pPr lvl="0"/>
            <a:fld id="{1BB2AC3A-9061-4823-9978-92DC6298EE1A}" type="slidenum">
              <a:rPr/>
              <a:pPr lvl="0"/>
              <a:t>‹#›</a:t>
            </a:fld>
            <a:endParaRPr lang="en-IE"/>
          </a:p>
        </p:txBody>
      </p:sp>
    </p:spTree>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IE"/>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solidFill>
                  <a:srgbClr val="0070C0"/>
                </a:solidFill>
              </a:defRPr>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p:cNvSpPr txBox="1">
            <a:spLocks noGrp="1"/>
          </p:cNvSpPr>
          <p:nvPr>
            <p:ph type="dt" sz="half" idx="7"/>
          </p:nvPr>
        </p:nvSpPr>
        <p:spPr/>
        <p:txBody>
          <a:bodyPr/>
          <a:lstStyle>
            <a:lvl1pPr>
              <a:defRPr/>
            </a:lvl1pPr>
          </a:lstStyle>
          <a:p>
            <a:pPr lvl="0"/>
            <a:fld id="{1B42ECA6-2926-41FC-9B39-BE7FB5AB29E7}" type="datetime1">
              <a:rPr lang="en-US"/>
              <a:pPr lvl="0"/>
              <a:t>1/17/2017</a:t>
            </a:fld>
            <a:endParaRPr lang="en-IE"/>
          </a:p>
        </p:txBody>
      </p:sp>
      <p:sp>
        <p:nvSpPr>
          <p:cNvPr id="8" name="Footer Placeholder 4"/>
          <p:cNvSpPr txBox="1">
            <a:spLocks noGrp="1"/>
          </p:cNvSpPr>
          <p:nvPr>
            <p:ph type="ftr" sz="quarter" idx="9"/>
          </p:nvPr>
        </p:nvSpPr>
        <p:spPr/>
        <p:txBody>
          <a:bodyPr/>
          <a:lstStyle>
            <a:lvl1pPr>
              <a:defRPr/>
            </a:lvl1pPr>
          </a:lstStyle>
          <a:p>
            <a:pPr lvl="0"/>
            <a:endParaRPr lang="en-IE"/>
          </a:p>
        </p:txBody>
      </p:sp>
      <p:sp>
        <p:nvSpPr>
          <p:cNvPr id="9" name="Slide Number Placeholder 5"/>
          <p:cNvSpPr txBox="1">
            <a:spLocks noGrp="1"/>
          </p:cNvSpPr>
          <p:nvPr>
            <p:ph type="sldNum" sz="quarter" idx="8"/>
          </p:nvPr>
        </p:nvSpPr>
        <p:spPr/>
        <p:txBody>
          <a:bodyPr/>
          <a:lstStyle>
            <a:lvl1pPr>
              <a:defRPr/>
            </a:lvl1pPr>
          </a:lstStyle>
          <a:p>
            <a:pPr lvl="0"/>
            <a:fld id="{D4C3D417-8270-4BE4-AEC3-8CFB75462D72}" type="slidenum">
              <a:rPr/>
              <a:pPr lvl="0"/>
              <a:t>‹#›</a:t>
            </a:fld>
            <a:endParaRPr lang="en-I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IE"/>
          </a:p>
        </p:txBody>
      </p:sp>
      <p:sp>
        <p:nvSpPr>
          <p:cNvPr id="3" name="Date Placeholder 3"/>
          <p:cNvSpPr txBox="1">
            <a:spLocks noGrp="1"/>
          </p:cNvSpPr>
          <p:nvPr>
            <p:ph type="dt" sz="half" idx="7"/>
          </p:nvPr>
        </p:nvSpPr>
        <p:spPr/>
        <p:txBody>
          <a:bodyPr/>
          <a:lstStyle>
            <a:lvl1pPr>
              <a:defRPr/>
            </a:lvl1pPr>
          </a:lstStyle>
          <a:p>
            <a:pPr lvl="0"/>
            <a:fld id="{A19C8178-EC8F-409A-867F-0D900EEAD5B8}" type="datetime1">
              <a:rPr lang="en-US"/>
              <a:pPr lvl="0"/>
              <a:t>1/17/2017</a:t>
            </a:fld>
            <a:endParaRPr lang="en-IE"/>
          </a:p>
        </p:txBody>
      </p:sp>
      <p:sp>
        <p:nvSpPr>
          <p:cNvPr id="4" name="Footer Placeholder 4"/>
          <p:cNvSpPr txBox="1">
            <a:spLocks noGrp="1"/>
          </p:cNvSpPr>
          <p:nvPr>
            <p:ph type="ftr" sz="quarter" idx="9"/>
          </p:nvPr>
        </p:nvSpPr>
        <p:spPr/>
        <p:txBody>
          <a:bodyPr/>
          <a:lstStyle>
            <a:lvl1pPr>
              <a:defRPr/>
            </a:lvl1pPr>
          </a:lstStyle>
          <a:p>
            <a:pPr lvl="0"/>
            <a:endParaRPr lang="en-IE"/>
          </a:p>
        </p:txBody>
      </p:sp>
      <p:sp>
        <p:nvSpPr>
          <p:cNvPr id="5" name="Slide Number Placeholder 5"/>
          <p:cNvSpPr txBox="1">
            <a:spLocks noGrp="1"/>
          </p:cNvSpPr>
          <p:nvPr>
            <p:ph type="sldNum" sz="quarter" idx="8"/>
          </p:nvPr>
        </p:nvSpPr>
        <p:spPr/>
        <p:txBody>
          <a:bodyPr/>
          <a:lstStyle>
            <a:lvl1pPr>
              <a:defRPr/>
            </a:lvl1pPr>
          </a:lstStyle>
          <a:p>
            <a:pPr lvl="0"/>
            <a:fld id="{826664FC-18EF-4E52-87A2-C07DC0B81601}" type="slidenum">
              <a:rPr/>
              <a:pPr lvl="0"/>
              <a:t>‹#›</a:t>
            </a:fld>
            <a:endParaRPr lang="en-IE"/>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AD860BA5-DE17-449C-917A-C1FBBEC235B2}" type="datetime1">
              <a:rPr lang="en-US"/>
              <a:pPr lvl="0"/>
              <a:t>1/17/2017</a:t>
            </a:fld>
            <a:endParaRPr lang="en-IE"/>
          </a:p>
        </p:txBody>
      </p:sp>
      <p:sp>
        <p:nvSpPr>
          <p:cNvPr id="3" name="Footer Placeholder 4"/>
          <p:cNvSpPr txBox="1">
            <a:spLocks noGrp="1"/>
          </p:cNvSpPr>
          <p:nvPr>
            <p:ph type="ftr" sz="quarter" idx="9"/>
          </p:nvPr>
        </p:nvSpPr>
        <p:spPr/>
        <p:txBody>
          <a:bodyPr/>
          <a:lstStyle>
            <a:lvl1pPr>
              <a:defRPr/>
            </a:lvl1pPr>
          </a:lstStyle>
          <a:p>
            <a:pPr lvl="0"/>
            <a:endParaRPr lang="en-IE"/>
          </a:p>
        </p:txBody>
      </p:sp>
      <p:sp>
        <p:nvSpPr>
          <p:cNvPr id="4" name="Slide Number Placeholder 5"/>
          <p:cNvSpPr txBox="1">
            <a:spLocks noGrp="1"/>
          </p:cNvSpPr>
          <p:nvPr>
            <p:ph type="sldNum" sz="quarter" idx="8"/>
          </p:nvPr>
        </p:nvSpPr>
        <p:spPr/>
        <p:txBody>
          <a:bodyPr/>
          <a:lstStyle>
            <a:lvl1pPr>
              <a:defRPr/>
            </a:lvl1pPr>
          </a:lstStyle>
          <a:p>
            <a:pPr lvl="0"/>
            <a:fld id="{13EB494F-C512-4D55-8EB8-3C1996621DFC}" type="slidenum">
              <a:rPr/>
              <a:pPr lvl="0"/>
              <a:t>‹#›</a:t>
            </a:fld>
            <a:endParaRPr lang="en-IE"/>
          </a:p>
        </p:txBody>
      </p:sp>
    </p:spTree>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825502"/>
            <a:ext cx="3008311" cy="720748"/>
          </a:xfrm>
        </p:spPr>
        <p:txBody>
          <a:bodyPr anchor="b" anchorCtr="0"/>
          <a:lstStyle>
            <a:lvl1pPr algn="l">
              <a:defRPr sz="2000">
                <a:solidFill>
                  <a:srgbClr val="000000"/>
                </a:solidFill>
              </a:defRPr>
            </a:lvl1pPr>
          </a:lstStyle>
          <a:p>
            <a:pPr lvl="0"/>
            <a:r>
              <a:rPr lang="en-US"/>
              <a:t>Click to edit Master title style</a:t>
            </a:r>
            <a:endParaRPr lang="en-IE"/>
          </a:p>
        </p:txBody>
      </p:sp>
      <p:sp>
        <p:nvSpPr>
          <p:cNvPr id="3" name="Content Placeholder 2"/>
          <p:cNvSpPr txBox="1">
            <a:spLocks noGrp="1"/>
          </p:cNvSpPr>
          <p:nvPr>
            <p:ph idx="1"/>
          </p:nvPr>
        </p:nvSpPr>
        <p:spPr>
          <a:xfrm>
            <a:off x="3575047" y="825502"/>
            <a:ext cx="5111752" cy="5411803"/>
          </a:xfrm>
        </p:spPr>
        <p:txBody>
          <a:bodyPr/>
          <a:lstStyle>
            <a:lvl1pPr>
              <a:spcBef>
                <a:spcPts val="700"/>
              </a:spcBef>
              <a:defRPr sz="2800"/>
            </a:lvl1pPr>
            <a:lvl2pPr>
              <a:spcBef>
                <a:spcPts val="600"/>
              </a:spcBef>
              <a:defRPr sz="2400"/>
            </a:lvl2pPr>
            <a:lvl3pPr>
              <a:defRPr/>
            </a:lvl3pPr>
            <a:lvl4pPr>
              <a:spcBef>
                <a:spcPts val="500"/>
              </a:spcBef>
              <a:defRPr sz="20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txBox="1">
            <a:spLocks noGrp="1"/>
          </p:cNvSpPr>
          <p:nvPr>
            <p:ph type="body" idx="2"/>
          </p:nvPr>
        </p:nvSpPr>
        <p:spPr>
          <a:xfrm>
            <a:off x="457200" y="1546250"/>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0F98CA8A-4527-46BE-A94D-31F501C873EB}" type="datetime1">
              <a:rPr lang="en-US"/>
              <a:pPr lvl="0"/>
              <a:t>1/17/2017</a:t>
            </a:fld>
            <a:endParaRPr lang="en-IE"/>
          </a:p>
        </p:txBody>
      </p:sp>
      <p:sp>
        <p:nvSpPr>
          <p:cNvPr id="6" name="Footer Placeholder 4"/>
          <p:cNvSpPr txBox="1">
            <a:spLocks noGrp="1"/>
          </p:cNvSpPr>
          <p:nvPr>
            <p:ph type="ftr" sz="quarter" idx="9"/>
          </p:nvPr>
        </p:nvSpPr>
        <p:spPr/>
        <p:txBody>
          <a:bodyPr/>
          <a:lstStyle>
            <a:lvl1pPr>
              <a:defRPr/>
            </a:lvl1pPr>
          </a:lstStyle>
          <a:p>
            <a:pPr lvl="0"/>
            <a:endParaRPr lang="en-IE"/>
          </a:p>
        </p:txBody>
      </p:sp>
      <p:sp>
        <p:nvSpPr>
          <p:cNvPr id="7" name="Slide Number Placeholder 5"/>
          <p:cNvSpPr txBox="1">
            <a:spLocks noGrp="1"/>
          </p:cNvSpPr>
          <p:nvPr>
            <p:ph type="sldNum" sz="quarter" idx="8"/>
          </p:nvPr>
        </p:nvSpPr>
        <p:spPr/>
        <p:txBody>
          <a:bodyPr/>
          <a:lstStyle>
            <a:lvl1pPr>
              <a:defRPr/>
            </a:lvl1pPr>
          </a:lstStyle>
          <a:p>
            <a:pPr lvl="0"/>
            <a:fld id="{C728A473-CDB4-4BD4-ADF1-E78CDD45BFA7}" type="slidenum">
              <a:rPr/>
              <a:pPr lvl="0"/>
              <a:t>‹#›</a:t>
            </a:fld>
            <a:endParaRPr lang="en-IE"/>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937723"/>
            <a:ext cx="5486400" cy="566735"/>
          </a:xfrm>
        </p:spPr>
        <p:txBody>
          <a:bodyPr anchor="b" anchorCtr="0"/>
          <a:lstStyle>
            <a:lvl1pPr algn="l">
              <a:defRPr sz="2000">
                <a:solidFill>
                  <a:srgbClr val="000000"/>
                </a:solidFill>
              </a:defRPr>
            </a:lvl1pPr>
          </a:lstStyle>
          <a:p>
            <a:pPr lvl="0"/>
            <a:r>
              <a:rPr lang="en-US"/>
              <a:t>Click to edit Master title style</a:t>
            </a:r>
            <a:endParaRPr lang="en-IE"/>
          </a:p>
        </p:txBody>
      </p:sp>
      <p:sp>
        <p:nvSpPr>
          <p:cNvPr id="3" name="Picture Placeholder 2"/>
          <p:cNvSpPr txBox="1">
            <a:spLocks noGrp="1"/>
          </p:cNvSpPr>
          <p:nvPr>
            <p:ph type="pic" idx="1"/>
          </p:nvPr>
        </p:nvSpPr>
        <p:spPr>
          <a:xfrm>
            <a:off x="1792288" y="851470"/>
            <a:ext cx="5486400" cy="4013219"/>
          </a:xfrm>
        </p:spPr>
        <p:txBody>
          <a:bodyPr/>
          <a:lstStyle>
            <a:lvl1pPr marL="0" indent="0">
              <a:buNone/>
              <a:defRPr/>
            </a:lvl1pPr>
          </a:lstStyle>
          <a:p>
            <a:pPr lvl="0"/>
            <a:r>
              <a:rPr lang="en-US" dirty="0"/>
              <a:t>Click icon to add picture</a:t>
            </a:r>
            <a:endParaRPr lang="en-IE"/>
          </a:p>
        </p:txBody>
      </p:sp>
      <p:sp>
        <p:nvSpPr>
          <p:cNvPr id="4" name="Text Placeholder 3"/>
          <p:cNvSpPr txBox="1">
            <a:spLocks noGrp="1"/>
          </p:cNvSpPr>
          <p:nvPr>
            <p:ph type="body" idx="2"/>
          </p:nvPr>
        </p:nvSpPr>
        <p:spPr>
          <a:xfrm>
            <a:off x="1792288" y="5504459"/>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9D8DDEFF-179C-43BA-9754-AA83E8626577}" type="datetime1">
              <a:rPr lang="en-US"/>
              <a:pPr lvl="0"/>
              <a:t>1/17/2017</a:t>
            </a:fld>
            <a:endParaRPr lang="en-IE"/>
          </a:p>
        </p:txBody>
      </p:sp>
      <p:sp>
        <p:nvSpPr>
          <p:cNvPr id="6" name="Footer Placeholder 4"/>
          <p:cNvSpPr txBox="1">
            <a:spLocks noGrp="1"/>
          </p:cNvSpPr>
          <p:nvPr>
            <p:ph type="ftr" sz="quarter" idx="9"/>
          </p:nvPr>
        </p:nvSpPr>
        <p:spPr/>
        <p:txBody>
          <a:bodyPr/>
          <a:lstStyle>
            <a:lvl1pPr>
              <a:defRPr/>
            </a:lvl1pPr>
          </a:lstStyle>
          <a:p>
            <a:pPr lvl="0"/>
            <a:endParaRPr lang="en-IE"/>
          </a:p>
        </p:txBody>
      </p:sp>
      <p:sp>
        <p:nvSpPr>
          <p:cNvPr id="7" name="Slide Number Placeholder 5"/>
          <p:cNvSpPr txBox="1">
            <a:spLocks noGrp="1"/>
          </p:cNvSpPr>
          <p:nvPr>
            <p:ph type="sldNum" sz="quarter" idx="8"/>
          </p:nvPr>
        </p:nvSpPr>
        <p:spPr/>
        <p:txBody>
          <a:bodyPr/>
          <a:lstStyle>
            <a:lvl1pPr>
              <a:defRPr/>
            </a:lvl1pPr>
          </a:lstStyle>
          <a:p>
            <a:pPr lvl="0"/>
            <a:fld id="{61D8DCE4-B76C-414F-A9DB-B92E47BDB07D}" type="slidenum">
              <a:rPr/>
              <a:pPr lvl="0"/>
              <a:t>‹#›</a:t>
            </a:fld>
            <a:endParaRPr lang="en-I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IE"/>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7"/>
          </p:nvPr>
        </p:nvSpPr>
        <p:spPr/>
        <p:txBody>
          <a:bodyPr/>
          <a:lstStyle>
            <a:lvl1pPr>
              <a:defRPr/>
            </a:lvl1pPr>
          </a:lstStyle>
          <a:p>
            <a:pPr lvl="0"/>
            <a:fld id="{063DB7DC-0DB5-4B2E-814F-7386313A28CC}" type="datetime1">
              <a:rPr lang="en-US"/>
              <a:pPr lvl="0"/>
              <a:t>1/17/2017</a:t>
            </a:fld>
            <a:endParaRPr lang="en-IE"/>
          </a:p>
        </p:txBody>
      </p:sp>
      <p:sp>
        <p:nvSpPr>
          <p:cNvPr id="5" name="Footer Placeholder 4"/>
          <p:cNvSpPr txBox="1">
            <a:spLocks noGrp="1"/>
          </p:cNvSpPr>
          <p:nvPr>
            <p:ph type="ftr" sz="quarter" idx="9"/>
          </p:nvPr>
        </p:nvSpPr>
        <p:spPr/>
        <p:txBody>
          <a:bodyPr/>
          <a:lstStyle>
            <a:lvl1pPr>
              <a:defRPr/>
            </a:lvl1pPr>
          </a:lstStyle>
          <a:p>
            <a:pPr lvl="0"/>
            <a:endParaRPr lang="en-IE"/>
          </a:p>
        </p:txBody>
      </p:sp>
      <p:sp>
        <p:nvSpPr>
          <p:cNvPr id="6" name="Slide Number Placeholder 5"/>
          <p:cNvSpPr txBox="1">
            <a:spLocks noGrp="1"/>
          </p:cNvSpPr>
          <p:nvPr>
            <p:ph type="sldNum" sz="quarter" idx="8"/>
          </p:nvPr>
        </p:nvSpPr>
        <p:spPr/>
        <p:txBody>
          <a:bodyPr/>
          <a:lstStyle>
            <a:lvl1pPr>
              <a:defRPr/>
            </a:lvl1pPr>
          </a:lstStyle>
          <a:p>
            <a:pPr lvl="0"/>
            <a:fld id="{AFDD3C1C-F6BE-4A96-B112-44C6AE760736}" type="slidenum">
              <a:rPr/>
              <a:pPr lvl="0"/>
              <a:t>‹#›</a:t>
            </a:fld>
            <a:endParaRPr lang="en-I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9" descr="ppt_template_01d.jpg"/>
          <p:cNvPicPr>
            <a:picLocks noChangeAspect="1"/>
          </p:cNvPicPr>
          <p:nvPr/>
        </p:nvPicPr>
        <p:blipFill>
          <a:blip r:embed="rId12" cstate="print"/>
          <a:srcRect/>
          <a:stretch>
            <a:fillRect/>
          </a:stretch>
        </p:blipFill>
        <p:spPr>
          <a:xfrm>
            <a:off x="0" y="0"/>
            <a:ext cx="9144000" cy="6858000"/>
          </a:xfrm>
          <a:prstGeom prst="rect">
            <a:avLst/>
          </a:prstGeom>
          <a:noFill/>
          <a:ln>
            <a:noFill/>
          </a:ln>
        </p:spPr>
      </p:pic>
      <p:sp>
        <p:nvSpPr>
          <p:cNvPr id="3" name="Title Placeholder 1"/>
          <p:cNvSpPr txBox="1">
            <a:spLocks noGrp="1"/>
          </p:cNvSpPr>
          <p:nvPr>
            <p:ph type="title"/>
          </p:nvPr>
        </p:nvSpPr>
        <p:spPr>
          <a:xfrm>
            <a:off x="1908179" y="-171450"/>
            <a:ext cx="723582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IE"/>
          </a:p>
        </p:txBody>
      </p:sp>
      <p:sp>
        <p:nvSpPr>
          <p:cNvPr id="4"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txBox="1">
            <a:spLocks noGrp="1"/>
          </p:cNvSpPr>
          <p:nvPr>
            <p:ph type="dt" sz="half" idx="2"/>
          </p:nvPr>
        </p:nvSpPr>
        <p:spPr>
          <a:xfrm>
            <a:off x="1500192"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81DF5787-F996-470D-863D-F70187A3B0E9}" type="datetime1">
              <a:rPr lang="en-US"/>
              <a:pPr lvl="0"/>
              <a:t>1/17/2017</a:t>
            </a:fld>
            <a:endParaRPr lang="en-IE"/>
          </a:p>
        </p:txBody>
      </p:sp>
      <p:sp>
        <p:nvSpPr>
          <p:cNvPr id="6" name="Footer Placeholder 4"/>
          <p:cNvSpPr txBox="1">
            <a:spLocks noGrp="1"/>
          </p:cNvSpPr>
          <p:nvPr>
            <p:ph type="ftr" sz="quarter" idx="3"/>
          </p:nvPr>
        </p:nvSpPr>
        <p:spPr>
          <a:xfrm>
            <a:off x="3643317"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IE" sz="1200" b="0" i="0" u="none" strike="noStrike" kern="1200" cap="none" spc="0" baseline="0">
                <a:solidFill>
                  <a:srgbClr val="898989"/>
                </a:solidFill>
                <a:uFillTx/>
                <a:latin typeface="Calibri"/>
              </a:defRPr>
            </a:lvl1pPr>
          </a:lstStyle>
          <a:p>
            <a:pPr lvl="0"/>
            <a:endParaRPr lang="en-IE"/>
          </a:p>
        </p:txBody>
      </p:sp>
      <p:sp>
        <p:nvSpPr>
          <p:cNvPr id="7"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IE" sz="1200" b="0" i="0" u="none" strike="noStrike" kern="1200" cap="none" spc="0" baseline="0">
                <a:solidFill>
                  <a:srgbClr val="898989"/>
                </a:solidFill>
                <a:uFillTx/>
                <a:latin typeface="Calibri"/>
              </a:defRPr>
            </a:lvl1pPr>
          </a:lstStyle>
          <a:p>
            <a:pPr lvl="0"/>
            <a:fld id="{52274EEC-E3AE-425C-85B6-2C73D929AB5C}" type="slidenum">
              <a:rPr/>
              <a:pPr lvl="0"/>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marL="0" marR="0" lvl="0" indent="0" algn="ctr" defTabSz="914400" rtl="0" fontAlgn="auto" hangingPunct="0">
        <a:lnSpc>
          <a:spcPct val="100000"/>
        </a:lnSpc>
        <a:spcBef>
          <a:spcPts val="0"/>
        </a:spcBef>
        <a:spcAft>
          <a:spcPts val="0"/>
        </a:spcAft>
        <a:buNone/>
        <a:tabLst/>
        <a:defRPr lang="en-US" sz="3600" b="1" i="0" u="none" strike="noStrike" kern="1200" cap="none" spc="0" baseline="0">
          <a:solidFill>
            <a:srgbClr val="FFFFFF"/>
          </a:solidFill>
          <a:effectLst>
            <a:outerShdw dist="38096" dir="2700000">
              <a:srgbClr val="000000"/>
            </a:outerShdw>
          </a:effectLst>
          <a:uFillTx/>
          <a:latin typeface="Calibri"/>
          <a:ea typeface="Verdana" pitchFamily="34"/>
          <a:cs typeface="Verdana" pitchFamily="34"/>
        </a:defRPr>
      </a:lvl1pPr>
    </p:titleStyle>
    <p:bodyStyle>
      <a:lvl1pPr marL="342900" marR="0" lvl="0" indent="-342900" algn="l" defTabSz="914400" rtl="0" fontAlgn="auto" hangingPunct="0">
        <a:lnSpc>
          <a:spcPct val="100000"/>
        </a:lnSpc>
        <a:spcBef>
          <a:spcPts val="800"/>
        </a:spcBef>
        <a:spcAft>
          <a:spcPts val="0"/>
        </a:spcAft>
        <a:buSzPct val="100000"/>
        <a:buFont typeface="Arial"/>
        <a:buChar char="•"/>
        <a:tabLst/>
        <a:defRPr lang="en-US" sz="3200" b="1" i="0" u="none" strike="noStrike" kern="1200" cap="none" spc="0" baseline="0">
          <a:solidFill>
            <a:srgbClr val="000000"/>
          </a:solidFill>
          <a:uFillTx/>
          <a:latin typeface="Calibri"/>
          <a:ea typeface="Verdana" pitchFamily="34"/>
          <a:cs typeface="Verdana" pitchFamily="34"/>
        </a:defRPr>
      </a:lvl1pPr>
      <a:lvl2pPr marL="742950" marR="0" lvl="1" indent="-285750" algn="l" defTabSz="914400" rtl="0" fontAlgn="auto" hangingPunct="0">
        <a:lnSpc>
          <a:spcPct val="100000"/>
        </a:lnSpc>
        <a:spcBef>
          <a:spcPts val="700"/>
        </a:spcBef>
        <a:spcAft>
          <a:spcPts val="0"/>
        </a:spcAft>
        <a:buSzPct val="100000"/>
        <a:buFont typeface="Arial"/>
        <a:buChar char="–"/>
        <a:tabLst/>
        <a:defRPr lang="en-US" sz="2800" b="1" i="0" u="none" strike="noStrike" kern="1200" cap="none" spc="0" baseline="0">
          <a:solidFill>
            <a:srgbClr val="4F81BD"/>
          </a:solidFill>
          <a:uFillTx/>
          <a:latin typeface="Calibri"/>
          <a:ea typeface="Verdana" pitchFamily="34"/>
          <a:cs typeface="Verdana" pitchFamily="34"/>
        </a:defRPr>
      </a:lvl2pPr>
      <a:lvl3pPr marL="1250954" marR="0" lvl="2" indent="-336554" algn="l" defTabSz="914400" rtl="0" fontAlgn="auto" hangingPunct="0">
        <a:lnSpc>
          <a:spcPct val="100000"/>
        </a:lnSpc>
        <a:spcBef>
          <a:spcPts val="600"/>
        </a:spcBef>
        <a:spcAft>
          <a:spcPts val="0"/>
        </a:spcAft>
        <a:buSzPct val="100000"/>
        <a:buFont typeface="Wingdings" pitchFamily="2"/>
        <a:buChar char="ü"/>
        <a:tabLst/>
        <a:defRPr lang="en-US" sz="2400" b="0" i="0" u="none" strike="noStrike" kern="1200" cap="none" spc="0" baseline="0">
          <a:solidFill>
            <a:srgbClr val="000000"/>
          </a:solidFill>
          <a:uFillTx/>
          <a:latin typeface="Calibri"/>
          <a:ea typeface="Verdana" pitchFamily="34"/>
          <a:cs typeface="Verdana" pitchFamily="34"/>
        </a:defRPr>
      </a:lvl3pPr>
      <a:lvl4pPr marL="1600200" marR="0" lvl="3" indent="-228600" algn="l" defTabSz="914400" rtl="0" fontAlgn="auto" hangingPunct="0">
        <a:lnSpc>
          <a:spcPct val="100000"/>
        </a:lnSpc>
        <a:spcBef>
          <a:spcPts val="600"/>
        </a:spcBef>
        <a:spcAft>
          <a:spcPts val="0"/>
        </a:spcAft>
        <a:buSzPct val="100000"/>
        <a:buFont typeface="Arial"/>
        <a:buChar char="–"/>
        <a:tabLst/>
        <a:defRPr lang="en-US" sz="2400" b="0" i="1" u="none" strike="noStrike" kern="1200" cap="none" spc="0" baseline="0">
          <a:solidFill>
            <a:srgbClr val="4F81BD"/>
          </a:solidFill>
          <a:uFillTx/>
          <a:latin typeface="Calibri"/>
          <a:ea typeface="Verdana" pitchFamily="34"/>
          <a:cs typeface="Verdana" pitchFamily="34"/>
        </a:defRPr>
      </a:lvl4pPr>
      <a:lvl5pPr marL="2057400" marR="0" lvl="4" indent="-228600" algn="l" defTabSz="914400" rtl="0" fontAlgn="auto" hangingPunct="0">
        <a:lnSpc>
          <a:spcPct val="100000"/>
        </a:lnSpc>
        <a:spcBef>
          <a:spcPts val="500"/>
        </a:spcBef>
        <a:spcAft>
          <a:spcPts val="0"/>
        </a:spcAft>
        <a:buSzPct val="100000"/>
        <a:buFont typeface="Wingdings" pitchFamily="2"/>
        <a:buChar char="§"/>
        <a:tabLst/>
        <a:defRPr lang="en-US" sz="2000" b="0" i="0" u="none" strike="noStrike" kern="1200" cap="none" spc="0" baseline="0">
          <a:solidFill>
            <a:srgbClr val="7F7F7F"/>
          </a:solidFill>
          <a:uFillTx/>
          <a:latin typeface="Calibri"/>
          <a:ea typeface="Verdana" pitchFamily="34"/>
          <a:cs typeface="Verdana" pitchFamily="34"/>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hangingPunct="1"/>
            <a:r>
              <a:rPr lang="en-IE" dirty="0"/>
              <a:t>Your Sixty Seconds Starts Now!</a:t>
            </a:r>
          </a:p>
        </p:txBody>
      </p:sp>
      <p:sp>
        <p:nvSpPr>
          <p:cNvPr id="3" name="Subtitle 2"/>
          <p:cNvSpPr txBox="1">
            <a:spLocks noGrp="1"/>
          </p:cNvSpPr>
          <p:nvPr>
            <p:ph type="subTitle" idx="1"/>
          </p:nvPr>
        </p:nvSpPr>
        <p:spPr>
          <a:xfrm>
            <a:off x="1371600" y="3591862"/>
            <a:ext cx="6400800" cy="1752603"/>
          </a:xfrm>
        </p:spPr>
        <p:txBody>
          <a:bodyPr/>
          <a:lstStyle/>
          <a:p>
            <a:pPr lvl="0" hangingPunct="1">
              <a:spcBef>
                <a:spcPts val="900"/>
              </a:spcBef>
            </a:pPr>
            <a:r>
              <a:rPr lang="en-IE" sz="3600" dirty="0"/>
              <a:t>Brian Nisbet</a:t>
            </a:r>
          </a:p>
          <a:p>
            <a:pPr lvl="0" hangingPunct="1">
              <a:spcBef>
                <a:spcPts val="900"/>
              </a:spcBef>
            </a:pPr>
            <a:r>
              <a:rPr lang="en-IE" sz="3600" dirty="0"/>
              <a:t>Network Operations </a:t>
            </a:r>
            <a:r>
              <a:rPr lang="en-IE" sz="3600" dirty="0" smtClean="0"/>
              <a:t>Manager </a:t>
            </a:r>
            <a:r>
              <a:rPr lang="en-IE" sz="3600" dirty="0"/>
              <a:t>HEAnet</a:t>
            </a:r>
          </a:p>
          <a:p>
            <a:pPr lvl="0" hangingPunct="1">
              <a:spcBef>
                <a:spcPts val="900"/>
              </a:spcBef>
            </a:pPr>
            <a:r>
              <a:rPr lang="en-IE" sz="3600" dirty="0"/>
              <a:t>@natural20</a:t>
            </a:r>
            <a:endParaRPr lang="en-IE" dirty="0"/>
          </a:p>
        </p:txBody>
      </p:sp>
      <p:sp>
        <p:nvSpPr>
          <p:cNvPr id="4" name="Footer Placeholder 3"/>
          <p:cNvSpPr txBox="1"/>
          <p:nvPr/>
        </p:nvSpPr>
        <p:spPr>
          <a:xfrm>
            <a:off x="4643442" y="6237286"/>
            <a:ext cx="3976689" cy="412751"/>
          </a:xfrm>
          <a:prstGeom prst="rect">
            <a:avLst/>
          </a:prstGeom>
          <a:noFill/>
          <a:ln>
            <a:noFill/>
          </a:ln>
        </p:spPr>
        <p:txBody>
          <a:bodyPr vert="horz" wrap="square" lIns="91440" tIns="45720" rIns="91440" bIns="45720" anchor="ctr" anchorCtr="0" compatLnSpc="1"/>
          <a:lstStyle/>
          <a:p>
            <a:pPr lvl="0" algn="r">
              <a:defRPr sz="1800" b="0" i="0" u="none" strike="noStrike" kern="0" cap="none" spc="0" baseline="0">
                <a:solidFill>
                  <a:srgbClr val="000000"/>
                </a:solidFill>
                <a:uFillTx/>
              </a:defRPr>
            </a:pPr>
            <a:r>
              <a:rPr lang="en-IE" sz="2800" dirty="0">
                <a:solidFill>
                  <a:srgbClr val="000000"/>
                </a:solidFill>
              </a:rPr>
              <a:t>UKNOF 36 19</a:t>
            </a:r>
            <a:r>
              <a:rPr lang="en-IE" sz="2800" baseline="30000" dirty="0">
                <a:solidFill>
                  <a:srgbClr val="000000"/>
                </a:solidFill>
              </a:rPr>
              <a:t>th</a:t>
            </a:r>
            <a:r>
              <a:rPr lang="en-IE" sz="2800" dirty="0">
                <a:solidFill>
                  <a:srgbClr val="000000"/>
                </a:solidFill>
              </a:rPr>
              <a:t> Jan 2017 </a:t>
            </a:r>
          </a:p>
        </p:txBody>
      </p:sp>
      <p:sp>
        <p:nvSpPr>
          <p:cNvPr id="5" name="TextBox 4"/>
          <p:cNvSpPr txBox="1"/>
          <p:nvPr/>
        </p:nvSpPr>
        <p:spPr>
          <a:xfrm>
            <a:off x="107504" y="5949280"/>
            <a:ext cx="1296144" cy="792088"/>
          </a:xfrm>
          <a:prstGeom prst="rect">
            <a:avLst/>
          </a:prstGeom>
          <a:solidFill>
            <a:schemeClr val="bg1"/>
          </a:solidFill>
        </p:spPr>
        <p:txBody>
          <a:bodyPr wrap="square" rtlCol="0">
            <a:spAutoFit/>
          </a:bodyPr>
          <a:lstStyle/>
          <a:p>
            <a:endParaRPr lang="en-IE"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Client Pre-Fix Hierarchy of Needs</a:t>
            </a:r>
            <a:endParaRPr lang="en-I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31637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69667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480775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a:effectLst/>
              </a:rPr>
              <a:t>brian.nisbet@heanet.ie</a:t>
            </a:r>
          </a:p>
        </p:txBody>
      </p:sp>
      <p:sp>
        <p:nvSpPr>
          <p:cNvPr id="5" name="Subtitle 4"/>
          <p:cNvSpPr>
            <a:spLocks noGrp="1"/>
          </p:cNvSpPr>
          <p:nvPr>
            <p:ph type="subTitle" idx="1"/>
          </p:nvPr>
        </p:nvSpPr>
        <p:spPr/>
        <p:txBody>
          <a:bodyPr/>
          <a:lstStyle/>
          <a:p>
            <a:r>
              <a:rPr lang="en-IE" dirty="0"/>
              <a:t>@natural20</a:t>
            </a:r>
          </a:p>
        </p:txBody>
      </p:sp>
      <p:sp>
        <p:nvSpPr>
          <p:cNvPr id="6" name="Rectangle 5"/>
          <p:cNvSpPr/>
          <p:nvPr/>
        </p:nvSpPr>
        <p:spPr>
          <a:xfrm>
            <a:off x="179512" y="6021288"/>
            <a:ext cx="119208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205915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4" name="Picture 3"/>
          <p:cNvPicPr>
            <a:picLocks noChangeAspect="1"/>
          </p:cNvPicPr>
          <p:nvPr/>
        </p:nvPicPr>
        <p:blipFill>
          <a:blip r:embed="rId3"/>
          <a:stretch>
            <a:fillRect/>
          </a:stretch>
        </p:blipFill>
        <p:spPr>
          <a:xfrm>
            <a:off x="-1" y="0"/>
            <a:ext cx="9144000" cy="6336792"/>
          </a:xfrm>
          <a:prstGeom prst="rect">
            <a:avLst/>
          </a:prstGeom>
        </p:spPr>
      </p:pic>
      <p:sp>
        <p:nvSpPr>
          <p:cNvPr id="5" name="TextBox 4"/>
          <p:cNvSpPr txBox="1"/>
          <p:nvPr/>
        </p:nvSpPr>
        <p:spPr>
          <a:xfrm flipH="1">
            <a:off x="107504" y="6393770"/>
            <a:ext cx="4176240" cy="369332"/>
          </a:xfrm>
          <a:prstGeom prst="rect">
            <a:avLst/>
          </a:prstGeom>
          <a:noFill/>
        </p:spPr>
        <p:txBody>
          <a:bodyPr wrap="square" rtlCol="0">
            <a:spAutoFit/>
          </a:bodyPr>
          <a:lstStyle/>
          <a:p>
            <a:r>
              <a:rPr lang="en-IE">
                <a:solidFill>
                  <a:sysClr val="windowText" lastClr="000000"/>
                </a:solidFill>
              </a:rPr>
              <a:t>Golden Age - </a:t>
            </a:r>
            <a:r>
              <a:rPr lang="en-IE"/>
              <a:t>Lucas Cranach the Elder</a:t>
            </a:r>
            <a:endParaRPr lang="en-IE">
              <a:solidFill>
                <a:sysClr val="windowText" lastClr="000000"/>
              </a:solidFill>
            </a:endParaRPr>
          </a:p>
        </p:txBody>
      </p:sp>
    </p:spTree>
    <p:extLst>
      <p:ext uri="{BB962C8B-B14F-4D97-AF65-F5344CB8AC3E}">
        <p14:creationId xmlns:p14="http://schemas.microsoft.com/office/powerpoint/2010/main" val="1955859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emaitreltd.com/_includes/images/uploads/ecommerce/large/smokeeffects1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6712"/>
            <a:ext cx="9143998"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4438" y="6540519"/>
            <a:ext cx="1800200" cy="369332"/>
          </a:xfrm>
          <a:prstGeom prst="rect">
            <a:avLst/>
          </a:prstGeom>
          <a:noFill/>
        </p:spPr>
        <p:txBody>
          <a:bodyPr wrap="square" rtlCol="0">
            <a:spAutoFit/>
          </a:bodyPr>
          <a:lstStyle/>
          <a:p>
            <a:r>
              <a:rPr lang="en-IE"/>
              <a:t>lemaitreltd.com</a:t>
            </a:r>
            <a:endParaRPr lang="en-IE" dirty="0"/>
          </a:p>
        </p:txBody>
      </p:sp>
    </p:spTree>
    <p:extLst>
      <p:ext uri="{BB962C8B-B14F-4D97-AF65-F5344CB8AC3E}">
        <p14:creationId xmlns:p14="http://schemas.microsoft.com/office/powerpoint/2010/main" val="280124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cademic ivory t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6209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this is fine"/>
          <p:cNvSpPr>
            <a:spLocks noChangeAspect="1" noChangeArrowheads="1"/>
          </p:cNvSpPr>
          <p:nvPr/>
        </p:nvSpPr>
        <p:spPr bwMode="auto">
          <a:xfrm>
            <a:off x="755576" y="97155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2" name="Picture 4" descr="http://i.imgur.com/c4jt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708920"/>
            <a:ext cx="5524500" cy="26860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1800" y="5589240"/>
            <a:ext cx="4464496" cy="369332"/>
          </a:xfrm>
          <a:prstGeom prst="rect">
            <a:avLst/>
          </a:prstGeom>
          <a:noFill/>
        </p:spPr>
        <p:txBody>
          <a:bodyPr wrap="square" rtlCol="0">
            <a:spAutoFit/>
          </a:bodyPr>
          <a:lstStyle/>
          <a:p>
            <a:r>
              <a:rPr lang="en-IE" dirty="0"/>
              <a:t>KC Green - http://gunshowcomic.com/</a:t>
            </a:r>
          </a:p>
        </p:txBody>
      </p:sp>
    </p:spTree>
    <p:extLst>
      <p:ext uri="{BB962C8B-B14F-4D97-AF65-F5344CB8AC3E}">
        <p14:creationId xmlns:p14="http://schemas.microsoft.com/office/powerpoint/2010/main" val="36606871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Marketing?</a:t>
            </a:r>
            <a:endParaRPr lang="en-I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776047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56978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Reality?</a:t>
            </a:r>
            <a:endParaRPr lang="en-I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729627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14971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67744" y="1484784"/>
            <a:ext cx="4525963" cy="4525963"/>
          </a:xfrm>
        </p:spPr>
      </p:pic>
    </p:spTree>
    <p:extLst>
      <p:ext uri="{BB962C8B-B14F-4D97-AF65-F5344CB8AC3E}">
        <p14:creationId xmlns:p14="http://schemas.microsoft.com/office/powerpoint/2010/main" val="36146909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13534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725435"/>
      </p:ext>
    </p:extLst>
  </p:cSld>
  <p:clrMapOvr>
    <a:masterClrMapping/>
  </p:clrMapOvr>
  <p:transition/>
</p:sld>
</file>

<file path=ppt/theme/theme1.xml><?xml version="1.0" encoding="utf-8"?>
<a:theme xmlns:a="http://schemas.openxmlformats.org/drawingml/2006/main" name="HEAnet P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HEAnet%20PPP%20Template</Template>
  <TotalTime>5998</TotalTime>
  <Words>1084</Words>
  <Application>Microsoft Office PowerPoint</Application>
  <PresentationFormat>On-screen Show (4:3)</PresentationFormat>
  <Paragraphs>102</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Verdana</vt:lpstr>
      <vt:lpstr>Wingdings</vt:lpstr>
      <vt:lpstr>HEAnet PPP Template</vt:lpstr>
      <vt:lpstr>Your Sixty Seconds Starts Now!</vt:lpstr>
      <vt:lpstr>PowerPoint Presentation</vt:lpstr>
      <vt:lpstr>PowerPoint Presentation</vt:lpstr>
      <vt:lpstr>PowerPoint Presentation</vt:lpstr>
      <vt:lpstr>PowerPoint Presentation</vt:lpstr>
      <vt:lpstr>Marketing?</vt:lpstr>
      <vt:lpstr>Reality?</vt:lpstr>
      <vt:lpstr>PowerPoint Presentation</vt:lpstr>
      <vt:lpstr>PowerPoint Presentation</vt:lpstr>
      <vt:lpstr>Client Pre-Fix Hierarchy of Needs</vt:lpstr>
      <vt:lpstr>PowerPoint Presentation</vt:lpstr>
      <vt:lpstr>brian.nisbet@heanet.ie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fcoyle</dc:creator>
  <cp:lastModifiedBy>Brian Nisbet</cp:lastModifiedBy>
  <cp:revision>102</cp:revision>
  <dcterms:created xsi:type="dcterms:W3CDTF">2011-01-19T14:46:24Z</dcterms:created>
  <dcterms:modified xsi:type="dcterms:W3CDTF">2017-01-17T15:28:18Z</dcterms:modified>
</cp:coreProperties>
</file>