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0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92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handoutMaster" Target="handoutMasters/handout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AF28CF-07B6-674E-85FA-DFFABA5ECBD4}" type="datetimeFigureOut">
              <a:rPr lang="en-US" smtClean="0"/>
              <a:t>21/01/2014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3F06E2-E9EC-5545-A1FD-61ABC24893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156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CBED7F-F994-D44C-A257-5EADC804D8D7}" type="datetimeFigureOut">
              <a:rPr lang="en-US" smtClean="0"/>
              <a:t>21/01/2014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FCABA3-EC0D-E143-8006-41FD0509D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67958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82508-9956-BC4B-9DCA-51BF8E36CD79}" type="datetime1">
              <a:rPr lang="en-GB" smtClean="0"/>
              <a:t>21/01/2014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IPv6 Matrix - UKNOF27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5466C-C798-024A-BC80-827DCD3AF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952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B87B7-3437-0445-81FA-0F1351855170}" type="datetime1">
              <a:rPr lang="en-GB" smtClean="0"/>
              <a:t>21/01/2014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IPv6 Matrix - UKNOF27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5466C-C798-024A-BC80-827DCD3AF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858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BAC60-FA7F-4548-81C3-F4436C71C4DE}" type="datetime1">
              <a:rPr lang="en-GB" smtClean="0"/>
              <a:t>21/01/2014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IPv6 Matrix - UKNOF27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5466C-C798-024A-BC80-827DCD3AF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782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8868D-0859-4745-9567-309943D1CF05}" type="datetime1">
              <a:rPr lang="en-GB" smtClean="0"/>
              <a:t>21/01/2014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IPv6 Matrix - UKNOF27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5466C-C798-024A-BC80-827DCD3AF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938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EC0D9-54A5-8F41-B0D4-CCA60B3587CD}" type="datetime1">
              <a:rPr lang="en-GB" smtClean="0"/>
              <a:t>21/01/2014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IPv6 Matrix - UKNOF27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5466C-C798-024A-BC80-827DCD3AF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200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8EF93-2B6F-0E4B-A39A-2E19F61F9B9A}" type="datetime1">
              <a:rPr lang="en-GB" smtClean="0"/>
              <a:t>21/01/2014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IPv6 Matrix - UKNOF27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5466C-C798-024A-BC80-827DCD3AF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188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0A327-BFB8-5945-91BC-4E2540C37718}" type="datetime1">
              <a:rPr lang="en-GB" smtClean="0"/>
              <a:t>21/01/2014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IPv6 Matrix - UKNOF27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5466C-C798-024A-BC80-827DCD3AF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421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8CE32-FE21-6948-9AAA-F689C0D93621}" type="datetime1">
              <a:rPr lang="en-GB" smtClean="0"/>
              <a:t>21/01/2014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IPv6 Matrix - UKNOF27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5466C-C798-024A-BC80-827DCD3AF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153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1A242-05A5-0042-8AE4-A0ABC9B46A4C}" type="datetime1">
              <a:rPr lang="en-GB" smtClean="0"/>
              <a:t>21/01/2014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IPv6 Matrix - UKNOF27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5466C-C798-024A-BC80-827DCD3AF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445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DF20A-4859-2D4A-95DA-2138AC6EED2E}" type="datetime1">
              <a:rPr lang="en-GB" smtClean="0"/>
              <a:t>21/01/2014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IPv6 Matrix - UKNOF27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5466C-C798-024A-BC80-827DCD3AF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115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FF9D0-5B75-F04B-BC76-BA710B4B0D16}" type="datetime1">
              <a:rPr lang="en-GB" smtClean="0"/>
              <a:t>21/01/2014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IPv6 Matrix - UKNOF27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5466C-C798-024A-BC80-827DCD3AF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143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EBCE38-E147-644A-A9A8-9B524C578EB0}" type="datetime1">
              <a:rPr lang="en-GB" smtClean="0"/>
              <a:t>21/01/2014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IPv6 Matrix - UKNOF27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E5466C-C798-024A-BC80-827DCD3AF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831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tjc@ecs.soton.ac.uk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worldipv6launch.org/measurements/" TargetMode="External"/><Relationship Id="rId3" Type="http://schemas.openxmlformats.org/officeDocument/2006/relationships/hyperlink" Target="https://labs.ripe.net/Members/mirjam/content-ipv6-measurement-compilation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s3.amazonaws.com/alexa-static/top-1m.csv.zip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theodi.org" TargetMode="External"/><Relationship Id="rId3" Type="http://schemas.openxmlformats.org/officeDocument/2006/relationships/hyperlink" Target="http://www.ipv6matrix.org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feedback@ipv6matrix.or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IPv6 Matrix</a:t>
            </a:r>
            <a:br>
              <a:rPr lang="en-US" dirty="0" smtClean="0"/>
            </a:br>
            <a:r>
              <a:rPr lang="en-US" sz="3200" dirty="0" smtClean="0"/>
              <a:t>Measuring IPv6 Deployment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Tim Chown</a:t>
            </a:r>
          </a:p>
          <a:p>
            <a:r>
              <a:rPr lang="en-US" dirty="0" smtClean="0"/>
              <a:t>Electronics and Computer Science</a:t>
            </a:r>
          </a:p>
          <a:p>
            <a:r>
              <a:rPr lang="en-US" dirty="0" smtClean="0"/>
              <a:t>University of Southampton</a:t>
            </a:r>
          </a:p>
          <a:p>
            <a:r>
              <a:rPr lang="en-US" dirty="0" smtClean="0">
                <a:hlinkClick r:id="rId2"/>
              </a:rPr>
              <a:t>tjc@ecs.soton.ac.uk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UKNOF27, Manchester, 21</a:t>
            </a:r>
            <a:r>
              <a:rPr lang="en-US" baseline="30000" dirty="0" smtClean="0"/>
              <a:t>st</a:t>
            </a:r>
            <a:r>
              <a:rPr lang="en-US" dirty="0" smtClean="0"/>
              <a:t> January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068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IPv6 deployment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Some good examples out there already</a:t>
            </a:r>
          </a:p>
          <a:p>
            <a:endParaRPr lang="en-US" dirty="0" smtClean="0"/>
          </a:p>
          <a:p>
            <a:r>
              <a:rPr lang="en-US" dirty="0" smtClean="0"/>
              <a:t>Includes a couple of nice catalogues of measurements</a:t>
            </a:r>
          </a:p>
          <a:p>
            <a:pPr lvl="1"/>
            <a:r>
              <a:rPr lang="en-US" dirty="0" smtClean="0">
                <a:hlinkClick r:id="rId2"/>
              </a:rPr>
              <a:t>http://www.worldipv6launch.org/measurements/</a:t>
            </a:r>
            <a:endParaRPr lang="en-US" dirty="0" smtClean="0"/>
          </a:p>
          <a:p>
            <a:pPr lvl="1"/>
            <a:r>
              <a:rPr lang="en-US" dirty="0" smtClean="0">
                <a:hlinkClick r:id="rId3"/>
              </a:rPr>
              <a:t>https://labs.ripe.net/Members/mirjam/content-ipv6-measurement-compilation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Good stats, but generally</a:t>
            </a:r>
          </a:p>
          <a:p>
            <a:pPr lvl="1"/>
            <a:r>
              <a:rPr lang="en-US" dirty="0" smtClean="0"/>
              <a:t>Presented in a ‘matter of fact’ style</a:t>
            </a:r>
          </a:p>
          <a:p>
            <a:pPr lvl="1"/>
            <a:r>
              <a:rPr lang="en-US" dirty="0" smtClean="0"/>
              <a:t>Not very interactive, if you want to explore the stats</a:t>
            </a:r>
          </a:p>
          <a:p>
            <a:pPr lvl="1"/>
            <a:r>
              <a:rPr lang="en-US" dirty="0" smtClean="0"/>
              <a:t>Underlying data is not available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IPv6 Matrix - UKNOF27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5466C-C798-024A-BC80-827DCD3AF6C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7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IPv6 Matrix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 tool that measures IPv6 deployment by looking for and testing DNS entries in the </a:t>
            </a:r>
            <a:r>
              <a:rPr lang="en-US" dirty="0" err="1" smtClean="0"/>
              <a:t>Alexa</a:t>
            </a:r>
            <a:r>
              <a:rPr lang="en-US" dirty="0" smtClean="0"/>
              <a:t> top 1,000,000 domain list (a free download)</a:t>
            </a:r>
          </a:p>
          <a:p>
            <a:pPr lvl="1"/>
            <a:r>
              <a:rPr lang="en-US" dirty="0" smtClean="0">
                <a:hlinkClick r:id="rId2"/>
              </a:rPr>
              <a:t>http://s3.amazonaws.com/alexa-static/top-1m.csv.zip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Initial ‘crawler’ code was developed by ISOC England in conjunction with Nile University in 2009/10</a:t>
            </a:r>
          </a:p>
          <a:p>
            <a:pPr lvl="1"/>
            <a:r>
              <a:rPr lang="en-US" dirty="0" smtClean="0"/>
              <a:t>Started crawling the data, with basic display mechanisms</a:t>
            </a:r>
          </a:p>
          <a:p>
            <a:endParaRPr lang="en-US" dirty="0" smtClean="0"/>
          </a:p>
          <a:p>
            <a:r>
              <a:rPr lang="en-US" dirty="0" smtClean="0"/>
              <a:t>Due to Arab Spring, the crawler moved to </a:t>
            </a:r>
            <a:r>
              <a:rPr lang="en-US" dirty="0" err="1" smtClean="0"/>
              <a:t>Telehouse</a:t>
            </a:r>
            <a:endParaRPr lang="en-US" dirty="0" smtClean="0"/>
          </a:p>
          <a:p>
            <a:pPr lvl="1"/>
            <a:r>
              <a:rPr lang="en-US" dirty="0" smtClean="0"/>
              <a:t>The project now has three+ years of data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IPv6 Matrix - UKNOF27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5466C-C798-024A-BC80-827DCD3AF6C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825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Improving the IPv6 Matrix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ISOC England worked with a group of 4</a:t>
            </a:r>
            <a:r>
              <a:rPr lang="en-US" baseline="30000" dirty="0" smtClean="0"/>
              <a:t>th</a:t>
            </a:r>
            <a:r>
              <a:rPr lang="en-US" dirty="0" smtClean="0"/>
              <a:t> year </a:t>
            </a:r>
            <a:r>
              <a:rPr lang="en-US" dirty="0" err="1" smtClean="0"/>
              <a:t>MEng</a:t>
            </a:r>
            <a:r>
              <a:rPr lang="en-US" dirty="0" smtClean="0"/>
              <a:t> students at the University of Southampton</a:t>
            </a:r>
          </a:p>
          <a:p>
            <a:pPr lvl="1"/>
            <a:r>
              <a:rPr lang="en-US" dirty="0" smtClean="0"/>
              <a:t>Group Design Project (3/8ths of students’ final year)</a:t>
            </a:r>
          </a:p>
          <a:p>
            <a:pPr lvl="1"/>
            <a:r>
              <a:rPr lang="en-US" dirty="0" smtClean="0"/>
              <a:t>Around 30 such projects run each year</a:t>
            </a:r>
          </a:p>
          <a:p>
            <a:endParaRPr lang="en-US" dirty="0" smtClean="0"/>
          </a:p>
          <a:p>
            <a:r>
              <a:rPr lang="en-US" dirty="0" smtClean="0"/>
              <a:t>The ISOC customer brief was to improve the presentation of the crawler data</a:t>
            </a:r>
          </a:p>
          <a:p>
            <a:pPr lvl="1"/>
            <a:r>
              <a:rPr lang="en-US" dirty="0" smtClean="0"/>
              <a:t>And as a secondary priority to harden the crawler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ncluded Open Data principles (see </a:t>
            </a:r>
            <a:r>
              <a:rPr lang="en-US" dirty="0" smtClean="0">
                <a:hlinkClick r:id="rId2"/>
              </a:rPr>
              <a:t>http://theodi.org</a:t>
            </a:r>
            <a:r>
              <a:rPr lang="en-US" dirty="0" smtClean="0"/>
              <a:t>) </a:t>
            </a:r>
          </a:p>
          <a:p>
            <a:pPr lvl="1"/>
            <a:r>
              <a:rPr lang="en-US" dirty="0" smtClean="0"/>
              <a:t>As part of project, crawler moved to Southampton</a:t>
            </a:r>
          </a:p>
          <a:p>
            <a:pPr lvl="1"/>
            <a:r>
              <a:rPr lang="en-US" dirty="0" smtClean="0"/>
              <a:t>See </a:t>
            </a:r>
            <a:r>
              <a:rPr lang="en-US" dirty="0" smtClean="0">
                <a:hlinkClick r:id="rId3"/>
              </a:rPr>
              <a:t>http://www.ipv6matrix.org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IPv6 Matrix - UKNOF27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5466C-C798-024A-BC80-827DCD3AF6C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7673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IPv6 Matrix - UKNOF27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5466C-C798-024A-BC80-827DCD3AF6C2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5" descr="Screen Shot 2014-01-21 at 11.34.2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0400"/>
            <a:ext cx="9144000" cy="5525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6711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IPv6 Matrix - UKNOF27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5466C-C798-024A-BC80-827DCD3AF6C2}" type="slidenum">
              <a:rPr lang="en-US" smtClean="0"/>
              <a:t>6</a:t>
            </a:fld>
            <a:endParaRPr lang="en-US"/>
          </a:p>
        </p:txBody>
      </p:sp>
      <p:pic>
        <p:nvPicPr>
          <p:cNvPr id="4" name="Picture 3" descr="Screen Shot 2014-01-21 at 11.36.0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7700"/>
            <a:ext cx="9144000" cy="5545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9145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IPv6 Matrix - UKNOF27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5466C-C798-024A-BC80-827DCD3AF6C2}" type="slidenum">
              <a:rPr lang="en-US" smtClean="0"/>
              <a:t>7</a:t>
            </a:fld>
            <a:endParaRPr lang="en-US"/>
          </a:p>
        </p:txBody>
      </p:sp>
      <p:pic>
        <p:nvPicPr>
          <p:cNvPr id="4" name="Picture 3" descr="Screen Shot 2014-01-21 at 11.37.1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2300"/>
            <a:ext cx="9144000" cy="5607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5420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IPv6 Matrix - UKNOF27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5466C-C798-024A-BC80-827DCD3AF6C2}" type="slidenum">
              <a:rPr lang="en-US" smtClean="0"/>
              <a:t>8</a:t>
            </a:fld>
            <a:endParaRPr lang="en-US"/>
          </a:p>
        </p:txBody>
      </p:sp>
      <p:pic>
        <p:nvPicPr>
          <p:cNvPr id="4" name="Picture 3" descr="Screen Shot 2014-01-21 at 11.37.4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1900"/>
            <a:ext cx="9144000" cy="4381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8180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 new version of the IPv6 Matrix is now available</a:t>
            </a:r>
          </a:p>
          <a:p>
            <a:pPr lvl="1"/>
            <a:r>
              <a:rPr lang="en-US" dirty="0" smtClean="0"/>
              <a:t>Significant improvements to interactivity</a:t>
            </a:r>
          </a:p>
          <a:p>
            <a:r>
              <a:rPr lang="en-US" dirty="0" smtClean="0"/>
              <a:t>Shows potential for </a:t>
            </a:r>
            <a:r>
              <a:rPr lang="en-US" dirty="0" err="1" smtClean="0"/>
              <a:t>organisations</a:t>
            </a:r>
            <a:r>
              <a:rPr lang="en-US" dirty="0" smtClean="0"/>
              <a:t>/companies to work with universities to prototype ideas</a:t>
            </a:r>
          </a:p>
          <a:p>
            <a:pPr lvl="1"/>
            <a:r>
              <a:rPr lang="en-US" dirty="0" smtClean="0"/>
              <a:t>There are lots of very good students out there!</a:t>
            </a:r>
          </a:p>
          <a:p>
            <a:r>
              <a:rPr lang="en-US" dirty="0" smtClean="0"/>
              <a:t>Promotes use of Open Data</a:t>
            </a:r>
          </a:p>
          <a:p>
            <a:pPr lvl="1"/>
            <a:r>
              <a:rPr lang="en-US" dirty="0" smtClean="0"/>
              <a:t>We urge other measurement projects to publish their data</a:t>
            </a:r>
          </a:p>
          <a:p>
            <a:pPr lvl="1"/>
            <a:r>
              <a:rPr lang="en-US" dirty="0" smtClean="0"/>
              <a:t>Goal is to enable interesting data mash-ups</a:t>
            </a:r>
          </a:p>
          <a:p>
            <a:endParaRPr lang="en-US" dirty="0"/>
          </a:p>
          <a:p>
            <a:r>
              <a:rPr lang="en-US" dirty="0" smtClean="0"/>
              <a:t>We need your feedback</a:t>
            </a:r>
          </a:p>
          <a:p>
            <a:pPr lvl="1"/>
            <a:r>
              <a:rPr lang="en-US" dirty="0" smtClean="0"/>
              <a:t>Send to </a:t>
            </a:r>
            <a:r>
              <a:rPr lang="en-US" dirty="0" smtClean="0">
                <a:hlinkClick r:id="rId2"/>
              </a:rPr>
              <a:t>feedback@ipv6matrix.org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IPv6 Matrix - UKNOF27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5466C-C798-024A-BC80-827DCD3AF6C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9993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383</Words>
  <Application>Microsoft Macintosh PowerPoint</Application>
  <PresentationFormat>On-screen Show (4:3)</PresentationFormat>
  <Paragraphs>64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The IPv6 Matrix Measuring IPv6 Deployment</vt:lpstr>
      <vt:lpstr>Measuring IPv6 deployment</vt:lpstr>
      <vt:lpstr>The IPv6 Matrix</vt:lpstr>
      <vt:lpstr>Improving the IPv6 Matrix</vt:lpstr>
      <vt:lpstr>PowerPoint Presentation</vt:lpstr>
      <vt:lpstr>PowerPoint Presentation</vt:lpstr>
      <vt:lpstr>PowerPoint Presentation</vt:lpstr>
      <vt:lpstr>PowerPoint Presentation</vt:lpstr>
      <vt:lpstr>Summary</vt:lpstr>
    </vt:vector>
  </TitlesOfParts>
  <Company>University of Southampton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IPv6 Matrix Measuring IPv6 Deployment</dc:title>
  <dc:creator>Tim Chown</dc:creator>
  <cp:lastModifiedBy>Tim Chown</cp:lastModifiedBy>
  <cp:revision>8</cp:revision>
  <dcterms:created xsi:type="dcterms:W3CDTF">2014-01-21T11:55:43Z</dcterms:created>
  <dcterms:modified xsi:type="dcterms:W3CDTF">2014-01-21T12:28:22Z</dcterms:modified>
</cp:coreProperties>
</file>