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2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3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4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5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1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7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18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19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86" r:id="rId5"/>
    <p:sldMasterId id="2147483702" r:id="rId6"/>
    <p:sldMasterId id="2147483719" r:id="rId7"/>
    <p:sldMasterId id="2147483736" r:id="rId8"/>
    <p:sldMasterId id="2147483753" r:id="rId9"/>
    <p:sldMasterId id="2147483770" r:id="rId10"/>
    <p:sldMasterId id="2147483787" r:id="rId11"/>
    <p:sldMasterId id="2147483804" r:id="rId12"/>
    <p:sldMasterId id="2147483821" r:id="rId13"/>
    <p:sldMasterId id="2147483838" r:id="rId14"/>
    <p:sldMasterId id="2147483855" r:id="rId15"/>
    <p:sldMasterId id="2147483872" r:id="rId16"/>
    <p:sldMasterId id="2147483889" r:id="rId17"/>
    <p:sldMasterId id="2147483906" r:id="rId18"/>
    <p:sldMasterId id="2147483923" r:id="rId19"/>
    <p:sldMasterId id="2147483940" r:id="rId20"/>
    <p:sldMasterId id="2147483957" r:id="rId21"/>
    <p:sldMasterId id="2147483974" r:id="rId22"/>
    <p:sldMasterId id="2147483991" r:id="rId23"/>
  </p:sldMasterIdLst>
  <p:notesMasterIdLst>
    <p:notesMasterId r:id="rId38"/>
  </p:notesMasterIdLst>
  <p:sldIdLst>
    <p:sldId id="276" r:id="rId24"/>
    <p:sldId id="332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36" r:id="rId37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418BAE"/>
    <a:srgbClr val="F8F8F8"/>
    <a:srgbClr val="FB3C0A"/>
    <a:srgbClr val="FE2725"/>
    <a:srgbClr val="A16E0A"/>
    <a:srgbClr val="F7A900"/>
    <a:srgbClr val="FDCF0A"/>
    <a:srgbClr val="418E6E"/>
    <a:srgbClr val="336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32" autoAdjust="0"/>
    <p:restoredTop sz="89699" autoAdjust="0"/>
  </p:normalViewPr>
  <p:slideViewPr>
    <p:cSldViewPr>
      <p:cViewPr>
        <p:scale>
          <a:sx n="85" d="100"/>
          <a:sy n="85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17.xml"/><Relationship Id="rId21" Type="http://schemas.openxmlformats.org/officeDocument/2006/relationships/slideMaster" Target="slideMasters/slideMaster18.xml"/><Relationship Id="rId22" Type="http://schemas.openxmlformats.org/officeDocument/2006/relationships/slideMaster" Target="slideMasters/slideMaster19.xml"/><Relationship Id="rId23" Type="http://schemas.openxmlformats.org/officeDocument/2006/relationships/slideMaster" Target="slideMasters/slideMaster20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Master" Target="slideMasters/slideMaster12.xml"/><Relationship Id="rId16" Type="http://schemas.openxmlformats.org/officeDocument/2006/relationships/slideMaster" Target="slideMasters/slideMaster13.xml"/><Relationship Id="rId17" Type="http://schemas.openxmlformats.org/officeDocument/2006/relationships/slideMaster" Target="slideMasters/slideMaster14.xml"/><Relationship Id="rId18" Type="http://schemas.openxmlformats.org/officeDocument/2006/relationships/slideMaster" Target="slideMasters/slideMaster15.xml"/><Relationship Id="rId19" Type="http://schemas.openxmlformats.org/officeDocument/2006/relationships/slideMaster" Target="slideMasters/slideMaster16.xml"/><Relationship Id="rId37" Type="http://schemas.openxmlformats.org/officeDocument/2006/relationships/slide" Target="slides/slide14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tags" Target="tags/tag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DAC3C-4C6D-4B0F-A796-681C53524C6F}" type="datetimeFigureOut">
              <a:rPr lang="en-GB" smtClean="0"/>
              <a:t>09/01/15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70609-6304-43C9-82C9-3AE941E53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7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70609-6304-43C9-82C9-3AE941E53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6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2.png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2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4559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7549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962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1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2227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71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933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6561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2556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8267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574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72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17144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12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436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46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1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19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962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1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2227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71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8194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933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6561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2556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8267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574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72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12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436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46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68182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1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19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962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1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2227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71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933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6561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2556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8267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248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574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72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12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436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46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1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198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49622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71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8544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2227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7196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3933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26561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2556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38267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574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772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12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69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977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004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986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98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287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24496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81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04907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46835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68260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49363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327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44102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4784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486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848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8045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6325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41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1552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915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613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46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385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3047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4968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38961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97390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294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655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36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483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3475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6065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0218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1704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529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73694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099556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6470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3243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55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102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285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25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779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237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16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8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5589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994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77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229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02261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679913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2469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414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2492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44033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52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97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733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285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125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779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216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686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05589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1994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2631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2770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2290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02261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679913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72469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4148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 hidden="1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52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097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733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958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462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12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001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959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40149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033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5090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15037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90219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12250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78471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859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58291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3570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555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45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513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79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7587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859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764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61288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359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95551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69194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60320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18371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3256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33379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77293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292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8693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088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75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91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967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884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471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683006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574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8534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34934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926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84873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89109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76558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9169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294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1421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5266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047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973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980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901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664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322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60363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0363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12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14800" y="1260000"/>
            <a:ext cx="1972800" cy="19728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60000" y="3923606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512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512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20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20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814800" y="3412800"/>
            <a:ext cx="1973262" cy="510806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14800" y="3924000"/>
            <a:ext cx="1973262" cy="1937193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tx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503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5422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06467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8195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220400"/>
            <a:ext cx="4122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53737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60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885708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oth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1999" y="2375999"/>
            <a:ext cx="4122000" cy="335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Name presentation - City, date</a:t>
            </a:r>
            <a:endParaRPr lang="nl-NL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62000" y="1259999"/>
            <a:ext cx="4122000" cy="864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210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62000" y="1260000"/>
            <a:ext cx="4122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0" y="1695796"/>
            <a:ext cx="4122000" cy="40426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220400"/>
            <a:ext cx="4122000" cy="47539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b="1">
                <a:solidFill>
                  <a:schemeClr val="accent1"/>
                </a:solidFill>
              </a:defRPr>
            </a:lvl2pPr>
            <a:lvl3pPr marL="0" indent="0"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03159" y="6068927"/>
            <a:ext cx="1620000" cy="432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86173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662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13906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0000"/>
            <a:ext cx="9144000" cy="45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200" y="1706400"/>
            <a:ext cx="3448800" cy="34488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60000" y="1689937"/>
            <a:ext cx="4022725" cy="344805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95620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60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3807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"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  <a:lumMod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4365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780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4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457200"/>
            <a:ext cx="8424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Right-click picture, Format Background to change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6105600"/>
            <a:ext cx="6271200" cy="2052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function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46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o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60000"/>
            <a:ext cx="8424000" cy="45180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9156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0363" y="1220400"/>
            <a:ext cx="8424000" cy="4518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51988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58.xml"/><Relationship Id="rId17" Type="http://schemas.openxmlformats.org/officeDocument/2006/relationships/theme" Target="../theme/theme10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74.xml"/><Relationship Id="rId17" Type="http://schemas.openxmlformats.org/officeDocument/2006/relationships/theme" Target="../theme/theme11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89.xml"/><Relationship Id="rId16" Type="http://schemas.openxmlformats.org/officeDocument/2006/relationships/slideLayout" Target="../slideLayouts/slideLayout190.xml"/><Relationship Id="rId17" Type="http://schemas.openxmlformats.org/officeDocument/2006/relationships/theme" Target="../theme/theme12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06.xml"/><Relationship Id="rId17" Type="http://schemas.openxmlformats.org/officeDocument/2006/relationships/theme" Target="../theme/theme13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97.xml"/><Relationship Id="rId8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0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21.xml"/><Relationship Id="rId16" Type="http://schemas.openxmlformats.org/officeDocument/2006/relationships/slideLayout" Target="../slideLayouts/slideLayout222.xml"/><Relationship Id="rId17" Type="http://schemas.openxmlformats.org/officeDocument/2006/relationships/theme" Target="../theme/theme14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3.xml"/><Relationship Id="rId8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1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4.xml"/><Relationship Id="rId13" Type="http://schemas.openxmlformats.org/officeDocument/2006/relationships/slideLayout" Target="../slideLayouts/slideLayout235.xml"/><Relationship Id="rId14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37.xml"/><Relationship Id="rId16" Type="http://schemas.openxmlformats.org/officeDocument/2006/relationships/slideLayout" Target="../slideLayouts/slideLayout238.xml"/><Relationship Id="rId17" Type="http://schemas.openxmlformats.org/officeDocument/2006/relationships/theme" Target="../theme/theme15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54.xml"/><Relationship Id="rId17" Type="http://schemas.openxmlformats.org/officeDocument/2006/relationships/theme" Target="../theme/theme16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67.xml"/><Relationship Id="rId14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69.xml"/><Relationship Id="rId16" Type="http://schemas.openxmlformats.org/officeDocument/2006/relationships/slideLayout" Target="../slideLayouts/slideLayout270.xml"/><Relationship Id="rId17" Type="http://schemas.openxmlformats.org/officeDocument/2006/relationships/theme" Target="../theme/theme17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4.xml"/><Relationship Id="rId15" Type="http://schemas.openxmlformats.org/officeDocument/2006/relationships/slideLayout" Target="../slideLayouts/slideLayout285.xml"/><Relationship Id="rId16" Type="http://schemas.openxmlformats.org/officeDocument/2006/relationships/slideLayout" Target="../slideLayouts/slideLayout286.xml"/><Relationship Id="rId17" Type="http://schemas.openxmlformats.org/officeDocument/2006/relationships/theme" Target="../theme/theme18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77.xml"/><Relationship Id="rId8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79.xml"/><Relationship Id="rId10" Type="http://schemas.openxmlformats.org/officeDocument/2006/relationships/slideLayout" Target="../slideLayouts/slideLayout280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02.xml"/><Relationship Id="rId17" Type="http://schemas.openxmlformats.org/officeDocument/2006/relationships/theme" Target="../theme/theme19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3.xml"/><Relationship Id="rId8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29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theme" Target="../theme/theme2.xml"/><Relationship Id="rId17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16.xml"/><Relationship Id="rId15" Type="http://schemas.openxmlformats.org/officeDocument/2006/relationships/slideLayout" Target="../slideLayouts/slideLayout317.xml"/><Relationship Id="rId16" Type="http://schemas.openxmlformats.org/officeDocument/2006/relationships/slideLayout" Target="../slideLayouts/slideLayout318.xml"/><Relationship Id="rId17" Type="http://schemas.openxmlformats.org/officeDocument/2006/relationships/theme" Target="../theme/theme20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303.xml"/><Relationship Id="rId2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09.xml"/><Relationship Id="rId8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1.xml"/><Relationship Id="rId10" Type="http://schemas.openxmlformats.org/officeDocument/2006/relationships/slideLayout" Target="../slideLayouts/slideLayout31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7" Type="http://schemas.openxmlformats.org/officeDocument/2006/relationships/image" Target="../media/image5.emf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8.xml"/><Relationship Id="rId17" Type="http://schemas.openxmlformats.org/officeDocument/2006/relationships/theme" Target="../theme/theme5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4.xml"/><Relationship Id="rId17" Type="http://schemas.openxmlformats.org/officeDocument/2006/relationships/theme" Target="../theme/theme6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10.xml"/><Relationship Id="rId17" Type="http://schemas.openxmlformats.org/officeDocument/2006/relationships/theme" Target="../theme/theme7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26.xml"/><Relationship Id="rId17" Type="http://schemas.openxmlformats.org/officeDocument/2006/relationships/theme" Target="../theme/theme8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42.xml"/><Relationship Id="rId17" Type="http://schemas.openxmlformats.org/officeDocument/2006/relationships/theme" Target="../theme/theme9.xml"/><Relationship Id="rId18" Type="http://schemas.openxmlformats.org/officeDocument/2006/relationships/image" Target="../media/image5.emf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Name presentation - City, date</a:t>
            </a:r>
            <a:endParaRPr lang="nl-NL"/>
          </a:p>
        </p:txBody>
      </p:sp>
      <p:pic>
        <p:nvPicPr>
          <p:cNvPr id="5" name="Picture 4" descr="imtech becomes axians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6165304"/>
            <a:ext cx="2137916" cy="4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718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0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6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6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8424000" cy="72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20400"/>
            <a:ext cx="8424000" cy="451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00" y="6145200"/>
            <a:ext cx="1605974" cy="36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0000" y="6400800"/>
            <a:ext cx="62712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nl-NL" sz="800">
                <a:solidFill>
                  <a:schemeClr val="accent2"/>
                </a:solidFill>
              </a:defRPr>
            </a:lvl1pPr>
          </a:lstStyle>
          <a:p>
            <a:r>
              <a:rPr smtClean="0">
                <a:solidFill>
                  <a:srgbClr val="A6A6A6"/>
                </a:solidFill>
              </a:rPr>
              <a:t>Name presentation - City, date</a:t>
            </a:r>
            <a:endParaRPr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ransition xmlns:p14="http://schemas.microsoft.com/office/powerpoint/2010/main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800" indent="-228600" algn="l" defTabSz="914400" rtl="0" eaLnBrk="1" latinLnBrk="0" hangingPunct="1">
        <a:lnSpc>
          <a:spcPts val="2000"/>
        </a:lnSpc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4800" indent="-228600" algn="l" defTabSz="914400" rtl="0" eaLnBrk="1" latinLnBrk="0" hangingPunct="1">
        <a:spcBef>
          <a:spcPts val="0"/>
        </a:spcBef>
        <a:buClr>
          <a:schemeClr val="accent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7.jpg"/><Relationship Id="rId6" Type="http://schemas.openxmlformats.org/officeDocument/2006/relationships/hyperlink" Target="mailto:stuart.bates@imtechict.co.uk" TargetMode="External"/><Relationship Id="rId7" Type="http://schemas.openxmlformats.org/officeDocument/2006/relationships/hyperlink" Target="http://www.twitter.com/recoveringtechy" TargetMode="External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75841"/>
            <a:ext cx="9144000" cy="6096000"/>
          </a:xfr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0000" y="4879072"/>
            <a:ext cx="8424000" cy="720000"/>
          </a:xfrm>
        </p:spPr>
        <p:txBody>
          <a:bodyPr/>
          <a:lstStyle/>
          <a:p>
            <a:r>
              <a:rPr lang="nl-NL" dirty="0" smtClean="0">
                <a:latin typeface="Franklin Gothic Demi Cond" panose="020B0706030402020204" pitchFamily="34" charset="0"/>
              </a:rPr>
              <a:t>SDN/NFV </a:t>
            </a:r>
            <a:r>
              <a:rPr lang="nl-NL" dirty="0" err="1" smtClean="0">
                <a:latin typeface="Franklin Gothic Demi Cond" panose="020B0706030402020204" pitchFamily="34" charset="0"/>
              </a:rPr>
              <a:t>Truths</a:t>
            </a:r>
            <a:endParaRPr lang="nl-NL" dirty="0">
              <a:latin typeface="Franklin Gothic Demi Cond" panose="020B070603040202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60000" y="6248136"/>
            <a:ext cx="6271200" cy="2052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Stuart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Bates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–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Strategy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&amp; </a:t>
            </a:r>
            <a:r>
              <a:rPr lang="nl-N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Innovation</a:t>
            </a:r>
            <a:r>
              <a:rPr lang="nl-N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 – Axians Networks</a:t>
            </a:r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38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“Everything Virtual”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5" descr="everything virtua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 b="9709"/>
          <a:stretch>
            <a:fillRect/>
          </a:stretch>
        </p:blipFill>
        <p:spPr>
          <a:xfrm>
            <a:off x="360000" y="1287264"/>
            <a:ext cx="8424000" cy="4518000"/>
          </a:xfrm>
        </p:spPr>
      </p:pic>
    </p:spTree>
    <p:extLst>
      <p:ext uri="{BB962C8B-B14F-4D97-AF65-F5344CB8AC3E}">
        <p14:creationId xmlns:p14="http://schemas.microsoft.com/office/powerpoint/2010/main" val="15196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“Virtual doesn’t scale”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ULLIV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" b="2322"/>
          <a:stretch>
            <a:fillRect/>
          </a:stretch>
        </p:blipFill>
        <p:spPr>
          <a:xfrm>
            <a:off x="360000" y="1260000"/>
            <a:ext cx="8424000" cy="4518000"/>
          </a:xfrm>
        </p:spPr>
      </p:pic>
    </p:spTree>
    <p:extLst>
      <p:ext uri="{BB962C8B-B14F-4D97-AF65-F5344CB8AC3E}">
        <p14:creationId xmlns:p14="http://schemas.microsoft.com/office/powerpoint/2010/main" val="15196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Marketing Hype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1-Viceroys–as-your-Dentist-I-Would-Recommend-Vicero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9" y="1303041"/>
            <a:ext cx="6982879" cy="479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 don’t believe?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onfuse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6" r="-12036"/>
          <a:stretch>
            <a:fillRect/>
          </a:stretch>
        </p:blipFill>
        <p:spPr>
          <a:xfrm>
            <a:off x="360363" y="1260475"/>
            <a:ext cx="8423275" cy="4518025"/>
          </a:xfrm>
        </p:spPr>
      </p:pic>
    </p:spTree>
    <p:extLst>
      <p:ext uri="{BB962C8B-B14F-4D97-AF65-F5344CB8AC3E}">
        <p14:creationId xmlns:p14="http://schemas.microsoft.com/office/powerpoint/2010/main" val="15196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08520" y="5804495"/>
            <a:ext cx="9289032" cy="1082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76375" y="4864785"/>
            <a:ext cx="5938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en-GB" dirty="0" smtClean="0">
                <a:solidFill>
                  <a:schemeClr val="bg2"/>
                </a:solidFill>
              </a:rPr>
              <a:t>PROGRAM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5"/>
            <a:ext cx="9144000" cy="5831215"/>
          </a:xfrm>
          <a:prstGeom prst="rect">
            <a:avLst/>
          </a:prstGeom>
        </p:spPr>
      </p:pic>
      <p:pic>
        <p:nvPicPr>
          <p:cNvPr id="11" name="Picture 10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831" y="1587738"/>
            <a:ext cx="7553325" cy="2695575"/>
          </a:xfrm>
          <a:prstGeom prst="rect">
            <a:avLst/>
          </a:prstGeom>
        </p:spPr>
      </p:pic>
      <p:pic>
        <p:nvPicPr>
          <p:cNvPr id="7" name="Picture 22" hidden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572241"/>
            <a:ext cx="75533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 hidden="1"/>
          <p:cNvSpPr/>
          <p:nvPr/>
        </p:nvSpPr>
        <p:spPr>
          <a:xfrm>
            <a:off x="7236296" y="0"/>
            <a:ext cx="1728192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hidden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12" name="Rectangle 1"/>
          <p:cNvSpPr/>
          <p:nvPr/>
        </p:nvSpPr>
        <p:spPr>
          <a:xfrm>
            <a:off x="-108520" y="34097"/>
            <a:ext cx="5019308" cy="5785068"/>
          </a:xfrm>
          <a:custGeom>
            <a:avLst/>
            <a:gdLst>
              <a:gd name="connsiteX0" fmla="*/ 0 w 3787193"/>
              <a:gd name="connsiteY0" fmla="*/ 0 h 2845796"/>
              <a:gd name="connsiteX1" fmla="*/ 3787193 w 3787193"/>
              <a:gd name="connsiteY1" fmla="*/ 0 h 2845796"/>
              <a:gd name="connsiteX2" fmla="*/ 3787193 w 3787193"/>
              <a:gd name="connsiteY2" fmla="*/ 2845796 h 2845796"/>
              <a:gd name="connsiteX3" fmla="*/ 0 w 3787193"/>
              <a:gd name="connsiteY3" fmla="*/ 2845796 h 2845796"/>
              <a:gd name="connsiteX4" fmla="*/ 0 w 3787193"/>
              <a:gd name="connsiteY4" fmla="*/ 0 h 2845796"/>
              <a:gd name="connsiteX0" fmla="*/ 0 w 5329274"/>
              <a:gd name="connsiteY0" fmla="*/ 0 h 5782725"/>
              <a:gd name="connsiteX1" fmla="*/ 3787193 w 5329274"/>
              <a:gd name="connsiteY1" fmla="*/ 0 h 5782725"/>
              <a:gd name="connsiteX2" fmla="*/ 5329274 w 5329274"/>
              <a:gd name="connsiteY2" fmla="*/ 5782725 h 5782725"/>
              <a:gd name="connsiteX3" fmla="*/ 0 w 5329274"/>
              <a:gd name="connsiteY3" fmla="*/ 2845796 h 5782725"/>
              <a:gd name="connsiteX4" fmla="*/ 0 w 5329274"/>
              <a:gd name="connsiteY4" fmla="*/ 0 h 5782725"/>
              <a:gd name="connsiteX0" fmla="*/ 7750 w 5337024"/>
              <a:gd name="connsiteY0" fmla="*/ 0 h 5821470"/>
              <a:gd name="connsiteX1" fmla="*/ 3794943 w 5337024"/>
              <a:gd name="connsiteY1" fmla="*/ 0 h 5821470"/>
              <a:gd name="connsiteX2" fmla="*/ 5337024 w 5337024"/>
              <a:gd name="connsiteY2" fmla="*/ 5782725 h 5821470"/>
              <a:gd name="connsiteX3" fmla="*/ 0 w 5337024"/>
              <a:gd name="connsiteY3" fmla="*/ 5821470 h 5821470"/>
              <a:gd name="connsiteX4" fmla="*/ 7750 w 5337024"/>
              <a:gd name="connsiteY4" fmla="*/ 0 h 5821470"/>
              <a:gd name="connsiteX0" fmla="*/ 7750 w 5019308"/>
              <a:gd name="connsiteY0" fmla="*/ 0 h 5821470"/>
              <a:gd name="connsiteX1" fmla="*/ 3794943 w 5019308"/>
              <a:gd name="connsiteY1" fmla="*/ 0 h 5821470"/>
              <a:gd name="connsiteX2" fmla="*/ 5019308 w 5019308"/>
              <a:gd name="connsiteY2" fmla="*/ 5805972 h 5821470"/>
              <a:gd name="connsiteX3" fmla="*/ 0 w 5019308"/>
              <a:gd name="connsiteY3" fmla="*/ 5821470 h 5821470"/>
              <a:gd name="connsiteX4" fmla="*/ 7750 w 5019308"/>
              <a:gd name="connsiteY4" fmla="*/ 0 h 582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9308" h="5821470">
                <a:moveTo>
                  <a:pt x="7750" y="0"/>
                </a:moveTo>
                <a:lnTo>
                  <a:pt x="3794943" y="0"/>
                </a:lnTo>
                <a:lnTo>
                  <a:pt x="5019308" y="5805972"/>
                </a:lnTo>
                <a:lnTo>
                  <a:pt x="0" y="5821470"/>
                </a:lnTo>
                <a:cubicBezTo>
                  <a:pt x="2583" y="3880980"/>
                  <a:pt x="5167" y="1940490"/>
                  <a:pt x="77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rgbClr val="808080"/>
              </a:solidFill>
            </a:endParaRPr>
          </a:p>
          <a:p>
            <a:endParaRPr lang="en-GB" dirty="0">
              <a:solidFill>
                <a:srgbClr val="808080"/>
              </a:solidFill>
            </a:endParaRPr>
          </a:p>
          <a:p>
            <a:endParaRPr lang="en-GB" dirty="0" smtClean="0">
              <a:solidFill>
                <a:srgbClr val="808080"/>
              </a:solidFill>
            </a:endParaRPr>
          </a:p>
          <a:p>
            <a:endParaRPr lang="en-GB" dirty="0">
              <a:solidFill>
                <a:srgbClr val="808080"/>
              </a:solidFill>
            </a:endParaRPr>
          </a:p>
          <a:p>
            <a:endParaRPr lang="en-GB" dirty="0" smtClean="0">
              <a:solidFill>
                <a:srgbClr val="808080"/>
              </a:solidFill>
            </a:endParaRPr>
          </a:p>
          <a:p>
            <a:endParaRPr lang="en-GB" dirty="0">
              <a:solidFill>
                <a:srgbClr val="808080"/>
              </a:solidFill>
            </a:endParaRPr>
          </a:p>
          <a:p>
            <a:endParaRPr lang="en-GB" dirty="0" smtClean="0">
              <a:solidFill>
                <a:srgbClr val="808080"/>
              </a:solidFill>
            </a:endParaRPr>
          </a:p>
          <a:p>
            <a:r>
              <a:rPr lang="en-GB" dirty="0" smtClean="0">
                <a:solidFill>
                  <a:srgbClr val="808080"/>
                </a:solidFill>
              </a:rPr>
              <a:t>	</a:t>
            </a:r>
            <a:r>
              <a:rPr lang="en-GB" sz="2400" dirty="0" smtClean="0">
                <a:solidFill>
                  <a:srgbClr val="808080"/>
                </a:solidFill>
              </a:rPr>
              <a:t>Thank you.</a:t>
            </a:r>
          </a:p>
          <a:p>
            <a:endParaRPr lang="en-GB" sz="2400" dirty="0">
              <a:solidFill>
                <a:srgbClr val="808080"/>
              </a:solidFill>
            </a:endParaRPr>
          </a:p>
          <a:p>
            <a:endParaRPr lang="en-GB" sz="2400" dirty="0">
              <a:solidFill>
                <a:srgbClr val="808080"/>
              </a:solidFill>
            </a:endParaRPr>
          </a:p>
          <a:p>
            <a:pPr lvl="1"/>
            <a:r>
              <a:rPr lang="en-GB" dirty="0" smtClean="0">
                <a:solidFill>
                  <a:srgbClr val="808080"/>
                </a:solidFill>
              </a:rPr>
              <a:t>Stuart Bates</a:t>
            </a:r>
          </a:p>
          <a:p>
            <a:pPr lvl="1"/>
            <a:endParaRPr lang="en-GB" dirty="0" smtClean="0">
              <a:solidFill>
                <a:srgbClr val="808080"/>
              </a:solidFill>
            </a:endParaRPr>
          </a:p>
          <a:p>
            <a:pPr lvl="1"/>
            <a:r>
              <a:rPr lang="en-GB" dirty="0" smtClean="0">
                <a:solidFill>
                  <a:srgbClr val="606060"/>
                </a:solidFill>
                <a:hlinkClick r:id="rId6"/>
              </a:rPr>
              <a:t>stuart.bates@imtechict.co.uk</a:t>
            </a:r>
            <a:endParaRPr lang="en-GB" dirty="0" smtClean="0">
              <a:solidFill>
                <a:srgbClr val="606060"/>
              </a:solidFill>
            </a:endParaRPr>
          </a:p>
          <a:p>
            <a:pPr lvl="1"/>
            <a:r>
              <a:rPr lang="en-GB" dirty="0" smtClean="0">
                <a:solidFill>
                  <a:srgbClr val="808080"/>
                </a:solidFill>
              </a:rPr>
              <a:t>Twitter: </a:t>
            </a:r>
            <a:r>
              <a:rPr lang="en-GB" dirty="0" smtClean="0">
                <a:solidFill>
                  <a:srgbClr val="808080"/>
                </a:solidFill>
                <a:hlinkClick r:id="rId7"/>
              </a:rPr>
              <a:t>@recoveringtechy</a:t>
            </a:r>
            <a:endParaRPr lang="en-GB" dirty="0" smtClean="0">
              <a:solidFill>
                <a:srgbClr val="80808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08520" y="-99392"/>
            <a:ext cx="9289032" cy="1172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ImtechbecomesAxianstransparent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6021288"/>
            <a:ext cx="2725440" cy="68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4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Who?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nonymo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>
            <a:fillRect/>
          </a:stretch>
        </p:blipFill>
        <p:spPr>
          <a:xfrm>
            <a:off x="512400" y="1412400"/>
            <a:ext cx="8424000" cy="45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5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“Software is cheap”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329110569_73d29a97d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" b="4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57200"/>
            <a:ext cx="8424000" cy="720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</a:t>
            </a:r>
            <a:r>
              <a:rPr lang="en-GB" dirty="0" smtClean="0">
                <a:solidFill>
                  <a:schemeClr val="bg1"/>
                </a:solidFill>
              </a:rPr>
              <a:t>must be Open Source”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5" descr="2074744_Crossroad-Cross-Roads-Directional-Path-70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2" b="8222"/>
          <a:stretch>
            <a:fillRect/>
          </a:stretch>
        </p:blipFill>
        <p:spPr>
          <a:xfrm>
            <a:off x="360000" y="1431280"/>
            <a:ext cx="8424000" cy="4518000"/>
          </a:xfrm>
        </p:spPr>
      </p:pic>
      <p:pic>
        <p:nvPicPr>
          <p:cNvPr id="7" name="Picture 6" descr="cisc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27" y="1983197"/>
            <a:ext cx="2507873" cy="1327697"/>
          </a:xfrm>
          <a:prstGeom prst="rect">
            <a:avLst/>
          </a:prstGeom>
        </p:spPr>
      </p:pic>
      <p:pic>
        <p:nvPicPr>
          <p:cNvPr id="9" name="Picture 8" descr="pengu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2" y="1869237"/>
            <a:ext cx="12827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“Free at last!”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5" descr="lock i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 b="3029"/>
          <a:stretch>
            <a:fillRect/>
          </a:stretch>
        </p:blipFill>
        <p:spPr>
          <a:xfrm>
            <a:off x="360000" y="1260000"/>
            <a:ext cx="8424000" cy="4518000"/>
          </a:xfrm>
        </p:spPr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Really?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intel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277568"/>
            <a:ext cx="3721100" cy="2463800"/>
          </a:xfrm>
          <a:prstGeom prst="rect">
            <a:avLst/>
          </a:prstGeom>
        </p:spPr>
      </p:pic>
      <p:pic>
        <p:nvPicPr>
          <p:cNvPr id="7" name="Picture 6" descr="torval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04" y="1305768"/>
            <a:ext cx="4956896" cy="27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What’s right for you?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 descr="lockin-increase_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2231"/>
            <a:ext cx="5491431" cy="40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“I’m out of a job”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5" descr="Lord-Suga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" b="2322"/>
          <a:stretch>
            <a:fillRect/>
          </a:stretch>
        </p:blipFill>
        <p:spPr>
          <a:xfrm>
            <a:off x="360000" y="1431280"/>
            <a:ext cx="8424000" cy="4518000"/>
          </a:xfrm>
        </p:spPr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08"/>
            <a:ext cx="9144000" cy="1082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“It’s all so EASY”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Content Placeholder 5" descr="05-07-sterling-lose-the-tas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" b="2236"/>
          <a:stretch>
            <a:fillRect/>
          </a:stretch>
        </p:blipFill>
        <p:spPr>
          <a:xfrm>
            <a:off x="360000" y="1260000"/>
            <a:ext cx="8424000" cy="4518000"/>
          </a:xfrm>
        </p:spPr>
      </p:pic>
    </p:spTree>
    <p:extLst>
      <p:ext uri="{BB962C8B-B14F-4D97-AF65-F5344CB8AC3E}">
        <p14:creationId xmlns:p14="http://schemas.microsoft.com/office/powerpoint/2010/main" val="23459520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5&quot;/&gt;&lt;property id=&quot;20307&quot; value=&quot;266&quot;/&gt;&lt;/object&gt;&lt;object type=&quot;3&quot; unique_id=&quot;10006&quot;&gt;&lt;property id=&quot;20148&quot; value=&quot;5&quot;/&gt;&lt;property id=&quot;20300&quot; value=&quot;Slide 8&quot;/&gt;&lt;property id=&quot;20307&quot; value=&quot;265&quot;/&gt;&lt;/object&gt;&lt;object type=&quot;3&quot; unique_id=&quot;10008&quot;&gt;&lt;property id=&quot;20148&quot; value=&quot;5&quot;/&gt;&lt;property id=&quot;20300&quot; value=&quot;Slide 10&quot;/&gt;&lt;property id=&quot;20307&quot; value=&quot;261&quot;/&gt;&lt;/object&gt;&lt;object type=&quot;3&quot; unique_id=&quot;10009&quot;&gt;&lt;property id=&quot;20148&quot; value=&quot;5&quot;/&gt;&lt;property id=&quot;20300&quot; value=&quot;Slide 11&quot;/&gt;&lt;property id=&quot;20307&quot; value=&quot;269&quot;/&gt;&lt;/object&gt;&lt;object type=&quot;3&quot; unique_id=&quot;10016&quot;&gt;&lt;property id=&quot;20148&quot; value=&quot;5&quot;/&gt;&lt;property id=&quot;20300&quot; value=&quot;Slide 15&quot;/&gt;&lt;property id=&quot;20307&quot; value=&quot;268&quot;/&gt;&lt;/object&gt;&lt;object type=&quot;3&quot; unique_id=&quot;10068&quot;&gt;&lt;property id=&quot;20148&quot; value=&quot;5&quot;/&gt;&lt;property id=&quot;20300&quot; value=&quot;Slide 13&quot;/&gt;&lt;property id=&quot;20307&quot; value=&quot;270&quot;/&gt;&lt;/object&gt;&lt;object type=&quot;3&quot; unique_id=&quot;10070&quot;&gt;&lt;property id=&quot;20148&quot; value=&quot;5&quot;/&gt;&lt;property id=&quot;20300&quot; value=&quot;Slide 16&quot;/&gt;&lt;property id=&quot;20307&quot; value=&quot;272&quot;/&gt;&lt;/object&gt;&lt;object type=&quot;3&quot; unique_id=&quot;10144&quot;&gt;&lt;property id=&quot;20148&quot; value=&quot;5&quot;/&gt;&lt;property id=&quot;20300&quot; value=&quot;Slide 1 - &amp;quot;THE JOURNEY TO VIRTUALISATION&amp;quot;&quot;/&gt;&lt;property id=&quot;20307&quot; value=&quot;276&quot;/&gt;&lt;/object&gt;&lt;object type=&quot;3&quot; unique_id=&quot;10165&quot;&gt;&lt;property id=&quot;20148&quot; value=&quot;5&quot;/&gt;&lt;property id=&quot;20300&quot; value=&quot;Slide 3&quot;/&gt;&lt;property id=&quot;20307&quot; value=&quot;278&quot;/&gt;&lt;/object&gt;&lt;object type=&quot;3&quot; unique_id=&quot;10226&quot;&gt;&lt;property id=&quot;20148&quot; value=&quot;5&quot;/&gt;&lt;property id=&quot;20300&quot; value=&quot;Slide 9&quot;/&gt;&lt;property id=&quot;20307&quot; value=&quot;279&quot;/&gt;&lt;/object&gt;&lt;object type=&quot;3&quot; unique_id=&quot;10334&quot;&gt;&lt;property id=&quot;20148&quot; value=&quot;5&quot;/&gt;&lt;property id=&quot;20300&quot; value=&quot;Slide 2&quot;/&gt;&lt;property id=&quot;20307&quot; value=&quot;283&quot;/&gt;&lt;/object&gt;&lt;object type=&quot;3&quot; unique_id=&quot;10853&quot;&gt;&lt;property id=&quot;20148&quot; value=&quot;5&quot;/&gt;&lt;property id=&quot;20300&quot; value=&quot;Slide 7&quot;/&gt;&lt;property id=&quot;20307&quot; value=&quot;290&quot;/&gt;&lt;/object&gt;&lt;object type=&quot;3&quot; unique_id=&quot;10854&quot;&gt;&lt;property id=&quot;20148&quot; value=&quot;5&quot;/&gt;&lt;property id=&quot;20300&quot; value=&quot;Slide 12&quot;/&gt;&lt;property id=&quot;20307&quot; value=&quot;291&quot;/&gt;&lt;/object&gt;&lt;object type=&quot;3&quot; unique_id=&quot;10858&quot;&gt;&lt;property id=&quot;20148&quot; value=&quot;5&quot;/&gt;&lt;property id=&quot;20300&quot; value=&quot;Slide 19&quot;/&gt;&lt;property id=&quot;20307&quot; value=&quot;287&quot;/&gt;&lt;/object&gt;&lt;object type=&quot;3&quot; unique_id=&quot;10860&quot;&gt;&lt;property id=&quot;20148&quot; value=&quot;5&quot;/&gt;&lt;property id=&quot;20300&quot; value=&quot;Slide 27&quot;/&gt;&lt;property id=&quot;20307&quot; value=&quot;289&quot;/&gt;&lt;/object&gt;&lt;object type=&quot;3&quot; unique_id=&quot;10886&quot;&gt;&lt;property id=&quot;20148&quot; value=&quot;5&quot;/&gt;&lt;property id=&quot;20300&quot; value=&quot;Slide 14&quot;/&gt;&lt;property id=&quot;20307&quot; value=&quot;292&quot;/&gt;&lt;/object&gt;&lt;object type=&quot;3&quot; unique_id=&quot;10937&quot;&gt;&lt;property id=&quot;20148&quot; value=&quot;5&quot;/&gt;&lt;property id=&quot;20300&quot; value=&quot;Slide 4&quot;/&gt;&lt;property id=&quot;20307&quot; value=&quot;294&quot;/&gt;&lt;/object&gt;&lt;object type=&quot;3&quot; unique_id=&quot;11250&quot;&gt;&lt;property id=&quot;20148&quot; value=&quot;5&quot;/&gt;&lt;property id=&quot;20300&quot; value=&quot;Slide 18&quot;/&gt;&lt;property id=&quot;20307&quot; value=&quot;295&quot;/&gt;&lt;/object&gt;&lt;object type=&quot;3&quot; unique_id=&quot;12161&quot;&gt;&lt;property id=&quot;20148&quot; value=&quot;5&quot;/&gt;&lt;property id=&quot;20300&quot; value=&quot;Slide 25&quot;/&gt;&lt;property id=&quot;20307&quot; value=&quot;298&quot;/&gt;&lt;/object&gt;&lt;object type=&quot;3&quot; unique_id=&quot;12681&quot;&gt;&lt;property id=&quot;20148&quot; value=&quot;5&quot;/&gt;&lt;property id=&quot;20300&quot; value=&quot;Slide 26&quot;/&gt;&lt;property id=&quot;20307&quot; value=&quot;300&quot;/&gt;&lt;/object&gt;&lt;object type=&quot;3&quot; unique_id=&quot;13548&quot;&gt;&lt;property id=&quot;20148&quot; value=&quot;5&quot;/&gt;&lt;property id=&quot;20300&quot; value=&quot;Slide 28&quot;/&gt;&lt;property id=&quot;20307&quot; value=&quot;301&quot;/&gt;&lt;/object&gt;&lt;object type=&quot;3&quot; unique_id=&quot;13704&quot;&gt;&lt;property id=&quot;20148&quot; value=&quot;5&quot;/&gt;&lt;property id=&quot;20300&quot; value=&quot;Slide 6&quot;/&gt;&lt;property id=&quot;20307&quot; value=&quot;302&quot;/&gt;&lt;/object&gt;&lt;object type=&quot;3&quot; unique_id=&quot;13923&quot;&gt;&lt;property id=&quot;20148&quot; value=&quot;5&quot;/&gt;&lt;property id=&quot;20300&quot; value=&quot;Slide 20&quot;/&gt;&lt;property id=&quot;20307&quot; value=&quot;307&quot;/&gt;&lt;/object&gt;&lt;object type=&quot;3&quot; unique_id=&quot;13924&quot;&gt;&lt;property id=&quot;20148&quot; value=&quot;5&quot;/&gt;&lt;property id=&quot;20300&quot; value=&quot;Slide 22&quot;/&gt;&lt;property id=&quot;20307&quot; value=&quot;308&quot;/&gt;&lt;/object&gt;&lt;object type=&quot;3&quot; unique_id=&quot;13925&quot;&gt;&lt;property id=&quot;20148&quot; value=&quot;5&quot;/&gt;&lt;property id=&quot;20300&quot; value=&quot;Slide 21&quot;/&gt;&lt;property id=&quot;20307&quot; value=&quot;306&quot;/&gt;&lt;/object&gt;&lt;object type=&quot;3&quot; unique_id=&quot;13926&quot;&gt;&lt;property id=&quot;20148&quot; value=&quot;5&quot;/&gt;&lt;property id=&quot;20300&quot; value=&quot;Slide 23&quot;/&gt;&lt;property id=&quot;20307&quot; value=&quot;303&quot;/&gt;&lt;/object&gt;&lt;object type=&quot;3&quot; unique_id=&quot;13927&quot;&gt;&lt;property id=&quot;20148&quot; value=&quot;5&quot;/&gt;&lt;property id=&quot;20300&quot; value=&quot;Slide 24&quot;/&gt;&lt;property id=&quot;20307&quot; value=&quot;304&quot;/&gt;&lt;/object&gt;&lt;object type=&quot;3&quot; unique_id=&quot;14030&quot;&gt;&lt;property id=&quot;20148&quot; value=&quot;5&quot;/&gt;&lt;property id=&quot;20300&quot; value=&quot;Slide 17&quot;/&gt;&lt;property id=&quot;20307&quot; value=&quot;309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0.xml><?xml version="1.0" encoding="utf-8"?>
<a:theme xmlns:a="http://schemas.openxmlformats.org/drawingml/2006/main" name="9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1.xml><?xml version="1.0" encoding="utf-8"?>
<a:theme xmlns:a="http://schemas.openxmlformats.org/drawingml/2006/main" name="10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11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12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3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5.xml><?xml version="1.0" encoding="utf-8"?>
<a:theme xmlns:a="http://schemas.openxmlformats.org/drawingml/2006/main" name="14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6.xml><?xml version="1.0" encoding="utf-8"?>
<a:theme xmlns:a="http://schemas.openxmlformats.org/drawingml/2006/main" name="15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7.xml><?xml version="1.0" encoding="utf-8"?>
<a:theme xmlns:a="http://schemas.openxmlformats.org/drawingml/2006/main" name="16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8.xml><?xml version="1.0" encoding="utf-8"?>
<a:theme xmlns:a="http://schemas.openxmlformats.org/drawingml/2006/main" name="17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19.xml><?xml version="1.0" encoding="utf-8"?>
<a:theme xmlns:a="http://schemas.openxmlformats.org/drawingml/2006/main" name="18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20.xml><?xml version="1.0" encoding="utf-8"?>
<a:theme xmlns:a="http://schemas.openxmlformats.org/drawingml/2006/main" name="19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5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6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8_Imtech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529B"/>
      </a:accent1>
      <a:accent2>
        <a:srgbClr val="A6A6A6"/>
      </a:accent2>
      <a:accent3>
        <a:srgbClr val="62A2DC"/>
      </a:accent3>
      <a:accent4>
        <a:srgbClr val="003893"/>
      </a:accent4>
      <a:accent5>
        <a:srgbClr val="FFC000"/>
      </a:accent5>
      <a:accent6>
        <a:srgbClr val="C00000"/>
      </a:accent6>
      <a:hlink>
        <a:srgbClr val="003893"/>
      </a:hlink>
      <a:folHlink>
        <a:srgbClr val="A6A6A6"/>
      </a:folHlink>
    </a:clrScheme>
    <a:fontScheme name="Imte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42000" indent="-342000">
          <a:lnSpc>
            <a:spcPts val="2000"/>
          </a:lnSpc>
          <a:buClr>
            <a:schemeClr val="accent2"/>
          </a:buClr>
          <a:buFont typeface="Wingdings" pitchFamily="2" charset="2"/>
          <a:buChar char="§"/>
          <a:defRPr sz="1600" dirty="0" err="1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9BE110754EF4EB60F4477727F2636" ma:contentTypeVersion="8" ma:contentTypeDescription="Create a new document." ma:contentTypeScope="" ma:versionID="371d88741978a1f9c2646e26216600b2">
  <xsd:schema xmlns:xsd="http://www.w3.org/2001/XMLSchema" xmlns:xs="http://www.w3.org/2001/XMLSchema" xmlns:p="http://schemas.microsoft.com/office/2006/metadata/properties" xmlns:ns2="a766510f-7db5-46bd-b2fa-ec9d9e0d990c" targetNamespace="http://schemas.microsoft.com/office/2006/metadata/properties" ma:root="true" ma:fieldsID="b94c85f1339fd3a1996db47b627ce7a4" ns2:_="">
    <xsd:import namespace="a766510f-7db5-46bd-b2fa-ec9d9e0d990c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Owner" minOccurs="0"/>
                <xsd:element ref="ns2:Department" minOccurs="0"/>
                <xsd:element ref="ns2:Can_x0020_be_x0020_used_x0020_for_x0020_tenders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6510f-7db5-46bd-b2fa-ec9d9e0d990c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Owner" ma:index="9" nillable="true" ma:displayName="Owner" ma:list="UserInfo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partment" ma:index="10" nillable="true" ma:displayName="Department" ma:internalName="Department">
      <xsd:simpleType>
        <xsd:restriction base="dms:Text">
          <xsd:maxLength value="255"/>
        </xsd:restriction>
      </xsd:simpleType>
    </xsd:element>
    <xsd:element name="Can_x0020_be_x0020_used_x0020_for_x0020_tenders" ma:index="11" nillable="true" ma:displayName="Can be used for tenders" ma:default="No" ma:format="RadioButtons" ma:internalName="Can_x0020_be_x0020_used_x0020_for_x0020_tenders">
      <xsd:simpleType>
        <xsd:restriction base="dms:Choice">
          <xsd:enumeration value="No"/>
          <xsd:enumeration value="Yes"/>
        </xsd:restriction>
      </xsd:simpleType>
    </xsd:element>
    <xsd:element name="Document_x0020_Type" ma:index="12" nillable="true" ma:displayName="Document Type" ma:default="Template" ma:format="RadioButtons" ma:internalName="Document_x0020_Type">
      <xsd:simpleType>
        <xsd:restriction base="dms:Choice">
          <xsd:enumeration value="Documen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a766510f-7db5-46bd-b2fa-ec9d9e0d990c">Template</Document_x0020_Type>
    <Doc_x0020__x0023_ xmlns="a766510f-7db5-46bd-b2fa-ec9d9e0d990c">QT53</Doc_x0020__x0023_>
    <Department xmlns="a766510f-7db5-46bd-b2fa-ec9d9e0d990c">Marketing</Department>
    <Owner xmlns="a766510f-7db5-46bd-b2fa-ec9d9e0d990c">
      <UserInfo>
        <DisplayName>Steve Tester</DisplayName>
        <AccountId>22</AccountId>
        <AccountType/>
      </UserInfo>
    </Owner>
    <Can_x0020_be_x0020_used_x0020_for_x0020_tenders xmlns="a766510f-7db5-46bd-b2fa-ec9d9e0d990c">No</Can_x0020_be_x0020_used_x0020_for_x0020_tend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42CC02-93D3-4E6C-B026-0571B85F3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66510f-7db5-46bd-b2fa-ec9d9e0d9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9EAD77-446E-4BE6-89B5-40689CF67AD8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766510f-7db5-46bd-b2fa-ec9d9e0d990c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BB8922-A1DD-4ABA-A030-870D6B069A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69</Words>
  <Application>Microsoft Macintosh PowerPoint</Application>
  <PresentationFormat>On-screen Show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Imtech</vt:lpstr>
      <vt:lpstr>1_Imtech</vt:lpstr>
      <vt:lpstr>2_Imtech</vt:lpstr>
      <vt:lpstr>3_Imtech</vt:lpstr>
      <vt:lpstr>4_Imtech</vt:lpstr>
      <vt:lpstr>5_Imtech</vt:lpstr>
      <vt:lpstr>6_Imtech</vt:lpstr>
      <vt:lpstr>7_Imtech</vt:lpstr>
      <vt:lpstr>8_Imtech</vt:lpstr>
      <vt:lpstr>9_Imtech</vt:lpstr>
      <vt:lpstr>10_Imtech</vt:lpstr>
      <vt:lpstr>11_Imtech</vt:lpstr>
      <vt:lpstr>12_Imtech</vt:lpstr>
      <vt:lpstr>13_Imtech</vt:lpstr>
      <vt:lpstr>14_Imtech</vt:lpstr>
      <vt:lpstr>15_Imtech</vt:lpstr>
      <vt:lpstr>16_Imtech</vt:lpstr>
      <vt:lpstr>17_Imtech</vt:lpstr>
      <vt:lpstr>18_Imtech</vt:lpstr>
      <vt:lpstr>19_Imtech</vt:lpstr>
      <vt:lpstr>SDN/NFV Truths</vt:lpstr>
      <vt:lpstr>Who?</vt:lpstr>
      <vt:lpstr>“Software is cheap”</vt:lpstr>
      <vt:lpstr>“must be Open Source”</vt:lpstr>
      <vt:lpstr>“Free at last!”</vt:lpstr>
      <vt:lpstr>Really?</vt:lpstr>
      <vt:lpstr>What’s right for you?</vt:lpstr>
      <vt:lpstr>“I’m out of a job”</vt:lpstr>
      <vt:lpstr>“It’s all so EASY”</vt:lpstr>
      <vt:lpstr>“Everything Virtual”</vt:lpstr>
      <vt:lpstr>“Virtual doesn’t scale”</vt:lpstr>
      <vt:lpstr>Marketing Hype</vt:lpstr>
      <vt:lpstr>You don’t believe?</vt:lpstr>
      <vt:lpstr>PowerPoint Presentation</vt:lpstr>
    </vt:vector>
  </TitlesOfParts>
  <Manager>Fiona Squire</Manager>
  <Company>Axians Networks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Axians Networks</dc:title>
  <dc:subject>SDN NFV Truths</dc:subject>
  <dc:creator>Stuart Bates</dc:creator>
  <cp:keywords/>
  <dc:description/>
  <cp:lastModifiedBy>Stuart Bates</cp:lastModifiedBy>
  <cp:revision>343</cp:revision>
  <dcterms:created xsi:type="dcterms:W3CDTF">2011-07-01T11:34:39Z</dcterms:created>
  <dcterms:modified xsi:type="dcterms:W3CDTF">2015-01-09T15:01:34Z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0x0101007EE9BE110754EF4EB60F4477727F2636</vt:lpwstr>
  </property>
</Properties>
</file>