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1" r:id="rId4"/>
    <p:sldId id="272" r:id="rId5"/>
    <p:sldId id="268" r:id="rId6"/>
    <p:sldId id="276" r:id="rId7"/>
    <p:sldId id="277" r:id="rId8"/>
    <p:sldId id="278" r:id="rId9"/>
    <p:sldId id="279" r:id="rId10"/>
    <p:sldId id="262" r:id="rId11"/>
    <p:sldId id="273" r:id="rId12"/>
    <p:sldId id="264" r:id="rId13"/>
    <p:sldId id="274" r:id="rId14"/>
    <p:sldId id="271" r:id="rId15"/>
    <p:sldId id="266" r:id="rId16"/>
    <p:sldId id="267" r:id="rId17"/>
    <p:sldId id="25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1" userDrawn="1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481C"/>
    <a:srgbClr val="B71A8B"/>
    <a:srgbClr val="2C3841"/>
    <a:srgbClr val="9BA7B0"/>
    <a:srgbClr val="552481"/>
    <a:srgbClr val="9F3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340" autoAdjust="0"/>
  </p:normalViewPr>
  <p:slideViewPr>
    <p:cSldViewPr snapToGrid="0" snapToObjects="1" showGuides="1">
      <p:cViewPr varScale="1">
        <p:scale>
          <a:sx n="94" d="100"/>
          <a:sy n="94" d="100"/>
        </p:scale>
        <p:origin x="1410" y="96"/>
      </p:cViewPr>
      <p:guideLst>
        <p:guide orient="horz" pos="2591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51" d="100"/>
          <a:sy n="151" d="100"/>
        </p:scale>
        <p:origin x="-464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7F1BE6-134A-4644-99AC-986BAD9D58A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007D0C7-FE8D-4216-9986-09A6AE8F6F33}">
      <dgm:prSet/>
      <dgm:spPr/>
      <dgm:t>
        <a:bodyPr/>
        <a:lstStyle/>
        <a:p>
          <a:pPr rtl="0"/>
          <a:r>
            <a:rPr lang="en-GB" dirty="0" smtClean="0"/>
            <a:t>New law, in force 25/5/18</a:t>
          </a:r>
          <a:endParaRPr lang="en-GB" dirty="0"/>
        </a:p>
      </dgm:t>
    </dgm:pt>
    <dgm:pt modelId="{3C09F07D-4EC7-4B04-9E01-65CDE5708000}" type="parTrans" cxnId="{F0E0575D-677C-4DA2-8096-2462FF1B3A82}">
      <dgm:prSet/>
      <dgm:spPr/>
      <dgm:t>
        <a:bodyPr/>
        <a:lstStyle/>
        <a:p>
          <a:endParaRPr lang="en-GB"/>
        </a:p>
      </dgm:t>
    </dgm:pt>
    <dgm:pt modelId="{74DAB9B6-DBD5-4026-BAFA-9EA6DAC8E52F}" type="sibTrans" cxnId="{F0E0575D-677C-4DA2-8096-2462FF1B3A82}">
      <dgm:prSet/>
      <dgm:spPr/>
      <dgm:t>
        <a:bodyPr/>
        <a:lstStyle/>
        <a:p>
          <a:endParaRPr lang="en-GB"/>
        </a:p>
      </dgm:t>
    </dgm:pt>
    <dgm:pt modelId="{8A9A3BF3-CB51-4807-8F84-B209C9989881}">
      <dgm:prSet/>
      <dgm:spPr/>
      <dgm:t>
        <a:bodyPr/>
        <a:lstStyle/>
        <a:p>
          <a:pPr rtl="0"/>
          <a:r>
            <a:rPr lang="en-GB" smtClean="0"/>
            <a:t>Not complete</a:t>
          </a:r>
          <a:endParaRPr lang="en-GB"/>
        </a:p>
      </dgm:t>
    </dgm:pt>
    <dgm:pt modelId="{07AAB2B0-A47E-4155-BFA4-FE7BA7E51657}" type="parTrans" cxnId="{17CF1E2A-C653-4374-ACCA-384ECB71BCA4}">
      <dgm:prSet/>
      <dgm:spPr/>
      <dgm:t>
        <a:bodyPr/>
        <a:lstStyle/>
        <a:p>
          <a:endParaRPr lang="en-GB"/>
        </a:p>
      </dgm:t>
    </dgm:pt>
    <dgm:pt modelId="{47F906F4-82E4-4427-8C1C-1A29E78469C1}" type="sibTrans" cxnId="{17CF1E2A-C653-4374-ACCA-384ECB71BCA4}">
      <dgm:prSet/>
      <dgm:spPr/>
      <dgm:t>
        <a:bodyPr/>
        <a:lstStyle/>
        <a:p>
          <a:endParaRPr lang="en-GB"/>
        </a:p>
      </dgm:t>
    </dgm:pt>
    <dgm:pt modelId="{167A736C-242A-4410-9B87-300B29E6AA62}">
      <dgm:prSet/>
      <dgm:spPr/>
      <dgm:t>
        <a:bodyPr/>
        <a:lstStyle/>
        <a:p>
          <a:pPr rtl="0"/>
          <a:r>
            <a:rPr lang="en-GB" smtClean="0"/>
            <a:t>~50 areas for UK to decide on (DPBill this autumn)</a:t>
          </a:r>
          <a:endParaRPr lang="en-GB"/>
        </a:p>
      </dgm:t>
    </dgm:pt>
    <dgm:pt modelId="{17FA81F9-7A4F-49E6-846E-C98F50964888}" type="parTrans" cxnId="{6F8A6BC0-D368-45D2-B9D6-EC9514B14AEA}">
      <dgm:prSet/>
      <dgm:spPr/>
      <dgm:t>
        <a:bodyPr/>
        <a:lstStyle/>
        <a:p>
          <a:endParaRPr lang="en-GB"/>
        </a:p>
      </dgm:t>
    </dgm:pt>
    <dgm:pt modelId="{FCA97668-991D-4B16-8D52-FF7FFF0A1C86}" type="sibTrans" cxnId="{6F8A6BC0-D368-45D2-B9D6-EC9514B14AEA}">
      <dgm:prSet/>
      <dgm:spPr/>
      <dgm:t>
        <a:bodyPr/>
        <a:lstStyle/>
        <a:p>
          <a:endParaRPr lang="en-GB"/>
        </a:p>
      </dgm:t>
    </dgm:pt>
    <dgm:pt modelId="{7561B3B0-5776-4756-9B82-95365EC3271A}">
      <dgm:prSet/>
      <dgm:spPr/>
      <dgm:t>
        <a:bodyPr/>
        <a:lstStyle/>
        <a:p>
          <a:pPr rtl="0"/>
          <a:r>
            <a:rPr lang="en-GB" smtClean="0"/>
            <a:t>Regulator (ICO) guidance not expected till Dec/Jan</a:t>
          </a:r>
          <a:endParaRPr lang="en-GB"/>
        </a:p>
      </dgm:t>
    </dgm:pt>
    <dgm:pt modelId="{488A1A6C-ADF7-437F-8A2E-7F1A3B34E5FE}" type="parTrans" cxnId="{CB4CFAD2-5E86-4280-8B79-640DF0743F20}">
      <dgm:prSet/>
      <dgm:spPr/>
      <dgm:t>
        <a:bodyPr/>
        <a:lstStyle/>
        <a:p>
          <a:endParaRPr lang="en-GB"/>
        </a:p>
      </dgm:t>
    </dgm:pt>
    <dgm:pt modelId="{9DEA130E-9000-44DA-BA65-FF13BA1A489C}" type="sibTrans" cxnId="{CB4CFAD2-5E86-4280-8B79-640DF0743F20}">
      <dgm:prSet/>
      <dgm:spPr/>
      <dgm:t>
        <a:bodyPr/>
        <a:lstStyle/>
        <a:p>
          <a:endParaRPr lang="en-GB"/>
        </a:p>
      </dgm:t>
    </dgm:pt>
    <dgm:pt modelId="{5334A799-4B0D-48A7-9405-031E04DAF5CD}" type="pres">
      <dgm:prSet presAssocID="{DC7F1BE6-134A-4644-99AC-986BAD9D58A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08BC145-CBD9-47F9-B096-E11D34539AD7}" type="pres">
      <dgm:prSet presAssocID="{7007D0C7-FE8D-4216-9986-09A6AE8F6F33}" presName="linNode" presStyleCnt="0"/>
      <dgm:spPr/>
    </dgm:pt>
    <dgm:pt modelId="{30FB5556-117C-4A4F-AEAC-43F0F085DDC5}" type="pres">
      <dgm:prSet presAssocID="{7007D0C7-FE8D-4216-9986-09A6AE8F6F33}" presName="parentText" presStyleLbl="node1" presStyleIdx="0" presStyleCnt="2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6A3CC26-D20D-4DD5-809A-CE5E03C9ACF3}" type="pres">
      <dgm:prSet presAssocID="{74DAB9B6-DBD5-4026-BAFA-9EA6DAC8E52F}" presName="sp" presStyleCnt="0"/>
      <dgm:spPr/>
    </dgm:pt>
    <dgm:pt modelId="{702592E9-7F4C-4D7A-B6B2-81DE8A177BEA}" type="pres">
      <dgm:prSet presAssocID="{8A9A3BF3-CB51-4807-8F84-B209C9989881}" presName="linNode" presStyleCnt="0"/>
      <dgm:spPr/>
    </dgm:pt>
    <dgm:pt modelId="{3393F673-748A-446A-9F6A-0F0D03C4ACB5}" type="pres">
      <dgm:prSet presAssocID="{8A9A3BF3-CB51-4807-8F84-B209C9989881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3E1A5CB-0B64-469C-B274-F4D995C58E0C}" type="pres">
      <dgm:prSet presAssocID="{8A9A3BF3-CB51-4807-8F84-B209C9989881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A78321E-2D58-4853-A2CF-39C56F59B313}" type="presOf" srcId="{DC7F1BE6-134A-4644-99AC-986BAD9D58AC}" destId="{5334A799-4B0D-48A7-9405-031E04DAF5CD}" srcOrd="0" destOrd="0" presId="urn:microsoft.com/office/officeart/2005/8/layout/vList5"/>
    <dgm:cxn modelId="{AFCC1F0A-18B6-4D89-B0E5-BF82DE4C6A84}" type="presOf" srcId="{8A9A3BF3-CB51-4807-8F84-B209C9989881}" destId="{3393F673-748A-446A-9F6A-0F0D03C4ACB5}" srcOrd="0" destOrd="0" presId="urn:microsoft.com/office/officeart/2005/8/layout/vList5"/>
    <dgm:cxn modelId="{17CF1E2A-C653-4374-ACCA-384ECB71BCA4}" srcId="{DC7F1BE6-134A-4644-99AC-986BAD9D58AC}" destId="{8A9A3BF3-CB51-4807-8F84-B209C9989881}" srcOrd="1" destOrd="0" parTransId="{07AAB2B0-A47E-4155-BFA4-FE7BA7E51657}" sibTransId="{47F906F4-82E4-4427-8C1C-1A29E78469C1}"/>
    <dgm:cxn modelId="{CB4CFAD2-5E86-4280-8B79-640DF0743F20}" srcId="{8A9A3BF3-CB51-4807-8F84-B209C9989881}" destId="{7561B3B0-5776-4756-9B82-95365EC3271A}" srcOrd="1" destOrd="0" parTransId="{488A1A6C-ADF7-437F-8A2E-7F1A3B34E5FE}" sibTransId="{9DEA130E-9000-44DA-BA65-FF13BA1A489C}"/>
    <dgm:cxn modelId="{6F8A6BC0-D368-45D2-B9D6-EC9514B14AEA}" srcId="{8A9A3BF3-CB51-4807-8F84-B209C9989881}" destId="{167A736C-242A-4410-9B87-300B29E6AA62}" srcOrd="0" destOrd="0" parTransId="{17FA81F9-7A4F-49E6-846E-C98F50964888}" sibTransId="{FCA97668-991D-4B16-8D52-FF7FFF0A1C86}"/>
    <dgm:cxn modelId="{650C81E7-0608-4E1E-831C-369913FF99AA}" type="presOf" srcId="{7007D0C7-FE8D-4216-9986-09A6AE8F6F33}" destId="{30FB5556-117C-4A4F-AEAC-43F0F085DDC5}" srcOrd="0" destOrd="0" presId="urn:microsoft.com/office/officeart/2005/8/layout/vList5"/>
    <dgm:cxn modelId="{23643A29-3CCE-4D75-8D7C-FAE0E3DDDBA3}" type="presOf" srcId="{7561B3B0-5776-4756-9B82-95365EC3271A}" destId="{53E1A5CB-0B64-469C-B274-F4D995C58E0C}" srcOrd="0" destOrd="1" presId="urn:microsoft.com/office/officeart/2005/8/layout/vList5"/>
    <dgm:cxn modelId="{F0E0575D-677C-4DA2-8096-2462FF1B3A82}" srcId="{DC7F1BE6-134A-4644-99AC-986BAD9D58AC}" destId="{7007D0C7-FE8D-4216-9986-09A6AE8F6F33}" srcOrd="0" destOrd="0" parTransId="{3C09F07D-4EC7-4B04-9E01-65CDE5708000}" sibTransId="{74DAB9B6-DBD5-4026-BAFA-9EA6DAC8E52F}"/>
    <dgm:cxn modelId="{1928A897-A352-4CA2-BF9B-D2EC7E845A87}" type="presOf" srcId="{167A736C-242A-4410-9B87-300B29E6AA62}" destId="{53E1A5CB-0B64-469C-B274-F4D995C58E0C}" srcOrd="0" destOrd="0" presId="urn:microsoft.com/office/officeart/2005/8/layout/vList5"/>
    <dgm:cxn modelId="{76CC8F85-AD57-46F1-9FF1-A262270C5D95}" type="presParOf" srcId="{5334A799-4B0D-48A7-9405-031E04DAF5CD}" destId="{708BC145-CBD9-47F9-B096-E11D34539AD7}" srcOrd="0" destOrd="0" presId="urn:microsoft.com/office/officeart/2005/8/layout/vList5"/>
    <dgm:cxn modelId="{7886BC58-97E2-45BD-9207-36718D146981}" type="presParOf" srcId="{708BC145-CBD9-47F9-B096-E11D34539AD7}" destId="{30FB5556-117C-4A4F-AEAC-43F0F085DDC5}" srcOrd="0" destOrd="0" presId="urn:microsoft.com/office/officeart/2005/8/layout/vList5"/>
    <dgm:cxn modelId="{EDE9C84F-A8B9-4E72-941C-F48813693EE3}" type="presParOf" srcId="{5334A799-4B0D-48A7-9405-031E04DAF5CD}" destId="{66A3CC26-D20D-4DD5-809A-CE5E03C9ACF3}" srcOrd="1" destOrd="0" presId="urn:microsoft.com/office/officeart/2005/8/layout/vList5"/>
    <dgm:cxn modelId="{3DF7D46D-50F6-4F6B-AC3D-CEFC6365B9E5}" type="presParOf" srcId="{5334A799-4B0D-48A7-9405-031E04DAF5CD}" destId="{702592E9-7F4C-4D7A-B6B2-81DE8A177BEA}" srcOrd="2" destOrd="0" presId="urn:microsoft.com/office/officeart/2005/8/layout/vList5"/>
    <dgm:cxn modelId="{11CB02E7-0427-404A-A9E6-DDB894BA4190}" type="presParOf" srcId="{702592E9-7F4C-4D7A-B6B2-81DE8A177BEA}" destId="{3393F673-748A-446A-9F6A-0F0D03C4ACB5}" srcOrd="0" destOrd="0" presId="urn:microsoft.com/office/officeart/2005/8/layout/vList5"/>
    <dgm:cxn modelId="{7B2EE5B8-BD28-4FAA-A588-43A011037837}" type="presParOf" srcId="{702592E9-7F4C-4D7A-B6B2-81DE8A177BEA}" destId="{53E1A5CB-0B64-469C-B274-F4D995C58E0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022EEF1-258F-4800-8B6C-D778828D296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DE0D5FB-6949-4B4F-83A5-AFB0FD8FF3CA}">
      <dgm:prSet/>
      <dgm:spPr/>
      <dgm:t>
        <a:bodyPr/>
        <a:lstStyle/>
        <a:p>
          <a:pPr rtl="0"/>
          <a:r>
            <a:rPr lang="en-GB" smtClean="0"/>
            <a:t>Regulators have promised guidance on</a:t>
          </a:r>
          <a:endParaRPr lang="en-GB"/>
        </a:p>
      </dgm:t>
    </dgm:pt>
    <dgm:pt modelId="{90A9A88A-B1C0-4815-8CD7-4933BB8843DF}" type="parTrans" cxnId="{C99A0C6A-D434-45B4-B152-A3F17F6D02BE}">
      <dgm:prSet/>
      <dgm:spPr/>
      <dgm:t>
        <a:bodyPr/>
        <a:lstStyle/>
        <a:p>
          <a:endParaRPr lang="en-GB"/>
        </a:p>
      </dgm:t>
    </dgm:pt>
    <dgm:pt modelId="{8525037A-A8EA-4A2B-904E-BFDE76FA8EA9}" type="sibTrans" cxnId="{C99A0C6A-D434-45B4-B152-A3F17F6D02BE}">
      <dgm:prSet/>
      <dgm:spPr/>
      <dgm:t>
        <a:bodyPr/>
        <a:lstStyle/>
        <a:p>
          <a:endParaRPr lang="en-GB"/>
        </a:p>
      </dgm:t>
    </dgm:pt>
    <dgm:pt modelId="{2710CAB8-3379-4864-90AA-258D1086B11E}">
      <dgm:prSet/>
      <dgm:spPr/>
      <dgm:t>
        <a:bodyPr/>
        <a:lstStyle/>
        <a:p>
          <a:pPr rtl="0"/>
          <a:r>
            <a:rPr lang="en-GB" smtClean="0"/>
            <a:t>Transparency: Privacy Notices</a:t>
          </a:r>
          <a:endParaRPr lang="en-GB"/>
        </a:p>
      </dgm:t>
    </dgm:pt>
    <dgm:pt modelId="{F7B99A61-3C9A-4C27-B487-3ED2BCAE6839}" type="parTrans" cxnId="{4A419BBA-16C6-456F-846F-5BFC78956F34}">
      <dgm:prSet/>
      <dgm:spPr/>
      <dgm:t>
        <a:bodyPr/>
        <a:lstStyle/>
        <a:p>
          <a:endParaRPr lang="en-GB"/>
        </a:p>
      </dgm:t>
    </dgm:pt>
    <dgm:pt modelId="{0B0E54B1-D41C-47D1-9A38-891153DB77E6}" type="sibTrans" cxnId="{4A419BBA-16C6-456F-846F-5BFC78956F34}">
      <dgm:prSet/>
      <dgm:spPr/>
      <dgm:t>
        <a:bodyPr/>
        <a:lstStyle/>
        <a:p>
          <a:endParaRPr lang="en-GB"/>
        </a:p>
      </dgm:t>
    </dgm:pt>
    <dgm:pt modelId="{64DD6170-6362-42AC-B89A-CE62017E7389}">
      <dgm:prSet/>
      <dgm:spPr/>
      <dgm:t>
        <a:bodyPr/>
        <a:lstStyle/>
        <a:p>
          <a:pPr rtl="0"/>
          <a:r>
            <a:rPr lang="en-GB" dirty="0" smtClean="0"/>
            <a:t>Data subject rights</a:t>
          </a:r>
          <a:endParaRPr lang="en-GB" dirty="0"/>
        </a:p>
      </dgm:t>
    </dgm:pt>
    <dgm:pt modelId="{6EB72BA0-1459-4C49-9F32-FD50EF8D5F15}" type="parTrans" cxnId="{E1AE6C93-3D18-4891-8FAE-8CC92AA22F18}">
      <dgm:prSet/>
      <dgm:spPr/>
      <dgm:t>
        <a:bodyPr/>
        <a:lstStyle/>
        <a:p>
          <a:endParaRPr lang="en-GB"/>
        </a:p>
      </dgm:t>
    </dgm:pt>
    <dgm:pt modelId="{5CDADF23-5B02-46F8-9DA3-3844DC513B1D}" type="sibTrans" cxnId="{E1AE6C93-3D18-4891-8FAE-8CC92AA22F18}">
      <dgm:prSet/>
      <dgm:spPr/>
      <dgm:t>
        <a:bodyPr/>
        <a:lstStyle/>
        <a:p>
          <a:endParaRPr lang="en-GB"/>
        </a:p>
      </dgm:t>
    </dgm:pt>
    <dgm:pt modelId="{FEACA17F-4A31-4A01-8EA0-D5484053536F}">
      <dgm:prSet/>
      <dgm:spPr/>
      <dgm:t>
        <a:bodyPr/>
        <a:lstStyle/>
        <a:p>
          <a:pPr rtl="0"/>
          <a:r>
            <a:rPr lang="en-GB" dirty="0" smtClean="0"/>
            <a:t>At least prepare for when these arrive (Dec/Jan)</a:t>
          </a:r>
          <a:endParaRPr lang="en-GB" dirty="0"/>
        </a:p>
      </dgm:t>
    </dgm:pt>
    <dgm:pt modelId="{870F135A-63C9-42C6-AFD2-781E58D2DE17}" type="parTrans" cxnId="{0A8351A4-F2BF-4441-AD69-68D875CB7A4F}">
      <dgm:prSet/>
      <dgm:spPr/>
      <dgm:t>
        <a:bodyPr/>
        <a:lstStyle/>
        <a:p>
          <a:endParaRPr lang="en-GB"/>
        </a:p>
      </dgm:t>
    </dgm:pt>
    <dgm:pt modelId="{07B32574-5799-4080-AB90-5ECD29852907}" type="sibTrans" cxnId="{0A8351A4-F2BF-4441-AD69-68D875CB7A4F}">
      <dgm:prSet/>
      <dgm:spPr/>
      <dgm:t>
        <a:bodyPr/>
        <a:lstStyle/>
        <a:p>
          <a:endParaRPr lang="en-GB"/>
        </a:p>
      </dgm:t>
    </dgm:pt>
    <dgm:pt modelId="{A98FCDF6-7A82-4D24-BA23-06D4D3EC52DD}">
      <dgm:prSet/>
      <dgm:spPr/>
      <dgm:t>
        <a:bodyPr/>
        <a:lstStyle/>
        <a:p>
          <a:pPr rtl="0"/>
          <a:r>
            <a:rPr lang="en-GB" smtClean="0"/>
            <a:t>Maybe implement based on drafts/old guidance</a:t>
          </a:r>
          <a:endParaRPr lang="en-GB"/>
        </a:p>
      </dgm:t>
    </dgm:pt>
    <dgm:pt modelId="{07DEAB98-E490-4594-B9CF-C54F92D5AE99}" type="parTrans" cxnId="{0E127FF7-AAC2-4AE7-8C82-B86D5FAFB049}">
      <dgm:prSet/>
      <dgm:spPr/>
      <dgm:t>
        <a:bodyPr/>
        <a:lstStyle/>
        <a:p>
          <a:endParaRPr lang="en-GB"/>
        </a:p>
      </dgm:t>
    </dgm:pt>
    <dgm:pt modelId="{B2272526-23A2-4EB6-B025-4709C6F26F19}" type="sibTrans" cxnId="{0E127FF7-AAC2-4AE7-8C82-B86D5FAFB049}">
      <dgm:prSet/>
      <dgm:spPr/>
      <dgm:t>
        <a:bodyPr/>
        <a:lstStyle/>
        <a:p>
          <a:endParaRPr lang="en-GB"/>
        </a:p>
      </dgm:t>
    </dgm:pt>
    <dgm:pt modelId="{E9A77BD0-F0AC-48D2-8A7D-8FCFF4A0544B}">
      <dgm:prSet/>
      <dgm:spPr/>
      <dgm:t>
        <a:bodyPr/>
        <a:lstStyle/>
        <a:p>
          <a:pPr rtl="0"/>
          <a:r>
            <a:rPr lang="en-GB" dirty="0" smtClean="0"/>
            <a:t>Consent/children</a:t>
          </a:r>
          <a:endParaRPr lang="en-GB" dirty="0"/>
        </a:p>
      </dgm:t>
    </dgm:pt>
    <dgm:pt modelId="{026EFDF9-54E2-46C9-988B-F4F57873BA18}" type="parTrans" cxnId="{BA865391-F4D9-4E28-BF7E-C440EB78A154}">
      <dgm:prSet/>
      <dgm:spPr/>
    </dgm:pt>
    <dgm:pt modelId="{2977A264-1B21-446D-876A-5C8E1DAD3C58}" type="sibTrans" cxnId="{BA865391-F4D9-4E28-BF7E-C440EB78A154}">
      <dgm:prSet/>
      <dgm:spPr/>
    </dgm:pt>
    <dgm:pt modelId="{E4F9601F-9C13-427E-B64B-0DEC7DC6149B}" type="pres">
      <dgm:prSet presAssocID="{2022EEF1-258F-4800-8B6C-D778828D296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25A2929-55BD-4C7F-92D6-049AB8DE5F80}" type="pres">
      <dgm:prSet presAssocID="{8DE0D5FB-6949-4B4F-83A5-AFB0FD8FF3C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32DA7A7-60A0-4C22-B02B-56865D8C834F}" type="pres">
      <dgm:prSet presAssocID="{8DE0D5FB-6949-4B4F-83A5-AFB0FD8FF3C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E20B84F-E15C-4DDC-9195-1094426E0ECB}" type="pres">
      <dgm:prSet presAssocID="{FEACA17F-4A31-4A01-8EA0-D5484053536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2867391-BA2A-4CEA-A333-7DCE201FF423}" type="pres">
      <dgm:prSet presAssocID="{07B32574-5799-4080-AB90-5ECD29852907}" presName="spacer" presStyleCnt="0"/>
      <dgm:spPr/>
    </dgm:pt>
    <dgm:pt modelId="{96CC3685-B606-434E-BE21-7C11DD23CFC4}" type="pres">
      <dgm:prSet presAssocID="{A98FCDF6-7A82-4D24-BA23-06D4D3EC52D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99C34CA-5408-4A5B-B280-76D29309CE7A}" type="presOf" srcId="{8DE0D5FB-6949-4B4F-83A5-AFB0FD8FF3CA}" destId="{525A2929-55BD-4C7F-92D6-049AB8DE5F80}" srcOrd="0" destOrd="0" presId="urn:microsoft.com/office/officeart/2005/8/layout/vList2"/>
    <dgm:cxn modelId="{2B0C7CDC-47B7-4B00-8F24-80E6B698009F}" type="presOf" srcId="{2710CAB8-3379-4864-90AA-258D1086B11E}" destId="{E32DA7A7-60A0-4C22-B02B-56865D8C834F}" srcOrd="0" destOrd="0" presId="urn:microsoft.com/office/officeart/2005/8/layout/vList2"/>
    <dgm:cxn modelId="{B8BA40B0-8F29-4CB8-874F-44EE050DB8E6}" type="presOf" srcId="{A98FCDF6-7A82-4D24-BA23-06D4D3EC52DD}" destId="{96CC3685-B606-434E-BE21-7C11DD23CFC4}" srcOrd="0" destOrd="0" presId="urn:microsoft.com/office/officeart/2005/8/layout/vList2"/>
    <dgm:cxn modelId="{BA865391-F4D9-4E28-BF7E-C440EB78A154}" srcId="{8DE0D5FB-6949-4B4F-83A5-AFB0FD8FF3CA}" destId="{E9A77BD0-F0AC-48D2-8A7D-8FCFF4A0544B}" srcOrd="2" destOrd="0" parTransId="{026EFDF9-54E2-46C9-988B-F4F57873BA18}" sibTransId="{2977A264-1B21-446D-876A-5C8E1DAD3C58}"/>
    <dgm:cxn modelId="{4C9B3F9B-A0C7-42E3-8DBC-97CCB8B5F1C3}" type="presOf" srcId="{FEACA17F-4A31-4A01-8EA0-D5484053536F}" destId="{4E20B84F-E15C-4DDC-9195-1094426E0ECB}" srcOrd="0" destOrd="0" presId="urn:microsoft.com/office/officeart/2005/8/layout/vList2"/>
    <dgm:cxn modelId="{0A8351A4-F2BF-4441-AD69-68D875CB7A4F}" srcId="{2022EEF1-258F-4800-8B6C-D778828D2967}" destId="{FEACA17F-4A31-4A01-8EA0-D5484053536F}" srcOrd="1" destOrd="0" parTransId="{870F135A-63C9-42C6-AFD2-781E58D2DE17}" sibTransId="{07B32574-5799-4080-AB90-5ECD29852907}"/>
    <dgm:cxn modelId="{5EC75706-E3E0-4262-BE94-2B1D8F09B70C}" type="presOf" srcId="{64DD6170-6362-42AC-B89A-CE62017E7389}" destId="{E32DA7A7-60A0-4C22-B02B-56865D8C834F}" srcOrd="0" destOrd="1" presId="urn:microsoft.com/office/officeart/2005/8/layout/vList2"/>
    <dgm:cxn modelId="{E1AE6C93-3D18-4891-8FAE-8CC92AA22F18}" srcId="{8DE0D5FB-6949-4B4F-83A5-AFB0FD8FF3CA}" destId="{64DD6170-6362-42AC-B89A-CE62017E7389}" srcOrd="1" destOrd="0" parTransId="{6EB72BA0-1459-4C49-9F32-FD50EF8D5F15}" sibTransId="{5CDADF23-5B02-46F8-9DA3-3844DC513B1D}"/>
    <dgm:cxn modelId="{4A419BBA-16C6-456F-846F-5BFC78956F34}" srcId="{8DE0D5FB-6949-4B4F-83A5-AFB0FD8FF3CA}" destId="{2710CAB8-3379-4864-90AA-258D1086B11E}" srcOrd="0" destOrd="0" parTransId="{F7B99A61-3C9A-4C27-B487-3ED2BCAE6839}" sibTransId="{0B0E54B1-D41C-47D1-9A38-891153DB77E6}"/>
    <dgm:cxn modelId="{D0EEEA66-86AF-42EA-A9BF-90E8CFB38990}" type="presOf" srcId="{2022EEF1-258F-4800-8B6C-D778828D2967}" destId="{E4F9601F-9C13-427E-B64B-0DEC7DC6149B}" srcOrd="0" destOrd="0" presId="urn:microsoft.com/office/officeart/2005/8/layout/vList2"/>
    <dgm:cxn modelId="{0E127FF7-AAC2-4AE7-8C82-B86D5FAFB049}" srcId="{2022EEF1-258F-4800-8B6C-D778828D2967}" destId="{A98FCDF6-7A82-4D24-BA23-06D4D3EC52DD}" srcOrd="2" destOrd="0" parTransId="{07DEAB98-E490-4594-B9CF-C54F92D5AE99}" sibTransId="{B2272526-23A2-4EB6-B025-4709C6F26F19}"/>
    <dgm:cxn modelId="{C99A0C6A-D434-45B4-B152-A3F17F6D02BE}" srcId="{2022EEF1-258F-4800-8B6C-D778828D2967}" destId="{8DE0D5FB-6949-4B4F-83A5-AFB0FD8FF3CA}" srcOrd="0" destOrd="0" parTransId="{90A9A88A-B1C0-4815-8CD7-4933BB8843DF}" sibTransId="{8525037A-A8EA-4A2B-904E-BFDE76FA8EA9}"/>
    <dgm:cxn modelId="{71118064-C302-43D8-A2B9-6D9437B9966F}" type="presOf" srcId="{E9A77BD0-F0AC-48D2-8A7D-8FCFF4A0544B}" destId="{E32DA7A7-60A0-4C22-B02B-56865D8C834F}" srcOrd="0" destOrd="2" presId="urn:microsoft.com/office/officeart/2005/8/layout/vList2"/>
    <dgm:cxn modelId="{52C229BD-9363-4F3D-B5C4-B8C269535BEF}" type="presParOf" srcId="{E4F9601F-9C13-427E-B64B-0DEC7DC6149B}" destId="{525A2929-55BD-4C7F-92D6-049AB8DE5F80}" srcOrd="0" destOrd="0" presId="urn:microsoft.com/office/officeart/2005/8/layout/vList2"/>
    <dgm:cxn modelId="{DFF7412E-8566-4B67-BC62-1F7280862865}" type="presParOf" srcId="{E4F9601F-9C13-427E-B64B-0DEC7DC6149B}" destId="{E32DA7A7-60A0-4C22-B02B-56865D8C834F}" srcOrd="1" destOrd="0" presId="urn:microsoft.com/office/officeart/2005/8/layout/vList2"/>
    <dgm:cxn modelId="{CB4133C8-0B5F-4B0A-A4F4-BFE75D6A3D74}" type="presParOf" srcId="{E4F9601F-9C13-427E-B64B-0DEC7DC6149B}" destId="{4E20B84F-E15C-4DDC-9195-1094426E0ECB}" srcOrd="2" destOrd="0" presId="urn:microsoft.com/office/officeart/2005/8/layout/vList2"/>
    <dgm:cxn modelId="{5D8D8964-0B01-42E2-B07A-2532CAC49A66}" type="presParOf" srcId="{E4F9601F-9C13-427E-B64B-0DEC7DC6149B}" destId="{62867391-BA2A-4CEA-A333-7DCE201FF423}" srcOrd="3" destOrd="0" presId="urn:microsoft.com/office/officeart/2005/8/layout/vList2"/>
    <dgm:cxn modelId="{2FB03864-E6CB-4B64-AF97-AD50D1BF6B11}" type="presParOf" srcId="{E4F9601F-9C13-427E-B64B-0DEC7DC6149B}" destId="{96CC3685-B606-434E-BE21-7C11DD23CFC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78EC40-6C63-4267-85E1-A7E45352D56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6A5DFF49-8167-4D25-9DF1-B55B62F0D785}">
      <dgm:prSet/>
      <dgm:spPr/>
      <dgm:t>
        <a:bodyPr/>
        <a:lstStyle/>
        <a:p>
          <a:pPr rtl="0"/>
          <a:r>
            <a:rPr lang="en-GB" smtClean="0"/>
            <a:t>Wider definition of personal data</a:t>
          </a:r>
          <a:endParaRPr lang="en-GB"/>
        </a:p>
      </dgm:t>
    </dgm:pt>
    <dgm:pt modelId="{68EC0968-2391-46EE-945E-87782AEC5858}" type="parTrans" cxnId="{001335D4-2858-4B72-A18A-ED4CB3278EBA}">
      <dgm:prSet/>
      <dgm:spPr/>
      <dgm:t>
        <a:bodyPr/>
        <a:lstStyle/>
        <a:p>
          <a:endParaRPr lang="en-GB"/>
        </a:p>
      </dgm:t>
    </dgm:pt>
    <dgm:pt modelId="{E5AF485C-17A3-4F09-A958-8C71FE7C0578}" type="sibTrans" cxnId="{001335D4-2858-4B72-A18A-ED4CB3278EBA}">
      <dgm:prSet/>
      <dgm:spPr/>
      <dgm:t>
        <a:bodyPr/>
        <a:lstStyle/>
        <a:p>
          <a:endParaRPr lang="en-GB"/>
        </a:p>
      </dgm:t>
    </dgm:pt>
    <dgm:pt modelId="{1E3FCE9B-F091-4AB7-A272-4060F306D708}">
      <dgm:prSet/>
      <dgm:spPr/>
      <dgm:t>
        <a:bodyPr/>
        <a:lstStyle/>
        <a:p>
          <a:pPr rtl="0"/>
          <a:r>
            <a:rPr lang="en-GB" smtClean="0"/>
            <a:t>IP/MAC/eMail addresses likely to be covered</a:t>
          </a:r>
          <a:endParaRPr lang="en-GB"/>
        </a:p>
      </dgm:t>
    </dgm:pt>
    <dgm:pt modelId="{E6F5888B-5685-48EC-8B2C-E2C0D4C885E5}" type="parTrans" cxnId="{552036BA-E2D2-4A01-AA1B-E9E3C80813A7}">
      <dgm:prSet/>
      <dgm:spPr/>
      <dgm:t>
        <a:bodyPr/>
        <a:lstStyle/>
        <a:p>
          <a:endParaRPr lang="en-GB"/>
        </a:p>
      </dgm:t>
    </dgm:pt>
    <dgm:pt modelId="{400C702C-9E93-4B13-A4BE-AB7A3EE2BDE8}" type="sibTrans" cxnId="{552036BA-E2D2-4A01-AA1B-E9E3C80813A7}">
      <dgm:prSet/>
      <dgm:spPr/>
      <dgm:t>
        <a:bodyPr/>
        <a:lstStyle/>
        <a:p>
          <a:endParaRPr lang="en-GB"/>
        </a:p>
      </dgm:t>
    </dgm:pt>
    <dgm:pt modelId="{05B3A618-6ABD-4BD2-B9E8-71810614FACB}">
      <dgm:prSet/>
      <dgm:spPr/>
      <dgm:t>
        <a:bodyPr/>
        <a:lstStyle/>
        <a:p>
          <a:pPr rtl="0"/>
          <a:r>
            <a:rPr lang="en-GB" smtClean="0"/>
            <a:t>Organisations accountable for all their processing</a:t>
          </a:r>
          <a:endParaRPr lang="en-GB"/>
        </a:p>
      </dgm:t>
    </dgm:pt>
    <dgm:pt modelId="{C94C9A63-ABEF-4901-970E-3D08C81C04D9}" type="parTrans" cxnId="{D9EB83FC-3F57-4FDC-9A74-AA43485FD4F6}">
      <dgm:prSet/>
      <dgm:spPr/>
      <dgm:t>
        <a:bodyPr/>
        <a:lstStyle/>
        <a:p>
          <a:endParaRPr lang="en-GB"/>
        </a:p>
      </dgm:t>
    </dgm:pt>
    <dgm:pt modelId="{5308A536-2875-486B-93BD-FCE21CE91030}" type="sibTrans" cxnId="{D9EB83FC-3F57-4FDC-9A74-AA43485FD4F6}">
      <dgm:prSet/>
      <dgm:spPr/>
      <dgm:t>
        <a:bodyPr/>
        <a:lstStyle/>
        <a:p>
          <a:endParaRPr lang="en-GB"/>
        </a:p>
      </dgm:t>
    </dgm:pt>
    <dgm:pt modelId="{F926164B-480F-4F1C-8244-BFA8364FBEB8}">
      <dgm:prSet/>
      <dgm:spPr/>
      <dgm:t>
        <a:bodyPr/>
        <a:lstStyle/>
        <a:p>
          <a:pPr rtl="0"/>
          <a:r>
            <a:rPr lang="en-GB" smtClean="0"/>
            <a:t>Look at information lifecycles, not just asset registers</a:t>
          </a:r>
          <a:endParaRPr lang="en-GB"/>
        </a:p>
      </dgm:t>
    </dgm:pt>
    <dgm:pt modelId="{25C3520F-6C98-4FBC-AE32-DCB5926DCC0E}" type="parTrans" cxnId="{3DB001A4-7D95-4088-98E5-358BE9192C25}">
      <dgm:prSet/>
      <dgm:spPr/>
      <dgm:t>
        <a:bodyPr/>
        <a:lstStyle/>
        <a:p>
          <a:endParaRPr lang="en-GB"/>
        </a:p>
      </dgm:t>
    </dgm:pt>
    <dgm:pt modelId="{A2B05234-388A-45C4-9E07-21AA56384DA6}" type="sibTrans" cxnId="{3DB001A4-7D95-4088-98E5-358BE9192C25}">
      <dgm:prSet/>
      <dgm:spPr/>
      <dgm:t>
        <a:bodyPr/>
        <a:lstStyle/>
        <a:p>
          <a:endParaRPr lang="en-GB"/>
        </a:p>
      </dgm:t>
    </dgm:pt>
    <dgm:pt modelId="{458ECE04-B4EE-45B0-9E2D-108DF2D6783F}">
      <dgm:prSet/>
      <dgm:spPr/>
      <dgm:t>
        <a:bodyPr/>
        <a:lstStyle/>
        <a:p>
          <a:pPr rtl="0"/>
          <a:r>
            <a:rPr lang="en-GB" smtClean="0"/>
            <a:t>Much stricter requirements for consent</a:t>
          </a:r>
          <a:endParaRPr lang="en-GB"/>
        </a:p>
      </dgm:t>
    </dgm:pt>
    <dgm:pt modelId="{91C7EBE2-2A75-4A06-AA5F-DC76C0565B7D}" type="parTrans" cxnId="{907F203B-9E1A-4ED5-83A1-E3BA110738AF}">
      <dgm:prSet/>
      <dgm:spPr/>
      <dgm:t>
        <a:bodyPr/>
        <a:lstStyle/>
        <a:p>
          <a:endParaRPr lang="en-GB"/>
        </a:p>
      </dgm:t>
    </dgm:pt>
    <dgm:pt modelId="{29CA45B6-1C42-4EFB-BC1C-075EF841C8CF}" type="sibTrans" cxnId="{907F203B-9E1A-4ED5-83A1-E3BA110738AF}">
      <dgm:prSet/>
      <dgm:spPr/>
      <dgm:t>
        <a:bodyPr/>
        <a:lstStyle/>
        <a:p>
          <a:endParaRPr lang="en-GB"/>
        </a:p>
      </dgm:t>
    </dgm:pt>
    <dgm:pt modelId="{54123266-3CA8-438A-B9C8-AD4A02587F1F}">
      <dgm:prSet/>
      <dgm:spPr/>
      <dgm:t>
        <a:bodyPr/>
        <a:lstStyle/>
        <a:p>
          <a:pPr rtl="0"/>
          <a:r>
            <a:rPr lang="en-GB" smtClean="0"/>
            <a:t>Look at other justifications for processing</a:t>
          </a:r>
          <a:endParaRPr lang="en-GB"/>
        </a:p>
      </dgm:t>
    </dgm:pt>
    <dgm:pt modelId="{5E6EE9D7-A22A-4C6F-AAD7-CB8B9928C56E}" type="parTrans" cxnId="{14224CA2-AF31-4BD8-B123-25F0B7976CB7}">
      <dgm:prSet/>
      <dgm:spPr/>
      <dgm:t>
        <a:bodyPr/>
        <a:lstStyle/>
        <a:p>
          <a:endParaRPr lang="en-GB"/>
        </a:p>
      </dgm:t>
    </dgm:pt>
    <dgm:pt modelId="{0CA90A5C-3690-44AB-9679-72C1E6214744}" type="sibTrans" cxnId="{14224CA2-AF31-4BD8-B123-25F0B7976CB7}">
      <dgm:prSet/>
      <dgm:spPr/>
      <dgm:t>
        <a:bodyPr/>
        <a:lstStyle/>
        <a:p>
          <a:endParaRPr lang="en-GB"/>
        </a:p>
      </dgm:t>
    </dgm:pt>
    <dgm:pt modelId="{B5CD1BB2-1618-4CF2-983E-7617293F0991}" type="pres">
      <dgm:prSet presAssocID="{AE78EC40-6C63-4267-85E1-A7E45352D56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1BB8418-09DD-446D-9BBF-E3E9FBFCF51F}" type="pres">
      <dgm:prSet presAssocID="{6A5DFF49-8167-4D25-9DF1-B55B62F0D78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DC731B-5027-4503-B316-685FF6A968FC}" type="pres">
      <dgm:prSet presAssocID="{6A5DFF49-8167-4D25-9DF1-B55B62F0D785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B282663-10FD-4C99-82CE-3AF35AEA47F5}" type="pres">
      <dgm:prSet presAssocID="{05B3A618-6ABD-4BD2-B9E8-71810614FAC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A5A45AC-B85A-45CE-A926-D2C2EF1ABBBF}" type="pres">
      <dgm:prSet presAssocID="{05B3A618-6ABD-4BD2-B9E8-71810614FACB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B976BAB-1702-4F62-9471-F508742D3DE2}" type="pres">
      <dgm:prSet presAssocID="{458ECE04-B4EE-45B0-9E2D-108DF2D6783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0BBED82-9E6B-49CC-95EE-BE6A97E8E811}" type="pres">
      <dgm:prSet presAssocID="{458ECE04-B4EE-45B0-9E2D-108DF2D6783F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58823CB-9958-4126-85C6-74953C689399}" type="presOf" srcId="{6A5DFF49-8167-4D25-9DF1-B55B62F0D785}" destId="{C1BB8418-09DD-446D-9BBF-E3E9FBFCF51F}" srcOrd="0" destOrd="0" presId="urn:microsoft.com/office/officeart/2005/8/layout/vList2"/>
    <dgm:cxn modelId="{9AC8A19C-0E7F-41A5-A54E-16DAA5FF7E47}" type="presOf" srcId="{1E3FCE9B-F091-4AB7-A272-4060F306D708}" destId="{33DC731B-5027-4503-B316-685FF6A968FC}" srcOrd="0" destOrd="0" presId="urn:microsoft.com/office/officeart/2005/8/layout/vList2"/>
    <dgm:cxn modelId="{3DB001A4-7D95-4088-98E5-358BE9192C25}" srcId="{05B3A618-6ABD-4BD2-B9E8-71810614FACB}" destId="{F926164B-480F-4F1C-8244-BFA8364FBEB8}" srcOrd="0" destOrd="0" parTransId="{25C3520F-6C98-4FBC-AE32-DCB5926DCC0E}" sibTransId="{A2B05234-388A-45C4-9E07-21AA56384DA6}"/>
    <dgm:cxn modelId="{7F1A381B-4707-45F2-A20E-11D88472EBEA}" type="presOf" srcId="{05B3A618-6ABD-4BD2-B9E8-71810614FACB}" destId="{CB282663-10FD-4C99-82CE-3AF35AEA47F5}" srcOrd="0" destOrd="0" presId="urn:microsoft.com/office/officeart/2005/8/layout/vList2"/>
    <dgm:cxn modelId="{907F203B-9E1A-4ED5-83A1-E3BA110738AF}" srcId="{AE78EC40-6C63-4267-85E1-A7E45352D563}" destId="{458ECE04-B4EE-45B0-9E2D-108DF2D6783F}" srcOrd="2" destOrd="0" parTransId="{91C7EBE2-2A75-4A06-AA5F-DC76C0565B7D}" sibTransId="{29CA45B6-1C42-4EFB-BC1C-075EF841C8CF}"/>
    <dgm:cxn modelId="{552036BA-E2D2-4A01-AA1B-E9E3C80813A7}" srcId="{6A5DFF49-8167-4D25-9DF1-B55B62F0D785}" destId="{1E3FCE9B-F091-4AB7-A272-4060F306D708}" srcOrd="0" destOrd="0" parTransId="{E6F5888B-5685-48EC-8B2C-E2C0D4C885E5}" sibTransId="{400C702C-9E93-4B13-A4BE-AB7A3EE2BDE8}"/>
    <dgm:cxn modelId="{D9EB83FC-3F57-4FDC-9A74-AA43485FD4F6}" srcId="{AE78EC40-6C63-4267-85E1-A7E45352D563}" destId="{05B3A618-6ABD-4BD2-B9E8-71810614FACB}" srcOrd="1" destOrd="0" parTransId="{C94C9A63-ABEF-4901-970E-3D08C81C04D9}" sibTransId="{5308A536-2875-486B-93BD-FCE21CE91030}"/>
    <dgm:cxn modelId="{012E41D4-03B7-4DE2-A0EE-8BFD9F994E58}" type="presOf" srcId="{AE78EC40-6C63-4267-85E1-A7E45352D563}" destId="{B5CD1BB2-1618-4CF2-983E-7617293F0991}" srcOrd="0" destOrd="0" presId="urn:microsoft.com/office/officeart/2005/8/layout/vList2"/>
    <dgm:cxn modelId="{6A8EC1B5-7C84-4770-83FA-D9AD868EF11A}" type="presOf" srcId="{F926164B-480F-4F1C-8244-BFA8364FBEB8}" destId="{BA5A45AC-B85A-45CE-A926-D2C2EF1ABBBF}" srcOrd="0" destOrd="0" presId="urn:microsoft.com/office/officeart/2005/8/layout/vList2"/>
    <dgm:cxn modelId="{001335D4-2858-4B72-A18A-ED4CB3278EBA}" srcId="{AE78EC40-6C63-4267-85E1-A7E45352D563}" destId="{6A5DFF49-8167-4D25-9DF1-B55B62F0D785}" srcOrd="0" destOrd="0" parTransId="{68EC0968-2391-46EE-945E-87782AEC5858}" sibTransId="{E5AF485C-17A3-4F09-A958-8C71FE7C0578}"/>
    <dgm:cxn modelId="{14224CA2-AF31-4BD8-B123-25F0B7976CB7}" srcId="{458ECE04-B4EE-45B0-9E2D-108DF2D6783F}" destId="{54123266-3CA8-438A-B9C8-AD4A02587F1F}" srcOrd="0" destOrd="0" parTransId="{5E6EE9D7-A22A-4C6F-AAD7-CB8B9928C56E}" sibTransId="{0CA90A5C-3690-44AB-9679-72C1E6214744}"/>
    <dgm:cxn modelId="{C099B66D-04E7-4833-9671-412A3660227B}" type="presOf" srcId="{458ECE04-B4EE-45B0-9E2D-108DF2D6783F}" destId="{2B976BAB-1702-4F62-9471-F508742D3DE2}" srcOrd="0" destOrd="0" presId="urn:microsoft.com/office/officeart/2005/8/layout/vList2"/>
    <dgm:cxn modelId="{45DB706C-CA64-43FE-8C7D-1A567645ED53}" type="presOf" srcId="{54123266-3CA8-438A-B9C8-AD4A02587F1F}" destId="{E0BBED82-9E6B-49CC-95EE-BE6A97E8E811}" srcOrd="0" destOrd="0" presId="urn:microsoft.com/office/officeart/2005/8/layout/vList2"/>
    <dgm:cxn modelId="{51756E56-4A0C-49FC-A115-E0D5E4C177D9}" type="presParOf" srcId="{B5CD1BB2-1618-4CF2-983E-7617293F0991}" destId="{C1BB8418-09DD-446D-9BBF-E3E9FBFCF51F}" srcOrd="0" destOrd="0" presId="urn:microsoft.com/office/officeart/2005/8/layout/vList2"/>
    <dgm:cxn modelId="{3E40353E-0EF3-4FF9-A19A-619156A03F82}" type="presParOf" srcId="{B5CD1BB2-1618-4CF2-983E-7617293F0991}" destId="{33DC731B-5027-4503-B316-685FF6A968FC}" srcOrd="1" destOrd="0" presId="urn:microsoft.com/office/officeart/2005/8/layout/vList2"/>
    <dgm:cxn modelId="{5A60A690-CAD0-45AE-BCF9-1D07EF7D9724}" type="presParOf" srcId="{B5CD1BB2-1618-4CF2-983E-7617293F0991}" destId="{CB282663-10FD-4C99-82CE-3AF35AEA47F5}" srcOrd="2" destOrd="0" presId="urn:microsoft.com/office/officeart/2005/8/layout/vList2"/>
    <dgm:cxn modelId="{3C4B5605-CBDE-4F62-B603-4E03DD2C4A67}" type="presParOf" srcId="{B5CD1BB2-1618-4CF2-983E-7617293F0991}" destId="{BA5A45AC-B85A-45CE-A926-D2C2EF1ABBBF}" srcOrd="3" destOrd="0" presId="urn:microsoft.com/office/officeart/2005/8/layout/vList2"/>
    <dgm:cxn modelId="{2FBF5379-174F-47EB-8F30-38D4A823432B}" type="presParOf" srcId="{B5CD1BB2-1618-4CF2-983E-7617293F0991}" destId="{2B976BAB-1702-4F62-9471-F508742D3DE2}" srcOrd="4" destOrd="0" presId="urn:microsoft.com/office/officeart/2005/8/layout/vList2"/>
    <dgm:cxn modelId="{76032073-1918-4509-BECB-4A89069256F9}" type="presParOf" srcId="{B5CD1BB2-1618-4CF2-983E-7617293F0991}" destId="{E0BBED82-9E6B-49CC-95EE-BE6A97E8E81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A27323-0C74-4814-9F66-D2745B7229B3}" type="doc">
      <dgm:prSet loTypeId="urn:microsoft.com/office/officeart/2005/8/layout/hProcess9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280CBD7-B6D2-49E1-B8C3-506A5222EFB0}">
      <dgm:prSet/>
      <dgm:spPr>
        <a:solidFill>
          <a:schemeClr val="accent1"/>
        </a:solidFill>
      </dgm:spPr>
      <dgm:t>
        <a:bodyPr/>
        <a:lstStyle/>
        <a:p>
          <a:pPr rtl="0"/>
          <a:r>
            <a:rPr lang="en-GB" smtClean="0"/>
            <a:t>Collect</a:t>
          </a:r>
          <a:endParaRPr lang="en-GB"/>
        </a:p>
      </dgm:t>
    </dgm:pt>
    <dgm:pt modelId="{DD3EFBFB-C1A3-4D4D-B6CE-507D5DA030FA}" type="parTrans" cxnId="{F451FFBA-2D0E-44CA-A089-597918996A49}">
      <dgm:prSet/>
      <dgm:spPr/>
      <dgm:t>
        <a:bodyPr/>
        <a:lstStyle/>
        <a:p>
          <a:endParaRPr lang="en-GB"/>
        </a:p>
      </dgm:t>
    </dgm:pt>
    <dgm:pt modelId="{54B17A40-F734-45E2-876A-E6D46AB89991}" type="sibTrans" cxnId="{F451FFBA-2D0E-44CA-A089-597918996A49}">
      <dgm:prSet/>
      <dgm:spPr/>
      <dgm:t>
        <a:bodyPr/>
        <a:lstStyle/>
        <a:p>
          <a:endParaRPr lang="en-GB"/>
        </a:p>
      </dgm:t>
    </dgm:pt>
    <dgm:pt modelId="{7F0DFB22-D284-47FF-8FD3-3B72F6FD4CBC}">
      <dgm:prSet/>
      <dgm:spPr>
        <a:solidFill>
          <a:schemeClr val="accent1"/>
        </a:solidFill>
      </dgm:spPr>
      <dgm:t>
        <a:bodyPr/>
        <a:lstStyle/>
        <a:p>
          <a:pPr rtl="0"/>
          <a:r>
            <a:rPr lang="en-GB" dirty="0" smtClean="0"/>
            <a:t>Process</a:t>
          </a:r>
          <a:endParaRPr lang="en-GB" dirty="0"/>
        </a:p>
      </dgm:t>
    </dgm:pt>
    <dgm:pt modelId="{0423A6A1-7613-4DFD-ACC4-E60341106D0D}" type="parTrans" cxnId="{6C421B45-48BB-4455-BF7B-3C5B91EFB335}">
      <dgm:prSet/>
      <dgm:spPr/>
      <dgm:t>
        <a:bodyPr/>
        <a:lstStyle/>
        <a:p>
          <a:endParaRPr lang="en-GB"/>
        </a:p>
      </dgm:t>
    </dgm:pt>
    <dgm:pt modelId="{7DDCF087-0742-4C8A-B5E7-7646930E25C5}" type="sibTrans" cxnId="{6C421B45-48BB-4455-BF7B-3C5B91EFB335}">
      <dgm:prSet/>
      <dgm:spPr/>
      <dgm:t>
        <a:bodyPr/>
        <a:lstStyle/>
        <a:p>
          <a:endParaRPr lang="en-GB"/>
        </a:p>
      </dgm:t>
    </dgm:pt>
    <dgm:pt modelId="{C939070A-E4D7-4EE3-9F7E-E42D458BD65B}">
      <dgm:prSet/>
      <dgm:spPr>
        <a:solidFill>
          <a:schemeClr val="accent1"/>
        </a:solidFill>
      </dgm:spPr>
      <dgm:t>
        <a:bodyPr/>
        <a:lstStyle/>
        <a:p>
          <a:pPr rtl="0"/>
          <a:r>
            <a:rPr lang="en-GB" dirty="0" smtClean="0"/>
            <a:t>Dispose</a:t>
          </a:r>
          <a:endParaRPr lang="en-GB" dirty="0"/>
        </a:p>
      </dgm:t>
    </dgm:pt>
    <dgm:pt modelId="{5674C646-2948-42C0-8378-C86AEDCDB634}" type="parTrans" cxnId="{B7616B84-655E-4AEE-83AC-D332BD97A8DE}">
      <dgm:prSet/>
      <dgm:spPr/>
      <dgm:t>
        <a:bodyPr/>
        <a:lstStyle/>
        <a:p>
          <a:endParaRPr lang="en-GB"/>
        </a:p>
      </dgm:t>
    </dgm:pt>
    <dgm:pt modelId="{D10D416E-41EA-476F-A95E-5DFDFF241000}" type="sibTrans" cxnId="{B7616B84-655E-4AEE-83AC-D332BD97A8DE}">
      <dgm:prSet/>
      <dgm:spPr/>
      <dgm:t>
        <a:bodyPr/>
        <a:lstStyle/>
        <a:p>
          <a:endParaRPr lang="en-GB"/>
        </a:p>
      </dgm:t>
    </dgm:pt>
    <dgm:pt modelId="{47B48A2D-D45F-4A08-BB95-2F1BF52D0172}" type="pres">
      <dgm:prSet presAssocID="{C2A27323-0C74-4814-9F66-D2745B7229B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B3CB07E-5D27-469E-A9B7-B9D3A29B88BD}" type="pres">
      <dgm:prSet presAssocID="{C2A27323-0C74-4814-9F66-D2745B7229B3}" presName="arrow" presStyleLbl="bgShp" presStyleIdx="0" presStyleCnt="1"/>
      <dgm:spPr/>
    </dgm:pt>
    <dgm:pt modelId="{A08F1786-D569-4200-9C66-B6FBFEBA1FE5}" type="pres">
      <dgm:prSet presAssocID="{C2A27323-0C74-4814-9F66-D2745B7229B3}" presName="linearProcess" presStyleCnt="0"/>
      <dgm:spPr/>
    </dgm:pt>
    <dgm:pt modelId="{02EED8D4-0F15-4DC4-AA3D-E565306C192C}" type="pres">
      <dgm:prSet presAssocID="{8280CBD7-B6D2-49E1-B8C3-506A5222EFB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49E7D07-002C-49E5-8BC0-E319A3AFEFDB}" type="pres">
      <dgm:prSet presAssocID="{54B17A40-F734-45E2-876A-E6D46AB89991}" presName="sibTrans" presStyleCnt="0"/>
      <dgm:spPr/>
    </dgm:pt>
    <dgm:pt modelId="{411BD8FB-3E51-4182-9EEB-3DB6A16A52DA}" type="pres">
      <dgm:prSet presAssocID="{7F0DFB22-D284-47FF-8FD3-3B72F6FD4CBC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4868074-BBF7-463A-BE0A-238C6030B822}" type="pres">
      <dgm:prSet presAssocID="{7DDCF087-0742-4C8A-B5E7-7646930E25C5}" presName="sibTrans" presStyleCnt="0"/>
      <dgm:spPr/>
    </dgm:pt>
    <dgm:pt modelId="{17AB0210-A941-4EEF-9622-97319DA7D581}" type="pres">
      <dgm:prSet presAssocID="{C939070A-E4D7-4EE3-9F7E-E42D458BD65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C421B45-48BB-4455-BF7B-3C5B91EFB335}" srcId="{C2A27323-0C74-4814-9F66-D2745B7229B3}" destId="{7F0DFB22-D284-47FF-8FD3-3B72F6FD4CBC}" srcOrd="1" destOrd="0" parTransId="{0423A6A1-7613-4DFD-ACC4-E60341106D0D}" sibTransId="{7DDCF087-0742-4C8A-B5E7-7646930E25C5}"/>
    <dgm:cxn modelId="{CF3233F3-EAF5-41A8-BB0C-102626063A9C}" type="presOf" srcId="{8280CBD7-B6D2-49E1-B8C3-506A5222EFB0}" destId="{02EED8D4-0F15-4DC4-AA3D-E565306C192C}" srcOrd="0" destOrd="0" presId="urn:microsoft.com/office/officeart/2005/8/layout/hProcess9"/>
    <dgm:cxn modelId="{F451FFBA-2D0E-44CA-A089-597918996A49}" srcId="{C2A27323-0C74-4814-9F66-D2745B7229B3}" destId="{8280CBD7-B6D2-49E1-B8C3-506A5222EFB0}" srcOrd="0" destOrd="0" parTransId="{DD3EFBFB-C1A3-4D4D-B6CE-507D5DA030FA}" sibTransId="{54B17A40-F734-45E2-876A-E6D46AB89991}"/>
    <dgm:cxn modelId="{7CA5F953-226F-4502-B834-FFB4144FA950}" type="presOf" srcId="{C939070A-E4D7-4EE3-9F7E-E42D458BD65B}" destId="{17AB0210-A941-4EEF-9622-97319DA7D581}" srcOrd="0" destOrd="0" presId="urn:microsoft.com/office/officeart/2005/8/layout/hProcess9"/>
    <dgm:cxn modelId="{07EE4653-0607-4C55-B887-5BD95536B996}" type="presOf" srcId="{7F0DFB22-D284-47FF-8FD3-3B72F6FD4CBC}" destId="{411BD8FB-3E51-4182-9EEB-3DB6A16A52DA}" srcOrd="0" destOrd="0" presId="urn:microsoft.com/office/officeart/2005/8/layout/hProcess9"/>
    <dgm:cxn modelId="{08BAE1A9-6FBD-435F-B150-6BFB3C923F11}" type="presOf" srcId="{C2A27323-0C74-4814-9F66-D2745B7229B3}" destId="{47B48A2D-D45F-4A08-BB95-2F1BF52D0172}" srcOrd="0" destOrd="0" presId="urn:microsoft.com/office/officeart/2005/8/layout/hProcess9"/>
    <dgm:cxn modelId="{B7616B84-655E-4AEE-83AC-D332BD97A8DE}" srcId="{C2A27323-0C74-4814-9F66-D2745B7229B3}" destId="{C939070A-E4D7-4EE3-9F7E-E42D458BD65B}" srcOrd="2" destOrd="0" parTransId="{5674C646-2948-42C0-8378-C86AEDCDB634}" sibTransId="{D10D416E-41EA-476F-A95E-5DFDFF241000}"/>
    <dgm:cxn modelId="{20A659AA-5D62-4566-A8C5-00E4471FB14E}" type="presParOf" srcId="{47B48A2D-D45F-4A08-BB95-2F1BF52D0172}" destId="{AB3CB07E-5D27-469E-A9B7-B9D3A29B88BD}" srcOrd="0" destOrd="0" presId="urn:microsoft.com/office/officeart/2005/8/layout/hProcess9"/>
    <dgm:cxn modelId="{4B28383F-FA90-4DEA-AA50-6136017C39A9}" type="presParOf" srcId="{47B48A2D-D45F-4A08-BB95-2F1BF52D0172}" destId="{A08F1786-D569-4200-9C66-B6FBFEBA1FE5}" srcOrd="1" destOrd="0" presId="urn:microsoft.com/office/officeart/2005/8/layout/hProcess9"/>
    <dgm:cxn modelId="{18397684-8341-41B6-BAB8-D7C020479545}" type="presParOf" srcId="{A08F1786-D569-4200-9C66-B6FBFEBA1FE5}" destId="{02EED8D4-0F15-4DC4-AA3D-E565306C192C}" srcOrd="0" destOrd="0" presId="urn:microsoft.com/office/officeart/2005/8/layout/hProcess9"/>
    <dgm:cxn modelId="{7EFA7494-1A94-4C57-8BF8-902D80D2BD9D}" type="presParOf" srcId="{A08F1786-D569-4200-9C66-B6FBFEBA1FE5}" destId="{D49E7D07-002C-49E5-8BC0-E319A3AFEFDB}" srcOrd="1" destOrd="0" presId="urn:microsoft.com/office/officeart/2005/8/layout/hProcess9"/>
    <dgm:cxn modelId="{674A8750-CF6E-4ED2-8FAD-742C4C38F803}" type="presParOf" srcId="{A08F1786-D569-4200-9C66-B6FBFEBA1FE5}" destId="{411BD8FB-3E51-4182-9EEB-3DB6A16A52DA}" srcOrd="2" destOrd="0" presId="urn:microsoft.com/office/officeart/2005/8/layout/hProcess9"/>
    <dgm:cxn modelId="{AA1E7750-2A22-4082-A2D0-C1064DF6EF09}" type="presParOf" srcId="{A08F1786-D569-4200-9C66-B6FBFEBA1FE5}" destId="{D4868074-BBF7-463A-BE0A-238C6030B822}" srcOrd="3" destOrd="0" presId="urn:microsoft.com/office/officeart/2005/8/layout/hProcess9"/>
    <dgm:cxn modelId="{97C15EA2-A72B-4982-8FD4-F3304A697E6E}" type="presParOf" srcId="{A08F1786-D569-4200-9C66-B6FBFEBA1FE5}" destId="{17AB0210-A941-4EEF-9622-97319DA7D58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2A27323-0C74-4814-9F66-D2745B7229B3}" type="doc">
      <dgm:prSet loTypeId="urn:microsoft.com/office/officeart/2005/8/layout/hProcess9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280CBD7-B6D2-49E1-B8C3-506A5222EFB0}">
      <dgm:prSet/>
      <dgm:spPr>
        <a:solidFill>
          <a:schemeClr val="accent2"/>
        </a:solidFill>
      </dgm:spPr>
      <dgm:t>
        <a:bodyPr/>
        <a:lstStyle/>
        <a:p>
          <a:pPr rtl="0"/>
          <a:r>
            <a:rPr lang="en-GB" smtClean="0"/>
            <a:t>Collect</a:t>
          </a:r>
          <a:endParaRPr lang="en-GB"/>
        </a:p>
      </dgm:t>
    </dgm:pt>
    <dgm:pt modelId="{DD3EFBFB-C1A3-4D4D-B6CE-507D5DA030FA}" type="parTrans" cxnId="{F451FFBA-2D0E-44CA-A089-597918996A49}">
      <dgm:prSet/>
      <dgm:spPr/>
      <dgm:t>
        <a:bodyPr/>
        <a:lstStyle/>
        <a:p>
          <a:endParaRPr lang="en-GB"/>
        </a:p>
      </dgm:t>
    </dgm:pt>
    <dgm:pt modelId="{54B17A40-F734-45E2-876A-E6D46AB89991}" type="sibTrans" cxnId="{F451FFBA-2D0E-44CA-A089-597918996A49}">
      <dgm:prSet/>
      <dgm:spPr/>
      <dgm:t>
        <a:bodyPr/>
        <a:lstStyle/>
        <a:p>
          <a:endParaRPr lang="en-GB"/>
        </a:p>
      </dgm:t>
    </dgm:pt>
    <dgm:pt modelId="{7F0DFB22-D284-47FF-8FD3-3B72F6FD4CBC}">
      <dgm:prSet/>
      <dgm:spPr>
        <a:solidFill>
          <a:schemeClr val="accent1"/>
        </a:solidFill>
      </dgm:spPr>
      <dgm:t>
        <a:bodyPr/>
        <a:lstStyle/>
        <a:p>
          <a:pPr rtl="0"/>
          <a:r>
            <a:rPr lang="en-GB" dirty="0" smtClean="0"/>
            <a:t>Process</a:t>
          </a:r>
          <a:endParaRPr lang="en-GB" dirty="0"/>
        </a:p>
      </dgm:t>
    </dgm:pt>
    <dgm:pt modelId="{0423A6A1-7613-4DFD-ACC4-E60341106D0D}" type="parTrans" cxnId="{6C421B45-48BB-4455-BF7B-3C5B91EFB335}">
      <dgm:prSet/>
      <dgm:spPr/>
      <dgm:t>
        <a:bodyPr/>
        <a:lstStyle/>
        <a:p>
          <a:endParaRPr lang="en-GB"/>
        </a:p>
      </dgm:t>
    </dgm:pt>
    <dgm:pt modelId="{7DDCF087-0742-4C8A-B5E7-7646930E25C5}" type="sibTrans" cxnId="{6C421B45-48BB-4455-BF7B-3C5B91EFB335}">
      <dgm:prSet/>
      <dgm:spPr/>
      <dgm:t>
        <a:bodyPr/>
        <a:lstStyle/>
        <a:p>
          <a:endParaRPr lang="en-GB"/>
        </a:p>
      </dgm:t>
    </dgm:pt>
    <dgm:pt modelId="{C939070A-E4D7-4EE3-9F7E-E42D458BD65B}">
      <dgm:prSet/>
      <dgm:spPr>
        <a:solidFill>
          <a:schemeClr val="accent1"/>
        </a:solidFill>
      </dgm:spPr>
      <dgm:t>
        <a:bodyPr/>
        <a:lstStyle/>
        <a:p>
          <a:pPr rtl="0"/>
          <a:r>
            <a:rPr lang="en-GB" dirty="0" smtClean="0"/>
            <a:t>Dispose</a:t>
          </a:r>
          <a:endParaRPr lang="en-GB" dirty="0"/>
        </a:p>
      </dgm:t>
    </dgm:pt>
    <dgm:pt modelId="{5674C646-2948-42C0-8378-C86AEDCDB634}" type="parTrans" cxnId="{B7616B84-655E-4AEE-83AC-D332BD97A8DE}">
      <dgm:prSet/>
      <dgm:spPr/>
      <dgm:t>
        <a:bodyPr/>
        <a:lstStyle/>
        <a:p>
          <a:endParaRPr lang="en-GB"/>
        </a:p>
      </dgm:t>
    </dgm:pt>
    <dgm:pt modelId="{D10D416E-41EA-476F-A95E-5DFDFF241000}" type="sibTrans" cxnId="{B7616B84-655E-4AEE-83AC-D332BD97A8DE}">
      <dgm:prSet/>
      <dgm:spPr/>
      <dgm:t>
        <a:bodyPr/>
        <a:lstStyle/>
        <a:p>
          <a:endParaRPr lang="en-GB"/>
        </a:p>
      </dgm:t>
    </dgm:pt>
    <dgm:pt modelId="{47B48A2D-D45F-4A08-BB95-2F1BF52D0172}" type="pres">
      <dgm:prSet presAssocID="{C2A27323-0C74-4814-9F66-D2745B7229B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B3CB07E-5D27-469E-A9B7-B9D3A29B88BD}" type="pres">
      <dgm:prSet presAssocID="{C2A27323-0C74-4814-9F66-D2745B7229B3}" presName="arrow" presStyleLbl="bgShp" presStyleIdx="0" presStyleCnt="1"/>
      <dgm:spPr/>
    </dgm:pt>
    <dgm:pt modelId="{A08F1786-D569-4200-9C66-B6FBFEBA1FE5}" type="pres">
      <dgm:prSet presAssocID="{C2A27323-0C74-4814-9F66-D2745B7229B3}" presName="linearProcess" presStyleCnt="0"/>
      <dgm:spPr/>
    </dgm:pt>
    <dgm:pt modelId="{02EED8D4-0F15-4DC4-AA3D-E565306C192C}" type="pres">
      <dgm:prSet presAssocID="{8280CBD7-B6D2-49E1-B8C3-506A5222EFB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49E7D07-002C-49E5-8BC0-E319A3AFEFDB}" type="pres">
      <dgm:prSet presAssocID="{54B17A40-F734-45E2-876A-E6D46AB89991}" presName="sibTrans" presStyleCnt="0"/>
      <dgm:spPr/>
    </dgm:pt>
    <dgm:pt modelId="{411BD8FB-3E51-4182-9EEB-3DB6A16A52DA}" type="pres">
      <dgm:prSet presAssocID="{7F0DFB22-D284-47FF-8FD3-3B72F6FD4CBC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4868074-BBF7-463A-BE0A-238C6030B822}" type="pres">
      <dgm:prSet presAssocID="{7DDCF087-0742-4C8A-B5E7-7646930E25C5}" presName="sibTrans" presStyleCnt="0"/>
      <dgm:spPr/>
    </dgm:pt>
    <dgm:pt modelId="{17AB0210-A941-4EEF-9622-97319DA7D581}" type="pres">
      <dgm:prSet presAssocID="{C939070A-E4D7-4EE3-9F7E-E42D458BD65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32D46E2-6E3B-4E03-90EC-EDFAFFAE8E6E}" type="presOf" srcId="{7F0DFB22-D284-47FF-8FD3-3B72F6FD4CBC}" destId="{411BD8FB-3E51-4182-9EEB-3DB6A16A52DA}" srcOrd="0" destOrd="0" presId="urn:microsoft.com/office/officeart/2005/8/layout/hProcess9"/>
    <dgm:cxn modelId="{6C421B45-48BB-4455-BF7B-3C5B91EFB335}" srcId="{C2A27323-0C74-4814-9F66-D2745B7229B3}" destId="{7F0DFB22-D284-47FF-8FD3-3B72F6FD4CBC}" srcOrd="1" destOrd="0" parTransId="{0423A6A1-7613-4DFD-ACC4-E60341106D0D}" sibTransId="{7DDCF087-0742-4C8A-B5E7-7646930E25C5}"/>
    <dgm:cxn modelId="{10964C59-4A29-44A5-96EC-532FFAA33007}" type="presOf" srcId="{8280CBD7-B6D2-49E1-B8C3-506A5222EFB0}" destId="{02EED8D4-0F15-4DC4-AA3D-E565306C192C}" srcOrd="0" destOrd="0" presId="urn:microsoft.com/office/officeart/2005/8/layout/hProcess9"/>
    <dgm:cxn modelId="{07404270-665B-433F-B917-C952A366BA4E}" type="presOf" srcId="{C939070A-E4D7-4EE3-9F7E-E42D458BD65B}" destId="{17AB0210-A941-4EEF-9622-97319DA7D581}" srcOrd="0" destOrd="0" presId="urn:microsoft.com/office/officeart/2005/8/layout/hProcess9"/>
    <dgm:cxn modelId="{F451FFBA-2D0E-44CA-A089-597918996A49}" srcId="{C2A27323-0C74-4814-9F66-D2745B7229B3}" destId="{8280CBD7-B6D2-49E1-B8C3-506A5222EFB0}" srcOrd="0" destOrd="0" parTransId="{DD3EFBFB-C1A3-4D4D-B6CE-507D5DA030FA}" sibTransId="{54B17A40-F734-45E2-876A-E6D46AB89991}"/>
    <dgm:cxn modelId="{0EADEFD2-077F-44EB-BE8F-A995ED65B342}" type="presOf" srcId="{C2A27323-0C74-4814-9F66-D2745B7229B3}" destId="{47B48A2D-D45F-4A08-BB95-2F1BF52D0172}" srcOrd="0" destOrd="0" presId="urn:microsoft.com/office/officeart/2005/8/layout/hProcess9"/>
    <dgm:cxn modelId="{B7616B84-655E-4AEE-83AC-D332BD97A8DE}" srcId="{C2A27323-0C74-4814-9F66-D2745B7229B3}" destId="{C939070A-E4D7-4EE3-9F7E-E42D458BD65B}" srcOrd="2" destOrd="0" parTransId="{5674C646-2948-42C0-8378-C86AEDCDB634}" sibTransId="{D10D416E-41EA-476F-A95E-5DFDFF241000}"/>
    <dgm:cxn modelId="{351021AD-B0AB-4538-886E-70F2630286C2}" type="presParOf" srcId="{47B48A2D-D45F-4A08-BB95-2F1BF52D0172}" destId="{AB3CB07E-5D27-469E-A9B7-B9D3A29B88BD}" srcOrd="0" destOrd="0" presId="urn:microsoft.com/office/officeart/2005/8/layout/hProcess9"/>
    <dgm:cxn modelId="{263107FF-4D3B-4602-A642-E0047115D2A6}" type="presParOf" srcId="{47B48A2D-D45F-4A08-BB95-2F1BF52D0172}" destId="{A08F1786-D569-4200-9C66-B6FBFEBA1FE5}" srcOrd="1" destOrd="0" presId="urn:microsoft.com/office/officeart/2005/8/layout/hProcess9"/>
    <dgm:cxn modelId="{902B18CF-6915-4AD1-A5F9-3B8FE97F214E}" type="presParOf" srcId="{A08F1786-D569-4200-9C66-B6FBFEBA1FE5}" destId="{02EED8D4-0F15-4DC4-AA3D-E565306C192C}" srcOrd="0" destOrd="0" presId="urn:microsoft.com/office/officeart/2005/8/layout/hProcess9"/>
    <dgm:cxn modelId="{27D26CAA-9C9D-456D-BB11-3F65C7831689}" type="presParOf" srcId="{A08F1786-D569-4200-9C66-B6FBFEBA1FE5}" destId="{D49E7D07-002C-49E5-8BC0-E319A3AFEFDB}" srcOrd="1" destOrd="0" presId="urn:microsoft.com/office/officeart/2005/8/layout/hProcess9"/>
    <dgm:cxn modelId="{091CEFF5-4636-46CC-80A8-E653A76CEB9D}" type="presParOf" srcId="{A08F1786-D569-4200-9C66-B6FBFEBA1FE5}" destId="{411BD8FB-3E51-4182-9EEB-3DB6A16A52DA}" srcOrd="2" destOrd="0" presId="urn:microsoft.com/office/officeart/2005/8/layout/hProcess9"/>
    <dgm:cxn modelId="{5E7D1EF8-EC8E-44EC-8C11-0FE1515A2752}" type="presParOf" srcId="{A08F1786-D569-4200-9C66-B6FBFEBA1FE5}" destId="{D4868074-BBF7-463A-BE0A-238C6030B822}" srcOrd="3" destOrd="0" presId="urn:microsoft.com/office/officeart/2005/8/layout/hProcess9"/>
    <dgm:cxn modelId="{3AD7B407-75C7-49F7-BDE2-623328E1CE49}" type="presParOf" srcId="{A08F1786-D569-4200-9C66-B6FBFEBA1FE5}" destId="{17AB0210-A941-4EEF-9622-97319DA7D58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2A27323-0C74-4814-9F66-D2745B7229B3}" type="doc">
      <dgm:prSet loTypeId="urn:microsoft.com/office/officeart/2005/8/layout/hProcess9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280CBD7-B6D2-49E1-B8C3-506A5222EFB0}">
      <dgm:prSet/>
      <dgm:spPr>
        <a:solidFill>
          <a:schemeClr val="accent1"/>
        </a:solidFill>
      </dgm:spPr>
      <dgm:t>
        <a:bodyPr/>
        <a:lstStyle/>
        <a:p>
          <a:pPr rtl="0"/>
          <a:r>
            <a:rPr lang="en-GB" smtClean="0"/>
            <a:t>Collect</a:t>
          </a:r>
          <a:endParaRPr lang="en-GB"/>
        </a:p>
      </dgm:t>
    </dgm:pt>
    <dgm:pt modelId="{DD3EFBFB-C1A3-4D4D-B6CE-507D5DA030FA}" type="parTrans" cxnId="{F451FFBA-2D0E-44CA-A089-597918996A49}">
      <dgm:prSet/>
      <dgm:spPr/>
      <dgm:t>
        <a:bodyPr/>
        <a:lstStyle/>
        <a:p>
          <a:endParaRPr lang="en-GB"/>
        </a:p>
      </dgm:t>
    </dgm:pt>
    <dgm:pt modelId="{54B17A40-F734-45E2-876A-E6D46AB89991}" type="sibTrans" cxnId="{F451FFBA-2D0E-44CA-A089-597918996A49}">
      <dgm:prSet/>
      <dgm:spPr/>
      <dgm:t>
        <a:bodyPr/>
        <a:lstStyle/>
        <a:p>
          <a:endParaRPr lang="en-GB"/>
        </a:p>
      </dgm:t>
    </dgm:pt>
    <dgm:pt modelId="{7F0DFB22-D284-47FF-8FD3-3B72F6FD4CBC}">
      <dgm:prSet/>
      <dgm:spPr>
        <a:solidFill>
          <a:schemeClr val="accent2"/>
        </a:solidFill>
      </dgm:spPr>
      <dgm:t>
        <a:bodyPr/>
        <a:lstStyle/>
        <a:p>
          <a:pPr rtl="0"/>
          <a:r>
            <a:rPr lang="en-GB" dirty="0" smtClean="0"/>
            <a:t>Process</a:t>
          </a:r>
          <a:endParaRPr lang="en-GB" dirty="0"/>
        </a:p>
      </dgm:t>
    </dgm:pt>
    <dgm:pt modelId="{0423A6A1-7613-4DFD-ACC4-E60341106D0D}" type="parTrans" cxnId="{6C421B45-48BB-4455-BF7B-3C5B91EFB335}">
      <dgm:prSet/>
      <dgm:spPr/>
      <dgm:t>
        <a:bodyPr/>
        <a:lstStyle/>
        <a:p>
          <a:endParaRPr lang="en-GB"/>
        </a:p>
      </dgm:t>
    </dgm:pt>
    <dgm:pt modelId="{7DDCF087-0742-4C8A-B5E7-7646930E25C5}" type="sibTrans" cxnId="{6C421B45-48BB-4455-BF7B-3C5B91EFB335}">
      <dgm:prSet/>
      <dgm:spPr/>
      <dgm:t>
        <a:bodyPr/>
        <a:lstStyle/>
        <a:p>
          <a:endParaRPr lang="en-GB"/>
        </a:p>
      </dgm:t>
    </dgm:pt>
    <dgm:pt modelId="{C939070A-E4D7-4EE3-9F7E-E42D458BD65B}">
      <dgm:prSet/>
      <dgm:spPr>
        <a:solidFill>
          <a:schemeClr val="accent1"/>
        </a:solidFill>
      </dgm:spPr>
      <dgm:t>
        <a:bodyPr/>
        <a:lstStyle/>
        <a:p>
          <a:pPr rtl="0"/>
          <a:r>
            <a:rPr lang="en-GB" dirty="0" smtClean="0"/>
            <a:t>Dispose</a:t>
          </a:r>
          <a:endParaRPr lang="en-GB" dirty="0"/>
        </a:p>
      </dgm:t>
    </dgm:pt>
    <dgm:pt modelId="{5674C646-2948-42C0-8378-C86AEDCDB634}" type="parTrans" cxnId="{B7616B84-655E-4AEE-83AC-D332BD97A8DE}">
      <dgm:prSet/>
      <dgm:spPr/>
      <dgm:t>
        <a:bodyPr/>
        <a:lstStyle/>
        <a:p>
          <a:endParaRPr lang="en-GB"/>
        </a:p>
      </dgm:t>
    </dgm:pt>
    <dgm:pt modelId="{D10D416E-41EA-476F-A95E-5DFDFF241000}" type="sibTrans" cxnId="{B7616B84-655E-4AEE-83AC-D332BD97A8DE}">
      <dgm:prSet/>
      <dgm:spPr/>
      <dgm:t>
        <a:bodyPr/>
        <a:lstStyle/>
        <a:p>
          <a:endParaRPr lang="en-GB"/>
        </a:p>
      </dgm:t>
    </dgm:pt>
    <dgm:pt modelId="{47B48A2D-D45F-4A08-BB95-2F1BF52D0172}" type="pres">
      <dgm:prSet presAssocID="{C2A27323-0C74-4814-9F66-D2745B7229B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B3CB07E-5D27-469E-A9B7-B9D3A29B88BD}" type="pres">
      <dgm:prSet presAssocID="{C2A27323-0C74-4814-9F66-D2745B7229B3}" presName="arrow" presStyleLbl="bgShp" presStyleIdx="0" presStyleCnt="1"/>
      <dgm:spPr/>
    </dgm:pt>
    <dgm:pt modelId="{A08F1786-D569-4200-9C66-B6FBFEBA1FE5}" type="pres">
      <dgm:prSet presAssocID="{C2A27323-0C74-4814-9F66-D2745B7229B3}" presName="linearProcess" presStyleCnt="0"/>
      <dgm:spPr/>
    </dgm:pt>
    <dgm:pt modelId="{02EED8D4-0F15-4DC4-AA3D-E565306C192C}" type="pres">
      <dgm:prSet presAssocID="{8280CBD7-B6D2-49E1-B8C3-506A5222EFB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49E7D07-002C-49E5-8BC0-E319A3AFEFDB}" type="pres">
      <dgm:prSet presAssocID="{54B17A40-F734-45E2-876A-E6D46AB89991}" presName="sibTrans" presStyleCnt="0"/>
      <dgm:spPr/>
    </dgm:pt>
    <dgm:pt modelId="{411BD8FB-3E51-4182-9EEB-3DB6A16A52DA}" type="pres">
      <dgm:prSet presAssocID="{7F0DFB22-D284-47FF-8FD3-3B72F6FD4CBC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4868074-BBF7-463A-BE0A-238C6030B822}" type="pres">
      <dgm:prSet presAssocID="{7DDCF087-0742-4C8A-B5E7-7646930E25C5}" presName="sibTrans" presStyleCnt="0"/>
      <dgm:spPr/>
    </dgm:pt>
    <dgm:pt modelId="{17AB0210-A941-4EEF-9622-97319DA7D581}" type="pres">
      <dgm:prSet presAssocID="{C939070A-E4D7-4EE3-9F7E-E42D458BD65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C421B45-48BB-4455-BF7B-3C5B91EFB335}" srcId="{C2A27323-0C74-4814-9F66-D2745B7229B3}" destId="{7F0DFB22-D284-47FF-8FD3-3B72F6FD4CBC}" srcOrd="1" destOrd="0" parTransId="{0423A6A1-7613-4DFD-ACC4-E60341106D0D}" sibTransId="{7DDCF087-0742-4C8A-B5E7-7646930E25C5}"/>
    <dgm:cxn modelId="{E1B9CC6C-3FD1-4F11-A0D2-9A295859DB5F}" type="presOf" srcId="{C939070A-E4D7-4EE3-9F7E-E42D458BD65B}" destId="{17AB0210-A941-4EEF-9622-97319DA7D581}" srcOrd="0" destOrd="0" presId="urn:microsoft.com/office/officeart/2005/8/layout/hProcess9"/>
    <dgm:cxn modelId="{409C162E-333A-44A4-9685-1DF10DC35BE1}" type="presOf" srcId="{8280CBD7-B6D2-49E1-B8C3-506A5222EFB0}" destId="{02EED8D4-0F15-4DC4-AA3D-E565306C192C}" srcOrd="0" destOrd="0" presId="urn:microsoft.com/office/officeart/2005/8/layout/hProcess9"/>
    <dgm:cxn modelId="{DEDDD6FD-B33C-482A-A57F-BABC70B40649}" type="presOf" srcId="{7F0DFB22-D284-47FF-8FD3-3B72F6FD4CBC}" destId="{411BD8FB-3E51-4182-9EEB-3DB6A16A52DA}" srcOrd="0" destOrd="0" presId="urn:microsoft.com/office/officeart/2005/8/layout/hProcess9"/>
    <dgm:cxn modelId="{F451FFBA-2D0E-44CA-A089-597918996A49}" srcId="{C2A27323-0C74-4814-9F66-D2745B7229B3}" destId="{8280CBD7-B6D2-49E1-B8C3-506A5222EFB0}" srcOrd="0" destOrd="0" parTransId="{DD3EFBFB-C1A3-4D4D-B6CE-507D5DA030FA}" sibTransId="{54B17A40-F734-45E2-876A-E6D46AB89991}"/>
    <dgm:cxn modelId="{EC510160-BA50-449A-A0F2-5B0ED39A1D3F}" type="presOf" srcId="{C2A27323-0C74-4814-9F66-D2745B7229B3}" destId="{47B48A2D-D45F-4A08-BB95-2F1BF52D0172}" srcOrd="0" destOrd="0" presId="urn:microsoft.com/office/officeart/2005/8/layout/hProcess9"/>
    <dgm:cxn modelId="{B7616B84-655E-4AEE-83AC-D332BD97A8DE}" srcId="{C2A27323-0C74-4814-9F66-D2745B7229B3}" destId="{C939070A-E4D7-4EE3-9F7E-E42D458BD65B}" srcOrd="2" destOrd="0" parTransId="{5674C646-2948-42C0-8378-C86AEDCDB634}" sibTransId="{D10D416E-41EA-476F-A95E-5DFDFF241000}"/>
    <dgm:cxn modelId="{08EFBCE4-4412-4A4E-960B-A437B94615AD}" type="presParOf" srcId="{47B48A2D-D45F-4A08-BB95-2F1BF52D0172}" destId="{AB3CB07E-5D27-469E-A9B7-B9D3A29B88BD}" srcOrd="0" destOrd="0" presId="urn:microsoft.com/office/officeart/2005/8/layout/hProcess9"/>
    <dgm:cxn modelId="{E4E7CB13-381B-4B81-B2D1-11089FCAA320}" type="presParOf" srcId="{47B48A2D-D45F-4A08-BB95-2F1BF52D0172}" destId="{A08F1786-D569-4200-9C66-B6FBFEBA1FE5}" srcOrd="1" destOrd="0" presId="urn:microsoft.com/office/officeart/2005/8/layout/hProcess9"/>
    <dgm:cxn modelId="{29CA91D5-484B-4E60-BA1B-72DD6C442AB7}" type="presParOf" srcId="{A08F1786-D569-4200-9C66-B6FBFEBA1FE5}" destId="{02EED8D4-0F15-4DC4-AA3D-E565306C192C}" srcOrd="0" destOrd="0" presId="urn:microsoft.com/office/officeart/2005/8/layout/hProcess9"/>
    <dgm:cxn modelId="{7441CC8A-244E-4DAE-9629-F29001A987DE}" type="presParOf" srcId="{A08F1786-D569-4200-9C66-B6FBFEBA1FE5}" destId="{D49E7D07-002C-49E5-8BC0-E319A3AFEFDB}" srcOrd="1" destOrd="0" presId="urn:microsoft.com/office/officeart/2005/8/layout/hProcess9"/>
    <dgm:cxn modelId="{CCD593E6-9A3C-4757-8FC3-AFCCF67B9788}" type="presParOf" srcId="{A08F1786-D569-4200-9C66-B6FBFEBA1FE5}" destId="{411BD8FB-3E51-4182-9EEB-3DB6A16A52DA}" srcOrd="2" destOrd="0" presId="urn:microsoft.com/office/officeart/2005/8/layout/hProcess9"/>
    <dgm:cxn modelId="{6966472B-2155-4EB5-B5DD-F253FC84AFC7}" type="presParOf" srcId="{A08F1786-D569-4200-9C66-B6FBFEBA1FE5}" destId="{D4868074-BBF7-463A-BE0A-238C6030B822}" srcOrd="3" destOrd="0" presId="urn:microsoft.com/office/officeart/2005/8/layout/hProcess9"/>
    <dgm:cxn modelId="{82A16BC8-CFB2-4743-9F16-72848AA3FD1A}" type="presParOf" srcId="{A08F1786-D569-4200-9C66-B6FBFEBA1FE5}" destId="{17AB0210-A941-4EEF-9622-97319DA7D58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2A27323-0C74-4814-9F66-D2745B7229B3}" type="doc">
      <dgm:prSet loTypeId="urn:microsoft.com/office/officeart/2005/8/layout/hProcess9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280CBD7-B6D2-49E1-B8C3-506A5222EFB0}">
      <dgm:prSet/>
      <dgm:spPr>
        <a:solidFill>
          <a:schemeClr val="accent1"/>
        </a:solidFill>
      </dgm:spPr>
      <dgm:t>
        <a:bodyPr/>
        <a:lstStyle/>
        <a:p>
          <a:pPr rtl="0"/>
          <a:r>
            <a:rPr lang="en-GB" smtClean="0"/>
            <a:t>Collect</a:t>
          </a:r>
          <a:endParaRPr lang="en-GB"/>
        </a:p>
      </dgm:t>
    </dgm:pt>
    <dgm:pt modelId="{DD3EFBFB-C1A3-4D4D-B6CE-507D5DA030FA}" type="parTrans" cxnId="{F451FFBA-2D0E-44CA-A089-597918996A49}">
      <dgm:prSet/>
      <dgm:spPr/>
      <dgm:t>
        <a:bodyPr/>
        <a:lstStyle/>
        <a:p>
          <a:endParaRPr lang="en-GB"/>
        </a:p>
      </dgm:t>
    </dgm:pt>
    <dgm:pt modelId="{54B17A40-F734-45E2-876A-E6D46AB89991}" type="sibTrans" cxnId="{F451FFBA-2D0E-44CA-A089-597918996A49}">
      <dgm:prSet/>
      <dgm:spPr/>
      <dgm:t>
        <a:bodyPr/>
        <a:lstStyle/>
        <a:p>
          <a:endParaRPr lang="en-GB"/>
        </a:p>
      </dgm:t>
    </dgm:pt>
    <dgm:pt modelId="{7F0DFB22-D284-47FF-8FD3-3B72F6FD4CBC}">
      <dgm:prSet/>
      <dgm:spPr>
        <a:solidFill>
          <a:schemeClr val="accent1"/>
        </a:solidFill>
      </dgm:spPr>
      <dgm:t>
        <a:bodyPr/>
        <a:lstStyle/>
        <a:p>
          <a:pPr rtl="0"/>
          <a:r>
            <a:rPr lang="en-GB" dirty="0" smtClean="0"/>
            <a:t>Process</a:t>
          </a:r>
          <a:endParaRPr lang="en-GB" dirty="0"/>
        </a:p>
      </dgm:t>
    </dgm:pt>
    <dgm:pt modelId="{0423A6A1-7613-4DFD-ACC4-E60341106D0D}" type="parTrans" cxnId="{6C421B45-48BB-4455-BF7B-3C5B91EFB335}">
      <dgm:prSet/>
      <dgm:spPr/>
      <dgm:t>
        <a:bodyPr/>
        <a:lstStyle/>
        <a:p>
          <a:endParaRPr lang="en-GB"/>
        </a:p>
      </dgm:t>
    </dgm:pt>
    <dgm:pt modelId="{7DDCF087-0742-4C8A-B5E7-7646930E25C5}" type="sibTrans" cxnId="{6C421B45-48BB-4455-BF7B-3C5B91EFB335}">
      <dgm:prSet/>
      <dgm:spPr/>
      <dgm:t>
        <a:bodyPr/>
        <a:lstStyle/>
        <a:p>
          <a:endParaRPr lang="en-GB"/>
        </a:p>
      </dgm:t>
    </dgm:pt>
    <dgm:pt modelId="{C939070A-E4D7-4EE3-9F7E-E42D458BD65B}">
      <dgm:prSet/>
      <dgm:spPr>
        <a:solidFill>
          <a:schemeClr val="accent2"/>
        </a:solidFill>
      </dgm:spPr>
      <dgm:t>
        <a:bodyPr/>
        <a:lstStyle/>
        <a:p>
          <a:pPr rtl="0"/>
          <a:r>
            <a:rPr lang="en-GB" dirty="0" smtClean="0"/>
            <a:t>Dispose</a:t>
          </a:r>
          <a:endParaRPr lang="en-GB" dirty="0"/>
        </a:p>
      </dgm:t>
    </dgm:pt>
    <dgm:pt modelId="{5674C646-2948-42C0-8378-C86AEDCDB634}" type="parTrans" cxnId="{B7616B84-655E-4AEE-83AC-D332BD97A8DE}">
      <dgm:prSet/>
      <dgm:spPr/>
      <dgm:t>
        <a:bodyPr/>
        <a:lstStyle/>
        <a:p>
          <a:endParaRPr lang="en-GB"/>
        </a:p>
      </dgm:t>
    </dgm:pt>
    <dgm:pt modelId="{D10D416E-41EA-476F-A95E-5DFDFF241000}" type="sibTrans" cxnId="{B7616B84-655E-4AEE-83AC-D332BD97A8DE}">
      <dgm:prSet/>
      <dgm:spPr/>
      <dgm:t>
        <a:bodyPr/>
        <a:lstStyle/>
        <a:p>
          <a:endParaRPr lang="en-GB"/>
        </a:p>
      </dgm:t>
    </dgm:pt>
    <dgm:pt modelId="{47B48A2D-D45F-4A08-BB95-2F1BF52D0172}" type="pres">
      <dgm:prSet presAssocID="{C2A27323-0C74-4814-9F66-D2745B7229B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B3CB07E-5D27-469E-A9B7-B9D3A29B88BD}" type="pres">
      <dgm:prSet presAssocID="{C2A27323-0C74-4814-9F66-D2745B7229B3}" presName="arrow" presStyleLbl="bgShp" presStyleIdx="0" presStyleCnt="1"/>
      <dgm:spPr/>
    </dgm:pt>
    <dgm:pt modelId="{A08F1786-D569-4200-9C66-B6FBFEBA1FE5}" type="pres">
      <dgm:prSet presAssocID="{C2A27323-0C74-4814-9F66-D2745B7229B3}" presName="linearProcess" presStyleCnt="0"/>
      <dgm:spPr/>
    </dgm:pt>
    <dgm:pt modelId="{02EED8D4-0F15-4DC4-AA3D-E565306C192C}" type="pres">
      <dgm:prSet presAssocID="{8280CBD7-B6D2-49E1-B8C3-506A5222EFB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49E7D07-002C-49E5-8BC0-E319A3AFEFDB}" type="pres">
      <dgm:prSet presAssocID="{54B17A40-F734-45E2-876A-E6D46AB89991}" presName="sibTrans" presStyleCnt="0"/>
      <dgm:spPr/>
    </dgm:pt>
    <dgm:pt modelId="{411BD8FB-3E51-4182-9EEB-3DB6A16A52DA}" type="pres">
      <dgm:prSet presAssocID="{7F0DFB22-D284-47FF-8FD3-3B72F6FD4CBC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4868074-BBF7-463A-BE0A-238C6030B822}" type="pres">
      <dgm:prSet presAssocID="{7DDCF087-0742-4C8A-B5E7-7646930E25C5}" presName="sibTrans" presStyleCnt="0"/>
      <dgm:spPr/>
    </dgm:pt>
    <dgm:pt modelId="{17AB0210-A941-4EEF-9622-97319DA7D581}" type="pres">
      <dgm:prSet presAssocID="{C939070A-E4D7-4EE3-9F7E-E42D458BD65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C421B45-48BB-4455-BF7B-3C5B91EFB335}" srcId="{C2A27323-0C74-4814-9F66-D2745B7229B3}" destId="{7F0DFB22-D284-47FF-8FD3-3B72F6FD4CBC}" srcOrd="1" destOrd="0" parTransId="{0423A6A1-7613-4DFD-ACC4-E60341106D0D}" sibTransId="{7DDCF087-0742-4C8A-B5E7-7646930E25C5}"/>
    <dgm:cxn modelId="{2AD6E74A-3649-4A19-A449-FF076710D191}" type="presOf" srcId="{7F0DFB22-D284-47FF-8FD3-3B72F6FD4CBC}" destId="{411BD8FB-3E51-4182-9EEB-3DB6A16A52DA}" srcOrd="0" destOrd="0" presId="urn:microsoft.com/office/officeart/2005/8/layout/hProcess9"/>
    <dgm:cxn modelId="{99CDB183-D5CA-4D3E-86AE-7AB2EFE02DB9}" type="presOf" srcId="{8280CBD7-B6D2-49E1-B8C3-506A5222EFB0}" destId="{02EED8D4-0F15-4DC4-AA3D-E565306C192C}" srcOrd="0" destOrd="0" presId="urn:microsoft.com/office/officeart/2005/8/layout/hProcess9"/>
    <dgm:cxn modelId="{F451FFBA-2D0E-44CA-A089-597918996A49}" srcId="{C2A27323-0C74-4814-9F66-D2745B7229B3}" destId="{8280CBD7-B6D2-49E1-B8C3-506A5222EFB0}" srcOrd="0" destOrd="0" parTransId="{DD3EFBFB-C1A3-4D4D-B6CE-507D5DA030FA}" sibTransId="{54B17A40-F734-45E2-876A-E6D46AB89991}"/>
    <dgm:cxn modelId="{A2E74053-CA10-462E-B759-1192A4F48DA9}" type="presOf" srcId="{C2A27323-0C74-4814-9F66-D2745B7229B3}" destId="{47B48A2D-D45F-4A08-BB95-2F1BF52D0172}" srcOrd="0" destOrd="0" presId="urn:microsoft.com/office/officeart/2005/8/layout/hProcess9"/>
    <dgm:cxn modelId="{CDF2099E-1B61-47D1-A33F-D74152DFEC57}" type="presOf" srcId="{C939070A-E4D7-4EE3-9F7E-E42D458BD65B}" destId="{17AB0210-A941-4EEF-9622-97319DA7D581}" srcOrd="0" destOrd="0" presId="urn:microsoft.com/office/officeart/2005/8/layout/hProcess9"/>
    <dgm:cxn modelId="{B7616B84-655E-4AEE-83AC-D332BD97A8DE}" srcId="{C2A27323-0C74-4814-9F66-D2745B7229B3}" destId="{C939070A-E4D7-4EE3-9F7E-E42D458BD65B}" srcOrd="2" destOrd="0" parTransId="{5674C646-2948-42C0-8378-C86AEDCDB634}" sibTransId="{D10D416E-41EA-476F-A95E-5DFDFF241000}"/>
    <dgm:cxn modelId="{A1D5F94A-3087-491A-B3EA-FBEC5075E1A1}" type="presParOf" srcId="{47B48A2D-D45F-4A08-BB95-2F1BF52D0172}" destId="{AB3CB07E-5D27-469E-A9B7-B9D3A29B88BD}" srcOrd="0" destOrd="0" presId="urn:microsoft.com/office/officeart/2005/8/layout/hProcess9"/>
    <dgm:cxn modelId="{5179056A-A606-4A4F-9524-F54DCA46A1D3}" type="presParOf" srcId="{47B48A2D-D45F-4A08-BB95-2F1BF52D0172}" destId="{A08F1786-D569-4200-9C66-B6FBFEBA1FE5}" srcOrd="1" destOrd="0" presId="urn:microsoft.com/office/officeart/2005/8/layout/hProcess9"/>
    <dgm:cxn modelId="{7A27988E-D37E-410B-BE93-30EE07CE350F}" type="presParOf" srcId="{A08F1786-D569-4200-9C66-B6FBFEBA1FE5}" destId="{02EED8D4-0F15-4DC4-AA3D-E565306C192C}" srcOrd="0" destOrd="0" presId="urn:microsoft.com/office/officeart/2005/8/layout/hProcess9"/>
    <dgm:cxn modelId="{BAB21EBD-873A-4AAC-AFC8-65AC7760D8EF}" type="presParOf" srcId="{A08F1786-D569-4200-9C66-B6FBFEBA1FE5}" destId="{D49E7D07-002C-49E5-8BC0-E319A3AFEFDB}" srcOrd="1" destOrd="0" presId="urn:microsoft.com/office/officeart/2005/8/layout/hProcess9"/>
    <dgm:cxn modelId="{3D08352C-8786-464E-8DDB-4E1C8CECCCA1}" type="presParOf" srcId="{A08F1786-D569-4200-9C66-B6FBFEBA1FE5}" destId="{411BD8FB-3E51-4182-9EEB-3DB6A16A52DA}" srcOrd="2" destOrd="0" presId="urn:microsoft.com/office/officeart/2005/8/layout/hProcess9"/>
    <dgm:cxn modelId="{E12B98C9-F9BC-43EB-A553-D5EAA72F990B}" type="presParOf" srcId="{A08F1786-D569-4200-9C66-B6FBFEBA1FE5}" destId="{D4868074-BBF7-463A-BE0A-238C6030B822}" srcOrd="3" destOrd="0" presId="urn:microsoft.com/office/officeart/2005/8/layout/hProcess9"/>
    <dgm:cxn modelId="{CA1BC9BA-CB5B-48BA-B3B3-FF026C2506D7}" type="presParOf" srcId="{A08F1786-D569-4200-9C66-B6FBFEBA1FE5}" destId="{17AB0210-A941-4EEF-9622-97319DA7D58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2A27323-0C74-4814-9F66-D2745B7229B3}" type="doc">
      <dgm:prSet loTypeId="urn:microsoft.com/office/officeart/2005/8/layout/hProcess9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280CBD7-B6D2-49E1-B8C3-506A5222EFB0}">
      <dgm:prSet/>
      <dgm:spPr>
        <a:solidFill>
          <a:schemeClr val="accent1"/>
        </a:solidFill>
      </dgm:spPr>
      <dgm:t>
        <a:bodyPr/>
        <a:lstStyle/>
        <a:p>
          <a:pPr rtl="0"/>
          <a:r>
            <a:rPr lang="en-GB" dirty="0" smtClean="0"/>
            <a:t>Collect</a:t>
          </a:r>
          <a:endParaRPr lang="en-GB" dirty="0"/>
        </a:p>
      </dgm:t>
    </dgm:pt>
    <dgm:pt modelId="{DD3EFBFB-C1A3-4D4D-B6CE-507D5DA030FA}" type="parTrans" cxnId="{F451FFBA-2D0E-44CA-A089-597918996A49}">
      <dgm:prSet/>
      <dgm:spPr/>
      <dgm:t>
        <a:bodyPr/>
        <a:lstStyle/>
        <a:p>
          <a:endParaRPr lang="en-GB"/>
        </a:p>
      </dgm:t>
    </dgm:pt>
    <dgm:pt modelId="{54B17A40-F734-45E2-876A-E6D46AB89991}" type="sibTrans" cxnId="{F451FFBA-2D0E-44CA-A089-597918996A49}">
      <dgm:prSet/>
      <dgm:spPr/>
      <dgm:t>
        <a:bodyPr/>
        <a:lstStyle/>
        <a:p>
          <a:endParaRPr lang="en-GB"/>
        </a:p>
      </dgm:t>
    </dgm:pt>
    <dgm:pt modelId="{5B6E1FFE-36AE-4AE7-A708-63A05BFA6340}">
      <dgm:prSet/>
      <dgm:spPr>
        <a:solidFill>
          <a:schemeClr val="accent1"/>
        </a:solidFill>
      </dgm:spPr>
      <dgm:t>
        <a:bodyPr/>
        <a:lstStyle/>
        <a:p>
          <a:pPr rtl="0"/>
          <a:r>
            <a:rPr lang="en-GB" smtClean="0"/>
            <a:t>Why?</a:t>
          </a:r>
          <a:endParaRPr lang="en-GB"/>
        </a:p>
      </dgm:t>
    </dgm:pt>
    <dgm:pt modelId="{2749BBBD-34F8-478F-BDEA-0FCA61DF2AFB}" type="parTrans" cxnId="{D730E2EC-27F4-4F1D-A2B6-D9834CD01941}">
      <dgm:prSet/>
      <dgm:spPr/>
      <dgm:t>
        <a:bodyPr/>
        <a:lstStyle/>
        <a:p>
          <a:endParaRPr lang="en-GB"/>
        </a:p>
      </dgm:t>
    </dgm:pt>
    <dgm:pt modelId="{B5E87B7E-68BE-4513-A650-20D7AC1CB755}" type="sibTrans" cxnId="{D730E2EC-27F4-4F1D-A2B6-D9834CD01941}">
      <dgm:prSet/>
      <dgm:spPr/>
      <dgm:t>
        <a:bodyPr/>
        <a:lstStyle/>
        <a:p>
          <a:endParaRPr lang="en-GB"/>
        </a:p>
      </dgm:t>
    </dgm:pt>
    <dgm:pt modelId="{20167622-C5D3-4982-AA7E-6B3C36D7B549}">
      <dgm:prSet/>
      <dgm:spPr>
        <a:solidFill>
          <a:schemeClr val="accent1"/>
        </a:solidFill>
      </dgm:spPr>
      <dgm:t>
        <a:bodyPr/>
        <a:lstStyle/>
        <a:p>
          <a:pPr rtl="0"/>
          <a:r>
            <a:rPr lang="en-GB" smtClean="0"/>
            <a:t>What?</a:t>
          </a:r>
          <a:endParaRPr lang="en-GB"/>
        </a:p>
      </dgm:t>
    </dgm:pt>
    <dgm:pt modelId="{D82B3A8E-563F-43AB-B316-2249203F4D99}" type="parTrans" cxnId="{D799D46B-0F2D-4677-B1D9-670915B492F1}">
      <dgm:prSet/>
      <dgm:spPr/>
      <dgm:t>
        <a:bodyPr/>
        <a:lstStyle/>
        <a:p>
          <a:endParaRPr lang="en-GB"/>
        </a:p>
      </dgm:t>
    </dgm:pt>
    <dgm:pt modelId="{7BD52DA2-03A8-44FA-8E21-228169112208}" type="sibTrans" cxnId="{D799D46B-0F2D-4677-B1D9-670915B492F1}">
      <dgm:prSet/>
      <dgm:spPr/>
      <dgm:t>
        <a:bodyPr/>
        <a:lstStyle/>
        <a:p>
          <a:endParaRPr lang="en-GB"/>
        </a:p>
      </dgm:t>
    </dgm:pt>
    <dgm:pt modelId="{9098428F-D59E-43EC-ACBB-46767D31AC91}">
      <dgm:prSet/>
      <dgm:spPr>
        <a:solidFill>
          <a:schemeClr val="accent1"/>
        </a:solidFill>
      </dgm:spPr>
      <dgm:t>
        <a:bodyPr/>
        <a:lstStyle/>
        <a:p>
          <a:pPr rtl="0"/>
          <a:r>
            <a:rPr lang="en-GB" smtClean="0"/>
            <a:t>Who?</a:t>
          </a:r>
          <a:endParaRPr lang="en-GB"/>
        </a:p>
      </dgm:t>
    </dgm:pt>
    <dgm:pt modelId="{8B930179-E0DA-4B57-A4A7-67E124866957}" type="parTrans" cxnId="{8404E120-5CEE-4EE0-BC53-58004C20D4A0}">
      <dgm:prSet/>
      <dgm:spPr/>
      <dgm:t>
        <a:bodyPr/>
        <a:lstStyle/>
        <a:p>
          <a:endParaRPr lang="en-GB"/>
        </a:p>
      </dgm:t>
    </dgm:pt>
    <dgm:pt modelId="{E9B1437C-F26D-4A6A-B91B-B0A2B8100DDE}" type="sibTrans" cxnId="{8404E120-5CEE-4EE0-BC53-58004C20D4A0}">
      <dgm:prSet/>
      <dgm:spPr/>
      <dgm:t>
        <a:bodyPr/>
        <a:lstStyle/>
        <a:p>
          <a:endParaRPr lang="en-GB"/>
        </a:p>
      </dgm:t>
    </dgm:pt>
    <dgm:pt modelId="{7F0DFB22-D284-47FF-8FD3-3B72F6FD4CBC}">
      <dgm:prSet/>
      <dgm:spPr>
        <a:solidFill>
          <a:schemeClr val="accent1"/>
        </a:solidFill>
      </dgm:spPr>
      <dgm:t>
        <a:bodyPr/>
        <a:lstStyle/>
        <a:p>
          <a:pPr rtl="0"/>
          <a:r>
            <a:rPr lang="en-GB" smtClean="0"/>
            <a:t>Process</a:t>
          </a:r>
          <a:endParaRPr lang="en-GB"/>
        </a:p>
      </dgm:t>
    </dgm:pt>
    <dgm:pt modelId="{0423A6A1-7613-4DFD-ACC4-E60341106D0D}" type="parTrans" cxnId="{6C421B45-48BB-4455-BF7B-3C5B91EFB335}">
      <dgm:prSet/>
      <dgm:spPr/>
      <dgm:t>
        <a:bodyPr/>
        <a:lstStyle/>
        <a:p>
          <a:endParaRPr lang="en-GB"/>
        </a:p>
      </dgm:t>
    </dgm:pt>
    <dgm:pt modelId="{7DDCF087-0742-4C8A-B5E7-7646930E25C5}" type="sibTrans" cxnId="{6C421B45-48BB-4455-BF7B-3C5B91EFB335}">
      <dgm:prSet/>
      <dgm:spPr/>
      <dgm:t>
        <a:bodyPr/>
        <a:lstStyle/>
        <a:p>
          <a:endParaRPr lang="en-GB"/>
        </a:p>
      </dgm:t>
    </dgm:pt>
    <dgm:pt modelId="{8714E4D0-2FAE-4185-BF48-C78021729573}">
      <dgm:prSet/>
      <dgm:spPr>
        <a:solidFill>
          <a:schemeClr val="accent1"/>
        </a:solidFill>
      </dgm:spPr>
      <dgm:t>
        <a:bodyPr/>
        <a:lstStyle/>
        <a:p>
          <a:pPr rtl="0"/>
          <a:r>
            <a:rPr lang="en-GB" smtClean="0"/>
            <a:t>Why?</a:t>
          </a:r>
          <a:endParaRPr lang="en-GB"/>
        </a:p>
      </dgm:t>
    </dgm:pt>
    <dgm:pt modelId="{D2255F47-917B-4940-8E84-232A852A5140}" type="parTrans" cxnId="{89BE4FCE-9B32-4D57-B4CF-BB17396B82A4}">
      <dgm:prSet/>
      <dgm:spPr/>
      <dgm:t>
        <a:bodyPr/>
        <a:lstStyle/>
        <a:p>
          <a:endParaRPr lang="en-GB"/>
        </a:p>
      </dgm:t>
    </dgm:pt>
    <dgm:pt modelId="{CCA5D808-93BB-4CE7-9C53-2D71D7909D56}" type="sibTrans" cxnId="{89BE4FCE-9B32-4D57-B4CF-BB17396B82A4}">
      <dgm:prSet/>
      <dgm:spPr/>
      <dgm:t>
        <a:bodyPr/>
        <a:lstStyle/>
        <a:p>
          <a:endParaRPr lang="en-GB"/>
        </a:p>
      </dgm:t>
    </dgm:pt>
    <dgm:pt modelId="{40CDA16B-7ACC-47D6-8BE8-5BCADED8D1E6}">
      <dgm:prSet/>
      <dgm:spPr>
        <a:solidFill>
          <a:schemeClr val="accent1"/>
        </a:solidFill>
      </dgm:spPr>
      <dgm:t>
        <a:bodyPr/>
        <a:lstStyle/>
        <a:p>
          <a:pPr rtl="0"/>
          <a:r>
            <a:rPr lang="en-GB" smtClean="0"/>
            <a:t>How?</a:t>
          </a:r>
          <a:endParaRPr lang="en-GB"/>
        </a:p>
      </dgm:t>
    </dgm:pt>
    <dgm:pt modelId="{B20C34C2-F7EC-4954-914D-1832B12670C8}" type="parTrans" cxnId="{D4F58344-A44B-475C-BE31-B5079996E0E5}">
      <dgm:prSet/>
      <dgm:spPr/>
      <dgm:t>
        <a:bodyPr/>
        <a:lstStyle/>
        <a:p>
          <a:endParaRPr lang="en-GB"/>
        </a:p>
      </dgm:t>
    </dgm:pt>
    <dgm:pt modelId="{5FFC3119-4473-4586-9990-1162521B9FB1}" type="sibTrans" cxnId="{D4F58344-A44B-475C-BE31-B5079996E0E5}">
      <dgm:prSet/>
      <dgm:spPr/>
      <dgm:t>
        <a:bodyPr/>
        <a:lstStyle/>
        <a:p>
          <a:endParaRPr lang="en-GB"/>
        </a:p>
      </dgm:t>
    </dgm:pt>
    <dgm:pt modelId="{C939070A-E4D7-4EE3-9F7E-E42D458BD65B}">
      <dgm:prSet/>
      <dgm:spPr>
        <a:solidFill>
          <a:schemeClr val="accent1"/>
        </a:solidFill>
      </dgm:spPr>
      <dgm:t>
        <a:bodyPr/>
        <a:lstStyle/>
        <a:p>
          <a:pPr rtl="0"/>
          <a:r>
            <a:rPr lang="en-GB" smtClean="0"/>
            <a:t>Dispose</a:t>
          </a:r>
          <a:endParaRPr lang="en-GB"/>
        </a:p>
      </dgm:t>
    </dgm:pt>
    <dgm:pt modelId="{5674C646-2948-42C0-8378-C86AEDCDB634}" type="parTrans" cxnId="{B7616B84-655E-4AEE-83AC-D332BD97A8DE}">
      <dgm:prSet/>
      <dgm:spPr/>
      <dgm:t>
        <a:bodyPr/>
        <a:lstStyle/>
        <a:p>
          <a:endParaRPr lang="en-GB"/>
        </a:p>
      </dgm:t>
    </dgm:pt>
    <dgm:pt modelId="{D10D416E-41EA-476F-A95E-5DFDFF241000}" type="sibTrans" cxnId="{B7616B84-655E-4AEE-83AC-D332BD97A8DE}">
      <dgm:prSet/>
      <dgm:spPr/>
      <dgm:t>
        <a:bodyPr/>
        <a:lstStyle/>
        <a:p>
          <a:endParaRPr lang="en-GB"/>
        </a:p>
      </dgm:t>
    </dgm:pt>
    <dgm:pt modelId="{CCF45B51-81EB-49CC-A19F-C5F0779CC940}">
      <dgm:prSet/>
      <dgm:spPr>
        <a:solidFill>
          <a:schemeClr val="accent1"/>
        </a:solidFill>
      </dgm:spPr>
      <dgm:t>
        <a:bodyPr/>
        <a:lstStyle/>
        <a:p>
          <a:pPr rtl="0"/>
          <a:r>
            <a:rPr lang="en-GB" smtClean="0"/>
            <a:t>When?</a:t>
          </a:r>
          <a:endParaRPr lang="en-GB"/>
        </a:p>
      </dgm:t>
    </dgm:pt>
    <dgm:pt modelId="{E411A4D2-8F79-417D-9629-3B3DF6D2F023}" type="parTrans" cxnId="{0C1C3B55-F263-4C2A-A6EA-E6A906E03989}">
      <dgm:prSet/>
      <dgm:spPr/>
      <dgm:t>
        <a:bodyPr/>
        <a:lstStyle/>
        <a:p>
          <a:endParaRPr lang="en-GB"/>
        </a:p>
      </dgm:t>
    </dgm:pt>
    <dgm:pt modelId="{D1C49FC6-90EA-41BD-9EDF-75EE2EAB59C9}" type="sibTrans" cxnId="{0C1C3B55-F263-4C2A-A6EA-E6A906E03989}">
      <dgm:prSet/>
      <dgm:spPr/>
      <dgm:t>
        <a:bodyPr/>
        <a:lstStyle/>
        <a:p>
          <a:endParaRPr lang="en-GB"/>
        </a:p>
      </dgm:t>
    </dgm:pt>
    <dgm:pt modelId="{3A263D3D-7340-4FDE-BEE3-E3C1F99A3E7D}">
      <dgm:prSet/>
      <dgm:spPr>
        <a:solidFill>
          <a:schemeClr val="accent1"/>
        </a:solidFill>
      </dgm:spPr>
      <dgm:t>
        <a:bodyPr/>
        <a:lstStyle/>
        <a:p>
          <a:pPr rtl="0"/>
          <a:r>
            <a:rPr lang="en-GB" dirty="0" smtClean="0"/>
            <a:t>How?</a:t>
          </a:r>
          <a:endParaRPr lang="en-GB" dirty="0"/>
        </a:p>
      </dgm:t>
    </dgm:pt>
    <dgm:pt modelId="{ABB88507-E765-40AA-B53D-48BD2EDAC500}" type="parTrans" cxnId="{FB698166-39FB-4041-8D1C-8AFD2205B67A}">
      <dgm:prSet/>
      <dgm:spPr/>
      <dgm:t>
        <a:bodyPr/>
        <a:lstStyle/>
        <a:p>
          <a:endParaRPr lang="en-GB"/>
        </a:p>
      </dgm:t>
    </dgm:pt>
    <dgm:pt modelId="{E770AD07-4ECF-4E11-AE96-E5AF713C7857}" type="sibTrans" cxnId="{FB698166-39FB-4041-8D1C-8AFD2205B67A}">
      <dgm:prSet/>
      <dgm:spPr/>
      <dgm:t>
        <a:bodyPr/>
        <a:lstStyle/>
        <a:p>
          <a:endParaRPr lang="en-GB"/>
        </a:p>
      </dgm:t>
    </dgm:pt>
    <dgm:pt modelId="{47B48A2D-D45F-4A08-BB95-2F1BF52D0172}" type="pres">
      <dgm:prSet presAssocID="{C2A27323-0C74-4814-9F66-D2745B7229B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B3CB07E-5D27-469E-A9B7-B9D3A29B88BD}" type="pres">
      <dgm:prSet presAssocID="{C2A27323-0C74-4814-9F66-D2745B7229B3}" presName="arrow" presStyleLbl="bgShp" presStyleIdx="0" presStyleCnt="1"/>
      <dgm:spPr/>
    </dgm:pt>
    <dgm:pt modelId="{A08F1786-D569-4200-9C66-B6FBFEBA1FE5}" type="pres">
      <dgm:prSet presAssocID="{C2A27323-0C74-4814-9F66-D2745B7229B3}" presName="linearProcess" presStyleCnt="0"/>
      <dgm:spPr/>
    </dgm:pt>
    <dgm:pt modelId="{02EED8D4-0F15-4DC4-AA3D-E565306C192C}" type="pres">
      <dgm:prSet presAssocID="{8280CBD7-B6D2-49E1-B8C3-506A5222EFB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49E7D07-002C-49E5-8BC0-E319A3AFEFDB}" type="pres">
      <dgm:prSet presAssocID="{54B17A40-F734-45E2-876A-E6D46AB89991}" presName="sibTrans" presStyleCnt="0"/>
      <dgm:spPr/>
    </dgm:pt>
    <dgm:pt modelId="{411BD8FB-3E51-4182-9EEB-3DB6A16A52DA}" type="pres">
      <dgm:prSet presAssocID="{7F0DFB22-D284-47FF-8FD3-3B72F6FD4CBC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4868074-BBF7-463A-BE0A-238C6030B822}" type="pres">
      <dgm:prSet presAssocID="{7DDCF087-0742-4C8A-B5E7-7646930E25C5}" presName="sibTrans" presStyleCnt="0"/>
      <dgm:spPr/>
    </dgm:pt>
    <dgm:pt modelId="{17AB0210-A941-4EEF-9622-97319DA7D581}" type="pres">
      <dgm:prSet presAssocID="{C939070A-E4D7-4EE3-9F7E-E42D458BD65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9D88678-A649-4EBA-846D-92A427DDA2FB}" type="presOf" srcId="{40CDA16B-7ACC-47D6-8BE8-5BCADED8D1E6}" destId="{411BD8FB-3E51-4182-9EEB-3DB6A16A52DA}" srcOrd="0" destOrd="2" presId="urn:microsoft.com/office/officeart/2005/8/layout/hProcess9"/>
    <dgm:cxn modelId="{B7616B84-655E-4AEE-83AC-D332BD97A8DE}" srcId="{C2A27323-0C74-4814-9F66-D2745B7229B3}" destId="{C939070A-E4D7-4EE3-9F7E-E42D458BD65B}" srcOrd="2" destOrd="0" parTransId="{5674C646-2948-42C0-8378-C86AEDCDB634}" sibTransId="{D10D416E-41EA-476F-A95E-5DFDFF241000}"/>
    <dgm:cxn modelId="{8404E120-5CEE-4EE0-BC53-58004C20D4A0}" srcId="{8280CBD7-B6D2-49E1-B8C3-506A5222EFB0}" destId="{9098428F-D59E-43EC-ACBB-46767D31AC91}" srcOrd="2" destOrd="0" parTransId="{8B930179-E0DA-4B57-A4A7-67E124866957}" sibTransId="{E9B1437C-F26D-4A6A-B91B-B0A2B8100DDE}"/>
    <dgm:cxn modelId="{C86C3E8F-1F57-4208-8977-C5FAA7A32505}" type="presOf" srcId="{8714E4D0-2FAE-4185-BF48-C78021729573}" destId="{411BD8FB-3E51-4182-9EEB-3DB6A16A52DA}" srcOrd="0" destOrd="1" presId="urn:microsoft.com/office/officeart/2005/8/layout/hProcess9"/>
    <dgm:cxn modelId="{49AAABAC-3775-4DF0-83DC-F210ED07E259}" type="presOf" srcId="{CCF45B51-81EB-49CC-A19F-C5F0779CC940}" destId="{17AB0210-A941-4EEF-9622-97319DA7D581}" srcOrd="0" destOrd="1" presId="urn:microsoft.com/office/officeart/2005/8/layout/hProcess9"/>
    <dgm:cxn modelId="{89BE4FCE-9B32-4D57-B4CF-BB17396B82A4}" srcId="{7F0DFB22-D284-47FF-8FD3-3B72F6FD4CBC}" destId="{8714E4D0-2FAE-4185-BF48-C78021729573}" srcOrd="0" destOrd="0" parTransId="{D2255F47-917B-4940-8E84-232A852A5140}" sibTransId="{CCA5D808-93BB-4CE7-9C53-2D71D7909D56}"/>
    <dgm:cxn modelId="{8BB35E27-8D6F-4931-9115-E414DCF15B70}" type="presOf" srcId="{7F0DFB22-D284-47FF-8FD3-3B72F6FD4CBC}" destId="{411BD8FB-3E51-4182-9EEB-3DB6A16A52DA}" srcOrd="0" destOrd="0" presId="urn:microsoft.com/office/officeart/2005/8/layout/hProcess9"/>
    <dgm:cxn modelId="{22F08062-FE30-458E-A8F6-649E67DF5311}" type="presOf" srcId="{C2A27323-0C74-4814-9F66-D2745B7229B3}" destId="{47B48A2D-D45F-4A08-BB95-2F1BF52D0172}" srcOrd="0" destOrd="0" presId="urn:microsoft.com/office/officeart/2005/8/layout/hProcess9"/>
    <dgm:cxn modelId="{6C421B45-48BB-4455-BF7B-3C5B91EFB335}" srcId="{C2A27323-0C74-4814-9F66-D2745B7229B3}" destId="{7F0DFB22-D284-47FF-8FD3-3B72F6FD4CBC}" srcOrd="1" destOrd="0" parTransId="{0423A6A1-7613-4DFD-ACC4-E60341106D0D}" sibTransId="{7DDCF087-0742-4C8A-B5E7-7646930E25C5}"/>
    <dgm:cxn modelId="{629974CE-09F8-4FA1-89E6-AA869912AC8A}" type="presOf" srcId="{8280CBD7-B6D2-49E1-B8C3-506A5222EFB0}" destId="{02EED8D4-0F15-4DC4-AA3D-E565306C192C}" srcOrd="0" destOrd="0" presId="urn:microsoft.com/office/officeart/2005/8/layout/hProcess9"/>
    <dgm:cxn modelId="{D730E2EC-27F4-4F1D-A2B6-D9834CD01941}" srcId="{8280CBD7-B6D2-49E1-B8C3-506A5222EFB0}" destId="{5B6E1FFE-36AE-4AE7-A708-63A05BFA6340}" srcOrd="0" destOrd="0" parTransId="{2749BBBD-34F8-478F-BDEA-0FCA61DF2AFB}" sibTransId="{B5E87B7E-68BE-4513-A650-20D7AC1CB755}"/>
    <dgm:cxn modelId="{FB698166-39FB-4041-8D1C-8AFD2205B67A}" srcId="{C939070A-E4D7-4EE3-9F7E-E42D458BD65B}" destId="{3A263D3D-7340-4FDE-BEE3-E3C1F99A3E7D}" srcOrd="1" destOrd="0" parTransId="{ABB88507-E765-40AA-B53D-48BD2EDAC500}" sibTransId="{E770AD07-4ECF-4E11-AE96-E5AF713C7857}"/>
    <dgm:cxn modelId="{0C1C3B55-F263-4C2A-A6EA-E6A906E03989}" srcId="{C939070A-E4D7-4EE3-9F7E-E42D458BD65B}" destId="{CCF45B51-81EB-49CC-A19F-C5F0779CC940}" srcOrd="0" destOrd="0" parTransId="{E411A4D2-8F79-417D-9629-3B3DF6D2F023}" sibTransId="{D1C49FC6-90EA-41BD-9EDF-75EE2EAB59C9}"/>
    <dgm:cxn modelId="{F451FFBA-2D0E-44CA-A089-597918996A49}" srcId="{C2A27323-0C74-4814-9F66-D2745B7229B3}" destId="{8280CBD7-B6D2-49E1-B8C3-506A5222EFB0}" srcOrd="0" destOrd="0" parTransId="{DD3EFBFB-C1A3-4D4D-B6CE-507D5DA030FA}" sibTransId="{54B17A40-F734-45E2-876A-E6D46AB89991}"/>
    <dgm:cxn modelId="{9089370A-47A6-4C90-B9E5-C9053AAB176E}" type="presOf" srcId="{5B6E1FFE-36AE-4AE7-A708-63A05BFA6340}" destId="{02EED8D4-0F15-4DC4-AA3D-E565306C192C}" srcOrd="0" destOrd="1" presId="urn:microsoft.com/office/officeart/2005/8/layout/hProcess9"/>
    <dgm:cxn modelId="{9B89760C-967B-43B1-80BA-8BE1DC37A208}" type="presOf" srcId="{20167622-C5D3-4982-AA7E-6B3C36D7B549}" destId="{02EED8D4-0F15-4DC4-AA3D-E565306C192C}" srcOrd="0" destOrd="2" presId="urn:microsoft.com/office/officeart/2005/8/layout/hProcess9"/>
    <dgm:cxn modelId="{D4F58344-A44B-475C-BE31-B5079996E0E5}" srcId="{7F0DFB22-D284-47FF-8FD3-3B72F6FD4CBC}" destId="{40CDA16B-7ACC-47D6-8BE8-5BCADED8D1E6}" srcOrd="1" destOrd="0" parTransId="{B20C34C2-F7EC-4954-914D-1832B12670C8}" sibTransId="{5FFC3119-4473-4586-9990-1162521B9FB1}"/>
    <dgm:cxn modelId="{D799D46B-0F2D-4677-B1D9-670915B492F1}" srcId="{8280CBD7-B6D2-49E1-B8C3-506A5222EFB0}" destId="{20167622-C5D3-4982-AA7E-6B3C36D7B549}" srcOrd="1" destOrd="0" parTransId="{D82B3A8E-563F-43AB-B316-2249203F4D99}" sibTransId="{7BD52DA2-03A8-44FA-8E21-228169112208}"/>
    <dgm:cxn modelId="{BBB38F1E-0679-4DB3-ABC4-772987190A47}" type="presOf" srcId="{C939070A-E4D7-4EE3-9F7E-E42D458BD65B}" destId="{17AB0210-A941-4EEF-9622-97319DA7D581}" srcOrd="0" destOrd="0" presId="urn:microsoft.com/office/officeart/2005/8/layout/hProcess9"/>
    <dgm:cxn modelId="{2D977824-16C0-4E1A-AE20-FCBEA78D448F}" type="presOf" srcId="{3A263D3D-7340-4FDE-BEE3-E3C1F99A3E7D}" destId="{17AB0210-A941-4EEF-9622-97319DA7D581}" srcOrd="0" destOrd="2" presId="urn:microsoft.com/office/officeart/2005/8/layout/hProcess9"/>
    <dgm:cxn modelId="{AC070517-B6CD-4F47-BD74-8659266CFF4B}" type="presOf" srcId="{9098428F-D59E-43EC-ACBB-46767D31AC91}" destId="{02EED8D4-0F15-4DC4-AA3D-E565306C192C}" srcOrd="0" destOrd="3" presId="urn:microsoft.com/office/officeart/2005/8/layout/hProcess9"/>
    <dgm:cxn modelId="{1F314B4D-8678-46D2-967D-8BDA09200BE5}" type="presParOf" srcId="{47B48A2D-D45F-4A08-BB95-2F1BF52D0172}" destId="{AB3CB07E-5D27-469E-A9B7-B9D3A29B88BD}" srcOrd="0" destOrd="0" presId="urn:microsoft.com/office/officeart/2005/8/layout/hProcess9"/>
    <dgm:cxn modelId="{FA147D04-CA5A-4EEF-8980-9DF4F35AE36A}" type="presParOf" srcId="{47B48A2D-D45F-4A08-BB95-2F1BF52D0172}" destId="{A08F1786-D569-4200-9C66-B6FBFEBA1FE5}" srcOrd="1" destOrd="0" presId="urn:microsoft.com/office/officeart/2005/8/layout/hProcess9"/>
    <dgm:cxn modelId="{B81066FF-D553-4E24-9B8D-B8EE0B8438AD}" type="presParOf" srcId="{A08F1786-D569-4200-9C66-B6FBFEBA1FE5}" destId="{02EED8D4-0F15-4DC4-AA3D-E565306C192C}" srcOrd="0" destOrd="0" presId="urn:microsoft.com/office/officeart/2005/8/layout/hProcess9"/>
    <dgm:cxn modelId="{A9D39FA0-6EDB-41C0-A4F5-C6F622E67A0D}" type="presParOf" srcId="{A08F1786-D569-4200-9C66-B6FBFEBA1FE5}" destId="{D49E7D07-002C-49E5-8BC0-E319A3AFEFDB}" srcOrd="1" destOrd="0" presId="urn:microsoft.com/office/officeart/2005/8/layout/hProcess9"/>
    <dgm:cxn modelId="{E56B0039-7499-4494-8133-BDAA29A0FBA0}" type="presParOf" srcId="{A08F1786-D569-4200-9C66-B6FBFEBA1FE5}" destId="{411BD8FB-3E51-4182-9EEB-3DB6A16A52DA}" srcOrd="2" destOrd="0" presId="urn:microsoft.com/office/officeart/2005/8/layout/hProcess9"/>
    <dgm:cxn modelId="{1EECA225-954E-479C-B408-EE81D1DD3E22}" type="presParOf" srcId="{A08F1786-D569-4200-9C66-B6FBFEBA1FE5}" destId="{D4868074-BBF7-463A-BE0A-238C6030B822}" srcOrd="3" destOrd="0" presId="urn:microsoft.com/office/officeart/2005/8/layout/hProcess9"/>
    <dgm:cxn modelId="{51D0808D-C757-4FC3-AB6C-F6B6F5AD2D44}" type="presParOf" srcId="{A08F1786-D569-4200-9C66-B6FBFEBA1FE5}" destId="{17AB0210-A941-4EEF-9622-97319DA7D58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05B572E-2C7E-49BE-AE09-8C27FED16F6E}" type="doc">
      <dgm:prSet loTypeId="urn:microsoft.com/office/officeart/2005/8/layout/hProcess9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FCF8B1A-C514-4A57-A0D1-65E8FE75A706}">
      <dgm:prSet/>
      <dgm:spPr>
        <a:solidFill>
          <a:schemeClr val="accent1"/>
        </a:solidFill>
      </dgm:spPr>
      <dgm:t>
        <a:bodyPr/>
        <a:lstStyle/>
        <a:p>
          <a:pPr rtl="0"/>
          <a:r>
            <a:rPr lang="en-GB" b="0" dirty="0" smtClean="0"/>
            <a:t>Share</a:t>
          </a:r>
          <a:endParaRPr lang="en-GB" b="0" dirty="0"/>
        </a:p>
      </dgm:t>
    </dgm:pt>
    <dgm:pt modelId="{54D8B0C8-ABD3-427B-929B-F9137AC234CE}" type="parTrans" cxnId="{2D213C5E-0BD9-489F-9488-2664C165DD4E}">
      <dgm:prSet/>
      <dgm:spPr/>
      <dgm:t>
        <a:bodyPr/>
        <a:lstStyle/>
        <a:p>
          <a:endParaRPr lang="en-GB"/>
        </a:p>
      </dgm:t>
    </dgm:pt>
    <dgm:pt modelId="{A5B4FC9E-4DDE-4C80-B884-0C381FB871A1}" type="sibTrans" cxnId="{2D213C5E-0BD9-489F-9488-2664C165DD4E}">
      <dgm:prSet/>
      <dgm:spPr/>
      <dgm:t>
        <a:bodyPr/>
        <a:lstStyle/>
        <a:p>
          <a:endParaRPr lang="en-GB"/>
        </a:p>
      </dgm:t>
    </dgm:pt>
    <dgm:pt modelId="{DB411B40-7C75-4048-8F9D-563EB81C5248}" type="pres">
      <dgm:prSet presAssocID="{005B572E-2C7E-49BE-AE09-8C27FED16F6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9726DA1-A2C3-40E9-A0B9-96298BEB2A73}" type="pres">
      <dgm:prSet presAssocID="{005B572E-2C7E-49BE-AE09-8C27FED16F6E}" presName="arrow" presStyleLbl="bgShp" presStyleIdx="0" presStyleCnt="1"/>
      <dgm:spPr/>
    </dgm:pt>
    <dgm:pt modelId="{4C6B9583-F679-4110-80F5-F853359C0E30}" type="pres">
      <dgm:prSet presAssocID="{005B572E-2C7E-49BE-AE09-8C27FED16F6E}" presName="linearProcess" presStyleCnt="0"/>
      <dgm:spPr/>
    </dgm:pt>
    <dgm:pt modelId="{FE0368E5-7A62-4990-95A1-D397B1B1F8A9}" type="pres">
      <dgm:prSet presAssocID="{0FCF8B1A-C514-4A57-A0D1-65E8FE75A706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5D8DC52-06A6-417D-9A29-86F978D4FF1F}" type="presOf" srcId="{0FCF8B1A-C514-4A57-A0D1-65E8FE75A706}" destId="{FE0368E5-7A62-4990-95A1-D397B1B1F8A9}" srcOrd="0" destOrd="0" presId="urn:microsoft.com/office/officeart/2005/8/layout/hProcess9"/>
    <dgm:cxn modelId="{2D213C5E-0BD9-489F-9488-2664C165DD4E}" srcId="{005B572E-2C7E-49BE-AE09-8C27FED16F6E}" destId="{0FCF8B1A-C514-4A57-A0D1-65E8FE75A706}" srcOrd="0" destOrd="0" parTransId="{54D8B0C8-ABD3-427B-929B-F9137AC234CE}" sibTransId="{A5B4FC9E-4DDE-4C80-B884-0C381FB871A1}"/>
    <dgm:cxn modelId="{1E7A81F3-C41C-4A49-8659-CB4D07835063}" type="presOf" srcId="{005B572E-2C7E-49BE-AE09-8C27FED16F6E}" destId="{DB411B40-7C75-4048-8F9D-563EB81C5248}" srcOrd="0" destOrd="0" presId="urn:microsoft.com/office/officeart/2005/8/layout/hProcess9"/>
    <dgm:cxn modelId="{570BE2F4-2058-400F-82A2-3C1749894331}" type="presParOf" srcId="{DB411B40-7C75-4048-8F9D-563EB81C5248}" destId="{F9726DA1-A2C3-40E9-A0B9-96298BEB2A73}" srcOrd="0" destOrd="0" presId="urn:microsoft.com/office/officeart/2005/8/layout/hProcess9"/>
    <dgm:cxn modelId="{F2006348-0836-4806-B730-B0432474E5AC}" type="presParOf" srcId="{DB411B40-7C75-4048-8F9D-563EB81C5248}" destId="{4C6B9583-F679-4110-80F5-F853359C0E30}" srcOrd="1" destOrd="0" presId="urn:microsoft.com/office/officeart/2005/8/layout/hProcess9"/>
    <dgm:cxn modelId="{DE9C4465-1313-4065-B9A1-E7D834F7066B}" type="presParOf" srcId="{4C6B9583-F679-4110-80F5-F853359C0E30}" destId="{FE0368E5-7A62-4990-95A1-D397B1B1F8A9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EE885C7-94BE-4E6A-8233-3D0437D6CDB4}" type="doc">
      <dgm:prSet loTypeId="urn:microsoft.com/office/officeart/2005/8/layout/hProcess9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7C75259-8567-45BB-9EA5-6B70DD2D3FCE}">
      <dgm:prSet/>
      <dgm:spPr>
        <a:solidFill>
          <a:schemeClr val="accent1"/>
        </a:solidFill>
      </dgm:spPr>
      <dgm:t>
        <a:bodyPr/>
        <a:lstStyle/>
        <a:p>
          <a:pPr rtl="0"/>
          <a:r>
            <a:rPr lang="en-GB" b="0" dirty="0" smtClean="0"/>
            <a:t>Disclose</a:t>
          </a:r>
          <a:endParaRPr lang="en-GB" b="0" dirty="0"/>
        </a:p>
      </dgm:t>
    </dgm:pt>
    <dgm:pt modelId="{50A72793-72C7-4828-B093-2BF16FE8A020}" type="parTrans" cxnId="{13470A5D-BC85-48D7-8CC1-CC5ED89E5436}">
      <dgm:prSet/>
      <dgm:spPr/>
      <dgm:t>
        <a:bodyPr/>
        <a:lstStyle/>
        <a:p>
          <a:endParaRPr lang="en-GB"/>
        </a:p>
      </dgm:t>
    </dgm:pt>
    <dgm:pt modelId="{80087C01-AE2E-494A-A959-440FA78F92F1}" type="sibTrans" cxnId="{13470A5D-BC85-48D7-8CC1-CC5ED89E5436}">
      <dgm:prSet/>
      <dgm:spPr/>
      <dgm:t>
        <a:bodyPr/>
        <a:lstStyle/>
        <a:p>
          <a:endParaRPr lang="en-GB"/>
        </a:p>
      </dgm:t>
    </dgm:pt>
    <dgm:pt modelId="{52C3B151-6F94-4522-871E-B04CC8CEA649}" type="pres">
      <dgm:prSet presAssocID="{9EE885C7-94BE-4E6A-8233-3D0437D6CDB4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B5B8FD6-B87C-49E9-86F3-E1A1A12FFE00}" type="pres">
      <dgm:prSet presAssocID="{9EE885C7-94BE-4E6A-8233-3D0437D6CDB4}" presName="arrow" presStyleLbl="bgShp" presStyleIdx="0" presStyleCnt="1"/>
      <dgm:spPr/>
    </dgm:pt>
    <dgm:pt modelId="{FD54AA4C-43AF-439D-88ED-B687ABDE11E7}" type="pres">
      <dgm:prSet presAssocID="{9EE885C7-94BE-4E6A-8233-3D0437D6CDB4}" presName="linearProcess" presStyleCnt="0"/>
      <dgm:spPr/>
    </dgm:pt>
    <dgm:pt modelId="{622A0F0D-1454-4584-8855-1C9F3879BC08}" type="pres">
      <dgm:prSet presAssocID="{D7C75259-8567-45BB-9EA5-6B70DD2D3FCE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3470A5D-BC85-48D7-8CC1-CC5ED89E5436}" srcId="{9EE885C7-94BE-4E6A-8233-3D0437D6CDB4}" destId="{D7C75259-8567-45BB-9EA5-6B70DD2D3FCE}" srcOrd="0" destOrd="0" parTransId="{50A72793-72C7-4828-B093-2BF16FE8A020}" sibTransId="{80087C01-AE2E-494A-A959-440FA78F92F1}"/>
    <dgm:cxn modelId="{95860610-0E15-4A43-860E-2F7BF80878DC}" type="presOf" srcId="{D7C75259-8567-45BB-9EA5-6B70DD2D3FCE}" destId="{622A0F0D-1454-4584-8855-1C9F3879BC08}" srcOrd="0" destOrd="0" presId="urn:microsoft.com/office/officeart/2005/8/layout/hProcess9"/>
    <dgm:cxn modelId="{664F0258-7556-4CF9-B7B2-26F9F3EBF3B6}" type="presOf" srcId="{9EE885C7-94BE-4E6A-8233-3D0437D6CDB4}" destId="{52C3B151-6F94-4522-871E-B04CC8CEA649}" srcOrd="0" destOrd="0" presId="urn:microsoft.com/office/officeart/2005/8/layout/hProcess9"/>
    <dgm:cxn modelId="{683BA6E8-D84B-4324-B3B8-34513FB47051}" type="presParOf" srcId="{52C3B151-6F94-4522-871E-B04CC8CEA649}" destId="{DB5B8FD6-B87C-49E9-86F3-E1A1A12FFE00}" srcOrd="0" destOrd="0" presId="urn:microsoft.com/office/officeart/2005/8/layout/hProcess9"/>
    <dgm:cxn modelId="{48235EF2-EA8C-4B23-9038-82A963D578DA}" type="presParOf" srcId="{52C3B151-6F94-4522-871E-B04CC8CEA649}" destId="{FD54AA4C-43AF-439D-88ED-B687ABDE11E7}" srcOrd="1" destOrd="0" presId="urn:microsoft.com/office/officeart/2005/8/layout/hProcess9"/>
    <dgm:cxn modelId="{F15710C4-EE96-4D1A-B653-E3E9C586B047}" type="presParOf" srcId="{FD54AA4C-43AF-439D-88ED-B687ABDE11E7}" destId="{622A0F0D-1454-4584-8855-1C9F3879BC08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B5556-117C-4A4F-AEAC-43F0F085DDC5}">
      <dsp:nvSpPr>
        <dsp:cNvPr id="0" name=""/>
        <dsp:cNvSpPr/>
      </dsp:nvSpPr>
      <dsp:spPr>
        <a:xfrm>
          <a:off x="0" y="67"/>
          <a:ext cx="8667534" cy="27074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900" kern="1200" dirty="0" smtClean="0"/>
            <a:t>New law, in force 25/5/18</a:t>
          </a:r>
          <a:endParaRPr lang="en-GB" sz="4900" kern="1200" dirty="0"/>
        </a:p>
      </dsp:txBody>
      <dsp:txXfrm>
        <a:off x="132166" y="132233"/>
        <a:ext cx="8403202" cy="2443101"/>
      </dsp:txXfrm>
    </dsp:sp>
    <dsp:sp modelId="{53E1A5CB-0B64-469C-B274-F4D995C58E0C}">
      <dsp:nvSpPr>
        <dsp:cNvPr id="0" name=""/>
        <dsp:cNvSpPr/>
      </dsp:nvSpPr>
      <dsp:spPr>
        <a:xfrm rot="5400000">
          <a:off x="4816706" y="1420269"/>
          <a:ext cx="2165946" cy="55526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100" kern="1200" smtClean="0"/>
            <a:t>~50 areas for UK to decide on (DPBill this autumn)</a:t>
          </a:r>
          <a:endParaRPr lang="en-GB" sz="3100" kern="120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100" kern="1200" smtClean="0"/>
            <a:t>Regulator (ICO) guidance not expected till Dec/Jan</a:t>
          </a:r>
          <a:endParaRPr lang="en-GB" sz="3100" kern="1200"/>
        </a:p>
      </dsp:txBody>
      <dsp:txXfrm rot="-5400000">
        <a:off x="3123360" y="3219349"/>
        <a:ext cx="5446907" cy="1954480"/>
      </dsp:txXfrm>
    </dsp:sp>
    <dsp:sp modelId="{3393F673-748A-446A-9F6A-0F0D03C4ACB5}">
      <dsp:nvSpPr>
        <dsp:cNvPr id="0" name=""/>
        <dsp:cNvSpPr/>
      </dsp:nvSpPr>
      <dsp:spPr>
        <a:xfrm>
          <a:off x="0" y="2842872"/>
          <a:ext cx="3123360" cy="27074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900" kern="1200" smtClean="0"/>
            <a:t>Not complete</a:t>
          </a:r>
          <a:endParaRPr lang="en-GB" sz="4900" kern="1200"/>
        </a:p>
      </dsp:txBody>
      <dsp:txXfrm>
        <a:off x="132166" y="2975038"/>
        <a:ext cx="2859028" cy="244310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5A2929-55BD-4C7F-92D6-049AB8DE5F80}">
      <dsp:nvSpPr>
        <dsp:cNvPr id="0" name=""/>
        <dsp:cNvSpPr/>
      </dsp:nvSpPr>
      <dsp:spPr>
        <a:xfrm>
          <a:off x="0" y="857309"/>
          <a:ext cx="86760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smtClean="0"/>
            <a:t>Regulators have promised guidance on</a:t>
          </a:r>
          <a:endParaRPr lang="en-GB" sz="3300" kern="1200"/>
        </a:p>
      </dsp:txBody>
      <dsp:txXfrm>
        <a:off x="38638" y="895947"/>
        <a:ext cx="8598724" cy="714229"/>
      </dsp:txXfrm>
    </dsp:sp>
    <dsp:sp modelId="{E32DA7A7-60A0-4C22-B02B-56865D8C834F}">
      <dsp:nvSpPr>
        <dsp:cNvPr id="0" name=""/>
        <dsp:cNvSpPr/>
      </dsp:nvSpPr>
      <dsp:spPr>
        <a:xfrm>
          <a:off x="0" y="1648814"/>
          <a:ext cx="8676000" cy="136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463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600" kern="1200" smtClean="0"/>
            <a:t>Transparency: Privacy Notices</a:t>
          </a:r>
          <a:endParaRPr lang="en-GB" sz="2600" kern="120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600" kern="1200" dirty="0" smtClean="0"/>
            <a:t>Data subject rights</a:t>
          </a:r>
          <a:endParaRPr lang="en-GB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600" kern="1200" dirty="0" smtClean="0"/>
            <a:t>Consent/children</a:t>
          </a:r>
          <a:endParaRPr lang="en-GB" sz="2600" kern="1200" dirty="0"/>
        </a:p>
      </dsp:txBody>
      <dsp:txXfrm>
        <a:off x="0" y="1648814"/>
        <a:ext cx="8676000" cy="1366200"/>
      </dsp:txXfrm>
    </dsp:sp>
    <dsp:sp modelId="{4E20B84F-E15C-4DDC-9195-1094426E0ECB}">
      <dsp:nvSpPr>
        <dsp:cNvPr id="0" name=""/>
        <dsp:cNvSpPr/>
      </dsp:nvSpPr>
      <dsp:spPr>
        <a:xfrm>
          <a:off x="0" y="3015014"/>
          <a:ext cx="86760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 smtClean="0"/>
            <a:t>At least prepare for when these arrive (Dec/Jan)</a:t>
          </a:r>
          <a:endParaRPr lang="en-GB" sz="3300" kern="1200" dirty="0"/>
        </a:p>
      </dsp:txBody>
      <dsp:txXfrm>
        <a:off x="38638" y="3053652"/>
        <a:ext cx="8598724" cy="714229"/>
      </dsp:txXfrm>
    </dsp:sp>
    <dsp:sp modelId="{96CC3685-B606-434E-BE21-7C11DD23CFC4}">
      <dsp:nvSpPr>
        <dsp:cNvPr id="0" name=""/>
        <dsp:cNvSpPr/>
      </dsp:nvSpPr>
      <dsp:spPr>
        <a:xfrm>
          <a:off x="0" y="3901559"/>
          <a:ext cx="86760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smtClean="0"/>
            <a:t>Maybe implement based on drafts/old guidance</a:t>
          </a:r>
          <a:endParaRPr lang="en-GB" sz="3300" kern="1200"/>
        </a:p>
      </dsp:txBody>
      <dsp:txXfrm>
        <a:off x="38638" y="3940197"/>
        <a:ext cx="8598724" cy="7142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BB8418-09DD-446D-9BBF-E3E9FBFCF51F}">
      <dsp:nvSpPr>
        <dsp:cNvPr id="0" name=""/>
        <dsp:cNvSpPr/>
      </dsp:nvSpPr>
      <dsp:spPr>
        <a:xfrm>
          <a:off x="0" y="829026"/>
          <a:ext cx="86760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smtClean="0"/>
            <a:t>Wider definition of personal data</a:t>
          </a:r>
          <a:endParaRPr lang="en-GB" sz="3200" kern="1200"/>
        </a:p>
      </dsp:txBody>
      <dsp:txXfrm>
        <a:off x="37467" y="866493"/>
        <a:ext cx="8601066" cy="692586"/>
      </dsp:txXfrm>
    </dsp:sp>
    <dsp:sp modelId="{33DC731B-5027-4503-B316-685FF6A968FC}">
      <dsp:nvSpPr>
        <dsp:cNvPr id="0" name=""/>
        <dsp:cNvSpPr/>
      </dsp:nvSpPr>
      <dsp:spPr>
        <a:xfrm>
          <a:off x="0" y="1596547"/>
          <a:ext cx="8676000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463" tIns="40640" rIns="227584" bIns="4064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500" kern="1200" smtClean="0"/>
            <a:t>IP/MAC/eMail addresses likely to be covered</a:t>
          </a:r>
          <a:endParaRPr lang="en-GB" sz="2500" kern="1200"/>
        </a:p>
      </dsp:txBody>
      <dsp:txXfrm>
        <a:off x="0" y="1596547"/>
        <a:ext cx="8676000" cy="529920"/>
      </dsp:txXfrm>
    </dsp:sp>
    <dsp:sp modelId="{CB282663-10FD-4C99-82CE-3AF35AEA47F5}">
      <dsp:nvSpPr>
        <dsp:cNvPr id="0" name=""/>
        <dsp:cNvSpPr/>
      </dsp:nvSpPr>
      <dsp:spPr>
        <a:xfrm>
          <a:off x="0" y="2126467"/>
          <a:ext cx="86760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smtClean="0"/>
            <a:t>Organisations accountable for all their processing</a:t>
          </a:r>
          <a:endParaRPr lang="en-GB" sz="3200" kern="1200"/>
        </a:p>
      </dsp:txBody>
      <dsp:txXfrm>
        <a:off x="37467" y="2163934"/>
        <a:ext cx="8601066" cy="692586"/>
      </dsp:txXfrm>
    </dsp:sp>
    <dsp:sp modelId="{BA5A45AC-B85A-45CE-A926-D2C2EF1ABBBF}">
      <dsp:nvSpPr>
        <dsp:cNvPr id="0" name=""/>
        <dsp:cNvSpPr/>
      </dsp:nvSpPr>
      <dsp:spPr>
        <a:xfrm>
          <a:off x="0" y="2893987"/>
          <a:ext cx="8676000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463" tIns="40640" rIns="227584" bIns="4064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500" kern="1200" smtClean="0"/>
            <a:t>Look at information lifecycles, not just asset registers</a:t>
          </a:r>
          <a:endParaRPr lang="en-GB" sz="2500" kern="1200"/>
        </a:p>
      </dsp:txBody>
      <dsp:txXfrm>
        <a:off x="0" y="2893987"/>
        <a:ext cx="8676000" cy="529920"/>
      </dsp:txXfrm>
    </dsp:sp>
    <dsp:sp modelId="{2B976BAB-1702-4F62-9471-F508742D3DE2}">
      <dsp:nvSpPr>
        <dsp:cNvPr id="0" name=""/>
        <dsp:cNvSpPr/>
      </dsp:nvSpPr>
      <dsp:spPr>
        <a:xfrm>
          <a:off x="0" y="3423907"/>
          <a:ext cx="86760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smtClean="0"/>
            <a:t>Much stricter requirements for consent</a:t>
          </a:r>
          <a:endParaRPr lang="en-GB" sz="3200" kern="1200"/>
        </a:p>
      </dsp:txBody>
      <dsp:txXfrm>
        <a:off x="37467" y="3461374"/>
        <a:ext cx="8601066" cy="692586"/>
      </dsp:txXfrm>
    </dsp:sp>
    <dsp:sp modelId="{E0BBED82-9E6B-49CC-95EE-BE6A97E8E811}">
      <dsp:nvSpPr>
        <dsp:cNvPr id="0" name=""/>
        <dsp:cNvSpPr/>
      </dsp:nvSpPr>
      <dsp:spPr>
        <a:xfrm>
          <a:off x="0" y="4191427"/>
          <a:ext cx="8676000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463" tIns="40640" rIns="227584" bIns="4064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500" kern="1200" smtClean="0"/>
            <a:t>Look at other justifications for processing</a:t>
          </a:r>
          <a:endParaRPr lang="en-GB" sz="2500" kern="1200"/>
        </a:p>
      </dsp:txBody>
      <dsp:txXfrm>
        <a:off x="0" y="4191427"/>
        <a:ext cx="8676000" cy="5299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3CB07E-5D27-469E-A9B7-B9D3A29B88BD}">
      <dsp:nvSpPr>
        <dsp:cNvPr id="0" name=""/>
        <dsp:cNvSpPr/>
      </dsp:nvSpPr>
      <dsp:spPr>
        <a:xfrm>
          <a:off x="650700" y="0"/>
          <a:ext cx="7374600" cy="3328421"/>
        </a:xfrm>
        <a:prstGeom prst="rightArrow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02EED8D4-0F15-4DC4-AA3D-E565306C192C}">
      <dsp:nvSpPr>
        <dsp:cNvPr id="0" name=""/>
        <dsp:cNvSpPr/>
      </dsp:nvSpPr>
      <dsp:spPr>
        <a:xfrm>
          <a:off x="2846" y="998526"/>
          <a:ext cx="2648632" cy="1331368"/>
        </a:xfrm>
        <a:prstGeom prst="roundRect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100" kern="1200" smtClean="0"/>
            <a:t>Collect</a:t>
          </a:r>
          <a:endParaRPr lang="en-GB" sz="5100" kern="1200"/>
        </a:p>
      </dsp:txBody>
      <dsp:txXfrm>
        <a:off x="67838" y="1063518"/>
        <a:ext cx="2518648" cy="1201384"/>
      </dsp:txXfrm>
    </dsp:sp>
    <dsp:sp modelId="{411BD8FB-3E51-4182-9EEB-3DB6A16A52DA}">
      <dsp:nvSpPr>
        <dsp:cNvPr id="0" name=""/>
        <dsp:cNvSpPr/>
      </dsp:nvSpPr>
      <dsp:spPr>
        <a:xfrm>
          <a:off x="3013684" y="998526"/>
          <a:ext cx="2648632" cy="1331368"/>
        </a:xfrm>
        <a:prstGeom prst="roundRect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100" kern="1200" dirty="0" smtClean="0"/>
            <a:t>Process</a:t>
          </a:r>
          <a:endParaRPr lang="en-GB" sz="5100" kern="1200" dirty="0"/>
        </a:p>
      </dsp:txBody>
      <dsp:txXfrm>
        <a:off x="3078676" y="1063518"/>
        <a:ext cx="2518648" cy="1201384"/>
      </dsp:txXfrm>
    </dsp:sp>
    <dsp:sp modelId="{17AB0210-A941-4EEF-9622-97319DA7D581}">
      <dsp:nvSpPr>
        <dsp:cNvPr id="0" name=""/>
        <dsp:cNvSpPr/>
      </dsp:nvSpPr>
      <dsp:spPr>
        <a:xfrm>
          <a:off x="6024522" y="998526"/>
          <a:ext cx="2648632" cy="1331368"/>
        </a:xfrm>
        <a:prstGeom prst="roundRect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100" kern="1200" dirty="0" smtClean="0"/>
            <a:t>Dispose</a:t>
          </a:r>
          <a:endParaRPr lang="en-GB" sz="5100" kern="1200" dirty="0"/>
        </a:p>
      </dsp:txBody>
      <dsp:txXfrm>
        <a:off x="6089514" y="1063518"/>
        <a:ext cx="2518648" cy="12013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3CB07E-5D27-469E-A9B7-B9D3A29B88BD}">
      <dsp:nvSpPr>
        <dsp:cNvPr id="0" name=""/>
        <dsp:cNvSpPr/>
      </dsp:nvSpPr>
      <dsp:spPr>
        <a:xfrm>
          <a:off x="650700" y="0"/>
          <a:ext cx="7374600" cy="3328421"/>
        </a:xfrm>
        <a:prstGeom prst="rightArrow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02EED8D4-0F15-4DC4-AA3D-E565306C192C}">
      <dsp:nvSpPr>
        <dsp:cNvPr id="0" name=""/>
        <dsp:cNvSpPr/>
      </dsp:nvSpPr>
      <dsp:spPr>
        <a:xfrm>
          <a:off x="2846" y="998526"/>
          <a:ext cx="2648632" cy="1331368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100" kern="1200" smtClean="0"/>
            <a:t>Collect</a:t>
          </a:r>
          <a:endParaRPr lang="en-GB" sz="5100" kern="1200"/>
        </a:p>
      </dsp:txBody>
      <dsp:txXfrm>
        <a:off x="67838" y="1063518"/>
        <a:ext cx="2518648" cy="1201384"/>
      </dsp:txXfrm>
    </dsp:sp>
    <dsp:sp modelId="{411BD8FB-3E51-4182-9EEB-3DB6A16A52DA}">
      <dsp:nvSpPr>
        <dsp:cNvPr id="0" name=""/>
        <dsp:cNvSpPr/>
      </dsp:nvSpPr>
      <dsp:spPr>
        <a:xfrm>
          <a:off x="3013684" y="998526"/>
          <a:ext cx="2648632" cy="1331368"/>
        </a:xfrm>
        <a:prstGeom prst="roundRect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100" kern="1200" dirty="0" smtClean="0"/>
            <a:t>Process</a:t>
          </a:r>
          <a:endParaRPr lang="en-GB" sz="5100" kern="1200" dirty="0"/>
        </a:p>
      </dsp:txBody>
      <dsp:txXfrm>
        <a:off x="3078676" y="1063518"/>
        <a:ext cx="2518648" cy="1201384"/>
      </dsp:txXfrm>
    </dsp:sp>
    <dsp:sp modelId="{17AB0210-A941-4EEF-9622-97319DA7D581}">
      <dsp:nvSpPr>
        <dsp:cNvPr id="0" name=""/>
        <dsp:cNvSpPr/>
      </dsp:nvSpPr>
      <dsp:spPr>
        <a:xfrm>
          <a:off x="6024522" y="998526"/>
          <a:ext cx="2648632" cy="1331368"/>
        </a:xfrm>
        <a:prstGeom prst="roundRect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100" kern="1200" dirty="0" smtClean="0"/>
            <a:t>Dispose</a:t>
          </a:r>
          <a:endParaRPr lang="en-GB" sz="5100" kern="1200" dirty="0"/>
        </a:p>
      </dsp:txBody>
      <dsp:txXfrm>
        <a:off x="6089514" y="1063518"/>
        <a:ext cx="2518648" cy="12013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3CB07E-5D27-469E-A9B7-B9D3A29B88BD}">
      <dsp:nvSpPr>
        <dsp:cNvPr id="0" name=""/>
        <dsp:cNvSpPr/>
      </dsp:nvSpPr>
      <dsp:spPr>
        <a:xfrm>
          <a:off x="650700" y="0"/>
          <a:ext cx="7374600" cy="3328421"/>
        </a:xfrm>
        <a:prstGeom prst="rightArrow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02EED8D4-0F15-4DC4-AA3D-E565306C192C}">
      <dsp:nvSpPr>
        <dsp:cNvPr id="0" name=""/>
        <dsp:cNvSpPr/>
      </dsp:nvSpPr>
      <dsp:spPr>
        <a:xfrm>
          <a:off x="2846" y="998526"/>
          <a:ext cx="2648632" cy="1331368"/>
        </a:xfrm>
        <a:prstGeom prst="roundRect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100" kern="1200" smtClean="0"/>
            <a:t>Collect</a:t>
          </a:r>
          <a:endParaRPr lang="en-GB" sz="5100" kern="1200"/>
        </a:p>
      </dsp:txBody>
      <dsp:txXfrm>
        <a:off x="67838" y="1063518"/>
        <a:ext cx="2518648" cy="1201384"/>
      </dsp:txXfrm>
    </dsp:sp>
    <dsp:sp modelId="{411BD8FB-3E51-4182-9EEB-3DB6A16A52DA}">
      <dsp:nvSpPr>
        <dsp:cNvPr id="0" name=""/>
        <dsp:cNvSpPr/>
      </dsp:nvSpPr>
      <dsp:spPr>
        <a:xfrm>
          <a:off x="3013684" y="998526"/>
          <a:ext cx="2648632" cy="1331368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100" kern="1200" dirty="0" smtClean="0"/>
            <a:t>Process</a:t>
          </a:r>
          <a:endParaRPr lang="en-GB" sz="5100" kern="1200" dirty="0"/>
        </a:p>
      </dsp:txBody>
      <dsp:txXfrm>
        <a:off x="3078676" y="1063518"/>
        <a:ext cx="2518648" cy="1201384"/>
      </dsp:txXfrm>
    </dsp:sp>
    <dsp:sp modelId="{17AB0210-A941-4EEF-9622-97319DA7D581}">
      <dsp:nvSpPr>
        <dsp:cNvPr id="0" name=""/>
        <dsp:cNvSpPr/>
      </dsp:nvSpPr>
      <dsp:spPr>
        <a:xfrm>
          <a:off x="6024522" y="998526"/>
          <a:ext cx="2648632" cy="1331368"/>
        </a:xfrm>
        <a:prstGeom prst="roundRect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100" kern="1200" dirty="0" smtClean="0"/>
            <a:t>Dispose</a:t>
          </a:r>
          <a:endParaRPr lang="en-GB" sz="5100" kern="1200" dirty="0"/>
        </a:p>
      </dsp:txBody>
      <dsp:txXfrm>
        <a:off x="6089514" y="1063518"/>
        <a:ext cx="2518648" cy="120138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3CB07E-5D27-469E-A9B7-B9D3A29B88BD}">
      <dsp:nvSpPr>
        <dsp:cNvPr id="0" name=""/>
        <dsp:cNvSpPr/>
      </dsp:nvSpPr>
      <dsp:spPr>
        <a:xfrm>
          <a:off x="650700" y="0"/>
          <a:ext cx="7374600" cy="3328421"/>
        </a:xfrm>
        <a:prstGeom prst="rightArrow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02EED8D4-0F15-4DC4-AA3D-E565306C192C}">
      <dsp:nvSpPr>
        <dsp:cNvPr id="0" name=""/>
        <dsp:cNvSpPr/>
      </dsp:nvSpPr>
      <dsp:spPr>
        <a:xfrm>
          <a:off x="2846" y="998526"/>
          <a:ext cx="2648632" cy="1331368"/>
        </a:xfrm>
        <a:prstGeom prst="roundRect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100" kern="1200" smtClean="0"/>
            <a:t>Collect</a:t>
          </a:r>
          <a:endParaRPr lang="en-GB" sz="5100" kern="1200"/>
        </a:p>
      </dsp:txBody>
      <dsp:txXfrm>
        <a:off x="67838" y="1063518"/>
        <a:ext cx="2518648" cy="1201384"/>
      </dsp:txXfrm>
    </dsp:sp>
    <dsp:sp modelId="{411BD8FB-3E51-4182-9EEB-3DB6A16A52DA}">
      <dsp:nvSpPr>
        <dsp:cNvPr id="0" name=""/>
        <dsp:cNvSpPr/>
      </dsp:nvSpPr>
      <dsp:spPr>
        <a:xfrm>
          <a:off x="3013684" y="998526"/>
          <a:ext cx="2648632" cy="1331368"/>
        </a:xfrm>
        <a:prstGeom prst="roundRect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100" kern="1200" dirty="0" smtClean="0"/>
            <a:t>Process</a:t>
          </a:r>
          <a:endParaRPr lang="en-GB" sz="5100" kern="1200" dirty="0"/>
        </a:p>
      </dsp:txBody>
      <dsp:txXfrm>
        <a:off x="3078676" y="1063518"/>
        <a:ext cx="2518648" cy="1201384"/>
      </dsp:txXfrm>
    </dsp:sp>
    <dsp:sp modelId="{17AB0210-A941-4EEF-9622-97319DA7D581}">
      <dsp:nvSpPr>
        <dsp:cNvPr id="0" name=""/>
        <dsp:cNvSpPr/>
      </dsp:nvSpPr>
      <dsp:spPr>
        <a:xfrm>
          <a:off x="6024522" y="998526"/>
          <a:ext cx="2648632" cy="1331368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100" kern="1200" dirty="0" smtClean="0"/>
            <a:t>Dispose</a:t>
          </a:r>
          <a:endParaRPr lang="en-GB" sz="5100" kern="1200" dirty="0"/>
        </a:p>
      </dsp:txBody>
      <dsp:txXfrm>
        <a:off x="6089514" y="1063518"/>
        <a:ext cx="2518648" cy="120138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3CB07E-5D27-469E-A9B7-B9D3A29B88BD}">
      <dsp:nvSpPr>
        <dsp:cNvPr id="0" name=""/>
        <dsp:cNvSpPr/>
      </dsp:nvSpPr>
      <dsp:spPr>
        <a:xfrm>
          <a:off x="650700" y="0"/>
          <a:ext cx="7374600" cy="5550526"/>
        </a:xfrm>
        <a:prstGeom prst="rightArrow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02EED8D4-0F15-4DC4-AA3D-E565306C192C}">
      <dsp:nvSpPr>
        <dsp:cNvPr id="0" name=""/>
        <dsp:cNvSpPr/>
      </dsp:nvSpPr>
      <dsp:spPr>
        <a:xfrm>
          <a:off x="71593" y="1665157"/>
          <a:ext cx="2602800" cy="2220210"/>
        </a:xfrm>
        <a:prstGeom prst="roundRect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smtClean="0"/>
            <a:t>Collect</a:t>
          </a:r>
          <a:endParaRPr lang="en-GB" sz="31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smtClean="0"/>
            <a:t>Why?</a:t>
          </a:r>
          <a:endParaRPr lang="en-GB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smtClean="0"/>
            <a:t>What?</a:t>
          </a:r>
          <a:endParaRPr lang="en-GB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smtClean="0"/>
            <a:t>Who?</a:t>
          </a:r>
          <a:endParaRPr lang="en-GB" sz="2400" kern="1200"/>
        </a:p>
      </dsp:txBody>
      <dsp:txXfrm>
        <a:off x="179975" y="1773539"/>
        <a:ext cx="2386036" cy="2003446"/>
      </dsp:txXfrm>
    </dsp:sp>
    <dsp:sp modelId="{411BD8FB-3E51-4182-9EEB-3DB6A16A52DA}">
      <dsp:nvSpPr>
        <dsp:cNvPr id="0" name=""/>
        <dsp:cNvSpPr/>
      </dsp:nvSpPr>
      <dsp:spPr>
        <a:xfrm>
          <a:off x="3036600" y="1665157"/>
          <a:ext cx="2602800" cy="2220210"/>
        </a:xfrm>
        <a:prstGeom prst="roundRect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smtClean="0"/>
            <a:t>Process</a:t>
          </a:r>
          <a:endParaRPr lang="en-GB" sz="31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smtClean="0"/>
            <a:t>Why?</a:t>
          </a:r>
          <a:endParaRPr lang="en-GB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smtClean="0"/>
            <a:t>How?</a:t>
          </a:r>
          <a:endParaRPr lang="en-GB" sz="2400" kern="1200"/>
        </a:p>
      </dsp:txBody>
      <dsp:txXfrm>
        <a:off x="3144982" y="1773539"/>
        <a:ext cx="2386036" cy="2003446"/>
      </dsp:txXfrm>
    </dsp:sp>
    <dsp:sp modelId="{17AB0210-A941-4EEF-9622-97319DA7D581}">
      <dsp:nvSpPr>
        <dsp:cNvPr id="0" name=""/>
        <dsp:cNvSpPr/>
      </dsp:nvSpPr>
      <dsp:spPr>
        <a:xfrm>
          <a:off x="6001606" y="1665157"/>
          <a:ext cx="2602800" cy="2220210"/>
        </a:xfrm>
        <a:prstGeom prst="roundRect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smtClean="0"/>
            <a:t>Dispose</a:t>
          </a:r>
          <a:endParaRPr lang="en-GB" sz="31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smtClean="0"/>
            <a:t>When?</a:t>
          </a:r>
          <a:endParaRPr lang="en-GB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How?</a:t>
          </a:r>
          <a:endParaRPr lang="en-GB" sz="2400" kern="1200" dirty="0"/>
        </a:p>
      </dsp:txBody>
      <dsp:txXfrm>
        <a:off x="6109988" y="1773539"/>
        <a:ext cx="2386036" cy="200344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726DA1-A2C3-40E9-A0B9-96298BEB2A73}">
      <dsp:nvSpPr>
        <dsp:cNvPr id="0" name=""/>
        <dsp:cNvSpPr/>
      </dsp:nvSpPr>
      <dsp:spPr>
        <a:xfrm>
          <a:off x="310499" y="0"/>
          <a:ext cx="3519000" cy="240393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E0368E5-7A62-4990-95A1-D397B1B1F8A9}">
      <dsp:nvSpPr>
        <dsp:cNvPr id="0" name=""/>
        <dsp:cNvSpPr/>
      </dsp:nvSpPr>
      <dsp:spPr>
        <a:xfrm>
          <a:off x="1222593" y="721179"/>
          <a:ext cx="1694812" cy="961572"/>
        </a:xfrm>
        <a:prstGeom prst="roundRect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b="0" kern="1200" dirty="0" smtClean="0"/>
            <a:t>Share</a:t>
          </a:r>
          <a:endParaRPr lang="en-GB" sz="4000" b="0" kern="1200" dirty="0"/>
        </a:p>
      </dsp:txBody>
      <dsp:txXfrm>
        <a:off x="1269533" y="768119"/>
        <a:ext cx="1600932" cy="86769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5B8FD6-B87C-49E9-86F3-E1A1A12FFE00}">
      <dsp:nvSpPr>
        <dsp:cNvPr id="0" name=""/>
        <dsp:cNvSpPr/>
      </dsp:nvSpPr>
      <dsp:spPr>
        <a:xfrm>
          <a:off x="310499" y="0"/>
          <a:ext cx="3519000" cy="240393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22A0F0D-1454-4584-8855-1C9F3879BC08}">
      <dsp:nvSpPr>
        <dsp:cNvPr id="0" name=""/>
        <dsp:cNvSpPr/>
      </dsp:nvSpPr>
      <dsp:spPr>
        <a:xfrm>
          <a:off x="996187" y="721179"/>
          <a:ext cx="2147625" cy="961572"/>
        </a:xfrm>
        <a:prstGeom prst="roundRect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b="0" kern="1200" dirty="0" smtClean="0"/>
            <a:t>Disclose</a:t>
          </a:r>
          <a:endParaRPr lang="en-GB" sz="4000" b="0" kern="1200" dirty="0"/>
        </a:p>
      </dsp:txBody>
      <dsp:txXfrm>
        <a:off x="1043127" y="768119"/>
        <a:ext cx="2053745" cy="867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sz="1100" dirty="0">
              <a:solidFill>
                <a:srgbClr val="2C3841"/>
              </a:solidFill>
              <a:latin typeface="Corbel"/>
              <a:cs typeface="Corbe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F4E53-F32D-E643-8E4A-00EAFEAC0BDF}" type="datetimeFigureOut">
              <a:rPr lang="en-US" sz="1100" smtClean="0">
                <a:solidFill>
                  <a:srgbClr val="2C3841"/>
                </a:solidFill>
                <a:latin typeface="Corbel"/>
                <a:cs typeface="Corbel"/>
              </a:rPr>
              <a:t>9/5/2017</a:t>
            </a:fld>
            <a:endParaRPr lang="en-GB" sz="1100" dirty="0">
              <a:solidFill>
                <a:srgbClr val="2C3841"/>
              </a:solidFill>
              <a:latin typeface="Corbel"/>
              <a:cs typeface="Corbe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sz="1100" dirty="0">
              <a:solidFill>
                <a:srgbClr val="2C3841"/>
              </a:solidFill>
              <a:latin typeface="Corbel"/>
              <a:cs typeface="Corbe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C3291-B1ED-4249-AE87-332ED060E6C6}" type="slidenum">
              <a:rPr lang="en-GB" sz="1100" b="1" smtClean="0">
                <a:solidFill>
                  <a:srgbClr val="2C3841"/>
                </a:solidFill>
                <a:latin typeface="Corbel"/>
                <a:cs typeface="Corbel"/>
              </a:rPr>
              <a:t>‹#›</a:t>
            </a:fld>
            <a:endParaRPr lang="en-GB" sz="1100" b="1" dirty="0">
              <a:solidFill>
                <a:srgbClr val="2C3841"/>
              </a:solidFill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8023173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100">
                <a:solidFill>
                  <a:srgbClr val="2C3841"/>
                </a:solidFill>
                <a:latin typeface="Corbel"/>
                <a:cs typeface="Corbel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100">
                <a:solidFill>
                  <a:srgbClr val="2C3841"/>
                </a:solidFill>
                <a:latin typeface="Corbel"/>
                <a:cs typeface="Corbel"/>
              </a:defRPr>
            </a:lvl1pPr>
          </a:lstStyle>
          <a:p>
            <a:fld id="{46529CBB-F0FF-9842-BA64-0F347ABD5093}" type="datetimeFigureOut">
              <a:rPr lang="en-US" smtClean="0"/>
              <a:pPr/>
              <a:t>9/5/2017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>
                <a:solidFill>
                  <a:srgbClr val="2C3841"/>
                </a:solidFill>
                <a:latin typeface="Corbel"/>
                <a:cs typeface="Corbel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 b="1">
                <a:latin typeface="Corbel"/>
                <a:cs typeface="Corbel"/>
              </a:defRPr>
            </a:lvl1pPr>
          </a:lstStyle>
          <a:p>
            <a:fld id="{6B37C837-5377-6648-AD34-4D4FC0F568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75837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rgbClr val="2C3841"/>
        </a:solidFill>
        <a:latin typeface="Corbel"/>
        <a:ea typeface="+mn-ea"/>
        <a:cs typeface="Corbel"/>
      </a:defRPr>
    </a:lvl1pPr>
    <a:lvl2pPr marL="457200" algn="l" defTabSz="457200" rtl="0" eaLnBrk="1" latinLnBrk="0" hangingPunct="1">
      <a:defRPr sz="1200" kern="1200">
        <a:solidFill>
          <a:srgbClr val="2C3841"/>
        </a:solidFill>
        <a:latin typeface="Corbel"/>
        <a:ea typeface="+mn-ea"/>
        <a:cs typeface="Corbel"/>
      </a:defRPr>
    </a:lvl2pPr>
    <a:lvl3pPr marL="914400" algn="l" defTabSz="457200" rtl="0" eaLnBrk="1" latinLnBrk="0" hangingPunct="1">
      <a:defRPr sz="1200" kern="1200">
        <a:solidFill>
          <a:srgbClr val="2C3841"/>
        </a:solidFill>
        <a:latin typeface="Corbel"/>
        <a:ea typeface="+mn-ea"/>
        <a:cs typeface="Corbel"/>
      </a:defRPr>
    </a:lvl3pPr>
    <a:lvl4pPr marL="1371600" algn="l" defTabSz="457200" rtl="0" eaLnBrk="1" latinLnBrk="0" hangingPunct="1">
      <a:defRPr sz="1200" kern="1200">
        <a:solidFill>
          <a:srgbClr val="2C3841"/>
        </a:solidFill>
        <a:latin typeface="Corbel"/>
        <a:ea typeface="+mn-ea"/>
        <a:cs typeface="Corbel"/>
      </a:defRPr>
    </a:lvl4pPr>
    <a:lvl5pPr marL="1828800" algn="l" defTabSz="457200" rtl="0" eaLnBrk="1" latinLnBrk="0" hangingPunct="1">
      <a:defRPr sz="1200" kern="1200">
        <a:solidFill>
          <a:srgbClr val="2C3841"/>
        </a:solidFill>
        <a:latin typeface="Corbel"/>
        <a:ea typeface="+mn-ea"/>
        <a:cs typeface="Corbel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rgbClr val="2C3841"/>
                </a:solidFill>
              </a:rPr>
              <a:t>Go to ‘View’ menu &gt; ‘Header and Footer…’ to edit the footers on this slide (click ‘Apply’ to change only the currently selected slide, or ‘Apply to All’ to change the footers</a:t>
            </a:r>
            <a:r>
              <a:rPr lang="en-US" sz="1200" b="1" baseline="0" dirty="0" smtClean="0">
                <a:solidFill>
                  <a:srgbClr val="2C3841"/>
                </a:solidFill>
              </a:rPr>
              <a:t> on all slides).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baseline="0" dirty="0" smtClean="0">
              <a:solidFill>
                <a:srgbClr val="2C384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baseline="0" dirty="0" smtClean="0">
                <a:solidFill>
                  <a:srgbClr val="2C3841"/>
                </a:solidFill>
              </a:rPr>
              <a:t>To add a background image to this slide; d</a:t>
            </a:r>
            <a:r>
              <a:rPr lang="en-US" sz="1200" b="1" dirty="0" smtClean="0">
                <a:solidFill>
                  <a:srgbClr val="2C3841"/>
                </a:solidFill>
              </a:rPr>
              <a:t>rag a picture to the placeholder or click the icon in the centre of the placeholder to browse</a:t>
            </a:r>
            <a:r>
              <a:rPr lang="en-US" sz="1200" b="1" baseline="0" dirty="0" smtClean="0">
                <a:solidFill>
                  <a:srgbClr val="2C3841"/>
                </a:solidFill>
              </a:rPr>
              <a:t> for and add another image. Once added, the image can be cropped, resized or repositioned to suit.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52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rgbClr val="2C3841"/>
                </a:solidFill>
              </a:rPr>
              <a:t>Go to ‘View’ menu &gt; ‘Header and Footer…’ to edit the footers on this slide (click ‘Apply’ to change only the currently selected slide, or ‘Apply to All’ to change the footers</a:t>
            </a:r>
            <a:r>
              <a:rPr lang="en-US" sz="1200" b="1" baseline="0" dirty="0" smtClean="0">
                <a:solidFill>
                  <a:srgbClr val="2C3841"/>
                </a:solidFill>
              </a:rPr>
              <a:t> on all slides).</a:t>
            </a:r>
            <a:endParaRPr lang="en-US" sz="1200" b="1" dirty="0" smtClean="0">
              <a:solidFill>
                <a:srgbClr val="2C384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3460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rgbClr val="2C3841"/>
                </a:solidFill>
              </a:rPr>
              <a:t>Go to ‘View’ menu &gt; ‘Header and Footer…’ to edit the footers on this slide (click ‘Apply’ to change only the currently selected slide, or ‘Apply to All’ to change the footers</a:t>
            </a:r>
            <a:r>
              <a:rPr lang="en-US" sz="1200" b="1" baseline="0" dirty="0" smtClean="0">
                <a:solidFill>
                  <a:srgbClr val="2C3841"/>
                </a:solidFill>
              </a:rPr>
              <a:t> on all slides).</a:t>
            </a:r>
            <a:endParaRPr lang="en-US" sz="1200" b="1" dirty="0" smtClean="0">
              <a:solidFill>
                <a:srgbClr val="2C3841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262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is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2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64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0000" y="5131323"/>
            <a:ext cx="7470000" cy="197490"/>
          </a:xfrm>
        </p:spPr>
        <p:txBody>
          <a:bodyPr>
            <a:sp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DE481C"/>
              </a:buClr>
              <a:buSzPct val="120000"/>
              <a:buFont typeface="Lucida Grande"/>
              <a:buNone/>
              <a:tabLst/>
              <a:defRPr sz="1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presentation subtitle</a:t>
            </a:r>
          </a:p>
        </p:txBody>
      </p:sp>
      <p:sp>
        <p:nvSpPr>
          <p:cNvPr id="25" name="Title 24"/>
          <p:cNvSpPr>
            <a:spLocks noGrp="1"/>
          </p:cNvSpPr>
          <p:nvPr>
            <p:ph type="title" hasCustomPrompt="1"/>
          </p:nvPr>
        </p:nvSpPr>
        <p:spPr>
          <a:xfrm>
            <a:off x="1440000" y="4560774"/>
            <a:ext cx="7470000" cy="502701"/>
          </a:xfrm>
        </p:spPr>
        <p:txBody>
          <a:bodyPr anchor="t" anchorCtr="0">
            <a:normAutofit/>
          </a:bodyPr>
          <a:lstStyle>
            <a:lvl1pPr algn="l">
              <a:lnSpc>
                <a:spcPct val="85000"/>
              </a:lnSpc>
              <a:defRPr sz="2800" b="1" i="0">
                <a:solidFill>
                  <a:srgbClr val="FFFFFF"/>
                </a:solidFill>
              </a:defRPr>
            </a:lvl1pPr>
          </a:lstStyle>
          <a:p>
            <a:r>
              <a:rPr lang="en-GB" dirty="0" smtClean="0"/>
              <a:t>Click to edit presentation title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737600"/>
            <a:ext cx="1029600" cy="244800"/>
          </a:xfrm>
        </p:spPr>
        <p:txBody>
          <a:bodyPr>
            <a:normAutofit/>
          </a:bodyPr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fld id="{C750183E-5AE1-DC40-89B1-1CBB18EE30C8}" type="datetime1">
              <a:rPr lang="en-GB" smtClean="0"/>
              <a:t>14/10/2013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522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Jisc Slide (Blan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Implementing the GDPR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t>‹#›</a:t>
            </a:fld>
            <a:endParaRPr lang="en-GB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234000" y="6528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Picture 9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27302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isc Slide (End Slide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hutterstock_129615650_handphone(tomedit2)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910" y="1328112"/>
            <a:ext cx="4742688" cy="51998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1968" y="3"/>
            <a:ext cx="6628033" cy="466898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Implementing the GDPR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234000" y="6528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Picture 11" descr="2013_Jisc_Logo_RGB300(19.5mm)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36925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isc Slide (End Slide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eletem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434" y="1005024"/>
            <a:ext cx="8968435" cy="55229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54801" y="3"/>
            <a:ext cx="6655200" cy="466898"/>
          </a:xfrm>
        </p:spPr>
        <p:txBody>
          <a:bodyPr/>
          <a:lstStyle/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Implementing the GDPR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234000" y="6528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1" name="Picture 10" descr="2013_Jisc_Logo_RGB300(19.5mm)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44119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isc 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69736" y="2706186"/>
            <a:ext cx="7740264" cy="430887"/>
          </a:xfrm>
        </p:spPr>
        <p:txBody>
          <a:bodyPr wrap="square" anchor="t">
            <a:spAutoFit/>
          </a:bodyPr>
          <a:lstStyle>
            <a:lvl1pPr algn="l">
              <a:defRPr sz="2800" b="1" cap="none"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section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69736" y="3606714"/>
            <a:ext cx="7740264" cy="253916"/>
          </a:xfrm>
        </p:spPr>
        <p:txBody>
          <a:bodyPr wrap="square" anchor="t" anchorCtr="0">
            <a:spAutoFit/>
          </a:bodyPr>
          <a:lstStyle>
            <a:lvl1pPr marL="0" indent="0">
              <a:buNone/>
              <a:defRPr sz="1800">
                <a:solidFill>
                  <a:srgbClr val="2C384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Click to edit section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Implementing the GDPR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234000" y="6528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Picture 9" descr="2013_Jisc_Logo_RGB300(26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935736" cy="54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719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isc Slide (1 c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61593" y="4"/>
            <a:ext cx="6648408" cy="466898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34000" y="809626"/>
            <a:ext cx="8676000" cy="5550374"/>
          </a:xfrm>
        </p:spPr>
        <p:txBody>
          <a:bodyPr/>
          <a:lstStyle/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Implementing the GDPR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 userDrawn="1"/>
        </p:nvCxnSpPr>
        <p:spPr bwMode="auto">
          <a:xfrm>
            <a:off x="234000" y="6528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1" name="Picture 10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8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isc Slide (1 col + Heading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68384" y="3"/>
            <a:ext cx="6641617" cy="466898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Implementing the GDPR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234000" y="1409625"/>
            <a:ext cx="8676000" cy="4950375"/>
          </a:xfrm>
        </p:spPr>
        <p:txBody>
          <a:bodyPr/>
          <a:lstStyle/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234000" y="6528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234000" y="809625"/>
            <a:ext cx="8676000" cy="6000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slide heading</a:t>
            </a:r>
          </a:p>
        </p:txBody>
      </p:sp>
      <p:pic>
        <p:nvPicPr>
          <p:cNvPr id="12" name="Picture 11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5082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Jisc Slide (2 c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68384" y="3"/>
            <a:ext cx="6641617" cy="466898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34000" y="809625"/>
            <a:ext cx="4140000" cy="5550526"/>
          </a:xfrm>
        </p:spPr>
        <p:txBody>
          <a:bodyPr/>
          <a:lstStyle>
            <a:lvl1pPr>
              <a:defRPr sz="2800">
                <a:solidFill>
                  <a:srgbClr val="2C3841"/>
                </a:solidFill>
              </a:defRPr>
            </a:lvl1pPr>
            <a:lvl2pPr>
              <a:defRPr sz="2800">
                <a:solidFill>
                  <a:srgbClr val="2C3841"/>
                </a:solidFill>
              </a:defRPr>
            </a:lvl2pPr>
            <a:lvl3pPr>
              <a:defRPr sz="2400">
                <a:solidFill>
                  <a:srgbClr val="2C3841"/>
                </a:solidFill>
              </a:defRPr>
            </a:lvl3pPr>
            <a:lvl4pPr>
              <a:defRPr sz="2400">
                <a:solidFill>
                  <a:srgbClr val="2C3841"/>
                </a:solidFill>
              </a:defRPr>
            </a:lvl4pPr>
            <a:lvl5pPr>
              <a:defRPr sz="2400">
                <a:solidFill>
                  <a:srgbClr val="2C384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70001" y="809625"/>
            <a:ext cx="4140000" cy="5550526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Implementing the GDPR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234000" y="6528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Picture 12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727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isc Slide (2 col + Heading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68384" y="0"/>
            <a:ext cx="6641616" cy="466901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34000" y="809625"/>
            <a:ext cx="4140000" cy="6000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slide 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34001" y="1409625"/>
            <a:ext cx="4139999" cy="4950375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70001" y="809625"/>
            <a:ext cx="4140000" cy="6000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slide 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770001" y="1409625"/>
            <a:ext cx="4139999" cy="4950375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Implementing the GDPR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234000" y="6528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5" name="Picture 14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22046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isc Slide (2 col + 2 cont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75176" y="3"/>
            <a:ext cx="6634825" cy="466898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Implementing the GDPR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34000" y="809625"/>
            <a:ext cx="4140000" cy="5550526"/>
          </a:xfrm>
        </p:spPr>
        <p:txBody>
          <a:bodyPr/>
          <a:lstStyle>
            <a:lvl1pPr>
              <a:defRPr sz="2800">
                <a:solidFill>
                  <a:srgbClr val="2C3841"/>
                </a:solidFill>
              </a:defRPr>
            </a:lvl1pPr>
            <a:lvl2pPr>
              <a:defRPr sz="2800">
                <a:solidFill>
                  <a:srgbClr val="2C3841"/>
                </a:solidFill>
              </a:defRPr>
            </a:lvl2pPr>
            <a:lvl3pPr>
              <a:defRPr sz="2400">
                <a:solidFill>
                  <a:srgbClr val="2C3841"/>
                </a:solidFill>
              </a:defRPr>
            </a:lvl3pPr>
            <a:lvl4pPr>
              <a:defRPr sz="2400">
                <a:solidFill>
                  <a:srgbClr val="2C3841"/>
                </a:solidFill>
              </a:defRPr>
            </a:lvl4pPr>
            <a:lvl5pPr>
              <a:defRPr sz="2400">
                <a:solidFill>
                  <a:srgbClr val="2C384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70001" y="809625"/>
            <a:ext cx="4140000" cy="2672721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234000" y="6528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4770001" y="3685407"/>
            <a:ext cx="4140000" cy="2674721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pic>
        <p:nvPicPr>
          <p:cNvPr id="13" name="Picture 12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1417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isc Slide (Pic + Capti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61593" y="0"/>
            <a:ext cx="6648407" cy="466901"/>
          </a:xfrm>
        </p:spPr>
        <p:txBody>
          <a:bodyPr anchor="b">
            <a:normAutofit/>
          </a:bodyPr>
          <a:lstStyle>
            <a:lvl1pPr algn="r">
              <a:defRPr sz="2800" b="1"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36000" y="809625"/>
            <a:ext cx="7200000" cy="507037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35040" y="6000000"/>
            <a:ext cx="5400000" cy="36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image caption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Implementing the GDPR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234000" y="6528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6335040" y="6000000"/>
            <a:ext cx="1800000" cy="360000"/>
          </a:xfrm>
        </p:spPr>
        <p:txBody>
          <a:bodyPr>
            <a:normAutofit/>
          </a:bodyPr>
          <a:lstStyle>
            <a:lvl1pPr marL="0" indent="0" algn="r">
              <a:buNone/>
              <a:defRPr sz="800">
                <a:solidFill>
                  <a:srgbClr val="9BA7B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image attribution</a:t>
            </a:r>
          </a:p>
        </p:txBody>
      </p:sp>
      <p:pic>
        <p:nvPicPr>
          <p:cNvPr id="14" name="Picture 13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9746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isc Slide (Title On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1968" y="3"/>
            <a:ext cx="6628033" cy="466898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Implementing the GDPR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t>‹#›</a:t>
            </a:fld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234000" y="6528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1" name="Picture 10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8235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04002" y="3"/>
            <a:ext cx="7505998" cy="460673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4000" y="809625"/>
            <a:ext cx="8676000" cy="5550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000" y="6528000"/>
            <a:ext cx="720000" cy="24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50" b="1" normalizeH="0">
                <a:solidFill>
                  <a:srgbClr val="9BA7B0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0001" y="6528000"/>
            <a:ext cx="7153217" cy="24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50">
                <a:solidFill>
                  <a:srgbClr val="9BA7B0"/>
                </a:solidFill>
              </a:defRPr>
            </a:lvl1pPr>
          </a:lstStyle>
          <a:p>
            <a:r>
              <a:rPr lang="en-GB" smtClean="0"/>
              <a:t>Implementing the GDPR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0000" y="6528000"/>
            <a:ext cx="720000" cy="24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50" b="1">
                <a:solidFill>
                  <a:srgbClr val="9BA7B0"/>
                </a:solidFill>
              </a:defRPr>
            </a:lvl1pPr>
          </a:lstStyle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066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9" r:id="rId4"/>
    <p:sldLayoutId id="2147483652" r:id="rId5"/>
    <p:sldLayoutId id="2147483653" r:id="rId6"/>
    <p:sldLayoutId id="2147483658" r:id="rId7"/>
    <p:sldLayoutId id="2147483657" r:id="rId8"/>
    <p:sldLayoutId id="2147483654" r:id="rId9"/>
    <p:sldLayoutId id="2147483655" r:id="rId10"/>
    <p:sldLayoutId id="2147483660" r:id="rId11"/>
    <p:sldLayoutId id="2147483661" r:id="rId12"/>
  </p:sldLayoutIdLst>
  <p:hf sldNum="0" hdr="0" dt="0"/>
  <p:txStyles>
    <p:titleStyle>
      <a:lvl1pPr algn="r" defTabSz="457200" rtl="0" eaLnBrk="1" latinLnBrk="0" hangingPunct="1">
        <a:spcBef>
          <a:spcPct val="0"/>
        </a:spcBef>
        <a:buNone/>
        <a:defRPr sz="2800" b="1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457200" rtl="0" eaLnBrk="1" latinLnBrk="0" hangingPunct="1">
        <a:lnSpc>
          <a:spcPct val="90000"/>
        </a:lnSpc>
        <a:spcBef>
          <a:spcPts val="1200"/>
        </a:spcBef>
        <a:buClr>
          <a:srgbClr val="DE481C"/>
        </a:buClr>
        <a:buSzPct val="120000"/>
        <a:buFont typeface="Lucida Grande"/>
        <a:buChar char="»"/>
        <a:defRPr sz="2800" kern="1200">
          <a:solidFill>
            <a:srgbClr val="2C3841"/>
          </a:solidFill>
          <a:latin typeface="+mn-lt"/>
          <a:ea typeface="+mn-ea"/>
          <a:cs typeface="+mn-cs"/>
        </a:defRPr>
      </a:lvl1pPr>
      <a:lvl2pPr marL="576000" indent="-288000" algn="l" defTabSz="457200" rtl="0" eaLnBrk="1" latinLnBrk="0" hangingPunct="1">
        <a:lnSpc>
          <a:spcPct val="90000"/>
        </a:lnSpc>
        <a:spcBef>
          <a:spcPts val="800"/>
        </a:spcBef>
        <a:buClr>
          <a:srgbClr val="DE481C"/>
        </a:buClr>
        <a:buSzPct val="120000"/>
        <a:buFont typeface="Lucida Grande"/>
        <a:buChar char="›"/>
        <a:defRPr sz="2800" kern="1200">
          <a:solidFill>
            <a:srgbClr val="2C3841"/>
          </a:solidFill>
          <a:latin typeface="+mn-lt"/>
          <a:ea typeface="+mn-ea"/>
          <a:cs typeface="+mn-cs"/>
        </a:defRPr>
      </a:lvl2pPr>
      <a:lvl3pPr marL="864000" indent="-288000" algn="l" defTabSz="457200" rtl="0" eaLnBrk="1" latinLnBrk="0" hangingPunct="1">
        <a:lnSpc>
          <a:spcPct val="90000"/>
        </a:lnSpc>
        <a:spcBef>
          <a:spcPts val="400"/>
        </a:spcBef>
        <a:buClr>
          <a:srgbClr val="DE481C"/>
        </a:buClr>
        <a:buSzPct val="120000"/>
        <a:buFont typeface="Lucida Grande"/>
        <a:buChar char="–"/>
        <a:defRPr sz="2400" kern="1200">
          <a:solidFill>
            <a:srgbClr val="2C3841"/>
          </a:solidFill>
          <a:latin typeface="+mn-lt"/>
          <a:ea typeface="+mn-ea"/>
          <a:cs typeface="+mn-cs"/>
        </a:defRPr>
      </a:lvl3pPr>
      <a:lvl4pPr marL="1152000" indent="-288000" algn="l" defTabSz="457200" rtl="0" eaLnBrk="1" latinLnBrk="0" hangingPunct="1">
        <a:lnSpc>
          <a:spcPct val="90000"/>
        </a:lnSpc>
        <a:spcBef>
          <a:spcPts val="400"/>
        </a:spcBef>
        <a:buClr>
          <a:srgbClr val="DE481C"/>
        </a:buClr>
        <a:buSzPct val="120000"/>
        <a:buFont typeface="Lucida Grande"/>
        <a:buChar char="–"/>
        <a:defRPr sz="2400" kern="1200">
          <a:solidFill>
            <a:srgbClr val="2C3841"/>
          </a:solidFill>
          <a:latin typeface="+mn-lt"/>
          <a:ea typeface="+mn-ea"/>
          <a:cs typeface="+mn-cs"/>
        </a:defRPr>
      </a:lvl4pPr>
      <a:lvl5pPr marL="1440000" indent="-288000" algn="l" defTabSz="457200" rtl="0" eaLnBrk="1" latinLnBrk="0" hangingPunct="1">
        <a:lnSpc>
          <a:spcPct val="90000"/>
        </a:lnSpc>
        <a:spcBef>
          <a:spcPts val="400"/>
        </a:spcBef>
        <a:buClr>
          <a:srgbClr val="DE481C"/>
        </a:buClr>
        <a:buSzPct val="120000"/>
        <a:buFont typeface="Lucida Grande"/>
        <a:buChar char="–"/>
        <a:defRPr sz="2400" kern="1200">
          <a:solidFill>
            <a:srgbClr val="2C384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isc.ac.uk/blog/a-year-to-get-your-act-together-how-universities-and-colleges-should-be-preparing-for-new-data-regulations" TargetMode="External"/><Relationship Id="rId7" Type="http://schemas.openxmlformats.org/officeDocument/2006/relationships/hyperlink" Target="http://ec.europa.eu/newsroom/just/item-detail.cfm?item_id=50083" TargetMode="External"/><Relationship Id="rId2" Type="http://schemas.openxmlformats.org/officeDocument/2006/relationships/hyperlink" Target="https://ji.sc/gdpr-text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ico.org.uk/for-organisations/data-protection-reform/" TargetMode="External"/><Relationship Id="rId5" Type="http://schemas.openxmlformats.org/officeDocument/2006/relationships/hyperlink" Target="https://community.jisc.ac.uk/blogs/regulatory-developments/tags/GDPRtopics" TargetMode="External"/><Relationship Id="rId4" Type="http://schemas.openxmlformats.org/officeDocument/2006/relationships/hyperlink" Target="https://community.jisc.ac.uk/blogs/regulatory-developments/article/gdpr-12-steps-illustrated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49" r="15449"/>
          <a:stretch>
            <a:fillRect/>
          </a:stretch>
        </p:blipFill>
        <p:spPr/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256040" y="4452281"/>
            <a:ext cx="7887960" cy="1225831"/>
          </a:xfrm>
          <a:prstGeom prst="rect">
            <a:avLst/>
          </a:prstGeom>
          <a:solidFill>
            <a:srgbClr val="DE481C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4389107"/>
            <a:ext cx="1184032" cy="1225831"/>
          </a:xfrm>
          <a:prstGeom prst="rect">
            <a:avLst/>
          </a:prstGeom>
          <a:solidFill>
            <a:srgbClr val="DE481C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Andrew Cormack, Chief Regulatory Adviser, Jisc Technologies, @</a:t>
            </a:r>
            <a:r>
              <a:rPr lang="en-GB" dirty="0" err="1" smtClean="0"/>
              <a:t>Janet_LegReg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Implementing the GDPR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fld id="{298193D2-BABD-F849-A36C-96D1EB98DD48}" type="datetime1">
              <a:rPr lang="en-GB" smtClean="0"/>
              <a:t>05/09/2017</a:t>
            </a:fld>
            <a:endParaRPr lang="en-GB" dirty="0"/>
          </a:p>
        </p:txBody>
      </p:sp>
      <p:sp>
        <p:nvSpPr>
          <p:cNvPr id="9" name="Parallelogram 20"/>
          <p:cNvSpPr/>
          <p:nvPr/>
        </p:nvSpPr>
        <p:spPr>
          <a:xfrm>
            <a:off x="1179839" y="4391375"/>
            <a:ext cx="79780" cy="1282005"/>
          </a:xfrm>
          <a:custGeom>
            <a:avLst/>
            <a:gdLst>
              <a:gd name="connsiteX0" fmla="*/ 0 w 216024"/>
              <a:gd name="connsiteY0" fmla="*/ 936104 h 936104"/>
              <a:gd name="connsiteX1" fmla="*/ 54006 w 216024"/>
              <a:gd name="connsiteY1" fmla="*/ 0 h 936104"/>
              <a:gd name="connsiteX2" fmla="*/ 216024 w 216024"/>
              <a:gd name="connsiteY2" fmla="*/ 0 h 936104"/>
              <a:gd name="connsiteX3" fmla="*/ 162018 w 216024"/>
              <a:gd name="connsiteY3" fmla="*/ 936104 h 936104"/>
              <a:gd name="connsiteX4" fmla="*/ 0 w 216024"/>
              <a:gd name="connsiteY4" fmla="*/ 936104 h 936104"/>
              <a:gd name="connsiteX0" fmla="*/ 76169 w 292193"/>
              <a:gd name="connsiteY0" fmla="*/ 1136129 h 1136129"/>
              <a:gd name="connsiteX1" fmla="*/ 0 w 292193"/>
              <a:gd name="connsiteY1" fmla="*/ 0 h 1136129"/>
              <a:gd name="connsiteX2" fmla="*/ 292193 w 292193"/>
              <a:gd name="connsiteY2" fmla="*/ 200025 h 1136129"/>
              <a:gd name="connsiteX3" fmla="*/ 238187 w 292193"/>
              <a:gd name="connsiteY3" fmla="*/ 1136129 h 1136129"/>
              <a:gd name="connsiteX4" fmla="*/ 76169 w 292193"/>
              <a:gd name="connsiteY4" fmla="*/ 1136129 h 1136129"/>
              <a:gd name="connsiteX0" fmla="*/ 3144 w 292193"/>
              <a:gd name="connsiteY0" fmla="*/ 917054 h 1136129"/>
              <a:gd name="connsiteX1" fmla="*/ 0 w 292193"/>
              <a:gd name="connsiteY1" fmla="*/ 0 h 1136129"/>
              <a:gd name="connsiteX2" fmla="*/ 292193 w 292193"/>
              <a:gd name="connsiteY2" fmla="*/ 200025 h 1136129"/>
              <a:gd name="connsiteX3" fmla="*/ 238187 w 292193"/>
              <a:gd name="connsiteY3" fmla="*/ 1136129 h 1136129"/>
              <a:gd name="connsiteX4" fmla="*/ 3144 w 292193"/>
              <a:gd name="connsiteY4" fmla="*/ 917054 h 1136129"/>
              <a:gd name="connsiteX0" fmla="*/ 3144 w 292193"/>
              <a:gd name="connsiteY0" fmla="*/ 917054 h 917054"/>
              <a:gd name="connsiteX1" fmla="*/ 0 w 292193"/>
              <a:gd name="connsiteY1" fmla="*/ 0 h 917054"/>
              <a:gd name="connsiteX2" fmla="*/ 292193 w 292193"/>
              <a:gd name="connsiteY2" fmla="*/ 200025 h 917054"/>
              <a:gd name="connsiteX3" fmla="*/ 41337 w 292193"/>
              <a:gd name="connsiteY3" fmla="*/ 767829 h 917054"/>
              <a:gd name="connsiteX4" fmla="*/ 3144 w 292193"/>
              <a:gd name="connsiteY4" fmla="*/ 917054 h 917054"/>
              <a:gd name="connsiteX0" fmla="*/ 3144 w 292193"/>
              <a:gd name="connsiteY0" fmla="*/ 917054 h 964679"/>
              <a:gd name="connsiteX1" fmla="*/ 0 w 292193"/>
              <a:gd name="connsiteY1" fmla="*/ 0 h 964679"/>
              <a:gd name="connsiteX2" fmla="*/ 292193 w 292193"/>
              <a:gd name="connsiteY2" fmla="*/ 200025 h 964679"/>
              <a:gd name="connsiteX3" fmla="*/ 76262 w 292193"/>
              <a:gd name="connsiteY3" fmla="*/ 964679 h 964679"/>
              <a:gd name="connsiteX4" fmla="*/ 3144 w 292193"/>
              <a:gd name="connsiteY4" fmla="*/ 917054 h 964679"/>
              <a:gd name="connsiteX0" fmla="*/ 164976 w 238094"/>
              <a:gd name="connsiteY0" fmla="*/ 917054 h 964679"/>
              <a:gd name="connsiteX1" fmla="*/ 161832 w 238094"/>
              <a:gd name="connsiteY1" fmla="*/ 0 h 964679"/>
              <a:gd name="connsiteX2" fmla="*/ 0 w 238094"/>
              <a:gd name="connsiteY2" fmla="*/ 180975 h 964679"/>
              <a:gd name="connsiteX3" fmla="*/ 238094 w 238094"/>
              <a:gd name="connsiteY3" fmla="*/ 964679 h 964679"/>
              <a:gd name="connsiteX4" fmla="*/ 164976 w 238094"/>
              <a:gd name="connsiteY4" fmla="*/ 917054 h 964679"/>
              <a:gd name="connsiteX0" fmla="*/ 3144 w 79468"/>
              <a:gd name="connsiteY0" fmla="*/ 917054 h 964679"/>
              <a:gd name="connsiteX1" fmla="*/ 0 w 79468"/>
              <a:gd name="connsiteY1" fmla="*/ 0 h 964679"/>
              <a:gd name="connsiteX2" fmla="*/ 79468 w 79468"/>
              <a:gd name="connsiteY2" fmla="*/ 47625 h 964679"/>
              <a:gd name="connsiteX3" fmla="*/ 76262 w 79468"/>
              <a:gd name="connsiteY3" fmla="*/ 964679 h 964679"/>
              <a:gd name="connsiteX4" fmla="*/ 3144 w 79468"/>
              <a:gd name="connsiteY4" fmla="*/ 917054 h 964679"/>
              <a:gd name="connsiteX0" fmla="*/ 3144 w 79749"/>
              <a:gd name="connsiteY0" fmla="*/ 917054 h 961504"/>
              <a:gd name="connsiteX1" fmla="*/ 0 w 79749"/>
              <a:gd name="connsiteY1" fmla="*/ 0 h 961504"/>
              <a:gd name="connsiteX2" fmla="*/ 79468 w 79749"/>
              <a:gd name="connsiteY2" fmla="*/ 47625 h 961504"/>
              <a:gd name="connsiteX3" fmla="*/ 79437 w 79749"/>
              <a:gd name="connsiteY3" fmla="*/ 961504 h 961504"/>
              <a:gd name="connsiteX4" fmla="*/ 3144 w 79749"/>
              <a:gd name="connsiteY4" fmla="*/ 917054 h 961504"/>
              <a:gd name="connsiteX0" fmla="*/ 0 w 79780"/>
              <a:gd name="connsiteY0" fmla="*/ 913879 h 961504"/>
              <a:gd name="connsiteX1" fmla="*/ 31 w 79780"/>
              <a:gd name="connsiteY1" fmla="*/ 0 h 961504"/>
              <a:gd name="connsiteX2" fmla="*/ 79499 w 79780"/>
              <a:gd name="connsiteY2" fmla="*/ 47625 h 961504"/>
              <a:gd name="connsiteX3" fmla="*/ 79468 w 79780"/>
              <a:gd name="connsiteY3" fmla="*/ 961504 h 961504"/>
              <a:gd name="connsiteX4" fmla="*/ 0 w 79780"/>
              <a:gd name="connsiteY4" fmla="*/ 913879 h 961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80" h="961504">
                <a:moveTo>
                  <a:pt x="0" y="913879"/>
                </a:moveTo>
                <a:cubicBezTo>
                  <a:pt x="10" y="609253"/>
                  <a:pt x="21" y="304626"/>
                  <a:pt x="31" y="0"/>
                </a:cubicBezTo>
                <a:lnTo>
                  <a:pt x="79499" y="47625"/>
                </a:lnTo>
                <a:cubicBezTo>
                  <a:pt x="78430" y="353310"/>
                  <a:pt x="80537" y="655819"/>
                  <a:pt x="79468" y="961504"/>
                </a:cubicBezTo>
                <a:lnTo>
                  <a:pt x="0" y="913879"/>
                </a:lnTo>
                <a:close/>
              </a:path>
            </a:pathLst>
          </a:custGeom>
          <a:solidFill>
            <a:srgbClr val="9F35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 descr="2013_Jisc_Logo_RGB300(26mm)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935736" cy="54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86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Additional (Optional) Stages</a:t>
            </a:r>
            <a:endParaRPr lang="en-GB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749470124"/>
              </p:ext>
            </p:extLst>
          </p:nvPr>
        </p:nvGraphicFramePr>
        <p:xfrm>
          <a:off x="234000" y="809625"/>
          <a:ext cx="4140000" cy="2403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34001" y="3381555"/>
            <a:ext cx="4139999" cy="2978445"/>
          </a:xfrm>
        </p:spPr>
        <p:txBody>
          <a:bodyPr>
            <a:normAutofit fontScale="92500" lnSpcReduction="10000"/>
          </a:bodyPr>
          <a:lstStyle/>
          <a:p>
            <a:r>
              <a:rPr lang="en-GB" altLang="en-US" sz="2400" dirty="0" smtClean="0"/>
              <a:t>Continuing </a:t>
            </a:r>
            <a:r>
              <a:rPr lang="en-GB" altLang="en-US" sz="2400" dirty="0"/>
              <a:t>responsibility</a:t>
            </a:r>
          </a:p>
          <a:p>
            <a:pPr lvl="1"/>
            <a:r>
              <a:rPr lang="en-GB" altLang="en-US" sz="2400" dirty="0"/>
              <a:t>E.g. secondary uses, partner </a:t>
            </a:r>
            <a:r>
              <a:rPr lang="en-GB" altLang="en-US" sz="2400" dirty="0" smtClean="0"/>
              <a:t>organisations</a:t>
            </a:r>
            <a:endParaRPr lang="en-GB" altLang="en-US" sz="2400" dirty="0"/>
          </a:p>
          <a:p>
            <a:r>
              <a:rPr lang="en-GB" altLang="en-US" sz="2400" dirty="0" smtClean="0"/>
              <a:t>Internal sharing</a:t>
            </a:r>
          </a:p>
          <a:p>
            <a:pPr lvl="1"/>
            <a:r>
              <a:rPr lang="en-GB" altLang="en-US" sz="2400" dirty="0" smtClean="0"/>
              <a:t>Start </a:t>
            </a:r>
            <a:r>
              <a:rPr lang="en-GB" altLang="en-US" sz="2400" dirty="0"/>
              <a:t>another </a:t>
            </a:r>
            <a:r>
              <a:rPr lang="en-GB" altLang="en-US" sz="2400" dirty="0" smtClean="0"/>
              <a:t>Lifecycle</a:t>
            </a:r>
            <a:endParaRPr lang="en-GB" altLang="en-US" sz="2400" dirty="0"/>
          </a:p>
          <a:p>
            <a:r>
              <a:rPr lang="en-GB" altLang="en-US" sz="2400" dirty="0" smtClean="0"/>
              <a:t>External sharing</a:t>
            </a:r>
          </a:p>
          <a:p>
            <a:pPr lvl="1"/>
            <a:r>
              <a:rPr lang="en-GB" altLang="en-US" sz="2400" dirty="0" smtClean="0"/>
              <a:t>Transfer </a:t>
            </a:r>
            <a:r>
              <a:rPr lang="en-GB" altLang="en-US" sz="2400" dirty="0"/>
              <a:t>responsibilities through </a:t>
            </a:r>
            <a:r>
              <a:rPr lang="en-GB" altLang="en-US" sz="2400" dirty="0" smtClean="0"/>
              <a:t>agreement/contract</a:t>
            </a:r>
            <a:endParaRPr lang="en-GB" altLang="en-US" sz="2400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271645662"/>
              </p:ext>
            </p:extLst>
          </p:nvPr>
        </p:nvGraphicFramePr>
        <p:xfrm>
          <a:off x="4770001" y="809625"/>
          <a:ext cx="4140000" cy="2403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770001" y="3381555"/>
            <a:ext cx="4139999" cy="2978445"/>
          </a:xfrm>
        </p:spPr>
        <p:txBody>
          <a:bodyPr/>
          <a:lstStyle/>
          <a:p>
            <a:r>
              <a:rPr lang="en-GB" altLang="en-US" sz="2400" dirty="0" smtClean="0"/>
              <a:t>Responsibility </a:t>
            </a:r>
            <a:r>
              <a:rPr lang="en-GB" altLang="en-US" sz="2400" dirty="0"/>
              <a:t>ends after disclosure</a:t>
            </a:r>
          </a:p>
          <a:p>
            <a:pPr lvl="1"/>
            <a:r>
              <a:rPr lang="en-GB" altLang="en-US" sz="2400" dirty="0"/>
              <a:t>E.g. law enforcement</a:t>
            </a:r>
          </a:p>
          <a:p>
            <a:r>
              <a:rPr lang="en-GB" altLang="en-US" sz="2400" dirty="0"/>
              <a:t>Need </a:t>
            </a:r>
            <a:r>
              <a:rPr lang="en-GB" altLang="en-US" sz="2400" dirty="0" smtClean="0"/>
              <a:t>a legal </a:t>
            </a:r>
            <a:r>
              <a:rPr lang="en-GB" altLang="en-US" sz="2400" dirty="0"/>
              <a:t>exemption</a:t>
            </a:r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Implementing the GDPR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21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Justifications for Processing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Implementing the GDPR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23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Justifications for Processing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Six bases for processing</a:t>
            </a:r>
          </a:p>
          <a:p>
            <a:pPr lvl="1"/>
            <a:r>
              <a:rPr lang="en-GB" sz="2400" i="1" dirty="0"/>
              <a:t>Necessary</a:t>
            </a:r>
            <a:r>
              <a:rPr lang="en-GB" sz="2400" dirty="0"/>
              <a:t> for: </a:t>
            </a:r>
            <a:r>
              <a:rPr lang="en-GB" sz="2400" b="1" dirty="0"/>
              <a:t>contract</a:t>
            </a:r>
            <a:r>
              <a:rPr lang="en-GB" sz="2400" dirty="0"/>
              <a:t>, </a:t>
            </a:r>
            <a:r>
              <a:rPr lang="en-GB" sz="2400" b="1" dirty="0"/>
              <a:t>law</a:t>
            </a:r>
            <a:r>
              <a:rPr lang="en-GB" sz="2400" dirty="0"/>
              <a:t>, life, public interest, </a:t>
            </a:r>
            <a:r>
              <a:rPr lang="en-GB" sz="2400" b="1" dirty="0"/>
              <a:t>legitimate interest</a:t>
            </a:r>
          </a:p>
          <a:p>
            <a:pPr lvl="1"/>
            <a:r>
              <a:rPr lang="en-GB" sz="2400" b="1" dirty="0"/>
              <a:t>Consent</a:t>
            </a:r>
            <a:r>
              <a:rPr lang="en-GB" sz="2400" dirty="0"/>
              <a:t> (may imply </a:t>
            </a:r>
            <a:r>
              <a:rPr lang="en-GB" sz="2400" b="1" i="1" dirty="0"/>
              <a:t>not</a:t>
            </a:r>
            <a:r>
              <a:rPr lang="en-GB" sz="2400" dirty="0"/>
              <a:t> “necessary”?)</a:t>
            </a:r>
          </a:p>
          <a:p>
            <a:pPr lvl="1"/>
            <a:r>
              <a:rPr lang="en-GB" sz="2400" dirty="0"/>
              <a:t>Different duties, rights, notice requirements for each</a:t>
            </a:r>
          </a:p>
          <a:p>
            <a:endParaRPr lang="en-GB" sz="2400" dirty="0" smtClean="0"/>
          </a:p>
          <a:p>
            <a:r>
              <a:rPr lang="en-GB" sz="2400" dirty="0" smtClean="0"/>
              <a:t>Complex </a:t>
            </a:r>
            <a:r>
              <a:rPr lang="en-GB" sz="2400" dirty="0"/>
              <a:t>activities/services may well use more than one, e.g.</a:t>
            </a:r>
          </a:p>
          <a:p>
            <a:pPr lvl="1"/>
            <a:r>
              <a:rPr lang="en-GB" sz="2400" dirty="0"/>
              <a:t>Can’t provide service without it (contract)</a:t>
            </a:r>
          </a:p>
          <a:p>
            <a:pPr lvl="1"/>
            <a:r>
              <a:rPr lang="en-GB" sz="2400" dirty="0"/>
              <a:t>Can’t secure service without it (legitimate interest)</a:t>
            </a:r>
          </a:p>
          <a:p>
            <a:pPr lvl="1"/>
            <a:r>
              <a:rPr lang="en-GB" sz="2400" dirty="0"/>
              <a:t>Can make service prettier with it (consent)</a:t>
            </a:r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Implementing the GDPR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34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Implementing the GDPR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48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 Plan (based on ICO “12 steps”)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Implementing the GDPR</a:t>
            </a:r>
            <a:endParaRPr lang="en-GB"/>
          </a:p>
        </p:txBody>
      </p:sp>
      <p:sp>
        <p:nvSpPr>
          <p:cNvPr id="7" name="Bent Arrow 6"/>
          <p:cNvSpPr/>
          <p:nvPr/>
        </p:nvSpPr>
        <p:spPr>
          <a:xfrm flipV="1">
            <a:off x="1873250" y="3400476"/>
            <a:ext cx="503238" cy="479425"/>
          </a:xfrm>
          <a:prstGeom prst="bentArrow">
            <a:avLst>
              <a:gd name="adj1" fmla="val 32947"/>
              <a:gd name="adj2" fmla="val 25000"/>
              <a:gd name="adj3" fmla="val 25000"/>
              <a:gd name="adj4" fmla="val 4375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Bent Arrow 7"/>
          <p:cNvSpPr/>
          <p:nvPr/>
        </p:nvSpPr>
        <p:spPr>
          <a:xfrm flipV="1">
            <a:off x="1158875" y="2486643"/>
            <a:ext cx="503238" cy="479425"/>
          </a:xfrm>
          <a:prstGeom prst="bentArrow">
            <a:avLst>
              <a:gd name="adj1" fmla="val 32947"/>
              <a:gd name="adj2" fmla="val 25000"/>
              <a:gd name="adj3" fmla="val 25000"/>
              <a:gd name="adj4" fmla="val 4375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2376488" y="4529297"/>
            <a:ext cx="5838825" cy="36000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2000" dirty="0"/>
              <a:t>Consent Processes (</a:t>
            </a:r>
            <a:r>
              <a:rPr lang="en-GB" sz="2000" dirty="0" err="1"/>
              <a:t>inc.</a:t>
            </a:r>
            <a:r>
              <a:rPr lang="en-GB" sz="2000" dirty="0"/>
              <a:t> Children)</a:t>
            </a:r>
          </a:p>
        </p:txBody>
      </p:sp>
      <p:sp>
        <p:nvSpPr>
          <p:cNvPr id="10" name="Pentagon 9"/>
          <p:cNvSpPr/>
          <p:nvPr/>
        </p:nvSpPr>
        <p:spPr>
          <a:xfrm>
            <a:off x="2376488" y="4051263"/>
            <a:ext cx="5838825" cy="36000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2000" dirty="0"/>
              <a:t>Individual Rights Processes (</a:t>
            </a:r>
            <a:r>
              <a:rPr lang="en-GB" sz="2000" dirty="0" err="1"/>
              <a:t>inc.</a:t>
            </a:r>
            <a:r>
              <a:rPr lang="en-GB" sz="2000" dirty="0"/>
              <a:t> Subject Access)</a:t>
            </a:r>
          </a:p>
        </p:txBody>
      </p:sp>
      <p:sp>
        <p:nvSpPr>
          <p:cNvPr id="11" name="Pentagon 10"/>
          <p:cNvSpPr/>
          <p:nvPr/>
        </p:nvSpPr>
        <p:spPr>
          <a:xfrm>
            <a:off x="2376488" y="3581351"/>
            <a:ext cx="5838825" cy="36000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2000" dirty="0"/>
              <a:t>Privacy Notices</a:t>
            </a:r>
          </a:p>
        </p:txBody>
      </p:sp>
      <p:sp>
        <p:nvSpPr>
          <p:cNvPr id="12" name="Pentagon 11"/>
          <p:cNvSpPr/>
          <p:nvPr/>
        </p:nvSpPr>
        <p:spPr>
          <a:xfrm>
            <a:off x="1662113" y="3102740"/>
            <a:ext cx="6546850" cy="360000"/>
          </a:xfrm>
          <a:prstGeom prst="homePlat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2000" dirty="0"/>
              <a:t>Legal Basis for Processing</a:t>
            </a:r>
          </a:p>
        </p:txBody>
      </p:sp>
      <p:sp>
        <p:nvSpPr>
          <p:cNvPr id="13" name="Pentagon 12"/>
          <p:cNvSpPr/>
          <p:nvPr/>
        </p:nvSpPr>
        <p:spPr>
          <a:xfrm>
            <a:off x="1662113" y="2627885"/>
            <a:ext cx="6546850" cy="36000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2000" dirty="0"/>
              <a:t>Breach Notification Process</a:t>
            </a:r>
          </a:p>
        </p:txBody>
      </p:sp>
      <p:sp>
        <p:nvSpPr>
          <p:cNvPr id="14" name="Pentagon 13"/>
          <p:cNvSpPr/>
          <p:nvPr/>
        </p:nvSpPr>
        <p:spPr>
          <a:xfrm>
            <a:off x="921275" y="2157775"/>
            <a:ext cx="7272338" cy="360000"/>
          </a:xfrm>
          <a:prstGeom prst="homePlat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2000" dirty="0"/>
              <a:t>Information Lifecycle Audit</a:t>
            </a:r>
          </a:p>
        </p:txBody>
      </p:sp>
      <p:sp>
        <p:nvSpPr>
          <p:cNvPr id="15" name="Pentagon 14"/>
          <p:cNvSpPr/>
          <p:nvPr/>
        </p:nvSpPr>
        <p:spPr>
          <a:xfrm>
            <a:off x="936625" y="1679939"/>
            <a:ext cx="7272338" cy="36000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2000" dirty="0"/>
              <a:t>Data Protection by Design/Impact Assessments</a:t>
            </a:r>
          </a:p>
        </p:txBody>
      </p:sp>
      <p:sp>
        <p:nvSpPr>
          <p:cNvPr id="16" name="Pentagon 15"/>
          <p:cNvSpPr/>
          <p:nvPr/>
        </p:nvSpPr>
        <p:spPr>
          <a:xfrm>
            <a:off x="936625" y="1208086"/>
            <a:ext cx="7272338" cy="36000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2000" dirty="0"/>
              <a:t>Awareness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964488" y="1085849"/>
            <a:ext cx="73025" cy="39028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7793038" y="1135062"/>
            <a:ext cx="71437" cy="38227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620000" y="1135062"/>
            <a:ext cx="71438" cy="40012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04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Still Awaiting Details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7604284"/>
              </p:ext>
            </p:extLst>
          </p:nvPr>
        </p:nvGraphicFramePr>
        <p:xfrm>
          <a:off x="234000" y="809626"/>
          <a:ext cx="8676000" cy="5550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Implementing the GDPR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32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5A2929-55BD-4C7F-92D6-049AB8DE5F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2DA7A7-60A0-4C22-B02B-56865D8C83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20B84F-E15C-4DDC-9195-1094426E0E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CC3685-B606-434E-BE21-7C11DD23CF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altLang="en-US" dirty="0"/>
              <a:t>GDPR text: </a:t>
            </a:r>
            <a:r>
              <a:rPr lang="en-GB" altLang="en-US" dirty="0">
                <a:hlinkClick r:id="rId2"/>
              </a:rPr>
              <a:t>https://ji.sc/gdpr-text</a:t>
            </a:r>
            <a:endParaRPr lang="en-GB" altLang="en-US" dirty="0"/>
          </a:p>
          <a:p>
            <a:r>
              <a:rPr lang="en-GB" altLang="en-US" dirty="0"/>
              <a:t>Jisc “A year to get your act together”: </a:t>
            </a:r>
            <a:r>
              <a:rPr lang="en-GB" altLang="en-US" dirty="0">
                <a:hlinkClick r:id="rId3"/>
              </a:rPr>
              <a:t>https://www.jisc.ac.uk/blog/a-year-to-get-your-act-together-how-universities-and-colleges-should-be-preparing-for-new-data-regulations</a:t>
            </a:r>
            <a:endParaRPr lang="en-GB" altLang="en-US" dirty="0"/>
          </a:p>
          <a:p>
            <a:r>
              <a:rPr lang="en-GB" altLang="en-US" dirty="0"/>
              <a:t>Jisc GDPR implementation plan: </a:t>
            </a:r>
            <a:r>
              <a:rPr lang="en-GB" altLang="en-US" dirty="0">
                <a:hlinkClick r:id="rId4"/>
              </a:rPr>
              <a:t>https://community.jisc.ac.uk/blogs/regulatory-developments/article/gdpr-12-steps-illustrated</a:t>
            </a:r>
            <a:endParaRPr lang="en-GB" altLang="en-US" dirty="0"/>
          </a:p>
          <a:p>
            <a:r>
              <a:rPr lang="en-GB" altLang="en-US" dirty="0"/>
              <a:t>Jisc GDPR specific topics: </a:t>
            </a:r>
            <a:r>
              <a:rPr lang="en-GB" altLang="en-US" dirty="0">
                <a:hlinkClick r:id="rId5"/>
              </a:rPr>
              <a:t>https://community.jisc.ac.uk/blogs/regulatory-developments/tags/GDPRtopics</a:t>
            </a:r>
            <a:endParaRPr lang="en-GB" altLang="en-US" dirty="0"/>
          </a:p>
          <a:p>
            <a:r>
              <a:rPr lang="en-GB" altLang="en-US" dirty="0"/>
              <a:t>ICO on GDPR: </a:t>
            </a:r>
            <a:r>
              <a:rPr lang="en-GB" altLang="en-US" dirty="0">
                <a:hlinkClick r:id="rId6"/>
              </a:rPr>
              <a:t>https://ico.org.uk/for-organisations/data-protection-reform/</a:t>
            </a:r>
            <a:endParaRPr lang="en-GB" altLang="en-US" dirty="0"/>
          </a:p>
          <a:p>
            <a:r>
              <a:rPr lang="en-GB" altLang="en-US" dirty="0"/>
              <a:t>Article 29 WP: </a:t>
            </a:r>
            <a:r>
              <a:rPr lang="en-GB" altLang="en-US" dirty="0">
                <a:hlinkClick r:id="rId7"/>
              </a:rPr>
              <a:t>http://ec.europa.eu/newsroom/just/item-detail.cfm?item_id=50083</a:t>
            </a:r>
            <a:endParaRPr lang="en-GB" altLang="en-US" dirty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Implementing the GDPR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52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Questions…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Implementing the GDPR</a:t>
            </a:r>
            <a:endParaRPr lang="en-GB"/>
          </a:p>
        </p:txBody>
      </p:sp>
      <p:sp>
        <p:nvSpPr>
          <p:cNvPr id="24" name="Text Placeholder 2"/>
          <p:cNvSpPr txBox="1">
            <a:spLocks/>
          </p:cNvSpPr>
          <p:nvPr/>
        </p:nvSpPr>
        <p:spPr>
          <a:xfrm>
            <a:off x="234000" y="1200001"/>
            <a:ext cx="5195956" cy="559127"/>
          </a:xfrm>
          <a:prstGeom prst="rect">
            <a:avLst/>
          </a:prstGeom>
        </p:spPr>
        <p:txBody>
          <a:bodyPr lIns="0" tIns="0" rIns="0" bIns="0" anchor="t" anchorCtr="0">
            <a:spAutoFit/>
          </a:bodyPr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0"/>
              </a:spcBef>
              <a:buClr>
                <a:srgbClr val="DE481C"/>
              </a:buClr>
              <a:buSzPct val="120000"/>
              <a:buFont typeface="Lucida Grande"/>
              <a:buNone/>
              <a:defRPr sz="2000" b="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lnSpc>
                <a:spcPct val="90000"/>
              </a:lnSpc>
              <a:spcBef>
                <a:spcPts val="800"/>
              </a:spcBef>
              <a:buClr>
                <a:srgbClr val="DE481C"/>
              </a:buClr>
              <a:buSzPct val="120000"/>
              <a:buFont typeface="Lucida Grande"/>
              <a:buNone/>
              <a:defRPr sz="2000" b="1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None/>
              <a:defRPr sz="1800" b="1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None/>
              <a:defRPr sz="1600" b="1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None/>
              <a:defRPr sz="1600" b="1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Andrew Cormack</a:t>
            </a:r>
            <a:br>
              <a:rPr lang="en-GB" dirty="0" smtClean="0"/>
            </a:br>
            <a:r>
              <a:rPr lang="en-GB" dirty="0" smtClean="0"/>
              <a:t>Chief Regulator Adviser, Jisc Technologies</a:t>
            </a:r>
          </a:p>
        </p:txBody>
      </p:sp>
      <p:sp>
        <p:nvSpPr>
          <p:cNvPr id="25" name="Text Placeholder 2"/>
          <p:cNvSpPr txBox="1">
            <a:spLocks/>
          </p:cNvSpPr>
          <p:nvPr/>
        </p:nvSpPr>
        <p:spPr>
          <a:xfrm>
            <a:off x="234000" y="2188801"/>
            <a:ext cx="5748346" cy="110799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0"/>
              </a:spcBef>
              <a:buClr>
                <a:srgbClr val="DE481C"/>
              </a:buClr>
              <a:buSzPct val="120000"/>
              <a:buFont typeface="Lucida Grande"/>
              <a:buNone/>
              <a:defRPr sz="2000" b="1" kern="1200">
                <a:solidFill>
                  <a:srgbClr val="DE481C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lnSpc>
                <a:spcPct val="90000"/>
              </a:lnSpc>
              <a:spcBef>
                <a:spcPts val="800"/>
              </a:spcBef>
              <a:buClr>
                <a:srgbClr val="DE481C"/>
              </a:buClr>
              <a:buSzPct val="120000"/>
              <a:buFont typeface="Lucida Grande"/>
              <a:buNone/>
              <a:defRPr sz="2000" b="1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None/>
              <a:defRPr sz="1800" b="1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None/>
              <a:defRPr sz="1600" b="1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None/>
              <a:defRPr sz="1600" b="1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https://community.jisc.ac.uk/blogs/regulatory-developments/tags/Data-Protection-Regulation</a:t>
            </a:r>
          </a:p>
          <a:p>
            <a:endParaRPr lang="en-GB" dirty="0" smtClean="0"/>
          </a:p>
          <a:p>
            <a:r>
              <a:rPr lang="en-GB" dirty="0" smtClean="0"/>
              <a:t>Andrew.Cormack@jisc.ac.uk</a:t>
            </a:r>
          </a:p>
        </p:txBody>
      </p:sp>
      <p:sp>
        <p:nvSpPr>
          <p:cNvPr id="26" name="Text Placeholder 2"/>
          <p:cNvSpPr txBox="1">
            <a:spLocks/>
          </p:cNvSpPr>
          <p:nvPr/>
        </p:nvSpPr>
        <p:spPr>
          <a:xfrm>
            <a:off x="234000" y="3721380"/>
            <a:ext cx="5195956" cy="1390124"/>
          </a:xfrm>
          <a:prstGeom prst="rect">
            <a:avLst/>
          </a:prstGeom>
        </p:spPr>
        <p:txBody>
          <a:bodyPr lIns="0" tIns="0" rIns="0" bIns="0" anchor="t" anchorCtr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E481C"/>
              </a:buClr>
              <a:buSzPct val="120000"/>
              <a:buFont typeface="Lucida Grande"/>
              <a:buNone/>
              <a:tabLst/>
              <a:defRPr lang="en-GB" sz="2000" kern="1200" smtClean="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lnSpc>
                <a:spcPct val="90000"/>
              </a:lnSpc>
              <a:spcBef>
                <a:spcPts val="800"/>
              </a:spcBef>
              <a:buClr>
                <a:srgbClr val="DE481C"/>
              </a:buClr>
              <a:buSzPct val="120000"/>
              <a:buFont typeface="Lucida Grande"/>
              <a:buNone/>
              <a:defRPr sz="2000" b="1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None/>
              <a:defRPr sz="1800" b="1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None/>
              <a:defRPr sz="1600" b="1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None/>
              <a:defRPr sz="1600" b="1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dirty="0" smtClean="0"/>
              <a:t>One </a:t>
            </a:r>
            <a:r>
              <a:rPr lang="en-GB" dirty="0" err="1" smtClean="0"/>
              <a:t>Castlepark</a:t>
            </a:r>
            <a:r>
              <a:rPr lang="en-GB" dirty="0" smtClean="0"/>
              <a:t> Tower Hill Bristol BS2 0JA</a:t>
            </a:r>
            <a:br>
              <a:rPr lang="en-GB" dirty="0" smtClean="0"/>
            </a:br>
            <a:r>
              <a:rPr lang="en-GB" dirty="0" smtClean="0"/>
              <a:t>T 020 3697 5800</a:t>
            </a:r>
            <a:endParaRPr lang="en-GB" dirty="0"/>
          </a:p>
        </p:txBody>
      </p:sp>
      <p:sp>
        <p:nvSpPr>
          <p:cNvPr id="27" name="Text Placeholder 2"/>
          <p:cNvSpPr txBox="1">
            <a:spLocks/>
          </p:cNvSpPr>
          <p:nvPr/>
        </p:nvSpPr>
        <p:spPr>
          <a:xfrm>
            <a:off x="233999" y="5150401"/>
            <a:ext cx="2447112" cy="28212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0"/>
              </a:spcBef>
              <a:buClr>
                <a:srgbClr val="DE481C"/>
              </a:buClr>
              <a:buSzPct val="120000"/>
              <a:buFont typeface="Lucida Grande"/>
              <a:buNone/>
              <a:defRPr lang="en-GB" sz="2000" b="1" kern="1200" smtClean="0">
                <a:solidFill>
                  <a:srgbClr val="DE481C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lnSpc>
                <a:spcPct val="90000"/>
              </a:lnSpc>
              <a:spcBef>
                <a:spcPts val="800"/>
              </a:spcBef>
              <a:buClr>
                <a:srgbClr val="DE481C"/>
              </a:buClr>
              <a:buSzPct val="120000"/>
              <a:buFont typeface="Lucida Grande"/>
              <a:buNone/>
              <a:defRPr sz="2000" b="1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None/>
              <a:defRPr sz="1800" b="1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None/>
              <a:defRPr sz="1600" b="1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None/>
              <a:defRPr sz="1600" b="1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info@jisc.ac.uk</a:t>
            </a:r>
            <a:endParaRPr lang="en-GB" dirty="0"/>
          </a:p>
        </p:txBody>
      </p:sp>
      <p:sp>
        <p:nvSpPr>
          <p:cNvPr id="28" name="Text Placeholder 2"/>
          <p:cNvSpPr txBox="1">
            <a:spLocks/>
          </p:cNvSpPr>
          <p:nvPr/>
        </p:nvSpPr>
        <p:spPr>
          <a:xfrm>
            <a:off x="2259510" y="5150401"/>
            <a:ext cx="2595600" cy="28212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0"/>
              </a:spcBef>
              <a:buClr>
                <a:srgbClr val="DE481C"/>
              </a:buClr>
              <a:buSzPct val="120000"/>
              <a:buFont typeface="Lucida Grande"/>
              <a:buNone/>
              <a:defRPr lang="en-GB" sz="2000" b="1" kern="1200" smtClean="0">
                <a:solidFill>
                  <a:srgbClr val="DE481C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lnSpc>
                <a:spcPct val="90000"/>
              </a:lnSpc>
              <a:spcBef>
                <a:spcPts val="800"/>
              </a:spcBef>
              <a:buClr>
                <a:srgbClr val="DE481C"/>
              </a:buClr>
              <a:buSzPct val="120000"/>
              <a:buFont typeface="Lucida Grande"/>
              <a:buNone/>
              <a:defRPr sz="2000" b="1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None/>
              <a:defRPr sz="1800" b="1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None/>
              <a:defRPr sz="1600" b="1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None/>
              <a:defRPr sz="1600" b="1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jisc.ac.uk</a:t>
            </a:r>
            <a:endParaRPr lang="en-GB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234001" y="2803200"/>
            <a:ext cx="5195955" cy="0"/>
          </a:xfrm>
          <a:prstGeom prst="line">
            <a:avLst/>
          </a:prstGeom>
          <a:ln w="12700">
            <a:solidFill>
              <a:srgbClr val="9BA7B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000" y="6004802"/>
            <a:ext cx="767715" cy="268605"/>
          </a:xfrm>
          <a:prstGeom prst="rect">
            <a:avLst/>
          </a:prstGeom>
        </p:spPr>
      </p:pic>
      <p:sp>
        <p:nvSpPr>
          <p:cNvPr id="31" name="Text Placeholder 3"/>
          <p:cNvSpPr txBox="1">
            <a:spLocks/>
          </p:cNvSpPr>
          <p:nvPr/>
        </p:nvSpPr>
        <p:spPr>
          <a:xfrm>
            <a:off x="1092017" y="6006637"/>
            <a:ext cx="4333182" cy="3600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rgbClr val="DE481C"/>
              </a:buClr>
              <a:buSzPct val="120000"/>
              <a:buFont typeface="Lucida Grande"/>
              <a:buNone/>
              <a:defRPr sz="8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lnSpc>
                <a:spcPct val="90000"/>
              </a:lnSpc>
              <a:spcBef>
                <a:spcPts val="800"/>
              </a:spcBef>
              <a:buClr>
                <a:srgbClr val="DE481C"/>
              </a:buClr>
              <a:buSzPct val="120000"/>
              <a:buFont typeface="Lucida Grande"/>
              <a:buNone/>
              <a:defRPr sz="12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None/>
              <a:defRPr sz="10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None/>
              <a:defRPr sz="9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None/>
              <a:defRPr sz="9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Except where otherwise noted, this work is licensed under CC-BY-NC-ND</a:t>
            </a:r>
          </a:p>
        </p:txBody>
      </p:sp>
    </p:spTree>
    <p:extLst>
      <p:ext uri="{BB962C8B-B14F-4D97-AF65-F5344CB8AC3E}">
        <p14:creationId xmlns:p14="http://schemas.microsoft.com/office/powerpoint/2010/main" val="322958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Data Protection Regulation</a:t>
            </a:r>
            <a:endParaRPr lang="en-GB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190000"/>
              </p:ext>
            </p:extLst>
          </p:nvPr>
        </p:nvGraphicFramePr>
        <p:xfrm>
          <a:off x="234000" y="809626"/>
          <a:ext cx="8676000" cy="5550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Implementing the GDPR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64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0FB5556-117C-4A4F-AEAC-43F0F085DD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93F673-748A-446A-9F6A-0F0D03C4AC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E1A5CB-0B64-469C-B274-F4D995C58E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Significant Changes Already Clear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034457"/>
              </p:ext>
            </p:extLst>
          </p:nvPr>
        </p:nvGraphicFramePr>
        <p:xfrm>
          <a:off x="234000" y="809626"/>
          <a:ext cx="8676000" cy="5550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Implementing the GDPR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54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BB8418-09DD-446D-9BBF-E3E9FBFCF5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DC731B-5027-4503-B316-685FF6A968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282663-10FD-4C99-82CE-3AF35AEA47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5A45AC-B85A-45CE-A926-D2C2EF1ABB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976BAB-1702-4F62-9471-F508742D3D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BBED82-9E6B-49CC-95EE-BE6A97E8E8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Information Lifecycles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Implementing the GDPR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22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Information Lifecycles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13714659"/>
              </p:ext>
            </p:extLst>
          </p:nvPr>
        </p:nvGraphicFramePr>
        <p:xfrm>
          <a:off x="233999" y="809625"/>
          <a:ext cx="8676001" cy="33284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233999" y="4138047"/>
            <a:ext cx="8676002" cy="2222104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Implementing the GDPR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1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Information Lifecycles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68271053"/>
              </p:ext>
            </p:extLst>
          </p:nvPr>
        </p:nvGraphicFramePr>
        <p:xfrm>
          <a:off x="233999" y="809625"/>
          <a:ext cx="8676001" cy="33284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233999" y="4138047"/>
            <a:ext cx="8676002" cy="2222104"/>
          </a:xfrm>
        </p:spPr>
        <p:txBody>
          <a:bodyPr>
            <a:normAutofit/>
          </a:bodyPr>
          <a:lstStyle/>
          <a:p>
            <a:r>
              <a:rPr lang="en-GB" dirty="0"/>
              <a:t>Why are we doing this?</a:t>
            </a:r>
          </a:p>
          <a:p>
            <a:r>
              <a:rPr lang="en-GB" dirty="0"/>
              <a:t>What data do we need?</a:t>
            </a:r>
          </a:p>
          <a:p>
            <a:r>
              <a:rPr lang="en-GB" dirty="0"/>
              <a:t>Who do we get it from?</a:t>
            </a:r>
          </a:p>
          <a:p>
            <a:pPr lvl="1"/>
            <a:r>
              <a:rPr lang="en-GB" dirty="0"/>
              <a:t>Direct?/Indirect?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Implementing the GDPR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89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Information Lifecycles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14714899"/>
              </p:ext>
            </p:extLst>
          </p:nvPr>
        </p:nvGraphicFramePr>
        <p:xfrm>
          <a:off x="233999" y="809625"/>
          <a:ext cx="8676001" cy="33284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233999" y="4138047"/>
            <a:ext cx="8676002" cy="2222104"/>
          </a:xfrm>
        </p:spPr>
        <p:txBody>
          <a:bodyPr>
            <a:normAutofit/>
          </a:bodyPr>
          <a:lstStyle/>
          <a:p>
            <a:r>
              <a:rPr lang="en-GB" dirty="0"/>
              <a:t>Why are we doing this?</a:t>
            </a:r>
          </a:p>
          <a:p>
            <a:r>
              <a:rPr lang="en-GB" dirty="0"/>
              <a:t>How are we processing?</a:t>
            </a:r>
          </a:p>
          <a:p>
            <a:pPr lvl="1"/>
            <a:r>
              <a:rPr lang="en-GB" dirty="0"/>
              <a:t>Where are we processing?</a:t>
            </a:r>
          </a:p>
          <a:p>
            <a:pPr lvl="1"/>
            <a:r>
              <a:rPr lang="en-GB" dirty="0"/>
              <a:t>How do we keep it secure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Implementing the GDPR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69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Information Lifecycles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61743677"/>
              </p:ext>
            </p:extLst>
          </p:nvPr>
        </p:nvGraphicFramePr>
        <p:xfrm>
          <a:off x="233999" y="809625"/>
          <a:ext cx="8676001" cy="33284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233999" y="4138047"/>
            <a:ext cx="8676002" cy="2222104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When are data no longer needed?</a:t>
            </a:r>
          </a:p>
          <a:p>
            <a:r>
              <a:rPr lang="en-GB" dirty="0"/>
              <a:t>How do we dispose of them?</a:t>
            </a:r>
          </a:p>
          <a:p>
            <a:pPr lvl="1"/>
            <a:r>
              <a:rPr lang="en-GB" dirty="0"/>
              <a:t>Delete?</a:t>
            </a:r>
          </a:p>
          <a:p>
            <a:pPr lvl="1"/>
            <a:r>
              <a:rPr lang="en-GB" dirty="0"/>
              <a:t>Aggregate?</a:t>
            </a:r>
          </a:p>
          <a:p>
            <a:pPr lvl="1"/>
            <a:r>
              <a:rPr lang="en-GB" dirty="0"/>
              <a:t>Anonymise? Need to keep reviewing re-identification </a:t>
            </a:r>
            <a:r>
              <a:rPr lang="en-GB" dirty="0" smtClean="0"/>
              <a:t>risk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Implementing the GDPR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22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Information Lifecycles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85700443"/>
              </p:ext>
            </p:extLst>
          </p:nvPr>
        </p:nvGraphicFramePr>
        <p:xfrm>
          <a:off x="233999" y="809625"/>
          <a:ext cx="8676001" cy="5550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233999" y="4138047"/>
            <a:ext cx="8676002" cy="2222104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Implementing the GDPR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563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isc Theme">
  <a:themeElements>
    <a:clrScheme name="Jisc 2013 1">
      <a:dk1>
        <a:srgbClr val="2C3841"/>
      </a:dk1>
      <a:lt1>
        <a:srgbClr val="FFFFFF"/>
      </a:lt1>
      <a:dk2>
        <a:srgbClr val="DE481C"/>
      </a:dk2>
      <a:lt2>
        <a:srgbClr val="9F3515"/>
      </a:lt2>
      <a:accent1>
        <a:srgbClr val="E61554"/>
      </a:accent1>
      <a:accent2>
        <a:srgbClr val="F9B000"/>
      </a:accent2>
      <a:accent3>
        <a:srgbClr val="B2BB1C"/>
      </a:accent3>
      <a:accent4>
        <a:srgbClr val="0092CB"/>
      </a:accent4>
      <a:accent5>
        <a:srgbClr val="B71A8B"/>
      </a:accent5>
      <a:accent6>
        <a:srgbClr val="CADCF0"/>
      </a:accent6>
      <a:hlink>
        <a:srgbClr val="DE481C"/>
      </a:hlink>
      <a:folHlink>
        <a:srgbClr val="DE481C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710</Words>
  <Application>Microsoft Office PowerPoint</Application>
  <PresentationFormat>On-screen Show (4:3)</PresentationFormat>
  <Paragraphs>136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Corbel</vt:lpstr>
      <vt:lpstr>Lucida Grande</vt:lpstr>
      <vt:lpstr>Jisc Theme</vt:lpstr>
      <vt:lpstr>Implementing the GDPR</vt:lpstr>
      <vt:lpstr>General Data Protection Regulation</vt:lpstr>
      <vt:lpstr>Significant Changes Already Clear</vt:lpstr>
      <vt:lpstr>Information Lifecycles</vt:lpstr>
      <vt:lpstr>Information Lifecycles</vt:lpstr>
      <vt:lpstr>Information Lifecycles</vt:lpstr>
      <vt:lpstr>Information Lifecycles</vt:lpstr>
      <vt:lpstr>Information Lifecycles</vt:lpstr>
      <vt:lpstr>Information Lifecycles</vt:lpstr>
      <vt:lpstr>Additional (Optional) Stages</vt:lpstr>
      <vt:lpstr>Justifications for Processing</vt:lpstr>
      <vt:lpstr>Justifications for Processing</vt:lpstr>
      <vt:lpstr>Next Steps</vt:lpstr>
      <vt:lpstr>Project Plan (based on ICO “12 steps”)</vt:lpstr>
      <vt:lpstr>Still Awaiting Details</vt:lpstr>
      <vt:lpstr>References</vt:lpstr>
      <vt:lpstr>Questions…</vt:lpstr>
    </vt:vector>
  </TitlesOfParts>
  <Company>iD Factory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Lisney</dc:creator>
  <cp:lastModifiedBy>Andrew Cormack</cp:lastModifiedBy>
  <cp:revision>84</cp:revision>
  <dcterms:created xsi:type="dcterms:W3CDTF">2013-10-10T15:07:08Z</dcterms:created>
  <dcterms:modified xsi:type="dcterms:W3CDTF">2017-09-05T09:16:25Z</dcterms:modified>
</cp:coreProperties>
</file>