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02" r:id="rId4"/>
    <p:sldId id="303" r:id="rId5"/>
    <p:sldId id="304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8653C38-0E52-424A-9515-4D94B033ED61}">
          <p14:sldIdLst>
            <p14:sldId id="256"/>
            <p14:sldId id="261"/>
            <p14:sldId id="302"/>
            <p14:sldId id="303"/>
            <p14:sldId id="304"/>
          </p14:sldIdLst>
        </p14:section>
        <p14:section name="Untitled Section" id="{55FC1D79-3292-4806-A717-97B31B571779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BD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71" autoAdjust="0"/>
    <p:restoredTop sz="94660"/>
  </p:normalViewPr>
  <p:slideViewPr>
    <p:cSldViewPr snapToGrid="0">
      <p:cViewPr>
        <p:scale>
          <a:sx n="87" d="100"/>
          <a:sy n="87" d="100"/>
        </p:scale>
        <p:origin x="367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64"/>
          <a:stretch/>
        </p:blipFill>
        <p:spPr>
          <a:xfrm>
            <a:off x="-57150" y="-2290411"/>
            <a:ext cx="12344400" cy="92319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245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68314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80DF-A928-44AF-B58E-730C45FECF40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59A3-521E-43A1-A803-CDD709A6666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223" y="233536"/>
            <a:ext cx="2040535" cy="78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9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80DF-A928-44AF-B58E-730C45FECF40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59A3-521E-43A1-A803-CDD709A66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47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80DF-A928-44AF-B58E-730C45FECF40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59A3-521E-43A1-A803-CDD709A66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20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64"/>
          <a:stretch/>
        </p:blipFill>
        <p:spPr>
          <a:xfrm>
            <a:off x="-57150" y="-2290411"/>
            <a:ext cx="12344400" cy="92319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0BD97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80DF-A928-44AF-B58E-730C45FECF40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59A3-521E-43A1-A803-CDD709A6666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223" y="233536"/>
            <a:ext cx="2040535" cy="78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9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80DF-A928-44AF-B58E-730C45FECF40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59A3-521E-43A1-A803-CDD709A66661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223" y="233536"/>
            <a:ext cx="2040535" cy="78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6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80DF-A928-44AF-B58E-730C45FECF40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59A3-521E-43A1-A803-CDD709A66661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223" y="233536"/>
            <a:ext cx="2040535" cy="78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49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80DF-A928-44AF-B58E-730C45FECF40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59A3-521E-43A1-A803-CDD709A66661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223" y="233536"/>
            <a:ext cx="2040535" cy="78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37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80DF-A928-44AF-B58E-730C45FECF40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59A3-521E-43A1-A803-CDD709A6666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223" y="233536"/>
            <a:ext cx="2040535" cy="78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89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80DF-A928-44AF-B58E-730C45FECF40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59A3-521E-43A1-A803-CDD709A6666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223" y="233536"/>
            <a:ext cx="2040535" cy="78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31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80DF-A928-44AF-B58E-730C45FECF40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59A3-521E-43A1-A803-CDD709A66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28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80DF-A928-44AF-B58E-730C45FECF40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59A3-521E-43A1-A803-CDD709A66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8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80DF-A928-44AF-B58E-730C45FECF40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E59A3-521E-43A1-A803-CDD709A66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The UK Wireless Internet Service Providers Association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sz="4900" dirty="0">
                <a:solidFill>
                  <a:schemeClr val="bg1"/>
                </a:solidFill>
              </a:rPr>
              <a:t>David Burns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78267"/>
            <a:ext cx="9144000" cy="165576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Presentation to UKNOF</a:t>
            </a:r>
          </a:p>
          <a:p>
            <a:r>
              <a:rPr lang="en-GB" dirty="0">
                <a:solidFill>
                  <a:schemeClr val="bg1"/>
                </a:solidFill>
              </a:rPr>
              <a:t>17</a:t>
            </a:r>
            <a:r>
              <a:rPr lang="en-GB" baseline="30000" dirty="0">
                <a:solidFill>
                  <a:schemeClr val="bg1"/>
                </a:solidFill>
              </a:rPr>
              <a:t>th</a:t>
            </a:r>
            <a:r>
              <a:rPr lang="en-GB" dirty="0">
                <a:solidFill>
                  <a:schemeClr val="bg1"/>
                </a:solidFill>
              </a:rPr>
              <a:t> January 2018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7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UKWISPA?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0107"/>
            <a:ext cx="10515600" cy="4351338"/>
          </a:xfrm>
        </p:spPr>
        <p:txBody>
          <a:bodyPr/>
          <a:lstStyle/>
          <a:p>
            <a:r>
              <a:rPr lang="en-GB" dirty="0"/>
              <a:t>We are the officially recognised Trade Association for the UK Fixed Wireless Industry</a:t>
            </a:r>
          </a:p>
          <a:p>
            <a:r>
              <a:rPr lang="en-GB" dirty="0"/>
              <a:t>Only focused on the interests of the Fixed Wireless Industry</a:t>
            </a:r>
          </a:p>
          <a:p>
            <a:r>
              <a:rPr lang="en-GB" dirty="0"/>
              <a:t>Formed in 2016, now with around 40 members with combined coverage </a:t>
            </a:r>
            <a:r>
              <a:rPr lang="en-GB" dirty="0" err="1"/>
              <a:t>est</a:t>
            </a:r>
            <a:r>
              <a:rPr lang="en-GB" dirty="0"/>
              <a:t> at 1.5-2m premised passed</a:t>
            </a:r>
          </a:p>
          <a:p>
            <a:r>
              <a:rPr lang="en-GB" dirty="0"/>
              <a:t>Not-for-profit Status, funded by Members and Technology Vendors</a:t>
            </a:r>
          </a:p>
        </p:txBody>
      </p:sp>
    </p:spTree>
    <p:extLst>
      <p:ext uri="{BB962C8B-B14F-4D97-AF65-F5344CB8AC3E}">
        <p14:creationId xmlns:p14="http://schemas.microsoft.com/office/powerpoint/2010/main" val="114283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0107"/>
            <a:ext cx="10515600" cy="4351338"/>
          </a:xfrm>
        </p:spPr>
        <p:txBody>
          <a:bodyPr/>
          <a:lstStyle/>
          <a:p>
            <a:r>
              <a:rPr lang="en-GB" dirty="0"/>
              <a:t>Member Services</a:t>
            </a:r>
          </a:p>
          <a:p>
            <a:pPr lvl="1"/>
            <a:r>
              <a:rPr lang="en-GB" dirty="0"/>
              <a:t>Quarterly Members Meetings around the UK</a:t>
            </a:r>
          </a:p>
          <a:p>
            <a:pPr lvl="1"/>
            <a:r>
              <a:rPr lang="en-GB" dirty="0"/>
              <a:t>ADR</a:t>
            </a:r>
          </a:p>
          <a:p>
            <a:pPr lvl="1"/>
            <a:r>
              <a:rPr lang="en-GB" dirty="0"/>
              <a:t>Sharing good practice</a:t>
            </a:r>
          </a:p>
          <a:p>
            <a:pPr lvl="1"/>
            <a:r>
              <a:rPr lang="en-GB" dirty="0"/>
              <a:t>Lobbying Government and Regulators</a:t>
            </a:r>
          </a:p>
          <a:p>
            <a:pPr lvl="1"/>
            <a:r>
              <a:rPr lang="en-GB" dirty="0"/>
              <a:t>Liaison with DDCMS, Telecoms Directorate, Ofcom and Suppliers</a:t>
            </a:r>
          </a:p>
        </p:txBody>
      </p:sp>
    </p:spTree>
    <p:extLst>
      <p:ext uri="{BB962C8B-B14F-4D97-AF65-F5344CB8AC3E}">
        <p14:creationId xmlns:p14="http://schemas.microsoft.com/office/powerpoint/2010/main" val="341166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have achieved 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0107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Spectrum Changes</a:t>
            </a:r>
          </a:p>
          <a:p>
            <a:pPr lvl="1"/>
            <a:r>
              <a:rPr lang="en-GB" dirty="0"/>
              <a:t>Removal of RTTT Notch in 5.8GHz</a:t>
            </a:r>
          </a:p>
          <a:p>
            <a:pPr lvl="1"/>
            <a:r>
              <a:rPr lang="en-GB" dirty="0"/>
              <a:t>Ongoing lobbying for additional (fair access to) Spectrum at 3.4-3.8GHz </a:t>
            </a:r>
          </a:p>
          <a:p>
            <a:pPr lvl="1"/>
            <a:r>
              <a:rPr lang="en-GB" dirty="0"/>
              <a:t>Opened discussions for access to spectrum at 3.8-4.2GHz, 17GHz, 26GHz</a:t>
            </a:r>
          </a:p>
          <a:p>
            <a:pPr lvl="1"/>
            <a:r>
              <a:rPr lang="en-GB" dirty="0"/>
              <a:t>Influenced and campaigned for access to Point to MultiPoint capability at V-Band (60GHz)</a:t>
            </a:r>
          </a:p>
          <a:p>
            <a:r>
              <a:rPr lang="en-GB" dirty="0"/>
              <a:t>Gigabit Voucher Scheme</a:t>
            </a:r>
          </a:p>
          <a:p>
            <a:pPr lvl="1"/>
            <a:r>
              <a:rPr lang="en-GB" dirty="0"/>
              <a:t>On the Steering Group, and influenced several rules of the scheme to make equitable</a:t>
            </a:r>
          </a:p>
          <a:p>
            <a:r>
              <a:rPr lang="en-GB" dirty="0"/>
              <a:t>Universal Service Commitment</a:t>
            </a:r>
          </a:p>
          <a:p>
            <a:pPr lvl="1"/>
            <a:r>
              <a:rPr lang="en-GB" dirty="0"/>
              <a:t>Influenced thinking in the roll-out</a:t>
            </a:r>
          </a:p>
          <a:p>
            <a:r>
              <a:rPr lang="en-GB" dirty="0"/>
              <a:t>Church of England Access</a:t>
            </a:r>
          </a:p>
          <a:p>
            <a:pPr lvl="1"/>
            <a:r>
              <a:rPr lang="en-GB" dirty="0"/>
              <a:t>Helped facilitate the national ‘Accord’</a:t>
            </a:r>
          </a:p>
          <a:p>
            <a:r>
              <a:rPr lang="en-GB" dirty="0"/>
              <a:t>Inclusion of Fixed Wireless industry in December 2017 Connected Nations Report</a:t>
            </a:r>
          </a:p>
        </p:txBody>
      </p:sp>
    </p:spTree>
    <p:extLst>
      <p:ext uri="{BB962C8B-B14F-4D97-AF65-F5344CB8AC3E}">
        <p14:creationId xmlns:p14="http://schemas.microsoft.com/office/powerpoint/2010/main" val="264946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8601A-D660-4980-A2CB-1C0F08D99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Become a 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2747A-63F8-43E4-9EA8-B9C893C27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Micro WISPs can join starting at just £100 per annum</a:t>
            </a:r>
          </a:p>
          <a:p>
            <a:r>
              <a:rPr lang="en-GB" dirty="0"/>
              <a:t>Technology Vendors can join from £1,500 per annum</a:t>
            </a:r>
          </a:p>
          <a:p>
            <a:endParaRPr lang="en-GB" dirty="0"/>
          </a:p>
          <a:p>
            <a:r>
              <a:rPr lang="en-GB" dirty="0"/>
              <a:t>Please see me or visit our website ukwispa.org </a:t>
            </a:r>
          </a:p>
        </p:txBody>
      </p:sp>
    </p:spTree>
    <p:extLst>
      <p:ext uri="{BB962C8B-B14F-4D97-AF65-F5344CB8AC3E}">
        <p14:creationId xmlns:p14="http://schemas.microsoft.com/office/powerpoint/2010/main" val="395325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61106"/>
            <a:ext cx="9144000" cy="2387600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63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8518</TotalTime>
  <Words>233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UK Wireless Internet Service Providers Association David Burns</vt:lpstr>
      <vt:lpstr>What is UKWISPA?</vt:lpstr>
      <vt:lpstr>What we do</vt:lpstr>
      <vt:lpstr>What we have achieved so far…</vt:lpstr>
      <vt:lpstr>Become a Member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UK Wireless Internet Service Providers Association</dc:title>
  <dc:creator>David Burns</dc:creator>
  <cp:lastModifiedBy>David Burns | Boundless Networks Ltd</cp:lastModifiedBy>
  <cp:revision>92</cp:revision>
  <dcterms:created xsi:type="dcterms:W3CDTF">2016-07-18T07:55:32Z</dcterms:created>
  <dcterms:modified xsi:type="dcterms:W3CDTF">2017-12-13T14:42:28Z</dcterms:modified>
</cp:coreProperties>
</file>