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46" r:id="rId3"/>
  </p:sldMasterIdLst>
  <p:notesMasterIdLst>
    <p:notesMasterId r:id="rId28"/>
  </p:notesMasterIdLst>
  <p:handoutMasterIdLst>
    <p:handoutMasterId r:id="rId29"/>
  </p:handoutMasterIdLst>
  <p:sldIdLst>
    <p:sldId id="297" r:id="rId4"/>
    <p:sldId id="257" r:id="rId5"/>
    <p:sldId id="280" r:id="rId6"/>
    <p:sldId id="275" r:id="rId7"/>
    <p:sldId id="258" r:id="rId8"/>
    <p:sldId id="259" r:id="rId9"/>
    <p:sldId id="260" r:id="rId10"/>
    <p:sldId id="262" r:id="rId11"/>
    <p:sldId id="263" r:id="rId12"/>
    <p:sldId id="265" r:id="rId13"/>
    <p:sldId id="266" r:id="rId14"/>
    <p:sldId id="268" r:id="rId15"/>
    <p:sldId id="270" r:id="rId16"/>
    <p:sldId id="271" r:id="rId17"/>
    <p:sldId id="273" r:id="rId18"/>
    <p:sldId id="274" r:id="rId19"/>
    <p:sldId id="298" r:id="rId20"/>
    <p:sldId id="278" r:id="rId21"/>
    <p:sldId id="279" r:id="rId22"/>
    <p:sldId id="299" r:id="rId23"/>
    <p:sldId id="300" r:id="rId24"/>
    <p:sldId id="291" r:id="rId25"/>
    <p:sldId id="294" r:id="rId26"/>
    <p:sldId id="29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3"/>
    <p:restoredTop sz="94664"/>
  </p:normalViewPr>
  <p:slideViewPr>
    <p:cSldViewPr snapToGrid="0" snapToObjects="1">
      <p:cViewPr varScale="1">
        <p:scale>
          <a:sx n="112" d="100"/>
          <a:sy n="112" d="100"/>
        </p:scale>
        <p:origin x="168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84" d="100"/>
        <a:sy n="184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220543-FB11-0441-BC0C-3741D50B0C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CBCB7-2AE4-664B-B421-49C8F093CD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F1203-1A94-9F4F-9C30-F7D1E444879D}" type="datetime1">
              <a:rPr lang="en-GB" smtClean="0"/>
              <a:t>10/09/2018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81561C-B9F5-8C48-B4CF-F99D8A1AEF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LINX102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92403D-7994-0B4F-93F4-E6D12EEA59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1DD21-59F5-E94B-84D1-20B04EFD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809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6FBD0-1CB2-CC45-A98A-2E4A56276903}" type="datetime1">
              <a:rPr lang="en-GB" smtClean="0"/>
              <a:t>10/09/2018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LINX102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FADDE-3262-0D47-A6D7-C343FAC76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9014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14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26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88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scolive.com/Online" TargetMode="External"/><Relationship Id="rId2" Type="http://schemas.openxmlformats.org/officeDocument/2006/relationships/hyperlink" Target="http://www.ciscolive.com/us" TargetMode="External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5142316"/>
            <a:ext cx="8296421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800" b="0" i="0">
                <a:solidFill>
                  <a:schemeClr val="bg1">
                    <a:lumMod val="75000"/>
                  </a:schemeClr>
                </a:solidFill>
                <a:latin typeface="+mn-lt"/>
                <a:cs typeface="CiscoSansTT ExtraLight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5430227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00" b="0" i="0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5798351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00" b="0" i="0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4058205"/>
            <a:ext cx="8302625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>
                    <a:lumMod val="75000"/>
                  </a:schemeClr>
                </a:solidFill>
                <a:latin typeface="+mj-lt"/>
                <a:cs typeface="CiscoSansTT ExtraLigh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3296223"/>
            <a:ext cx="8340152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>
                    <a:lumMod val="75000"/>
                  </a:schemeClr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DA11FD-1253-4E47-89D7-0E8DC2142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3" y="519215"/>
            <a:ext cx="3118771" cy="56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5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90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ltGray">
          <a:xfrm>
            <a:off x="477680" y="637371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29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Public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320843"/>
            <a:ext cx="8480388" cy="5688861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4986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797052"/>
            <a:ext cx="8280057" cy="4098595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83" marR="0" indent="-285683" algn="ctr" defTabSz="4570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7" name="Picture 4" descr="https://upload.wikimedia.org/wikipedia/en/f/f8/CiscoDevNe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D01BAB-0C43-7443-AD38-BCA1C91EB3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7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73535" y="0"/>
            <a:ext cx="4580092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2220244"/>
            <a:ext cx="3662024" cy="3901157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1" indent="-117472">
              <a:lnSpc>
                <a:spcPct val="95000"/>
              </a:lnSpc>
              <a:spcBef>
                <a:spcPts val="1110"/>
              </a:spcBef>
              <a:buClr>
                <a:schemeClr val="accent2"/>
              </a:buClr>
              <a:buSzPct val="60000"/>
              <a:buFont typeface="Arial"/>
              <a:buChar char="•"/>
              <a:defRPr sz="2000" b="0" i="0">
                <a:solidFill>
                  <a:schemeClr val="bg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marL="288918" indent="-114297">
              <a:lnSpc>
                <a:spcPct val="95000"/>
              </a:lnSpc>
              <a:spcBef>
                <a:spcPts val="450"/>
              </a:spcBef>
              <a:buClr>
                <a:schemeClr val="accent2"/>
              </a:buClr>
              <a:buSzPct val="60000"/>
              <a:buFont typeface="Arial"/>
              <a:buChar char="•"/>
              <a:defRPr sz="1800" b="0" i="0">
                <a:solidFill>
                  <a:schemeClr val="bg2"/>
                </a:solidFill>
                <a:latin typeface="+mj-lt"/>
                <a:ea typeface="CiscoSansTT Thin" charset="0"/>
                <a:cs typeface="CiscoSansTT Thin" charset="0"/>
              </a:defRPr>
            </a:lvl2pPr>
            <a:lvl3pPr marL="403215" indent="-114297">
              <a:buClr>
                <a:schemeClr val="accent2"/>
              </a:buClr>
              <a:buSzPct val="60000"/>
              <a:buFont typeface="Arial"/>
              <a:buChar char="•"/>
              <a:defRPr sz="1600" b="0" i="0">
                <a:solidFill>
                  <a:schemeClr val="bg2"/>
                </a:solidFill>
                <a:latin typeface="+mj-lt"/>
                <a:ea typeface="CiscoSansTT Thin" charset="0"/>
                <a:cs typeface="CiscoSansTT Thin" charset="0"/>
              </a:defRPr>
            </a:lvl3pPr>
            <a:lvl4pPr marL="517512" indent="-114297">
              <a:buClr>
                <a:schemeClr val="accent2"/>
              </a:buClr>
              <a:buSzPct val="60000"/>
              <a:buFont typeface="Arial"/>
              <a:buChar char="•"/>
              <a:defRPr sz="1400" b="0" i="0">
                <a:solidFill>
                  <a:schemeClr val="bg2"/>
                </a:solidFill>
                <a:latin typeface="+mj-lt"/>
                <a:ea typeface="CiscoSansTT Thin" charset="0"/>
                <a:cs typeface="CiscoSansTT Thin" charset="0"/>
              </a:defRPr>
            </a:lvl4pPr>
            <a:lvl5pPr marL="631809" indent="-114297">
              <a:buClr>
                <a:schemeClr val="accent2"/>
              </a:buClr>
              <a:buSzPct val="60000"/>
              <a:buFont typeface="Arial"/>
              <a:buChar char="•"/>
              <a:defRPr sz="1200" b="0" i="0">
                <a:solidFill>
                  <a:schemeClr val="bg2"/>
                </a:solidFill>
                <a:latin typeface="+mj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455085"/>
            <a:ext cx="3686559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9" name="Picture 4" descr="https://upload.wikimedia.org/wikipedia/en/f/f8/CiscoDevNe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01480C-36A5-4A49-A235-B12F589E8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2646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16" userDrawn="1">
          <p15:clr>
            <a:srgbClr val="FBAE40"/>
          </p15:clr>
        </p15:guide>
        <p15:guide id="3" pos="1949" userDrawn="1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1" y="2209800"/>
            <a:ext cx="3827463" cy="2438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4" y="709083"/>
            <a:ext cx="3551237" cy="5412316"/>
          </a:xfrm>
          <a:prstGeom prst="rect">
            <a:avLst/>
          </a:prstGeom>
        </p:spPr>
        <p:txBody>
          <a:bodyPr lIns="0" rIns="0" anchor="ctr" anchorCtr="0"/>
          <a:lstStyle>
            <a:lvl1pPr marL="169859" indent="-169859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594" algn="l"/>
              </a:tabLst>
              <a:defRPr sz="2400">
                <a:solidFill>
                  <a:schemeClr val="bg2"/>
                </a:solidFill>
                <a:latin typeface="+mj-lt"/>
              </a:defRPr>
            </a:lvl1pPr>
            <a:lvl2pPr marL="346067" indent="-171446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+mj-lt"/>
              </a:defRPr>
            </a:lvl2pPr>
            <a:lvl3pPr marL="457189" indent="-117472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+mj-lt"/>
              </a:defRPr>
            </a:lvl3pPr>
            <a:lvl4pPr marL="574661" indent="-117472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>
                <a:solidFill>
                  <a:schemeClr val="bg2"/>
                </a:solidFill>
                <a:latin typeface="+mj-lt"/>
              </a:defRPr>
            </a:lvl4pPr>
            <a:lvl5pPr marL="744520" indent="-11271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4" descr="https://upload.wikimedia.org/wikipedia/en/f/f8/CiscoDevNe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1069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2" pos="198" userDrawn="1">
          <p15:clr>
            <a:srgbClr val="FBAE40"/>
          </p15:clr>
        </p15:guide>
        <p15:guide id="3" orient="horz" pos="2196" userDrawn="1">
          <p15:clr>
            <a:srgbClr val="FBAE40"/>
          </p15:clr>
        </p15:guide>
        <p15:guide id="4" pos="2006" userDrawn="1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680720"/>
            <a:ext cx="3808797" cy="87376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4" y="1714499"/>
            <a:ext cx="3551237" cy="4406900"/>
          </a:xfrm>
          <a:prstGeom prst="rect">
            <a:avLst/>
          </a:prstGeom>
        </p:spPr>
        <p:txBody>
          <a:bodyPr lIns="0" rIns="0"/>
          <a:lstStyle>
            <a:lvl1pPr marL="114297" indent="-114297">
              <a:lnSpc>
                <a:spcPct val="100000"/>
              </a:lnSpc>
              <a:buClr>
                <a:schemeClr val="tx1"/>
              </a:buClr>
              <a:buSzPct val="60000"/>
              <a:defRPr sz="2000">
                <a:solidFill>
                  <a:schemeClr val="bg2"/>
                </a:solidFill>
                <a:latin typeface="+mj-lt"/>
              </a:defRPr>
            </a:lvl1pPr>
            <a:lvl2pPr marL="228594" indent="-114297">
              <a:lnSpc>
                <a:spcPct val="100000"/>
              </a:lnSpc>
              <a:buClr>
                <a:schemeClr val="tx1"/>
              </a:buClr>
              <a:buSzPct val="60000"/>
              <a:defRPr sz="2000">
                <a:solidFill>
                  <a:schemeClr val="bg2"/>
                </a:solidFill>
                <a:latin typeface="+mj-lt"/>
              </a:defRPr>
            </a:lvl2pPr>
            <a:lvl3pPr marL="342892" indent="-114297">
              <a:lnSpc>
                <a:spcPct val="100000"/>
              </a:lnSpc>
              <a:buClr>
                <a:schemeClr val="tx1"/>
              </a:buClr>
              <a:buSzPct val="60000"/>
              <a:defRPr sz="1800">
                <a:solidFill>
                  <a:schemeClr val="bg2"/>
                </a:solidFill>
                <a:latin typeface="+mj-lt"/>
              </a:defRPr>
            </a:lvl3pPr>
            <a:lvl4pPr marL="457189" indent="-123822">
              <a:lnSpc>
                <a:spcPct val="100000"/>
              </a:lnSpc>
              <a:buClr>
                <a:schemeClr val="tx1"/>
              </a:buClr>
              <a:buSzPct val="60000"/>
              <a:defRPr sz="1600">
                <a:solidFill>
                  <a:schemeClr val="bg2"/>
                </a:solidFill>
                <a:latin typeface="+mj-lt"/>
              </a:defRPr>
            </a:lvl4pPr>
            <a:lvl5pPr marL="574661" indent="-117472">
              <a:lnSpc>
                <a:spcPct val="100000"/>
              </a:lnSpc>
              <a:buClr>
                <a:schemeClr val="tx1"/>
              </a:buClr>
              <a:buSzPct val="60000"/>
              <a:defRPr sz="16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7" y="2213124"/>
            <a:ext cx="3808797" cy="3908277"/>
          </a:xfrm>
          <a:prstGeom prst="rect">
            <a:avLst/>
          </a:prstGeom>
        </p:spPr>
        <p:txBody>
          <a:bodyPr/>
          <a:lstStyle>
            <a:lvl1pPr marL="114297" indent="-114297">
              <a:buClr>
                <a:schemeClr val="accent2"/>
              </a:buClr>
              <a:buSzPct val="60000"/>
              <a:defRPr lang="en-US" sz="2000" kern="1200" dirty="0" smtClean="0">
                <a:solidFill>
                  <a:schemeClr val="bg2"/>
                </a:solidFill>
                <a:latin typeface="+mj-lt"/>
                <a:ea typeface="ＭＳ Ｐゴシック" charset="0"/>
                <a:cs typeface="CiscoSans"/>
              </a:defRPr>
            </a:lvl1pPr>
            <a:lvl2pPr marL="228594" indent="-114297">
              <a:buClr>
                <a:schemeClr val="accent2"/>
              </a:buClr>
              <a:buSzPct val="60000"/>
              <a:defRPr sz="2000">
                <a:solidFill>
                  <a:schemeClr val="bg2"/>
                </a:solidFill>
                <a:latin typeface="+mj-lt"/>
              </a:defRPr>
            </a:lvl2pPr>
            <a:lvl3pPr marL="342892" indent="-114297">
              <a:buClr>
                <a:schemeClr val="accent2"/>
              </a:buClr>
              <a:buSzPct val="60000"/>
              <a:defRPr sz="1800">
                <a:solidFill>
                  <a:schemeClr val="bg2"/>
                </a:solidFill>
                <a:latin typeface="+mj-lt"/>
              </a:defRPr>
            </a:lvl3pPr>
            <a:lvl4pPr marL="457189" indent="-123822">
              <a:buClr>
                <a:schemeClr val="accent2"/>
              </a:buClr>
              <a:buSzPct val="60000"/>
              <a:defRPr sz="1600">
                <a:solidFill>
                  <a:schemeClr val="bg2"/>
                </a:solidFill>
                <a:latin typeface="+mj-lt"/>
              </a:defRPr>
            </a:lvl4pPr>
            <a:lvl5pPr marL="574661" indent="-117472">
              <a:buClr>
                <a:schemeClr val="accent2"/>
              </a:buClr>
              <a:buSzPct val="60000"/>
              <a:defRPr sz="16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4" descr="https://upload.wikimedia.org/wikipedia/en/f/f8/CiscoDevNe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8789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006" userDrawn="1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u="sng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2212976"/>
            <a:ext cx="3808797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u="sng" kern="1200" dirty="0">
                <a:solidFill>
                  <a:srgbClr val="FFFFFF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6" y="709085"/>
            <a:ext cx="3559175" cy="448646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u="sng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6" y="5416469"/>
            <a:ext cx="3559175" cy="7001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u="sng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4" descr="https://upload.wikimedia.org/wikipedia/en/f/f8/CiscoDevNe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0844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2" pos="198" userDrawn="1">
          <p15:clr>
            <a:srgbClr val="FBAE40"/>
          </p15:clr>
        </p15:guide>
        <p15:guide id="3" orient="horz" pos="2193" userDrawn="1">
          <p15:clr>
            <a:srgbClr val="FBAE40"/>
          </p15:clr>
        </p15:guide>
        <p15:guide id="4" pos="2006" userDrawn="1">
          <p15:clr>
            <a:srgbClr val="FBAE40"/>
          </p15:clr>
        </p15:guide>
        <p15:guide id="7" pos="2405" userDrawn="1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6858000"/>
          </a:xfrm>
          <a:prstGeom prst="rect">
            <a:avLst/>
          </a:prstGeom>
          <a:solidFill>
            <a:srgbClr val="0050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2212976"/>
            <a:ext cx="3808797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rgbClr val="FFFFFF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3" y="0"/>
            <a:ext cx="4563907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4" descr="https://upload.wikimedia.org/wikipedia/en/f/f8/CiscoDevNe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9370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3" orient="horz" pos="2193" userDrawn="1">
          <p15:clr>
            <a:srgbClr val="FBAE40"/>
          </p15:clr>
        </p15:guide>
        <p15:guide id="4" pos="2006" userDrawn="1">
          <p15:clr>
            <a:srgbClr val="FBAE40"/>
          </p15:clr>
        </p15:guide>
        <p15:guide id="7" pos="2405" userDrawn="1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6858000"/>
          </a:xfrm>
          <a:prstGeom prst="rect">
            <a:avLst/>
          </a:prstGeom>
          <a:solidFill>
            <a:srgbClr val="0050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2212976"/>
            <a:ext cx="3808797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rgbClr val="FFFFFF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6" y="1511299"/>
            <a:ext cx="3559175" cy="46101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pic>
        <p:nvPicPr>
          <p:cNvPr id="9" name="Picture 4" descr="https://upload.wikimedia.org/wikipedia/en/f/f8/CiscoDevNe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6274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 userDrawn="1">
          <p15:clr>
            <a:srgbClr val="FBAE40"/>
          </p15:clr>
        </p15:guide>
        <p15:guide id="4" pos="2006" userDrawn="1">
          <p15:clr>
            <a:srgbClr val="FBAE40"/>
          </p15:clr>
        </p15:guide>
        <p15:guide id="7" pos="2405" userDrawn="1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6858000"/>
          </a:xfrm>
          <a:prstGeom prst="rect">
            <a:avLst/>
          </a:prstGeom>
          <a:solidFill>
            <a:srgbClr val="0050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2212976"/>
            <a:ext cx="3808797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rgbClr val="FFFFFF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6" y="1701800"/>
            <a:ext cx="3559175" cy="4419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pic>
        <p:nvPicPr>
          <p:cNvPr id="9" name="Picture 4" descr="https://upload.wikimedia.org/wikipedia/en/f/f8/CiscoDevNe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3611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3" orient="horz" pos="2196" userDrawn="1">
          <p15:clr>
            <a:srgbClr val="FBAE40"/>
          </p15:clr>
        </p15:guide>
        <p15:guide id="4" pos="2006" userDrawn="1">
          <p15:clr>
            <a:srgbClr val="FBAE40"/>
          </p15:clr>
        </p15:guide>
        <p15:guide id="7" pos="2405" userDrawn="1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 noEditPoints="1"/>
          </p:cNvSpPr>
          <p:nvPr/>
        </p:nvSpPr>
        <p:spPr bwMode="auto">
          <a:xfrm>
            <a:off x="3883455" y="4649318"/>
            <a:ext cx="1618012" cy="114609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6" name="Picture 4" descr="https://upload.wikimedia.org/wikipedia/en/f/f8/CiscoDevNe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732" y="1593359"/>
            <a:ext cx="5556539" cy="367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322850"/>
      </p:ext>
    </p:extLst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075647-BD74-1043-B20E-BD1A296844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707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02317"/>
            <a:ext cx="8277344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94" indent="-171446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189" indent="-165096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783" indent="-10953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36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5142316"/>
            <a:ext cx="5065224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800" b="0" i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5430227"/>
            <a:ext cx="5065225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 defTabSz="684196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Tx/>
              <a:buNone/>
              <a:defRPr lang="en-US" sz="1400" b="0" i="0" kern="1200" dirty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r>
              <a:rPr lang="en-US" sz="1400" dirty="0"/>
              <a:t>Session ID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4058205"/>
            <a:ext cx="5071429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lang="en-GB" sz="2200" b="0" i="0" kern="1200" baseline="0" dirty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3296223"/>
            <a:ext cx="5108955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lang="en-US" sz="4000" b="0" i="0" u="none" kern="1200" spc="0" baseline="0" dirty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9430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Seg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420010" y="1722120"/>
            <a:ext cx="4754880" cy="3413760"/>
          </a:xfrm>
        </p:spPr>
        <p:txBody>
          <a:bodyPr anchor="ctr"/>
          <a:lstStyle>
            <a:lvl1pPr marL="6251" indent="-6251" algn="l" defTabSz="91437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b="0" i="0" u="none" kern="1200" dirty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defRPr>
            </a:lvl1pPr>
          </a:lstStyle>
          <a:p>
            <a:r>
              <a:rPr lang="en-US" dirty="0"/>
              <a:t>Segue</a:t>
            </a:r>
          </a:p>
        </p:txBody>
      </p:sp>
    </p:spTree>
    <p:extLst>
      <p:ext uri="{BB962C8B-B14F-4D97-AF65-F5344CB8AC3E}">
        <p14:creationId xmlns:p14="http://schemas.microsoft.com/office/powerpoint/2010/main" val="330234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607864"/>
            <a:ext cx="38862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1" indent="-11747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18" indent="-114297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15" indent="-114297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12" indent="-114297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09" indent="-114297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607864"/>
            <a:ext cx="38862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1" indent="-11747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18" indent="-114297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15" indent="-114297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12" indent="-114297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09" indent="-114297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248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_with_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607864"/>
            <a:ext cx="38862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1" indent="-11747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18" indent="-114297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15" indent="-114297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12" indent="-114297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09" indent="-114297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755866" y="1607864"/>
            <a:ext cx="3886200" cy="4110792"/>
          </a:xfrm>
          <a:prstGeom prst="rect">
            <a:avLst/>
          </a:prstGeom>
          <a:solidFill>
            <a:schemeClr val="tx1"/>
          </a:solidFill>
        </p:spPr>
        <p:txBody>
          <a:bodyPr lIns="0" tIns="45710" rIns="0" bIns="45710">
            <a:noAutofit/>
          </a:bodyPr>
          <a:lstStyle>
            <a:lvl1pPr marL="57149" indent="0">
              <a:lnSpc>
                <a:spcPct val="95000"/>
              </a:lnSpc>
              <a:spcBef>
                <a:spcPts val="0"/>
              </a:spcBef>
              <a:buClr>
                <a:schemeClr val="tx1"/>
              </a:buClr>
              <a:buSzPct val="60000"/>
              <a:buFont typeface="Arial"/>
              <a:buNone/>
              <a:defRPr sz="1200" b="0" i="0" baseline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174621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None/>
              <a:defRPr sz="1200" b="0" i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288918" indent="0">
              <a:buClr>
                <a:schemeClr val="tx1"/>
              </a:buClr>
              <a:buSzPct val="60000"/>
              <a:buFont typeface="Arial"/>
              <a:buNone/>
              <a:defRPr sz="1200" b="0" i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403215" indent="0">
              <a:buClr>
                <a:schemeClr val="tx1"/>
              </a:buClr>
              <a:buSzPct val="60000"/>
              <a:buFont typeface="Arial"/>
              <a:buNone/>
              <a:defRPr sz="1200" b="0" i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517512" indent="0">
              <a:buClr>
                <a:schemeClr val="tx1"/>
              </a:buClr>
              <a:buSzPct val="60000"/>
              <a:buFont typeface="Arial"/>
              <a:buNone/>
              <a:defRPr sz="1200" b="0" i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</a:lstStyle>
          <a:p>
            <a:pPr lvl="0"/>
            <a:r>
              <a:rPr lang="en-US" dirty="0"/>
              <a:t>Enter Code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587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649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89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797052"/>
            <a:ext cx="8115300" cy="3544971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5530962"/>
            <a:ext cx="7180312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313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602319"/>
            <a:ext cx="8115300" cy="3744383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5530962"/>
            <a:ext cx="7180312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328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797052"/>
            <a:ext cx="8280057" cy="4098595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83" marR="0" indent="-285683" algn="ctr" defTabSz="4570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29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580092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2220244"/>
            <a:ext cx="3662024" cy="3901157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1" indent="-11747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18" indent="-114297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15" indent="-114297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12" indent="-114297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09" indent="-114297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455085"/>
            <a:ext cx="3686559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477679" y="637371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29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Public</a:t>
            </a:r>
          </a:p>
        </p:txBody>
      </p:sp>
    </p:spTree>
    <p:extLst>
      <p:ext uri="{BB962C8B-B14F-4D97-AF65-F5344CB8AC3E}">
        <p14:creationId xmlns:p14="http://schemas.microsoft.com/office/powerpoint/2010/main" val="284575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pos="216" userDrawn="1">
          <p15:clr>
            <a:srgbClr val="FBAE40"/>
          </p15:clr>
        </p15:guide>
        <p15:guide id="3" pos="194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5142316"/>
            <a:ext cx="8296421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800" b="0" i="0">
                <a:solidFill>
                  <a:schemeClr val="bg1">
                    <a:lumMod val="75000"/>
                  </a:schemeClr>
                </a:solidFill>
                <a:latin typeface="+mn-lt"/>
                <a:cs typeface="CiscoSansTT ExtraLight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5430227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00" b="0" i="0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5798351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00" b="0" i="0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4058205"/>
            <a:ext cx="8302625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>
                    <a:lumMod val="75000"/>
                  </a:schemeClr>
                </a:solidFill>
                <a:latin typeface="+mj-lt"/>
                <a:cs typeface="CiscoSansTT ExtraLigh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3296223"/>
            <a:ext cx="8340152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>
                    <a:lumMod val="75000"/>
                  </a:schemeClr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DA11FD-1253-4E47-89D7-0E8DC2142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3" y="519215"/>
            <a:ext cx="3118771" cy="56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1" y="2209800"/>
            <a:ext cx="3827463" cy="2438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4" y="709083"/>
            <a:ext cx="3551237" cy="5412316"/>
          </a:xfrm>
          <a:prstGeom prst="rect">
            <a:avLst/>
          </a:prstGeom>
        </p:spPr>
        <p:txBody>
          <a:bodyPr lIns="0" rIns="0" anchor="ctr" anchorCtr="0"/>
          <a:lstStyle>
            <a:lvl1pPr marL="169859" indent="-169859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594" algn="l"/>
              </a:tabLst>
              <a:defRPr sz="2400"/>
            </a:lvl1pPr>
            <a:lvl2pPr marL="346067" indent="-171446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189" indent="-117472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61" indent="-117472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20" indent="-11271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ltGray">
          <a:xfrm>
            <a:off x="477680" y="637371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29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Public</a:t>
            </a:r>
          </a:p>
        </p:txBody>
      </p:sp>
    </p:spTree>
    <p:extLst>
      <p:ext uri="{BB962C8B-B14F-4D97-AF65-F5344CB8AC3E}">
        <p14:creationId xmlns:p14="http://schemas.microsoft.com/office/powerpoint/2010/main" val="401953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2" pos="198" userDrawn="1">
          <p15:clr>
            <a:srgbClr val="FBAE40"/>
          </p15:clr>
        </p15:guide>
        <p15:guide id="3" orient="horz" pos="2196" userDrawn="1">
          <p15:clr>
            <a:srgbClr val="FBAE40"/>
          </p15:clr>
        </p15:guide>
        <p15:guide id="4" pos="200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680720"/>
            <a:ext cx="3808797" cy="87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4" y="680720"/>
            <a:ext cx="3551237" cy="5440680"/>
          </a:xfrm>
          <a:prstGeom prst="rect">
            <a:avLst/>
          </a:prstGeom>
        </p:spPr>
        <p:txBody>
          <a:bodyPr lIns="0" rIns="0"/>
          <a:lstStyle>
            <a:lvl1pPr marL="114297" indent="-114297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594" indent="-114297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892" indent="-114297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189" indent="-123822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61" indent="-117472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7" y="2213124"/>
            <a:ext cx="3808797" cy="3908277"/>
          </a:xfrm>
          <a:prstGeom prst="rect">
            <a:avLst/>
          </a:prstGeom>
        </p:spPr>
        <p:txBody>
          <a:bodyPr/>
          <a:lstStyle>
            <a:lvl1pPr marL="114297" indent="-114297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1pPr>
            <a:lvl2pPr marL="228594" indent="-114297">
              <a:buClr>
                <a:schemeClr val="tx2"/>
              </a:buClr>
              <a:buSzPct val="60000"/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342892" indent="-114297">
              <a:buClr>
                <a:schemeClr val="tx2"/>
              </a:buClr>
              <a:buSzPct val="60000"/>
              <a:defRPr sz="1800">
                <a:solidFill>
                  <a:schemeClr val="bg1">
                    <a:lumMod val="75000"/>
                  </a:schemeClr>
                </a:solidFill>
              </a:defRPr>
            </a:lvl3pPr>
            <a:lvl4pPr marL="457189" indent="-123822">
              <a:buClr>
                <a:schemeClr val="tx2"/>
              </a:buClr>
              <a:buSzPct val="60000"/>
              <a:defRPr sz="1600">
                <a:solidFill>
                  <a:schemeClr val="bg1">
                    <a:lumMod val="75000"/>
                  </a:schemeClr>
                </a:solidFill>
              </a:defRPr>
            </a:lvl4pPr>
            <a:lvl5pPr marL="574661" indent="-117472">
              <a:buClr>
                <a:schemeClr val="tx2"/>
              </a:buClr>
              <a:buSzPct val="60000"/>
              <a:defRPr sz="16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477679" y="637371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29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Public</a:t>
            </a:r>
          </a:p>
        </p:txBody>
      </p:sp>
    </p:spTree>
    <p:extLst>
      <p:ext uri="{BB962C8B-B14F-4D97-AF65-F5344CB8AC3E}">
        <p14:creationId xmlns:p14="http://schemas.microsoft.com/office/powerpoint/2010/main" val="362378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4" pos="2006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2212976"/>
            <a:ext cx="3808797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6" y="709085"/>
            <a:ext cx="3559175" cy="448646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6" y="5416469"/>
            <a:ext cx="3559175" cy="7001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477680" y="637371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29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Public</a:t>
            </a:r>
          </a:p>
        </p:txBody>
      </p:sp>
    </p:spTree>
    <p:extLst>
      <p:ext uri="{BB962C8B-B14F-4D97-AF65-F5344CB8AC3E}">
        <p14:creationId xmlns:p14="http://schemas.microsoft.com/office/powerpoint/2010/main" val="185079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2" pos="198" userDrawn="1">
          <p15:clr>
            <a:srgbClr val="FBAE40"/>
          </p15:clr>
        </p15:guide>
        <p15:guide id="3" orient="horz" pos="2193" userDrawn="1">
          <p15:clr>
            <a:srgbClr val="FBAE40"/>
          </p15:clr>
        </p15:guide>
        <p15:guide id="4" pos="2006" userDrawn="1">
          <p15:clr>
            <a:srgbClr val="FBAE40"/>
          </p15:clr>
        </p15:guide>
        <p15:guide id="7" pos="240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2212976"/>
            <a:ext cx="3808797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6" y="709085"/>
            <a:ext cx="3559175" cy="541231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477679" y="637371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29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Public</a:t>
            </a:r>
          </a:p>
        </p:txBody>
      </p:sp>
    </p:spTree>
    <p:extLst>
      <p:ext uri="{BB962C8B-B14F-4D97-AF65-F5344CB8AC3E}">
        <p14:creationId xmlns:p14="http://schemas.microsoft.com/office/powerpoint/2010/main" val="182024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2" pos="198" userDrawn="1">
          <p15:clr>
            <a:srgbClr val="FBAE40"/>
          </p15:clr>
        </p15:guide>
        <p15:guide id="3" orient="horz" pos="2193" userDrawn="1">
          <p15:clr>
            <a:srgbClr val="FBAE40"/>
          </p15:clr>
        </p15:guide>
        <p15:guide id="4" pos="2006" userDrawn="1">
          <p15:clr>
            <a:srgbClr val="FBAE40"/>
          </p15:clr>
        </p15:guide>
        <p15:guide id="7" pos="2405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2212976"/>
            <a:ext cx="3808797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477679" y="637371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29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Public</a:t>
            </a:r>
          </a:p>
        </p:txBody>
      </p:sp>
    </p:spTree>
    <p:extLst>
      <p:ext uri="{BB962C8B-B14F-4D97-AF65-F5344CB8AC3E}">
        <p14:creationId xmlns:p14="http://schemas.microsoft.com/office/powerpoint/2010/main" val="343318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3" orient="horz" pos="2193" userDrawn="1">
          <p15:clr>
            <a:srgbClr val="FBAE40"/>
          </p15:clr>
        </p15:guide>
        <p15:guide id="4" pos="2006" userDrawn="1">
          <p15:clr>
            <a:srgbClr val="FBAE40"/>
          </p15:clr>
        </p15:guide>
        <p15:guide id="7" pos="240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2212976"/>
            <a:ext cx="3808797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3" y="0"/>
            <a:ext cx="4563907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477679" y="637371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29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Public</a:t>
            </a:r>
          </a:p>
        </p:txBody>
      </p:sp>
    </p:spTree>
    <p:extLst>
      <p:ext uri="{BB962C8B-B14F-4D97-AF65-F5344CB8AC3E}">
        <p14:creationId xmlns:p14="http://schemas.microsoft.com/office/powerpoint/2010/main" val="118544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3" orient="horz" pos="2193" userDrawn="1">
          <p15:clr>
            <a:srgbClr val="FBAE40"/>
          </p15:clr>
        </p15:guide>
        <p15:guide id="4" pos="2006" userDrawn="1">
          <p15:clr>
            <a:srgbClr val="FBAE40"/>
          </p15:clr>
        </p15:guide>
        <p15:guide id="7" pos="240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2212976"/>
            <a:ext cx="3808797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6" y="670984"/>
            <a:ext cx="3559175" cy="545041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477679" y="637371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29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Public</a:t>
            </a:r>
          </a:p>
        </p:txBody>
      </p:sp>
    </p:spTree>
    <p:extLst>
      <p:ext uri="{BB962C8B-B14F-4D97-AF65-F5344CB8AC3E}">
        <p14:creationId xmlns:p14="http://schemas.microsoft.com/office/powerpoint/2010/main" val="385230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3" orient="horz" pos="2196" userDrawn="1">
          <p15:clr>
            <a:srgbClr val="FBAE40"/>
          </p15:clr>
        </p15:guide>
        <p15:guide id="4" pos="2006" userDrawn="1">
          <p15:clr>
            <a:srgbClr val="FBAE40"/>
          </p15:clr>
        </p15:guide>
        <p15:guide id="7" pos="2405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2212976"/>
            <a:ext cx="3808797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6" y="670984"/>
            <a:ext cx="3559175" cy="545041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477679" y="637371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29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Public</a:t>
            </a:r>
          </a:p>
        </p:txBody>
      </p:sp>
    </p:spTree>
    <p:extLst>
      <p:ext uri="{BB962C8B-B14F-4D97-AF65-F5344CB8AC3E}">
        <p14:creationId xmlns:p14="http://schemas.microsoft.com/office/powerpoint/2010/main" val="1347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3" orient="horz" pos="2196" userDrawn="1">
          <p15:clr>
            <a:srgbClr val="FBAE40"/>
          </p15:clr>
        </p15:guide>
        <p15:guide id="4" pos="2006" userDrawn="1">
          <p15:clr>
            <a:srgbClr val="FBAE40"/>
          </p15:clr>
        </p15:guide>
        <p15:guide id="7" pos="2405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812801"/>
            <a:ext cx="0" cy="5312833"/>
          </a:xfrm>
          <a:prstGeom prst="line">
            <a:avLst/>
          </a:prstGeom>
          <a:ln w="38100" cap="flat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4" y="1918748"/>
            <a:ext cx="3820348" cy="302051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000" b="0" kern="1200" spc="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1" y="872691"/>
            <a:ext cx="3865880" cy="512064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6513320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29"/>
            <a:endParaRPr lang="en-GB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41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2EF1F8-9F65-FA43-AA99-2958E76B04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46" y="2662660"/>
            <a:ext cx="5693909" cy="153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1220546"/>
            <a:ext cx="7598042" cy="3426595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>
                    <a:lumMod val="75000"/>
                  </a:schemeClr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19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05BBA-FA17-6643-891E-81A8C47CD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44E571-E0B8-DA40-8C64-A8B2FE72D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FAA33-5C35-5D4B-A8FC-AFCF1F5D7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551A2-81C1-A547-9BFB-4AD3E0BE8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0E61F-5B73-3F4B-B0DA-10D3710E4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24A4-0425-A340-B9F5-1D2DC6BDC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0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6513320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29"/>
            <a:endParaRPr lang="en-GB">
              <a:ea typeface="ＭＳ Ｐゴシック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6616" y="291929"/>
            <a:ext cx="8513064" cy="1020576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437216"/>
            <a:ext cx="4069080" cy="43439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2"/>
          </p:nvPr>
        </p:nvSpPr>
        <p:spPr>
          <a:xfrm>
            <a:off x="4800600" y="1437218"/>
            <a:ext cx="4069080" cy="43379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639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6513320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29"/>
            <a:endParaRPr lang="en-GB">
              <a:ea typeface="ＭＳ Ｐゴシック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1" y="4749800"/>
            <a:ext cx="5551460" cy="812800"/>
          </a:xfrm>
        </p:spPr>
        <p:txBody>
          <a:bodyPr/>
          <a:lstStyle>
            <a:lvl1pPr marL="1785" indent="0" algn="l">
              <a:spcBef>
                <a:spcPts val="0"/>
              </a:spcBef>
              <a:buNone/>
              <a:defRPr lang="en-US" sz="14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  <a:p>
            <a:pPr lvl="0"/>
            <a:r>
              <a:rPr lang="en-US" dirty="0"/>
              <a:t>Company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6617" y="2133600"/>
            <a:ext cx="7795985" cy="2311400"/>
          </a:xfrm>
        </p:spPr>
        <p:txBody>
          <a:bodyPr/>
          <a:lstStyle>
            <a:lvl1pPr marL="173034" indent="-173034">
              <a:lnSpc>
                <a:spcPts val="3680"/>
              </a:lnSpc>
              <a:spcBef>
                <a:spcPts val="0"/>
              </a:spcBef>
              <a:buClr>
                <a:schemeClr val="accent1"/>
              </a:buClr>
              <a:buSzPct val="105000"/>
              <a:buFont typeface="Arial" panose="020B0604020202020204" pitchFamily="34" charset="0"/>
              <a:buNone/>
              <a:tabLst>
                <a:tab pos="173034" algn="l"/>
              </a:tabLst>
              <a:defRPr lang="en-US" sz="2800" b="0" i="1" kern="1200" dirty="0" smtClean="0">
                <a:solidFill>
                  <a:schemeClr val="accent6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pPr lvl="0"/>
            <a:r>
              <a:rPr lang="en-US" dirty="0"/>
              <a:t>“	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362965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6513320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29"/>
            <a:endParaRPr lang="en-GB">
              <a:ea typeface="ＭＳ Ｐゴシック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6616" y="290287"/>
            <a:ext cx="8513064" cy="10205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06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6">
            <a:extLst>
              <a:ext uri="{FF2B5EF4-FFF2-40B4-BE49-F238E27FC236}">
                <a16:creationId xmlns:a16="http://schemas.microsoft.com/office/drawing/2014/main" id="{4558BFC1-2779-497B-9964-275329B0CC1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9496" y="521745"/>
            <a:ext cx="795528" cy="563500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 panose="020B0503020201020303" pitchFamily="34" charset="0"/>
              <a:ea typeface="ＭＳ Ｐゴシック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149146-C86E-4773-BC1A-B3FCDA13351E}"/>
              </a:ext>
            </a:extLst>
          </p:cNvPr>
          <p:cNvGrpSpPr/>
          <p:nvPr/>
        </p:nvGrpSpPr>
        <p:grpSpPr>
          <a:xfrm>
            <a:off x="0" y="2145409"/>
            <a:ext cx="9144000" cy="4712593"/>
            <a:chOff x="0" y="1609055"/>
            <a:chExt cx="9144000" cy="3534445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4219F8C-8797-1A47-B693-5FCE8BB57F7F}"/>
                </a:ext>
              </a:extLst>
            </p:cNvPr>
            <p:cNvSpPr/>
            <p:nvPr/>
          </p:nvSpPr>
          <p:spPr bwMode="auto">
            <a:xfrm>
              <a:off x="0" y="2583181"/>
              <a:ext cx="9144000" cy="256031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marL="0" marR="0" lvl="0" indent="0" algn="ctr" defTabSz="5143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Arial" pitchFamily="-107" charset="0"/>
                <a:cs typeface="CiscoSansTT Light" panose="020B0503020201020303" pitchFamily="34" charset="0"/>
                <a:sym typeface="Arial" pitchFamily="-107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829F815-BAFB-5141-A80A-A20D013AC0DC}"/>
                </a:ext>
              </a:extLst>
            </p:cNvPr>
            <p:cNvSpPr txBox="1"/>
            <p:nvPr/>
          </p:nvSpPr>
          <p:spPr>
            <a:xfrm>
              <a:off x="4314558" y="4963810"/>
              <a:ext cx="514886" cy="161583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#CLUS</a:t>
              </a:r>
            </a:p>
          </p:txBody>
        </p:sp>
        <p:sp>
          <p:nvSpPr>
            <p:cNvPr id="49" name="Freeform 1">
              <a:extLst>
                <a:ext uri="{FF2B5EF4-FFF2-40B4-BE49-F238E27FC236}">
                  <a16:creationId xmlns:a16="http://schemas.microsoft.com/office/drawing/2014/main" id="{9B474BA2-AEBB-463C-8715-D96A089614C2}"/>
                </a:ext>
              </a:extLst>
            </p:cNvPr>
            <p:cNvSpPr>
              <a:spLocks noChangeAspect="1" noChangeArrowheads="1"/>
            </p:cNvSpPr>
            <p:nvPr userDrawn="1"/>
          </p:nvSpPr>
          <p:spPr bwMode="auto">
            <a:xfrm>
              <a:off x="3711984" y="3760075"/>
              <a:ext cx="1792224" cy="754211"/>
            </a:xfrm>
            <a:custGeom>
              <a:avLst/>
              <a:gdLst>
                <a:gd name="T0" fmla="*/ 4006 w 4066"/>
                <a:gd name="T1" fmla="*/ 160 h 1710"/>
                <a:gd name="T2" fmla="*/ 3684 w 4066"/>
                <a:gd name="T3" fmla="*/ 1150 h 1710"/>
                <a:gd name="T4" fmla="*/ 2169 w 4066"/>
                <a:gd name="T5" fmla="*/ 203 h 1710"/>
                <a:gd name="T6" fmla="*/ 2448 w 4066"/>
                <a:gd name="T7" fmla="*/ 544 h 1710"/>
                <a:gd name="T8" fmla="*/ 2426 w 4066"/>
                <a:gd name="T9" fmla="*/ 879 h 1710"/>
                <a:gd name="T10" fmla="*/ 3001 w 4066"/>
                <a:gd name="T11" fmla="*/ 907 h 1710"/>
                <a:gd name="T12" fmla="*/ 2770 w 4066"/>
                <a:gd name="T13" fmla="*/ 756 h 1710"/>
                <a:gd name="T14" fmla="*/ 2965 w 4066"/>
                <a:gd name="T15" fmla="*/ 810 h 1710"/>
                <a:gd name="T16" fmla="*/ 3165 w 4066"/>
                <a:gd name="T17" fmla="*/ 843 h 1710"/>
                <a:gd name="T18" fmla="*/ 3241 w 4066"/>
                <a:gd name="T19" fmla="*/ 1294 h 1710"/>
                <a:gd name="T20" fmla="*/ 3484 w 4066"/>
                <a:gd name="T21" fmla="*/ 708 h 1710"/>
                <a:gd name="T22" fmla="*/ 480 w 4066"/>
                <a:gd name="T23" fmla="*/ 1003 h 1710"/>
                <a:gd name="T24" fmla="*/ 646 w 4066"/>
                <a:gd name="T25" fmla="*/ 826 h 1710"/>
                <a:gd name="T26" fmla="*/ 869 w 4066"/>
                <a:gd name="T27" fmla="*/ 1280 h 1710"/>
                <a:gd name="T28" fmla="*/ 863 w 4066"/>
                <a:gd name="T29" fmla="*/ 961 h 1710"/>
                <a:gd name="T30" fmla="*/ 1462 w 4066"/>
                <a:gd name="T31" fmla="*/ 1206 h 1710"/>
                <a:gd name="T32" fmla="*/ 1690 w 4066"/>
                <a:gd name="T33" fmla="*/ 1037 h 1710"/>
                <a:gd name="T34" fmla="*/ 59 w 4066"/>
                <a:gd name="T35" fmla="*/ 1683 h 1710"/>
                <a:gd name="T36" fmla="*/ 189 w 4066"/>
                <a:gd name="T37" fmla="*/ 1680 h 1710"/>
                <a:gd name="T38" fmla="*/ 197 w 4066"/>
                <a:gd name="T39" fmla="*/ 1661 h 1710"/>
                <a:gd name="T40" fmla="*/ 364 w 4066"/>
                <a:gd name="T41" fmla="*/ 1568 h 1710"/>
                <a:gd name="T42" fmla="*/ 288 w 4066"/>
                <a:gd name="T43" fmla="*/ 1675 h 1710"/>
                <a:gd name="T44" fmla="*/ 511 w 4066"/>
                <a:gd name="T45" fmla="*/ 1542 h 1710"/>
                <a:gd name="T46" fmla="*/ 525 w 4066"/>
                <a:gd name="T47" fmla="*/ 1675 h 1710"/>
                <a:gd name="T48" fmla="*/ 728 w 4066"/>
                <a:gd name="T49" fmla="*/ 1500 h 1710"/>
                <a:gd name="T50" fmla="*/ 920 w 4066"/>
                <a:gd name="T51" fmla="*/ 1590 h 1710"/>
                <a:gd name="T52" fmla="*/ 830 w 4066"/>
                <a:gd name="T53" fmla="*/ 1675 h 1710"/>
                <a:gd name="T54" fmla="*/ 827 w 4066"/>
                <a:gd name="T55" fmla="*/ 1644 h 1710"/>
                <a:gd name="T56" fmla="*/ 1137 w 4066"/>
                <a:gd name="T57" fmla="*/ 1675 h 1710"/>
                <a:gd name="T58" fmla="*/ 1352 w 4066"/>
                <a:gd name="T59" fmla="*/ 1624 h 1710"/>
                <a:gd name="T60" fmla="*/ 1391 w 4066"/>
                <a:gd name="T61" fmla="*/ 1692 h 1710"/>
                <a:gd name="T62" fmla="*/ 1589 w 4066"/>
                <a:gd name="T63" fmla="*/ 1517 h 1710"/>
                <a:gd name="T64" fmla="*/ 1563 w 4066"/>
                <a:gd name="T65" fmla="*/ 1652 h 1710"/>
                <a:gd name="T66" fmla="*/ 1546 w 4066"/>
                <a:gd name="T67" fmla="*/ 1517 h 1710"/>
                <a:gd name="T68" fmla="*/ 1761 w 4066"/>
                <a:gd name="T69" fmla="*/ 1503 h 1710"/>
                <a:gd name="T70" fmla="*/ 1707 w 4066"/>
                <a:gd name="T71" fmla="*/ 1644 h 1710"/>
                <a:gd name="T72" fmla="*/ 1843 w 4066"/>
                <a:gd name="T73" fmla="*/ 1520 h 1710"/>
                <a:gd name="T74" fmla="*/ 1995 w 4066"/>
                <a:gd name="T75" fmla="*/ 1508 h 1710"/>
                <a:gd name="T76" fmla="*/ 1978 w 4066"/>
                <a:gd name="T77" fmla="*/ 1647 h 1710"/>
                <a:gd name="T78" fmla="*/ 2067 w 4066"/>
                <a:gd name="T79" fmla="*/ 1582 h 1710"/>
                <a:gd name="T80" fmla="*/ 1998 w 4066"/>
                <a:gd name="T81" fmla="*/ 1633 h 1710"/>
                <a:gd name="T82" fmla="*/ 2012 w 4066"/>
                <a:gd name="T83" fmla="*/ 1525 h 1710"/>
                <a:gd name="T84" fmla="*/ 2036 w 4066"/>
                <a:gd name="T85" fmla="*/ 1576 h 1710"/>
                <a:gd name="T86" fmla="*/ 2637 w 4066"/>
                <a:gd name="T87" fmla="*/ 1658 h 1710"/>
                <a:gd name="T88" fmla="*/ 2496 w 4066"/>
                <a:gd name="T89" fmla="*/ 1630 h 1710"/>
                <a:gd name="T90" fmla="*/ 2550 w 4066"/>
                <a:gd name="T91" fmla="*/ 1520 h 1710"/>
                <a:gd name="T92" fmla="*/ 2714 w 4066"/>
                <a:gd name="T93" fmla="*/ 1675 h 1710"/>
                <a:gd name="T94" fmla="*/ 2711 w 4066"/>
                <a:gd name="T95" fmla="*/ 1568 h 1710"/>
                <a:gd name="T96" fmla="*/ 2857 w 4066"/>
                <a:gd name="T97" fmla="*/ 1582 h 1710"/>
                <a:gd name="T98" fmla="*/ 2857 w 4066"/>
                <a:gd name="T99" fmla="*/ 1675 h 1710"/>
                <a:gd name="T100" fmla="*/ 2849 w 4066"/>
                <a:gd name="T101" fmla="*/ 1556 h 1710"/>
                <a:gd name="T102" fmla="*/ 2914 w 4066"/>
                <a:gd name="T103" fmla="*/ 1630 h 1710"/>
                <a:gd name="T104" fmla="*/ 3049 w 4066"/>
                <a:gd name="T105" fmla="*/ 1568 h 1710"/>
                <a:gd name="T106" fmla="*/ 2973 w 4066"/>
                <a:gd name="T107" fmla="*/ 1675 h 1710"/>
                <a:gd name="T108" fmla="*/ 3114 w 4066"/>
                <a:gd name="T109" fmla="*/ 1585 h 1710"/>
                <a:gd name="T110" fmla="*/ 3143 w 4066"/>
                <a:gd name="T111" fmla="*/ 1576 h 1710"/>
                <a:gd name="T112" fmla="*/ 3131 w 4066"/>
                <a:gd name="T113" fmla="*/ 1613 h 1710"/>
                <a:gd name="T114" fmla="*/ 3368 w 4066"/>
                <a:gd name="T115" fmla="*/ 1556 h 1710"/>
                <a:gd name="T116" fmla="*/ 3320 w 4066"/>
                <a:gd name="T117" fmla="*/ 1565 h 1710"/>
                <a:gd name="T118" fmla="*/ 3286 w 4066"/>
                <a:gd name="T119" fmla="*/ 1590 h 1710"/>
                <a:gd name="T120" fmla="*/ 3444 w 4066"/>
                <a:gd name="T121" fmla="*/ 1647 h 1710"/>
                <a:gd name="T122" fmla="*/ 3662 w 4066"/>
                <a:gd name="T123" fmla="*/ 1596 h 1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66" h="1710">
                  <a:moveTo>
                    <a:pt x="3679" y="626"/>
                  </a:moveTo>
                  <a:cubicBezTo>
                    <a:pt x="3659" y="674"/>
                    <a:pt x="3650" y="708"/>
                    <a:pt x="3650" y="728"/>
                  </a:cubicBezTo>
                  <a:cubicBezTo>
                    <a:pt x="3636" y="753"/>
                    <a:pt x="3628" y="807"/>
                    <a:pt x="3628" y="826"/>
                  </a:cubicBezTo>
                  <a:lnTo>
                    <a:pt x="3628" y="849"/>
                  </a:lnTo>
                  <a:lnTo>
                    <a:pt x="3665" y="907"/>
                  </a:lnTo>
                  <a:cubicBezTo>
                    <a:pt x="3684" y="936"/>
                    <a:pt x="3662" y="944"/>
                    <a:pt x="3718" y="964"/>
                  </a:cubicBezTo>
                  <a:cubicBezTo>
                    <a:pt x="3738" y="964"/>
                    <a:pt x="3752" y="950"/>
                    <a:pt x="3763" y="919"/>
                  </a:cubicBezTo>
                  <a:lnTo>
                    <a:pt x="3763" y="910"/>
                  </a:lnTo>
                  <a:cubicBezTo>
                    <a:pt x="3763" y="838"/>
                    <a:pt x="3789" y="739"/>
                    <a:pt x="3811" y="668"/>
                  </a:cubicBezTo>
                  <a:cubicBezTo>
                    <a:pt x="3811" y="637"/>
                    <a:pt x="3840" y="541"/>
                    <a:pt x="3938" y="307"/>
                  </a:cubicBezTo>
                  <a:cubicBezTo>
                    <a:pt x="3938" y="282"/>
                    <a:pt x="3961" y="234"/>
                    <a:pt x="4006" y="160"/>
                  </a:cubicBezTo>
                  <a:cubicBezTo>
                    <a:pt x="4043" y="98"/>
                    <a:pt x="4054" y="107"/>
                    <a:pt x="4065" y="98"/>
                  </a:cubicBezTo>
                  <a:lnTo>
                    <a:pt x="4065" y="62"/>
                  </a:lnTo>
                  <a:lnTo>
                    <a:pt x="4051" y="48"/>
                  </a:lnTo>
                  <a:cubicBezTo>
                    <a:pt x="4051" y="48"/>
                    <a:pt x="4037" y="34"/>
                    <a:pt x="4000" y="17"/>
                  </a:cubicBezTo>
                  <a:cubicBezTo>
                    <a:pt x="4000" y="17"/>
                    <a:pt x="3964" y="0"/>
                    <a:pt x="3950" y="0"/>
                  </a:cubicBezTo>
                  <a:cubicBezTo>
                    <a:pt x="3938" y="0"/>
                    <a:pt x="3916" y="22"/>
                    <a:pt x="3893" y="67"/>
                  </a:cubicBezTo>
                  <a:lnTo>
                    <a:pt x="3679" y="626"/>
                  </a:lnTo>
                  <a:close/>
                  <a:moveTo>
                    <a:pt x="3507" y="1308"/>
                  </a:moveTo>
                  <a:cubicBezTo>
                    <a:pt x="3507" y="1333"/>
                    <a:pt x="3481" y="1342"/>
                    <a:pt x="3509" y="1359"/>
                  </a:cubicBezTo>
                  <a:lnTo>
                    <a:pt x="3554" y="1359"/>
                  </a:lnTo>
                  <a:cubicBezTo>
                    <a:pt x="3605" y="1333"/>
                    <a:pt x="3622" y="1291"/>
                    <a:pt x="3684" y="1150"/>
                  </a:cubicBezTo>
                  <a:lnTo>
                    <a:pt x="3684" y="1119"/>
                  </a:lnTo>
                  <a:cubicBezTo>
                    <a:pt x="3684" y="1099"/>
                    <a:pt x="3701" y="1091"/>
                    <a:pt x="3659" y="1062"/>
                  </a:cubicBezTo>
                  <a:lnTo>
                    <a:pt x="3648" y="1062"/>
                  </a:lnTo>
                  <a:cubicBezTo>
                    <a:pt x="3566" y="1062"/>
                    <a:pt x="3546" y="1102"/>
                    <a:pt x="3507" y="1266"/>
                  </a:cubicBezTo>
                  <a:lnTo>
                    <a:pt x="3507" y="1308"/>
                  </a:lnTo>
                  <a:close/>
                  <a:moveTo>
                    <a:pt x="2183" y="1359"/>
                  </a:moveTo>
                  <a:cubicBezTo>
                    <a:pt x="2149" y="1359"/>
                    <a:pt x="2101" y="1328"/>
                    <a:pt x="2039" y="1268"/>
                  </a:cubicBezTo>
                  <a:cubicBezTo>
                    <a:pt x="2009" y="1232"/>
                    <a:pt x="1992" y="1195"/>
                    <a:pt x="1989" y="1161"/>
                  </a:cubicBezTo>
                  <a:cubicBezTo>
                    <a:pt x="1989" y="1065"/>
                    <a:pt x="1984" y="1012"/>
                    <a:pt x="2070" y="618"/>
                  </a:cubicBezTo>
                  <a:cubicBezTo>
                    <a:pt x="2084" y="581"/>
                    <a:pt x="2087" y="558"/>
                    <a:pt x="2146" y="307"/>
                  </a:cubicBezTo>
                  <a:lnTo>
                    <a:pt x="2169" y="203"/>
                  </a:lnTo>
                  <a:cubicBezTo>
                    <a:pt x="2177" y="160"/>
                    <a:pt x="2180" y="158"/>
                    <a:pt x="2180" y="158"/>
                  </a:cubicBezTo>
                  <a:lnTo>
                    <a:pt x="2183" y="155"/>
                  </a:lnTo>
                  <a:lnTo>
                    <a:pt x="2189" y="155"/>
                  </a:lnTo>
                  <a:cubicBezTo>
                    <a:pt x="2271" y="177"/>
                    <a:pt x="2310" y="208"/>
                    <a:pt x="2310" y="245"/>
                  </a:cubicBezTo>
                  <a:cubicBezTo>
                    <a:pt x="2310" y="276"/>
                    <a:pt x="2307" y="290"/>
                    <a:pt x="2262" y="395"/>
                  </a:cubicBezTo>
                  <a:cubicBezTo>
                    <a:pt x="2217" y="499"/>
                    <a:pt x="2231" y="443"/>
                    <a:pt x="2169" y="747"/>
                  </a:cubicBezTo>
                  <a:cubicBezTo>
                    <a:pt x="2155" y="818"/>
                    <a:pt x="2141" y="952"/>
                    <a:pt x="2124" y="1153"/>
                  </a:cubicBezTo>
                  <a:cubicBezTo>
                    <a:pt x="2135" y="1268"/>
                    <a:pt x="2144" y="1305"/>
                    <a:pt x="2169" y="1305"/>
                  </a:cubicBezTo>
                  <a:lnTo>
                    <a:pt x="2183" y="1359"/>
                  </a:lnTo>
                  <a:close/>
                  <a:moveTo>
                    <a:pt x="2485" y="392"/>
                  </a:moveTo>
                  <a:cubicBezTo>
                    <a:pt x="2471" y="395"/>
                    <a:pt x="2457" y="446"/>
                    <a:pt x="2448" y="544"/>
                  </a:cubicBezTo>
                  <a:lnTo>
                    <a:pt x="2465" y="550"/>
                  </a:lnTo>
                  <a:cubicBezTo>
                    <a:pt x="2493" y="547"/>
                    <a:pt x="2530" y="513"/>
                    <a:pt x="2570" y="451"/>
                  </a:cubicBezTo>
                  <a:lnTo>
                    <a:pt x="2570" y="443"/>
                  </a:lnTo>
                  <a:cubicBezTo>
                    <a:pt x="2567" y="423"/>
                    <a:pt x="2541" y="406"/>
                    <a:pt x="2491" y="389"/>
                  </a:cubicBezTo>
                  <a:lnTo>
                    <a:pt x="2485" y="392"/>
                  </a:lnTo>
                  <a:close/>
                  <a:moveTo>
                    <a:pt x="2400" y="1305"/>
                  </a:moveTo>
                  <a:lnTo>
                    <a:pt x="2392" y="1283"/>
                  </a:lnTo>
                  <a:cubicBezTo>
                    <a:pt x="2386" y="1175"/>
                    <a:pt x="2389" y="1108"/>
                    <a:pt x="2395" y="1077"/>
                  </a:cubicBezTo>
                  <a:lnTo>
                    <a:pt x="2386" y="1054"/>
                  </a:lnTo>
                  <a:cubicBezTo>
                    <a:pt x="2386" y="1012"/>
                    <a:pt x="2389" y="992"/>
                    <a:pt x="2395" y="989"/>
                  </a:cubicBezTo>
                  <a:cubicBezTo>
                    <a:pt x="2406" y="921"/>
                    <a:pt x="2417" y="885"/>
                    <a:pt x="2426" y="879"/>
                  </a:cubicBezTo>
                  <a:cubicBezTo>
                    <a:pt x="2429" y="835"/>
                    <a:pt x="2454" y="776"/>
                    <a:pt x="2499" y="702"/>
                  </a:cubicBezTo>
                  <a:cubicBezTo>
                    <a:pt x="2496" y="680"/>
                    <a:pt x="2451" y="649"/>
                    <a:pt x="2361" y="612"/>
                  </a:cubicBezTo>
                  <a:cubicBezTo>
                    <a:pt x="2338" y="615"/>
                    <a:pt x="2316" y="663"/>
                    <a:pt x="2299" y="759"/>
                  </a:cubicBezTo>
                  <a:cubicBezTo>
                    <a:pt x="2248" y="969"/>
                    <a:pt x="2228" y="1122"/>
                    <a:pt x="2239" y="1209"/>
                  </a:cubicBezTo>
                  <a:cubicBezTo>
                    <a:pt x="2248" y="1271"/>
                    <a:pt x="2256" y="1302"/>
                    <a:pt x="2268" y="1300"/>
                  </a:cubicBezTo>
                  <a:cubicBezTo>
                    <a:pt x="2310" y="1345"/>
                    <a:pt x="2355" y="1364"/>
                    <a:pt x="2409" y="1359"/>
                  </a:cubicBezTo>
                  <a:lnTo>
                    <a:pt x="2400" y="1305"/>
                  </a:lnTo>
                  <a:close/>
                  <a:moveTo>
                    <a:pt x="3092" y="778"/>
                  </a:moveTo>
                  <a:cubicBezTo>
                    <a:pt x="3052" y="829"/>
                    <a:pt x="3049" y="829"/>
                    <a:pt x="3049" y="829"/>
                  </a:cubicBezTo>
                  <a:lnTo>
                    <a:pt x="3047" y="829"/>
                  </a:lnTo>
                  <a:cubicBezTo>
                    <a:pt x="3038" y="835"/>
                    <a:pt x="3024" y="859"/>
                    <a:pt x="3001" y="907"/>
                  </a:cubicBezTo>
                  <a:cubicBezTo>
                    <a:pt x="2984" y="924"/>
                    <a:pt x="2945" y="1003"/>
                    <a:pt x="2880" y="1139"/>
                  </a:cubicBezTo>
                  <a:lnTo>
                    <a:pt x="2812" y="1294"/>
                  </a:lnTo>
                  <a:cubicBezTo>
                    <a:pt x="2787" y="1353"/>
                    <a:pt x="2784" y="1356"/>
                    <a:pt x="2784" y="1356"/>
                  </a:cubicBezTo>
                  <a:lnTo>
                    <a:pt x="2781" y="1359"/>
                  </a:lnTo>
                  <a:lnTo>
                    <a:pt x="2759" y="1359"/>
                  </a:lnTo>
                  <a:cubicBezTo>
                    <a:pt x="2716" y="1359"/>
                    <a:pt x="2680" y="1342"/>
                    <a:pt x="2654" y="1311"/>
                  </a:cubicBezTo>
                  <a:cubicBezTo>
                    <a:pt x="2626" y="1294"/>
                    <a:pt x="2609" y="1252"/>
                    <a:pt x="2609" y="1187"/>
                  </a:cubicBezTo>
                  <a:cubicBezTo>
                    <a:pt x="2595" y="862"/>
                    <a:pt x="2575" y="702"/>
                    <a:pt x="2553" y="702"/>
                  </a:cubicBezTo>
                  <a:lnTo>
                    <a:pt x="2553" y="694"/>
                  </a:lnTo>
                  <a:cubicBezTo>
                    <a:pt x="2558" y="683"/>
                    <a:pt x="2570" y="677"/>
                    <a:pt x="2587" y="671"/>
                  </a:cubicBezTo>
                  <a:cubicBezTo>
                    <a:pt x="2708" y="691"/>
                    <a:pt x="2770" y="719"/>
                    <a:pt x="2770" y="756"/>
                  </a:cubicBezTo>
                  <a:lnTo>
                    <a:pt x="2770" y="762"/>
                  </a:lnTo>
                  <a:lnTo>
                    <a:pt x="2764" y="778"/>
                  </a:lnTo>
                  <a:lnTo>
                    <a:pt x="2776" y="804"/>
                  </a:lnTo>
                  <a:lnTo>
                    <a:pt x="2770" y="818"/>
                  </a:lnTo>
                  <a:lnTo>
                    <a:pt x="2781" y="879"/>
                  </a:lnTo>
                  <a:lnTo>
                    <a:pt x="2776" y="933"/>
                  </a:lnTo>
                  <a:lnTo>
                    <a:pt x="2778" y="1088"/>
                  </a:lnTo>
                  <a:cubicBezTo>
                    <a:pt x="2781" y="1153"/>
                    <a:pt x="2784" y="1153"/>
                    <a:pt x="2784" y="1153"/>
                  </a:cubicBezTo>
                  <a:lnTo>
                    <a:pt x="2787" y="1153"/>
                  </a:lnTo>
                  <a:cubicBezTo>
                    <a:pt x="2795" y="1153"/>
                    <a:pt x="2804" y="1133"/>
                    <a:pt x="2815" y="1094"/>
                  </a:cubicBezTo>
                  <a:cubicBezTo>
                    <a:pt x="2849" y="1048"/>
                    <a:pt x="2897" y="955"/>
                    <a:pt x="2965" y="810"/>
                  </a:cubicBezTo>
                  <a:cubicBezTo>
                    <a:pt x="3004" y="770"/>
                    <a:pt x="3041" y="697"/>
                    <a:pt x="3069" y="587"/>
                  </a:cubicBezTo>
                  <a:cubicBezTo>
                    <a:pt x="3109" y="533"/>
                    <a:pt x="3137" y="508"/>
                    <a:pt x="3151" y="508"/>
                  </a:cubicBezTo>
                  <a:cubicBezTo>
                    <a:pt x="3224" y="510"/>
                    <a:pt x="3244" y="536"/>
                    <a:pt x="3244" y="578"/>
                  </a:cubicBezTo>
                  <a:cubicBezTo>
                    <a:pt x="3244" y="592"/>
                    <a:pt x="3233" y="612"/>
                    <a:pt x="3210" y="637"/>
                  </a:cubicBezTo>
                  <a:lnTo>
                    <a:pt x="3092" y="778"/>
                  </a:lnTo>
                  <a:close/>
                  <a:moveTo>
                    <a:pt x="3382" y="567"/>
                  </a:moveTo>
                  <a:lnTo>
                    <a:pt x="3326" y="606"/>
                  </a:lnTo>
                  <a:cubicBezTo>
                    <a:pt x="3281" y="649"/>
                    <a:pt x="3247" y="691"/>
                    <a:pt x="3227" y="739"/>
                  </a:cubicBezTo>
                  <a:lnTo>
                    <a:pt x="3224" y="742"/>
                  </a:lnTo>
                  <a:cubicBezTo>
                    <a:pt x="3224" y="742"/>
                    <a:pt x="3222" y="745"/>
                    <a:pt x="3210" y="764"/>
                  </a:cubicBezTo>
                  <a:lnTo>
                    <a:pt x="3165" y="843"/>
                  </a:lnTo>
                  <a:cubicBezTo>
                    <a:pt x="3103" y="989"/>
                    <a:pt x="3072" y="1099"/>
                    <a:pt x="3072" y="1173"/>
                  </a:cubicBezTo>
                  <a:lnTo>
                    <a:pt x="3072" y="1187"/>
                  </a:lnTo>
                  <a:cubicBezTo>
                    <a:pt x="3072" y="1212"/>
                    <a:pt x="3089" y="1243"/>
                    <a:pt x="3123" y="1277"/>
                  </a:cubicBezTo>
                  <a:cubicBezTo>
                    <a:pt x="3154" y="1333"/>
                    <a:pt x="3193" y="1362"/>
                    <a:pt x="3238" y="1362"/>
                  </a:cubicBezTo>
                  <a:cubicBezTo>
                    <a:pt x="3275" y="1353"/>
                    <a:pt x="3295" y="1345"/>
                    <a:pt x="3295" y="1339"/>
                  </a:cubicBezTo>
                  <a:cubicBezTo>
                    <a:pt x="3329" y="1316"/>
                    <a:pt x="3346" y="1300"/>
                    <a:pt x="3346" y="1291"/>
                  </a:cubicBezTo>
                  <a:cubicBezTo>
                    <a:pt x="3399" y="1223"/>
                    <a:pt x="3433" y="1167"/>
                    <a:pt x="3450" y="1122"/>
                  </a:cubicBezTo>
                  <a:lnTo>
                    <a:pt x="3450" y="1116"/>
                  </a:lnTo>
                  <a:lnTo>
                    <a:pt x="3439" y="1108"/>
                  </a:lnTo>
                  <a:lnTo>
                    <a:pt x="3428" y="1116"/>
                  </a:lnTo>
                  <a:cubicBezTo>
                    <a:pt x="3371" y="1201"/>
                    <a:pt x="3309" y="1260"/>
                    <a:pt x="3241" y="1294"/>
                  </a:cubicBezTo>
                  <a:cubicBezTo>
                    <a:pt x="3230" y="1294"/>
                    <a:pt x="3219" y="1285"/>
                    <a:pt x="3213" y="1271"/>
                  </a:cubicBezTo>
                  <a:cubicBezTo>
                    <a:pt x="3213" y="1175"/>
                    <a:pt x="3250" y="1043"/>
                    <a:pt x="3323" y="879"/>
                  </a:cubicBezTo>
                  <a:lnTo>
                    <a:pt x="3363" y="882"/>
                  </a:lnTo>
                  <a:cubicBezTo>
                    <a:pt x="3363" y="882"/>
                    <a:pt x="3385" y="885"/>
                    <a:pt x="3405" y="876"/>
                  </a:cubicBezTo>
                  <a:lnTo>
                    <a:pt x="3473" y="849"/>
                  </a:lnTo>
                  <a:cubicBezTo>
                    <a:pt x="3515" y="826"/>
                    <a:pt x="3546" y="790"/>
                    <a:pt x="3566" y="739"/>
                  </a:cubicBezTo>
                  <a:lnTo>
                    <a:pt x="3566" y="685"/>
                  </a:lnTo>
                  <a:cubicBezTo>
                    <a:pt x="3560" y="649"/>
                    <a:pt x="3509" y="609"/>
                    <a:pt x="3411" y="564"/>
                  </a:cubicBezTo>
                  <a:lnTo>
                    <a:pt x="3382" y="567"/>
                  </a:lnTo>
                  <a:close/>
                  <a:moveTo>
                    <a:pt x="3478" y="708"/>
                  </a:moveTo>
                  <a:lnTo>
                    <a:pt x="3484" y="708"/>
                  </a:lnTo>
                  <a:lnTo>
                    <a:pt x="3490" y="714"/>
                  </a:lnTo>
                  <a:cubicBezTo>
                    <a:pt x="3450" y="801"/>
                    <a:pt x="3413" y="843"/>
                    <a:pt x="3380" y="843"/>
                  </a:cubicBezTo>
                  <a:lnTo>
                    <a:pt x="3357" y="835"/>
                  </a:lnTo>
                  <a:lnTo>
                    <a:pt x="3357" y="829"/>
                  </a:lnTo>
                  <a:cubicBezTo>
                    <a:pt x="3416" y="750"/>
                    <a:pt x="3456" y="708"/>
                    <a:pt x="3478" y="708"/>
                  </a:cubicBezTo>
                  <a:close/>
                  <a:moveTo>
                    <a:pt x="375" y="1147"/>
                  </a:moveTo>
                  <a:cubicBezTo>
                    <a:pt x="372" y="1187"/>
                    <a:pt x="347" y="1263"/>
                    <a:pt x="257" y="1263"/>
                  </a:cubicBezTo>
                  <a:cubicBezTo>
                    <a:pt x="178" y="1263"/>
                    <a:pt x="116" y="1206"/>
                    <a:pt x="116" y="1088"/>
                  </a:cubicBezTo>
                  <a:cubicBezTo>
                    <a:pt x="116" y="981"/>
                    <a:pt x="169" y="913"/>
                    <a:pt x="257" y="913"/>
                  </a:cubicBezTo>
                  <a:cubicBezTo>
                    <a:pt x="330" y="913"/>
                    <a:pt x="364" y="967"/>
                    <a:pt x="370" y="1003"/>
                  </a:cubicBezTo>
                  <a:lnTo>
                    <a:pt x="480" y="1003"/>
                  </a:lnTo>
                  <a:cubicBezTo>
                    <a:pt x="474" y="938"/>
                    <a:pt x="420" y="818"/>
                    <a:pt x="257" y="818"/>
                  </a:cubicBezTo>
                  <a:cubicBezTo>
                    <a:pt x="99" y="818"/>
                    <a:pt x="0" y="936"/>
                    <a:pt x="0" y="1088"/>
                  </a:cubicBezTo>
                  <a:cubicBezTo>
                    <a:pt x="0" y="1252"/>
                    <a:pt x="104" y="1359"/>
                    <a:pt x="257" y="1359"/>
                  </a:cubicBezTo>
                  <a:cubicBezTo>
                    <a:pt x="429" y="1359"/>
                    <a:pt x="482" y="1221"/>
                    <a:pt x="485" y="1147"/>
                  </a:cubicBezTo>
                  <a:lnTo>
                    <a:pt x="375" y="1147"/>
                  </a:lnTo>
                  <a:close/>
                  <a:moveTo>
                    <a:pt x="646" y="826"/>
                  </a:moveTo>
                  <a:lnTo>
                    <a:pt x="539" y="826"/>
                  </a:lnTo>
                  <a:lnTo>
                    <a:pt x="539" y="919"/>
                  </a:lnTo>
                  <a:lnTo>
                    <a:pt x="649" y="919"/>
                  </a:lnTo>
                  <a:lnTo>
                    <a:pt x="649" y="826"/>
                  </a:lnTo>
                  <a:lnTo>
                    <a:pt x="646" y="826"/>
                  </a:lnTo>
                  <a:close/>
                  <a:moveTo>
                    <a:pt x="646" y="969"/>
                  </a:moveTo>
                  <a:lnTo>
                    <a:pt x="539" y="969"/>
                  </a:lnTo>
                  <a:lnTo>
                    <a:pt x="539" y="1345"/>
                  </a:lnTo>
                  <a:lnTo>
                    <a:pt x="649" y="1345"/>
                  </a:lnTo>
                  <a:lnTo>
                    <a:pt x="649" y="969"/>
                  </a:lnTo>
                  <a:lnTo>
                    <a:pt x="646" y="969"/>
                  </a:lnTo>
                  <a:close/>
                  <a:moveTo>
                    <a:pt x="703" y="1068"/>
                  </a:moveTo>
                  <a:cubicBezTo>
                    <a:pt x="703" y="1147"/>
                    <a:pt x="773" y="1173"/>
                    <a:pt x="813" y="1181"/>
                  </a:cubicBezTo>
                  <a:cubicBezTo>
                    <a:pt x="824" y="1184"/>
                    <a:pt x="852" y="1189"/>
                    <a:pt x="861" y="1192"/>
                  </a:cubicBezTo>
                  <a:cubicBezTo>
                    <a:pt x="900" y="1201"/>
                    <a:pt x="937" y="1209"/>
                    <a:pt x="937" y="1240"/>
                  </a:cubicBezTo>
                  <a:cubicBezTo>
                    <a:pt x="937" y="1263"/>
                    <a:pt x="914" y="1280"/>
                    <a:pt x="869" y="1280"/>
                  </a:cubicBezTo>
                  <a:cubicBezTo>
                    <a:pt x="827" y="1280"/>
                    <a:pt x="799" y="1257"/>
                    <a:pt x="796" y="1221"/>
                  </a:cubicBezTo>
                  <a:lnTo>
                    <a:pt x="691" y="1221"/>
                  </a:lnTo>
                  <a:cubicBezTo>
                    <a:pt x="694" y="1260"/>
                    <a:pt x="717" y="1353"/>
                    <a:pt x="869" y="1353"/>
                  </a:cubicBezTo>
                  <a:cubicBezTo>
                    <a:pt x="1010" y="1353"/>
                    <a:pt x="1050" y="1277"/>
                    <a:pt x="1050" y="1232"/>
                  </a:cubicBezTo>
                  <a:cubicBezTo>
                    <a:pt x="1050" y="1181"/>
                    <a:pt x="1019" y="1139"/>
                    <a:pt x="923" y="1116"/>
                  </a:cubicBezTo>
                  <a:cubicBezTo>
                    <a:pt x="917" y="1113"/>
                    <a:pt x="886" y="1108"/>
                    <a:pt x="875" y="1105"/>
                  </a:cubicBezTo>
                  <a:cubicBezTo>
                    <a:pt x="827" y="1094"/>
                    <a:pt x="813" y="1085"/>
                    <a:pt x="813" y="1060"/>
                  </a:cubicBezTo>
                  <a:cubicBezTo>
                    <a:pt x="813" y="1040"/>
                    <a:pt x="838" y="1029"/>
                    <a:pt x="863" y="1029"/>
                  </a:cubicBezTo>
                  <a:cubicBezTo>
                    <a:pt x="923" y="1029"/>
                    <a:pt x="934" y="1060"/>
                    <a:pt x="937" y="1077"/>
                  </a:cubicBezTo>
                  <a:lnTo>
                    <a:pt x="1041" y="1077"/>
                  </a:lnTo>
                  <a:cubicBezTo>
                    <a:pt x="1038" y="1040"/>
                    <a:pt x="1010" y="961"/>
                    <a:pt x="863" y="961"/>
                  </a:cubicBezTo>
                  <a:cubicBezTo>
                    <a:pt x="745" y="961"/>
                    <a:pt x="703" y="1020"/>
                    <a:pt x="703" y="1068"/>
                  </a:cubicBezTo>
                  <a:close/>
                  <a:moveTo>
                    <a:pt x="1357" y="1209"/>
                  </a:moveTo>
                  <a:cubicBezTo>
                    <a:pt x="1349" y="1243"/>
                    <a:pt x="1326" y="1280"/>
                    <a:pt x="1278" y="1280"/>
                  </a:cubicBezTo>
                  <a:cubicBezTo>
                    <a:pt x="1219" y="1280"/>
                    <a:pt x="1191" y="1229"/>
                    <a:pt x="1191" y="1158"/>
                  </a:cubicBezTo>
                  <a:cubicBezTo>
                    <a:pt x="1191" y="1105"/>
                    <a:pt x="1211" y="1037"/>
                    <a:pt x="1278" y="1037"/>
                  </a:cubicBezTo>
                  <a:cubicBezTo>
                    <a:pt x="1321" y="1037"/>
                    <a:pt x="1346" y="1068"/>
                    <a:pt x="1354" y="1099"/>
                  </a:cubicBezTo>
                  <a:lnTo>
                    <a:pt x="1462" y="1099"/>
                  </a:lnTo>
                  <a:cubicBezTo>
                    <a:pt x="1456" y="1040"/>
                    <a:pt x="1411" y="958"/>
                    <a:pt x="1278" y="958"/>
                  </a:cubicBezTo>
                  <a:cubicBezTo>
                    <a:pt x="1160" y="958"/>
                    <a:pt x="1078" y="1035"/>
                    <a:pt x="1078" y="1156"/>
                  </a:cubicBezTo>
                  <a:cubicBezTo>
                    <a:pt x="1078" y="1278"/>
                    <a:pt x="1160" y="1353"/>
                    <a:pt x="1278" y="1353"/>
                  </a:cubicBezTo>
                  <a:cubicBezTo>
                    <a:pt x="1417" y="1353"/>
                    <a:pt x="1456" y="1266"/>
                    <a:pt x="1462" y="1206"/>
                  </a:cubicBezTo>
                  <a:lnTo>
                    <a:pt x="1357" y="1206"/>
                  </a:lnTo>
                  <a:lnTo>
                    <a:pt x="1357" y="1209"/>
                  </a:lnTo>
                  <a:close/>
                  <a:moveTo>
                    <a:pt x="1693" y="1356"/>
                  </a:moveTo>
                  <a:cubicBezTo>
                    <a:pt x="1809" y="1356"/>
                    <a:pt x="1893" y="1280"/>
                    <a:pt x="1893" y="1158"/>
                  </a:cubicBezTo>
                  <a:cubicBezTo>
                    <a:pt x="1893" y="1034"/>
                    <a:pt x="1809" y="961"/>
                    <a:pt x="1693" y="961"/>
                  </a:cubicBezTo>
                  <a:cubicBezTo>
                    <a:pt x="1575" y="961"/>
                    <a:pt x="1493" y="1037"/>
                    <a:pt x="1493" y="1158"/>
                  </a:cubicBezTo>
                  <a:cubicBezTo>
                    <a:pt x="1493" y="1280"/>
                    <a:pt x="1575" y="1356"/>
                    <a:pt x="1693" y="1356"/>
                  </a:cubicBezTo>
                  <a:close/>
                  <a:moveTo>
                    <a:pt x="1778" y="1158"/>
                  </a:moveTo>
                  <a:cubicBezTo>
                    <a:pt x="1778" y="1221"/>
                    <a:pt x="1752" y="1280"/>
                    <a:pt x="1690" y="1280"/>
                  </a:cubicBezTo>
                  <a:cubicBezTo>
                    <a:pt x="1631" y="1280"/>
                    <a:pt x="1603" y="1229"/>
                    <a:pt x="1603" y="1158"/>
                  </a:cubicBezTo>
                  <a:cubicBezTo>
                    <a:pt x="1603" y="1108"/>
                    <a:pt x="1623" y="1037"/>
                    <a:pt x="1690" y="1037"/>
                  </a:cubicBezTo>
                  <a:cubicBezTo>
                    <a:pt x="1752" y="1037"/>
                    <a:pt x="1778" y="1096"/>
                    <a:pt x="1778" y="1158"/>
                  </a:cubicBezTo>
                  <a:close/>
                  <a:moveTo>
                    <a:pt x="28" y="1627"/>
                  </a:moveTo>
                  <a:cubicBezTo>
                    <a:pt x="28" y="1638"/>
                    <a:pt x="31" y="1647"/>
                    <a:pt x="37" y="1652"/>
                  </a:cubicBezTo>
                  <a:cubicBezTo>
                    <a:pt x="42" y="1658"/>
                    <a:pt x="48" y="1661"/>
                    <a:pt x="59" y="1661"/>
                  </a:cubicBezTo>
                  <a:cubicBezTo>
                    <a:pt x="68" y="1661"/>
                    <a:pt x="76" y="1658"/>
                    <a:pt x="82" y="1652"/>
                  </a:cubicBezTo>
                  <a:cubicBezTo>
                    <a:pt x="87" y="1647"/>
                    <a:pt x="90" y="1638"/>
                    <a:pt x="90" y="1627"/>
                  </a:cubicBezTo>
                  <a:lnTo>
                    <a:pt x="90" y="1500"/>
                  </a:lnTo>
                  <a:lnTo>
                    <a:pt x="116" y="1500"/>
                  </a:lnTo>
                  <a:lnTo>
                    <a:pt x="116" y="1627"/>
                  </a:lnTo>
                  <a:cubicBezTo>
                    <a:pt x="116" y="1644"/>
                    <a:pt x="110" y="1658"/>
                    <a:pt x="102" y="1669"/>
                  </a:cubicBezTo>
                  <a:cubicBezTo>
                    <a:pt x="93" y="1678"/>
                    <a:pt x="79" y="1683"/>
                    <a:pt x="59" y="1683"/>
                  </a:cubicBezTo>
                  <a:cubicBezTo>
                    <a:pt x="51" y="1683"/>
                    <a:pt x="45" y="1683"/>
                    <a:pt x="37" y="1680"/>
                  </a:cubicBezTo>
                  <a:cubicBezTo>
                    <a:pt x="31" y="1678"/>
                    <a:pt x="25" y="1675"/>
                    <a:pt x="20" y="1669"/>
                  </a:cubicBezTo>
                  <a:cubicBezTo>
                    <a:pt x="14" y="1664"/>
                    <a:pt x="11" y="1658"/>
                    <a:pt x="8" y="1652"/>
                  </a:cubicBezTo>
                  <a:cubicBezTo>
                    <a:pt x="6" y="1647"/>
                    <a:pt x="6" y="1638"/>
                    <a:pt x="3" y="1630"/>
                  </a:cubicBezTo>
                  <a:lnTo>
                    <a:pt x="28" y="1630"/>
                  </a:lnTo>
                  <a:lnTo>
                    <a:pt x="28" y="1627"/>
                  </a:lnTo>
                  <a:close/>
                  <a:moveTo>
                    <a:pt x="147" y="1633"/>
                  </a:moveTo>
                  <a:cubicBezTo>
                    <a:pt x="147" y="1641"/>
                    <a:pt x="147" y="1647"/>
                    <a:pt x="149" y="1655"/>
                  </a:cubicBezTo>
                  <a:cubicBezTo>
                    <a:pt x="152" y="1661"/>
                    <a:pt x="155" y="1666"/>
                    <a:pt x="158" y="1669"/>
                  </a:cubicBezTo>
                  <a:cubicBezTo>
                    <a:pt x="161" y="1672"/>
                    <a:pt x="166" y="1675"/>
                    <a:pt x="172" y="1678"/>
                  </a:cubicBezTo>
                  <a:cubicBezTo>
                    <a:pt x="178" y="1680"/>
                    <a:pt x="183" y="1680"/>
                    <a:pt x="189" y="1680"/>
                  </a:cubicBezTo>
                  <a:cubicBezTo>
                    <a:pt x="197" y="1680"/>
                    <a:pt x="203" y="1678"/>
                    <a:pt x="212" y="1675"/>
                  </a:cubicBezTo>
                  <a:cubicBezTo>
                    <a:pt x="217" y="1672"/>
                    <a:pt x="223" y="1666"/>
                    <a:pt x="228" y="1661"/>
                  </a:cubicBezTo>
                  <a:lnTo>
                    <a:pt x="231" y="1675"/>
                  </a:lnTo>
                  <a:lnTo>
                    <a:pt x="251" y="1675"/>
                  </a:lnTo>
                  <a:lnTo>
                    <a:pt x="251" y="1545"/>
                  </a:lnTo>
                  <a:lnTo>
                    <a:pt x="228" y="1545"/>
                  </a:lnTo>
                  <a:lnTo>
                    <a:pt x="228" y="1624"/>
                  </a:lnTo>
                  <a:cubicBezTo>
                    <a:pt x="228" y="1630"/>
                    <a:pt x="228" y="1633"/>
                    <a:pt x="226" y="1638"/>
                  </a:cubicBezTo>
                  <a:cubicBezTo>
                    <a:pt x="226" y="1641"/>
                    <a:pt x="223" y="1647"/>
                    <a:pt x="220" y="1649"/>
                  </a:cubicBezTo>
                  <a:lnTo>
                    <a:pt x="212" y="1658"/>
                  </a:lnTo>
                  <a:cubicBezTo>
                    <a:pt x="209" y="1661"/>
                    <a:pt x="203" y="1661"/>
                    <a:pt x="197" y="1661"/>
                  </a:cubicBezTo>
                  <a:cubicBezTo>
                    <a:pt x="189" y="1661"/>
                    <a:pt x="183" y="1658"/>
                    <a:pt x="178" y="1655"/>
                  </a:cubicBezTo>
                  <a:cubicBezTo>
                    <a:pt x="172" y="1649"/>
                    <a:pt x="169" y="1644"/>
                    <a:pt x="169" y="1635"/>
                  </a:cubicBezTo>
                  <a:lnTo>
                    <a:pt x="169" y="1551"/>
                  </a:lnTo>
                  <a:lnTo>
                    <a:pt x="147" y="1551"/>
                  </a:lnTo>
                  <a:lnTo>
                    <a:pt x="147" y="1633"/>
                  </a:lnTo>
                  <a:close/>
                  <a:moveTo>
                    <a:pt x="313" y="1596"/>
                  </a:moveTo>
                  <a:cubicBezTo>
                    <a:pt x="313" y="1590"/>
                    <a:pt x="313" y="1587"/>
                    <a:pt x="316" y="1582"/>
                  </a:cubicBezTo>
                  <a:cubicBezTo>
                    <a:pt x="319" y="1579"/>
                    <a:pt x="319" y="1573"/>
                    <a:pt x="322" y="1570"/>
                  </a:cubicBezTo>
                  <a:cubicBezTo>
                    <a:pt x="324" y="1568"/>
                    <a:pt x="327" y="1565"/>
                    <a:pt x="333" y="1565"/>
                  </a:cubicBezTo>
                  <a:cubicBezTo>
                    <a:pt x="336" y="1562"/>
                    <a:pt x="341" y="1562"/>
                    <a:pt x="344" y="1562"/>
                  </a:cubicBezTo>
                  <a:cubicBezTo>
                    <a:pt x="353" y="1562"/>
                    <a:pt x="361" y="1565"/>
                    <a:pt x="364" y="1568"/>
                  </a:cubicBezTo>
                  <a:cubicBezTo>
                    <a:pt x="370" y="1573"/>
                    <a:pt x="372" y="1579"/>
                    <a:pt x="372" y="1590"/>
                  </a:cubicBezTo>
                  <a:lnTo>
                    <a:pt x="372" y="1675"/>
                  </a:lnTo>
                  <a:lnTo>
                    <a:pt x="395" y="1675"/>
                  </a:lnTo>
                  <a:lnTo>
                    <a:pt x="395" y="1590"/>
                  </a:lnTo>
                  <a:cubicBezTo>
                    <a:pt x="395" y="1573"/>
                    <a:pt x="392" y="1563"/>
                    <a:pt x="384" y="1554"/>
                  </a:cubicBezTo>
                  <a:cubicBezTo>
                    <a:pt x="375" y="1546"/>
                    <a:pt x="364" y="1542"/>
                    <a:pt x="350" y="1542"/>
                  </a:cubicBezTo>
                  <a:cubicBezTo>
                    <a:pt x="341" y="1542"/>
                    <a:pt x="336" y="1545"/>
                    <a:pt x="327" y="1548"/>
                  </a:cubicBezTo>
                  <a:cubicBezTo>
                    <a:pt x="322" y="1551"/>
                    <a:pt x="316" y="1556"/>
                    <a:pt x="310" y="1562"/>
                  </a:cubicBezTo>
                  <a:lnTo>
                    <a:pt x="308" y="1545"/>
                  </a:lnTo>
                  <a:lnTo>
                    <a:pt x="288" y="1545"/>
                  </a:lnTo>
                  <a:lnTo>
                    <a:pt x="288" y="1675"/>
                  </a:lnTo>
                  <a:lnTo>
                    <a:pt x="313" y="1675"/>
                  </a:lnTo>
                  <a:lnTo>
                    <a:pt x="313" y="1596"/>
                  </a:lnTo>
                  <a:close/>
                  <a:moveTo>
                    <a:pt x="519" y="1638"/>
                  </a:moveTo>
                  <a:cubicBezTo>
                    <a:pt x="516" y="1644"/>
                    <a:pt x="514" y="1649"/>
                    <a:pt x="508" y="1652"/>
                  </a:cubicBezTo>
                  <a:cubicBezTo>
                    <a:pt x="502" y="1655"/>
                    <a:pt x="497" y="1658"/>
                    <a:pt x="488" y="1658"/>
                  </a:cubicBezTo>
                  <a:cubicBezTo>
                    <a:pt x="477" y="1658"/>
                    <a:pt x="468" y="1655"/>
                    <a:pt x="460" y="1647"/>
                  </a:cubicBezTo>
                  <a:cubicBezTo>
                    <a:pt x="451" y="1641"/>
                    <a:pt x="449" y="1630"/>
                    <a:pt x="449" y="1613"/>
                  </a:cubicBezTo>
                  <a:lnTo>
                    <a:pt x="547" y="1613"/>
                  </a:lnTo>
                  <a:cubicBezTo>
                    <a:pt x="547" y="1599"/>
                    <a:pt x="545" y="1587"/>
                    <a:pt x="542" y="1579"/>
                  </a:cubicBezTo>
                  <a:cubicBezTo>
                    <a:pt x="539" y="1570"/>
                    <a:pt x="533" y="1562"/>
                    <a:pt x="530" y="1556"/>
                  </a:cubicBezTo>
                  <a:cubicBezTo>
                    <a:pt x="525" y="1551"/>
                    <a:pt x="519" y="1545"/>
                    <a:pt x="511" y="1542"/>
                  </a:cubicBezTo>
                  <a:cubicBezTo>
                    <a:pt x="502" y="1539"/>
                    <a:pt x="494" y="1539"/>
                    <a:pt x="485" y="1539"/>
                  </a:cubicBezTo>
                  <a:cubicBezTo>
                    <a:pt x="477" y="1539"/>
                    <a:pt x="468" y="1542"/>
                    <a:pt x="460" y="1545"/>
                  </a:cubicBezTo>
                  <a:cubicBezTo>
                    <a:pt x="451" y="1548"/>
                    <a:pt x="446" y="1554"/>
                    <a:pt x="440" y="1559"/>
                  </a:cubicBezTo>
                  <a:cubicBezTo>
                    <a:pt x="434" y="1565"/>
                    <a:pt x="432" y="1573"/>
                    <a:pt x="426" y="1582"/>
                  </a:cubicBezTo>
                  <a:cubicBezTo>
                    <a:pt x="423" y="1590"/>
                    <a:pt x="420" y="1602"/>
                    <a:pt x="420" y="1613"/>
                  </a:cubicBezTo>
                  <a:cubicBezTo>
                    <a:pt x="420" y="1625"/>
                    <a:pt x="423" y="1635"/>
                    <a:pt x="426" y="1644"/>
                  </a:cubicBezTo>
                  <a:cubicBezTo>
                    <a:pt x="429" y="1652"/>
                    <a:pt x="434" y="1661"/>
                    <a:pt x="440" y="1666"/>
                  </a:cubicBezTo>
                  <a:cubicBezTo>
                    <a:pt x="446" y="1672"/>
                    <a:pt x="451" y="1678"/>
                    <a:pt x="460" y="1680"/>
                  </a:cubicBezTo>
                  <a:cubicBezTo>
                    <a:pt x="468" y="1683"/>
                    <a:pt x="477" y="1686"/>
                    <a:pt x="485" y="1686"/>
                  </a:cubicBezTo>
                  <a:cubicBezTo>
                    <a:pt x="494" y="1686"/>
                    <a:pt x="499" y="1686"/>
                    <a:pt x="508" y="1683"/>
                  </a:cubicBezTo>
                  <a:lnTo>
                    <a:pt x="525" y="1675"/>
                  </a:lnTo>
                  <a:cubicBezTo>
                    <a:pt x="530" y="1672"/>
                    <a:pt x="533" y="1666"/>
                    <a:pt x="536" y="1661"/>
                  </a:cubicBezTo>
                  <a:lnTo>
                    <a:pt x="545" y="1644"/>
                  </a:lnTo>
                  <a:lnTo>
                    <a:pt x="519" y="1644"/>
                  </a:lnTo>
                  <a:lnTo>
                    <a:pt x="519" y="1638"/>
                  </a:lnTo>
                  <a:close/>
                  <a:moveTo>
                    <a:pt x="511" y="1570"/>
                  </a:moveTo>
                  <a:cubicBezTo>
                    <a:pt x="516" y="1576"/>
                    <a:pt x="522" y="1585"/>
                    <a:pt x="522" y="1599"/>
                  </a:cubicBezTo>
                  <a:lnTo>
                    <a:pt x="449" y="1599"/>
                  </a:lnTo>
                  <a:cubicBezTo>
                    <a:pt x="451" y="1587"/>
                    <a:pt x="454" y="1579"/>
                    <a:pt x="463" y="1573"/>
                  </a:cubicBezTo>
                  <a:cubicBezTo>
                    <a:pt x="468" y="1565"/>
                    <a:pt x="477" y="1562"/>
                    <a:pt x="485" y="1562"/>
                  </a:cubicBezTo>
                  <a:cubicBezTo>
                    <a:pt x="497" y="1562"/>
                    <a:pt x="502" y="1565"/>
                    <a:pt x="511" y="1570"/>
                  </a:cubicBezTo>
                  <a:close/>
                  <a:moveTo>
                    <a:pt x="728" y="1500"/>
                  </a:moveTo>
                  <a:lnTo>
                    <a:pt x="705" y="1500"/>
                  </a:lnTo>
                  <a:lnTo>
                    <a:pt x="666" y="1520"/>
                  </a:lnTo>
                  <a:lnTo>
                    <a:pt x="666" y="1545"/>
                  </a:lnTo>
                  <a:lnTo>
                    <a:pt x="705" y="1525"/>
                  </a:lnTo>
                  <a:lnTo>
                    <a:pt x="705" y="1675"/>
                  </a:lnTo>
                  <a:lnTo>
                    <a:pt x="728" y="1675"/>
                  </a:lnTo>
                  <a:lnTo>
                    <a:pt x="728" y="1500"/>
                  </a:lnTo>
                  <a:close/>
                  <a:moveTo>
                    <a:pt x="880" y="1675"/>
                  </a:moveTo>
                  <a:cubicBezTo>
                    <a:pt x="888" y="1672"/>
                    <a:pt x="894" y="1666"/>
                    <a:pt x="900" y="1658"/>
                  </a:cubicBezTo>
                  <a:cubicBezTo>
                    <a:pt x="906" y="1649"/>
                    <a:pt x="911" y="1642"/>
                    <a:pt x="914" y="1630"/>
                  </a:cubicBezTo>
                  <a:cubicBezTo>
                    <a:pt x="917" y="1619"/>
                    <a:pt x="920" y="1604"/>
                    <a:pt x="920" y="1590"/>
                  </a:cubicBezTo>
                  <a:cubicBezTo>
                    <a:pt x="920" y="1573"/>
                    <a:pt x="917" y="1559"/>
                    <a:pt x="914" y="1548"/>
                  </a:cubicBezTo>
                  <a:cubicBezTo>
                    <a:pt x="911" y="1537"/>
                    <a:pt x="906" y="1529"/>
                    <a:pt x="900" y="1520"/>
                  </a:cubicBezTo>
                  <a:cubicBezTo>
                    <a:pt x="894" y="1512"/>
                    <a:pt x="889" y="1508"/>
                    <a:pt x="880" y="1503"/>
                  </a:cubicBezTo>
                  <a:cubicBezTo>
                    <a:pt x="872" y="1500"/>
                    <a:pt x="863" y="1497"/>
                    <a:pt x="855" y="1497"/>
                  </a:cubicBezTo>
                  <a:cubicBezTo>
                    <a:pt x="846" y="1497"/>
                    <a:pt x="838" y="1500"/>
                    <a:pt x="830" y="1503"/>
                  </a:cubicBezTo>
                  <a:cubicBezTo>
                    <a:pt x="821" y="1506"/>
                    <a:pt x="815" y="1511"/>
                    <a:pt x="810" y="1520"/>
                  </a:cubicBezTo>
                  <a:cubicBezTo>
                    <a:pt x="804" y="1528"/>
                    <a:pt x="799" y="1537"/>
                    <a:pt x="796" y="1548"/>
                  </a:cubicBezTo>
                  <a:cubicBezTo>
                    <a:pt x="793" y="1559"/>
                    <a:pt x="790" y="1573"/>
                    <a:pt x="790" y="1590"/>
                  </a:cubicBezTo>
                  <a:cubicBezTo>
                    <a:pt x="790" y="1607"/>
                    <a:pt x="793" y="1619"/>
                    <a:pt x="796" y="1630"/>
                  </a:cubicBezTo>
                  <a:cubicBezTo>
                    <a:pt x="799" y="1642"/>
                    <a:pt x="804" y="1650"/>
                    <a:pt x="810" y="1658"/>
                  </a:cubicBezTo>
                  <a:cubicBezTo>
                    <a:pt x="815" y="1667"/>
                    <a:pt x="821" y="1672"/>
                    <a:pt x="830" y="1675"/>
                  </a:cubicBezTo>
                  <a:cubicBezTo>
                    <a:pt x="838" y="1678"/>
                    <a:pt x="846" y="1680"/>
                    <a:pt x="855" y="1680"/>
                  </a:cubicBezTo>
                  <a:cubicBezTo>
                    <a:pt x="863" y="1680"/>
                    <a:pt x="871" y="1678"/>
                    <a:pt x="880" y="1675"/>
                  </a:cubicBezTo>
                  <a:close/>
                  <a:moveTo>
                    <a:pt x="827" y="1644"/>
                  </a:moveTo>
                  <a:cubicBezTo>
                    <a:pt x="821" y="1633"/>
                    <a:pt x="818" y="1616"/>
                    <a:pt x="818" y="1590"/>
                  </a:cubicBezTo>
                  <a:cubicBezTo>
                    <a:pt x="818" y="1565"/>
                    <a:pt x="821" y="1548"/>
                    <a:pt x="827" y="1537"/>
                  </a:cubicBezTo>
                  <a:cubicBezTo>
                    <a:pt x="832" y="1525"/>
                    <a:pt x="844" y="1520"/>
                    <a:pt x="855" y="1520"/>
                  </a:cubicBezTo>
                  <a:cubicBezTo>
                    <a:pt x="869" y="1520"/>
                    <a:pt x="877" y="1526"/>
                    <a:pt x="883" y="1537"/>
                  </a:cubicBezTo>
                  <a:cubicBezTo>
                    <a:pt x="888" y="1549"/>
                    <a:pt x="892" y="1565"/>
                    <a:pt x="892" y="1590"/>
                  </a:cubicBezTo>
                  <a:cubicBezTo>
                    <a:pt x="892" y="1616"/>
                    <a:pt x="889" y="1633"/>
                    <a:pt x="883" y="1644"/>
                  </a:cubicBezTo>
                  <a:cubicBezTo>
                    <a:pt x="878" y="1655"/>
                    <a:pt x="869" y="1661"/>
                    <a:pt x="855" y="1661"/>
                  </a:cubicBezTo>
                  <a:cubicBezTo>
                    <a:pt x="841" y="1661"/>
                    <a:pt x="832" y="1655"/>
                    <a:pt x="827" y="1644"/>
                  </a:cubicBezTo>
                  <a:close/>
                  <a:moveTo>
                    <a:pt x="951" y="1607"/>
                  </a:moveTo>
                  <a:lnTo>
                    <a:pt x="1041" y="1607"/>
                  </a:lnTo>
                  <a:lnTo>
                    <a:pt x="1041" y="1587"/>
                  </a:lnTo>
                  <a:lnTo>
                    <a:pt x="951" y="1587"/>
                  </a:lnTo>
                  <a:lnTo>
                    <a:pt x="951" y="1607"/>
                  </a:lnTo>
                  <a:close/>
                  <a:moveTo>
                    <a:pt x="1160" y="1500"/>
                  </a:moveTo>
                  <a:lnTo>
                    <a:pt x="1137" y="1500"/>
                  </a:lnTo>
                  <a:lnTo>
                    <a:pt x="1098" y="1520"/>
                  </a:lnTo>
                  <a:lnTo>
                    <a:pt x="1098" y="1545"/>
                  </a:lnTo>
                  <a:lnTo>
                    <a:pt x="1137" y="1525"/>
                  </a:lnTo>
                  <a:lnTo>
                    <a:pt x="1137" y="1675"/>
                  </a:lnTo>
                  <a:lnTo>
                    <a:pt x="1160" y="1675"/>
                  </a:lnTo>
                  <a:lnTo>
                    <a:pt x="1160" y="1500"/>
                  </a:lnTo>
                  <a:close/>
                  <a:moveTo>
                    <a:pt x="1298" y="1503"/>
                  </a:moveTo>
                  <a:lnTo>
                    <a:pt x="1225" y="1621"/>
                  </a:lnTo>
                  <a:lnTo>
                    <a:pt x="1225" y="1644"/>
                  </a:lnTo>
                  <a:lnTo>
                    <a:pt x="1301" y="1644"/>
                  </a:lnTo>
                  <a:lnTo>
                    <a:pt x="1301" y="1678"/>
                  </a:lnTo>
                  <a:lnTo>
                    <a:pt x="1323" y="1678"/>
                  </a:lnTo>
                  <a:lnTo>
                    <a:pt x="1323" y="1644"/>
                  </a:lnTo>
                  <a:lnTo>
                    <a:pt x="1352" y="1644"/>
                  </a:lnTo>
                  <a:lnTo>
                    <a:pt x="1352" y="1624"/>
                  </a:lnTo>
                  <a:lnTo>
                    <a:pt x="1323" y="1624"/>
                  </a:lnTo>
                  <a:lnTo>
                    <a:pt x="1323" y="1503"/>
                  </a:lnTo>
                  <a:lnTo>
                    <a:pt x="1298" y="1503"/>
                  </a:lnTo>
                  <a:close/>
                  <a:moveTo>
                    <a:pt x="1250" y="1624"/>
                  </a:moveTo>
                  <a:lnTo>
                    <a:pt x="1301" y="1542"/>
                  </a:lnTo>
                  <a:lnTo>
                    <a:pt x="1301" y="1624"/>
                  </a:lnTo>
                  <a:lnTo>
                    <a:pt x="1250" y="1624"/>
                  </a:lnTo>
                  <a:close/>
                  <a:moveTo>
                    <a:pt x="1385" y="1647"/>
                  </a:moveTo>
                  <a:lnTo>
                    <a:pt x="1385" y="1675"/>
                  </a:lnTo>
                  <a:lnTo>
                    <a:pt x="1397" y="1675"/>
                  </a:lnTo>
                  <a:cubicBezTo>
                    <a:pt x="1397" y="1683"/>
                    <a:pt x="1397" y="1689"/>
                    <a:pt x="1391" y="1692"/>
                  </a:cubicBezTo>
                  <a:cubicBezTo>
                    <a:pt x="1388" y="1695"/>
                    <a:pt x="1385" y="1697"/>
                    <a:pt x="1380" y="1697"/>
                  </a:cubicBezTo>
                  <a:lnTo>
                    <a:pt x="1380" y="1709"/>
                  </a:lnTo>
                  <a:cubicBezTo>
                    <a:pt x="1383" y="1709"/>
                    <a:pt x="1388" y="1706"/>
                    <a:pt x="1391" y="1706"/>
                  </a:cubicBezTo>
                  <a:cubicBezTo>
                    <a:pt x="1394" y="1703"/>
                    <a:pt x="1400" y="1703"/>
                    <a:pt x="1402" y="1697"/>
                  </a:cubicBezTo>
                  <a:cubicBezTo>
                    <a:pt x="1405" y="1695"/>
                    <a:pt x="1408" y="1689"/>
                    <a:pt x="1411" y="1686"/>
                  </a:cubicBezTo>
                  <a:cubicBezTo>
                    <a:pt x="1414" y="1680"/>
                    <a:pt x="1414" y="1675"/>
                    <a:pt x="1414" y="1669"/>
                  </a:cubicBezTo>
                  <a:lnTo>
                    <a:pt x="1414" y="1647"/>
                  </a:lnTo>
                  <a:lnTo>
                    <a:pt x="1385" y="1647"/>
                  </a:lnTo>
                  <a:close/>
                  <a:moveTo>
                    <a:pt x="1552" y="1548"/>
                  </a:moveTo>
                  <a:cubicBezTo>
                    <a:pt x="1552" y="1539"/>
                    <a:pt x="1557" y="1531"/>
                    <a:pt x="1563" y="1525"/>
                  </a:cubicBezTo>
                  <a:cubicBezTo>
                    <a:pt x="1568" y="1520"/>
                    <a:pt x="1577" y="1517"/>
                    <a:pt x="1589" y="1517"/>
                  </a:cubicBezTo>
                  <a:cubicBezTo>
                    <a:pt x="1600" y="1517"/>
                    <a:pt x="1608" y="1520"/>
                    <a:pt x="1614" y="1525"/>
                  </a:cubicBezTo>
                  <a:cubicBezTo>
                    <a:pt x="1620" y="1531"/>
                    <a:pt x="1623" y="1537"/>
                    <a:pt x="1623" y="1548"/>
                  </a:cubicBezTo>
                  <a:cubicBezTo>
                    <a:pt x="1623" y="1554"/>
                    <a:pt x="1623" y="1556"/>
                    <a:pt x="1620" y="1559"/>
                  </a:cubicBezTo>
                  <a:cubicBezTo>
                    <a:pt x="1620" y="1562"/>
                    <a:pt x="1617" y="1568"/>
                    <a:pt x="1614" y="1570"/>
                  </a:cubicBezTo>
                  <a:cubicBezTo>
                    <a:pt x="1611" y="1573"/>
                    <a:pt x="1608" y="1579"/>
                    <a:pt x="1603" y="1585"/>
                  </a:cubicBezTo>
                  <a:cubicBezTo>
                    <a:pt x="1600" y="1590"/>
                    <a:pt x="1594" y="1593"/>
                    <a:pt x="1589" y="1599"/>
                  </a:cubicBezTo>
                  <a:lnTo>
                    <a:pt x="1532" y="1652"/>
                  </a:lnTo>
                  <a:lnTo>
                    <a:pt x="1532" y="1675"/>
                  </a:lnTo>
                  <a:lnTo>
                    <a:pt x="1645" y="1675"/>
                  </a:lnTo>
                  <a:lnTo>
                    <a:pt x="1645" y="1652"/>
                  </a:lnTo>
                  <a:lnTo>
                    <a:pt x="1563" y="1652"/>
                  </a:lnTo>
                  <a:lnTo>
                    <a:pt x="1603" y="1616"/>
                  </a:lnTo>
                  <a:lnTo>
                    <a:pt x="1623" y="1596"/>
                  </a:lnTo>
                  <a:cubicBezTo>
                    <a:pt x="1628" y="1590"/>
                    <a:pt x="1631" y="1585"/>
                    <a:pt x="1637" y="1579"/>
                  </a:cubicBezTo>
                  <a:cubicBezTo>
                    <a:pt x="1639" y="1573"/>
                    <a:pt x="1642" y="1568"/>
                    <a:pt x="1642" y="1565"/>
                  </a:cubicBezTo>
                  <a:cubicBezTo>
                    <a:pt x="1642" y="1559"/>
                    <a:pt x="1645" y="1554"/>
                    <a:pt x="1645" y="1548"/>
                  </a:cubicBezTo>
                  <a:cubicBezTo>
                    <a:pt x="1645" y="1539"/>
                    <a:pt x="1641" y="1534"/>
                    <a:pt x="1639" y="1528"/>
                  </a:cubicBezTo>
                  <a:cubicBezTo>
                    <a:pt x="1636" y="1522"/>
                    <a:pt x="1633" y="1517"/>
                    <a:pt x="1628" y="1514"/>
                  </a:cubicBezTo>
                  <a:cubicBezTo>
                    <a:pt x="1622" y="1511"/>
                    <a:pt x="1617" y="1506"/>
                    <a:pt x="1611" y="1506"/>
                  </a:cubicBezTo>
                  <a:cubicBezTo>
                    <a:pt x="1606" y="1503"/>
                    <a:pt x="1597" y="1503"/>
                    <a:pt x="1589" y="1503"/>
                  </a:cubicBezTo>
                  <a:cubicBezTo>
                    <a:pt x="1580" y="1503"/>
                    <a:pt x="1572" y="1503"/>
                    <a:pt x="1566" y="1506"/>
                  </a:cubicBezTo>
                  <a:cubicBezTo>
                    <a:pt x="1560" y="1508"/>
                    <a:pt x="1552" y="1511"/>
                    <a:pt x="1546" y="1517"/>
                  </a:cubicBezTo>
                  <a:cubicBezTo>
                    <a:pt x="1541" y="1522"/>
                    <a:pt x="1538" y="1525"/>
                    <a:pt x="1532" y="1534"/>
                  </a:cubicBezTo>
                  <a:cubicBezTo>
                    <a:pt x="1529" y="1539"/>
                    <a:pt x="1527" y="1545"/>
                    <a:pt x="1527" y="1554"/>
                  </a:cubicBezTo>
                  <a:lnTo>
                    <a:pt x="1552" y="1554"/>
                  </a:lnTo>
                  <a:lnTo>
                    <a:pt x="1552" y="1548"/>
                  </a:lnTo>
                  <a:close/>
                  <a:moveTo>
                    <a:pt x="1761" y="1675"/>
                  </a:moveTo>
                  <a:cubicBezTo>
                    <a:pt x="1769" y="1672"/>
                    <a:pt x="1775" y="1666"/>
                    <a:pt x="1781" y="1658"/>
                  </a:cubicBezTo>
                  <a:cubicBezTo>
                    <a:pt x="1786" y="1649"/>
                    <a:pt x="1792" y="1642"/>
                    <a:pt x="1795" y="1630"/>
                  </a:cubicBezTo>
                  <a:cubicBezTo>
                    <a:pt x="1797" y="1619"/>
                    <a:pt x="1800" y="1604"/>
                    <a:pt x="1800" y="1590"/>
                  </a:cubicBezTo>
                  <a:cubicBezTo>
                    <a:pt x="1800" y="1573"/>
                    <a:pt x="1797" y="1559"/>
                    <a:pt x="1795" y="1548"/>
                  </a:cubicBezTo>
                  <a:cubicBezTo>
                    <a:pt x="1792" y="1537"/>
                    <a:pt x="1786" y="1529"/>
                    <a:pt x="1781" y="1520"/>
                  </a:cubicBezTo>
                  <a:cubicBezTo>
                    <a:pt x="1775" y="1512"/>
                    <a:pt x="1769" y="1508"/>
                    <a:pt x="1761" y="1503"/>
                  </a:cubicBezTo>
                  <a:cubicBezTo>
                    <a:pt x="1752" y="1500"/>
                    <a:pt x="1743" y="1497"/>
                    <a:pt x="1735" y="1497"/>
                  </a:cubicBezTo>
                  <a:cubicBezTo>
                    <a:pt x="1726" y="1497"/>
                    <a:pt x="1718" y="1500"/>
                    <a:pt x="1710" y="1503"/>
                  </a:cubicBezTo>
                  <a:cubicBezTo>
                    <a:pt x="1702" y="1506"/>
                    <a:pt x="1696" y="1511"/>
                    <a:pt x="1690" y="1520"/>
                  </a:cubicBezTo>
                  <a:cubicBezTo>
                    <a:pt x="1685" y="1528"/>
                    <a:pt x="1679" y="1537"/>
                    <a:pt x="1676" y="1548"/>
                  </a:cubicBezTo>
                  <a:cubicBezTo>
                    <a:pt x="1673" y="1559"/>
                    <a:pt x="1670" y="1573"/>
                    <a:pt x="1670" y="1590"/>
                  </a:cubicBezTo>
                  <a:cubicBezTo>
                    <a:pt x="1670" y="1607"/>
                    <a:pt x="1673" y="1619"/>
                    <a:pt x="1676" y="1630"/>
                  </a:cubicBezTo>
                  <a:cubicBezTo>
                    <a:pt x="1679" y="1642"/>
                    <a:pt x="1684" y="1650"/>
                    <a:pt x="1690" y="1658"/>
                  </a:cubicBezTo>
                  <a:cubicBezTo>
                    <a:pt x="1695" y="1667"/>
                    <a:pt x="1702" y="1672"/>
                    <a:pt x="1710" y="1675"/>
                  </a:cubicBezTo>
                  <a:cubicBezTo>
                    <a:pt x="1718" y="1678"/>
                    <a:pt x="1726" y="1680"/>
                    <a:pt x="1735" y="1680"/>
                  </a:cubicBezTo>
                  <a:cubicBezTo>
                    <a:pt x="1743" y="1680"/>
                    <a:pt x="1752" y="1678"/>
                    <a:pt x="1761" y="1675"/>
                  </a:cubicBezTo>
                  <a:close/>
                  <a:moveTo>
                    <a:pt x="1707" y="1644"/>
                  </a:moveTo>
                  <a:cubicBezTo>
                    <a:pt x="1701" y="1633"/>
                    <a:pt x="1699" y="1616"/>
                    <a:pt x="1699" y="1590"/>
                  </a:cubicBezTo>
                  <a:cubicBezTo>
                    <a:pt x="1699" y="1565"/>
                    <a:pt x="1702" y="1548"/>
                    <a:pt x="1707" y="1537"/>
                  </a:cubicBezTo>
                  <a:cubicBezTo>
                    <a:pt x="1713" y="1525"/>
                    <a:pt x="1724" y="1520"/>
                    <a:pt x="1735" y="1520"/>
                  </a:cubicBezTo>
                  <a:cubicBezTo>
                    <a:pt x="1749" y="1520"/>
                    <a:pt x="1758" y="1526"/>
                    <a:pt x="1764" y="1537"/>
                  </a:cubicBezTo>
                  <a:cubicBezTo>
                    <a:pt x="1769" y="1549"/>
                    <a:pt x="1772" y="1565"/>
                    <a:pt x="1772" y="1590"/>
                  </a:cubicBezTo>
                  <a:cubicBezTo>
                    <a:pt x="1772" y="1616"/>
                    <a:pt x="1769" y="1633"/>
                    <a:pt x="1764" y="1644"/>
                  </a:cubicBezTo>
                  <a:cubicBezTo>
                    <a:pt x="1758" y="1655"/>
                    <a:pt x="1749" y="1661"/>
                    <a:pt x="1735" y="1661"/>
                  </a:cubicBezTo>
                  <a:cubicBezTo>
                    <a:pt x="1721" y="1661"/>
                    <a:pt x="1712" y="1655"/>
                    <a:pt x="1707" y="1644"/>
                  </a:cubicBezTo>
                  <a:close/>
                  <a:moveTo>
                    <a:pt x="1905" y="1500"/>
                  </a:moveTo>
                  <a:lnTo>
                    <a:pt x="1882" y="1500"/>
                  </a:lnTo>
                  <a:lnTo>
                    <a:pt x="1843" y="1520"/>
                  </a:lnTo>
                  <a:lnTo>
                    <a:pt x="1843" y="1545"/>
                  </a:lnTo>
                  <a:lnTo>
                    <a:pt x="1882" y="1525"/>
                  </a:lnTo>
                  <a:lnTo>
                    <a:pt x="1882" y="1675"/>
                  </a:lnTo>
                  <a:lnTo>
                    <a:pt x="1905" y="1675"/>
                  </a:lnTo>
                  <a:lnTo>
                    <a:pt x="1905" y="1500"/>
                  </a:lnTo>
                  <a:close/>
                  <a:moveTo>
                    <a:pt x="2084" y="1522"/>
                  </a:moveTo>
                  <a:cubicBezTo>
                    <a:pt x="2081" y="1517"/>
                    <a:pt x="2076" y="1511"/>
                    <a:pt x="2073" y="1508"/>
                  </a:cubicBezTo>
                  <a:lnTo>
                    <a:pt x="2056" y="1500"/>
                  </a:lnTo>
                  <a:cubicBezTo>
                    <a:pt x="2050" y="1497"/>
                    <a:pt x="2043" y="1497"/>
                    <a:pt x="2035" y="1497"/>
                  </a:cubicBezTo>
                  <a:cubicBezTo>
                    <a:pt x="2026" y="1497"/>
                    <a:pt x="2020" y="1497"/>
                    <a:pt x="2012" y="1500"/>
                  </a:cubicBezTo>
                  <a:cubicBezTo>
                    <a:pt x="2006" y="1503"/>
                    <a:pt x="1998" y="1506"/>
                    <a:pt x="1995" y="1508"/>
                  </a:cubicBezTo>
                  <a:cubicBezTo>
                    <a:pt x="1989" y="1511"/>
                    <a:pt x="1987" y="1517"/>
                    <a:pt x="1984" y="1522"/>
                  </a:cubicBezTo>
                  <a:cubicBezTo>
                    <a:pt x="1981" y="1528"/>
                    <a:pt x="1978" y="1537"/>
                    <a:pt x="1978" y="1542"/>
                  </a:cubicBezTo>
                  <a:cubicBezTo>
                    <a:pt x="1978" y="1548"/>
                    <a:pt x="1978" y="1554"/>
                    <a:pt x="1981" y="1556"/>
                  </a:cubicBezTo>
                  <a:cubicBezTo>
                    <a:pt x="1984" y="1562"/>
                    <a:pt x="1984" y="1565"/>
                    <a:pt x="1987" y="1568"/>
                  </a:cubicBezTo>
                  <a:lnTo>
                    <a:pt x="1995" y="1576"/>
                  </a:lnTo>
                  <a:cubicBezTo>
                    <a:pt x="1998" y="1579"/>
                    <a:pt x="2001" y="1579"/>
                    <a:pt x="2006" y="1582"/>
                  </a:cubicBezTo>
                  <a:cubicBezTo>
                    <a:pt x="2003" y="1585"/>
                    <a:pt x="1998" y="1585"/>
                    <a:pt x="1995" y="1587"/>
                  </a:cubicBezTo>
                  <a:cubicBezTo>
                    <a:pt x="1991" y="1590"/>
                    <a:pt x="1987" y="1593"/>
                    <a:pt x="1984" y="1596"/>
                  </a:cubicBezTo>
                  <a:cubicBezTo>
                    <a:pt x="1981" y="1599"/>
                    <a:pt x="1978" y="1604"/>
                    <a:pt x="1975" y="1610"/>
                  </a:cubicBezTo>
                  <a:cubicBezTo>
                    <a:pt x="1972" y="1616"/>
                    <a:pt x="1972" y="1621"/>
                    <a:pt x="1972" y="1627"/>
                  </a:cubicBezTo>
                  <a:cubicBezTo>
                    <a:pt x="1972" y="1635"/>
                    <a:pt x="1975" y="1642"/>
                    <a:pt x="1978" y="1647"/>
                  </a:cubicBezTo>
                  <a:cubicBezTo>
                    <a:pt x="1981" y="1653"/>
                    <a:pt x="1986" y="1659"/>
                    <a:pt x="1992" y="1664"/>
                  </a:cubicBezTo>
                  <a:cubicBezTo>
                    <a:pt x="1997" y="1670"/>
                    <a:pt x="2003" y="1672"/>
                    <a:pt x="2012" y="1675"/>
                  </a:cubicBezTo>
                  <a:cubicBezTo>
                    <a:pt x="2020" y="1678"/>
                    <a:pt x="2028" y="1678"/>
                    <a:pt x="2036" y="1678"/>
                  </a:cubicBezTo>
                  <a:cubicBezTo>
                    <a:pt x="2045" y="1678"/>
                    <a:pt x="2054" y="1678"/>
                    <a:pt x="2062" y="1675"/>
                  </a:cubicBezTo>
                  <a:cubicBezTo>
                    <a:pt x="2071" y="1672"/>
                    <a:pt x="2076" y="1669"/>
                    <a:pt x="2081" y="1664"/>
                  </a:cubicBezTo>
                  <a:cubicBezTo>
                    <a:pt x="2087" y="1658"/>
                    <a:pt x="2093" y="1655"/>
                    <a:pt x="2096" y="1647"/>
                  </a:cubicBezTo>
                  <a:cubicBezTo>
                    <a:pt x="2098" y="1641"/>
                    <a:pt x="2101" y="1633"/>
                    <a:pt x="2101" y="1627"/>
                  </a:cubicBezTo>
                  <a:cubicBezTo>
                    <a:pt x="2101" y="1621"/>
                    <a:pt x="2101" y="1616"/>
                    <a:pt x="2098" y="1610"/>
                  </a:cubicBezTo>
                  <a:cubicBezTo>
                    <a:pt x="2096" y="1604"/>
                    <a:pt x="2093" y="1601"/>
                    <a:pt x="2090" y="1596"/>
                  </a:cubicBezTo>
                  <a:cubicBezTo>
                    <a:pt x="2087" y="1593"/>
                    <a:pt x="2084" y="1590"/>
                    <a:pt x="2079" y="1587"/>
                  </a:cubicBezTo>
                  <a:cubicBezTo>
                    <a:pt x="2076" y="1585"/>
                    <a:pt x="2070" y="1582"/>
                    <a:pt x="2067" y="1582"/>
                  </a:cubicBezTo>
                  <a:cubicBezTo>
                    <a:pt x="2070" y="1579"/>
                    <a:pt x="2073" y="1579"/>
                    <a:pt x="2079" y="1576"/>
                  </a:cubicBezTo>
                  <a:lnTo>
                    <a:pt x="2087" y="1568"/>
                  </a:lnTo>
                  <a:cubicBezTo>
                    <a:pt x="2090" y="1565"/>
                    <a:pt x="2093" y="1562"/>
                    <a:pt x="2093" y="1556"/>
                  </a:cubicBezTo>
                  <a:cubicBezTo>
                    <a:pt x="2090" y="1554"/>
                    <a:pt x="2090" y="1548"/>
                    <a:pt x="2090" y="1542"/>
                  </a:cubicBezTo>
                  <a:cubicBezTo>
                    <a:pt x="2090" y="1534"/>
                    <a:pt x="2087" y="1528"/>
                    <a:pt x="2084" y="1522"/>
                  </a:cubicBezTo>
                  <a:close/>
                  <a:moveTo>
                    <a:pt x="2062" y="1652"/>
                  </a:moveTo>
                  <a:cubicBezTo>
                    <a:pt x="2056" y="1658"/>
                    <a:pt x="2045" y="1661"/>
                    <a:pt x="2035" y="1661"/>
                  </a:cubicBezTo>
                  <a:cubicBezTo>
                    <a:pt x="2029" y="1661"/>
                    <a:pt x="2023" y="1661"/>
                    <a:pt x="2018" y="1658"/>
                  </a:cubicBezTo>
                  <a:cubicBezTo>
                    <a:pt x="2012" y="1655"/>
                    <a:pt x="2009" y="1655"/>
                    <a:pt x="2006" y="1652"/>
                  </a:cubicBezTo>
                  <a:cubicBezTo>
                    <a:pt x="2003" y="1649"/>
                    <a:pt x="2001" y="1647"/>
                    <a:pt x="2001" y="1644"/>
                  </a:cubicBezTo>
                  <a:cubicBezTo>
                    <a:pt x="1998" y="1641"/>
                    <a:pt x="1998" y="1635"/>
                    <a:pt x="1998" y="1633"/>
                  </a:cubicBezTo>
                  <a:cubicBezTo>
                    <a:pt x="1998" y="1627"/>
                    <a:pt x="1998" y="1621"/>
                    <a:pt x="2001" y="1618"/>
                  </a:cubicBezTo>
                  <a:cubicBezTo>
                    <a:pt x="2003" y="1616"/>
                    <a:pt x="2006" y="1610"/>
                    <a:pt x="2009" y="1607"/>
                  </a:cubicBezTo>
                  <a:cubicBezTo>
                    <a:pt x="2012" y="1604"/>
                    <a:pt x="2015" y="1601"/>
                    <a:pt x="2020" y="1599"/>
                  </a:cubicBezTo>
                  <a:cubicBezTo>
                    <a:pt x="2023" y="1596"/>
                    <a:pt x="2029" y="1596"/>
                    <a:pt x="2032" y="1593"/>
                  </a:cubicBezTo>
                  <a:cubicBezTo>
                    <a:pt x="2036" y="1593"/>
                    <a:pt x="2039" y="1596"/>
                    <a:pt x="2045" y="1596"/>
                  </a:cubicBezTo>
                  <a:cubicBezTo>
                    <a:pt x="2050" y="1599"/>
                    <a:pt x="2053" y="1599"/>
                    <a:pt x="2059" y="1601"/>
                  </a:cubicBezTo>
                  <a:cubicBezTo>
                    <a:pt x="2066" y="1604"/>
                    <a:pt x="2067" y="1608"/>
                    <a:pt x="2070" y="1613"/>
                  </a:cubicBezTo>
                  <a:cubicBezTo>
                    <a:pt x="2073" y="1619"/>
                    <a:pt x="2070" y="1622"/>
                    <a:pt x="2070" y="1630"/>
                  </a:cubicBezTo>
                  <a:cubicBezTo>
                    <a:pt x="2070" y="1639"/>
                    <a:pt x="2067" y="1647"/>
                    <a:pt x="2062" y="1652"/>
                  </a:cubicBezTo>
                  <a:close/>
                  <a:moveTo>
                    <a:pt x="2003" y="1534"/>
                  </a:moveTo>
                  <a:lnTo>
                    <a:pt x="2012" y="1525"/>
                  </a:lnTo>
                  <a:cubicBezTo>
                    <a:pt x="2015" y="1522"/>
                    <a:pt x="2018" y="1522"/>
                    <a:pt x="2023" y="1520"/>
                  </a:cubicBezTo>
                  <a:cubicBezTo>
                    <a:pt x="2026" y="1520"/>
                    <a:pt x="2031" y="1517"/>
                    <a:pt x="2036" y="1517"/>
                  </a:cubicBezTo>
                  <a:cubicBezTo>
                    <a:pt x="2042" y="1517"/>
                    <a:pt x="2045" y="1517"/>
                    <a:pt x="2050" y="1520"/>
                  </a:cubicBezTo>
                  <a:cubicBezTo>
                    <a:pt x="2053" y="1520"/>
                    <a:pt x="2059" y="1522"/>
                    <a:pt x="2062" y="1525"/>
                  </a:cubicBezTo>
                  <a:lnTo>
                    <a:pt x="2070" y="1534"/>
                  </a:lnTo>
                  <a:cubicBezTo>
                    <a:pt x="2073" y="1537"/>
                    <a:pt x="2073" y="1539"/>
                    <a:pt x="2073" y="1545"/>
                  </a:cubicBezTo>
                  <a:cubicBezTo>
                    <a:pt x="2073" y="1551"/>
                    <a:pt x="2074" y="1554"/>
                    <a:pt x="2070" y="1556"/>
                  </a:cubicBezTo>
                  <a:cubicBezTo>
                    <a:pt x="2067" y="1559"/>
                    <a:pt x="2067" y="1562"/>
                    <a:pt x="2065" y="1565"/>
                  </a:cubicBezTo>
                  <a:lnTo>
                    <a:pt x="2056" y="1573"/>
                  </a:lnTo>
                  <a:cubicBezTo>
                    <a:pt x="2053" y="1576"/>
                    <a:pt x="2050" y="1576"/>
                    <a:pt x="2048" y="1579"/>
                  </a:cubicBezTo>
                  <a:cubicBezTo>
                    <a:pt x="2045" y="1579"/>
                    <a:pt x="2039" y="1579"/>
                    <a:pt x="2036" y="1576"/>
                  </a:cubicBezTo>
                  <a:cubicBezTo>
                    <a:pt x="2032" y="1576"/>
                    <a:pt x="2029" y="1573"/>
                    <a:pt x="2026" y="1570"/>
                  </a:cubicBezTo>
                  <a:lnTo>
                    <a:pt x="2018" y="1562"/>
                  </a:lnTo>
                  <a:cubicBezTo>
                    <a:pt x="2001" y="1556"/>
                    <a:pt x="2001" y="1551"/>
                    <a:pt x="2001" y="1545"/>
                  </a:cubicBezTo>
                  <a:cubicBezTo>
                    <a:pt x="2001" y="1539"/>
                    <a:pt x="2001" y="1537"/>
                    <a:pt x="2003" y="1534"/>
                  </a:cubicBezTo>
                  <a:close/>
                  <a:moveTo>
                    <a:pt x="2273" y="1618"/>
                  </a:moveTo>
                  <a:lnTo>
                    <a:pt x="2316" y="1618"/>
                  </a:lnTo>
                  <a:lnTo>
                    <a:pt x="2316" y="1576"/>
                  </a:lnTo>
                  <a:lnTo>
                    <a:pt x="2273" y="1576"/>
                  </a:lnTo>
                  <a:lnTo>
                    <a:pt x="2273" y="1618"/>
                  </a:lnTo>
                  <a:close/>
                  <a:moveTo>
                    <a:pt x="2609" y="1675"/>
                  </a:moveTo>
                  <a:cubicBezTo>
                    <a:pt x="2620" y="1672"/>
                    <a:pt x="2629" y="1664"/>
                    <a:pt x="2637" y="1658"/>
                  </a:cubicBezTo>
                  <a:cubicBezTo>
                    <a:pt x="2646" y="1649"/>
                    <a:pt x="2651" y="1641"/>
                    <a:pt x="2654" y="1630"/>
                  </a:cubicBezTo>
                  <a:cubicBezTo>
                    <a:pt x="2660" y="1618"/>
                    <a:pt x="2660" y="1604"/>
                    <a:pt x="2660" y="1590"/>
                  </a:cubicBezTo>
                  <a:cubicBezTo>
                    <a:pt x="2660" y="1576"/>
                    <a:pt x="2657" y="1562"/>
                    <a:pt x="2654" y="1551"/>
                  </a:cubicBezTo>
                  <a:cubicBezTo>
                    <a:pt x="2649" y="1539"/>
                    <a:pt x="2643" y="1528"/>
                    <a:pt x="2637" y="1522"/>
                  </a:cubicBezTo>
                  <a:cubicBezTo>
                    <a:pt x="2629" y="1514"/>
                    <a:pt x="2620" y="1509"/>
                    <a:pt x="2609" y="1506"/>
                  </a:cubicBezTo>
                  <a:cubicBezTo>
                    <a:pt x="2598" y="1504"/>
                    <a:pt x="2587" y="1500"/>
                    <a:pt x="2575" y="1500"/>
                  </a:cubicBezTo>
                  <a:cubicBezTo>
                    <a:pt x="2564" y="1500"/>
                    <a:pt x="2553" y="1503"/>
                    <a:pt x="2541" y="1506"/>
                  </a:cubicBezTo>
                  <a:cubicBezTo>
                    <a:pt x="2530" y="1508"/>
                    <a:pt x="2522" y="1517"/>
                    <a:pt x="2513" y="1522"/>
                  </a:cubicBezTo>
                  <a:cubicBezTo>
                    <a:pt x="2505" y="1531"/>
                    <a:pt x="2499" y="1539"/>
                    <a:pt x="2496" y="1551"/>
                  </a:cubicBezTo>
                  <a:cubicBezTo>
                    <a:pt x="2491" y="1562"/>
                    <a:pt x="2491" y="1576"/>
                    <a:pt x="2491" y="1590"/>
                  </a:cubicBezTo>
                  <a:cubicBezTo>
                    <a:pt x="2491" y="1604"/>
                    <a:pt x="2493" y="1619"/>
                    <a:pt x="2496" y="1630"/>
                  </a:cubicBezTo>
                  <a:cubicBezTo>
                    <a:pt x="2499" y="1642"/>
                    <a:pt x="2508" y="1653"/>
                    <a:pt x="2513" y="1658"/>
                  </a:cubicBezTo>
                  <a:cubicBezTo>
                    <a:pt x="2522" y="1667"/>
                    <a:pt x="2530" y="1672"/>
                    <a:pt x="2541" y="1675"/>
                  </a:cubicBezTo>
                  <a:cubicBezTo>
                    <a:pt x="2553" y="1678"/>
                    <a:pt x="2564" y="1680"/>
                    <a:pt x="2575" y="1680"/>
                  </a:cubicBezTo>
                  <a:cubicBezTo>
                    <a:pt x="2587" y="1680"/>
                    <a:pt x="2598" y="1678"/>
                    <a:pt x="2609" y="1675"/>
                  </a:cubicBezTo>
                  <a:close/>
                  <a:moveTo>
                    <a:pt x="2550" y="1655"/>
                  </a:moveTo>
                  <a:cubicBezTo>
                    <a:pt x="2542" y="1652"/>
                    <a:pt x="2536" y="1647"/>
                    <a:pt x="2530" y="1641"/>
                  </a:cubicBezTo>
                  <a:cubicBezTo>
                    <a:pt x="2525" y="1635"/>
                    <a:pt x="2522" y="1627"/>
                    <a:pt x="2519" y="1618"/>
                  </a:cubicBezTo>
                  <a:cubicBezTo>
                    <a:pt x="2516" y="1610"/>
                    <a:pt x="2513" y="1599"/>
                    <a:pt x="2513" y="1587"/>
                  </a:cubicBezTo>
                  <a:cubicBezTo>
                    <a:pt x="2513" y="1576"/>
                    <a:pt x="2516" y="1565"/>
                    <a:pt x="2519" y="1556"/>
                  </a:cubicBezTo>
                  <a:cubicBezTo>
                    <a:pt x="2522" y="1548"/>
                    <a:pt x="2525" y="1539"/>
                    <a:pt x="2530" y="1534"/>
                  </a:cubicBezTo>
                  <a:cubicBezTo>
                    <a:pt x="2536" y="1528"/>
                    <a:pt x="2541" y="1522"/>
                    <a:pt x="2550" y="1520"/>
                  </a:cubicBezTo>
                  <a:cubicBezTo>
                    <a:pt x="2558" y="1517"/>
                    <a:pt x="2564" y="1514"/>
                    <a:pt x="2575" y="1514"/>
                  </a:cubicBezTo>
                  <a:cubicBezTo>
                    <a:pt x="2584" y="1514"/>
                    <a:pt x="2593" y="1518"/>
                    <a:pt x="2601" y="1520"/>
                  </a:cubicBezTo>
                  <a:cubicBezTo>
                    <a:pt x="2610" y="1523"/>
                    <a:pt x="2615" y="1529"/>
                    <a:pt x="2620" y="1534"/>
                  </a:cubicBezTo>
                  <a:cubicBezTo>
                    <a:pt x="2626" y="1540"/>
                    <a:pt x="2629" y="1548"/>
                    <a:pt x="2632" y="1556"/>
                  </a:cubicBezTo>
                  <a:cubicBezTo>
                    <a:pt x="2635" y="1565"/>
                    <a:pt x="2637" y="1576"/>
                    <a:pt x="2637" y="1587"/>
                  </a:cubicBezTo>
                  <a:cubicBezTo>
                    <a:pt x="2637" y="1599"/>
                    <a:pt x="2635" y="1610"/>
                    <a:pt x="2632" y="1618"/>
                  </a:cubicBezTo>
                  <a:cubicBezTo>
                    <a:pt x="2629" y="1627"/>
                    <a:pt x="2626" y="1635"/>
                    <a:pt x="2620" y="1641"/>
                  </a:cubicBezTo>
                  <a:cubicBezTo>
                    <a:pt x="2615" y="1647"/>
                    <a:pt x="2610" y="1652"/>
                    <a:pt x="2601" y="1655"/>
                  </a:cubicBezTo>
                  <a:cubicBezTo>
                    <a:pt x="2593" y="1658"/>
                    <a:pt x="2587" y="1661"/>
                    <a:pt x="2575" y="1661"/>
                  </a:cubicBezTo>
                  <a:cubicBezTo>
                    <a:pt x="2567" y="1661"/>
                    <a:pt x="2559" y="1658"/>
                    <a:pt x="2550" y="1655"/>
                  </a:cubicBezTo>
                  <a:close/>
                  <a:moveTo>
                    <a:pt x="2714" y="1675"/>
                  </a:moveTo>
                  <a:lnTo>
                    <a:pt x="2714" y="1610"/>
                  </a:lnTo>
                  <a:cubicBezTo>
                    <a:pt x="2714" y="1601"/>
                    <a:pt x="2714" y="1596"/>
                    <a:pt x="2716" y="1590"/>
                  </a:cubicBezTo>
                  <a:cubicBezTo>
                    <a:pt x="2719" y="1585"/>
                    <a:pt x="2719" y="1579"/>
                    <a:pt x="2722" y="1576"/>
                  </a:cubicBezTo>
                  <a:lnTo>
                    <a:pt x="2731" y="1568"/>
                  </a:lnTo>
                  <a:cubicBezTo>
                    <a:pt x="2733" y="1565"/>
                    <a:pt x="2739" y="1565"/>
                    <a:pt x="2742" y="1565"/>
                  </a:cubicBezTo>
                  <a:lnTo>
                    <a:pt x="2750" y="1565"/>
                  </a:lnTo>
                  <a:cubicBezTo>
                    <a:pt x="2753" y="1565"/>
                    <a:pt x="2756" y="1565"/>
                    <a:pt x="2759" y="1568"/>
                  </a:cubicBezTo>
                  <a:lnTo>
                    <a:pt x="2759" y="1545"/>
                  </a:lnTo>
                  <a:lnTo>
                    <a:pt x="2753" y="1545"/>
                  </a:lnTo>
                  <a:lnTo>
                    <a:pt x="2745" y="1545"/>
                  </a:lnTo>
                  <a:cubicBezTo>
                    <a:pt x="2731" y="1545"/>
                    <a:pt x="2719" y="1554"/>
                    <a:pt x="2711" y="1568"/>
                  </a:cubicBezTo>
                  <a:lnTo>
                    <a:pt x="2708" y="1548"/>
                  </a:lnTo>
                  <a:lnTo>
                    <a:pt x="2688" y="1548"/>
                  </a:lnTo>
                  <a:lnTo>
                    <a:pt x="2688" y="1678"/>
                  </a:lnTo>
                  <a:lnTo>
                    <a:pt x="2714" y="1678"/>
                  </a:lnTo>
                  <a:lnTo>
                    <a:pt x="2714" y="1675"/>
                  </a:lnTo>
                  <a:close/>
                  <a:moveTo>
                    <a:pt x="2804" y="1497"/>
                  </a:moveTo>
                  <a:lnTo>
                    <a:pt x="2781" y="1497"/>
                  </a:lnTo>
                  <a:lnTo>
                    <a:pt x="2781" y="1675"/>
                  </a:lnTo>
                  <a:lnTo>
                    <a:pt x="2804" y="1675"/>
                  </a:lnTo>
                  <a:lnTo>
                    <a:pt x="2804" y="1497"/>
                  </a:lnTo>
                  <a:close/>
                  <a:moveTo>
                    <a:pt x="2857" y="1582"/>
                  </a:moveTo>
                  <a:cubicBezTo>
                    <a:pt x="2857" y="1576"/>
                    <a:pt x="2860" y="1570"/>
                    <a:pt x="2866" y="1568"/>
                  </a:cubicBezTo>
                  <a:cubicBezTo>
                    <a:pt x="2872" y="1565"/>
                    <a:pt x="2877" y="1562"/>
                    <a:pt x="2886" y="1562"/>
                  </a:cubicBezTo>
                  <a:cubicBezTo>
                    <a:pt x="2894" y="1562"/>
                    <a:pt x="2903" y="1565"/>
                    <a:pt x="2908" y="1568"/>
                  </a:cubicBezTo>
                  <a:cubicBezTo>
                    <a:pt x="2914" y="1573"/>
                    <a:pt x="2917" y="1579"/>
                    <a:pt x="2917" y="1587"/>
                  </a:cubicBezTo>
                  <a:lnTo>
                    <a:pt x="2917" y="1593"/>
                  </a:lnTo>
                  <a:lnTo>
                    <a:pt x="2880" y="1599"/>
                  </a:lnTo>
                  <a:cubicBezTo>
                    <a:pt x="2863" y="1601"/>
                    <a:pt x="2849" y="1607"/>
                    <a:pt x="2843" y="1613"/>
                  </a:cubicBezTo>
                  <a:cubicBezTo>
                    <a:pt x="2835" y="1618"/>
                    <a:pt x="2832" y="1630"/>
                    <a:pt x="2832" y="1641"/>
                  </a:cubicBezTo>
                  <a:cubicBezTo>
                    <a:pt x="2832" y="1647"/>
                    <a:pt x="2832" y="1652"/>
                    <a:pt x="2835" y="1655"/>
                  </a:cubicBezTo>
                  <a:cubicBezTo>
                    <a:pt x="2838" y="1661"/>
                    <a:pt x="2841" y="1664"/>
                    <a:pt x="2843" y="1666"/>
                  </a:cubicBezTo>
                  <a:cubicBezTo>
                    <a:pt x="2846" y="1669"/>
                    <a:pt x="2852" y="1672"/>
                    <a:pt x="2857" y="1675"/>
                  </a:cubicBezTo>
                  <a:cubicBezTo>
                    <a:pt x="2863" y="1678"/>
                    <a:pt x="2869" y="1678"/>
                    <a:pt x="2877" y="1678"/>
                  </a:cubicBezTo>
                  <a:cubicBezTo>
                    <a:pt x="2889" y="1678"/>
                    <a:pt x="2897" y="1675"/>
                    <a:pt x="2903" y="1672"/>
                  </a:cubicBezTo>
                  <a:cubicBezTo>
                    <a:pt x="2908" y="1669"/>
                    <a:pt x="2917" y="1664"/>
                    <a:pt x="2920" y="1658"/>
                  </a:cubicBezTo>
                  <a:lnTo>
                    <a:pt x="2922" y="1675"/>
                  </a:lnTo>
                  <a:lnTo>
                    <a:pt x="2942" y="1675"/>
                  </a:lnTo>
                  <a:lnTo>
                    <a:pt x="2942" y="1587"/>
                  </a:lnTo>
                  <a:cubicBezTo>
                    <a:pt x="2942" y="1582"/>
                    <a:pt x="2942" y="1576"/>
                    <a:pt x="2939" y="1570"/>
                  </a:cubicBezTo>
                  <a:cubicBezTo>
                    <a:pt x="2937" y="1565"/>
                    <a:pt x="2934" y="1559"/>
                    <a:pt x="2928" y="1556"/>
                  </a:cubicBezTo>
                  <a:lnTo>
                    <a:pt x="2911" y="1548"/>
                  </a:lnTo>
                  <a:cubicBezTo>
                    <a:pt x="2905" y="1545"/>
                    <a:pt x="2897" y="1545"/>
                    <a:pt x="2889" y="1545"/>
                  </a:cubicBezTo>
                  <a:cubicBezTo>
                    <a:pt x="2872" y="1545"/>
                    <a:pt x="2860" y="1548"/>
                    <a:pt x="2849" y="1556"/>
                  </a:cubicBezTo>
                  <a:cubicBezTo>
                    <a:pt x="2841" y="1565"/>
                    <a:pt x="2835" y="1573"/>
                    <a:pt x="2832" y="1585"/>
                  </a:cubicBezTo>
                  <a:lnTo>
                    <a:pt x="2857" y="1585"/>
                  </a:lnTo>
                  <a:lnTo>
                    <a:pt x="2857" y="1582"/>
                  </a:lnTo>
                  <a:close/>
                  <a:moveTo>
                    <a:pt x="2860" y="1655"/>
                  </a:moveTo>
                  <a:cubicBezTo>
                    <a:pt x="2855" y="1652"/>
                    <a:pt x="2855" y="1647"/>
                    <a:pt x="2855" y="1641"/>
                  </a:cubicBezTo>
                  <a:lnTo>
                    <a:pt x="2855" y="1633"/>
                  </a:lnTo>
                  <a:cubicBezTo>
                    <a:pt x="2855" y="1630"/>
                    <a:pt x="2857" y="1627"/>
                    <a:pt x="2860" y="1627"/>
                  </a:cubicBezTo>
                  <a:cubicBezTo>
                    <a:pt x="2863" y="1624"/>
                    <a:pt x="2866" y="1624"/>
                    <a:pt x="2869" y="1621"/>
                  </a:cubicBezTo>
                  <a:cubicBezTo>
                    <a:pt x="2872" y="1621"/>
                    <a:pt x="2877" y="1618"/>
                    <a:pt x="2883" y="1618"/>
                  </a:cubicBezTo>
                  <a:lnTo>
                    <a:pt x="2914" y="1613"/>
                  </a:lnTo>
                  <a:lnTo>
                    <a:pt x="2914" y="1630"/>
                  </a:lnTo>
                  <a:cubicBezTo>
                    <a:pt x="2914" y="1635"/>
                    <a:pt x="2914" y="1638"/>
                    <a:pt x="2911" y="1641"/>
                  </a:cubicBezTo>
                  <a:lnTo>
                    <a:pt x="2903" y="1649"/>
                  </a:lnTo>
                  <a:cubicBezTo>
                    <a:pt x="2900" y="1652"/>
                    <a:pt x="2894" y="1655"/>
                    <a:pt x="2891" y="1655"/>
                  </a:cubicBezTo>
                  <a:cubicBezTo>
                    <a:pt x="2889" y="1658"/>
                    <a:pt x="2886" y="1661"/>
                    <a:pt x="2880" y="1661"/>
                  </a:cubicBezTo>
                  <a:cubicBezTo>
                    <a:pt x="2872" y="1661"/>
                    <a:pt x="2866" y="1658"/>
                    <a:pt x="2860" y="1655"/>
                  </a:cubicBezTo>
                  <a:close/>
                  <a:moveTo>
                    <a:pt x="2999" y="1596"/>
                  </a:moveTo>
                  <a:cubicBezTo>
                    <a:pt x="2999" y="1590"/>
                    <a:pt x="2999" y="1587"/>
                    <a:pt x="3001" y="1582"/>
                  </a:cubicBezTo>
                  <a:cubicBezTo>
                    <a:pt x="3004" y="1579"/>
                    <a:pt x="3004" y="1573"/>
                    <a:pt x="3007" y="1570"/>
                  </a:cubicBezTo>
                  <a:cubicBezTo>
                    <a:pt x="3010" y="1568"/>
                    <a:pt x="3013" y="1565"/>
                    <a:pt x="3018" y="1565"/>
                  </a:cubicBezTo>
                  <a:cubicBezTo>
                    <a:pt x="3021" y="1562"/>
                    <a:pt x="3027" y="1562"/>
                    <a:pt x="3030" y="1562"/>
                  </a:cubicBezTo>
                  <a:cubicBezTo>
                    <a:pt x="3038" y="1562"/>
                    <a:pt x="3047" y="1566"/>
                    <a:pt x="3049" y="1568"/>
                  </a:cubicBezTo>
                  <a:cubicBezTo>
                    <a:pt x="3055" y="1574"/>
                    <a:pt x="3058" y="1579"/>
                    <a:pt x="3058" y="1590"/>
                  </a:cubicBezTo>
                  <a:lnTo>
                    <a:pt x="3058" y="1675"/>
                  </a:lnTo>
                  <a:lnTo>
                    <a:pt x="3080" y="1675"/>
                  </a:lnTo>
                  <a:lnTo>
                    <a:pt x="3080" y="1590"/>
                  </a:lnTo>
                  <a:cubicBezTo>
                    <a:pt x="3080" y="1573"/>
                    <a:pt x="3078" y="1563"/>
                    <a:pt x="3069" y="1554"/>
                  </a:cubicBezTo>
                  <a:cubicBezTo>
                    <a:pt x="3061" y="1546"/>
                    <a:pt x="3049" y="1542"/>
                    <a:pt x="3035" y="1542"/>
                  </a:cubicBezTo>
                  <a:cubicBezTo>
                    <a:pt x="3027" y="1542"/>
                    <a:pt x="3021" y="1545"/>
                    <a:pt x="3013" y="1548"/>
                  </a:cubicBezTo>
                  <a:cubicBezTo>
                    <a:pt x="3007" y="1551"/>
                    <a:pt x="3001" y="1556"/>
                    <a:pt x="2996" y="1562"/>
                  </a:cubicBezTo>
                  <a:lnTo>
                    <a:pt x="2993" y="1545"/>
                  </a:lnTo>
                  <a:lnTo>
                    <a:pt x="2973" y="1545"/>
                  </a:lnTo>
                  <a:lnTo>
                    <a:pt x="2973" y="1675"/>
                  </a:lnTo>
                  <a:lnTo>
                    <a:pt x="2999" y="1675"/>
                  </a:lnTo>
                  <a:lnTo>
                    <a:pt x="2999" y="1596"/>
                  </a:lnTo>
                  <a:close/>
                  <a:moveTo>
                    <a:pt x="3233" y="1675"/>
                  </a:moveTo>
                  <a:lnTo>
                    <a:pt x="3233" y="1497"/>
                  </a:lnTo>
                  <a:lnTo>
                    <a:pt x="3210" y="1497"/>
                  </a:lnTo>
                  <a:lnTo>
                    <a:pt x="3210" y="1562"/>
                  </a:lnTo>
                  <a:cubicBezTo>
                    <a:pt x="3205" y="1556"/>
                    <a:pt x="3202" y="1551"/>
                    <a:pt x="3193" y="1548"/>
                  </a:cubicBezTo>
                  <a:cubicBezTo>
                    <a:pt x="3188" y="1545"/>
                    <a:pt x="3179" y="1542"/>
                    <a:pt x="3168" y="1542"/>
                  </a:cubicBezTo>
                  <a:cubicBezTo>
                    <a:pt x="3159" y="1542"/>
                    <a:pt x="3151" y="1545"/>
                    <a:pt x="3145" y="1548"/>
                  </a:cubicBezTo>
                  <a:cubicBezTo>
                    <a:pt x="3137" y="1551"/>
                    <a:pt x="3132" y="1556"/>
                    <a:pt x="3126" y="1562"/>
                  </a:cubicBezTo>
                  <a:cubicBezTo>
                    <a:pt x="3121" y="1568"/>
                    <a:pt x="3117" y="1577"/>
                    <a:pt x="3114" y="1585"/>
                  </a:cubicBezTo>
                  <a:cubicBezTo>
                    <a:pt x="3111" y="1594"/>
                    <a:pt x="3109" y="1605"/>
                    <a:pt x="3109" y="1616"/>
                  </a:cubicBezTo>
                  <a:cubicBezTo>
                    <a:pt x="3109" y="1628"/>
                    <a:pt x="3111" y="1636"/>
                    <a:pt x="3114" y="1644"/>
                  </a:cubicBezTo>
                  <a:cubicBezTo>
                    <a:pt x="3117" y="1653"/>
                    <a:pt x="3121" y="1661"/>
                    <a:pt x="3126" y="1666"/>
                  </a:cubicBezTo>
                  <a:cubicBezTo>
                    <a:pt x="3132" y="1672"/>
                    <a:pt x="3138" y="1678"/>
                    <a:pt x="3143" y="1680"/>
                  </a:cubicBezTo>
                  <a:cubicBezTo>
                    <a:pt x="3149" y="1683"/>
                    <a:pt x="3157" y="1686"/>
                    <a:pt x="3165" y="1686"/>
                  </a:cubicBezTo>
                  <a:cubicBezTo>
                    <a:pt x="3176" y="1686"/>
                    <a:pt x="3185" y="1683"/>
                    <a:pt x="3190" y="1680"/>
                  </a:cubicBezTo>
                  <a:cubicBezTo>
                    <a:pt x="3199" y="1678"/>
                    <a:pt x="3205" y="1672"/>
                    <a:pt x="3207" y="1664"/>
                  </a:cubicBezTo>
                  <a:lnTo>
                    <a:pt x="3213" y="1680"/>
                  </a:lnTo>
                  <a:lnTo>
                    <a:pt x="3233" y="1680"/>
                  </a:lnTo>
                  <a:lnTo>
                    <a:pt x="3233" y="1675"/>
                  </a:lnTo>
                  <a:close/>
                  <a:moveTo>
                    <a:pt x="3143" y="1576"/>
                  </a:moveTo>
                  <a:cubicBezTo>
                    <a:pt x="3148" y="1568"/>
                    <a:pt x="3160" y="1565"/>
                    <a:pt x="3171" y="1565"/>
                  </a:cubicBezTo>
                  <a:cubicBezTo>
                    <a:pt x="3183" y="1565"/>
                    <a:pt x="3193" y="1571"/>
                    <a:pt x="3199" y="1579"/>
                  </a:cubicBezTo>
                  <a:cubicBezTo>
                    <a:pt x="3205" y="1588"/>
                    <a:pt x="3210" y="1599"/>
                    <a:pt x="3210" y="1616"/>
                  </a:cubicBezTo>
                  <a:cubicBezTo>
                    <a:pt x="3210" y="1621"/>
                    <a:pt x="3210" y="1630"/>
                    <a:pt x="3207" y="1635"/>
                  </a:cubicBezTo>
                  <a:cubicBezTo>
                    <a:pt x="3205" y="1641"/>
                    <a:pt x="3202" y="1647"/>
                    <a:pt x="3199" y="1649"/>
                  </a:cubicBezTo>
                  <a:cubicBezTo>
                    <a:pt x="3196" y="1652"/>
                    <a:pt x="3190" y="1658"/>
                    <a:pt x="3188" y="1658"/>
                  </a:cubicBezTo>
                  <a:cubicBezTo>
                    <a:pt x="3182" y="1661"/>
                    <a:pt x="3177" y="1661"/>
                    <a:pt x="3171" y="1661"/>
                  </a:cubicBezTo>
                  <a:cubicBezTo>
                    <a:pt x="3166" y="1661"/>
                    <a:pt x="3159" y="1661"/>
                    <a:pt x="3157" y="1658"/>
                  </a:cubicBezTo>
                  <a:cubicBezTo>
                    <a:pt x="3151" y="1655"/>
                    <a:pt x="3148" y="1652"/>
                    <a:pt x="3145" y="1649"/>
                  </a:cubicBezTo>
                  <a:cubicBezTo>
                    <a:pt x="3143" y="1647"/>
                    <a:pt x="3140" y="1641"/>
                    <a:pt x="3137" y="1635"/>
                  </a:cubicBezTo>
                  <a:cubicBezTo>
                    <a:pt x="3134" y="1627"/>
                    <a:pt x="3131" y="1621"/>
                    <a:pt x="3131" y="1613"/>
                  </a:cubicBezTo>
                  <a:cubicBezTo>
                    <a:pt x="3131" y="1596"/>
                    <a:pt x="3134" y="1585"/>
                    <a:pt x="3143" y="1576"/>
                  </a:cubicBezTo>
                  <a:close/>
                  <a:moveTo>
                    <a:pt x="3264" y="1641"/>
                  </a:moveTo>
                  <a:cubicBezTo>
                    <a:pt x="3267" y="1649"/>
                    <a:pt x="3272" y="1658"/>
                    <a:pt x="3278" y="1664"/>
                  </a:cubicBezTo>
                  <a:cubicBezTo>
                    <a:pt x="3284" y="1669"/>
                    <a:pt x="3289" y="1675"/>
                    <a:pt x="3298" y="1678"/>
                  </a:cubicBezTo>
                  <a:cubicBezTo>
                    <a:pt x="3306" y="1680"/>
                    <a:pt x="3315" y="1683"/>
                    <a:pt x="3323" y="1683"/>
                  </a:cubicBezTo>
                  <a:cubicBezTo>
                    <a:pt x="3332" y="1683"/>
                    <a:pt x="3340" y="1681"/>
                    <a:pt x="3348" y="1678"/>
                  </a:cubicBezTo>
                  <a:cubicBezTo>
                    <a:pt x="3357" y="1676"/>
                    <a:pt x="3363" y="1670"/>
                    <a:pt x="3368" y="1664"/>
                  </a:cubicBezTo>
                  <a:cubicBezTo>
                    <a:pt x="3374" y="1659"/>
                    <a:pt x="3380" y="1649"/>
                    <a:pt x="3382" y="1641"/>
                  </a:cubicBezTo>
                  <a:cubicBezTo>
                    <a:pt x="3385" y="1633"/>
                    <a:pt x="3388" y="1621"/>
                    <a:pt x="3388" y="1610"/>
                  </a:cubicBezTo>
                  <a:cubicBezTo>
                    <a:pt x="3388" y="1599"/>
                    <a:pt x="3385" y="1587"/>
                    <a:pt x="3382" y="1579"/>
                  </a:cubicBezTo>
                  <a:cubicBezTo>
                    <a:pt x="3380" y="1570"/>
                    <a:pt x="3374" y="1562"/>
                    <a:pt x="3368" y="1556"/>
                  </a:cubicBezTo>
                  <a:cubicBezTo>
                    <a:pt x="3363" y="1551"/>
                    <a:pt x="3357" y="1548"/>
                    <a:pt x="3348" y="1545"/>
                  </a:cubicBezTo>
                  <a:cubicBezTo>
                    <a:pt x="3340" y="1542"/>
                    <a:pt x="3332" y="1542"/>
                    <a:pt x="3323" y="1542"/>
                  </a:cubicBezTo>
                  <a:cubicBezTo>
                    <a:pt x="3315" y="1542"/>
                    <a:pt x="3307" y="1542"/>
                    <a:pt x="3298" y="1545"/>
                  </a:cubicBezTo>
                  <a:cubicBezTo>
                    <a:pt x="3290" y="1548"/>
                    <a:pt x="3284" y="1551"/>
                    <a:pt x="3278" y="1556"/>
                  </a:cubicBezTo>
                  <a:cubicBezTo>
                    <a:pt x="3272" y="1562"/>
                    <a:pt x="3267" y="1571"/>
                    <a:pt x="3264" y="1579"/>
                  </a:cubicBezTo>
                  <a:cubicBezTo>
                    <a:pt x="3261" y="1588"/>
                    <a:pt x="3258" y="1599"/>
                    <a:pt x="3258" y="1613"/>
                  </a:cubicBezTo>
                  <a:cubicBezTo>
                    <a:pt x="3258" y="1624"/>
                    <a:pt x="3261" y="1633"/>
                    <a:pt x="3264" y="1641"/>
                  </a:cubicBezTo>
                  <a:close/>
                  <a:moveTo>
                    <a:pt x="3286" y="1590"/>
                  </a:moveTo>
                  <a:cubicBezTo>
                    <a:pt x="3289" y="1585"/>
                    <a:pt x="3292" y="1579"/>
                    <a:pt x="3295" y="1576"/>
                  </a:cubicBezTo>
                  <a:cubicBezTo>
                    <a:pt x="3298" y="1573"/>
                    <a:pt x="3303" y="1568"/>
                    <a:pt x="3306" y="1568"/>
                  </a:cubicBezTo>
                  <a:cubicBezTo>
                    <a:pt x="3312" y="1565"/>
                    <a:pt x="3317" y="1565"/>
                    <a:pt x="3320" y="1565"/>
                  </a:cubicBezTo>
                  <a:cubicBezTo>
                    <a:pt x="3326" y="1565"/>
                    <a:pt x="3332" y="1565"/>
                    <a:pt x="3334" y="1568"/>
                  </a:cubicBezTo>
                  <a:cubicBezTo>
                    <a:pt x="3340" y="1570"/>
                    <a:pt x="3343" y="1573"/>
                    <a:pt x="3346" y="1576"/>
                  </a:cubicBezTo>
                  <a:cubicBezTo>
                    <a:pt x="3348" y="1579"/>
                    <a:pt x="3351" y="1585"/>
                    <a:pt x="3354" y="1590"/>
                  </a:cubicBezTo>
                  <a:cubicBezTo>
                    <a:pt x="3357" y="1596"/>
                    <a:pt x="3357" y="1604"/>
                    <a:pt x="3357" y="1613"/>
                  </a:cubicBezTo>
                  <a:cubicBezTo>
                    <a:pt x="3357" y="1630"/>
                    <a:pt x="3355" y="1641"/>
                    <a:pt x="3346" y="1649"/>
                  </a:cubicBezTo>
                  <a:cubicBezTo>
                    <a:pt x="3338" y="1658"/>
                    <a:pt x="3329" y="1661"/>
                    <a:pt x="3317" y="1661"/>
                  </a:cubicBezTo>
                  <a:cubicBezTo>
                    <a:pt x="3312" y="1661"/>
                    <a:pt x="3307" y="1661"/>
                    <a:pt x="3301" y="1658"/>
                  </a:cubicBezTo>
                  <a:cubicBezTo>
                    <a:pt x="3296" y="1655"/>
                    <a:pt x="3292" y="1652"/>
                    <a:pt x="3289" y="1649"/>
                  </a:cubicBezTo>
                  <a:cubicBezTo>
                    <a:pt x="3286" y="1647"/>
                    <a:pt x="3284" y="1641"/>
                    <a:pt x="3281" y="1635"/>
                  </a:cubicBezTo>
                  <a:cubicBezTo>
                    <a:pt x="3286" y="1627"/>
                    <a:pt x="3284" y="1618"/>
                    <a:pt x="3284" y="1613"/>
                  </a:cubicBezTo>
                  <a:cubicBezTo>
                    <a:pt x="3284" y="1604"/>
                    <a:pt x="3284" y="1599"/>
                    <a:pt x="3286" y="1590"/>
                  </a:cubicBezTo>
                  <a:close/>
                  <a:moveTo>
                    <a:pt x="3416" y="1647"/>
                  </a:moveTo>
                  <a:lnTo>
                    <a:pt x="3416" y="1675"/>
                  </a:lnTo>
                  <a:lnTo>
                    <a:pt x="3428" y="1675"/>
                  </a:lnTo>
                  <a:cubicBezTo>
                    <a:pt x="3428" y="1683"/>
                    <a:pt x="3425" y="1689"/>
                    <a:pt x="3422" y="1692"/>
                  </a:cubicBezTo>
                  <a:cubicBezTo>
                    <a:pt x="3419" y="1695"/>
                    <a:pt x="3416" y="1697"/>
                    <a:pt x="3411" y="1697"/>
                  </a:cubicBezTo>
                  <a:lnTo>
                    <a:pt x="3411" y="1709"/>
                  </a:lnTo>
                  <a:cubicBezTo>
                    <a:pt x="3413" y="1709"/>
                    <a:pt x="3419" y="1706"/>
                    <a:pt x="3422" y="1706"/>
                  </a:cubicBezTo>
                  <a:cubicBezTo>
                    <a:pt x="3425" y="1703"/>
                    <a:pt x="3430" y="1703"/>
                    <a:pt x="3433" y="1697"/>
                  </a:cubicBezTo>
                  <a:cubicBezTo>
                    <a:pt x="3436" y="1695"/>
                    <a:pt x="3439" y="1689"/>
                    <a:pt x="3442" y="1686"/>
                  </a:cubicBezTo>
                  <a:cubicBezTo>
                    <a:pt x="3444" y="1680"/>
                    <a:pt x="3444" y="1675"/>
                    <a:pt x="3444" y="1669"/>
                  </a:cubicBezTo>
                  <a:lnTo>
                    <a:pt x="3444" y="1647"/>
                  </a:lnTo>
                  <a:lnTo>
                    <a:pt x="3416" y="1647"/>
                  </a:lnTo>
                  <a:close/>
                  <a:moveTo>
                    <a:pt x="3662" y="1579"/>
                  </a:moveTo>
                  <a:lnTo>
                    <a:pt x="3586" y="1579"/>
                  </a:lnTo>
                  <a:lnTo>
                    <a:pt x="3586" y="1517"/>
                  </a:lnTo>
                  <a:lnTo>
                    <a:pt x="3670" y="1517"/>
                  </a:lnTo>
                  <a:lnTo>
                    <a:pt x="3670" y="1494"/>
                  </a:lnTo>
                  <a:lnTo>
                    <a:pt x="3560" y="1494"/>
                  </a:lnTo>
                  <a:lnTo>
                    <a:pt x="3560" y="1672"/>
                  </a:lnTo>
                  <a:lnTo>
                    <a:pt x="3586" y="1672"/>
                  </a:lnTo>
                  <a:lnTo>
                    <a:pt x="3586" y="1596"/>
                  </a:lnTo>
                  <a:lnTo>
                    <a:pt x="3662" y="1596"/>
                  </a:lnTo>
                  <a:lnTo>
                    <a:pt x="3662" y="1579"/>
                  </a:lnTo>
                  <a:close/>
                  <a:moveTo>
                    <a:pt x="3701" y="1497"/>
                  </a:moveTo>
                  <a:lnTo>
                    <a:pt x="3701" y="1675"/>
                  </a:lnTo>
                  <a:lnTo>
                    <a:pt x="3811" y="1675"/>
                  </a:lnTo>
                  <a:lnTo>
                    <a:pt x="3811" y="1652"/>
                  </a:lnTo>
                  <a:lnTo>
                    <a:pt x="3727" y="1652"/>
                  </a:lnTo>
                  <a:lnTo>
                    <a:pt x="3727" y="1497"/>
                  </a:lnTo>
                  <a:lnTo>
                    <a:pt x="3701" y="149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iscoSansTT Light" panose="020B0503020201020303" pitchFamily="34" charset="0"/>
              </a:endParaRPr>
            </a:p>
          </p:txBody>
        </p:sp>
        <p:sp>
          <p:nvSpPr>
            <p:cNvPr id="50" name="Freeform 1">
              <a:extLst>
                <a:ext uri="{FF2B5EF4-FFF2-40B4-BE49-F238E27FC236}">
                  <a16:creationId xmlns:a16="http://schemas.microsoft.com/office/drawing/2014/main" id="{F4F43553-6303-43B1-97FB-5EA5E37FF8B7}"/>
                </a:ext>
              </a:extLst>
            </p:cNvPr>
            <p:cNvSpPr>
              <a:spLocks noChangeAspect="1" noChangeArrowheads="1"/>
            </p:cNvSpPr>
            <p:nvPr userDrawn="1"/>
          </p:nvSpPr>
          <p:spPr bwMode="auto">
            <a:xfrm>
              <a:off x="1874520" y="2810642"/>
              <a:ext cx="5394960" cy="660063"/>
            </a:xfrm>
            <a:custGeom>
              <a:avLst/>
              <a:gdLst>
                <a:gd name="T0" fmla="*/ 99 w 16004"/>
                <a:gd name="T1" fmla="*/ 1915 h 1959"/>
                <a:gd name="T2" fmla="*/ 0 w 16004"/>
                <a:gd name="T3" fmla="*/ 0 h 1959"/>
                <a:gd name="T4" fmla="*/ 2650 w 16004"/>
                <a:gd name="T5" fmla="*/ 0 h 1959"/>
                <a:gd name="T6" fmla="*/ 2545 w 16004"/>
                <a:gd name="T7" fmla="*/ 1915 h 1959"/>
                <a:gd name="T8" fmla="*/ 1309 w 16004"/>
                <a:gd name="T9" fmla="*/ 1915 h 1959"/>
                <a:gd name="T10" fmla="*/ 1213 w 16004"/>
                <a:gd name="T11" fmla="*/ 0 h 1959"/>
                <a:gd name="T12" fmla="*/ 2560 w 16004"/>
                <a:gd name="T13" fmla="*/ 1766 h 1959"/>
                <a:gd name="T14" fmla="*/ 2650 w 16004"/>
                <a:gd name="T15" fmla="*/ 0 h 1959"/>
                <a:gd name="T16" fmla="*/ 4129 w 16004"/>
                <a:gd name="T17" fmla="*/ 88 h 1959"/>
                <a:gd name="T18" fmla="*/ 4030 w 16004"/>
                <a:gd name="T19" fmla="*/ 1915 h 1959"/>
                <a:gd name="T20" fmla="*/ 3384 w 16004"/>
                <a:gd name="T21" fmla="*/ 88 h 1959"/>
                <a:gd name="T22" fmla="*/ 4775 w 16004"/>
                <a:gd name="T23" fmla="*/ 0 h 1959"/>
                <a:gd name="T24" fmla="*/ 5441 w 16004"/>
                <a:gd name="T25" fmla="*/ 1292 h 1959"/>
                <a:gd name="T26" fmla="*/ 5537 w 16004"/>
                <a:gd name="T27" fmla="*/ 0 h 1959"/>
                <a:gd name="T28" fmla="*/ 6161 w 16004"/>
                <a:gd name="T29" fmla="*/ 1870 h 1959"/>
                <a:gd name="T30" fmla="*/ 6784 w 16004"/>
                <a:gd name="T31" fmla="*/ 0 h 1959"/>
                <a:gd name="T32" fmla="*/ 6880 w 16004"/>
                <a:gd name="T33" fmla="*/ 1292 h 1959"/>
                <a:gd name="T34" fmla="*/ 5441 w 16004"/>
                <a:gd name="T35" fmla="*/ 1292 h 1959"/>
                <a:gd name="T36" fmla="*/ 8081 w 16004"/>
                <a:gd name="T37" fmla="*/ 1915 h 1959"/>
                <a:gd name="T38" fmla="*/ 7984 w 16004"/>
                <a:gd name="T39" fmla="*/ 0 h 1959"/>
                <a:gd name="T40" fmla="*/ 9775 w 16004"/>
                <a:gd name="T41" fmla="*/ 88 h 1959"/>
                <a:gd name="T42" fmla="*/ 9676 w 16004"/>
                <a:gd name="T43" fmla="*/ 1915 h 1959"/>
                <a:gd name="T44" fmla="*/ 9030 w 16004"/>
                <a:gd name="T45" fmla="*/ 88 h 1959"/>
                <a:gd name="T46" fmla="*/ 10421 w 16004"/>
                <a:gd name="T47" fmla="*/ 0 h 1959"/>
                <a:gd name="T48" fmla="*/ 9775 w 16004"/>
                <a:gd name="T49" fmla="*/ 88 h 1959"/>
                <a:gd name="T50" fmla="*/ 11465 w 16004"/>
                <a:gd name="T51" fmla="*/ 1915 h 1959"/>
                <a:gd name="T52" fmla="*/ 11366 w 16004"/>
                <a:gd name="T53" fmla="*/ 0 h 1959"/>
                <a:gd name="T54" fmla="*/ 12484 w 16004"/>
                <a:gd name="T55" fmla="*/ 0 h 1959"/>
                <a:gd name="T56" fmla="*/ 13878 w 16004"/>
                <a:gd name="T57" fmla="*/ 0 h 1959"/>
                <a:gd name="T58" fmla="*/ 13249 w 16004"/>
                <a:gd name="T59" fmla="*/ 1915 h 1959"/>
                <a:gd name="T60" fmla="*/ 12379 w 16004"/>
                <a:gd name="T61" fmla="*/ 0 h 1959"/>
                <a:gd name="T62" fmla="*/ 15924 w 16004"/>
                <a:gd name="T63" fmla="*/ 984 h 1959"/>
                <a:gd name="T64" fmla="*/ 14993 w 16004"/>
                <a:gd name="T65" fmla="*/ 1828 h 1959"/>
                <a:gd name="T66" fmla="*/ 16003 w 16004"/>
                <a:gd name="T67" fmla="*/ 1915 h 1959"/>
                <a:gd name="T68" fmla="*/ 14897 w 16004"/>
                <a:gd name="T69" fmla="*/ 0 h 1959"/>
                <a:gd name="T70" fmla="*/ 16003 w 16004"/>
                <a:gd name="T71" fmla="*/ 88 h 1959"/>
                <a:gd name="T72" fmla="*/ 14993 w 16004"/>
                <a:gd name="T73" fmla="*/ 898 h 1959"/>
                <a:gd name="T74" fmla="*/ 15924 w 16004"/>
                <a:gd name="T75" fmla="*/ 984 h 1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004" h="1959">
                  <a:moveTo>
                    <a:pt x="99" y="0"/>
                  </a:moveTo>
                  <a:lnTo>
                    <a:pt x="99" y="1915"/>
                  </a:lnTo>
                  <a:lnTo>
                    <a:pt x="0" y="1915"/>
                  </a:lnTo>
                  <a:lnTo>
                    <a:pt x="0" y="0"/>
                  </a:lnTo>
                  <a:lnTo>
                    <a:pt x="99" y="0"/>
                  </a:lnTo>
                  <a:close/>
                  <a:moveTo>
                    <a:pt x="2650" y="0"/>
                  </a:moveTo>
                  <a:lnTo>
                    <a:pt x="2650" y="1915"/>
                  </a:lnTo>
                  <a:lnTo>
                    <a:pt x="2545" y="1915"/>
                  </a:lnTo>
                  <a:lnTo>
                    <a:pt x="1309" y="139"/>
                  </a:lnTo>
                  <a:lnTo>
                    <a:pt x="1309" y="1915"/>
                  </a:lnTo>
                  <a:lnTo>
                    <a:pt x="1213" y="1915"/>
                  </a:lnTo>
                  <a:lnTo>
                    <a:pt x="1213" y="0"/>
                  </a:lnTo>
                  <a:lnTo>
                    <a:pt x="1324" y="0"/>
                  </a:lnTo>
                  <a:lnTo>
                    <a:pt x="2560" y="1766"/>
                  </a:lnTo>
                  <a:lnTo>
                    <a:pt x="2560" y="0"/>
                  </a:lnTo>
                  <a:lnTo>
                    <a:pt x="2650" y="0"/>
                  </a:lnTo>
                  <a:close/>
                  <a:moveTo>
                    <a:pt x="4775" y="88"/>
                  </a:moveTo>
                  <a:lnTo>
                    <a:pt x="4129" y="88"/>
                  </a:lnTo>
                  <a:lnTo>
                    <a:pt x="4129" y="1915"/>
                  </a:lnTo>
                  <a:lnTo>
                    <a:pt x="4030" y="1915"/>
                  </a:lnTo>
                  <a:lnTo>
                    <a:pt x="4030" y="88"/>
                  </a:lnTo>
                  <a:lnTo>
                    <a:pt x="3384" y="88"/>
                  </a:lnTo>
                  <a:lnTo>
                    <a:pt x="3384" y="0"/>
                  </a:lnTo>
                  <a:lnTo>
                    <a:pt x="4775" y="0"/>
                  </a:lnTo>
                  <a:lnTo>
                    <a:pt x="4775" y="88"/>
                  </a:lnTo>
                  <a:close/>
                  <a:moveTo>
                    <a:pt x="5441" y="1292"/>
                  </a:moveTo>
                  <a:lnTo>
                    <a:pt x="5441" y="0"/>
                  </a:lnTo>
                  <a:lnTo>
                    <a:pt x="5537" y="0"/>
                  </a:lnTo>
                  <a:lnTo>
                    <a:pt x="5537" y="1295"/>
                  </a:lnTo>
                  <a:cubicBezTo>
                    <a:pt x="5537" y="1633"/>
                    <a:pt x="5805" y="1870"/>
                    <a:pt x="6161" y="1870"/>
                  </a:cubicBezTo>
                  <a:cubicBezTo>
                    <a:pt x="6513" y="1870"/>
                    <a:pt x="6784" y="1633"/>
                    <a:pt x="6784" y="1295"/>
                  </a:cubicBezTo>
                  <a:lnTo>
                    <a:pt x="6784" y="0"/>
                  </a:lnTo>
                  <a:lnTo>
                    <a:pt x="6880" y="0"/>
                  </a:lnTo>
                  <a:lnTo>
                    <a:pt x="6880" y="1292"/>
                  </a:lnTo>
                  <a:cubicBezTo>
                    <a:pt x="6880" y="1647"/>
                    <a:pt x="6615" y="1958"/>
                    <a:pt x="6161" y="1958"/>
                  </a:cubicBezTo>
                  <a:cubicBezTo>
                    <a:pt x="5701" y="1958"/>
                    <a:pt x="5441" y="1647"/>
                    <a:pt x="5441" y="1292"/>
                  </a:cubicBezTo>
                  <a:close/>
                  <a:moveTo>
                    <a:pt x="8081" y="0"/>
                  </a:moveTo>
                  <a:lnTo>
                    <a:pt x="8081" y="1915"/>
                  </a:lnTo>
                  <a:lnTo>
                    <a:pt x="7984" y="1915"/>
                  </a:lnTo>
                  <a:lnTo>
                    <a:pt x="7984" y="0"/>
                  </a:lnTo>
                  <a:lnTo>
                    <a:pt x="8081" y="0"/>
                  </a:lnTo>
                  <a:close/>
                  <a:moveTo>
                    <a:pt x="9775" y="88"/>
                  </a:moveTo>
                  <a:lnTo>
                    <a:pt x="9775" y="1915"/>
                  </a:lnTo>
                  <a:lnTo>
                    <a:pt x="9676" y="1915"/>
                  </a:lnTo>
                  <a:lnTo>
                    <a:pt x="9676" y="88"/>
                  </a:lnTo>
                  <a:lnTo>
                    <a:pt x="9030" y="88"/>
                  </a:lnTo>
                  <a:lnTo>
                    <a:pt x="9030" y="0"/>
                  </a:lnTo>
                  <a:lnTo>
                    <a:pt x="10421" y="0"/>
                  </a:lnTo>
                  <a:lnTo>
                    <a:pt x="10421" y="88"/>
                  </a:lnTo>
                  <a:lnTo>
                    <a:pt x="9775" y="88"/>
                  </a:lnTo>
                  <a:close/>
                  <a:moveTo>
                    <a:pt x="11465" y="0"/>
                  </a:moveTo>
                  <a:lnTo>
                    <a:pt x="11465" y="1915"/>
                  </a:lnTo>
                  <a:lnTo>
                    <a:pt x="11366" y="1915"/>
                  </a:lnTo>
                  <a:lnTo>
                    <a:pt x="11366" y="0"/>
                  </a:lnTo>
                  <a:lnTo>
                    <a:pt x="11465" y="0"/>
                  </a:lnTo>
                  <a:close/>
                  <a:moveTo>
                    <a:pt x="12484" y="0"/>
                  </a:moveTo>
                  <a:lnTo>
                    <a:pt x="13175" y="1839"/>
                  </a:lnTo>
                  <a:lnTo>
                    <a:pt x="13878" y="0"/>
                  </a:lnTo>
                  <a:lnTo>
                    <a:pt x="13974" y="0"/>
                  </a:lnTo>
                  <a:lnTo>
                    <a:pt x="13249" y="1915"/>
                  </a:lnTo>
                  <a:lnTo>
                    <a:pt x="13102" y="1915"/>
                  </a:lnTo>
                  <a:lnTo>
                    <a:pt x="12379" y="0"/>
                  </a:lnTo>
                  <a:lnTo>
                    <a:pt x="12484" y="0"/>
                  </a:lnTo>
                  <a:close/>
                  <a:moveTo>
                    <a:pt x="15924" y="984"/>
                  </a:moveTo>
                  <a:lnTo>
                    <a:pt x="14993" y="984"/>
                  </a:lnTo>
                  <a:lnTo>
                    <a:pt x="14993" y="1828"/>
                  </a:lnTo>
                  <a:lnTo>
                    <a:pt x="16003" y="1828"/>
                  </a:lnTo>
                  <a:lnTo>
                    <a:pt x="16003" y="1915"/>
                  </a:lnTo>
                  <a:lnTo>
                    <a:pt x="14897" y="1915"/>
                  </a:lnTo>
                  <a:lnTo>
                    <a:pt x="14897" y="0"/>
                  </a:lnTo>
                  <a:lnTo>
                    <a:pt x="16003" y="0"/>
                  </a:lnTo>
                  <a:lnTo>
                    <a:pt x="16003" y="88"/>
                  </a:lnTo>
                  <a:lnTo>
                    <a:pt x="14993" y="88"/>
                  </a:lnTo>
                  <a:lnTo>
                    <a:pt x="14993" y="898"/>
                  </a:lnTo>
                  <a:lnTo>
                    <a:pt x="15924" y="898"/>
                  </a:lnTo>
                  <a:lnTo>
                    <a:pt x="15924" y="98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iscoSansTT Light" panose="020B0503020201020303" pitchFamily="34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8F19B59-BFCC-450C-9FF4-4E4522F4EFFE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63524" y="1609055"/>
              <a:ext cx="7616952" cy="774452"/>
              <a:chOff x="749808" y="629105"/>
              <a:chExt cx="7644384" cy="777240"/>
            </a:xfrm>
          </p:grpSpPr>
          <p:sp>
            <p:nvSpPr>
              <p:cNvPr id="52" name="Freeform 1">
                <a:extLst>
                  <a:ext uri="{FF2B5EF4-FFF2-40B4-BE49-F238E27FC236}">
                    <a16:creationId xmlns:a16="http://schemas.microsoft.com/office/drawing/2014/main" id="{AC3D722C-B950-47FB-9BA9-6A10F814219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9808" y="645967"/>
                <a:ext cx="248324" cy="737305"/>
              </a:xfrm>
              <a:custGeom>
                <a:avLst/>
                <a:gdLst>
                  <a:gd name="T0" fmla="*/ 683 w 713"/>
                  <a:gd name="T1" fmla="*/ 516 h 2119"/>
                  <a:gd name="T2" fmla="*/ 593 w 713"/>
                  <a:gd name="T3" fmla="*/ 474 h 2119"/>
                  <a:gd name="T4" fmla="*/ 593 w 713"/>
                  <a:gd name="T5" fmla="*/ 237 h 2119"/>
                  <a:gd name="T6" fmla="*/ 593 w 713"/>
                  <a:gd name="T7" fmla="*/ 0 h 2119"/>
                  <a:gd name="T8" fmla="*/ 356 w 713"/>
                  <a:gd name="T9" fmla="*/ 237 h 2119"/>
                  <a:gd name="T10" fmla="*/ 237 w 713"/>
                  <a:gd name="T11" fmla="*/ 118 h 2119"/>
                  <a:gd name="T12" fmla="*/ 0 w 713"/>
                  <a:gd name="T13" fmla="*/ 118 h 2119"/>
                  <a:gd name="T14" fmla="*/ 237 w 713"/>
                  <a:gd name="T15" fmla="*/ 355 h 2119"/>
                  <a:gd name="T16" fmla="*/ 119 w 713"/>
                  <a:gd name="T17" fmla="*/ 474 h 2119"/>
                  <a:gd name="T18" fmla="*/ 3 w 713"/>
                  <a:gd name="T19" fmla="*/ 567 h 2119"/>
                  <a:gd name="T20" fmla="*/ 0 w 713"/>
                  <a:gd name="T21" fmla="*/ 589 h 2119"/>
                  <a:gd name="T22" fmla="*/ 6 w 713"/>
                  <a:gd name="T23" fmla="*/ 623 h 2119"/>
                  <a:gd name="T24" fmla="*/ 119 w 713"/>
                  <a:gd name="T25" fmla="*/ 705 h 2119"/>
                  <a:gd name="T26" fmla="*/ 119 w 713"/>
                  <a:gd name="T27" fmla="*/ 942 h 2119"/>
                  <a:gd name="T28" fmla="*/ 29 w 713"/>
                  <a:gd name="T29" fmla="*/ 984 h 2119"/>
                  <a:gd name="T30" fmla="*/ 0 w 713"/>
                  <a:gd name="T31" fmla="*/ 1058 h 2119"/>
                  <a:gd name="T32" fmla="*/ 0 w 713"/>
                  <a:gd name="T33" fmla="*/ 1058 h 2119"/>
                  <a:gd name="T34" fmla="*/ 119 w 713"/>
                  <a:gd name="T35" fmla="*/ 1172 h 2119"/>
                  <a:gd name="T36" fmla="*/ 237 w 713"/>
                  <a:gd name="T37" fmla="*/ 1291 h 2119"/>
                  <a:gd name="T38" fmla="*/ 74 w 713"/>
                  <a:gd name="T39" fmla="*/ 1418 h 2119"/>
                  <a:gd name="T40" fmla="*/ 37 w 713"/>
                  <a:gd name="T41" fmla="*/ 1443 h 2119"/>
                  <a:gd name="T42" fmla="*/ 3 w 713"/>
                  <a:gd name="T43" fmla="*/ 1528 h 2119"/>
                  <a:gd name="T44" fmla="*/ 12 w 713"/>
                  <a:gd name="T45" fmla="*/ 1573 h 2119"/>
                  <a:gd name="T46" fmla="*/ 54 w 713"/>
                  <a:gd name="T47" fmla="*/ 1624 h 2119"/>
                  <a:gd name="T48" fmla="*/ 237 w 713"/>
                  <a:gd name="T49" fmla="*/ 1762 h 2119"/>
                  <a:gd name="T50" fmla="*/ 0 w 713"/>
                  <a:gd name="T51" fmla="*/ 1999 h 2119"/>
                  <a:gd name="T52" fmla="*/ 237 w 713"/>
                  <a:gd name="T53" fmla="*/ 1999 h 2119"/>
                  <a:gd name="T54" fmla="*/ 356 w 713"/>
                  <a:gd name="T55" fmla="*/ 1881 h 2119"/>
                  <a:gd name="T56" fmla="*/ 474 w 713"/>
                  <a:gd name="T57" fmla="*/ 1999 h 2119"/>
                  <a:gd name="T58" fmla="*/ 712 w 713"/>
                  <a:gd name="T59" fmla="*/ 1999 h 2119"/>
                  <a:gd name="T60" fmla="*/ 474 w 713"/>
                  <a:gd name="T61" fmla="*/ 1762 h 2119"/>
                  <a:gd name="T62" fmla="*/ 658 w 713"/>
                  <a:gd name="T63" fmla="*/ 1624 h 2119"/>
                  <a:gd name="T64" fmla="*/ 700 w 713"/>
                  <a:gd name="T65" fmla="*/ 1573 h 2119"/>
                  <a:gd name="T66" fmla="*/ 709 w 713"/>
                  <a:gd name="T67" fmla="*/ 1528 h 2119"/>
                  <a:gd name="T68" fmla="*/ 675 w 713"/>
                  <a:gd name="T69" fmla="*/ 1443 h 2119"/>
                  <a:gd name="T70" fmla="*/ 638 w 713"/>
                  <a:gd name="T71" fmla="*/ 1418 h 2119"/>
                  <a:gd name="T72" fmla="*/ 474 w 713"/>
                  <a:gd name="T73" fmla="*/ 1291 h 2119"/>
                  <a:gd name="T74" fmla="*/ 593 w 713"/>
                  <a:gd name="T75" fmla="*/ 1172 h 2119"/>
                  <a:gd name="T76" fmla="*/ 712 w 713"/>
                  <a:gd name="T77" fmla="*/ 1058 h 2119"/>
                  <a:gd name="T78" fmla="*/ 712 w 713"/>
                  <a:gd name="T79" fmla="*/ 1058 h 2119"/>
                  <a:gd name="T80" fmla="*/ 683 w 713"/>
                  <a:gd name="T81" fmla="*/ 984 h 2119"/>
                  <a:gd name="T82" fmla="*/ 593 w 713"/>
                  <a:gd name="T83" fmla="*/ 942 h 2119"/>
                  <a:gd name="T84" fmla="*/ 593 w 713"/>
                  <a:gd name="T85" fmla="*/ 705 h 2119"/>
                  <a:gd name="T86" fmla="*/ 706 w 713"/>
                  <a:gd name="T87" fmla="*/ 623 h 2119"/>
                  <a:gd name="T88" fmla="*/ 712 w 713"/>
                  <a:gd name="T89" fmla="*/ 589 h 2119"/>
                  <a:gd name="T90" fmla="*/ 709 w 713"/>
                  <a:gd name="T91" fmla="*/ 567 h 2119"/>
                  <a:gd name="T92" fmla="*/ 477 w 713"/>
                  <a:gd name="T93" fmla="*/ 1534 h 2119"/>
                  <a:gd name="T94" fmla="*/ 240 w 713"/>
                  <a:gd name="T95" fmla="*/ 1534 h 2119"/>
                  <a:gd name="T96" fmla="*/ 359 w 713"/>
                  <a:gd name="T97" fmla="*/ 1415 h 2119"/>
                  <a:gd name="T98" fmla="*/ 477 w 713"/>
                  <a:gd name="T99" fmla="*/ 1063 h 2119"/>
                  <a:gd name="T100" fmla="*/ 359 w 713"/>
                  <a:gd name="T101" fmla="*/ 1181 h 2119"/>
                  <a:gd name="T102" fmla="*/ 240 w 713"/>
                  <a:gd name="T103" fmla="*/ 1063 h 2119"/>
                  <a:gd name="T104" fmla="*/ 477 w 713"/>
                  <a:gd name="T105" fmla="*/ 1063 h 2119"/>
                  <a:gd name="T106" fmla="*/ 240 w 713"/>
                  <a:gd name="T107" fmla="*/ 589 h 2119"/>
                  <a:gd name="T108" fmla="*/ 359 w 713"/>
                  <a:gd name="T109" fmla="*/ 471 h 2119"/>
                  <a:gd name="T110" fmla="*/ 477 w 713"/>
                  <a:gd name="T111" fmla="*/ 589 h 2119"/>
                  <a:gd name="T112" fmla="*/ 477 w 713"/>
                  <a:gd name="T113" fmla="*/ 589 h 2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13" h="2119">
                    <a:moveTo>
                      <a:pt x="709" y="567"/>
                    </a:moveTo>
                    <a:cubicBezTo>
                      <a:pt x="706" y="547"/>
                      <a:pt x="697" y="530"/>
                      <a:pt x="683" y="516"/>
                    </a:cubicBezTo>
                    <a:cubicBezTo>
                      <a:pt x="661" y="491"/>
                      <a:pt x="630" y="474"/>
                      <a:pt x="593" y="474"/>
                    </a:cubicBezTo>
                    <a:lnTo>
                      <a:pt x="593" y="474"/>
                    </a:lnTo>
                    <a:cubicBezTo>
                      <a:pt x="528" y="474"/>
                      <a:pt x="474" y="420"/>
                      <a:pt x="474" y="355"/>
                    </a:cubicBezTo>
                    <a:cubicBezTo>
                      <a:pt x="474" y="290"/>
                      <a:pt x="528" y="237"/>
                      <a:pt x="593" y="237"/>
                    </a:cubicBezTo>
                    <a:cubicBezTo>
                      <a:pt x="658" y="237"/>
                      <a:pt x="712" y="183"/>
                      <a:pt x="712" y="118"/>
                    </a:cubicBezTo>
                    <a:cubicBezTo>
                      <a:pt x="712" y="53"/>
                      <a:pt x="658" y="0"/>
                      <a:pt x="593" y="0"/>
                    </a:cubicBezTo>
                    <a:cubicBezTo>
                      <a:pt x="528" y="0"/>
                      <a:pt x="474" y="53"/>
                      <a:pt x="474" y="118"/>
                    </a:cubicBezTo>
                    <a:cubicBezTo>
                      <a:pt x="474" y="183"/>
                      <a:pt x="421" y="237"/>
                      <a:pt x="356" y="237"/>
                    </a:cubicBezTo>
                    <a:cubicBezTo>
                      <a:pt x="291" y="237"/>
                      <a:pt x="237" y="183"/>
                      <a:pt x="237" y="118"/>
                    </a:cubicBezTo>
                    <a:lnTo>
                      <a:pt x="237" y="118"/>
                    </a:lnTo>
                    <a:cubicBezTo>
                      <a:pt x="237" y="53"/>
                      <a:pt x="184" y="0"/>
                      <a:pt x="119" y="0"/>
                    </a:cubicBezTo>
                    <a:cubicBezTo>
                      <a:pt x="54" y="0"/>
                      <a:pt x="0" y="53"/>
                      <a:pt x="0" y="118"/>
                    </a:cubicBezTo>
                    <a:cubicBezTo>
                      <a:pt x="0" y="183"/>
                      <a:pt x="54" y="237"/>
                      <a:pt x="119" y="237"/>
                    </a:cubicBezTo>
                    <a:cubicBezTo>
                      <a:pt x="184" y="237"/>
                      <a:pt x="237" y="290"/>
                      <a:pt x="237" y="355"/>
                    </a:cubicBezTo>
                    <a:cubicBezTo>
                      <a:pt x="237" y="420"/>
                      <a:pt x="184" y="474"/>
                      <a:pt x="119" y="474"/>
                    </a:cubicBezTo>
                    <a:lnTo>
                      <a:pt x="119" y="474"/>
                    </a:lnTo>
                    <a:cubicBezTo>
                      <a:pt x="82" y="474"/>
                      <a:pt x="48" y="491"/>
                      <a:pt x="29" y="516"/>
                    </a:cubicBezTo>
                    <a:cubicBezTo>
                      <a:pt x="17" y="530"/>
                      <a:pt x="9" y="547"/>
                      <a:pt x="3" y="567"/>
                    </a:cubicBezTo>
                    <a:cubicBezTo>
                      <a:pt x="0" y="575"/>
                      <a:pt x="0" y="584"/>
                      <a:pt x="0" y="589"/>
                    </a:cubicBezTo>
                    <a:lnTo>
                      <a:pt x="0" y="589"/>
                    </a:lnTo>
                    <a:lnTo>
                      <a:pt x="0" y="589"/>
                    </a:lnTo>
                    <a:cubicBezTo>
                      <a:pt x="0" y="601"/>
                      <a:pt x="3" y="615"/>
                      <a:pt x="6" y="623"/>
                    </a:cubicBezTo>
                    <a:cubicBezTo>
                      <a:pt x="20" y="671"/>
                      <a:pt x="65" y="705"/>
                      <a:pt x="119" y="705"/>
                    </a:cubicBezTo>
                    <a:lnTo>
                      <a:pt x="119" y="705"/>
                    </a:lnTo>
                    <a:cubicBezTo>
                      <a:pt x="184" y="705"/>
                      <a:pt x="237" y="759"/>
                      <a:pt x="237" y="824"/>
                    </a:cubicBezTo>
                    <a:cubicBezTo>
                      <a:pt x="237" y="888"/>
                      <a:pt x="184" y="942"/>
                      <a:pt x="119" y="942"/>
                    </a:cubicBezTo>
                    <a:lnTo>
                      <a:pt x="119" y="942"/>
                    </a:lnTo>
                    <a:cubicBezTo>
                      <a:pt x="82" y="942"/>
                      <a:pt x="48" y="959"/>
                      <a:pt x="29" y="984"/>
                    </a:cubicBezTo>
                    <a:cubicBezTo>
                      <a:pt x="17" y="998"/>
                      <a:pt x="9" y="1015"/>
                      <a:pt x="3" y="1035"/>
                    </a:cubicBezTo>
                    <a:cubicBezTo>
                      <a:pt x="0" y="1044"/>
                      <a:pt x="0" y="1052"/>
                      <a:pt x="0" y="1058"/>
                    </a:cubicBezTo>
                    <a:lnTo>
                      <a:pt x="0" y="1058"/>
                    </a:lnTo>
                    <a:lnTo>
                      <a:pt x="0" y="1058"/>
                    </a:lnTo>
                    <a:cubicBezTo>
                      <a:pt x="0" y="1069"/>
                      <a:pt x="3" y="1082"/>
                      <a:pt x="6" y="1091"/>
                    </a:cubicBezTo>
                    <a:cubicBezTo>
                      <a:pt x="20" y="1139"/>
                      <a:pt x="65" y="1172"/>
                      <a:pt x="119" y="1172"/>
                    </a:cubicBezTo>
                    <a:lnTo>
                      <a:pt x="119" y="1172"/>
                    </a:lnTo>
                    <a:cubicBezTo>
                      <a:pt x="184" y="1172"/>
                      <a:pt x="237" y="1226"/>
                      <a:pt x="237" y="1291"/>
                    </a:cubicBezTo>
                    <a:cubicBezTo>
                      <a:pt x="237" y="1356"/>
                      <a:pt x="184" y="1409"/>
                      <a:pt x="119" y="1409"/>
                    </a:cubicBezTo>
                    <a:cubicBezTo>
                      <a:pt x="102" y="1409"/>
                      <a:pt x="88" y="1412"/>
                      <a:pt x="74" y="1418"/>
                    </a:cubicBezTo>
                    <a:cubicBezTo>
                      <a:pt x="68" y="1421"/>
                      <a:pt x="60" y="1424"/>
                      <a:pt x="54" y="1429"/>
                    </a:cubicBezTo>
                    <a:cubicBezTo>
                      <a:pt x="48" y="1435"/>
                      <a:pt x="43" y="1438"/>
                      <a:pt x="37" y="1443"/>
                    </a:cubicBezTo>
                    <a:cubicBezTo>
                      <a:pt x="14" y="1466"/>
                      <a:pt x="3" y="1494"/>
                      <a:pt x="3" y="1528"/>
                    </a:cubicBezTo>
                    <a:lnTo>
                      <a:pt x="3" y="1528"/>
                    </a:lnTo>
                    <a:lnTo>
                      <a:pt x="3" y="1528"/>
                    </a:lnTo>
                    <a:cubicBezTo>
                      <a:pt x="3" y="1545"/>
                      <a:pt x="6" y="1559"/>
                      <a:pt x="12" y="1573"/>
                    </a:cubicBezTo>
                    <a:cubicBezTo>
                      <a:pt x="17" y="1587"/>
                      <a:pt x="26" y="1601"/>
                      <a:pt x="37" y="1610"/>
                    </a:cubicBezTo>
                    <a:cubicBezTo>
                      <a:pt x="43" y="1615"/>
                      <a:pt x="48" y="1621"/>
                      <a:pt x="54" y="1624"/>
                    </a:cubicBezTo>
                    <a:cubicBezTo>
                      <a:pt x="74" y="1638"/>
                      <a:pt x="96" y="1644"/>
                      <a:pt x="119" y="1644"/>
                    </a:cubicBezTo>
                    <a:cubicBezTo>
                      <a:pt x="184" y="1644"/>
                      <a:pt x="237" y="1697"/>
                      <a:pt x="237" y="1762"/>
                    </a:cubicBezTo>
                    <a:cubicBezTo>
                      <a:pt x="237" y="1827"/>
                      <a:pt x="184" y="1881"/>
                      <a:pt x="119" y="1881"/>
                    </a:cubicBezTo>
                    <a:cubicBezTo>
                      <a:pt x="54" y="1881"/>
                      <a:pt x="0" y="1934"/>
                      <a:pt x="0" y="1999"/>
                    </a:cubicBezTo>
                    <a:cubicBezTo>
                      <a:pt x="0" y="2064"/>
                      <a:pt x="54" y="2118"/>
                      <a:pt x="119" y="2118"/>
                    </a:cubicBezTo>
                    <a:cubicBezTo>
                      <a:pt x="184" y="2118"/>
                      <a:pt x="237" y="2064"/>
                      <a:pt x="237" y="1999"/>
                    </a:cubicBezTo>
                    <a:lnTo>
                      <a:pt x="237" y="1999"/>
                    </a:lnTo>
                    <a:cubicBezTo>
                      <a:pt x="237" y="1934"/>
                      <a:pt x="291" y="1881"/>
                      <a:pt x="356" y="1881"/>
                    </a:cubicBezTo>
                    <a:cubicBezTo>
                      <a:pt x="421" y="1881"/>
                      <a:pt x="474" y="1934"/>
                      <a:pt x="474" y="1999"/>
                    </a:cubicBezTo>
                    <a:lnTo>
                      <a:pt x="474" y="1999"/>
                    </a:lnTo>
                    <a:cubicBezTo>
                      <a:pt x="474" y="2064"/>
                      <a:pt x="528" y="2118"/>
                      <a:pt x="593" y="2118"/>
                    </a:cubicBezTo>
                    <a:cubicBezTo>
                      <a:pt x="658" y="2118"/>
                      <a:pt x="712" y="2064"/>
                      <a:pt x="712" y="1999"/>
                    </a:cubicBezTo>
                    <a:cubicBezTo>
                      <a:pt x="712" y="1934"/>
                      <a:pt x="658" y="1881"/>
                      <a:pt x="593" y="1881"/>
                    </a:cubicBezTo>
                    <a:cubicBezTo>
                      <a:pt x="528" y="1881"/>
                      <a:pt x="474" y="1827"/>
                      <a:pt x="474" y="1762"/>
                    </a:cubicBezTo>
                    <a:cubicBezTo>
                      <a:pt x="474" y="1697"/>
                      <a:pt x="528" y="1644"/>
                      <a:pt x="593" y="1644"/>
                    </a:cubicBezTo>
                    <a:cubicBezTo>
                      <a:pt x="618" y="1644"/>
                      <a:pt x="641" y="1635"/>
                      <a:pt x="658" y="1624"/>
                    </a:cubicBezTo>
                    <a:cubicBezTo>
                      <a:pt x="664" y="1618"/>
                      <a:pt x="669" y="1616"/>
                      <a:pt x="675" y="1610"/>
                    </a:cubicBezTo>
                    <a:cubicBezTo>
                      <a:pt x="686" y="1600"/>
                      <a:pt x="694" y="1587"/>
                      <a:pt x="700" y="1573"/>
                    </a:cubicBezTo>
                    <a:cubicBezTo>
                      <a:pt x="705" y="1559"/>
                      <a:pt x="709" y="1542"/>
                      <a:pt x="709" y="1528"/>
                    </a:cubicBezTo>
                    <a:lnTo>
                      <a:pt x="709" y="1528"/>
                    </a:lnTo>
                    <a:lnTo>
                      <a:pt x="709" y="1528"/>
                    </a:lnTo>
                    <a:cubicBezTo>
                      <a:pt x="709" y="1494"/>
                      <a:pt x="695" y="1466"/>
                      <a:pt x="675" y="1443"/>
                    </a:cubicBezTo>
                    <a:cubicBezTo>
                      <a:pt x="669" y="1438"/>
                      <a:pt x="664" y="1432"/>
                      <a:pt x="658" y="1429"/>
                    </a:cubicBezTo>
                    <a:cubicBezTo>
                      <a:pt x="652" y="1424"/>
                      <a:pt x="644" y="1421"/>
                      <a:pt x="638" y="1418"/>
                    </a:cubicBezTo>
                    <a:cubicBezTo>
                      <a:pt x="624" y="1412"/>
                      <a:pt x="610" y="1409"/>
                      <a:pt x="593" y="1409"/>
                    </a:cubicBezTo>
                    <a:cubicBezTo>
                      <a:pt x="528" y="1409"/>
                      <a:pt x="474" y="1356"/>
                      <a:pt x="474" y="1291"/>
                    </a:cubicBezTo>
                    <a:cubicBezTo>
                      <a:pt x="474" y="1226"/>
                      <a:pt x="528" y="1172"/>
                      <a:pt x="593" y="1172"/>
                    </a:cubicBezTo>
                    <a:lnTo>
                      <a:pt x="593" y="1172"/>
                    </a:lnTo>
                    <a:cubicBezTo>
                      <a:pt x="647" y="1172"/>
                      <a:pt x="692" y="1139"/>
                      <a:pt x="706" y="1091"/>
                    </a:cubicBezTo>
                    <a:cubicBezTo>
                      <a:pt x="709" y="1079"/>
                      <a:pt x="712" y="1069"/>
                      <a:pt x="712" y="1058"/>
                    </a:cubicBezTo>
                    <a:lnTo>
                      <a:pt x="712" y="1058"/>
                    </a:lnTo>
                    <a:lnTo>
                      <a:pt x="712" y="1058"/>
                    </a:lnTo>
                    <a:cubicBezTo>
                      <a:pt x="712" y="1049"/>
                      <a:pt x="712" y="1041"/>
                      <a:pt x="709" y="1035"/>
                    </a:cubicBezTo>
                    <a:cubicBezTo>
                      <a:pt x="706" y="1015"/>
                      <a:pt x="697" y="998"/>
                      <a:pt x="683" y="984"/>
                    </a:cubicBezTo>
                    <a:cubicBezTo>
                      <a:pt x="661" y="959"/>
                      <a:pt x="630" y="942"/>
                      <a:pt x="593" y="942"/>
                    </a:cubicBezTo>
                    <a:lnTo>
                      <a:pt x="593" y="942"/>
                    </a:lnTo>
                    <a:cubicBezTo>
                      <a:pt x="528" y="942"/>
                      <a:pt x="474" y="888"/>
                      <a:pt x="474" y="824"/>
                    </a:cubicBezTo>
                    <a:cubicBezTo>
                      <a:pt x="474" y="759"/>
                      <a:pt x="528" y="705"/>
                      <a:pt x="593" y="705"/>
                    </a:cubicBezTo>
                    <a:lnTo>
                      <a:pt x="593" y="705"/>
                    </a:lnTo>
                    <a:cubicBezTo>
                      <a:pt x="647" y="705"/>
                      <a:pt x="692" y="671"/>
                      <a:pt x="706" y="623"/>
                    </a:cubicBezTo>
                    <a:cubicBezTo>
                      <a:pt x="709" y="612"/>
                      <a:pt x="712" y="601"/>
                      <a:pt x="712" y="589"/>
                    </a:cubicBezTo>
                    <a:lnTo>
                      <a:pt x="712" y="589"/>
                    </a:lnTo>
                    <a:lnTo>
                      <a:pt x="712" y="589"/>
                    </a:lnTo>
                    <a:cubicBezTo>
                      <a:pt x="712" y="581"/>
                      <a:pt x="712" y="572"/>
                      <a:pt x="709" y="567"/>
                    </a:cubicBezTo>
                    <a:close/>
                    <a:moveTo>
                      <a:pt x="477" y="1534"/>
                    </a:moveTo>
                    <a:lnTo>
                      <a:pt x="477" y="1534"/>
                    </a:lnTo>
                    <a:cubicBezTo>
                      <a:pt x="477" y="1599"/>
                      <a:pt x="424" y="1652"/>
                      <a:pt x="359" y="1652"/>
                    </a:cubicBezTo>
                    <a:cubicBezTo>
                      <a:pt x="294" y="1652"/>
                      <a:pt x="240" y="1599"/>
                      <a:pt x="240" y="1534"/>
                    </a:cubicBezTo>
                    <a:lnTo>
                      <a:pt x="240" y="1534"/>
                    </a:lnTo>
                    <a:cubicBezTo>
                      <a:pt x="240" y="1469"/>
                      <a:pt x="294" y="1415"/>
                      <a:pt x="359" y="1415"/>
                    </a:cubicBezTo>
                    <a:cubicBezTo>
                      <a:pt x="424" y="1415"/>
                      <a:pt x="477" y="1469"/>
                      <a:pt x="477" y="1534"/>
                    </a:cubicBezTo>
                    <a:close/>
                    <a:moveTo>
                      <a:pt x="477" y="1063"/>
                    </a:moveTo>
                    <a:lnTo>
                      <a:pt x="477" y="1063"/>
                    </a:lnTo>
                    <a:cubicBezTo>
                      <a:pt x="477" y="1127"/>
                      <a:pt x="424" y="1181"/>
                      <a:pt x="359" y="1181"/>
                    </a:cubicBezTo>
                    <a:cubicBezTo>
                      <a:pt x="294" y="1181"/>
                      <a:pt x="240" y="1127"/>
                      <a:pt x="240" y="1063"/>
                    </a:cubicBezTo>
                    <a:lnTo>
                      <a:pt x="240" y="1063"/>
                    </a:lnTo>
                    <a:cubicBezTo>
                      <a:pt x="240" y="998"/>
                      <a:pt x="294" y="945"/>
                      <a:pt x="359" y="945"/>
                    </a:cubicBezTo>
                    <a:cubicBezTo>
                      <a:pt x="424" y="945"/>
                      <a:pt x="477" y="996"/>
                      <a:pt x="477" y="1063"/>
                    </a:cubicBezTo>
                    <a:close/>
                    <a:moveTo>
                      <a:pt x="359" y="708"/>
                    </a:moveTo>
                    <a:cubicBezTo>
                      <a:pt x="294" y="708"/>
                      <a:pt x="240" y="654"/>
                      <a:pt x="240" y="589"/>
                    </a:cubicBezTo>
                    <a:lnTo>
                      <a:pt x="240" y="589"/>
                    </a:lnTo>
                    <a:cubicBezTo>
                      <a:pt x="240" y="524"/>
                      <a:pt x="294" y="471"/>
                      <a:pt x="359" y="471"/>
                    </a:cubicBezTo>
                    <a:cubicBezTo>
                      <a:pt x="424" y="471"/>
                      <a:pt x="477" y="524"/>
                      <a:pt x="477" y="589"/>
                    </a:cubicBezTo>
                    <a:lnTo>
                      <a:pt x="477" y="589"/>
                    </a:lnTo>
                    <a:lnTo>
                      <a:pt x="477" y="589"/>
                    </a:lnTo>
                    <a:lnTo>
                      <a:pt x="477" y="589"/>
                    </a:lnTo>
                    <a:cubicBezTo>
                      <a:pt x="477" y="654"/>
                      <a:pt x="424" y="708"/>
                      <a:pt x="359" y="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  <p:sp>
            <p:nvSpPr>
              <p:cNvPr id="53" name="Freeform 2">
                <a:extLst>
                  <a:ext uri="{FF2B5EF4-FFF2-40B4-BE49-F238E27FC236}">
                    <a16:creationId xmlns:a16="http://schemas.microsoft.com/office/drawing/2014/main" id="{7270C72A-0752-4F48-A75A-2727FC43E78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606301" y="635236"/>
                <a:ext cx="787891" cy="761832"/>
              </a:xfrm>
              <a:custGeom>
                <a:avLst/>
                <a:gdLst>
                  <a:gd name="T0" fmla="*/ 130 w 2267"/>
                  <a:gd name="T1" fmla="*/ 283 h 2193"/>
                  <a:gd name="T2" fmla="*/ 155 w 2267"/>
                  <a:gd name="T3" fmla="*/ 37 h 2193"/>
                  <a:gd name="T4" fmla="*/ 395 w 2267"/>
                  <a:gd name="T5" fmla="*/ 34 h 2193"/>
                  <a:gd name="T6" fmla="*/ 813 w 2267"/>
                  <a:gd name="T7" fmla="*/ 46 h 2193"/>
                  <a:gd name="T8" fmla="*/ 1211 w 2267"/>
                  <a:gd name="T9" fmla="*/ 122 h 2193"/>
                  <a:gd name="T10" fmla="*/ 1442 w 2267"/>
                  <a:gd name="T11" fmla="*/ 119 h 2193"/>
                  <a:gd name="T12" fmla="*/ 1735 w 2267"/>
                  <a:gd name="T13" fmla="*/ 57 h 2193"/>
                  <a:gd name="T14" fmla="*/ 1860 w 2267"/>
                  <a:gd name="T15" fmla="*/ 57 h 2193"/>
                  <a:gd name="T16" fmla="*/ 2040 w 2267"/>
                  <a:gd name="T17" fmla="*/ 37 h 2193"/>
                  <a:gd name="T18" fmla="*/ 2266 w 2267"/>
                  <a:gd name="T19" fmla="*/ 274 h 2193"/>
                  <a:gd name="T20" fmla="*/ 2029 w 2267"/>
                  <a:gd name="T21" fmla="*/ 302 h 2193"/>
                  <a:gd name="T22" fmla="*/ 1752 w 2267"/>
                  <a:gd name="T23" fmla="*/ 365 h 2193"/>
                  <a:gd name="T24" fmla="*/ 1566 w 2267"/>
                  <a:gd name="T25" fmla="*/ 308 h 2193"/>
                  <a:gd name="T26" fmla="*/ 1357 w 2267"/>
                  <a:gd name="T27" fmla="*/ 350 h 2193"/>
                  <a:gd name="T28" fmla="*/ 979 w 2267"/>
                  <a:gd name="T29" fmla="*/ 390 h 2193"/>
                  <a:gd name="T30" fmla="*/ 641 w 2267"/>
                  <a:gd name="T31" fmla="*/ 333 h 2193"/>
                  <a:gd name="T32" fmla="*/ 395 w 2267"/>
                  <a:gd name="T33" fmla="*/ 319 h 2193"/>
                  <a:gd name="T34" fmla="*/ 392 w 2267"/>
                  <a:gd name="T35" fmla="*/ 517 h 2193"/>
                  <a:gd name="T36" fmla="*/ 305 w 2267"/>
                  <a:gd name="T37" fmla="*/ 870 h 2193"/>
                  <a:gd name="T38" fmla="*/ 511 w 2267"/>
                  <a:gd name="T39" fmla="*/ 878 h 2193"/>
                  <a:gd name="T40" fmla="*/ 700 w 2267"/>
                  <a:gd name="T41" fmla="*/ 887 h 2193"/>
                  <a:gd name="T42" fmla="*/ 976 w 2267"/>
                  <a:gd name="T43" fmla="*/ 878 h 2193"/>
                  <a:gd name="T44" fmla="*/ 1323 w 2267"/>
                  <a:gd name="T45" fmla="*/ 963 h 2193"/>
                  <a:gd name="T46" fmla="*/ 1558 w 2267"/>
                  <a:gd name="T47" fmla="*/ 966 h 2193"/>
                  <a:gd name="T48" fmla="*/ 1682 w 2267"/>
                  <a:gd name="T49" fmla="*/ 1117 h 2193"/>
                  <a:gd name="T50" fmla="*/ 1448 w 2267"/>
                  <a:gd name="T51" fmla="*/ 1148 h 2193"/>
                  <a:gd name="T52" fmla="*/ 1326 w 2267"/>
                  <a:gd name="T53" fmla="*/ 1227 h 2193"/>
                  <a:gd name="T54" fmla="*/ 1213 w 2267"/>
                  <a:gd name="T55" fmla="*/ 1142 h 2193"/>
                  <a:gd name="T56" fmla="*/ 708 w 2267"/>
                  <a:gd name="T57" fmla="*/ 1193 h 2193"/>
                  <a:gd name="T58" fmla="*/ 547 w 2267"/>
                  <a:gd name="T59" fmla="*/ 1190 h 2193"/>
                  <a:gd name="T60" fmla="*/ 296 w 2267"/>
                  <a:gd name="T61" fmla="*/ 1334 h 2193"/>
                  <a:gd name="T62" fmla="*/ 398 w 2267"/>
                  <a:gd name="T63" fmla="*/ 1695 h 2193"/>
                  <a:gd name="T64" fmla="*/ 626 w 2267"/>
                  <a:gd name="T65" fmla="*/ 1885 h 2193"/>
                  <a:gd name="T66" fmla="*/ 773 w 2267"/>
                  <a:gd name="T67" fmla="*/ 1811 h 2193"/>
                  <a:gd name="T68" fmla="*/ 982 w 2267"/>
                  <a:gd name="T69" fmla="*/ 1806 h 2193"/>
                  <a:gd name="T70" fmla="*/ 1174 w 2267"/>
                  <a:gd name="T71" fmla="*/ 1811 h 2193"/>
                  <a:gd name="T72" fmla="*/ 1326 w 2267"/>
                  <a:gd name="T73" fmla="*/ 1882 h 2193"/>
                  <a:gd name="T74" fmla="*/ 1916 w 2267"/>
                  <a:gd name="T75" fmla="*/ 1806 h 2193"/>
                  <a:gd name="T76" fmla="*/ 2207 w 2267"/>
                  <a:gd name="T77" fmla="*/ 1822 h 2193"/>
                  <a:gd name="T78" fmla="*/ 2150 w 2267"/>
                  <a:gd name="T79" fmla="*/ 2043 h 2193"/>
                  <a:gd name="T80" fmla="*/ 1798 w 2267"/>
                  <a:gd name="T81" fmla="*/ 2155 h 2193"/>
                  <a:gd name="T82" fmla="*/ 1323 w 2267"/>
                  <a:gd name="T83" fmla="*/ 2155 h 2193"/>
                  <a:gd name="T84" fmla="*/ 976 w 2267"/>
                  <a:gd name="T85" fmla="*/ 2074 h 2193"/>
                  <a:gd name="T86" fmla="*/ 739 w 2267"/>
                  <a:gd name="T87" fmla="*/ 2076 h 2193"/>
                  <a:gd name="T88" fmla="*/ 443 w 2267"/>
                  <a:gd name="T89" fmla="*/ 2144 h 2193"/>
                  <a:gd name="T90" fmla="*/ 254 w 2267"/>
                  <a:gd name="T91" fmla="*/ 2107 h 2193"/>
                  <a:gd name="T92" fmla="*/ 107 w 2267"/>
                  <a:gd name="T93" fmla="*/ 1935 h 2193"/>
                  <a:gd name="T94" fmla="*/ 96 w 2267"/>
                  <a:gd name="T95" fmla="*/ 1676 h 2193"/>
                  <a:gd name="T96" fmla="*/ 37 w 2267"/>
                  <a:gd name="T97" fmla="*/ 1594 h 2193"/>
                  <a:gd name="T98" fmla="*/ 65 w 2267"/>
                  <a:gd name="T99" fmla="*/ 1498 h 2193"/>
                  <a:gd name="T100" fmla="*/ 104 w 2267"/>
                  <a:gd name="T101" fmla="*/ 1230 h 2193"/>
                  <a:gd name="T102" fmla="*/ 39 w 2267"/>
                  <a:gd name="T103" fmla="*/ 1145 h 2193"/>
                  <a:gd name="T104" fmla="*/ 62 w 2267"/>
                  <a:gd name="T105" fmla="*/ 1039 h 2193"/>
                  <a:gd name="T106" fmla="*/ 87 w 2267"/>
                  <a:gd name="T107" fmla="*/ 974 h 2193"/>
                  <a:gd name="T108" fmla="*/ 39 w 2267"/>
                  <a:gd name="T109" fmla="*/ 856 h 2193"/>
                  <a:gd name="T110" fmla="*/ 130 w 2267"/>
                  <a:gd name="T111" fmla="*/ 760 h 2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267" h="2193">
                    <a:moveTo>
                      <a:pt x="135" y="511"/>
                    </a:moveTo>
                    <a:cubicBezTo>
                      <a:pt x="73" y="483"/>
                      <a:pt x="37" y="444"/>
                      <a:pt x="45" y="376"/>
                    </a:cubicBezTo>
                    <a:cubicBezTo>
                      <a:pt x="54" y="325"/>
                      <a:pt x="82" y="297"/>
                      <a:pt x="130" y="283"/>
                    </a:cubicBezTo>
                    <a:cubicBezTo>
                      <a:pt x="130" y="271"/>
                      <a:pt x="121" y="269"/>
                      <a:pt x="113" y="266"/>
                    </a:cubicBezTo>
                    <a:cubicBezTo>
                      <a:pt x="45" y="238"/>
                      <a:pt x="34" y="181"/>
                      <a:pt x="45" y="130"/>
                    </a:cubicBezTo>
                    <a:cubicBezTo>
                      <a:pt x="56" y="74"/>
                      <a:pt x="96" y="43"/>
                      <a:pt x="155" y="37"/>
                    </a:cubicBezTo>
                    <a:cubicBezTo>
                      <a:pt x="195" y="34"/>
                      <a:pt x="228" y="54"/>
                      <a:pt x="254" y="85"/>
                    </a:cubicBezTo>
                    <a:cubicBezTo>
                      <a:pt x="262" y="96"/>
                      <a:pt x="268" y="108"/>
                      <a:pt x="276" y="122"/>
                    </a:cubicBezTo>
                    <a:cubicBezTo>
                      <a:pt x="299" y="68"/>
                      <a:pt x="339" y="34"/>
                      <a:pt x="395" y="34"/>
                    </a:cubicBezTo>
                    <a:cubicBezTo>
                      <a:pt x="449" y="34"/>
                      <a:pt x="488" y="65"/>
                      <a:pt x="508" y="122"/>
                    </a:cubicBezTo>
                    <a:cubicBezTo>
                      <a:pt x="562" y="15"/>
                      <a:pt x="677" y="0"/>
                      <a:pt x="745" y="116"/>
                    </a:cubicBezTo>
                    <a:cubicBezTo>
                      <a:pt x="765" y="88"/>
                      <a:pt x="782" y="57"/>
                      <a:pt x="813" y="46"/>
                    </a:cubicBezTo>
                    <a:cubicBezTo>
                      <a:pt x="847" y="32"/>
                      <a:pt x="878" y="32"/>
                      <a:pt x="909" y="46"/>
                    </a:cubicBezTo>
                    <a:cubicBezTo>
                      <a:pt x="940" y="60"/>
                      <a:pt x="959" y="88"/>
                      <a:pt x="976" y="119"/>
                    </a:cubicBezTo>
                    <a:cubicBezTo>
                      <a:pt x="1038" y="0"/>
                      <a:pt x="1163" y="15"/>
                      <a:pt x="1211" y="122"/>
                    </a:cubicBezTo>
                    <a:cubicBezTo>
                      <a:pt x="1228" y="91"/>
                      <a:pt x="1244" y="65"/>
                      <a:pt x="1275" y="48"/>
                    </a:cubicBezTo>
                    <a:cubicBezTo>
                      <a:pt x="1309" y="32"/>
                      <a:pt x="1343" y="32"/>
                      <a:pt x="1377" y="46"/>
                    </a:cubicBezTo>
                    <a:cubicBezTo>
                      <a:pt x="1408" y="60"/>
                      <a:pt x="1428" y="85"/>
                      <a:pt x="1442" y="119"/>
                    </a:cubicBezTo>
                    <a:cubicBezTo>
                      <a:pt x="1507" y="9"/>
                      <a:pt x="1614" y="9"/>
                      <a:pt x="1679" y="116"/>
                    </a:cubicBezTo>
                    <a:cubicBezTo>
                      <a:pt x="1688" y="105"/>
                      <a:pt x="1696" y="91"/>
                      <a:pt x="1704" y="82"/>
                    </a:cubicBezTo>
                    <a:cubicBezTo>
                      <a:pt x="1713" y="74"/>
                      <a:pt x="1724" y="63"/>
                      <a:pt x="1735" y="57"/>
                    </a:cubicBezTo>
                    <a:cubicBezTo>
                      <a:pt x="1750" y="48"/>
                      <a:pt x="1764" y="43"/>
                      <a:pt x="1778" y="40"/>
                    </a:cubicBezTo>
                    <a:cubicBezTo>
                      <a:pt x="1789" y="37"/>
                      <a:pt x="1803" y="37"/>
                      <a:pt x="1817" y="40"/>
                    </a:cubicBezTo>
                    <a:cubicBezTo>
                      <a:pt x="1831" y="43"/>
                      <a:pt x="1846" y="48"/>
                      <a:pt x="1860" y="57"/>
                    </a:cubicBezTo>
                    <a:cubicBezTo>
                      <a:pt x="1871" y="63"/>
                      <a:pt x="1882" y="74"/>
                      <a:pt x="1888" y="82"/>
                    </a:cubicBezTo>
                    <a:cubicBezTo>
                      <a:pt x="1896" y="94"/>
                      <a:pt x="1905" y="108"/>
                      <a:pt x="1913" y="122"/>
                    </a:cubicBezTo>
                    <a:cubicBezTo>
                      <a:pt x="1939" y="65"/>
                      <a:pt x="1981" y="29"/>
                      <a:pt x="2040" y="37"/>
                    </a:cubicBezTo>
                    <a:cubicBezTo>
                      <a:pt x="2102" y="46"/>
                      <a:pt x="2139" y="85"/>
                      <a:pt x="2148" y="150"/>
                    </a:cubicBezTo>
                    <a:cubicBezTo>
                      <a:pt x="2162" y="156"/>
                      <a:pt x="2176" y="159"/>
                      <a:pt x="2190" y="164"/>
                    </a:cubicBezTo>
                    <a:cubicBezTo>
                      <a:pt x="2235" y="184"/>
                      <a:pt x="2266" y="226"/>
                      <a:pt x="2266" y="274"/>
                    </a:cubicBezTo>
                    <a:cubicBezTo>
                      <a:pt x="2263" y="322"/>
                      <a:pt x="2241" y="362"/>
                      <a:pt x="2195" y="381"/>
                    </a:cubicBezTo>
                    <a:cubicBezTo>
                      <a:pt x="2150" y="401"/>
                      <a:pt x="2091" y="393"/>
                      <a:pt x="2054" y="345"/>
                    </a:cubicBezTo>
                    <a:cubicBezTo>
                      <a:pt x="2046" y="333"/>
                      <a:pt x="2037" y="319"/>
                      <a:pt x="2029" y="302"/>
                    </a:cubicBezTo>
                    <a:cubicBezTo>
                      <a:pt x="2004" y="356"/>
                      <a:pt x="1970" y="390"/>
                      <a:pt x="1910" y="390"/>
                    </a:cubicBezTo>
                    <a:cubicBezTo>
                      <a:pt x="1854" y="390"/>
                      <a:pt x="1817" y="359"/>
                      <a:pt x="1798" y="308"/>
                    </a:cubicBezTo>
                    <a:cubicBezTo>
                      <a:pt x="1783" y="328"/>
                      <a:pt x="1769" y="348"/>
                      <a:pt x="1752" y="365"/>
                    </a:cubicBezTo>
                    <a:cubicBezTo>
                      <a:pt x="1733" y="381"/>
                      <a:pt x="1711" y="390"/>
                      <a:pt x="1685" y="390"/>
                    </a:cubicBezTo>
                    <a:cubicBezTo>
                      <a:pt x="1660" y="390"/>
                      <a:pt x="1634" y="384"/>
                      <a:pt x="1614" y="370"/>
                    </a:cubicBezTo>
                    <a:cubicBezTo>
                      <a:pt x="1592" y="356"/>
                      <a:pt x="1577" y="336"/>
                      <a:pt x="1566" y="308"/>
                    </a:cubicBezTo>
                    <a:cubicBezTo>
                      <a:pt x="1558" y="322"/>
                      <a:pt x="1549" y="331"/>
                      <a:pt x="1541" y="342"/>
                    </a:cubicBezTo>
                    <a:cubicBezTo>
                      <a:pt x="1515" y="376"/>
                      <a:pt x="1482" y="393"/>
                      <a:pt x="1436" y="390"/>
                    </a:cubicBezTo>
                    <a:cubicBezTo>
                      <a:pt x="1405" y="387"/>
                      <a:pt x="1377" y="376"/>
                      <a:pt x="1357" y="350"/>
                    </a:cubicBezTo>
                    <a:cubicBezTo>
                      <a:pt x="1346" y="339"/>
                      <a:pt x="1338" y="325"/>
                      <a:pt x="1326" y="311"/>
                    </a:cubicBezTo>
                    <a:cubicBezTo>
                      <a:pt x="1256" y="435"/>
                      <a:pt x="1129" y="398"/>
                      <a:pt x="1092" y="302"/>
                    </a:cubicBezTo>
                    <a:cubicBezTo>
                      <a:pt x="1069" y="353"/>
                      <a:pt x="1036" y="387"/>
                      <a:pt x="979" y="390"/>
                    </a:cubicBezTo>
                    <a:cubicBezTo>
                      <a:pt x="923" y="390"/>
                      <a:pt x="886" y="365"/>
                      <a:pt x="861" y="308"/>
                    </a:cubicBezTo>
                    <a:cubicBezTo>
                      <a:pt x="855" y="317"/>
                      <a:pt x="847" y="325"/>
                      <a:pt x="844" y="331"/>
                    </a:cubicBezTo>
                    <a:cubicBezTo>
                      <a:pt x="807" y="401"/>
                      <a:pt x="694" y="415"/>
                      <a:pt x="641" y="333"/>
                    </a:cubicBezTo>
                    <a:cubicBezTo>
                      <a:pt x="635" y="328"/>
                      <a:pt x="632" y="319"/>
                      <a:pt x="626" y="308"/>
                    </a:cubicBezTo>
                    <a:cubicBezTo>
                      <a:pt x="598" y="353"/>
                      <a:pt x="567" y="387"/>
                      <a:pt x="511" y="390"/>
                    </a:cubicBezTo>
                    <a:cubicBezTo>
                      <a:pt x="457" y="390"/>
                      <a:pt x="423" y="362"/>
                      <a:pt x="395" y="319"/>
                    </a:cubicBezTo>
                    <a:cubicBezTo>
                      <a:pt x="381" y="336"/>
                      <a:pt x="370" y="353"/>
                      <a:pt x="355" y="367"/>
                    </a:cubicBezTo>
                    <a:cubicBezTo>
                      <a:pt x="341" y="381"/>
                      <a:pt x="324" y="387"/>
                      <a:pt x="302" y="401"/>
                    </a:cubicBezTo>
                    <a:cubicBezTo>
                      <a:pt x="355" y="424"/>
                      <a:pt x="389" y="458"/>
                      <a:pt x="392" y="517"/>
                    </a:cubicBezTo>
                    <a:cubicBezTo>
                      <a:pt x="392" y="576"/>
                      <a:pt x="358" y="610"/>
                      <a:pt x="299" y="635"/>
                    </a:cubicBezTo>
                    <a:cubicBezTo>
                      <a:pt x="358" y="658"/>
                      <a:pt x="392" y="695"/>
                      <a:pt x="392" y="757"/>
                    </a:cubicBezTo>
                    <a:cubicBezTo>
                      <a:pt x="392" y="793"/>
                      <a:pt x="381" y="836"/>
                      <a:pt x="305" y="870"/>
                    </a:cubicBezTo>
                    <a:cubicBezTo>
                      <a:pt x="322" y="881"/>
                      <a:pt x="341" y="889"/>
                      <a:pt x="355" y="904"/>
                    </a:cubicBezTo>
                    <a:cubicBezTo>
                      <a:pt x="370" y="918"/>
                      <a:pt x="381" y="935"/>
                      <a:pt x="392" y="949"/>
                    </a:cubicBezTo>
                    <a:cubicBezTo>
                      <a:pt x="443" y="895"/>
                      <a:pt x="474" y="875"/>
                      <a:pt x="511" y="878"/>
                    </a:cubicBezTo>
                    <a:cubicBezTo>
                      <a:pt x="562" y="884"/>
                      <a:pt x="598" y="906"/>
                      <a:pt x="621" y="960"/>
                    </a:cubicBezTo>
                    <a:cubicBezTo>
                      <a:pt x="629" y="951"/>
                      <a:pt x="635" y="946"/>
                      <a:pt x="638" y="940"/>
                    </a:cubicBezTo>
                    <a:cubicBezTo>
                      <a:pt x="652" y="915"/>
                      <a:pt x="674" y="895"/>
                      <a:pt x="700" y="887"/>
                    </a:cubicBezTo>
                    <a:cubicBezTo>
                      <a:pt x="762" y="864"/>
                      <a:pt x="815" y="895"/>
                      <a:pt x="841" y="932"/>
                    </a:cubicBezTo>
                    <a:cubicBezTo>
                      <a:pt x="847" y="940"/>
                      <a:pt x="852" y="951"/>
                      <a:pt x="861" y="963"/>
                    </a:cubicBezTo>
                    <a:cubicBezTo>
                      <a:pt x="883" y="906"/>
                      <a:pt x="923" y="878"/>
                      <a:pt x="976" y="878"/>
                    </a:cubicBezTo>
                    <a:cubicBezTo>
                      <a:pt x="1033" y="878"/>
                      <a:pt x="1069" y="909"/>
                      <a:pt x="1092" y="968"/>
                    </a:cubicBezTo>
                    <a:cubicBezTo>
                      <a:pt x="1115" y="915"/>
                      <a:pt x="1151" y="881"/>
                      <a:pt x="1205" y="878"/>
                    </a:cubicBezTo>
                    <a:cubicBezTo>
                      <a:pt x="1259" y="878"/>
                      <a:pt x="1301" y="904"/>
                      <a:pt x="1323" y="963"/>
                    </a:cubicBezTo>
                    <a:cubicBezTo>
                      <a:pt x="1332" y="951"/>
                      <a:pt x="1338" y="943"/>
                      <a:pt x="1343" y="935"/>
                    </a:cubicBezTo>
                    <a:cubicBezTo>
                      <a:pt x="1369" y="895"/>
                      <a:pt x="1408" y="875"/>
                      <a:pt x="1456" y="881"/>
                    </a:cubicBezTo>
                    <a:cubicBezTo>
                      <a:pt x="1507" y="887"/>
                      <a:pt x="1544" y="915"/>
                      <a:pt x="1558" y="966"/>
                    </a:cubicBezTo>
                    <a:cubicBezTo>
                      <a:pt x="1561" y="974"/>
                      <a:pt x="1561" y="983"/>
                      <a:pt x="1563" y="991"/>
                    </a:cubicBezTo>
                    <a:cubicBezTo>
                      <a:pt x="1580" y="997"/>
                      <a:pt x="1597" y="1002"/>
                      <a:pt x="1614" y="1008"/>
                    </a:cubicBezTo>
                    <a:cubicBezTo>
                      <a:pt x="1659" y="1030"/>
                      <a:pt x="1682" y="1067"/>
                      <a:pt x="1682" y="1117"/>
                    </a:cubicBezTo>
                    <a:cubicBezTo>
                      <a:pt x="1679" y="1165"/>
                      <a:pt x="1656" y="1199"/>
                      <a:pt x="1611" y="1219"/>
                    </a:cubicBezTo>
                    <a:cubicBezTo>
                      <a:pt x="1575" y="1235"/>
                      <a:pt x="1513" y="1235"/>
                      <a:pt x="1476" y="1188"/>
                    </a:cubicBezTo>
                    <a:cubicBezTo>
                      <a:pt x="1467" y="1176"/>
                      <a:pt x="1459" y="1162"/>
                      <a:pt x="1448" y="1148"/>
                    </a:cubicBezTo>
                    <a:cubicBezTo>
                      <a:pt x="1436" y="1162"/>
                      <a:pt x="1431" y="1177"/>
                      <a:pt x="1419" y="1188"/>
                    </a:cubicBezTo>
                    <a:cubicBezTo>
                      <a:pt x="1408" y="1200"/>
                      <a:pt x="1394" y="1207"/>
                      <a:pt x="1380" y="1219"/>
                    </a:cubicBezTo>
                    <a:cubicBezTo>
                      <a:pt x="1363" y="1230"/>
                      <a:pt x="1346" y="1227"/>
                      <a:pt x="1326" y="1227"/>
                    </a:cubicBezTo>
                    <a:cubicBezTo>
                      <a:pt x="1309" y="1227"/>
                      <a:pt x="1292" y="1225"/>
                      <a:pt x="1278" y="1216"/>
                    </a:cubicBezTo>
                    <a:cubicBezTo>
                      <a:pt x="1264" y="1208"/>
                      <a:pt x="1250" y="1197"/>
                      <a:pt x="1239" y="1185"/>
                    </a:cubicBezTo>
                    <a:cubicBezTo>
                      <a:pt x="1228" y="1174"/>
                      <a:pt x="1222" y="1159"/>
                      <a:pt x="1213" y="1142"/>
                    </a:cubicBezTo>
                    <a:cubicBezTo>
                      <a:pt x="1168" y="1250"/>
                      <a:pt x="1036" y="1258"/>
                      <a:pt x="982" y="1148"/>
                    </a:cubicBezTo>
                    <a:cubicBezTo>
                      <a:pt x="909" y="1258"/>
                      <a:pt x="810" y="1247"/>
                      <a:pt x="745" y="1148"/>
                    </a:cubicBezTo>
                    <a:cubicBezTo>
                      <a:pt x="734" y="1162"/>
                      <a:pt x="722" y="1179"/>
                      <a:pt x="708" y="1193"/>
                    </a:cubicBezTo>
                    <a:cubicBezTo>
                      <a:pt x="694" y="1207"/>
                      <a:pt x="677" y="1219"/>
                      <a:pt x="657" y="1221"/>
                    </a:cubicBezTo>
                    <a:cubicBezTo>
                      <a:pt x="638" y="1224"/>
                      <a:pt x="615" y="1224"/>
                      <a:pt x="598" y="1219"/>
                    </a:cubicBezTo>
                    <a:cubicBezTo>
                      <a:pt x="578" y="1213"/>
                      <a:pt x="562" y="1202"/>
                      <a:pt x="547" y="1190"/>
                    </a:cubicBezTo>
                    <a:cubicBezTo>
                      <a:pt x="533" y="1176"/>
                      <a:pt x="525" y="1159"/>
                      <a:pt x="511" y="1140"/>
                    </a:cubicBezTo>
                    <a:cubicBezTo>
                      <a:pt x="494" y="1193"/>
                      <a:pt x="457" y="1219"/>
                      <a:pt x="401" y="1227"/>
                    </a:cubicBezTo>
                    <a:cubicBezTo>
                      <a:pt x="389" y="1278"/>
                      <a:pt x="364" y="1320"/>
                      <a:pt x="296" y="1334"/>
                    </a:cubicBezTo>
                    <a:cubicBezTo>
                      <a:pt x="361" y="1357"/>
                      <a:pt x="395" y="1394"/>
                      <a:pt x="398" y="1453"/>
                    </a:cubicBezTo>
                    <a:cubicBezTo>
                      <a:pt x="398" y="1512"/>
                      <a:pt x="364" y="1549"/>
                      <a:pt x="308" y="1571"/>
                    </a:cubicBezTo>
                    <a:cubicBezTo>
                      <a:pt x="364" y="1597"/>
                      <a:pt x="401" y="1633"/>
                      <a:pt x="398" y="1695"/>
                    </a:cubicBezTo>
                    <a:cubicBezTo>
                      <a:pt x="395" y="1752"/>
                      <a:pt x="364" y="1786"/>
                      <a:pt x="310" y="1806"/>
                    </a:cubicBezTo>
                    <a:cubicBezTo>
                      <a:pt x="347" y="1825"/>
                      <a:pt x="378" y="1848"/>
                      <a:pt x="392" y="1887"/>
                    </a:cubicBezTo>
                    <a:cubicBezTo>
                      <a:pt x="451" y="1777"/>
                      <a:pt x="570" y="1783"/>
                      <a:pt x="626" y="1885"/>
                    </a:cubicBezTo>
                    <a:cubicBezTo>
                      <a:pt x="638" y="1868"/>
                      <a:pt x="649" y="1853"/>
                      <a:pt x="663" y="1839"/>
                    </a:cubicBezTo>
                    <a:cubicBezTo>
                      <a:pt x="677" y="1825"/>
                      <a:pt x="694" y="1814"/>
                      <a:pt x="714" y="1811"/>
                    </a:cubicBezTo>
                    <a:cubicBezTo>
                      <a:pt x="734" y="1808"/>
                      <a:pt x="753" y="1808"/>
                      <a:pt x="773" y="1811"/>
                    </a:cubicBezTo>
                    <a:cubicBezTo>
                      <a:pt x="793" y="1817"/>
                      <a:pt x="810" y="1828"/>
                      <a:pt x="824" y="1839"/>
                    </a:cubicBezTo>
                    <a:cubicBezTo>
                      <a:pt x="838" y="1853"/>
                      <a:pt x="847" y="1870"/>
                      <a:pt x="861" y="1887"/>
                    </a:cubicBezTo>
                    <a:cubicBezTo>
                      <a:pt x="883" y="1834"/>
                      <a:pt x="923" y="1803"/>
                      <a:pt x="982" y="1806"/>
                    </a:cubicBezTo>
                    <a:cubicBezTo>
                      <a:pt x="1033" y="1808"/>
                      <a:pt x="1061" y="1831"/>
                      <a:pt x="1092" y="1890"/>
                    </a:cubicBezTo>
                    <a:cubicBezTo>
                      <a:pt x="1103" y="1873"/>
                      <a:pt x="1112" y="1856"/>
                      <a:pt x="1123" y="1842"/>
                    </a:cubicBezTo>
                    <a:cubicBezTo>
                      <a:pt x="1137" y="1828"/>
                      <a:pt x="1154" y="1817"/>
                      <a:pt x="1174" y="1811"/>
                    </a:cubicBezTo>
                    <a:cubicBezTo>
                      <a:pt x="1194" y="1806"/>
                      <a:pt x="1216" y="1808"/>
                      <a:pt x="1239" y="1808"/>
                    </a:cubicBezTo>
                    <a:cubicBezTo>
                      <a:pt x="1259" y="1811"/>
                      <a:pt x="1278" y="1822"/>
                      <a:pt x="1290" y="1837"/>
                    </a:cubicBezTo>
                    <a:cubicBezTo>
                      <a:pt x="1304" y="1851"/>
                      <a:pt x="1312" y="1868"/>
                      <a:pt x="1326" y="1882"/>
                    </a:cubicBezTo>
                    <a:cubicBezTo>
                      <a:pt x="1380" y="1789"/>
                      <a:pt x="1487" y="1766"/>
                      <a:pt x="1563" y="1882"/>
                    </a:cubicBezTo>
                    <a:cubicBezTo>
                      <a:pt x="1600" y="1791"/>
                      <a:pt x="1730" y="1763"/>
                      <a:pt x="1798" y="1887"/>
                    </a:cubicBezTo>
                    <a:cubicBezTo>
                      <a:pt x="1820" y="1834"/>
                      <a:pt x="1857" y="1803"/>
                      <a:pt x="1916" y="1806"/>
                    </a:cubicBezTo>
                    <a:cubicBezTo>
                      <a:pt x="1973" y="1806"/>
                      <a:pt x="2004" y="1839"/>
                      <a:pt x="2026" y="1890"/>
                    </a:cubicBezTo>
                    <a:cubicBezTo>
                      <a:pt x="2032" y="1882"/>
                      <a:pt x="2037" y="1873"/>
                      <a:pt x="2043" y="1868"/>
                    </a:cubicBezTo>
                    <a:cubicBezTo>
                      <a:pt x="2083" y="1808"/>
                      <a:pt x="2150" y="1789"/>
                      <a:pt x="2207" y="1822"/>
                    </a:cubicBezTo>
                    <a:cubicBezTo>
                      <a:pt x="2246" y="1845"/>
                      <a:pt x="2266" y="1882"/>
                      <a:pt x="2266" y="1927"/>
                    </a:cubicBezTo>
                    <a:cubicBezTo>
                      <a:pt x="2263" y="1975"/>
                      <a:pt x="2238" y="2009"/>
                      <a:pt x="2195" y="2028"/>
                    </a:cubicBezTo>
                    <a:cubicBezTo>
                      <a:pt x="2181" y="2034"/>
                      <a:pt x="2167" y="2037"/>
                      <a:pt x="2150" y="2043"/>
                    </a:cubicBezTo>
                    <a:cubicBezTo>
                      <a:pt x="2139" y="2099"/>
                      <a:pt x="2111" y="2144"/>
                      <a:pt x="2046" y="2153"/>
                    </a:cubicBezTo>
                    <a:cubicBezTo>
                      <a:pt x="1984" y="2158"/>
                      <a:pt x="1950" y="2138"/>
                      <a:pt x="1913" y="2071"/>
                    </a:cubicBezTo>
                    <a:cubicBezTo>
                      <a:pt x="1891" y="2119"/>
                      <a:pt x="1857" y="2153"/>
                      <a:pt x="1798" y="2155"/>
                    </a:cubicBezTo>
                    <a:cubicBezTo>
                      <a:pt x="1741" y="2158"/>
                      <a:pt x="1707" y="2124"/>
                      <a:pt x="1679" y="2079"/>
                    </a:cubicBezTo>
                    <a:cubicBezTo>
                      <a:pt x="1603" y="2192"/>
                      <a:pt x="1498" y="2175"/>
                      <a:pt x="1439" y="2076"/>
                    </a:cubicBezTo>
                    <a:cubicBezTo>
                      <a:pt x="1414" y="2124"/>
                      <a:pt x="1380" y="2158"/>
                      <a:pt x="1323" y="2155"/>
                    </a:cubicBezTo>
                    <a:cubicBezTo>
                      <a:pt x="1267" y="2153"/>
                      <a:pt x="1230" y="2124"/>
                      <a:pt x="1208" y="2068"/>
                    </a:cubicBezTo>
                    <a:cubicBezTo>
                      <a:pt x="1185" y="2119"/>
                      <a:pt x="1152" y="2153"/>
                      <a:pt x="1095" y="2155"/>
                    </a:cubicBezTo>
                    <a:cubicBezTo>
                      <a:pt x="1039" y="2158"/>
                      <a:pt x="1002" y="2127"/>
                      <a:pt x="976" y="2074"/>
                    </a:cubicBezTo>
                    <a:cubicBezTo>
                      <a:pt x="968" y="2085"/>
                      <a:pt x="962" y="2093"/>
                      <a:pt x="957" y="2102"/>
                    </a:cubicBezTo>
                    <a:cubicBezTo>
                      <a:pt x="920" y="2170"/>
                      <a:pt x="807" y="2175"/>
                      <a:pt x="762" y="2107"/>
                    </a:cubicBezTo>
                    <a:cubicBezTo>
                      <a:pt x="756" y="2099"/>
                      <a:pt x="748" y="2088"/>
                      <a:pt x="739" y="2076"/>
                    </a:cubicBezTo>
                    <a:cubicBezTo>
                      <a:pt x="714" y="2127"/>
                      <a:pt x="677" y="2158"/>
                      <a:pt x="621" y="2155"/>
                    </a:cubicBezTo>
                    <a:cubicBezTo>
                      <a:pt x="567" y="2153"/>
                      <a:pt x="530" y="2124"/>
                      <a:pt x="508" y="2071"/>
                    </a:cubicBezTo>
                    <a:cubicBezTo>
                      <a:pt x="491" y="2102"/>
                      <a:pt x="474" y="2130"/>
                      <a:pt x="443" y="2144"/>
                    </a:cubicBezTo>
                    <a:cubicBezTo>
                      <a:pt x="412" y="2158"/>
                      <a:pt x="378" y="2158"/>
                      <a:pt x="344" y="2147"/>
                    </a:cubicBezTo>
                    <a:cubicBezTo>
                      <a:pt x="313" y="2133"/>
                      <a:pt x="288" y="2110"/>
                      <a:pt x="276" y="2071"/>
                    </a:cubicBezTo>
                    <a:cubicBezTo>
                      <a:pt x="268" y="2085"/>
                      <a:pt x="262" y="2096"/>
                      <a:pt x="254" y="2107"/>
                    </a:cubicBezTo>
                    <a:cubicBezTo>
                      <a:pt x="209" y="2172"/>
                      <a:pt x="110" y="2172"/>
                      <a:pt x="62" y="2116"/>
                    </a:cubicBezTo>
                    <a:cubicBezTo>
                      <a:pt x="22" y="2068"/>
                      <a:pt x="31" y="1980"/>
                      <a:pt x="90" y="1944"/>
                    </a:cubicBezTo>
                    <a:cubicBezTo>
                      <a:pt x="96" y="1941"/>
                      <a:pt x="102" y="1938"/>
                      <a:pt x="107" y="1935"/>
                    </a:cubicBezTo>
                    <a:cubicBezTo>
                      <a:pt x="113" y="1932"/>
                      <a:pt x="118" y="1930"/>
                      <a:pt x="127" y="1927"/>
                    </a:cubicBezTo>
                    <a:cubicBezTo>
                      <a:pt x="0" y="1868"/>
                      <a:pt x="17" y="1735"/>
                      <a:pt x="127" y="1690"/>
                    </a:cubicBezTo>
                    <a:cubicBezTo>
                      <a:pt x="118" y="1679"/>
                      <a:pt x="104" y="1681"/>
                      <a:pt x="96" y="1676"/>
                    </a:cubicBezTo>
                    <a:cubicBezTo>
                      <a:pt x="87" y="1667"/>
                      <a:pt x="76" y="1662"/>
                      <a:pt x="68" y="1656"/>
                    </a:cubicBezTo>
                    <a:cubicBezTo>
                      <a:pt x="59" y="1647"/>
                      <a:pt x="54" y="1636"/>
                      <a:pt x="48" y="1628"/>
                    </a:cubicBezTo>
                    <a:cubicBezTo>
                      <a:pt x="42" y="1616"/>
                      <a:pt x="39" y="1605"/>
                      <a:pt x="37" y="1594"/>
                    </a:cubicBezTo>
                    <a:cubicBezTo>
                      <a:pt x="34" y="1583"/>
                      <a:pt x="34" y="1571"/>
                      <a:pt x="37" y="1560"/>
                    </a:cubicBezTo>
                    <a:cubicBezTo>
                      <a:pt x="39" y="1549"/>
                      <a:pt x="42" y="1537"/>
                      <a:pt x="45" y="1526"/>
                    </a:cubicBezTo>
                    <a:cubicBezTo>
                      <a:pt x="51" y="1515"/>
                      <a:pt x="56" y="1506"/>
                      <a:pt x="65" y="1498"/>
                    </a:cubicBezTo>
                    <a:cubicBezTo>
                      <a:pt x="73" y="1489"/>
                      <a:pt x="82" y="1481"/>
                      <a:pt x="90" y="1475"/>
                    </a:cubicBezTo>
                    <a:cubicBezTo>
                      <a:pt x="99" y="1470"/>
                      <a:pt x="110" y="1464"/>
                      <a:pt x="121" y="1458"/>
                    </a:cubicBezTo>
                    <a:cubicBezTo>
                      <a:pt x="11" y="1416"/>
                      <a:pt x="0" y="1292"/>
                      <a:pt x="104" y="1230"/>
                    </a:cubicBezTo>
                    <a:cubicBezTo>
                      <a:pt x="99" y="1219"/>
                      <a:pt x="82" y="1216"/>
                      <a:pt x="76" y="1207"/>
                    </a:cubicBezTo>
                    <a:cubicBezTo>
                      <a:pt x="68" y="1199"/>
                      <a:pt x="59" y="1190"/>
                      <a:pt x="54" y="1182"/>
                    </a:cubicBezTo>
                    <a:cubicBezTo>
                      <a:pt x="48" y="1171"/>
                      <a:pt x="42" y="1160"/>
                      <a:pt x="39" y="1145"/>
                    </a:cubicBezTo>
                    <a:cubicBezTo>
                      <a:pt x="37" y="1131"/>
                      <a:pt x="37" y="1120"/>
                      <a:pt x="37" y="1107"/>
                    </a:cubicBezTo>
                    <a:cubicBezTo>
                      <a:pt x="37" y="1095"/>
                      <a:pt x="37" y="1084"/>
                      <a:pt x="42" y="1073"/>
                    </a:cubicBezTo>
                    <a:cubicBezTo>
                      <a:pt x="48" y="1062"/>
                      <a:pt x="54" y="1047"/>
                      <a:pt x="62" y="1039"/>
                    </a:cubicBezTo>
                    <a:cubicBezTo>
                      <a:pt x="68" y="1030"/>
                      <a:pt x="79" y="1022"/>
                      <a:pt x="87" y="1016"/>
                    </a:cubicBezTo>
                    <a:cubicBezTo>
                      <a:pt x="99" y="1008"/>
                      <a:pt x="110" y="1005"/>
                      <a:pt x="124" y="997"/>
                    </a:cubicBezTo>
                    <a:cubicBezTo>
                      <a:pt x="116" y="980"/>
                      <a:pt x="96" y="985"/>
                      <a:pt x="87" y="974"/>
                    </a:cubicBezTo>
                    <a:cubicBezTo>
                      <a:pt x="76" y="963"/>
                      <a:pt x="65" y="954"/>
                      <a:pt x="56" y="943"/>
                    </a:cubicBezTo>
                    <a:cubicBezTo>
                      <a:pt x="48" y="932"/>
                      <a:pt x="42" y="915"/>
                      <a:pt x="39" y="901"/>
                    </a:cubicBezTo>
                    <a:cubicBezTo>
                      <a:pt x="37" y="887"/>
                      <a:pt x="37" y="870"/>
                      <a:pt x="39" y="856"/>
                    </a:cubicBezTo>
                    <a:cubicBezTo>
                      <a:pt x="42" y="841"/>
                      <a:pt x="48" y="827"/>
                      <a:pt x="56" y="813"/>
                    </a:cubicBezTo>
                    <a:cubicBezTo>
                      <a:pt x="65" y="802"/>
                      <a:pt x="76" y="791"/>
                      <a:pt x="87" y="782"/>
                    </a:cubicBezTo>
                    <a:cubicBezTo>
                      <a:pt x="99" y="774"/>
                      <a:pt x="113" y="768"/>
                      <a:pt x="130" y="760"/>
                    </a:cubicBezTo>
                    <a:cubicBezTo>
                      <a:pt x="76" y="737"/>
                      <a:pt x="39" y="706"/>
                      <a:pt x="39" y="644"/>
                    </a:cubicBezTo>
                    <a:cubicBezTo>
                      <a:pt x="42" y="568"/>
                      <a:pt x="79" y="537"/>
                      <a:pt x="135" y="51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  <p:sp>
            <p:nvSpPr>
              <p:cNvPr id="54" name="Freeform 3">
                <a:extLst>
                  <a:ext uri="{FF2B5EF4-FFF2-40B4-BE49-F238E27FC236}">
                    <a16:creationId xmlns:a16="http://schemas.microsoft.com/office/drawing/2014/main" id="{323CAB08-5472-4400-A6B6-A858A88FC97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384609" y="647499"/>
                <a:ext cx="732708" cy="737306"/>
              </a:xfrm>
              <a:custGeom>
                <a:avLst/>
                <a:gdLst>
                  <a:gd name="T0" fmla="*/ 269 w 2107"/>
                  <a:gd name="T1" fmla="*/ 2118 h 2119"/>
                  <a:gd name="T2" fmla="*/ 3 w 2107"/>
                  <a:gd name="T3" fmla="*/ 2118 h 2119"/>
                  <a:gd name="T4" fmla="*/ 3 w 2107"/>
                  <a:gd name="T5" fmla="*/ 294 h 2119"/>
                  <a:gd name="T6" fmla="*/ 2106 w 2107"/>
                  <a:gd name="T7" fmla="*/ 2118 h 2119"/>
                  <a:gd name="T8" fmla="*/ 1194 w 2107"/>
                  <a:gd name="T9" fmla="*/ 2118 h 2119"/>
                  <a:gd name="T10" fmla="*/ 731 w 2107"/>
                  <a:gd name="T11" fmla="*/ 1656 h 2119"/>
                  <a:gd name="T12" fmla="*/ 269 w 2107"/>
                  <a:gd name="T13" fmla="*/ 2118 h 2119"/>
                  <a:gd name="T14" fmla="*/ 1375 w 2107"/>
                  <a:gd name="T15" fmla="*/ 463 h 2119"/>
                  <a:gd name="T16" fmla="*/ 912 w 2107"/>
                  <a:gd name="T17" fmla="*/ 0 h 2119"/>
                  <a:gd name="T18" fmla="*/ 0 w 2107"/>
                  <a:gd name="T19" fmla="*/ 0 h 2119"/>
                  <a:gd name="T20" fmla="*/ 2103 w 2107"/>
                  <a:gd name="T21" fmla="*/ 1825 h 2119"/>
                  <a:gd name="T22" fmla="*/ 2103 w 2107"/>
                  <a:gd name="T23" fmla="*/ 0 h 2119"/>
                  <a:gd name="T24" fmla="*/ 1838 w 2107"/>
                  <a:gd name="T25" fmla="*/ 0 h 2119"/>
                  <a:gd name="T26" fmla="*/ 1375 w 2107"/>
                  <a:gd name="T27" fmla="*/ 463 h 2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07" h="2119">
                    <a:moveTo>
                      <a:pt x="269" y="2118"/>
                    </a:moveTo>
                    <a:lnTo>
                      <a:pt x="3" y="2118"/>
                    </a:lnTo>
                    <a:lnTo>
                      <a:pt x="3" y="294"/>
                    </a:lnTo>
                    <a:lnTo>
                      <a:pt x="2106" y="2118"/>
                    </a:lnTo>
                    <a:lnTo>
                      <a:pt x="1194" y="2118"/>
                    </a:lnTo>
                    <a:cubicBezTo>
                      <a:pt x="1194" y="1862"/>
                      <a:pt x="985" y="1656"/>
                      <a:pt x="731" y="1656"/>
                    </a:cubicBezTo>
                    <a:cubicBezTo>
                      <a:pt x="477" y="1656"/>
                      <a:pt x="269" y="1862"/>
                      <a:pt x="269" y="2118"/>
                    </a:cubicBezTo>
                    <a:close/>
                    <a:moveTo>
                      <a:pt x="1375" y="463"/>
                    </a:moveTo>
                    <a:cubicBezTo>
                      <a:pt x="1121" y="463"/>
                      <a:pt x="912" y="257"/>
                      <a:pt x="912" y="0"/>
                    </a:cubicBezTo>
                    <a:lnTo>
                      <a:pt x="0" y="0"/>
                    </a:lnTo>
                    <a:lnTo>
                      <a:pt x="2103" y="1825"/>
                    </a:lnTo>
                    <a:lnTo>
                      <a:pt x="2103" y="0"/>
                    </a:lnTo>
                    <a:lnTo>
                      <a:pt x="1838" y="0"/>
                    </a:lnTo>
                    <a:cubicBezTo>
                      <a:pt x="1838" y="257"/>
                      <a:pt x="1632" y="463"/>
                      <a:pt x="1375" y="463"/>
                    </a:cubicBezTo>
                    <a:close/>
                  </a:path>
                </a:pathLst>
              </a:custGeom>
              <a:solidFill>
                <a:srgbClr val="275D3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  <p:sp>
            <p:nvSpPr>
              <p:cNvPr id="55" name="Freeform 4">
                <a:extLst>
                  <a:ext uri="{FF2B5EF4-FFF2-40B4-BE49-F238E27FC236}">
                    <a16:creationId xmlns:a16="http://schemas.microsoft.com/office/drawing/2014/main" id="{0F826C16-5A2D-46C2-A9D7-E2398CA99D7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664927" y="633704"/>
                <a:ext cx="908987" cy="757233"/>
              </a:xfrm>
              <a:custGeom>
                <a:avLst/>
                <a:gdLst>
                  <a:gd name="T0" fmla="*/ 493 w 2614"/>
                  <a:gd name="T1" fmla="*/ 711 h 2178"/>
                  <a:gd name="T2" fmla="*/ 375 w 2614"/>
                  <a:gd name="T3" fmla="*/ 2115 h 2178"/>
                  <a:gd name="T4" fmla="*/ 223 w 2614"/>
                  <a:gd name="T5" fmla="*/ 1050 h 2178"/>
                  <a:gd name="T6" fmla="*/ 265 w 2614"/>
                  <a:gd name="T7" fmla="*/ 581 h 2178"/>
                  <a:gd name="T8" fmla="*/ 654 w 2614"/>
                  <a:gd name="T9" fmla="*/ 1167 h 2178"/>
                  <a:gd name="T10" fmla="*/ 629 w 2614"/>
                  <a:gd name="T11" fmla="*/ 1528 h 2178"/>
                  <a:gd name="T12" fmla="*/ 547 w 2614"/>
                  <a:gd name="T13" fmla="*/ 1568 h 2178"/>
                  <a:gd name="T14" fmla="*/ 307 w 2614"/>
                  <a:gd name="T15" fmla="*/ 838 h 2178"/>
                  <a:gd name="T16" fmla="*/ 62 w 2614"/>
                  <a:gd name="T17" fmla="*/ 1390 h 2178"/>
                  <a:gd name="T18" fmla="*/ 25 w 2614"/>
                  <a:gd name="T19" fmla="*/ 1681 h 2178"/>
                  <a:gd name="T20" fmla="*/ 2353 w 2614"/>
                  <a:gd name="T21" fmla="*/ 1616 h 2178"/>
                  <a:gd name="T22" fmla="*/ 2554 w 2614"/>
                  <a:gd name="T23" fmla="*/ 827 h 2178"/>
                  <a:gd name="T24" fmla="*/ 2491 w 2614"/>
                  <a:gd name="T25" fmla="*/ 934 h 2178"/>
                  <a:gd name="T26" fmla="*/ 2161 w 2614"/>
                  <a:gd name="T27" fmla="*/ 1850 h 2178"/>
                  <a:gd name="T28" fmla="*/ 2613 w 2614"/>
                  <a:gd name="T29" fmla="*/ 1432 h 2178"/>
                  <a:gd name="T30" fmla="*/ 2254 w 2614"/>
                  <a:gd name="T31" fmla="*/ 1588 h 2178"/>
                  <a:gd name="T32" fmla="*/ 2000 w 2614"/>
                  <a:gd name="T33" fmla="*/ 1771 h 2178"/>
                  <a:gd name="T34" fmla="*/ 2342 w 2614"/>
                  <a:gd name="T35" fmla="*/ 2096 h 2178"/>
                  <a:gd name="T36" fmla="*/ 2003 w 2614"/>
                  <a:gd name="T37" fmla="*/ 1410 h 2178"/>
                  <a:gd name="T38" fmla="*/ 2077 w 2614"/>
                  <a:gd name="T39" fmla="*/ 956 h 2178"/>
                  <a:gd name="T40" fmla="*/ 2237 w 2614"/>
                  <a:gd name="T41" fmla="*/ 711 h 2178"/>
                  <a:gd name="T42" fmla="*/ 2613 w 2614"/>
                  <a:gd name="T43" fmla="*/ 903 h 2178"/>
                  <a:gd name="T44" fmla="*/ 2415 w 2614"/>
                  <a:gd name="T45" fmla="*/ 432 h 2178"/>
                  <a:gd name="T46" fmla="*/ 1955 w 2614"/>
                  <a:gd name="T47" fmla="*/ 638 h 2178"/>
                  <a:gd name="T48" fmla="*/ 381 w 2614"/>
                  <a:gd name="T49" fmla="*/ 401 h 2178"/>
                  <a:gd name="T50" fmla="*/ 341 w 2614"/>
                  <a:gd name="T51" fmla="*/ 412 h 2178"/>
                  <a:gd name="T52" fmla="*/ 553 w 2614"/>
                  <a:gd name="T53" fmla="*/ 271 h 2178"/>
                  <a:gd name="T54" fmla="*/ 508 w 2614"/>
                  <a:gd name="T55" fmla="*/ 2149 h 2178"/>
                  <a:gd name="T56" fmla="*/ 651 w 2614"/>
                  <a:gd name="T57" fmla="*/ 635 h 2178"/>
                  <a:gd name="T58" fmla="*/ 666 w 2614"/>
                  <a:gd name="T59" fmla="*/ 76 h 2178"/>
                  <a:gd name="T60" fmla="*/ 53 w 2614"/>
                  <a:gd name="T61" fmla="*/ 1297 h 2178"/>
                  <a:gd name="T62" fmla="*/ 643 w 2614"/>
                  <a:gd name="T63" fmla="*/ 796 h 2178"/>
                  <a:gd name="T64" fmla="*/ 632 w 2614"/>
                  <a:gd name="T65" fmla="*/ 1754 h 2178"/>
                  <a:gd name="T66" fmla="*/ 62 w 2614"/>
                  <a:gd name="T67" fmla="*/ 1799 h 2178"/>
                  <a:gd name="T68" fmla="*/ 445 w 2614"/>
                  <a:gd name="T69" fmla="*/ 2107 h 2178"/>
                  <a:gd name="T70" fmla="*/ 640 w 2614"/>
                  <a:gd name="T71" fmla="*/ 2045 h 2178"/>
                  <a:gd name="T72" fmla="*/ 2556 w 2614"/>
                  <a:gd name="T73" fmla="*/ 1655 h 2178"/>
                  <a:gd name="T74" fmla="*/ 2556 w 2614"/>
                  <a:gd name="T75" fmla="*/ 2135 h 2178"/>
                  <a:gd name="T76" fmla="*/ 1315 w 2614"/>
                  <a:gd name="T77" fmla="*/ 1895 h 2178"/>
                  <a:gd name="T78" fmla="*/ 1275 w 2614"/>
                  <a:gd name="T79" fmla="*/ 1647 h 2178"/>
                  <a:gd name="T80" fmla="*/ 1111 w 2614"/>
                  <a:gd name="T81" fmla="*/ 1201 h 2178"/>
                  <a:gd name="T82" fmla="*/ 1021 w 2614"/>
                  <a:gd name="T83" fmla="*/ 1613 h 2178"/>
                  <a:gd name="T84" fmla="*/ 1027 w 2614"/>
                  <a:gd name="T85" fmla="*/ 1847 h 2178"/>
                  <a:gd name="T86" fmla="*/ 1631 w 2614"/>
                  <a:gd name="T87" fmla="*/ 121 h 2178"/>
                  <a:gd name="T88" fmla="*/ 1165 w 2614"/>
                  <a:gd name="T89" fmla="*/ 353 h 2178"/>
                  <a:gd name="T90" fmla="*/ 1639 w 2614"/>
                  <a:gd name="T91" fmla="*/ 271 h 2178"/>
                  <a:gd name="T92" fmla="*/ 1275 w 2614"/>
                  <a:gd name="T93" fmla="*/ 669 h 2178"/>
                  <a:gd name="T94" fmla="*/ 1557 w 2614"/>
                  <a:gd name="T95" fmla="*/ 1109 h 2178"/>
                  <a:gd name="T96" fmla="*/ 1560 w 2614"/>
                  <a:gd name="T97" fmla="*/ 1754 h 2178"/>
                  <a:gd name="T98" fmla="*/ 1436 w 2614"/>
                  <a:gd name="T99" fmla="*/ 2019 h 2178"/>
                  <a:gd name="T100" fmla="*/ 1103 w 2614"/>
                  <a:gd name="T101" fmla="*/ 276 h 2178"/>
                  <a:gd name="T102" fmla="*/ 1334 w 2614"/>
                  <a:gd name="T103" fmla="*/ 688 h 2178"/>
                  <a:gd name="T104" fmla="*/ 1670 w 2614"/>
                  <a:gd name="T105" fmla="*/ 477 h 2178"/>
                  <a:gd name="T106" fmla="*/ 1428 w 2614"/>
                  <a:gd name="T107" fmla="*/ 1367 h 2178"/>
                  <a:gd name="T108" fmla="*/ 1619 w 2614"/>
                  <a:gd name="T109" fmla="*/ 1969 h 2178"/>
                  <a:gd name="T110" fmla="*/ 1428 w 2614"/>
                  <a:gd name="T111" fmla="*/ 2115 h 2178"/>
                  <a:gd name="T112" fmla="*/ 1374 w 2614"/>
                  <a:gd name="T113" fmla="*/ 1308 h 2178"/>
                  <a:gd name="T114" fmla="*/ 1128 w 2614"/>
                  <a:gd name="T115" fmla="*/ 2014 h 2178"/>
                  <a:gd name="T116" fmla="*/ 756 w 2614"/>
                  <a:gd name="T117" fmla="*/ 307 h 2178"/>
                  <a:gd name="T118" fmla="*/ 821 w 2614"/>
                  <a:gd name="T119" fmla="*/ 451 h 2178"/>
                  <a:gd name="T120" fmla="*/ 897 w 2614"/>
                  <a:gd name="T121" fmla="*/ 528 h 2178"/>
                  <a:gd name="T122" fmla="*/ 1769 w 2614"/>
                  <a:gd name="T123" fmla="*/ 203 h 2178"/>
                  <a:gd name="T124" fmla="*/ 1879 w 2614"/>
                  <a:gd name="T125" fmla="*/ 110 h 2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614" h="2178">
                    <a:moveTo>
                      <a:pt x="493" y="1506"/>
                    </a:moveTo>
                    <a:cubicBezTo>
                      <a:pt x="493" y="1562"/>
                      <a:pt x="448" y="1607"/>
                      <a:pt x="392" y="1607"/>
                    </a:cubicBezTo>
                    <a:cubicBezTo>
                      <a:pt x="335" y="1607"/>
                      <a:pt x="290" y="1563"/>
                      <a:pt x="290" y="1506"/>
                    </a:cubicBezTo>
                    <a:cubicBezTo>
                      <a:pt x="290" y="1450"/>
                      <a:pt x="335" y="1404"/>
                      <a:pt x="392" y="1404"/>
                    </a:cubicBezTo>
                    <a:cubicBezTo>
                      <a:pt x="426" y="1404"/>
                      <a:pt x="456" y="1421"/>
                      <a:pt x="475" y="1447"/>
                    </a:cubicBezTo>
                    <a:cubicBezTo>
                      <a:pt x="477" y="1452"/>
                      <a:pt x="480" y="1457"/>
                      <a:pt x="483" y="1461"/>
                    </a:cubicBezTo>
                    <a:cubicBezTo>
                      <a:pt x="490" y="1474"/>
                      <a:pt x="493" y="1490"/>
                      <a:pt x="493" y="1506"/>
                    </a:cubicBezTo>
                    <a:close/>
                    <a:moveTo>
                      <a:pt x="483" y="1461"/>
                    </a:moveTo>
                    <a:cubicBezTo>
                      <a:pt x="493" y="1473"/>
                      <a:pt x="507" y="1480"/>
                      <a:pt x="524" y="1480"/>
                    </a:cubicBezTo>
                    <a:cubicBezTo>
                      <a:pt x="556" y="1480"/>
                      <a:pt x="578" y="1458"/>
                      <a:pt x="578" y="1427"/>
                    </a:cubicBezTo>
                    <a:cubicBezTo>
                      <a:pt x="575" y="1399"/>
                      <a:pt x="552" y="1373"/>
                      <a:pt x="524" y="1373"/>
                    </a:cubicBezTo>
                    <a:cubicBezTo>
                      <a:pt x="495" y="1373"/>
                      <a:pt x="471" y="1396"/>
                      <a:pt x="471" y="1427"/>
                    </a:cubicBezTo>
                    <a:cubicBezTo>
                      <a:pt x="471" y="1434"/>
                      <a:pt x="472" y="1441"/>
                      <a:pt x="475" y="1447"/>
                    </a:cubicBezTo>
                    <a:cubicBezTo>
                      <a:pt x="478" y="1451"/>
                      <a:pt x="481" y="1456"/>
                      <a:pt x="483" y="1461"/>
                    </a:cubicBezTo>
                    <a:close/>
                    <a:moveTo>
                      <a:pt x="493" y="508"/>
                    </a:moveTo>
                    <a:cubicBezTo>
                      <a:pt x="436" y="508"/>
                      <a:pt x="392" y="552"/>
                      <a:pt x="392" y="609"/>
                    </a:cubicBezTo>
                    <a:cubicBezTo>
                      <a:pt x="392" y="665"/>
                      <a:pt x="436" y="711"/>
                      <a:pt x="493" y="711"/>
                    </a:cubicBezTo>
                    <a:cubicBezTo>
                      <a:pt x="549" y="711"/>
                      <a:pt x="595" y="665"/>
                      <a:pt x="595" y="609"/>
                    </a:cubicBezTo>
                    <a:cubicBezTo>
                      <a:pt x="595" y="552"/>
                      <a:pt x="549" y="508"/>
                      <a:pt x="493" y="508"/>
                    </a:cubicBezTo>
                    <a:close/>
                    <a:moveTo>
                      <a:pt x="166" y="1159"/>
                    </a:moveTo>
                    <a:cubicBezTo>
                      <a:pt x="166" y="1125"/>
                      <a:pt x="138" y="1098"/>
                      <a:pt x="107" y="1098"/>
                    </a:cubicBezTo>
                    <a:cubicBezTo>
                      <a:pt x="73" y="1098"/>
                      <a:pt x="48" y="1125"/>
                      <a:pt x="48" y="1159"/>
                    </a:cubicBezTo>
                    <a:cubicBezTo>
                      <a:pt x="48" y="1193"/>
                      <a:pt x="76" y="1221"/>
                      <a:pt x="107" y="1221"/>
                    </a:cubicBezTo>
                    <a:cubicBezTo>
                      <a:pt x="138" y="1221"/>
                      <a:pt x="166" y="1193"/>
                      <a:pt x="166" y="1159"/>
                    </a:cubicBezTo>
                    <a:close/>
                    <a:moveTo>
                      <a:pt x="313" y="1768"/>
                    </a:moveTo>
                    <a:cubicBezTo>
                      <a:pt x="313" y="1734"/>
                      <a:pt x="285" y="1706"/>
                      <a:pt x="254" y="1706"/>
                    </a:cubicBezTo>
                    <a:cubicBezTo>
                      <a:pt x="223" y="1706"/>
                      <a:pt x="194" y="1734"/>
                      <a:pt x="194" y="1768"/>
                    </a:cubicBezTo>
                    <a:cubicBezTo>
                      <a:pt x="194" y="1802"/>
                      <a:pt x="223" y="1830"/>
                      <a:pt x="254" y="1830"/>
                    </a:cubicBezTo>
                    <a:cubicBezTo>
                      <a:pt x="285" y="1830"/>
                      <a:pt x="313" y="1802"/>
                      <a:pt x="313" y="1768"/>
                    </a:cubicBezTo>
                    <a:close/>
                    <a:moveTo>
                      <a:pt x="375" y="2115"/>
                    </a:moveTo>
                    <a:cubicBezTo>
                      <a:pt x="375" y="2081"/>
                      <a:pt x="347" y="2053"/>
                      <a:pt x="316" y="2053"/>
                    </a:cubicBezTo>
                    <a:cubicBezTo>
                      <a:pt x="282" y="2053"/>
                      <a:pt x="256" y="2081"/>
                      <a:pt x="256" y="2115"/>
                    </a:cubicBezTo>
                    <a:cubicBezTo>
                      <a:pt x="256" y="2149"/>
                      <a:pt x="285" y="2177"/>
                      <a:pt x="316" y="2177"/>
                    </a:cubicBezTo>
                    <a:cubicBezTo>
                      <a:pt x="347" y="2175"/>
                      <a:pt x="375" y="2146"/>
                      <a:pt x="375" y="2115"/>
                    </a:cubicBezTo>
                    <a:close/>
                    <a:moveTo>
                      <a:pt x="268" y="756"/>
                    </a:moveTo>
                    <a:cubicBezTo>
                      <a:pt x="268" y="722"/>
                      <a:pt x="239" y="694"/>
                      <a:pt x="208" y="694"/>
                    </a:cubicBezTo>
                    <a:cubicBezTo>
                      <a:pt x="175" y="694"/>
                      <a:pt x="149" y="722"/>
                      <a:pt x="149" y="756"/>
                    </a:cubicBezTo>
                    <a:cubicBezTo>
                      <a:pt x="149" y="790"/>
                      <a:pt x="177" y="818"/>
                      <a:pt x="208" y="818"/>
                    </a:cubicBezTo>
                    <a:cubicBezTo>
                      <a:pt x="239" y="815"/>
                      <a:pt x="268" y="790"/>
                      <a:pt x="268" y="756"/>
                    </a:cubicBezTo>
                    <a:close/>
                    <a:moveTo>
                      <a:pt x="680" y="1345"/>
                    </a:moveTo>
                    <a:cubicBezTo>
                      <a:pt x="680" y="1311"/>
                      <a:pt x="651" y="1283"/>
                      <a:pt x="620" y="1283"/>
                    </a:cubicBezTo>
                    <a:cubicBezTo>
                      <a:pt x="587" y="1283"/>
                      <a:pt x="561" y="1311"/>
                      <a:pt x="561" y="1345"/>
                    </a:cubicBezTo>
                    <a:cubicBezTo>
                      <a:pt x="561" y="1379"/>
                      <a:pt x="589" y="1407"/>
                      <a:pt x="620" y="1407"/>
                    </a:cubicBezTo>
                    <a:cubicBezTo>
                      <a:pt x="654" y="1407"/>
                      <a:pt x="680" y="1379"/>
                      <a:pt x="680" y="1345"/>
                    </a:cubicBezTo>
                    <a:close/>
                    <a:moveTo>
                      <a:pt x="2475" y="1946"/>
                    </a:moveTo>
                    <a:cubicBezTo>
                      <a:pt x="2475" y="1912"/>
                      <a:pt x="2446" y="1884"/>
                      <a:pt x="2415" y="1884"/>
                    </a:cubicBezTo>
                    <a:cubicBezTo>
                      <a:pt x="2381" y="1884"/>
                      <a:pt x="2356" y="1912"/>
                      <a:pt x="2356" y="1946"/>
                    </a:cubicBezTo>
                    <a:cubicBezTo>
                      <a:pt x="2356" y="1980"/>
                      <a:pt x="2384" y="2008"/>
                      <a:pt x="2415" y="2008"/>
                    </a:cubicBezTo>
                    <a:cubicBezTo>
                      <a:pt x="2446" y="2008"/>
                      <a:pt x="2475" y="1980"/>
                      <a:pt x="2475" y="1946"/>
                    </a:cubicBezTo>
                    <a:close/>
                    <a:moveTo>
                      <a:pt x="392" y="880"/>
                    </a:moveTo>
                    <a:cubicBezTo>
                      <a:pt x="299" y="880"/>
                      <a:pt x="223" y="956"/>
                      <a:pt x="223" y="1050"/>
                    </a:cubicBezTo>
                    <a:cubicBezTo>
                      <a:pt x="223" y="1143"/>
                      <a:pt x="299" y="1218"/>
                      <a:pt x="392" y="1218"/>
                    </a:cubicBezTo>
                    <a:cubicBezTo>
                      <a:pt x="485" y="1218"/>
                      <a:pt x="561" y="1142"/>
                      <a:pt x="561" y="1050"/>
                    </a:cubicBezTo>
                    <a:cubicBezTo>
                      <a:pt x="561" y="971"/>
                      <a:pt x="507" y="905"/>
                      <a:pt x="435" y="886"/>
                    </a:cubicBezTo>
                    <a:cubicBezTo>
                      <a:pt x="471" y="885"/>
                      <a:pt x="499" y="857"/>
                      <a:pt x="499" y="821"/>
                    </a:cubicBezTo>
                    <a:cubicBezTo>
                      <a:pt x="499" y="784"/>
                      <a:pt x="471" y="756"/>
                      <a:pt x="434" y="756"/>
                    </a:cubicBezTo>
                    <a:cubicBezTo>
                      <a:pt x="397" y="756"/>
                      <a:pt x="369" y="784"/>
                      <a:pt x="369" y="821"/>
                    </a:cubicBezTo>
                    <a:cubicBezTo>
                      <a:pt x="369" y="849"/>
                      <a:pt x="385" y="872"/>
                      <a:pt x="409" y="881"/>
                    </a:cubicBezTo>
                    <a:cubicBezTo>
                      <a:pt x="403" y="881"/>
                      <a:pt x="398" y="880"/>
                      <a:pt x="392" y="880"/>
                    </a:cubicBezTo>
                    <a:close/>
                    <a:moveTo>
                      <a:pt x="482" y="1729"/>
                    </a:moveTo>
                    <a:cubicBezTo>
                      <a:pt x="389" y="1729"/>
                      <a:pt x="313" y="1805"/>
                      <a:pt x="313" y="1898"/>
                    </a:cubicBezTo>
                    <a:cubicBezTo>
                      <a:pt x="313" y="1991"/>
                      <a:pt x="389" y="2067"/>
                      <a:pt x="482" y="2067"/>
                    </a:cubicBezTo>
                    <a:cubicBezTo>
                      <a:pt x="575" y="2067"/>
                      <a:pt x="651" y="1991"/>
                      <a:pt x="651" y="1898"/>
                    </a:cubicBezTo>
                    <a:cubicBezTo>
                      <a:pt x="651" y="1805"/>
                      <a:pt x="575" y="1729"/>
                      <a:pt x="482" y="1729"/>
                    </a:cubicBezTo>
                    <a:close/>
                    <a:moveTo>
                      <a:pt x="191" y="508"/>
                    </a:moveTo>
                    <a:cubicBezTo>
                      <a:pt x="149" y="508"/>
                      <a:pt x="118" y="542"/>
                      <a:pt x="118" y="581"/>
                    </a:cubicBezTo>
                    <a:cubicBezTo>
                      <a:pt x="118" y="623"/>
                      <a:pt x="151" y="655"/>
                      <a:pt x="191" y="655"/>
                    </a:cubicBezTo>
                    <a:cubicBezTo>
                      <a:pt x="230" y="655"/>
                      <a:pt x="265" y="620"/>
                      <a:pt x="265" y="581"/>
                    </a:cubicBezTo>
                    <a:cubicBezTo>
                      <a:pt x="265" y="541"/>
                      <a:pt x="231" y="508"/>
                      <a:pt x="191" y="508"/>
                    </a:cubicBezTo>
                    <a:close/>
                    <a:moveTo>
                      <a:pt x="76" y="632"/>
                    </a:moveTo>
                    <a:cubicBezTo>
                      <a:pt x="48" y="632"/>
                      <a:pt x="25" y="655"/>
                      <a:pt x="25" y="683"/>
                    </a:cubicBezTo>
                    <a:cubicBezTo>
                      <a:pt x="25" y="711"/>
                      <a:pt x="48" y="734"/>
                      <a:pt x="76" y="734"/>
                    </a:cubicBezTo>
                    <a:cubicBezTo>
                      <a:pt x="104" y="734"/>
                      <a:pt x="127" y="711"/>
                      <a:pt x="127" y="683"/>
                    </a:cubicBezTo>
                    <a:cubicBezTo>
                      <a:pt x="127" y="655"/>
                      <a:pt x="101" y="632"/>
                      <a:pt x="76" y="632"/>
                    </a:cubicBezTo>
                    <a:close/>
                    <a:moveTo>
                      <a:pt x="98" y="782"/>
                    </a:moveTo>
                    <a:cubicBezTo>
                      <a:pt x="50" y="782"/>
                      <a:pt x="14" y="821"/>
                      <a:pt x="14" y="866"/>
                    </a:cubicBezTo>
                    <a:cubicBezTo>
                      <a:pt x="14" y="911"/>
                      <a:pt x="50" y="951"/>
                      <a:pt x="98" y="951"/>
                    </a:cubicBezTo>
                    <a:cubicBezTo>
                      <a:pt x="146" y="951"/>
                      <a:pt x="183" y="911"/>
                      <a:pt x="183" y="866"/>
                    </a:cubicBezTo>
                    <a:cubicBezTo>
                      <a:pt x="183" y="821"/>
                      <a:pt x="146" y="782"/>
                      <a:pt x="98" y="782"/>
                    </a:cubicBezTo>
                    <a:close/>
                    <a:moveTo>
                      <a:pt x="603" y="861"/>
                    </a:moveTo>
                    <a:cubicBezTo>
                      <a:pt x="571" y="861"/>
                      <a:pt x="550" y="886"/>
                      <a:pt x="550" y="914"/>
                    </a:cubicBezTo>
                    <a:cubicBezTo>
                      <a:pt x="550" y="945"/>
                      <a:pt x="574" y="968"/>
                      <a:pt x="603" y="968"/>
                    </a:cubicBezTo>
                    <a:cubicBezTo>
                      <a:pt x="631" y="968"/>
                      <a:pt x="657" y="942"/>
                      <a:pt x="657" y="914"/>
                    </a:cubicBezTo>
                    <a:cubicBezTo>
                      <a:pt x="660" y="886"/>
                      <a:pt x="634" y="861"/>
                      <a:pt x="603" y="861"/>
                    </a:cubicBezTo>
                    <a:close/>
                    <a:moveTo>
                      <a:pt x="654" y="1167"/>
                    </a:moveTo>
                    <a:cubicBezTo>
                      <a:pt x="632" y="1167"/>
                      <a:pt x="615" y="1185"/>
                      <a:pt x="615" y="1207"/>
                    </a:cubicBezTo>
                    <a:cubicBezTo>
                      <a:pt x="615" y="1230"/>
                      <a:pt x="631" y="1246"/>
                      <a:pt x="654" y="1246"/>
                    </a:cubicBezTo>
                    <a:cubicBezTo>
                      <a:pt x="676" y="1246"/>
                      <a:pt x="694" y="1230"/>
                      <a:pt x="694" y="1207"/>
                    </a:cubicBezTo>
                    <a:cubicBezTo>
                      <a:pt x="694" y="1185"/>
                      <a:pt x="674" y="1167"/>
                      <a:pt x="654" y="1167"/>
                    </a:cubicBezTo>
                    <a:close/>
                    <a:moveTo>
                      <a:pt x="460" y="1235"/>
                    </a:moveTo>
                    <a:cubicBezTo>
                      <a:pt x="423" y="1235"/>
                      <a:pt x="395" y="1264"/>
                      <a:pt x="395" y="1300"/>
                    </a:cubicBezTo>
                    <a:cubicBezTo>
                      <a:pt x="395" y="1337"/>
                      <a:pt x="423" y="1365"/>
                      <a:pt x="460" y="1365"/>
                    </a:cubicBezTo>
                    <a:cubicBezTo>
                      <a:pt x="496" y="1365"/>
                      <a:pt x="524" y="1336"/>
                      <a:pt x="524" y="1300"/>
                    </a:cubicBezTo>
                    <a:cubicBezTo>
                      <a:pt x="527" y="1263"/>
                      <a:pt x="496" y="1235"/>
                      <a:pt x="460" y="1235"/>
                    </a:cubicBezTo>
                    <a:close/>
                    <a:moveTo>
                      <a:pt x="629" y="1427"/>
                    </a:moveTo>
                    <a:cubicBezTo>
                      <a:pt x="620" y="1427"/>
                      <a:pt x="615" y="1433"/>
                      <a:pt x="615" y="1441"/>
                    </a:cubicBezTo>
                    <a:cubicBezTo>
                      <a:pt x="615" y="1450"/>
                      <a:pt x="620" y="1455"/>
                      <a:pt x="629" y="1455"/>
                    </a:cubicBezTo>
                    <a:cubicBezTo>
                      <a:pt x="637" y="1455"/>
                      <a:pt x="643" y="1450"/>
                      <a:pt x="643" y="1441"/>
                    </a:cubicBezTo>
                    <a:cubicBezTo>
                      <a:pt x="643" y="1433"/>
                      <a:pt x="635" y="1427"/>
                      <a:pt x="629" y="1427"/>
                    </a:cubicBezTo>
                    <a:close/>
                    <a:moveTo>
                      <a:pt x="556" y="1528"/>
                    </a:moveTo>
                    <a:cubicBezTo>
                      <a:pt x="556" y="1548"/>
                      <a:pt x="572" y="1565"/>
                      <a:pt x="592" y="1565"/>
                    </a:cubicBezTo>
                    <a:cubicBezTo>
                      <a:pt x="612" y="1565"/>
                      <a:pt x="629" y="1548"/>
                      <a:pt x="629" y="1528"/>
                    </a:cubicBezTo>
                    <a:cubicBezTo>
                      <a:pt x="629" y="1509"/>
                      <a:pt x="612" y="1492"/>
                      <a:pt x="592" y="1492"/>
                    </a:cubicBezTo>
                    <a:cubicBezTo>
                      <a:pt x="572" y="1492"/>
                      <a:pt x="556" y="1509"/>
                      <a:pt x="556" y="1528"/>
                    </a:cubicBezTo>
                    <a:close/>
                    <a:moveTo>
                      <a:pt x="592" y="2096"/>
                    </a:moveTo>
                    <a:cubicBezTo>
                      <a:pt x="592" y="2115"/>
                      <a:pt x="609" y="2132"/>
                      <a:pt x="629" y="2132"/>
                    </a:cubicBezTo>
                    <a:cubicBezTo>
                      <a:pt x="649" y="2132"/>
                      <a:pt x="666" y="2115"/>
                      <a:pt x="666" y="2096"/>
                    </a:cubicBezTo>
                    <a:cubicBezTo>
                      <a:pt x="666" y="2076"/>
                      <a:pt x="649" y="2059"/>
                      <a:pt x="629" y="2059"/>
                    </a:cubicBezTo>
                    <a:cubicBezTo>
                      <a:pt x="609" y="2059"/>
                      <a:pt x="592" y="2076"/>
                      <a:pt x="592" y="2096"/>
                    </a:cubicBezTo>
                    <a:close/>
                    <a:moveTo>
                      <a:pt x="451" y="1621"/>
                    </a:moveTo>
                    <a:cubicBezTo>
                      <a:pt x="423" y="1621"/>
                      <a:pt x="403" y="1644"/>
                      <a:pt x="403" y="1669"/>
                    </a:cubicBezTo>
                    <a:cubicBezTo>
                      <a:pt x="403" y="1695"/>
                      <a:pt x="426" y="1717"/>
                      <a:pt x="451" y="1717"/>
                    </a:cubicBezTo>
                    <a:cubicBezTo>
                      <a:pt x="476" y="1717"/>
                      <a:pt x="499" y="1695"/>
                      <a:pt x="499" y="1669"/>
                    </a:cubicBezTo>
                    <a:cubicBezTo>
                      <a:pt x="499" y="1644"/>
                      <a:pt x="476" y="1621"/>
                      <a:pt x="451" y="1621"/>
                    </a:cubicBezTo>
                    <a:close/>
                    <a:moveTo>
                      <a:pt x="547" y="1568"/>
                    </a:moveTo>
                    <a:cubicBezTo>
                      <a:pt x="522" y="1568"/>
                      <a:pt x="499" y="1591"/>
                      <a:pt x="499" y="1616"/>
                    </a:cubicBezTo>
                    <a:cubicBezTo>
                      <a:pt x="499" y="1642"/>
                      <a:pt x="522" y="1664"/>
                      <a:pt x="547" y="1664"/>
                    </a:cubicBezTo>
                    <a:cubicBezTo>
                      <a:pt x="572" y="1664"/>
                      <a:pt x="595" y="1642"/>
                      <a:pt x="595" y="1616"/>
                    </a:cubicBezTo>
                    <a:cubicBezTo>
                      <a:pt x="595" y="1591"/>
                      <a:pt x="572" y="1568"/>
                      <a:pt x="547" y="1568"/>
                    </a:cubicBezTo>
                    <a:close/>
                    <a:moveTo>
                      <a:pt x="254" y="1221"/>
                    </a:moveTo>
                    <a:cubicBezTo>
                      <a:pt x="194" y="1221"/>
                      <a:pt x="146" y="1269"/>
                      <a:pt x="146" y="1328"/>
                    </a:cubicBezTo>
                    <a:cubicBezTo>
                      <a:pt x="146" y="1387"/>
                      <a:pt x="194" y="1435"/>
                      <a:pt x="254" y="1435"/>
                    </a:cubicBezTo>
                    <a:cubicBezTo>
                      <a:pt x="313" y="1435"/>
                      <a:pt x="361" y="1387"/>
                      <a:pt x="361" y="1328"/>
                    </a:cubicBezTo>
                    <a:cubicBezTo>
                      <a:pt x="361" y="1269"/>
                      <a:pt x="313" y="1221"/>
                      <a:pt x="254" y="1221"/>
                    </a:cubicBezTo>
                    <a:close/>
                    <a:moveTo>
                      <a:pt x="225" y="1153"/>
                    </a:moveTo>
                    <a:cubicBezTo>
                      <a:pt x="211" y="1153"/>
                      <a:pt x="197" y="1164"/>
                      <a:pt x="197" y="1181"/>
                    </a:cubicBezTo>
                    <a:cubicBezTo>
                      <a:pt x="197" y="1198"/>
                      <a:pt x="208" y="1209"/>
                      <a:pt x="225" y="1209"/>
                    </a:cubicBezTo>
                    <a:cubicBezTo>
                      <a:pt x="239" y="1209"/>
                      <a:pt x="254" y="1198"/>
                      <a:pt x="254" y="1181"/>
                    </a:cubicBezTo>
                    <a:cubicBezTo>
                      <a:pt x="254" y="1164"/>
                      <a:pt x="242" y="1153"/>
                      <a:pt x="225" y="1153"/>
                    </a:cubicBezTo>
                    <a:close/>
                    <a:moveTo>
                      <a:pt x="146" y="965"/>
                    </a:moveTo>
                    <a:cubicBezTo>
                      <a:pt x="115" y="965"/>
                      <a:pt x="93" y="990"/>
                      <a:pt x="93" y="1019"/>
                    </a:cubicBezTo>
                    <a:cubicBezTo>
                      <a:pt x="93" y="1047"/>
                      <a:pt x="117" y="1072"/>
                      <a:pt x="146" y="1072"/>
                    </a:cubicBezTo>
                    <a:cubicBezTo>
                      <a:pt x="174" y="1072"/>
                      <a:pt x="200" y="1047"/>
                      <a:pt x="200" y="1019"/>
                    </a:cubicBezTo>
                    <a:cubicBezTo>
                      <a:pt x="200" y="990"/>
                      <a:pt x="177" y="965"/>
                      <a:pt x="146" y="965"/>
                    </a:cubicBezTo>
                    <a:close/>
                    <a:moveTo>
                      <a:pt x="333" y="813"/>
                    </a:moveTo>
                    <a:cubicBezTo>
                      <a:pt x="318" y="813"/>
                      <a:pt x="307" y="824"/>
                      <a:pt x="307" y="838"/>
                    </a:cubicBezTo>
                    <a:cubicBezTo>
                      <a:pt x="307" y="852"/>
                      <a:pt x="318" y="863"/>
                      <a:pt x="333" y="863"/>
                    </a:cubicBezTo>
                    <a:cubicBezTo>
                      <a:pt x="347" y="863"/>
                      <a:pt x="358" y="852"/>
                      <a:pt x="358" y="838"/>
                    </a:cubicBezTo>
                    <a:cubicBezTo>
                      <a:pt x="358" y="824"/>
                      <a:pt x="347" y="813"/>
                      <a:pt x="333" y="813"/>
                    </a:cubicBezTo>
                    <a:close/>
                    <a:moveTo>
                      <a:pt x="338" y="694"/>
                    </a:moveTo>
                    <a:cubicBezTo>
                      <a:pt x="315" y="694"/>
                      <a:pt x="299" y="711"/>
                      <a:pt x="299" y="734"/>
                    </a:cubicBezTo>
                    <a:cubicBezTo>
                      <a:pt x="299" y="756"/>
                      <a:pt x="315" y="773"/>
                      <a:pt x="338" y="773"/>
                    </a:cubicBezTo>
                    <a:cubicBezTo>
                      <a:pt x="360" y="773"/>
                      <a:pt x="378" y="756"/>
                      <a:pt x="378" y="734"/>
                    </a:cubicBezTo>
                    <a:cubicBezTo>
                      <a:pt x="378" y="711"/>
                      <a:pt x="360" y="694"/>
                      <a:pt x="338" y="694"/>
                    </a:cubicBezTo>
                    <a:close/>
                    <a:moveTo>
                      <a:pt x="550" y="742"/>
                    </a:moveTo>
                    <a:cubicBezTo>
                      <a:pt x="530" y="742"/>
                      <a:pt x="516" y="756"/>
                      <a:pt x="516" y="776"/>
                    </a:cubicBezTo>
                    <a:cubicBezTo>
                      <a:pt x="516" y="796"/>
                      <a:pt x="530" y="810"/>
                      <a:pt x="550" y="810"/>
                    </a:cubicBezTo>
                    <a:cubicBezTo>
                      <a:pt x="570" y="810"/>
                      <a:pt x="584" y="796"/>
                      <a:pt x="584" y="776"/>
                    </a:cubicBezTo>
                    <a:cubicBezTo>
                      <a:pt x="584" y="756"/>
                      <a:pt x="570" y="742"/>
                      <a:pt x="550" y="742"/>
                    </a:cubicBezTo>
                    <a:close/>
                    <a:moveTo>
                      <a:pt x="87" y="1415"/>
                    </a:moveTo>
                    <a:cubicBezTo>
                      <a:pt x="101" y="1415"/>
                      <a:pt x="112" y="1404"/>
                      <a:pt x="112" y="1390"/>
                    </a:cubicBezTo>
                    <a:cubicBezTo>
                      <a:pt x="112" y="1376"/>
                      <a:pt x="101" y="1365"/>
                      <a:pt x="87" y="1365"/>
                    </a:cubicBezTo>
                    <a:cubicBezTo>
                      <a:pt x="73" y="1365"/>
                      <a:pt x="62" y="1376"/>
                      <a:pt x="62" y="1390"/>
                    </a:cubicBezTo>
                    <a:cubicBezTo>
                      <a:pt x="62" y="1404"/>
                      <a:pt x="73" y="1415"/>
                      <a:pt x="87" y="1415"/>
                    </a:cubicBezTo>
                    <a:close/>
                    <a:moveTo>
                      <a:pt x="206" y="1472"/>
                    </a:moveTo>
                    <a:cubicBezTo>
                      <a:pt x="160" y="1472"/>
                      <a:pt x="124" y="1509"/>
                      <a:pt x="124" y="1554"/>
                    </a:cubicBezTo>
                    <a:cubicBezTo>
                      <a:pt x="124" y="1599"/>
                      <a:pt x="160" y="1636"/>
                      <a:pt x="206" y="1636"/>
                    </a:cubicBezTo>
                    <a:cubicBezTo>
                      <a:pt x="251" y="1636"/>
                      <a:pt x="287" y="1599"/>
                      <a:pt x="287" y="1554"/>
                    </a:cubicBezTo>
                    <a:cubicBezTo>
                      <a:pt x="287" y="1509"/>
                      <a:pt x="251" y="1472"/>
                      <a:pt x="206" y="1472"/>
                    </a:cubicBezTo>
                    <a:close/>
                    <a:moveTo>
                      <a:pt x="112" y="1774"/>
                    </a:moveTo>
                    <a:cubicBezTo>
                      <a:pt x="140" y="1774"/>
                      <a:pt x="163" y="1751"/>
                      <a:pt x="163" y="1723"/>
                    </a:cubicBezTo>
                    <a:cubicBezTo>
                      <a:pt x="163" y="1695"/>
                      <a:pt x="140" y="1672"/>
                      <a:pt x="112" y="1672"/>
                    </a:cubicBezTo>
                    <a:cubicBezTo>
                      <a:pt x="83" y="1672"/>
                      <a:pt x="62" y="1695"/>
                      <a:pt x="62" y="1723"/>
                    </a:cubicBezTo>
                    <a:cubicBezTo>
                      <a:pt x="62" y="1751"/>
                      <a:pt x="83" y="1774"/>
                      <a:pt x="112" y="1774"/>
                    </a:cubicBezTo>
                    <a:close/>
                    <a:moveTo>
                      <a:pt x="132" y="1816"/>
                    </a:moveTo>
                    <a:cubicBezTo>
                      <a:pt x="59" y="1816"/>
                      <a:pt x="0" y="1876"/>
                      <a:pt x="0" y="1952"/>
                    </a:cubicBezTo>
                    <a:cubicBezTo>
                      <a:pt x="0" y="2029"/>
                      <a:pt x="58" y="2087"/>
                      <a:pt x="132" y="2087"/>
                    </a:cubicBezTo>
                    <a:cubicBezTo>
                      <a:pt x="205" y="2087"/>
                      <a:pt x="265" y="2029"/>
                      <a:pt x="265" y="1952"/>
                    </a:cubicBezTo>
                    <a:cubicBezTo>
                      <a:pt x="265" y="1876"/>
                      <a:pt x="208" y="1816"/>
                      <a:pt x="132" y="1816"/>
                    </a:cubicBezTo>
                    <a:close/>
                    <a:moveTo>
                      <a:pt x="25" y="1681"/>
                    </a:moveTo>
                    <a:cubicBezTo>
                      <a:pt x="31" y="1681"/>
                      <a:pt x="36" y="1675"/>
                      <a:pt x="36" y="1669"/>
                    </a:cubicBezTo>
                    <a:cubicBezTo>
                      <a:pt x="36" y="1664"/>
                      <a:pt x="31" y="1658"/>
                      <a:pt x="25" y="1658"/>
                    </a:cubicBezTo>
                    <a:cubicBezTo>
                      <a:pt x="19" y="1658"/>
                      <a:pt x="14" y="1664"/>
                      <a:pt x="14" y="1669"/>
                    </a:cubicBezTo>
                    <a:cubicBezTo>
                      <a:pt x="14" y="1675"/>
                      <a:pt x="19" y="1681"/>
                      <a:pt x="25" y="1681"/>
                    </a:cubicBezTo>
                    <a:close/>
                    <a:moveTo>
                      <a:pt x="2364" y="480"/>
                    </a:moveTo>
                    <a:cubicBezTo>
                      <a:pt x="2364" y="423"/>
                      <a:pt x="2319" y="378"/>
                      <a:pt x="2263" y="378"/>
                    </a:cubicBezTo>
                    <a:cubicBezTo>
                      <a:pt x="2206" y="378"/>
                      <a:pt x="2161" y="423"/>
                      <a:pt x="2161" y="480"/>
                    </a:cubicBezTo>
                    <a:cubicBezTo>
                      <a:pt x="2161" y="536"/>
                      <a:pt x="2206" y="581"/>
                      <a:pt x="2263" y="581"/>
                    </a:cubicBezTo>
                    <a:cubicBezTo>
                      <a:pt x="2316" y="584"/>
                      <a:pt x="2364" y="536"/>
                      <a:pt x="2364" y="480"/>
                    </a:cubicBezTo>
                    <a:close/>
                    <a:moveTo>
                      <a:pt x="2243" y="1478"/>
                    </a:moveTo>
                    <a:cubicBezTo>
                      <a:pt x="2243" y="1422"/>
                      <a:pt x="2198" y="1376"/>
                      <a:pt x="2142" y="1376"/>
                    </a:cubicBezTo>
                    <a:cubicBezTo>
                      <a:pt x="2085" y="1376"/>
                      <a:pt x="2040" y="1422"/>
                      <a:pt x="2040" y="1478"/>
                    </a:cubicBezTo>
                    <a:cubicBezTo>
                      <a:pt x="2040" y="1535"/>
                      <a:pt x="2085" y="1579"/>
                      <a:pt x="2142" y="1579"/>
                    </a:cubicBezTo>
                    <a:cubicBezTo>
                      <a:pt x="2198" y="1579"/>
                      <a:pt x="2243" y="1535"/>
                      <a:pt x="2243" y="1478"/>
                    </a:cubicBezTo>
                    <a:close/>
                    <a:moveTo>
                      <a:pt x="2556" y="1616"/>
                    </a:moveTo>
                    <a:cubicBezTo>
                      <a:pt x="2556" y="1560"/>
                      <a:pt x="2511" y="1514"/>
                      <a:pt x="2455" y="1514"/>
                    </a:cubicBezTo>
                    <a:cubicBezTo>
                      <a:pt x="2398" y="1514"/>
                      <a:pt x="2353" y="1560"/>
                      <a:pt x="2353" y="1616"/>
                    </a:cubicBezTo>
                    <a:cubicBezTo>
                      <a:pt x="2353" y="1673"/>
                      <a:pt x="2398" y="1717"/>
                      <a:pt x="2455" y="1717"/>
                    </a:cubicBezTo>
                    <a:cubicBezTo>
                      <a:pt x="2511" y="1717"/>
                      <a:pt x="2556" y="1673"/>
                      <a:pt x="2556" y="1616"/>
                    </a:cubicBezTo>
                    <a:close/>
                    <a:moveTo>
                      <a:pt x="2071" y="2143"/>
                    </a:moveTo>
                    <a:cubicBezTo>
                      <a:pt x="2071" y="2127"/>
                      <a:pt x="2057" y="2112"/>
                      <a:pt x="2040" y="2112"/>
                    </a:cubicBezTo>
                    <a:cubicBezTo>
                      <a:pt x="2023" y="2112"/>
                      <a:pt x="2009" y="2127"/>
                      <a:pt x="2009" y="2143"/>
                    </a:cubicBezTo>
                    <a:cubicBezTo>
                      <a:pt x="2009" y="2160"/>
                      <a:pt x="2023" y="2175"/>
                      <a:pt x="2040" y="2175"/>
                    </a:cubicBezTo>
                    <a:cubicBezTo>
                      <a:pt x="2057" y="2175"/>
                      <a:pt x="2071" y="2160"/>
                      <a:pt x="2071" y="2143"/>
                    </a:cubicBezTo>
                    <a:close/>
                    <a:moveTo>
                      <a:pt x="2153" y="728"/>
                    </a:moveTo>
                    <a:cubicBezTo>
                      <a:pt x="2187" y="728"/>
                      <a:pt x="2212" y="700"/>
                      <a:pt x="2212" y="666"/>
                    </a:cubicBezTo>
                    <a:cubicBezTo>
                      <a:pt x="2212" y="632"/>
                      <a:pt x="2184" y="604"/>
                      <a:pt x="2153" y="604"/>
                    </a:cubicBezTo>
                    <a:cubicBezTo>
                      <a:pt x="2119" y="604"/>
                      <a:pt x="2094" y="632"/>
                      <a:pt x="2094" y="666"/>
                    </a:cubicBezTo>
                    <a:cubicBezTo>
                      <a:pt x="2094" y="703"/>
                      <a:pt x="2119" y="728"/>
                      <a:pt x="2153" y="728"/>
                    </a:cubicBezTo>
                    <a:close/>
                    <a:moveTo>
                      <a:pt x="2554" y="827"/>
                    </a:moveTo>
                    <a:cubicBezTo>
                      <a:pt x="2585" y="827"/>
                      <a:pt x="2610" y="801"/>
                      <a:pt x="2610" y="767"/>
                    </a:cubicBezTo>
                    <a:cubicBezTo>
                      <a:pt x="2610" y="736"/>
                      <a:pt x="2585" y="708"/>
                      <a:pt x="2554" y="708"/>
                    </a:cubicBezTo>
                    <a:cubicBezTo>
                      <a:pt x="2523" y="708"/>
                      <a:pt x="2497" y="734"/>
                      <a:pt x="2497" y="767"/>
                    </a:cubicBezTo>
                    <a:cubicBezTo>
                      <a:pt x="2497" y="798"/>
                      <a:pt x="2523" y="827"/>
                      <a:pt x="2554" y="827"/>
                    </a:cubicBezTo>
                    <a:close/>
                    <a:moveTo>
                      <a:pt x="1981" y="1232"/>
                    </a:moveTo>
                    <a:cubicBezTo>
                      <a:pt x="2006" y="1232"/>
                      <a:pt x="2029" y="1209"/>
                      <a:pt x="2029" y="1184"/>
                    </a:cubicBezTo>
                    <a:cubicBezTo>
                      <a:pt x="2029" y="1159"/>
                      <a:pt x="2006" y="1136"/>
                      <a:pt x="1981" y="1136"/>
                    </a:cubicBezTo>
                    <a:cubicBezTo>
                      <a:pt x="1955" y="1136"/>
                      <a:pt x="1933" y="1159"/>
                      <a:pt x="1933" y="1184"/>
                    </a:cubicBezTo>
                    <a:cubicBezTo>
                      <a:pt x="1933" y="1209"/>
                      <a:pt x="1955" y="1232"/>
                      <a:pt x="1981" y="1232"/>
                    </a:cubicBezTo>
                    <a:close/>
                    <a:moveTo>
                      <a:pt x="2195" y="1977"/>
                    </a:moveTo>
                    <a:cubicBezTo>
                      <a:pt x="2229" y="1977"/>
                      <a:pt x="2254" y="1949"/>
                      <a:pt x="2254" y="1915"/>
                    </a:cubicBezTo>
                    <a:cubicBezTo>
                      <a:pt x="2254" y="1881"/>
                      <a:pt x="2226" y="1853"/>
                      <a:pt x="2195" y="1853"/>
                    </a:cubicBezTo>
                    <a:cubicBezTo>
                      <a:pt x="2161" y="1853"/>
                      <a:pt x="2136" y="1881"/>
                      <a:pt x="2136" y="1915"/>
                    </a:cubicBezTo>
                    <a:cubicBezTo>
                      <a:pt x="2133" y="1952"/>
                      <a:pt x="2161" y="1977"/>
                      <a:pt x="2195" y="1977"/>
                    </a:cubicBezTo>
                    <a:close/>
                    <a:moveTo>
                      <a:pt x="2429" y="956"/>
                    </a:moveTo>
                    <a:cubicBezTo>
                      <a:pt x="2429" y="863"/>
                      <a:pt x="2353" y="787"/>
                      <a:pt x="2260" y="787"/>
                    </a:cubicBezTo>
                    <a:cubicBezTo>
                      <a:pt x="2167" y="787"/>
                      <a:pt x="2091" y="862"/>
                      <a:pt x="2091" y="956"/>
                    </a:cubicBezTo>
                    <a:cubicBezTo>
                      <a:pt x="2091" y="1049"/>
                      <a:pt x="2167" y="1125"/>
                      <a:pt x="2260" y="1125"/>
                    </a:cubicBezTo>
                    <a:cubicBezTo>
                      <a:pt x="2353" y="1125"/>
                      <a:pt x="2429" y="1050"/>
                      <a:pt x="2429" y="956"/>
                    </a:cubicBezTo>
                    <a:close/>
                    <a:moveTo>
                      <a:pt x="2556" y="999"/>
                    </a:moveTo>
                    <a:cubicBezTo>
                      <a:pt x="2556" y="962"/>
                      <a:pt x="2527" y="934"/>
                      <a:pt x="2491" y="934"/>
                    </a:cubicBezTo>
                    <a:cubicBezTo>
                      <a:pt x="2454" y="934"/>
                      <a:pt x="2427" y="962"/>
                      <a:pt x="2427" y="999"/>
                    </a:cubicBezTo>
                    <a:cubicBezTo>
                      <a:pt x="2427" y="1035"/>
                      <a:pt x="2454" y="1064"/>
                      <a:pt x="2491" y="1064"/>
                    </a:cubicBezTo>
                    <a:cubicBezTo>
                      <a:pt x="2527" y="1064"/>
                      <a:pt x="2556" y="1035"/>
                      <a:pt x="2556" y="999"/>
                    </a:cubicBezTo>
                    <a:close/>
                    <a:moveTo>
                      <a:pt x="2545" y="629"/>
                    </a:moveTo>
                    <a:cubicBezTo>
                      <a:pt x="2545" y="572"/>
                      <a:pt x="2499" y="528"/>
                      <a:pt x="2443" y="528"/>
                    </a:cubicBezTo>
                    <a:cubicBezTo>
                      <a:pt x="2386" y="528"/>
                      <a:pt x="2342" y="572"/>
                      <a:pt x="2342" y="629"/>
                    </a:cubicBezTo>
                    <a:cubicBezTo>
                      <a:pt x="2342" y="685"/>
                      <a:pt x="2386" y="731"/>
                      <a:pt x="2443" y="731"/>
                    </a:cubicBezTo>
                    <a:cubicBezTo>
                      <a:pt x="2499" y="731"/>
                      <a:pt x="2545" y="685"/>
                      <a:pt x="2545" y="629"/>
                    </a:cubicBezTo>
                    <a:close/>
                    <a:moveTo>
                      <a:pt x="2345" y="1266"/>
                    </a:moveTo>
                    <a:cubicBezTo>
                      <a:pt x="2345" y="1207"/>
                      <a:pt x="2297" y="1156"/>
                      <a:pt x="2235" y="1156"/>
                    </a:cubicBezTo>
                    <a:cubicBezTo>
                      <a:pt x="2173" y="1156"/>
                      <a:pt x="2125" y="1204"/>
                      <a:pt x="2125" y="1266"/>
                    </a:cubicBezTo>
                    <a:cubicBezTo>
                      <a:pt x="2125" y="1325"/>
                      <a:pt x="2173" y="1376"/>
                      <a:pt x="2235" y="1376"/>
                    </a:cubicBezTo>
                    <a:cubicBezTo>
                      <a:pt x="2297" y="1376"/>
                      <a:pt x="2345" y="1325"/>
                      <a:pt x="2345" y="1266"/>
                    </a:cubicBezTo>
                    <a:close/>
                    <a:moveTo>
                      <a:pt x="2285" y="1723"/>
                    </a:moveTo>
                    <a:cubicBezTo>
                      <a:pt x="2285" y="1652"/>
                      <a:pt x="2228" y="1596"/>
                      <a:pt x="2161" y="1596"/>
                    </a:cubicBezTo>
                    <a:cubicBezTo>
                      <a:pt x="2093" y="1596"/>
                      <a:pt x="2037" y="1652"/>
                      <a:pt x="2037" y="1723"/>
                    </a:cubicBezTo>
                    <a:cubicBezTo>
                      <a:pt x="2037" y="1794"/>
                      <a:pt x="2093" y="1850"/>
                      <a:pt x="2161" y="1850"/>
                    </a:cubicBezTo>
                    <a:cubicBezTo>
                      <a:pt x="2228" y="1850"/>
                      <a:pt x="2285" y="1791"/>
                      <a:pt x="2285" y="1723"/>
                    </a:cubicBezTo>
                    <a:close/>
                    <a:moveTo>
                      <a:pt x="2613" y="1232"/>
                    </a:moveTo>
                    <a:cubicBezTo>
                      <a:pt x="2613" y="1195"/>
                      <a:pt x="2582" y="1164"/>
                      <a:pt x="2545" y="1164"/>
                    </a:cubicBezTo>
                    <a:cubicBezTo>
                      <a:pt x="2508" y="1164"/>
                      <a:pt x="2477" y="1195"/>
                      <a:pt x="2477" y="1232"/>
                    </a:cubicBezTo>
                    <a:cubicBezTo>
                      <a:pt x="2477" y="1269"/>
                      <a:pt x="2508" y="1300"/>
                      <a:pt x="2545" y="1300"/>
                    </a:cubicBezTo>
                    <a:cubicBezTo>
                      <a:pt x="2582" y="1300"/>
                      <a:pt x="2613" y="1269"/>
                      <a:pt x="2613" y="1232"/>
                    </a:cubicBezTo>
                    <a:close/>
                    <a:moveTo>
                      <a:pt x="2475" y="1799"/>
                    </a:moveTo>
                    <a:cubicBezTo>
                      <a:pt x="2475" y="1771"/>
                      <a:pt x="2452" y="1748"/>
                      <a:pt x="2424" y="1748"/>
                    </a:cubicBezTo>
                    <a:cubicBezTo>
                      <a:pt x="2396" y="1748"/>
                      <a:pt x="2373" y="1771"/>
                      <a:pt x="2373" y="1799"/>
                    </a:cubicBezTo>
                    <a:cubicBezTo>
                      <a:pt x="2373" y="1827"/>
                      <a:pt x="2396" y="1850"/>
                      <a:pt x="2424" y="1850"/>
                    </a:cubicBezTo>
                    <a:cubicBezTo>
                      <a:pt x="2452" y="1850"/>
                      <a:pt x="2475" y="1827"/>
                      <a:pt x="2475" y="1799"/>
                    </a:cubicBezTo>
                    <a:close/>
                    <a:moveTo>
                      <a:pt x="2590" y="1782"/>
                    </a:moveTo>
                    <a:cubicBezTo>
                      <a:pt x="2590" y="1754"/>
                      <a:pt x="2567" y="1731"/>
                      <a:pt x="2539" y="1731"/>
                    </a:cubicBezTo>
                    <a:cubicBezTo>
                      <a:pt x="2510" y="1731"/>
                      <a:pt x="2489" y="1754"/>
                      <a:pt x="2489" y="1782"/>
                    </a:cubicBezTo>
                    <a:cubicBezTo>
                      <a:pt x="2489" y="1811"/>
                      <a:pt x="2510" y="1833"/>
                      <a:pt x="2539" y="1833"/>
                    </a:cubicBezTo>
                    <a:cubicBezTo>
                      <a:pt x="2567" y="1833"/>
                      <a:pt x="2590" y="1808"/>
                      <a:pt x="2590" y="1782"/>
                    </a:cubicBezTo>
                    <a:close/>
                    <a:moveTo>
                      <a:pt x="2613" y="1432"/>
                    </a:moveTo>
                    <a:cubicBezTo>
                      <a:pt x="2613" y="1390"/>
                      <a:pt x="2579" y="1353"/>
                      <a:pt x="2534" y="1353"/>
                    </a:cubicBezTo>
                    <a:cubicBezTo>
                      <a:pt x="2491" y="1353"/>
                      <a:pt x="2455" y="1387"/>
                      <a:pt x="2455" y="1432"/>
                    </a:cubicBezTo>
                    <a:cubicBezTo>
                      <a:pt x="2455" y="1475"/>
                      <a:pt x="2489" y="1511"/>
                      <a:pt x="2534" y="1511"/>
                    </a:cubicBezTo>
                    <a:cubicBezTo>
                      <a:pt x="2579" y="1509"/>
                      <a:pt x="2613" y="1475"/>
                      <a:pt x="2613" y="1432"/>
                    </a:cubicBezTo>
                    <a:close/>
                    <a:moveTo>
                      <a:pt x="2452" y="1170"/>
                    </a:moveTo>
                    <a:cubicBezTo>
                      <a:pt x="2452" y="1139"/>
                      <a:pt x="2427" y="1116"/>
                      <a:pt x="2398" y="1116"/>
                    </a:cubicBezTo>
                    <a:cubicBezTo>
                      <a:pt x="2367" y="1116"/>
                      <a:pt x="2345" y="1142"/>
                      <a:pt x="2345" y="1170"/>
                    </a:cubicBezTo>
                    <a:cubicBezTo>
                      <a:pt x="2345" y="1201"/>
                      <a:pt x="2369" y="1224"/>
                      <a:pt x="2398" y="1224"/>
                    </a:cubicBezTo>
                    <a:cubicBezTo>
                      <a:pt x="2426" y="1224"/>
                      <a:pt x="2452" y="1198"/>
                      <a:pt x="2452" y="1170"/>
                    </a:cubicBezTo>
                    <a:close/>
                    <a:moveTo>
                      <a:pt x="2427" y="1444"/>
                    </a:moveTo>
                    <a:cubicBezTo>
                      <a:pt x="2427" y="1399"/>
                      <a:pt x="2390" y="1362"/>
                      <a:pt x="2345" y="1362"/>
                    </a:cubicBezTo>
                    <a:cubicBezTo>
                      <a:pt x="2300" y="1362"/>
                      <a:pt x="2263" y="1399"/>
                      <a:pt x="2263" y="1444"/>
                    </a:cubicBezTo>
                    <a:cubicBezTo>
                      <a:pt x="2263" y="1489"/>
                      <a:pt x="2300" y="1525"/>
                      <a:pt x="2345" y="1525"/>
                    </a:cubicBezTo>
                    <a:cubicBezTo>
                      <a:pt x="2390" y="1525"/>
                      <a:pt x="2427" y="1489"/>
                      <a:pt x="2427" y="1444"/>
                    </a:cubicBezTo>
                    <a:close/>
                    <a:moveTo>
                      <a:pt x="2328" y="1588"/>
                    </a:moveTo>
                    <a:cubicBezTo>
                      <a:pt x="2328" y="1568"/>
                      <a:pt x="2311" y="1551"/>
                      <a:pt x="2291" y="1551"/>
                    </a:cubicBezTo>
                    <a:cubicBezTo>
                      <a:pt x="2271" y="1551"/>
                      <a:pt x="2254" y="1569"/>
                      <a:pt x="2254" y="1588"/>
                    </a:cubicBezTo>
                    <a:cubicBezTo>
                      <a:pt x="2254" y="1608"/>
                      <a:pt x="2271" y="1624"/>
                      <a:pt x="2291" y="1624"/>
                    </a:cubicBezTo>
                    <a:cubicBezTo>
                      <a:pt x="2311" y="1627"/>
                      <a:pt x="2328" y="1610"/>
                      <a:pt x="2328" y="1588"/>
                    </a:cubicBezTo>
                    <a:close/>
                    <a:moveTo>
                      <a:pt x="2373" y="1737"/>
                    </a:moveTo>
                    <a:cubicBezTo>
                      <a:pt x="2373" y="1717"/>
                      <a:pt x="2359" y="1703"/>
                      <a:pt x="2339" y="1703"/>
                    </a:cubicBezTo>
                    <a:cubicBezTo>
                      <a:pt x="2319" y="1703"/>
                      <a:pt x="2305" y="1717"/>
                      <a:pt x="2305" y="1737"/>
                    </a:cubicBezTo>
                    <a:cubicBezTo>
                      <a:pt x="2305" y="1757"/>
                      <a:pt x="2319" y="1771"/>
                      <a:pt x="2339" y="1771"/>
                    </a:cubicBezTo>
                    <a:cubicBezTo>
                      <a:pt x="2356" y="1771"/>
                      <a:pt x="2373" y="1754"/>
                      <a:pt x="2373" y="1737"/>
                    </a:cubicBezTo>
                    <a:close/>
                    <a:moveTo>
                      <a:pt x="2271" y="2146"/>
                    </a:moveTo>
                    <a:cubicBezTo>
                      <a:pt x="2271" y="2132"/>
                      <a:pt x="2260" y="2118"/>
                      <a:pt x="2243" y="2118"/>
                    </a:cubicBezTo>
                    <a:cubicBezTo>
                      <a:pt x="2226" y="2118"/>
                      <a:pt x="2215" y="2129"/>
                      <a:pt x="2215" y="2146"/>
                    </a:cubicBezTo>
                    <a:cubicBezTo>
                      <a:pt x="2215" y="2163"/>
                      <a:pt x="2226" y="2175"/>
                      <a:pt x="2243" y="2175"/>
                    </a:cubicBezTo>
                    <a:cubicBezTo>
                      <a:pt x="2260" y="2175"/>
                      <a:pt x="2271" y="2160"/>
                      <a:pt x="2271" y="2146"/>
                    </a:cubicBezTo>
                    <a:close/>
                    <a:moveTo>
                      <a:pt x="2000" y="1771"/>
                    </a:moveTo>
                    <a:cubicBezTo>
                      <a:pt x="2000" y="1751"/>
                      <a:pt x="1986" y="1737"/>
                      <a:pt x="1967" y="1737"/>
                    </a:cubicBezTo>
                    <a:cubicBezTo>
                      <a:pt x="1947" y="1737"/>
                      <a:pt x="1933" y="1751"/>
                      <a:pt x="1933" y="1771"/>
                    </a:cubicBezTo>
                    <a:cubicBezTo>
                      <a:pt x="1933" y="1791"/>
                      <a:pt x="1947" y="1805"/>
                      <a:pt x="1967" y="1805"/>
                    </a:cubicBezTo>
                    <a:cubicBezTo>
                      <a:pt x="1986" y="1805"/>
                      <a:pt x="2000" y="1788"/>
                      <a:pt x="2000" y="1771"/>
                    </a:cubicBezTo>
                    <a:close/>
                    <a:moveTo>
                      <a:pt x="2353" y="2014"/>
                    </a:moveTo>
                    <a:cubicBezTo>
                      <a:pt x="2353" y="1975"/>
                      <a:pt x="2322" y="1943"/>
                      <a:pt x="2283" y="1943"/>
                    </a:cubicBezTo>
                    <a:cubicBezTo>
                      <a:pt x="2243" y="1943"/>
                      <a:pt x="2212" y="1975"/>
                      <a:pt x="2212" y="2014"/>
                    </a:cubicBezTo>
                    <a:cubicBezTo>
                      <a:pt x="2212" y="2054"/>
                      <a:pt x="2243" y="2084"/>
                      <a:pt x="2283" y="2084"/>
                    </a:cubicBezTo>
                    <a:cubicBezTo>
                      <a:pt x="2322" y="2084"/>
                      <a:pt x="2353" y="2054"/>
                      <a:pt x="2353" y="2014"/>
                    </a:cubicBezTo>
                    <a:close/>
                    <a:moveTo>
                      <a:pt x="2113" y="1923"/>
                    </a:moveTo>
                    <a:cubicBezTo>
                      <a:pt x="2113" y="1870"/>
                      <a:pt x="2070" y="1827"/>
                      <a:pt x="2017" y="1827"/>
                    </a:cubicBezTo>
                    <a:cubicBezTo>
                      <a:pt x="1963" y="1827"/>
                      <a:pt x="1921" y="1870"/>
                      <a:pt x="1921" y="1923"/>
                    </a:cubicBezTo>
                    <a:cubicBezTo>
                      <a:pt x="1921" y="1977"/>
                      <a:pt x="1963" y="2019"/>
                      <a:pt x="2017" y="2019"/>
                    </a:cubicBezTo>
                    <a:cubicBezTo>
                      <a:pt x="2070" y="2019"/>
                      <a:pt x="2113" y="1977"/>
                      <a:pt x="2113" y="1923"/>
                    </a:cubicBezTo>
                    <a:close/>
                    <a:moveTo>
                      <a:pt x="2187" y="2076"/>
                    </a:moveTo>
                    <a:cubicBezTo>
                      <a:pt x="2187" y="2045"/>
                      <a:pt x="2161" y="2019"/>
                      <a:pt x="2130" y="2019"/>
                    </a:cubicBezTo>
                    <a:cubicBezTo>
                      <a:pt x="2099" y="2019"/>
                      <a:pt x="2074" y="2045"/>
                      <a:pt x="2074" y="2076"/>
                    </a:cubicBezTo>
                    <a:cubicBezTo>
                      <a:pt x="2074" y="2107"/>
                      <a:pt x="2099" y="2132"/>
                      <a:pt x="2130" y="2132"/>
                    </a:cubicBezTo>
                    <a:cubicBezTo>
                      <a:pt x="2161" y="2132"/>
                      <a:pt x="2187" y="2110"/>
                      <a:pt x="2187" y="2076"/>
                    </a:cubicBezTo>
                    <a:close/>
                    <a:moveTo>
                      <a:pt x="2381" y="2135"/>
                    </a:moveTo>
                    <a:cubicBezTo>
                      <a:pt x="2381" y="2112"/>
                      <a:pt x="2364" y="2096"/>
                      <a:pt x="2342" y="2096"/>
                    </a:cubicBezTo>
                    <a:cubicBezTo>
                      <a:pt x="2319" y="2096"/>
                      <a:pt x="2302" y="2112"/>
                      <a:pt x="2302" y="2135"/>
                    </a:cubicBezTo>
                    <a:cubicBezTo>
                      <a:pt x="2302" y="2158"/>
                      <a:pt x="2319" y="2175"/>
                      <a:pt x="2342" y="2175"/>
                    </a:cubicBezTo>
                    <a:cubicBezTo>
                      <a:pt x="2364" y="2175"/>
                      <a:pt x="2381" y="2155"/>
                      <a:pt x="2381" y="2135"/>
                    </a:cubicBezTo>
                    <a:close/>
                    <a:moveTo>
                      <a:pt x="2029" y="1548"/>
                    </a:moveTo>
                    <a:cubicBezTo>
                      <a:pt x="2029" y="1523"/>
                      <a:pt x="2006" y="1500"/>
                      <a:pt x="1981" y="1500"/>
                    </a:cubicBezTo>
                    <a:cubicBezTo>
                      <a:pt x="1955" y="1500"/>
                      <a:pt x="1933" y="1523"/>
                      <a:pt x="1933" y="1548"/>
                    </a:cubicBezTo>
                    <a:cubicBezTo>
                      <a:pt x="1933" y="1573"/>
                      <a:pt x="1955" y="1596"/>
                      <a:pt x="1981" y="1596"/>
                    </a:cubicBezTo>
                    <a:cubicBezTo>
                      <a:pt x="2006" y="1596"/>
                      <a:pt x="2029" y="1576"/>
                      <a:pt x="2029" y="1548"/>
                    </a:cubicBezTo>
                    <a:close/>
                    <a:moveTo>
                      <a:pt x="2029" y="1669"/>
                    </a:moveTo>
                    <a:cubicBezTo>
                      <a:pt x="2029" y="1652"/>
                      <a:pt x="2015" y="1636"/>
                      <a:pt x="1995" y="1636"/>
                    </a:cubicBezTo>
                    <a:cubicBezTo>
                      <a:pt x="1975" y="1636"/>
                      <a:pt x="1961" y="1650"/>
                      <a:pt x="1961" y="1669"/>
                    </a:cubicBezTo>
                    <a:cubicBezTo>
                      <a:pt x="1961" y="1686"/>
                      <a:pt x="1975" y="1703"/>
                      <a:pt x="1995" y="1703"/>
                    </a:cubicBezTo>
                    <a:cubicBezTo>
                      <a:pt x="2015" y="1703"/>
                      <a:pt x="2029" y="1686"/>
                      <a:pt x="2029" y="1669"/>
                    </a:cubicBezTo>
                    <a:close/>
                    <a:moveTo>
                      <a:pt x="2071" y="1342"/>
                    </a:moveTo>
                    <a:cubicBezTo>
                      <a:pt x="2071" y="1305"/>
                      <a:pt x="2039" y="1274"/>
                      <a:pt x="2003" y="1274"/>
                    </a:cubicBezTo>
                    <a:cubicBezTo>
                      <a:pt x="1966" y="1274"/>
                      <a:pt x="1936" y="1305"/>
                      <a:pt x="1936" y="1342"/>
                    </a:cubicBezTo>
                    <a:cubicBezTo>
                      <a:pt x="1936" y="1379"/>
                      <a:pt x="1966" y="1410"/>
                      <a:pt x="2003" y="1410"/>
                    </a:cubicBezTo>
                    <a:cubicBezTo>
                      <a:pt x="2039" y="1410"/>
                      <a:pt x="2071" y="1379"/>
                      <a:pt x="2071" y="1342"/>
                    </a:cubicBezTo>
                    <a:close/>
                    <a:moveTo>
                      <a:pt x="2125" y="1238"/>
                    </a:moveTo>
                    <a:cubicBezTo>
                      <a:pt x="2125" y="1213"/>
                      <a:pt x="2104" y="1195"/>
                      <a:pt x="2082" y="1195"/>
                    </a:cubicBezTo>
                    <a:cubicBezTo>
                      <a:pt x="2059" y="1195"/>
                      <a:pt x="2040" y="1215"/>
                      <a:pt x="2040" y="1238"/>
                    </a:cubicBezTo>
                    <a:cubicBezTo>
                      <a:pt x="2040" y="1263"/>
                      <a:pt x="2059" y="1280"/>
                      <a:pt x="2082" y="1280"/>
                    </a:cubicBezTo>
                    <a:cubicBezTo>
                      <a:pt x="2104" y="1280"/>
                      <a:pt x="2125" y="1264"/>
                      <a:pt x="2125" y="1238"/>
                    </a:cubicBezTo>
                    <a:close/>
                    <a:moveTo>
                      <a:pt x="2113" y="1325"/>
                    </a:moveTo>
                    <a:cubicBezTo>
                      <a:pt x="2113" y="1314"/>
                      <a:pt x="2105" y="1305"/>
                      <a:pt x="2094" y="1305"/>
                    </a:cubicBezTo>
                    <a:cubicBezTo>
                      <a:pt x="2082" y="1305"/>
                      <a:pt x="2074" y="1314"/>
                      <a:pt x="2074" y="1325"/>
                    </a:cubicBezTo>
                    <a:cubicBezTo>
                      <a:pt x="2074" y="1336"/>
                      <a:pt x="2082" y="1345"/>
                      <a:pt x="2094" y="1345"/>
                    </a:cubicBezTo>
                    <a:cubicBezTo>
                      <a:pt x="2105" y="1345"/>
                      <a:pt x="2113" y="1336"/>
                      <a:pt x="2113" y="1325"/>
                    </a:cubicBezTo>
                    <a:close/>
                    <a:moveTo>
                      <a:pt x="2136" y="1119"/>
                    </a:moveTo>
                    <a:cubicBezTo>
                      <a:pt x="2136" y="1089"/>
                      <a:pt x="2110" y="1061"/>
                      <a:pt x="2077" y="1061"/>
                    </a:cubicBezTo>
                    <a:cubicBezTo>
                      <a:pt x="2046" y="1061"/>
                      <a:pt x="2017" y="1086"/>
                      <a:pt x="2017" y="1119"/>
                    </a:cubicBezTo>
                    <a:cubicBezTo>
                      <a:pt x="2017" y="1153"/>
                      <a:pt x="2043" y="1178"/>
                      <a:pt x="2077" y="1178"/>
                    </a:cubicBezTo>
                    <a:cubicBezTo>
                      <a:pt x="2110" y="1178"/>
                      <a:pt x="2136" y="1153"/>
                      <a:pt x="2136" y="1119"/>
                    </a:cubicBezTo>
                    <a:close/>
                    <a:moveTo>
                      <a:pt x="2077" y="956"/>
                    </a:moveTo>
                    <a:cubicBezTo>
                      <a:pt x="2077" y="920"/>
                      <a:pt x="2048" y="892"/>
                      <a:pt x="2012" y="892"/>
                    </a:cubicBezTo>
                    <a:cubicBezTo>
                      <a:pt x="1975" y="892"/>
                      <a:pt x="1947" y="919"/>
                      <a:pt x="1947" y="956"/>
                    </a:cubicBezTo>
                    <a:cubicBezTo>
                      <a:pt x="1947" y="992"/>
                      <a:pt x="1975" y="1021"/>
                      <a:pt x="2012" y="1021"/>
                    </a:cubicBezTo>
                    <a:cubicBezTo>
                      <a:pt x="2046" y="1021"/>
                      <a:pt x="2077" y="993"/>
                      <a:pt x="2077" y="956"/>
                    </a:cubicBezTo>
                    <a:close/>
                    <a:moveTo>
                      <a:pt x="2085" y="787"/>
                    </a:moveTo>
                    <a:cubicBezTo>
                      <a:pt x="2085" y="745"/>
                      <a:pt x="2051" y="708"/>
                      <a:pt x="2006" y="708"/>
                    </a:cubicBezTo>
                    <a:cubicBezTo>
                      <a:pt x="1964" y="708"/>
                      <a:pt x="1927" y="742"/>
                      <a:pt x="1927" y="787"/>
                    </a:cubicBezTo>
                    <a:cubicBezTo>
                      <a:pt x="1927" y="832"/>
                      <a:pt x="1961" y="866"/>
                      <a:pt x="2006" y="866"/>
                    </a:cubicBezTo>
                    <a:cubicBezTo>
                      <a:pt x="2051" y="866"/>
                      <a:pt x="2085" y="832"/>
                      <a:pt x="2085" y="787"/>
                    </a:cubicBezTo>
                    <a:close/>
                    <a:moveTo>
                      <a:pt x="2158" y="790"/>
                    </a:moveTo>
                    <a:cubicBezTo>
                      <a:pt x="2158" y="776"/>
                      <a:pt x="2147" y="762"/>
                      <a:pt x="2130" y="762"/>
                    </a:cubicBezTo>
                    <a:cubicBezTo>
                      <a:pt x="2116" y="762"/>
                      <a:pt x="2102" y="773"/>
                      <a:pt x="2102" y="790"/>
                    </a:cubicBezTo>
                    <a:cubicBezTo>
                      <a:pt x="2102" y="804"/>
                      <a:pt x="2113" y="818"/>
                      <a:pt x="2130" y="818"/>
                    </a:cubicBezTo>
                    <a:cubicBezTo>
                      <a:pt x="2147" y="818"/>
                      <a:pt x="2158" y="804"/>
                      <a:pt x="2158" y="790"/>
                    </a:cubicBezTo>
                    <a:close/>
                    <a:moveTo>
                      <a:pt x="2345" y="711"/>
                    </a:moveTo>
                    <a:cubicBezTo>
                      <a:pt x="2345" y="680"/>
                      <a:pt x="2319" y="657"/>
                      <a:pt x="2291" y="657"/>
                    </a:cubicBezTo>
                    <a:cubicBezTo>
                      <a:pt x="2263" y="657"/>
                      <a:pt x="2237" y="683"/>
                      <a:pt x="2237" y="711"/>
                    </a:cubicBezTo>
                    <a:cubicBezTo>
                      <a:pt x="2237" y="739"/>
                      <a:pt x="2263" y="765"/>
                      <a:pt x="2291" y="765"/>
                    </a:cubicBezTo>
                    <a:cubicBezTo>
                      <a:pt x="2319" y="765"/>
                      <a:pt x="2345" y="739"/>
                      <a:pt x="2345" y="711"/>
                    </a:cubicBezTo>
                    <a:close/>
                    <a:moveTo>
                      <a:pt x="2480" y="798"/>
                    </a:moveTo>
                    <a:cubicBezTo>
                      <a:pt x="2480" y="769"/>
                      <a:pt x="2457" y="750"/>
                      <a:pt x="2432" y="750"/>
                    </a:cubicBezTo>
                    <a:cubicBezTo>
                      <a:pt x="2406" y="750"/>
                      <a:pt x="2384" y="773"/>
                      <a:pt x="2384" y="798"/>
                    </a:cubicBezTo>
                    <a:cubicBezTo>
                      <a:pt x="2384" y="827"/>
                      <a:pt x="2406" y="846"/>
                      <a:pt x="2432" y="846"/>
                    </a:cubicBezTo>
                    <a:cubicBezTo>
                      <a:pt x="2457" y="846"/>
                      <a:pt x="2480" y="826"/>
                      <a:pt x="2480" y="798"/>
                    </a:cubicBezTo>
                    <a:close/>
                    <a:moveTo>
                      <a:pt x="2500" y="897"/>
                    </a:moveTo>
                    <a:cubicBezTo>
                      <a:pt x="2500" y="883"/>
                      <a:pt x="2489" y="872"/>
                      <a:pt x="2475" y="872"/>
                    </a:cubicBezTo>
                    <a:cubicBezTo>
                      <a:pt x="2460" y="872"/>
                      <a:pt x="2449" y="883"/>
                      <a:pt x="2449" y="897"/>
                    </a:cubicBezTo>
                    <a:cubicBezTo>
                      <a:pt x="2449" y="911"/>
                      <a:pt x="2460" y="923"/>
                      <a:pt x="2475" y="923"/>
                    </a:cubicBezTo>
                    <a:cubicBezTo>
                      <a:pt x="2489" y="923"/>
                      <a:pt x="2500" y="911"/>
                      <a:pt x="2500" y="897"/>
                    </a:cubicBezTo>
                    <a:close/>
                    <a:moveTo>
                      <a:pt x="2613" y="903"/>
                    </a:moveTo>
                    <a:cubicBezTo>
                      <a:pt x="2613" y="880"/>
                      <a:pt x="2595" y="863"/>
                      <a:pt x="2573" y="863"/>
                    </a:cubicBezTo>
                    <a:cubicBezTo>
                      <a:pt x="2550" y="863"/>
                      <a:pt x="2534" y="880"/>
                      <a:pt x="2534" y="903"/>
                    </a:cubicBezTo>
                    <a:cubicBezTo>
                      <a:pt x="2534" y="925"/>
                      <a:pt x="2550" y="942"/>
                      <a:pt x="2573" y="942"/>
                    </a:cubicBezTo>
                    <a:cubicBezTo>
                      <a:pt x="2595" y="942"/>
                      <a:pt x="2613" y="925"/>
                      <a:pt x="2613" y="903"/>
                    </a:cubicBezTo>
                    <a:close/>
                    <a:moveTo>
                      <a:pt x="2568" y="1115"/>
                    </a:moveTo>
                    <a:cubicBezTo>
                      <a:pt x="2568" y="1095"/>
                      <a:pt x="2554" y="1081"/>
                      <a:pt x="2534" y="1081"/>
                    </a:cubicBezTo>
                    <a:cubicBezTo>
                      <a:pt x="2514" y="1081"/>
                      <a:pt x="2500" y="1095"/>
                      <a:pt x="2500" y="1115"/>
                    </a:cubicBezTo>
                    <a:cubicBezTo>
                      <a:pt x="2500" y="1134"/>
                      <a:pt x="2514" y="1147"/>
                      <a:pt x="2534" y="1147"/>
                    </a:cubicBezTo>
                    <a:cubicBezTo>
                      <a:pt x="2554" y="1147"/>
                      <a:pt x="2568" y="1134"/>
                      <a:pt x="2568" y="1115"/>
                    </a:cubicBezTo>
                    <a:close/>
                    <a:moveTo>
                      <a:pt x="2528" y="494"/>
                    </a:moveTo>
                    <a:cubicBezTo>
                      <a:pt x="2514" y="494"/>
                      <a:pt x="2503" y="505"/>
                      <a:pt x="2503" y="519"/>
                    </a:cubicBezTo>
                    <a:cubicBezTo>
                      <a:pt x="2503" y="533"/>
                      <a:pt x="2514" y="544"/>
                      <a:pt x="2528" y="544"/>
                    </a:cubicBezTo>
                    <a:cubicBezTo>
                      <a:pt x="2542" y="544"/>
                      <a:pt x="2554" y="533"/>
                      <a:pt x="2554" y="519"/>
                    </a:cubicBezTo>
                    <a:cubicBezTo>
                      <a:pt x="2554" y="505"/>
                      <a:pt x="2542" y="494"/>
                      <a:pt x="2528" y="494"/>
                    </a:cubicBezTo>
                    <a:close/>
                    <a:moveTo>
                      <a:pt x="2517" y="443"/>
                    </a:moveTo>
                    <a:cubicBezTo>
                      <a:pt x="2517" y="429"/>
                      <a:pt x="2506" y="415"/>
                      <a:pt x="2489" y="415"/>
                    </a:cubicBezTo>
                    <a:cubicBezTo>
                      <a:pt x="2475" y="415"/>
                      <a:pt x="2460" y="426"/>
                      <a:pt x="2460" y="443"/>
                    </a:cubicBezTo>
                    <a:cubicBezTo>
                      <a:pt x="2460" y="457"/>
                      <a:pt x="2472" y="471"/>
                      <a:pt x="2489" y="471"/>
                    </a:cubicBezTo>
                    <a:cubicBezTo>
                      <a:pt x="2506" y="471"/>
                      <a:pt x="2517" y="460"/>
                      <a:pt x="2517" y="443"/>
                    </a:cubicBezTo>
                    <a:close/>
                    <a:moveTo>
                      <a:pt x="2446" y="463"/>
                    </a:moveTo>
                    <a:cubicBezTo>
                      <a:pt x="2446" y="446"/>
                      <a:pt x="2432" y="432"/>
                      <a:pt x="2415" y="432"/>
                    </a:cubicBezTo>
                    <a:cubicBezTo>
                      <a:pt x="2398" y="432"/>
                      <a:pt x="2384" y="446"/>
                      <a:pt x="2384" y="463"/>
                    </a:cubicBezTo>
                    <a:cubicBezTo>
                      <a:pt x="2384" y="480"/>
                      <a:pt x="2398" y="494"/>
                      <a:pt x="2415" y="494"/>
                    </a:cubicBezTo>
                    <a:cubicBezTo>
                      <a:pt x="2432" y="494"/>
                      <a:pt x="2446" y="480"/>
                      <a:pt x="2446" y="463"/>
                    </a:cubicBezTo>
                    <a:close/>
                    <a:moveTo>
                      <a:pt x="2125" y="370"/>
                    </a:moveTo>
                    <a:cubicBezTo>
                      <a:pt x="2125" y="389"/>
                      <a:pt x="2141" y="403"/>
                      <a:pt x="2158" y="403"/>
                    </a:cubicBezTo>
                    <a:cubicBezTo>
                      <a:pt x="2174" y="403"/>
                      <a:pt x="2192" y="386"/>
                      <a:pt x="2192" y="370"/>
                    </a:cubicBezTo>
                    <a:cubicBezTo>
                      <a:pt x="2192" y="350"/>
                      <a:pt x="2174" y="336"/>
                      <a:pt x="2158" y="336"/>
                    </a:cubicBezTo>
                    <a:cubicBezTo>
                      <a:pt x="2141" y="336"/>
                      <a:pt x="2125" y="350"/>
                      <a:pt x="2125" y="370"/>
                    </a:cubicBezTo>
                    <a:close/>
                    <a:moveTo>
                      <a:pt x="2133" y="530"/>
                    </a:moveTo>
                    <a:cubicBezTo>
                      <a:pt x="2133" y="477"/>
                      <a:pt x="2087" y="432"/>
                      <a:pt x="2034" y="432"/>
                    </a:cubicBezTo>
                    <a:cubicBezTo>
                      <a:pt x="1980" y="432"/>
                      <a:pt x="1936" y="476"/>
                      <a:pt x="1936" y="530"/>
                    </a:cubicBezTo>
                    <a:cubicBezTo>
                      <a:pt x="1936" y="583"/>
                      <a:pt x="1980" y="629"/>
                      <a:pt x="2034" y="629"/>
                    </a:cubicBezTo>
                    <a:cubicBezTo>
                      <a:pt x="2087" y="629"/>
                      <a:pt x="2133" y="584"/>
                      <a:pt x="2133" y="530"/>
                    </a:cubicBezTo>
                    <a:close/>
                    <a:moveTo>
                      <a:pt x="1930" y="663"/>
                    </a:moveTo>
                    <a:cubicBezTo>
                      <a:pt x="1930" y="677"/>
                      <a:pt x="1941" y="688"/>
                      <a:pt x="1955" y="688"/>
                    </a:cubicBezTo>
                    <a:cubicBezTo>
                      <a:pt x="1969" y="688"/>
                      <a:pt x="1981" y="677"/>
                      <a:pt x="1981" y="663"/>
                    </a:cubicBezTo>
                    <a:cubicBezTo>
                      <a:pt x="1981" y="649"/>
                      <a:pt x="1969" y="638"/>
                      <a:pt x="1955" y="638"/>
                    </a:cubicBezTo>
                    <a:cubicBezTo>
                      <a:pt x="1941" y="638"/>
                      <a:pt x="1930" y="649"/>
                      <a:pt x="1930" y="663"/>
                    </a:cubicBezTo>
                    <a:close/>
                    <a:moveTo>
                      <a:pt x="1910" y="429"/>
                    </a:moveTo>
                    <a:cubicBezTo>
                      <a:pt x="1910" y="440"/>
                      <a:pt x="1919" y="449"/>
                      <a:pt x="1930" y="449"/>
                    </a:cubicBezTo>
                    <a:cubicBezTo>
                      <a:pt x="1941" y="449"/>
                      <a:pt x="1950" y="440"/>
                      <a:pt x="1950" y="429"/>
                    </a:cubicBezTo>
                    <a:cubicBezTo>
                      <a:pt x="1950" y="417"/>
                      <a:pt x="1941" y="409"/>
                      <a:pt x="1930" y="409"/>
                    </a:cubicBezTo>
                    <a:cubicBezTo>
                      <a:pt x="1919" y="409"/>
                      <a:pt x="1910" y="417"/>
                      <a:pt x="1910" y="429"/>
                    </a:cubicBezTo>
                    <a:close/>
                    <a:moveTo>
                      <a:pt x="1848" y="237"/>
                    </a:moveTo>
                    <a:cubicBezTo>
                      <a:pt x="1848" y="313"/>
                      <a:pt x="1909" y="372"/>
                      <a:pt x="1983" y="372"/>
                    </a:cubicBezTo>
                    <a:cubicBezTo>
                      <a:pt x="2056" y="372"/>
                      <a:pt x="2119" y="310"/>
                      <a:pt x="2119" y="237"/>
                    </a:cubicBezTo>
                    <a:cubicBezTo>
                      <a:pt x="2119" y="161"/>
                      <a:pt x="2056" y="101"/>
                      <a:pt x="1983" y="101"/>
                    </a:cubicBezTo>
                    <a:cubicBezTo>
                      <a:pt x="1909" y="101"/>
                      <a:pt x="1848" y="164"/>
                      <a:pt x="1848" y="237"/>
                    </a:cubicBezTo>
                    <a:close/>
                    <a:moveTo>
                      <a:pt x="2161" y="203"/>
                    </a:moveTo>
                    <a:cubicBezTo>
                      <a:pt x="2161" y="223"/>
                      <a:pt x="2178" y="240"/>
                      <a:pt x="2198" y="240"/>
                    </a:cubicBezTo>
                    <a:cubicBezTo>
                      <a:pt x="2218" y="240"/>
                      <a:pt x="2235" y="223"/>
                      <a:pt x="2235" y="203"/>
                    </a:cubicBezTo>
                    <a:cubicBezTo>
                      <a:pt x="2235" y="183"/>
                      <a:pt x="2218" y="166"/>
                      <a:pt x="2198" y="166"/>
                    </a:cubicBezTo>
                    <a:cubicBezTo>
                      <a:pt x="2178" y="166"/>
                      <a:pt x="2161" y="180"/>
                      <a:pt x="2161" y="203"/>
                    </a:cubicBezTo>
                    <a:close/>
                    <a:moveTo>
                      <a:pt x="381" y="401"/>
                    </a:moveTo>
                    <a:cubicBezTo>
                      <a:pt x="437" y="401"/>
                      <a:pt x="482" y="355"/>
                      <a:pt x="482" y="299"/>
                    </a:cubicBezTo>
                    <a:cubicBezTo>
                      <a:pt x="482" y="243"/>
                      <a:pt x="437" y="197"/>
                      <a:pt x="381" y="197"/>
                    </a:cubicBezTo>
                    <a:cubicBezTo>
                      <a:pt x="324" y="197"/>
                      <a:pt x="279" y="243"/>
                      <a:pt x="279" y="299"/>
                    </a:cubicBezTo>
                    <a:cubicBezTo>
                      <a:pt x="279" y="355"/>
                      <a:pt x="324" y="401"/>
                      <a:pt x="381" y="401"/>
                    </a:cubicBezTo>
                    <a:close/>
                    <a:moveTo>
                      <a:pt x="846" y="254"/>
                    </a:moveTo>
                    <a:cubicBezTo>
                      <a:pt x="917" y="254"/>
                      <a:pt x="970" y="197"/>
                      <a:pt x="970" y="127"/>
                    </a:cubicBezTo>
                    <a:cubicBezTo>
                      <a:pt x="970" y="56"/>
                      <a:pt x="914" y="0"/>
                      <a:pt x="846" y="0"/>
                    </a:cubicBezTo>
                    <a:cubicBezTo>
                      <a:pt x="778" y="0"/>
                      <a:pt x="722" y="56"/>
                      <a:pt x="722" y="127"/>
                    </a:cubicBezTo>
                    <a:cubicBezTo>
                      <a:pt x="722" y="197"/>
                      <a:pt x="778" y="254"/>
                      <a:pt x="846" y="254"/>
                    </a:cubicBezTo>
                    <a:close/>
                    <a:moveTo>
                      <a:pt x="1794" y="688"/>
                    </a:moveTo>
                    <a:cubicBezTo>
                      <a:pt x="1865" y="688"/>
                      <a:pt x="1919" y="631"/>
                      <a:pt x="1919" y="561"/>
                    </a:cubicBezTo>
                    <a:cubicBezTo>
                      <a:pt x="1919" y="490"/>
                      <a:pt x="1861" y="434"/>
                      <a:pt x="1794" y="434"/>
                    </a:cubicBezTo>
                    <a:cubicBezTo>
                      <a:pt x="1726" y="434"/>
                      <a:pt x="1670" y="490"/>
                      <a:pt x="1670" y="561"/>
                    </a:cubicBezTo>
                    <a:cubicBezTo>
                      <a:pt x="1670" y="631"/>
                      <a:pt x="1727" y="688"/>
                      <a:pt x="1794" y="688"/>
                    </a:cubicBezTo>
                    <a:close/>
                    <a:moveTo>
                      <a:pt x="341" y="564"/>
                    </a:moveTo>
                    <a:cubicBezTo>
                      <a:pt x="383" y="564"/>
                      <a:pt x="417" y="530"/>
                      <a:pt x="417" y="488"/>
                    </a:cubicBezTo>
                    <a:cubicBezTo>
                      <a:pt x="417" y="446"/>
                      <a:pt x="383" y="412"/>
                      <a:pt x="341" y="412"/>
                    </a:cubicBezTo>
                    <a:cubicBezTo>
                      <a:pt x="299" y="412"/>
                      <a:pt x="265" y="446"/>
                      <a:pt x="265" y="488"/>
                    </a:cubicBezTo>
                    <a:cubicBezTo>
                      <a:pt x="268" y="530"/>
                      <a:pt x="302" y="564"/>
                      <a:pt x="341" y="564"/>
                    </a:cubicBezTo>
                    <a:close/>
                    <a:moveTo>
                      <a:pt x="217" y="434"/>
                    </a:moveTo>
                    <a:cubicBezTo>
                      <a:pt x="245" y="434"/>
                      <a:pt x="268" y="412"/>
                      <a:pt x="268" y="384"/>
                    </a:cubicBezTo>
                    <a:cubicBezTo>
                      <a:pt x="268" y="355"/>
                      <a:pt x="245" y="333"/>
                      <a:pt x="217" y="333"/>
                    </a:cubicBezTo>
                    <a:cubicBezTo>
                      <a:pt x="189" y="333"/>
                      <a:pt x="166" y="355"/>
                      <a:pt x="166" y="384"/>
                    </a:cubicBezTo>
                    <a:cubicBezTo>
                      <a:pt x="166" y="412"/>
                      <a:pt x="189" y="434"/>
                      <a:pt x="217" y="434"/>
                    </a:cubicBezTo>
                    <a:close/>
                    <a:moveTo>
                      <a:pt x="564" y="451"/>
                    </a:moveTo>
                    <a:cubicBezTo>
                      <a:pt x="606" y="451"/>
                      <a:pt x="643" y="417"/>
                      <a:pt x="643" y="372"/>
                    </a:cubicBezTo>
                    <a:cubicBezTo>
                      <a:pt x="643" y="330"/>
                      <a:pt x="609" y="293"/>
                      <a:pt x="564" y="293"/>
                    </a:cubicBezTo>
                    <a:cubicBezTo>
                      <a:pt x="519" y="293"/>
                      <a:pt x="485" y="327"/>
                      <a:pt x="485" y="372"/>
                    </a:cubicBezTo>
                    <a:cubicBezTo>
                      <a:pt x="485" y="417"/>
                      <a:pt x="522" y="451"/>
                      <a:pt x="564" y="451"/>
                    </a:cubicBezTo>
                    <a:close/>
                    <a:moveTo>
                      <a:pt x="553" y="271"/>
                    </a:moveTo>
                    <a:cubicBezTo>
                      <a:pt x="598" y="271"/>
                      <a:pt x="635" y="234"/>
                      <a:pt x="635" y="189"/>
                    </a:cubicBezTo>
                    <a:cubicBezTo>
                      <a:pt x="635" y="144"/>
                      <a:pt x="598" y="107"/>
                      <a:pt x="553" y="107"/>
                    </a:cubicBezTo>
                    <a:cubicBezTo>
                      <a:pt x="508" y="107"/>
                      <a:pt x="471" y="144"/>
                      <a:pt x="471" y="189"/>
                    </a:cubicBezTo>
                    <a:cubicBezTo>
                      <a:pt x="471" y="234"/>
                      <a:pt x="508" y="271"/>
                      <a:pt x="553" y="271"/>
                    </a:cubicBezTo>
                    <a:close/>
                    <a:moveTo>
                      <a:pt x="420" y="175"/>
                    </a:moveTo>
                    <a:cubicBezTo>
                      <a:pt x="437" y="175"/>
                      <a:pt x="451" y="161"/>
                      <a:pt x="451" y="144"/>
                    </a:cubicBezTo>
                    <a:cubicBezTo>
                      <a:pt x="451" y="127"/>
                      <a:pt x="437" y="113"/>
                      <a:pt x="420" y="113"/>
                    </a:cubicBezTo>
                    <a:cubicBezTo>
                      <a:pt x="403" y="113"/>
                      <a:pt x="389" y="127"/>
                      <a:pt x="389" y="144"/>
                    </a:cubicBezTo>
                    <a:cubicBezTo>
                      <a:pt x="389" y="161"/>
                      <a:pt x="403" y="175"/>
                      <a:pt x="420" y="175"/>
                    </a:cubicBezTo>
                    <a:close/>
                    <a:moveTo>
                      <a:pt x="1007" y="59"/>
                    </a:moveTo>
                    <a:cubicBezTo>
                      <a:pt x="1018" y="59"/>
                      <a:pt x="1027" y="51"/>
                      <a:pt x="1027" y="39"/>
                    </a:cubicBezTo>
                    <a:cubicBezTo>
                      <a:pt x="1027" y="28"/>
                      <a:pt x="1018" y="20"/>
                      <a:pt x="1007" y="20"/>
                    </a:cubicBezTo>
                    <a:cubicBezTo>
                      <a:pt x="996" y="20"/>
                      <a:pt x="987" y="28"/>
                      <a:pt x="987" y="39"/>
                    </a:cubicBezTo>
                    <a:cubicBezTo>
                      <a:pt x="987" y="48"/>
                      <a:pt x="996" y="59"/>
                      <a:pt x="1007" y="59"/>
                    </a:cubicBezTo>
                    <a:close/>
                    <a:moveTo>
                      <a:pt x="592" y="480"/>
                    </a:moveTo>
                    <a:cubicBezTo>
                      <a:pt x="575" y="480"/>
                      <a:pt x="564" y="494"/>
                      <a:pt x="564" y="508"/>
                    </a:cubicBezTo>
                    <a:cubicBezTo>
                      <a:pt x="564" y="525"/>
                      <a:pt x="578" y="536"/>
                      <a:pt x="592" y="536"/>
                    </a:cubicBezTo>
                    <a:cubicBezTo>
                      <a:pt x="609" y="536"/>
                      <a:pt x="620" y="522"/>
                      <a:pt x="620" y="508"/>
                    </a:cubicBezTo>
                    <a:cubicBezTo>
                      <a:pt x="620" y="494"/>
                      <a:pt x="609" y="480"/>
                      <a:pt x="592" y="480"/>
                    </a:cubicBezTo>
                    <a:close/>
                    <a:moveTo>
                      <a:pt x="488" y="2129"/>
                    </a:moveTo>
                    <a:cubicBezTo>
                      <a:pt x="488" y="2141"/>
                      <a:pt x="496" y="2149"/>
                      <a:pt x="508" y="2149"/>
                    </a:cubicBezTo>
                    <a:cubicBezTo>
                      <a:pt x="519" y="2149"/>
                      <a:pt x="527" y="2141"/>
                      <a:pt x="527" y="2129"/>
                    </a:cubicBezTo>
                    <a:cubicBezTo>
                      <a:pt x="527" y="2118"/>
                      <a:pt x="519" y="2110"/>
                      <a:pt x="508" y="2110"/>
                    </a:cubicBezTo>
                    <a:cubicBezTo>
                      <a:pt x="496" y="2110"/>
                      <a:pt x="488" y="2118"/>
                      <a:pt x="488" y="2129"/>
                    </a:cubicBezTo>
                    <a:close/>
                    <a:moveTo>
                      <a:pt x="143" y="434"/>
                    </a:moveTo>
                    <a:cubicBezTo>
                      <a:pt x="126" y="434"/>
                      <a:pt x="112" y="448"/>
                      <a:pt x="112" y="465"/>
                    </a:cubicBezTo>
                    <a:cubicBezTo>
                      <a:pt x="112" y="481"/>
                      <a:pt x="126" y="497"/>
                      <a:pt x="143" y="497"/>
                    </a:cubicBezTo>
                    <a:cubicBezTo>
                      <a:pt x="159" y="497"/>
                      <a:pt x="175" y="481"/>
                      <a:pt x="175" y="465"/>
                    </a:cubicBezTo>
                    <a:cubicBezTo>
                      <a:pt x="175" y="448"/>
                      <a:pt x="159" y="434"/>
                      <a:pt x="143" y="434"/>
                    </a:cubicBezTo>
                    <a:close/>
                    <a:moveTo>
                      <a:pt x="330" y="623"/>
                    </a:moveTo>
                    <a:cubicBezTo>
                      <a:pt x="324" y="623"/>
                      <a:pt x="318" y="629"/>
                      <a:pt x="318" y="635"/>
                    </a:cubicBezTo>
                    <a:cubicBezTo>
                      <a:pt x="318" y="640"/>
                      <a:pt x="324" y="646"/>
                      <a:pt x="330" y="646"/>
                    </a:cubicBezTo>
                    <a:cubicBezTo>
                      <a:pt x="335" y="646"/>
                      <a:pt x="341" y="640"/>
                      <a:pt x="341" y="635"/>
                    </a:cubicBezTo>
                    <a:cubicBezTo>
                      <a:pt x="341" y="629"/>
                      <a:pt x="335" y="623"/>
                      <a:pt x="330" y="623"/>
                    </a:cubicBezTo>
                    <a:close/>
                    <a:moveTo>
                      <a:pt x="606" y="680"/>
                    </a:moveTo>
                    <a:cubicBezTo>
                      <a:pt x="606" y="705"/>
                      <a:pt x="625" y="725"/>
                      <a:pt x="651" y="725"/>
                    </a:cubicBezTo>
                    <a:cubicBezTo>
                      <a:pt x="676" y="725"/>
                      <a:pt x="697" y="705"/>
                      <a:pt x="697" y="680"/>
                    </a:cubicBezTo>
                    <a:cubicBezTo>
                      <a:pt x="697" y="655"/>
                      <a:pt x="677" y="635"/>
                      <a:pt x="651" y="635"/>
                    </a:cubicBezTo>
                    <a:cubicBezTo>
                      <a:pt x="626" y="635"/>
                      <a:pt x="606" y="655"/>
                      <a:pt x="606" y="680"/>
                    </a:cubicBezTo>
                    <a:close/>
                    <a:moveTo>
                      <a:pt x="646" y="443"/>
                    </a:moveTo>
                    <a:cubicBezTo>
                      <a:pt x="646" y="454"/>
                      <a:pt x="656" y="465"/>
                      <a:pt x="668" y="465"/>
                    </a:cubicBezTo>
                    <a:cubicBezTo>
                      <a:pt x="679" y="465"/>
                      <a:pt x="691" y="454"/>
                      <a:pt x="691" y="443"/>
                    </a:cubicBezTo>
                    <a:cubicBezTo>
                      <a:pt x="691" y="432"/>
                      <a:pt x="680" y="420"/>
                      <a:pt x="668" y="420"/>
                    </a:cubicBezTo>
                    <a:cubicBezTo>
                      <a:pt x="654" y="420"/>
                      <a:pt x="646" y="432"/>
                      <a:pt x="646" y="443"/>
                    </a:cubicBezTo>
                    <a:close/>
                    <a:moveTo>
                      <a:pt x="677" y="268"/>
                    </a:moveTo>
                    <a:cubicBezTo>
                      <a:pt x="691" y="268"/>
                      <a:pt x="699" y="256"/>
                      <a:pt x="699" y="245"/>
                    </a:cubicBezTo>
                    <a:cubicBezTo>
                      <a:pt x="699" y="233"/>
                      <a:pt x="688" y="223"/>
                      <a:pt x="677" y="223"/>
                    </a:cubicBezTo>
                    <a:cubicBezTo>
                      <a:pt x="666" y="223"/>
                      <a:pt x="654" y="233"/>
                      <a:pt x="654" y="245"/>
                    </a:cubicBezTo>
                    <a:cubicBezTo>
                      <a:pt x="654" y="256"/>
                      <a:pt x="663" y="268"/>
                      <a:pt x="677" y="268"/>
                    </a:cubicBezTo>
                    <a:close/>
                    <a:moveTo>
                      <a:pt x="666" y="25"/>
                    </a:moveTo>
                    <a:cubicBezTo>
                      <a:pt x="657" y="25"/>
                      <a:pt x="651" y="30"/>
                      <a:pt x="651" y="39"/>
                    </a:cubicBezTo>
                    <a:cubicBezTo>
                      <a:pt x="651" y="47"/>
                      <a:pt x="657" y="53"/>
                      <a:pt x="666" y="53"/>
                    </a:cubicBezTo>
                    <a:cubicBezTo>
                      <a:pt x="674" y="53"/>
                      <a:pt x="680" y="47"/>
                      <a:pt x="680" y="39"/>
                    </a:cubicBezTo>
                    <a:cubicBezTo>
                      <a:pt x="680" y="30"/>
                      <a:pt x="674" y="25"/>
                      <a:pt x="666" y="25"/>
                    </a:cubicBezTo>
                    <a:close/>
                    <a:moveTo>
                      <a:pt x="666" y="76"/>
                    </a:moveTo>
                    <a:cubicBezTo>
                      <a:pt x="643" y="76"/>
                      <a:pt x="626" y="93"/>
                      <a:pt x="626" y="116"/>
                    </a:cubicBezTo>
                    <a:cubicBezTo>
                      <a:pt x="626" y="138"/>
                      <a:pt x="643" y="155"/>
                      <a:pt x="666" y="155"/>
                    </a:cubicBezTo>
                    <a:cubicBezTo>
                      <a:pt x="688" y="155"/>
                      <a:pt x="705" y="138"/>
                      <a:pt x="705" y="116"/>
                    </a:cubicBezTo>
                    <a:cubicBezTo>
                      <a:pt x="705" y="93"/>
                      <a:pt x="688" y="76"/>
                      <a:pt x="666" y="76"/>
                    </a:cubicBezTo>
                    <a:close/>
                    <a:moveTo>
                      <a:pt x="50" y="973"/>
                    </a:moveTo>
                    <a:cubicBezTo>
                      <a:pt x="31" y="973"/>
                      <a:pt x="16" y="990"/>
                      <a:pt x="16" y="1007"/>
                    </a:cubicBezTo>
                    <a:cubicBezTo>
                      <a:pt x="16" y="1027"/>
                      <a:pt x="30" y="1041"/>
                      <a:pt x="50" y="1041"/>
                    </a:cubicBezTo>
                    <a:cubicBezTo>
                      <a:pt x="69" y="1041"/>
                      <a:pt x="84" y="1024"/>
                      <a:pt x="84" y="1007"/>
                    </a:cubicBezTo>
                    <a:cubicBezTo>
                      <a:pt x="84" y="990"/>
                      <a:pt x="67" y="973"/>
                      <a:pt x="50" y="973"/>
                    </a:cubicBezTo>
                    <a:close/>
                    <a:moveTo>
                      <a:pt x="25" y="1115"/>
                    </a:moveTo>
                    <a:cubicBezTo>
                      <a:pt x="19" y="1115"/>
                      <a:pt x="14" y="1119"/>
                      <a:pt x="14" y="1125"/>
                    </a:cubicBezTo>
                    <a:cubicBezTo>
                      <a:pt x="14" y="1130"/>
                      <a:pt x="19" y="1136"/>
                      <a:pt x="25" y="1136"/>
                    </a:cubicBezTo>
                    <a:cubicBezTo>
                      <a:pt x="31" y="1136"/>
                      <a:pt x="36" y="1130"/>
                      <a:pt x="36" y="1125"/>
                    </a:cubicBezTo>
                    <a:cubicBezTo>
                      <a:pt x="33" y="1116"/>
                      <a:pt x="31" y="1115"/>
                      <a:pt x="25" y="1115"/>
                    </a:cubicBezTo>
                    <a:close/>
                    <a:moveTo>
                      <a:pt x="53" y="1218"/>
                    </a:moveTo>
                    <a:cubicBezTo>
                      <a:pt x="30" y="1218"/>
                      <a:pt x="14" y="1235"/>
                      <a:pt x="14" y="1257"/>
                    </a:cubicBezTo>
                    <a:cubicBezTo>
                      <a:pt x="14" y="1280"/>
                      <a:pt x="30" y="1297"/>
                      <a:pt x="53" y="1297"/>
                    </a:cubicBezTo>
                    <a:cubicBezTo>
                      <a:pt x="75" y="1297"/>
                      <a:pt x="93" y="1280"/>
                      <a:pt x="93" y="1257"/>
                    </a:cubicBezTo>
                    <a:cubicBezTo>
                      <a:pt x="93" y="1235"/>
                      <a:pt x="75" y="1218"/>
                      <a:pt x="53" y="1218"/>
                    </a:cubicBezTo>
                    <a:close/>
                    <a:moveTo>
                      <a:pt x="36" y="1328"/>
                    </a:moveTo>
                    <a:cubicBezTo>
                      <a:pt x="22" y="1328"/>
                      <a:pt x="14" y="1339"/>
                      <a:pt x="14" y="1351"/>
                    </a:cubicBezTo>
                    <a:cubicBezTo>
                      <a:pt x="14" y="1365"/>
                      <a:pt x="24" y="1373"/>
                      <a:pt x="36" y="1373"/>
                    </a:cubicBezTo>
                    <a:cubicBezTo>
                      <a:pt x="47" y="1373"/>
                      <a:pt x="59" y="1362"/>
                      <a:pt x="59" y="1351"/>
                    </a:cubicBezTo>
                    <a:cubicBezTo>
                      <a:pt x="62" y="1336"/>
                      <a:pt x="50" y="1328"/>
                      <a:pt x="36" y="1328"/>
                    </a:cubicBezTo>
                    <a:close/>
                    <a:moveTo>
                      <a:pt x="50" y="1427"/>
                    </a:moveTo>
                    <a:cubicBezTo>
                      <a:pt x="28" y="1427"/>
                      <a:pt x="8" y="1446"/>
                      <a:pt x="8" y="1469"/>
                    </a:cubicBezTo>
                    <a:cubicBezTo>
                      <a:pt x="8" y="1492"/>
                      <a:pt x="27" y="1511"/>
                      <a:pt x="50" y="1511"/>
                    </a:cubicBezTo>
                    <a:cubicBezTo>
                      <a:pt x="72" y="1511"/>
                      <a:pt x="93" y="1492"/>
                      <a:pt x="93" y="1469"/>
                    </a:cubicBezTo>
                    <a:cubicBezTo>
                      <a:pt x="93" y="1446"/>
                      <a:pt x="76" y="1427"/>
                      <a:pt x="50" y="1427"/>
                    </a:cubicBezTo>
                    <a:close/>
                    <a:moveTo>
                      <a:pt x="643" y="796"/>
                    </a:moveTo>
                    <a:cubicBezTo>
                      <a:pt x="643" y="813"/>
                      <a:pt x="654" y="824"/>
                      <a:pt x="671" y="824"/>
                    </a:cubicBezTo>
                    <a:cubicBezTo>
                      <a:pt x="688" y="824"/>
                      <a:pt x="699" y="813"/>
                      <a:pt x="699" y="796"/>
                    </a:cubicBezTo>
                    <a:cubicBezTo>
                      <a:pt x="699" y="779"/>
                      <a:pt x="688" y="767"/>
                      <a:pt x="671" y="767"/>
                    </a:cubicBezTo>
                    <a:cubicBezTo>
                      <a:pt x="654" y="767"/>
                      <a:pt x="643" y="782"/>
                      <a:pt x="643" y="796"/>
                    </a:cubicBezTo>
                    <a:close/>
                    <a:moveTo>
                      <a:pt x="584" y="1041"/>
                    </a:moveTo>
                    <a:cubicBezTo>
                      <a:pt x="584" y="1072"/>
                      <a:pt x="609" y="1098"/>
                      <a:pt x="640" y="1098"/>
                    </a:cubicBezTo>
                    <a:cubicBezTo>
                      <a:pt x="671" y="1098"/>
                      <a:pt x="697" y="1072"/>
                      <a:pt x="697" y="1041"/>
                    </a:cubicBezTo>
                    <a:cubicBezTo>
                      <a:pt x="697" y="1010"/>
                      <a:pt x="671" y="985"/>
                      <a:pt x="640" y="985"/>
                    </a:cubicBezTo>
                    <a:cubicBezTo>
                      <a:pt x="609" y="985"/>
                      <a:pt x="584" y="1010"/>
                      <a:pt x="584" y="1041"/>
                    </a:cubicBezTo>
                    <a:close/>
                    <a:moveTo>
                      <a:pt x="589" y="1116"/>
                    </a:moveTo>
                    <a:cubicBezTo>
                      <a:pt x="580" y="1116"/>
                      <a:pt x="575" y="1122"/>
                      <a:pt x="575" y="1130"/>
                    </a:cubicBezTo>
                    <a:cubicBezTo>
                      <a:pt x="575" y="1139"/>
                      <a:pt x="580" y="1145"/>
                      <a:pt x="589" y="1145"/>
                    </a:cubicBezTo>
                    <a:cubicBezTo>
                      <a:pt x="597" y="1145"/>
                      <a:pt x="603" y="1139"/>
                      <a:pt x="603" y="1130"/>
                    </a:cubicBezTo>
                    <a:cubicBezTo>
                      <a:pt x="603" y="1122"/>
                      <a:pt x="597" y="1116"/>
                      <a:pt x="589" y="1116"/>
                    </a:cubicBezTo>
                    <a:close/>
                    <a:moveTo>
                      <a:pt x="601" y="1658"/>
                    </a:moveTo>
                    <a:cubicBezTo>
                      <a:pt x="601" y="1684"/>
                      <a:pt x="620" y="1703"/>
                      <a:pt x="646" y="1703"/>
                    </a:cubicBezTo>
                    <a:cubicBezTo>
                      <a:pt x="671" y="1703"/>
                      <a:pt x="691" y="1684"/>
                      <a:pt x="691" y="1658"/>
                    </a:cubicBezTo>
                    <a:cubicBezTo>
                      <a:pt x="691" y="1633"/>
                      <a:pt x="671" y="1613"/>
                      <a:pt x="646" y="1613"/>
                    </a:cubicBezTo>
                    <a:cubicBezTo>
                      <a:pt x="620" y="1613"/>
                      <a:pt x="601" y="1633"/>
                      <a:pt x="601" y="1658"/>
                    </a:cubicBezTo>
                    <a:close/>
                    <a:moveTo>
                      <a:pt x="643" y="1743"/>
                    </a:moveTo>
                    <a:cubicBezTo>
                      <a:pt x="637" y="1743"/>
                      <a:pt x="632" y="1748"/>
                      <a:pt x="632" y="1754"/>
                    </a:cubicBezTo>
                    <a:cubicBezTo>
                      <a:pt x="632" y="1760"/>
                      <a:pt x="637" y="1765"/>
                      <a:pt x="643" y="1765"/>
                    </a:cubicBezTo>
                    <a:cubicBezTo>
                      <a:pt x="649" y="1765"/>
                      <a:pt x="654" y="1760"/>
                      <a:pt x="654" y="1754"/>
                    </a:cubicBezTo>
                    <a:cubicBezTo>
                      <a:pt x="654" y="1748"/>
                      <a:pt x="649" y="1743"/>
                      <a:pt x="643" y="1743"/>
                    </a:cubicBezTo>
                    <a:close/>
                    <a:moveTo>
                      <a:pt x="318" y="1630"/>
                    </a:moveTo>
                    <a:cubicBezTo>
                      <a:pt x="309" y="1630"/>
                      <a:pt x="304" y="1636"/>
                      <a:pt x="304" y="1644"/>
                    </a:cubicBezTo>
                    <a:cubicBezTo>
                      <a:pt x="304" y="1652"/>
                      <a:pt x="309" y="1658"/>
                      <a:pt x="318" y="1658"/>
                    </a:cubicBezTo>
                    <a:cubicBezTo>
                      <a:pt x="326" y="1658"/>
                      <a:pt x="333" y="1652"/>
                      <a:pt x="333" y="1644"/>
                    </a:cubicBezTo>
                    <a:cubicBezTo>
                      <a:pt x="333" y="1636"/>
                      <a:pt x="326" y="1630"/>
                      <a:pt x="318" y="1630"/>
                    </a:cubicBezTo>
                    <a:close/>
                    <a:moveTo>
                      <a:pt x="84" y="1579"/>
                    </a:moveTo>
                    <a:cubicBezTo>
                      <a:pt x="67" y="1579"/>
                      <a:pt x="53" y="1593"/>
                      <a:pt x="53" y="1610"/>
                    </a:cubicBezTo>
                    <a:cubicBezTo>
                      <a:pt x="53" y="1627"/>
                      <a:pt x="67" y="1641"/>
                      <a:pt x="84" y="1641"/>
                    </a:cubicBezTo>
                    <a:cubicBezTo>
                      <a:pt x="101" y="1641"/>
                      <a:pt x="115" y="1627"/>
                      <a:pt x="115" y="1610"/>
                    </a:cubicBezTo>
                    <a:cubicBezTo>
                      <a:pt x="115" y="1593"/>
                      <a:pt x="101" y="1579"/>
                      <a:pt x="84" y="1579"/>
                    </a:cubicBezTo>
                    <a:close/>
                    <a:moveTo>
                      <a:pt x="36" y="1774"/>
                    </a:moveTo>
                    <a:cubicBezTo>
                      <a:pt x="22" y="1774"/>
                      <a:pt x="11" y="1785"/>
                      <a:pt x="11" y="1799"/>
                    </a:cubicBezTo>
                    <a:cubicBezTo>
                      <a:pt x="11" y="1813"/>
                      <a:pt x="22" y="1825"/>
                      <a:pt x="36" y="1825"/>
                    </a:cubicBezTo>
                    <a:cubicBezTo>
                      <a:pt x="50" y="1825"/>
                      <a:pt x="62" y="1813"/>
                      <a:pt x="62" y="1799"/>
                    </a:cubicBezTo>
                    <a:cubicBezTo>
                      <a:pt x="62" y="1785"/>
                      <a:pt x="50" y="1774"/>
                      <a:pt x="36" y="1774"/>
                    </a:cubicBezTo>
                    <a:close/>
                    <a:moveTo>
                      <a:pt x="101" y="2135"/>
                    </a:moveTo>
                    <a:cubicBezTo>
                      <a:pt x="101" y="2112"/>
                      <a:pt x="84" y="2096"/>
                      <a:pt x="62" y="2096"/>
                    </a:cubicBezTo>
                    <a:cubicBezTo>
                      <a:pt x="39" y="2096"/>
                      <a:pt x="22" y="2112"/>
                      <a:pt x="22" y="2135"/>
                    </a:cubicBezTo>
                    <a:cubicBezTo>
                      <a:pt x="22" y="2158"/>
                      <a:pt x="39" y="2175"/>
                      <a:pt x="62" y="2175"/>
                    </a:cubicBezTo>
                    <a:cubicBezTo>
                      <a:pt x="84" y="2175"/>
                      <a:pt x="101" y="2158"/>
                      <a:pt x="101" y="2135"/>
                    </a:cubicBezTo>
                    <a:close/>
                    <a:moveTo>
                      <a:pt x="186" y="2121"/>
                    </a:moveTo>
                    <a:cubicBezTo>
                      <a:pt x="175" y="2121"/>
                      <a:pt x="166" y="2130"/>
                      <a:pt x="166" y="2141"/>
                    </a:cubicBezTo>
                    <a:cubicBezTo>
                      <a:pt x="166" y="2153"/>
                      <a:pt x="175" y="2160"/>
                      <a:pt x="186" y="2160"/>
                    </a:cubicBezTo>
                    <a:cubicBezTo>
                      <a:pt x="197" y="2160"/>
                      <a:pt x="206" y="2153"/>
                      <a:pt x="206" y="2141"/>
                    </a:cubicBezTo>
                    <a:cubicBezTo>
                      <a:pt x="206" y="2130"/>
                      <a:pt x="197" y="2121"/>
                      <a:pt x="186" y="2121"/>
                    </a:cubicBezTo>
                    <a:close/>
                    <a:moveTo>
                      <a:pt x="304" y="2014"/>
                    </a:moveTo>
                    <a:cubicBezTo>
                      <a:pt x="298" y="2014"/>
                      <a:pt x="296" y="2019"/>
                      <a:pt x="296" y="2022"/>
                    </a:cubicBezTo>
                    <a:cubicBezTo>
                      <a:pt x="296" y="2025"/>
                      <a:pt x="302" y="2031"/>
                      <a:pt x="304" y="2031"/>
                    </a:cubicBezTo>
                    <a:cubicBezTo>
                      <a:pt x="310" y="2031"/>
                      <a:pt x="313" y="2025"/>
                      <a:pt x="313" y="2022"/>
                    </a:cubicBezTo>
                    <a:cubicBezTo>
                      <a:pt x="313" y="2019"/>
                      <a:pt x="309" y="2014"/>
                      <a:pt x="304" y="2014"/>
                    </a:cubicBezTo>
                    <a:close/>
                    <a:moveTo>
                      <a:pt x="445" y="2107"/>
                    </a:moveTo>
                    <a:cubicBezTo>
                      <a:pt x="426" y="2107"/>
                      <a:pt x="412" y="2122"/>
                      <a:pt x="412" y="2141"/>
                    </a:cubicBezTo>
                    <a:cubicBezTo>
                      <a:pt x="412" y="2161"/>
                      <a:pt x="425" y="2175"/>
                      <a:pt x="445" y="2175"/>
                    </a:cubicBezTo>
                    <a:cubicBezTo>
                      <a:pt x="464" y="2175"/>
                      <a:pt x="479" y="2161"/>
                      <a:pt x="479" y="2141"/>
                    </a:cubicBezTo>
                    <a:cubicBezTo>
                      <a:pt x="479" y="2122"/>
                      <a:pt x="462" y="2107"/>
                      <a:pt x="445" y="2107"/>
                    </a:cubicBezTo>
                    <a:close/>
                    <a:moveTo>
                      <a:pt x="654" y="2175"/>
                    </a:moveTo>
                    <a:cubicBezTo>
                      <a:pt x="666" y="2175"/>
                      <a:pt x="674" y="2166"/>
                      <a:pt x="674" y="2155"/>
                    </a:cubicBezTo>
                    <a:cubicBezTo>
                      <a:pt x="674" y="2143"/>
                      <a:pt x="665" y="2135"/>
                      <a:pt x="654" y="2135"/>
                    </a:cubicBezTo>
                    <a:cubicBezTo>
                      <a:pt x="642" y="2135"/>
                      <a:pt x="635" y="2143"/>
                      <a:pt x="635" y="2155"/>
                    </a:cubicBezTo>
                    <a:cubicBezTo>
                      <a:pt x="635" y="2163"/>
                      <a:pt x="646" y="2175"/>
                      <a:pt x="654" y="2175"/>
                    </a:cubicBezTo>
                    <a:close/>
                    <a:moveTo>
                      <a:pt x="558" y="2158"/>
                    </a:moveTo>
                    <a:cubicBezTo>
                      <a:pt x="552" y="2158"/>
                      <a:pt x="550" y="2160"/>
                      <a:pt x="550" y="2166"/>
                    </a:cubicBezTo>
                    <a:cubicBezTo>
                      <a:pt x="550" y="2172"/>
                      <a:pt x="553" y="2175"/>
                      <a:pt x="558" y="2175"/>
                    </a:cubicBezTo>
                    <a:cubicBezTo>
                      <a:pt x="564" y="2175"/>
                      <a:pt x="567" y="2172"/>
                      <a:pt x="567" y="2166"/>
                    </a:cubicBezTo>
                    <a:cubicBezTo>
                      <a:pt x="567" y="2160"/>
                      <a:pt x="563" y="2158"/>
                      <a:pt x="558" y="2158"/>
                    </a:cubicBezTo>
                    <a:close/>
                    <a:moveTo>
                      <a:pt x="640" y="2022"/>
                    </a:moveTo>
                    <a:cubicBezTo>
                      <a:pt x="634" y="2022"/>
                      <a:pt x="629" y="2028"/>
                      <a:pt x="629" y="2033"/>
                    </a:cubicBezTo>
                    <a:cubicBezTo>
                      <a:pt x="629" y="2039"/>
                      <a:pt x="635" y="2045"/>
                      <a:pt x="640" y="2045"/>
                    </a:cubicBezTo>
                    <a:cubicBezTo>
                      <a:pt x="646" y="2045"/>
                      <a:pt x="651" y="2039"/>
                      <a:pt x="651" y="2033"/>
                    </a:cubicBezTo>
                    <a:cubicBezTo>
                      <a:pt x="651" y="2025"/>
                      <a:pt x="645" y="2022"/>
                      <a:pt x="640" y="2022"/>
                    </a:cubicBezTo>
                    <a:close/>
                    <a:moveTo>
                      <a:pt x="1986" y="31"/>
                    </a:moveTo>
                    <a:cubicBezTo>
                      <a:pt x="1972" y="31"/>
                      <a:pt x="1964" y="42"/>
                      <a:pt x="1964" y="53"/>
                    </a:cubicBezTo>
                    <a:cubicBezTo>
                      <a:pt x="1964" y="68"/>
                      <a:pt x="1974" y="76"/>
                      <a:pt x="1986" y="76"/>
                    </a:cubicBezTo>
                    <a:cubicBezTo>
                      <a:pt x="1997" y="76"/>
                      <a:pt x="2009" y="64"/>
                      <a:pt x="2009" y="53"/>
                    </a:cubicBezTo>
                    <a:cubicBezTo>
                      <a:pt x="2009" y="41"/>
                      <a:pt x="2000" y="31"/>
                      <a:pt x="1986" y="31"/>
                    </a:cubicBezTo>
                    <a:close/>
                    <a:moveTo>
                      <a:pt x="1958" y="1047"/>
                    </a:moveTo>
                    <a:cubicBezTo>
                      <a:pt x="1944" y="1047"/>
                      <a:pt x="1933" y="1058"/>
                      <a:pt x="1933" y="1072"/>
                    </a:cubicBezTo>
                    <a:cubicBezTo>
                      <a:pt x="1933" y="1086"/>
                      <a:pt x="1944" y="1098"/>
                      <a:pt x="1958" y="1098"/>
                    </a:cubicBezTo>
                    <a:cubicBezTo>
                      <a:pt x="1972" y="1098"/>
                      <a:pt x="1983" y="1086"/>
                      <a:pt x="1983" y="1072"/>
                    </a:cubicBezTo>
                    <a:cubicBezTo>
                      <a:pt x="1986" y="1058"/>
                      <a:pt x="1975" y="1047"/>
                      <a:pt x="1958" y="1047"/>
                    </a:cubicBezTo>
                    <a:close/>
                    <a:moveTo>
                      <a:pt x="2556" y="1655"/>
                    </a:moveTo>
                    <a:cubicBezTo>
                      <a:pt x="2556" y="1669"/>
                      <a:pt x="2568" y="1684"/>
                      <a:pt x="2585" y="1684"/>
                    </a:cubicBezTo>
                    <a:cubicBezTo>
                      <a:pt x="2599" y="1684"/>
                      <a:pt x="2613" y="1672"/>
                      <a:pt x="2613" y="1655"/>
                    </a:cubicBezTo>
                    <a:cubicBezTo>
                      <a:pt x="2613" y="1641"/>
                      <a:pt x="2602" y="1627"/>
                      <a:pt x="2585" y="1627"/>
                    </a:cubicBezTo>
                    <a:cubicBezTo>
                      <a:pt x="2570" y="1630"/>
                      <a:pt x="2556" y="1641"/>
                      <a:pt x="2556" y="1655"/>
                    </a:cubicBezTo>
                    <a:close/>
                    <a:moveTo>
                      <a:pt x="2489" y="1923"/>
                    </a:moveTo>
                    <a:cubicBezTo>
                      <a:pt x="2489" y="1957"/>
                      <a:pt x="2517" y="1985"/>
                      <a:pt x="2551" y="1985"/>
                    </a:cubicBezTo>
                    <a:cubicBezTo>
                      <a:pt x="2585" y="1985"/>
                      <a:pt x="2613" y="1957"/>
                      <a:pt x="2613" y="1923"/>
                    </a:cubicBezTo>
                    <a:cubicBezTo>
                      <a:pt x="2613" y="1890"/>
                      <a:pt x="2585" y="1861"/>
                      <a:pt x="2551" y="1861"/>
                    </a:cubicBezTo>
                    <a:cubicBezTo>
                      <a:pt x="2517" y="1861"/>
                      <a:pt x="2489" y="1887"/>
                      <a:pt x="2489" y="1923"/>
                    </a:cubicBezTo>
                    <a:close/>
                    <a:moveTo>
                      <a:pt x="2486" y="2033"/>
                    </a:moveTo>
                    <a:cubicBezTo>
                      <a:pt x="2477" y="2033"/>
                      <a:pt x="2472" y="2040"/>
                      <a:pt x="2472" y="2048"/>
                    </a:cubicBezTo>
                    <a:cubicBezTo>
                      <a:pt x="2472" y="2057"/>
                      <a:pt x="2477" y="2062"/>
                      <a:pt x="2486" y="2062"/>
                    </a:cubicBezTo>
                    <a:cubicBezTo>
                      <a:pt x="2494" y="2062"/>
                      <a:pt x="2500" y="2057"/>
                      <a:pt x="2500" y="2048"/>
                    </a:cubicBezTo>
                    <a:cubicBezTo>
                      <a:pt x="2500" y="2040"/>
                      <a:pt x="2494" y="2033"/>
                      <a:pt x="2486" y="2033"/>
                    </a:cubicBezTo>
                    <a:close/>
                    <a:moveTo>
                      <a:pt x="2412" y="2033"/>
                    </a:moveTo>
                    <a:cubicBezTo>
                      <a:pt x="2389" y="2033"/>
                      <a:pt x="2373" y="2050"/>
                      <a:pt x="2373" y="2073"/>
                    </a:cubicBezTo>
                    <a:cubicBezTo>
                      <a:pt x="2373" y="2096"/>
                      <a:pt x="2389" y="2112"/>
                      <a:pt x="2412" y="2112"/>
                    </a:cubicBezTo>
                    <a:cubicBezTo>
                      <a:pt x="2434" y="2112"/>
                      <a:pt x="2452" y="2096"/>
                      <a:pt x="2452" y="2073"/>
                    </a:cubicBezTo>
                    <a:cubicBezTo>
                      <a:pt x="2452" y="2050"/>
                      <a:pt x="2434" y="2033"/>
                      <a:pt x="2412" y="2033"/>
                    </a:cubicBezTo>
                    <a:close/>
                    <a:moveTo>
                      <a:pt x="2500" y="2079"/>
                    </a:moveTo>
                    <a:cubicBezTo>
                      <a:pt x="2500" y="2110"/>
                      <a:pt x="2525" y="2135"/>
                      <a:pt x="2556" y="2135"/>
                    </a:cubicBezTo>
                    <a:cubicBezTo>
                      <a:pt x="2587" y="2135"/>
                      <a:pt x="2613" y="2110"/>
                      <a:pt x="2613" y="2079"/>
                    </a:cubicBezTo>
                    <a:cubicBezTo>
                      <a:pt x="2613" y="2048"/>
                      <a:pt x="2587" y="2022"/>
                      <a:pt x="2556" y="2022"/>
                    </a:cubicBezTo>
                    <a:cubicBezTo>
                      <a:pt x="2525" y="2022"/>
                      <a:pt x="2500" y="2048"/>
                      <a:pt x="2500" y="2079"/>
                    </a:cubicBezTo>
                    <a:close/>
                    <a:moveTo>
                      <a:pt x="2511" y="2138"/>
                    </a:moveTo>
                    <a:cubicBezTo>
                      <a:pt x="2500" y="2138"/>
                      <a:pt x="2494" y="2146"/>
                      <a:pt x="2494" y="2158"/>
                    </a:cubicBezTo>
                    <a:cubicBezTo>
                      <a:pt x="2494" y="2169"/>
                      <a:pt x="2503" y="2177"/>
                      <a:pt x="2511" y="2177"/>
                    </a:cubicBezTo>
                    <a:cubicBezTo>
                      <a:pt x="2523" y="2177"/>
                      <a:pt x="2528" y="2169"/>
                      <a:pt x="2528" y="2158"/>
                    </a:cubicBezTo>
                    <a:cubicBezTo>
                      <a:pt x="2528" y="2146"/>
                      <a:pt x="2520" y="2138"/>
                      <a:pt x="2511" y="2138"/>
                    </a:cubicBezTo>
                    <a:close/>
                    <a:moveTo>
                      <a:pt x="1258" y="1133"/>
                    </a:moveTo>
                    <a:cubicBezTo>
                      <a:pt x="1201" y="1133"/>
                      <a:pt x="1157" y="1179"/>
                      <a:pt x="1157" y="1235"/>
                    </a:cubicBezTo>
                    <a:cubicBezTo>
                      <a:pt x="1157" y="1292"/>
                      <a:pt x="1201" y="1336"/>
                      <a:pt x="1258" y="1336"/>
                    </a:cubicBezTo>
                    <a:cubicBezTo>
                      <a:pt x="1314" y="1336"/>
                      <a:pt x="1360" y="1292"/>
                      <a:pt x="1360" y="1235"/>
                    </a:cubicBezTo>
                    <a:cubicBezTo>
                      <a:pt x="1360" y="1179"/>
                      <a:pt x="1314" y="1133"/>
                      <a:pt x="1258" y="1133"/>
                    </a:cubicBezTo>
                    <a:close/>
                    <a:moveTo>
                      <a:pt x="1213" y="1794"/>
                    </a:moveTo>
                    <a:cubicBezTo>
                      <a:pt x="1156" y="1794"/>
                      <a:pt x="1111" y="1839"/>
                      <a:pt x="1111" y="1895"/>
                    </a:cubicBezTo>
                    <a:cubicBezTo>
                      <a:pt x="1111" y="1952"/>
                      <a:pt x="1156" y="1997"/>
                      <a:pt x="1213" y="1997"/>
                    </a:cubicBezTo>
                    <a:cubicBezTo>
                      <a:pt x="1269" y="1997"/>
                      <a:pt x="1315" y="1952"/>
                      <a:pt x="1315" y="1895"/>
                    </a:cubicBezTo>
                    <a:cubicBezTo>
                      <a:pt x="1315" y="1839"/>
                      <a:pt x="1269" y="1794"/>
                      <a:pt x="1213" y="1794"/>
                    </a:cubicBezTo>
                    <a:close/>
                    <a:moveTo>
                      <a:pt x="1284" y="2005"/>
                    </a:moveTo>
                    <a:cubicBezTo>
                      <a:pt x="1238" y="2005"/>
                      <a:pt x="1199" y="2042"/>
                      <a:pt x="1199" y="2090"/>
                    </a:cubicBezTo>
                    <a:cubicBezTo>
                      <a:pt x="1199" y="2138"/>
                      <a:pt x="1236" y="2175"/>
                      <a:pt x="1284" y="2175"/>
                    </a:cubicBezTo>
                    <a:cubicBezTo>
                      <a:pt x="1332" y="2175"/>
                      <a:pt x="1368" y="2138"/>
                      <a:pt x="1368" y="2090"/>
                    </a:cubicBezTo>
                    <a:cubicBezTo>
                      <a:pt x="1368" y="2042"/>
                      <a:pt x="1332" y="2005"/>
                      <a:pt x="1284" y="2005"/>
                    </a:cubicBezTo>
                    <a:close/>
                    <a:moveTo>
                      <a:pt x="1396" y="561"/>
                    </a:moveTo>
                    <a:cubicBezTo>
                      <a:pt x="1396" y="527"/>
                      <a:pt x="1368" y="499"/>
                      <a:pt x="1337" y="499"/>
                    </a:cubicBezTo>
                    <a:cubicBezTo>
                      <a:pt x="1303" y="499"/>
                      <a:pt x="1278" y="527"/>
                      <a:pt x="1278" y="561"/>
                    </a:cubicBezTo>
                    <a:cubicBezTo>
                      <a:pt x="1278" y="594"/>
                      <a:pt x="1306" y="623"/>
                      <a:pt x="1337" y="623"/>
                    </a:cubicBezTo>
                    <a:cubicBezTo>
                      <a:pt x="1368" y="623"/>
                      <a:pt x="1396" y="594"/>
                      <a:pt x="1396" y="561"/>
                    </a:cubicBezTo>
                    <a:close/>
                    <a:moveTo>
                      <a:pt x="1574" y="1588"/>
                    </a:moveTo>
                    <a:cubicBezTo>
                      <a:pt x="1574" y="1555"/>
                      <a:pt x="1546" y="1525"/>
                      <a:pt x="1515" y="1525"/>
                    </a:cubicBezTo>
                    <a:cubicBezTo>
                      <a:pt x="1481" y="1525"/>
                      <a:pt x="1456" y="1555"/>
                      <a:pt x="1456" y="1588"/>
                    </a:cubicBezTo>
                    <a:cubicBezTo>
                      <a:pt x="1456" y="1622"/>
                      <a:pt x="1484" y="1650"/>
                      <a:pt x="1515" y="1650"/>
                    </a:cubicBezTo>
                    <a:cubicBezTo>
                      <a:pt x="1546" y="1650"/>
                      <a:pt x="1574" y="1622"/>
                      <a:pt x="1574" y="1588"/>
                    </a:cubicBezTo>
                    <a:close/>
                    <a:moveTo>
                      <a:pt x="1275" y="1647"/>
                    </a:moveTo>
                    <a:cubicBezTo>
                      <a:pt x="1275" y="1613"/>
                      <a:pt x="1247" y="1585"/>
                      <a:pt x="1216" y="1585"/>
                    </a:cubicBezTo>
                    <a:cubicBezTo>
                      <a:pt x="1185" y="1585"/>
                      <a:pt x="1157" y="1613"/>
                      <a:pt x="1157" y="1647"/>
                    </a:cubicBezTo>
                    <a:cubicBezTo>
                      <a:pt x="1157" y="1681"/>
                      <a:pt x="1185" y="1709"/>
                      <a:pt x="1216" y="1709"/>
                    </a:cubicBezTo>
                    <a:cubicBezTo>
                      <a:pt x="1247" y="1709"/>
                      <a:pt x="1275" y="1681"/>
                      <a:pt x="1275" y="1647"/>
                    </a:cubicBezTo>
                    <a:close/>
                    <a:moveTo>
                      <a:pt x="1566" y="2087"/>
                    </a:moveTo>
                    <a:cubicBezTo>
                      <a:pt x="1566" y="2053"/>
                      <a:pt x="1538" y="2025"/>
                      <a:pt x="1507" y="2025"/>
                    </a:cubicBezTo>
                    <a:cubicBezTo>
                      <a:pt x="1473" y="2025"/>
                      <a:pt x="1447" y="2053"/>
                      <a:pt x="1447" y="2087"/>
                    </a:cubicBezTo>
                    <a:cubicBezTo>
                      <a:pt x="1447" y="2121"/>
                      <a:pt x="1476" y="2149"/>
                      <a:pt x="1507" y="2149"/>
                    </a:cubicBezTo>
                    <a:cubicBezTo>
                      <a:pt x="1538" y="2146"/>
                      <a:pt x="1566" y="2121"/>
                      <a:pt x="1566" y="2087"/>
                    </a:cubicBezTo>
                    <a:close/>
                    <a:moveTo>
                      <a:pt x="1047" y="925"/>
                    </a:moveTo>
                    <a:cubicBezTo>
                      <a:pt x="1007" y="925"/>
                      <a:pt x="973" y="959"/>
                      <a:pt x="973" y="999"/>
                    </a:cubicBezTo>
                    <a:cubicBezTo>
                      <a:pt x="973" y="1038"/>
                      <a:pt x="1007" y="1072"/>
                      <a:pt x="1047" y="1072"/>
                    </a:cubicBezTo>
                    <a:cubicBezTo>
                      <a:pt x="1086" y="1072"/>
                      <a:pt x="1120" y="1038"/>
                      <a:pt x="1120" y="999"/>
                    </a:cubicBezTo>
                    <a:cubicBezTo>
                      <a:pt x="1120" y="956"/>
                      <a:pt x="1086" y="925"/>
                      <a:pt x="1047" y="925"/>
                    </a:cubicBezTo>
                    <a:close/>
                    <a:moveTo>
                      <a:pt x="1111" y="1089"/>
                    </a:moveTo>
                    <a:cubicBezTo>
                      <a:pt x="1079" y="1089"/>
                      <a:pt x="1055" y="1114"/>
                      <a:pt x="1055" y="1145"/>
                    </a:cubicBezTo>
                    <a:cubicBezTo>
                      <a:pt x="1055" y="1177"/>
                      <a:pt x="1079" y="1201"/>
                      <a:pt x="1111" y="1201"/>
                    </a:cubicBezTo>
                    <a:cubicBezTo>
                      <a:pt x="1142" y="1201"/>
                      <a:pt x="1168" y="1177"/>
                      <a:pt x="1168" y="1145"/>
                    </a:cubicBezTo>
                    <a:cubicBezTo>
                      <a:pt x="1168" y="1114"/>
                      <a:pt x="1142" y="1089"/>
                      <a:pt x="1111" y="1089"/>
                    </a:cubicBezTo>
                    <a:close/>
                    <a:moveTo>
                      <a:pt x="1123" y="1280"/>
                    </a:moveTo>
                    <a:cubicBezTo>
                      <a:pt x="1095" y="1280"/>
                      <a:pt x="1072" y="1303"/>
                      <a:pt x="1072" y="1334"/>
                    </a:cubicBezTo>
                    <a:cubicBezTo>
                      <a:pt x="1072" y="1365"/>
                      <a:pt x="1095" y="1387"/>
                      <a:pt x="1123" y="1387"/>
                    </a:cubicBezTo>
                    <a:cubicBezTo>
                      <a:pt x="1151" y="1387"/>
                      <a:pt x="1174" y="1365"/>
                      <a:pt x="1174" y="1334"/>
                    </a:cubicBezTo>
                    <a:cubicBezTo>
                      <a:pt x="1174" y="1303"/>
                      <a:pt x="1151" y="1280"/>
                      <a:pt x="1123" y="1280"/>
                    </a:cubicBezTo>
                    <a:close/>
                    <a:moveTo>
                      <a:pt x="1258" y="875"/>
                    </a:moveTo>
                    <a:cubicBezTo>
                      <a:pt x="1188" y="875"/>
                      <a:pt x="1131" y="931"/>
                      <a:pt x="1131" y="1002"/>
                    </a:cubicBezTo>
                    <a:cubicBezTo>
                      <a:pt x="1131" y="1072"/>
                      <a:pt x="1187" y="1128"/>
                      <a:pt x="1258" y="1128"/>
                    </a:cubicBezTo>
                    <a:cubicBezTo>
                      <a:pt x="1328" y="1128"/>
                      <a:pt x="1385" y="1072"/>
                      <a:pt x="1385" y="1002"/>
                    </a:cubicBezTo>
                    <a:cubicBezTo>
                      <a:pt x="1382" y="934"/>
                      <a:pt x="1326" y="875"/>
                      <a:pt x="1258" y="875"/>
                    </a:cubicBezTo>
                    <a:close/>
                    <a:moveTo>
                      <a:pt x="1021" y="1613"/>
                    </a:moveTo>
                    <a:cubicBezTo>
                      <a:pt x="993" y="1613"/>
                      <a:pt x="973" y="1636"/>
                      <a:pt x="973" y="1661"/>
                    </a:cubicBezTo>
                    <a:cubicBezTo>
                      <a:pt x="973" y="1686"/>
                      <a:pt x="995" y="1709"/>
                      <a:pt x="1021" y="1709"/>
                    </a:cubicBezTo>
                    <a:cubicBezTo>
                      <a:pt x="1046" y="1709"/>
                      <a:pt x="1069" y="1686"/>
                      <a:pt x="1069" y="1661"/>
                    </a:cubicBezTo>
                    <a:cubicBezTo>
                      <a:pt x="1069" y="1636"/>
                      <a:pt x="1049" y="1613"/>
                      <a:pt x="1021" y="1613"/>
                    </a:cubicBezTo>
                    <a:close/>
                    <a:moveTo>
                      <a:pt x="1069" y="1393"/>
                    </a:moveTo>
                    <a:cubicBezTo>
                      <a:pt x="1016" y="1393"/>
                      <a:pt x="970" y="1439"/>
                      <a:pt x="970" y="1492"/>
                    </a:cubicBezTo>
                    <a:cubicBezTo>
                      <a:pt x="970" y="1546"/>
                      <a:pt x="1015" y="1590"/>
                      <a:pt x="1069" y="1590"/>
                    </a:cubicBezTo>
                    <a:cubicBezTo>
                      <a:pt x="1122" y="1590"/>
                      <a:pt x="1168" y="1546"/>
                      <a:pt x="1168" y="1492"/>
                    </a:cubicBezTo>
                    <a:cubicBezTo>
                      <a:pt x="1168" y="1439"/>
                      <a:pt x="1126" y="1393"/>
                      <a:pt x="1069" y="1393"/>
                    </a:cubicBezTo>
                    <a:close/>
                    <a:moveTo>
                      <a:pt x="1337" y="1410"/>
                    </a:moveTo>
                    <a:cubicBezTo>
                      <a:pt x="1286" y="1410"/>
                      <a:pt x="1244" y="1452"/>
                      <a:pt x="1244" y="1503"/>
                    </a:cubicBezTo>
                    <a:cubicBezTo>
                      <a:pt x="1244" y="1554"/>
                      <a:pt x="1286" y="1596"/>
                      <a:pt x="1337" y="1596"/>
                    </a:cubicBezTo>
                    <a:cubicBezTo>
                      <a:pt x="1388" y="1596"/>
                      <a:pt x="1430" y="1554"/>
                      <a:pt x="1430" y="1503"/>
                    </a:cubicBezTo>
                    <a:cubicBezTo>
                      <a:pt x="1430" y="1452"/>
                      <a:pt x="1388" y="1410"/>
                      <a:pt x="1337" y="1410"/>
                    </a:cubicBezTo>
                    <a:close/>
                    <a:moveTo>
                      <a:pt x="1391" y="1672"/>
                    </a:moveTo>
                    <a:cubicBezTo>
                      <a:pt x="1360" y="1672"/>
                      <a:pt x="1337" y="1698"/>
                      <a:pt x="1337" y="1726"/>
                    </a:cubicBezTo>
                    <a:cubicBezTo>
                      <a:pt x="1337" y="1754"/>
                      <a:pt x="1363" y="1779"/>
                      <a:pt x="1391" y="1779"/>
                    </a:cubicBezTo>
                    <a:cubicBezTo>
                      <a:pt x="1422" y="1779"/>
                      <a:pt x="1444" y="1754"/>
                      <a:pt x="1444" y="1726"/>
                    </a:cubicBezTo>
                    <a:cubicBezTo>
                      <a:pt x="1444" y="1698"/>
                      <a:pt x="1419" y="1672"/>
                      <a:pt x="1391" y="1672"/>
                    </a:cubicBezTo>
                    <a:close/>
                    <a:moveTo>
                      <a:pt x="973" y="1794"/>
                    </a:moveTo>
                    <a:cubicBezTo>
                      <a:pt x="973" y="1825"/>
                      <a:pt x="999" y="1847"/>
                      <a:pt x="1027" y="1847"/>
                    </a:cubicBezTo>
                    <a:cubicBezTo>
                      <a:pt x="1055" y="1847"/>
                      <a:pt x="1080" y="1822"/>
                      <a:pt x="1080" y="1794"/>
                    </a:cubicBezTo>
                    <a:cubicBezTo>
                      <a:pt x="1080" y="1763"/>
                      <a:pt x="1055" y="1740"/>
                      <a:pt x="1027" y="1740"/>
                    </a:cubicBezTo>
                    <a:cubicBezTo>
                      <a:pt x="999" y="1740"/>
                      <a:pt x="973" y="1763"/>
                      <a:pt x="973" y="1794"/>
                    </a:cubicBezTo>
                    <a:close/>
                    <a:moveTo>
                      <a:pt x="1032" y="1926"/>
                    </a:moveTo>
                    <a:cubicBezTo>
                      <a:pt x="998" y="1926"/>
                      <a:pt x="968" y="1954"/>
                      <a:pt x="968" y="1991"/>
                    </a:cubicBezTo>
                    <a:cubicBezTo>
                      <a:pt x="968" y="2028"/>
                      <a:pt x="996" y="2056"/>
                      <a:pt x="1032" y="2056"/>
                    </a:cubicBezTo>
                    <a:cubicBezTo>
                      <a:pt x="1066" y="2056"/>
                      <a:pt x="1097" y="2028"/>
                      <a:pt x="1097" y="1991"/>
                    </a:cubicBezTo>
                    <a:cubicBezTo>
                      <a:pt x="1097" y="1954"/>
                      <a:pt x="1065" y="1926"/>
                      <a:pt x="1032" y="1926"/>
                    </a:cubicBezTo>
                    <a:close/>
                    <a:moveTo>
                      <a:pt x="1416" y="152"/>
                    </a:moveTo>
                    <a:cubicBezTo>
                      <a:pt x="1416" y="197"/>
                      <a:pt x="1453" y="237"/>
                      <a:pt x="1501" y="237"/>
                    </a:cubicBezTo>
                    <a:cubicBezTo>
                      <a:pt x="1549" y="237"/>
                      <a:pt x="1586" y="200"/>
                      <a:pt x="1586" y="152"/>
                    </a:cubicBezTo>
                    <a:cubicBezTo>
                      <a:pt x="1586" y="104"/>
                      <a:pt x="1549" y="68"/>
                      <a:pt x="1501" y="68"/>
                    </a:cubicBezTo>
                    <a:cubicBezTo>
                      <a:pt x="1453" y="68"/>
                      <a:pt x="1416" y="107"/>
                      <a:pt x="1416" y="152"/>
                    </a:cubicBezTo>
                    <a:close/>
                    <a:moveTo>
                      <a:pt x="1591" y="161"/>
                    </a:moveTo>
                    <a:cubicBezTo>
                      <a:pt x="1591" y="183"/>
                      <a:pt x="1608" y="200"/>
                      <a:pt x="1631" y="200"/>
                    </a:cubicBezTo>
                    <a:cubicBezTo>
                      <a:pt x="1653" y="200"/>
                      <a:pt x="1670" y="183"/>
                      <a:pt x="1670" y="161"/>
                    </a:cubicBezTo>
                    <a:cubicBezTo>
                      <a:pt x="1670" y="138"/>
                      <a:pt x="1653" y="121"/>
                      <a:pt x="1631" y="121"/>
                    </a:cubicBezTo>
                    <a:cubicBezTo>
                      <a:pt x="1608" y="121"/>
                      <a:pt x="1591" y="138"/>
                      <a:pt x="1591" y="161"/>
                    </a:cubicBezTo>
                    <a:close/>
                    <a:moveTo>
                      <a:pt x="1171" y="590"/>
                    </a:moveTo>
                    <a:cubicBezTo>
                      <a:pt x="1227" y="590"/>
                      <a:pt x="1272" y="544"/>
                      <a:pt x="1272" y="488"/>
                    </a:cubicBezTo>
                    <a:cubicBezTo>
                      <a:pt x="1272" y="432"/>
                      <a:pt x="1227" y="386"/>
                      <a:pt x="1171" y="386"/>
                    </a:cubicBezTo>
                    <a:cubicBezTo>
                      <a:pt x="1114" y="386"/>
                      <a:pt x="1069" y="432"/>
                      <a:pt x="1069" y="488"/>
                    </a:cubicBezTo>
                    <a:cubicBezTo>
                      <a:pt x="1069" y="544"/>
                      <a:pt x="1114" y="590"/>
                      <a:pt x="1171" y="590"/>
                    </a:cubicBezTo>
                    <a:close/>
                    <a:moveTo>
                      <a:pt x="1301" y="341"/>
                    </a:moveTo>
                    <a:cubicBezTo>
                      <a:pt x="1357" y="341"/>
                      <a:pt x="1402" y="296"/>
                      <a:pt x="1402" y="240"/>
                    </a:cubicBezTo>
                    <a:cubicBezTo>
                      <a:pt x="1402" y="183"/>
                      <a:pt x="1357" y="138"/>
                      <a:pt x="1301" y="138"/>
                    </a:cubicBezTo>
                    <a:cubicBezTo>
                      <a:pt x="1244" y="138"/>
                      <a:pt x="1199" y="183"/>
                      <a:pt x="1199" y="240"/>
                    </a:cubicBezTo>
                    <a:cubicBezTo>
                      <a:pt x="1199" y="296"/>
                      <a:pt x="1244" y="341"/>
                      <a:pt x="1301" y="341"/>
                    </a:cubicBezTo>
                    <a:close/>
                    <a:moveTo>
                      <a:pt x="1120" y="344"/>
                    </a:moveTo>
                    <a:cubicBezTo>
                      <a:pt x="1120" y="327"/>
                      <a:pt x="1106" y="310"/>
                      <a:pt x="1086" y="310"/>
                    </a:cubicBezTo>
                    <a:cubicBezTo>
                      <a:pt x="1069" y="310"/>
                      <a:pt x="1052" y="324"/>
                      <a:pt x="1052" y="344"/>
                    </a:cubicBezTo>
                    <a:cubicBezTo>
                      <a:pt x="1052" y="364"/>
                      <a:pt x="1066" y="378"/>
                      <a:pt x="1086" y="378"/>
                    </a:cubicBezTo>
                    <a:cubicBezTo>
                      <a:pt x="1106" y="378"/>
                      <a:pt x="1120" y="364"/>
                      <a:pt x="1120" y="344"/>
                    </a:cubicBezTo>
                    <a:close/>
                    <a:moveTo>
                      <a:pt x="1165" y="353"/>
                    </a:moveTo>
                    <a:cubicBezTo>
                      <a:pt x="1187" y="353"/>
                      <a:pt x="1205" y="335"/>
                      <a:pt x="1205" y="313"/>
                    </a:cubicBezTo>
                    <a:cubicBezTo>
                      <a:pt x="1205" y="290"/>
                      <a:pt x="1187" y="274"/>
                      <a:pt x="1165" y="274"/>
                    </a:cubicBezTo>
                    <a:cubicBezTo>
                      <a:pt x="1142" y="274"/>
                      <a:pt x="1126" y="291"/>
                      <a:pt x="1126" y="313"/>
                    </a:cubicBezTo>
                    <a:cubicBezTo>
                      <a:pt x="1126" y="333"/>
                      <a:pt x="1142" y="353"/>
                      <a:pt x="1165" y="353"/>
                    </a:cubicBezTo>
                    <a:close/>
                    <a:moveTo>
                      <a:pt x="1134" y="254"/>
                    </a:moveTo>
                    <a:cubicBezTo>
                      <a:pt x="1151" y="254"/>
                      <a:pt x="1165" y="240"/>
                      <a:pt x="1165" y="223"/>
                    </a:cubicBezTo>
                    <a:cubicBezTo>
                      <a:pt x="1165" y="206"/>
                      <a:pt x="1151" y="192"/>
                      <a:pt x="1134" y="192"/>
                    </a:cubicBezTo>
                    <a:cubicBezTo>
                      <a:pt x="1117" y="192"/>
                      <a:pt x="1103" y="206"/>
                      <a:pt x="1103" y="223"/>
                    </a:cubicBezTo>
                    <a:cubicBezTo>
                      <a:pt x="1103" y="240"/>
                      <a:pt x="1117" y="254"/>
                      <a:pt x="1134" y="254"/>
                    </a:cubicBezTo>
                    <a:close/>
                    <a:moveTo>
                      <a:pt x="1518" y="262"/>
                    </a:moveTo>
                    <a:cubicBezTo>
                      <a:pt x="1461" y="262"/>
                      <a:pt x="1419" y="307"/>
                      <a:pt x="1419" y="364"/>
                    </a:cubicBezTo>
                    <a:cubicBezTo>
                      <a:pt x="1419" y="420"/>
                      <a:pt x="1464" y="465"/>
                      <a:pt x="1518" y="465"/>
                    </a:cubicBezTo>
                    <a:cubicBezTo>
                      <a:pt x="1571" y="465"/>
                      <a:pt x="1617" y="420"/>
                      <a:pt x="1617" y="364"/>
                    </a:cubicBezTo>
                    <a:cubicBezTo>
                      <a:pt x="1617" y="307"/>
                      <a:pt x="1574" y="262"/>
                      <a:pt x="1518" y="262"/>
                    </a:cubicBezTo>
                    <a:close/>
                    <a:moveTo>
                      <a:pt x="1639" y="209"/>
                    </a:moveTo>
                    <a:cubicBezTo>
                      <a:pt x="1622" y="209"/>
                      <a:pt x="1608" y="223"/>
                      <a:pt x="1608" y="240"/>
                    </a:cubicBezTo>
                    <a:cubicBezTo>
                      <a:pt x="1608" y="257"/>
                      <a:pt x="1622" y="271"/>
                      <a:pt x="1639" y="271"/>
                    </a:cubicBezTo>
                    <a:cubicBezTo>
                      <a:pt x="1656" y="271"/>
                      <a:pt x="1670" y="257"/>
                      <a:pt x="1670" y="240"/>
                    </a:cubicBezTo>
                    <a:cubicBezTo>
                      <a:pt x="1670" y="223"/>
                      <a:pt x="1656" y="209"/>
                      <a:pt x="1639" y="209"/>
                    </a:cubicBezTo>
                    <a:close/>
                    <a:moveTo>
                      <a:pt x="1334" y="378"/>
                    </a:moveTo>
                    <a:cubicBezTo>
                      <a:pt x="1314" y="378"/>
                      <a:pt x="1301" y="395"/>
                      <a:pt x="1301" y="412"/>
                    </a:cubicBezTo>
                    <a:cubicBezTo>
                      <a:pt x="1301" y="429"/>
                      <a:pt x="1314" y="446"/>
                      <a:pt x="1334" y="446"/>
                    </a:cubicBezTo>
                    <a:cubicBezTo>
                      <a:pt x="1353" y="446"/>
                      <a:pt x="1368" y="429"/>
                      <a:pt x="1368" y="412"/>
                    </a:cubicBezTo>
                    <a:cubicBezTo>
                      <a:pt x="1368" y="395"/>
                      <a:pt x="1353" y="378"/>
                      <a:pt x="1334" y="378"/>
                    </a:cubicBezTo>
                    <a:close/>
                    <a:moveTo>
                      <a:pt x="1515" y="497"/>
                    </a:moveTo>
                    <a:cubicBezTo>
                      <a:pt x="1461" y="497"/>
                      <a:pt x="1416" y="541"/>
                      <a:pt x="1416" y="595"/>
                    </a:cubicBezTo>
                    <a:cubicBezTo>
                      <a:pt x="1416" y="648"/>
                      <a:pt x="1461" y="694"/>
                      <a:pt x="1515" y="694"/>
                    </a:cubicBezTo>
                    <a:cubicBezTo>
                      <a:pt x="1569" y="694"/>
                      <a:pt x="1614" y="648"/>
                      <a:pt x="1614" y="595"/>
                    </a:cubicBezTo>
                    <a:cubicBezTo>
                      <a:pt x="1614" y="541"/>
                      <a:pt x="1569" y="497"/>
                      <a:pt x="1515" y="497"/>
                    </a:cubicBezTo>
                    <a:close/>
                    <a:moveTo>
                      <a:pt x="1275" y="669"/>
                    </a:moveTo>
                    <a:cubicBezTo>
                      <a:pt x="1255" y="669"/>
                      <a:pt x="1241" y="685"/>
                      <a:pt x="1241" y="705"/>
                    </a:cubicBezTo>
                    <a:cubicBezTo>
                      <a:pt x="1241" y="724"/>
                      <a:pt x="1258" y="742"/>
                      <a:pt x="1275" y="742"/>
                    </a:cubicBezTo>
                    <a:cubicBezTo>
                      <a:pt x="1295" y="742"/>
                      <a:pt x="1309" y="724"/>
                      <a:pt x="1309" y="705"/>
                    </a:cubicBezTo>
                    <a:cubicBezTo>
                      <a:pt x="1309" y="685"/>
                      <a:pt x="1295" y="669"/>
                      <a:pt x="1275" y="669"/>
                    </a:cubicBezTo>
                    <a:close/>
                    <a:moveTo>
                      <a:pt x="1492" y="734"/>
                    </a:moveTo>
                    <a:cubicBezTo>
                      <a:pt x="1418" y="734"/>
                      <a:pt x="1360" y="792"/>
                      <a:pt x="1360" y="866"/>
                    </a:cubicBezTo>
                    <a:cubicBezTo>
                      <a:pt x="1360" y="939"/>
                      <a:pt x="1418" y="999"/>
                      <a:pt x="1492" y="999"/>
                    </a:cubicBezTo>
                    <a:cubicBezTo>
                      <a:pt x="1565" y="999"/>
                      <a:pt x="1625" y="940"/>
                      <a:pt x="1625" y="866"/>
                    </a:cubicBezTo>
                    <a:cubicBezTo>
                      <a:pt x="1622" y="793"/>
                      <a:pt x="1565" y="734"/>
                      <a:pt x="1492" y="734"/>
                    </a:cubicBezTo>
                    <a:close/>
                    <a:moveTo>
                      <a:pt x="1244" y="801"/>
                    </a:moveTo>
                    <a:cubicBezTo>
                      <a:pt x="1236" y="801"/>
                      <a:pt x="1227" y="809"/>
                      <a:pt x="1227" y="818"/>
                    </a:cubicBezTo>
                    <a:cubicBezTo>
                      <a:pt x="1227" y="826"/>
                      <a:pt x="1235" y="835"/>
                      <a:pt x="1244" y="835"/>
                    </a:cubicBezTo>
                    <a:cubicBezTo>
                      <a:pt x="1252" y="835"/>
                      <a:pt x="1261" y="826"/>
                      <a:pt x="1261" y="818"/>
                    </a:cubicBezTo>
                    <a:cubicBezTo>
                      <a:pt x="1261" y="809"/>
                      <a:pt x="1253" y="801"/>
                      <a:pt x="1244" y="801"/>
                    </a:cubicBezTo>
                    <a:close/>
                    <a:moveTo>
                      <a:pt x="1459" y="1016"/>
                    </a:moveTo>
                    <a:cubicBezTo>
                      <a:pt x="1442" y="1016"/>
                      <a:pt x="1428" y="1030"/>
                      <a:pt x="1428" y="1047"/>
                    </a:cubicBezTo>
                    <a:cubicBezTo>
                      <a:pt x="1428" y="1064"/>
                      <a:pt x="1442" y="1078"/>
                      <a:pt x="1459" y="1078"/>
                    </a:cubicBezTo>
                    <a:cubicBezTo>
                      <a:pt x="1476" y="1078"/>
                      <a:pt x="1490" y="1064"/>
                      <a:pt x="1490" y="1047"/>
                    </a:cubicBezTo>
                    <a:cubicBezTo>
                      <a:pt x="1490" y="1030"/>
                      <a:pt x="1476" y="1016"/>
                      <a:pt x="1459" y="1016"/>
                    </a:cubicBezTo>
                    <a:close/>
                    <a:moveTo>
                      <a:pt x="1614" y="1052"/>
                    </a:moveTo>
                    <a:cubicBezTo>
                      <a:pt x="1583" y="1052"/>
                      <a:pt x="1557" y="1078"/>
                      <a:pt x="1557" y="1109"/>
                    </a:cubicBezTo>
                    <a:cubicBezTo>
                      <a:pt x="1557" y="1139"/>
                      <a:pt x="1583" y="1164"/>
                      <a:pt x="1614" y="1164"/>
                    </a:cubicBezTo>
                    <a:cubicBezTo>
                      <a:pt x="1645" y="1164"/>
                      <a:pt x="1670" y="1139"/>
                      <a:pt x="1670" y="1109"/>
                    </a:cubicBezTo>
                    <a:cubicBezTo>
                      <a:pt x="1667" y="1078"/>
                      <a:pt x="1642" y="1052"/>
                      <a:pt x="1614" y="1052"/>
                    </a:cubicBezTo>
                    <a:close/>
                    <a:moveTo>
                      <a:pt x="1391" y="1184"/>
                    </a:moveTo>
                    <a:cubicBezTo>
                      <a:pt x="1391" y="1198"/>
                      <a:pt x="1402" y="1212"/>
                      <a:pt x="1419" y="1212"/>
                    </a:cubicBezTo>
                    <a:cubicBezTo>
                      <a:pt x="1433" y="1212"/>
                      <a:pt x="1443" y="1205"/>
                      <a:pt x="1446" y="1193"/>
                    </a:cubicBezTo>
                    <a:cubicBezTo>
                      <a:pt x="1455" y="1216"/>
                      <a:pt x="1478" y="1232"/>
                      <a:pt x="1504" y="1232"/>
                    </a:cubicBezTo>
                    <a:cubicBezTo>
                      <a:pt x="1538" y="1232"/>
                      <a:pt x="1566" y="1204"/>
                      <a:pt x="1566" y="1170"/>
                    </a:cubicBezTo>
                    <a:cubicBezTo>
                      <a:pt x="1566" y="1136"/>
                      <a:pt x="1538" y="1109"/>
                      <a:pt x="1504" y="1109"/>
                    </a:cubicBezTo>
                    <a:cubicBezTo>
                      <a:pt x="1471" y="1109"/>
                      <a:pt x="1443" y="1135"/>
                      <a:pt x="1442" y="1167"/>
                    </a:cubicBezTo>
                    <a:cubicBezTo>
                      <a:pt x="1437" y="1161"/>
                      <a:pt x="1429" y="1156"/>
                      <a:pt x="1419" y="1156"/>
                    </a:cubicBezTo>
                    <a:cubicBezTo>
                      <a:pt x="1402" y="1156"/>
                      <a:pt x="1391" y="1170"/>
                      <a:pt x="1391" y="1184"/>
                    </a:cubicBezTo>
                    <a:close/>
                    <a:moveTo>
                      <a:pt x="1560" y="1754"/>
                    </a:moveTo>
                    <a:cubicBezTo>
                      <a:pt x="1529" y="1754"/>
                      <a:pt x="1504" y="1780"/>
                      <a:pt x="1504" y="1811"/>
                    </a:cubicBezTo>
                    <a:cubicBezTo>
                      <a:pt x="1504" y="1843"/>
                      <a:pt x="1529" y="1867"/>
                      <a:pt x="1560" y="1867"/>
                    </a:cubicBezTo>
                    <a:cubicBezTo>
                      <a:pt x="1591" y="1867"/>
                      <a:pt x="1617" y="1843"/>
                      <a:pt x="1617" y="1811"/>
                    </a:cubicBezTo>
                    <a:cubicBezTo>
                      <a:pt x="1617" y="1780"/>
                      <a:pt x="1591" y="1754"/>
                      <a:pt x="1560" y="1754"/>
                    </a:cubicBezTo>
                    <a:close/>
                    <a:moveTo>
                      <a:pt x="1523" y="1969"/>
                    </a:moveTo>
                    <a:cubicBezTo>
                      <a:pt x="1523" y="1981"/>
                      <a:pt x="1532" y="1988"/>
                      <a:pt x="1543" y="1988"/>
                    </a:cubicBezTo>
                    <a:cubicBezTo>
                      <a:pt x="1555" y="1988"/>
                      <a:pt x="1563" y="1981"/>
                      <a:pt x="1563" y="1969"/>
                    </a:cubicBezTo>
                    <a:cubicBezTo>
                      <a:pt x="1563" y="1958"/>
                      <a:pt x="1555" y="1949"/>
                      <a:pt x="1543" y="1949"/>
                    </a:cubicBezTo>
                    <a:cubicBezTo>
                      <a:pt x="1532" y="1949"/>
                      <a:pt x="1523" y="1958"/>
                      <a:pt x="1523" y="1969"/>
                    </a:cubicBezTo>
                    <a:close/>
                    <a:moveTo>
                      <a:pt x="1041" y="2124"/>
                    </a:moveTo>
                    <a:cubicBezTo>
                      <a:pt x="1041" y="2152"/>
                      <a:pt x="1063" y="2172"/>
                      <a:pt x="1089" y="2172"/>
                    </a:cubicBezTo>
                    <a:cubicBezTo>
                      <a:pt x="1117" y="2172"/>
                      <a:pt x="1137" y="2150"/>
                      <a:pt x="1137" y="2124"/>
                    </a:cubicBezTo>
                    <a:cubicBezTo>
                      <a:pt x="1137" y="2099"/>
                      <a:pt x="1114" y="2076"/>
                      <a:pt x="1089" y="2076"/>
                    </a:cubicBezTo>
                    <a:cubicBezTo>
                      <a:pt x="1063" y="2076"/>
                      <a:pt x="1041" y="2098"/>
                      <a:pt x="1041" y="2124"/>
                    </a:cubicBezTo>
                    <a:close/>
                    <a:moveTo>
                      <a:pt x="1459" y="1833"/>
                    </a:moveTo>
                    <a:cubicBezTo>
                      <a:pt x="1430" y="1833"/>
                      <a:pt x="1405" y="1856"/>
                      <a:pt x="1405" y="1887"/>
                    </a:cubicBezTo>
                    <a:cubicBezTo>
                      <a:pt x="1405" y="1918"/>
                      <a:pt x="1428" y="1940"/>
                      <a:pt x="1459" y="1940"/>
                    </a:cubicBezTo>
                    <a:cubicBezTo>
                      <a:pt x="1487" y="1940"/>
                      <a:pt x="1512" y="1918"/>
                      <a:pt x="1512" y="1887"/>
                    </a:cubicBezTo>
                    <a:cubicBezTo>
                      <a:pt x="1512" y="1856"/>
                      <a:pt x="1490" y="1833"/>
                      <a:pt x="1459" y="1833"/>
                    </a:cubicBezTo>
                    <a:close/>
                    <a:moveTo>
                      <a:pt x="1416" y="2000"/>
                    </a:moveTo>
                    <a:cubicBezTo>
                      <a:pt x="1416" y="2012"/>
                      <a:pt x="1425" y="2019"/>
                      <a:pt x="1436" y="2019"/>
                    </a:cubicBezTo>
                    <a:cubicBezTo>
                      <a:pt x="1447" y="2019"/>
                      <a:pt x="1456" y="2011"/>
                      <a:pt x="1456" y="2000"/>
                    </a:cubicBezTo>
                    <a:cubicBezTo>
                      <a:pt x="1456" y="1988"/>
                      <a:pt x="1447" y="1980"/>
                      <a:pt x="1436" y="1980"/>
                    </a:cubicBezTo>
                    <a:cubicBezTo>
                      <a:pt x="1425" y="1980"/>
                      <a:pt x="1416" y="1989"/>
                      <a:pt x="1416" y="2000"/>
                    </a:cubicBezTo>
                    <a:close/>
                    <a:moveTo>
                      <a:pt x="1016" y="149"/>
                    </a:moveTo>
                    <a:cubicBezTo>
                      <a:pt x="990" y="149"/>
                      <a:pt x="970" y="169"/>
                      <a:pt x="970" y="195"/>
                    </a:cubicBezTo>
                    <a:cubicBezTo>
                      <a:pt x="970" y="220"/>
                      <a:pt x="990" y="240"/>
                      <a:pt x="1016" y="240"/>
                    </a:cubicBezTo>
                    <a:cubicBezTo>
                      <a:pt x="1041" y="240"/>
                      <a:pt x="1061" y="220"/>
                      <a:pt x="1061" y="195"/>
                    </a:cubicBezTo>
                    <a:cubicBezTo>
                      <a:pt x="1061" y="169"/>
                      <a:pt x="1041" y="149"/>
                      <a:pt x="1016" y="149"/>
                    </a:cubicBezTo>
                    <a:close/>
                    <a:moveTo>
                      <a:pt x="1021" y="276"/>
                    </a:moveTo>
                    <a:cubicBezTo>
                      <a:pt x="1004" y="276"/>
                      <a:pt x="990" y="290"/>
                      <a:pt x="990" y="307"/>
                    </a:cubicBezTo>
                    <a:cubicBezTo>
                      <a:pt x="990" y="323"/>
                      <a:pt x="1004" y="338"/>
                      <a:pt x="1021" y="338"/>
                    </a:cubicBezTo>
                    <a:cubicBezTo>
                      <a:pt x="1038" y="338"/>
                      <a:pt x="1052" y="323"/>
                      <a:pt x="1052" y="307"/>
                    </a:cubicBezTo>
                    <a:cubicBezTo>
                      <a:pt x="1052" y="290"/>
                      <a:pt x="1035" y="276"/>
                      <a:pt x="1021" y="276"/>
                    </a:cubicBezTo>
                    <a:close/>
                    <a:moveTo>
                      <a:pt x="1097" y="271"/>
                    </a:moveTo>
                    <a:cubicBezTo>
                      <a:pt x="1094" y="271"/>
                      <a:pt x="1092" y="273"/>
                      <a:pt x="1092" y="276"/>
                    </a:cubicBezTo>
                    <a:cubicBezTo>
                      <a:pt x="1092" y="278"/>
                      <a:pt x="1094" y="282"/>
                      <a:pt x="1097" y="282"/>
                    </a:cubicBezTo>
                    <a:cubicBezTo>
                      <a:pt x="1099" y="282"/>
                      <a:pt x="1103" y="279"/>
                      <a:pt x="1103" y="276"/>
                    </a:cubicBezTo>
                    <a:cubicBezTo>
                      <a:pt x="1103" y="274"/>
                      <a:pt x="1099" y="271"/>
                      <a:pt x="1097" y="271"/>
                    </a:cubicBezTo>
                    <a:close/>
                    <a:moveTo>
                      <a:pt x="1007" y="384"/>
                    </a:moveTo>
                    <a:cubicBezTo>
                      <a:pt x="1001" y="384"/>
                      <a:pt x="996" y="389"/>
                      <a:pt x="996" y="395"/>
                    </a:cubicBezTo>
                    <a:cubicBezTo>
                      <a:pt x="996" y="401"/>
                      <a:pt x="1001" y="406"/>
                      <a:pt x="1007" y="406"/>
                    </a:cubicBezTo>
                    <a:cubicBezTo>
                      <a:pt x="1013" y="406"/>
                      <a:pt x="1018" y="401"/>
                      <a:pt x="1018" y="395"/>
                    </a:cubicBezTo>
                    <a:cubicBezTo>
                      <a:pt x="1018" y="389"/>
                      <a:pt x="1013" y="384"/>
                      <a:pt x="1007" y="384"/>
                    </a:cubicBezTo>
                    <a:close/>
                    <a:moveTo>
                      <a:pt x="1072" y="584"/>
                    </a:moveTo>
                    <a:cubicBezTo>
                      <a:pt x="1018" y="584"/>
                      <a:pt x="973" y="629"/>
                      <a:pt x="973" y="683"/>
                    </a:cubicBezTo>
                    <a:cubicBezTo>
                      <a:pt x="973" y="736"/>
                      <a:pt x="1018" y="782"/>
                      <a:pt x="1072" y="782"/>
                    </a:cubicBezTo>
                    <a:cubicBezTo>
                      <a:pt x="1126" y="782"/>
                      <a:pt x="1171" y="736"/>
                      <a:pt x="1171" y="683"/>
                    </a:cubicBezTo>
                    <a:cubicBezTo>
                      <a:pt x="1171" y="629"/>
                      <a:pt x="1126" y="584"/>
                      <a:pt x="1072" y="584"/>
                    </a:cubicBezTo>
                    <a:close/>
                    <a:moveTo>
                      <a:pt x="1069" y="849"/>
                    </a:moveTo>
                    <a:cubicBezTo>
                      <a:pt x="1055" y="849"/>
                      <a:pt x="1041" y="861"/>
                      <a:pt x="1041" y="877"/>
                    </a:cubicBezTo>
                    <a:cubicBezTo>
                      <a:pt x="1041" y="892"/>
                      <a:pt x="1052" y="906"/>
                      <a:pt x="1069" y="906"/>
                    </a:cubicBezTo>
                    <a:cubicBezTo>
                      <a:pt x="1086" y="906"/>
                      <a:pt x="1097" y="893"/>
                      <a:pt x="1097" y="877"/>
                    </a:cubicBezTo>
                    <a:cubicBezTo>
                      <a:pt x="1097" y="860"/>
                      <a:pt x="1086" y="849"/>
                      <a:pt x="1069" y="849"/>
                    </a:cubicBezTo>
                    <a:close/>
                    <a:moveTo>
                      <a:pt x="1334" y="688"/>
                    </a:moveTo>
                    <a:cubicBezTo>
                      <a:pt x="1334" y="700"/>
                      <a:pt x="1343" y="708"/>
                      <a:pt x="1354" y="708"/>
                    </a:cubicBezTo>
                    <a:cubicBezTo>
                      <a:pt x="1365" y="708"/>
                      <a:pt x="1374" y="699"/>
                      <a:pt x="1374" y="688"/>
                    </a:cubicBezTo>
                    <a:cubicBezTo>
                      <a:pt x="1374" y="676"/>
                      <a:pt x="1365" y="669"/>
                      <a:pt x="1354" y="669"/>
                    </a:cubicBezTo>
                    <a:cubicBezTo>
                      <a:pt x="1343" y="669"/>
                      <a:pt x="1334" y="680"/>
                      <a:pt x="1334" y="688"/>
                    </a:cubicBezTo>
                    <a:close/>
                    <a:moveTo>
                      <a:pt x="1233" y="632"/>
                    </a:moveTo>
                    <a:cubicBezTo>
                      <a:pt x="1230" y="632"/>
                      <a:pt x="1227" y="635"/>
                      <a:pt x="1227" y="640"/>
                    </a:cubicBezTo>
                    <a:cubicBezTo>
                      <a:pt x="1227" y="643"/>
                      <a:pt x="1230" y="649"/>
                      <a:pt x="1233" y="649"/>
                    </a:cubicBezTo>
                    <a:cubicBezTo>
                      <a:pt x="1236" y="649"/>
                      <a:pt x="1238" y="646"/>
                      <a:pt x="1238" y="640"/>
                    </a:cubicBezTo>
                    <a:cubicBezTo>
                      <a:pt x="1241" y="635"/>
                      <a:pt x="1238" y="632"/>
                      <a:pt x="1233" y="632"/>
                    </a:cubicBezTo>
                    <a:close/>
                    <a:moveTo>
                      <a:pt x="1577" y="686"/>
                    </a:moveTo>
                    <a:cubicBezTo>
                      <a:pt x="1577" y="700"/>
                      <a:pt x="1588" y="711"/>
                      <a:pt x="1603" y="711"/>
                    </a:cubicBezTo>
                    <a:cubicBezTo>
                      <a:pt x="1617" y="711"/>
                      <a:pt x="1628" y="700"/>
                      <a:pt x="1628" y="686"/>
                    </a:cubicBezTo>
                    <a:cubicBezTo>
                      <a:pt x="1628" y="671"/>
                      <a:pt x="1617" y="660"/>
                      <a:pt x="1603" y="660"/>
                    </a:cubicBezTo>
                    <a:cubicBezTo>
                      <a:pt x="1588" y="660"/>
                      <a:pt x="1577" y="671"/>
                      <a:pt x="1577" y="686"/>
                    </a:cubicBezTo>
                    <a:close/>
                    <a:moveTo>
                      <a:pt x="1591" y="477"/>
                    </a:moveTo>
                    <a:cubicBezTo>
                      <a:pt x="1591" y="499"/>
                      <a:pt x="1608" y="516"/>
                      <a:pt x="1631" y="516"/>
                    </a:cubicBezTo>
                    <a:cubicBezTo>
                      <a:pt x="1653" y="516"/>
                      <a:pt x="1670" y="499"/>
                      <a:pt x="1670" y="477"/>
                    </a:cubicBezTo>
                    <a:cubicBezTo>
                      <a:pt x="1670" y="454"/>
                      <a:pt x="1653" y="437"/>
                      <a:pt x="1631" y="437"/>
                    </a:cubicBezTo>
                    <a:cubicBezTo>
                      <a:pt x="1608" y="437"/>
                      <a:pt x="1591" y="454"/>
                      <a:pt x="1591" y="477"/>
                    </a:cubicBezTo>
                    <a:close/>
                    <a:moveTo>
                      <a:pt x="1611" y="956"/>
                    </a:moveTo>
                    <a:cubicBezTo>
                      <a:pt x="1611" y="967"/>
                      <a:pt x="1622" y="979"/>
                      <a:pt x="1634" y="979"/>
                    </a:cubicBezTo>
                    <a:cubicBezTo>
                      <a:pt x="1645" y="979"/>
                      <a:pt x="1656" y="967"/>
                      <a:pt x="1656" y="956"/>
                    </a:cubicBezTo>
                    <a:cubicBezTo>
                      <a:pt x="1656" y="944"/>
                      <a:pt x="1645" y="934"/>
                      <a:pt x="1634" y="934"/>
                    </a:cubicBezTo>
                    <a:cubicBezTo>
                      <a:pt x="1622" y="934"/>
                      <a:pt x="1611" y="944"/>
                      <a:pt x="1611" y="956"/>
                    </a:cubicBezTo>
                    <a:close/>
                    <a:moveTo>
                      <a:pt x="1631" y="1016"/>
                    </a:moveTo>
                    <a:cubicBezTo>
                      <a:pt x="1631" y="1024"/>
                      <a:pt x="1636" y="1030"/>
                      <a:pt x="1645" y="1030"/>
                    </a:cubicBezTo>
                    <a:cubicBezTo>
                      <a:pt x="1653" y="1030"/>
                      <a:pt x="1659" y="1024"/>
                      <a:pt x="1659" y="1016"/>
                    </a:cubicBezTo>
                    <a:cubicBezTo>
                      <a:pt x="1659" y="1007"/>
                      <a:pt x="1653" y="1002"/>
                      <a:pt x="1645" y="1002"/>
                    </a:cubicBezTo>
                    <a:cubicBezTo>
                      <a:pt x="1636" y="1002"/>
                      <a:pt x="1631" y="1007"/>
                      <a:pt x="1631" y="1016"/>
                    </a:cubicBezTo>
                    <a:close/>
                    <a:moveTo>
                      <a:pt x="1428" y="1367"/>
                    </a:moveTo>
                    <a:cubicBezTo>
                      <a:pt x="1428" y="1435"/>
                      <a:pt x="1481" y="1489"/>
                      <a:pt x="1549" y="1489"/>
                    </a:cubicBezTo>
                    <a:cubicBezTo>
                      <a:pt x="1617" y="1489"/>
                      <a:pt x="1670" y="1435"/>
                      <a:pt x="1670" y="1367"/>
                    </a:cubicBezTo>
                    <a:cubicBezTo>
                      <a:pt x="1670" y="1300"/>
                      <a:pt x="1617" y="1246"/>
                      <a:pt x="1549" y="1246"/>
                    </a:cubicBezTo>
                    <a:cubicBezTo>
                      <a:pt x="1481" y="1246"/>
                      <a:pt x="1428" y="1303"/>
                      <a:pt x="1428" y="1367"/>
                    </a:cubicBezTo>
                    <a:close/>
                    <a:moveTo>
                      <a:pt x="1642" y="1193"/>
                    </a:moveTo>
                    <a:cubicBezTo>
                      <a:pt x="1631" y="1193"/>
                      <a:pt x="1625" y="1201"/>
                      <a:pt x="1625" y="1209"/>
                    </a:cubicBezTo>
                    <a:cubicBezTo>
                      <a:pt x="1625" y="1221"/>
                      <a:pt x="1634" y="1226"/>
                      <a:pt x="1642" y="1226"/>
                    </a:cubicBezTo>
                    <a:cubicBezTo>
                      <a:pt x="1650" y="1226"/>
                      <a:pt x="1659" y="1218"/>
                      <a:pt x="1659" y="1209"/>
                    </a:cubicBezTo>
                    <a:cubicBezTo>
                      <a:pt x="1659" y="1201"/>
                      <a:pt x="1650" y="1193"/>
                      <a:pt x="1642" y="1193"/>
                    </a:cubicBezTo>
                    <a:close/>
                    <a:moveTo>
                      <a:pt x="1588" y="1559"/>
                    </a:moveTo>
                    <a:cubicBezTo>
                      <a:pt x="1588" y="1579"/>
                      <a:pt x="1605" y="1596"/>
                      <a:pt x="1625" y="1596"/>
                    </a:cubicBezTo>
                    <a:cubicBezTo>
                      <a:pt x="1645" y="1596"/>
                      <a:pt x="1662" y="1579"/>
                      <a:pt x="1662" y="1559"/>
                    </a:cubicBezTo>
                    <a:cubicBezTo>
                      <a:pt x="1662" y="1540"/>
                      <a:pt x="1645" y="1523"/>
                      <a:pt x="1625" y="1523"/>
                    </a:cubicBezTo>
                    <a:cubicBezTo>
                      <a:pt x="1605" y="1525"/>
                      <a:pt x="1588" y="1540"/>
                      <a:pt x="1588" y="1559"/>
                    </a:cubicBezTo>
                    <a:close/>
                    <a:moveTo>
                      <a:pt x="1588" y="1684"/>
                    </a:moveTo>
                    <a:cubicBezTo>
                      <a:pt x="1571" y="1684"/>
                      <a:pt x="1557" y="1699"/>
                      <a:pt x="1557" y="1715"/>
                    </a:cubicBezTo>
                    <a:cubicBezTo>
                      <a:pt x="1557" y="1732"/>
                      <a:pt x="1571" y="1746"/>
                      <a:pt x="1588" y="1746"/>
                    </a:cubicBezTo>
                    <a:cubicBezTo>
                      <a:pt x="1605" y="1746"/>
                      <a:pt x="1619" y="1732"/>
                      <a:pt x="1619" y="1715"/>
                    </a:cubicBezTo>
                    <a:cubicBezTo>
                      <a:pt x="1619" y="1699"/>
                      <a:pt x="1603" y="1684"/>
                      <a:pt x="1588" y="1684"/>
                    </a:cubicBezTo>
                    <a:close/>
                    <a:moveTo>
                      <a:pt x="1574" y="1923"/>
                    </a:moveTo>
                    <a:cubicBezTo>
                      <a:pt x="1574" y="1949"/>
                      <a:pt x="1593" y="1969"/>
                      <a:pt x="1619" y="1969"/>
                    </a:cubicBezTo>
                    <a:cubicBezTo>
                      <a:pt x="1644" y="1969"/>
                      <a:pt x="1665" y="1949"/>
                      <a:pt x="1665" y="1923"/>
                    </a:cubicBezTo>
                    <a:cubicBezTo>
                      <a:pt x="1665" y="1898"/>
                      <a:pt x="1644" y="1878"/>
                      <a:pt x="1619" y="1878"/>
                    </a:cubicBezTo>
                    <a:cubicBezTo>
                      <a:pt x="1593" y="1878"/>
                      <a:pt x="1574" y="1898"/>
                      <a:pt x="1574" y="1923"/>
                    </a:cubicBezTo>
                    <a:close/>
                    <a:moveTo>
                      <a:pt x="1639" y="2008"/>
                    </a:moveTo>
                    <a:cubicBezTo>
                      <a:pt x="1628" y="2008"/>
                      <a:pt x="1619" y="2017"/>
                      <a:pt x="1619" y="2028"/>
                    </a:cubicBezTo>
                    <a:cubicBezTo>
                      <a:pt x="1619" y="2039"/>
                      <a:pt x="1628" y="2048"/>
                      <a:pt x="1639" y="2048"/>
                    </a:cubicBezTo>
                    <a:cubicBezTo>
                      <a:pt x="1650" y="2048"/>
                      <a:pt x="1659" y="2039"/>
                      <a:pt x="1659" y="2028"/>
                    </a:cubicBezTo>
                    <a:cubicBezTo>
                      <a:pt x="1659" y="2017"/>
                      <a:pt x="1650" y="2008"/>
                      <a:pt x="1639" y="2008"/>
                    </a:cubicBezTo>
                    <a:close/>
                    <a:moveTo>
                      <a:pt x="1625" y="2104"/>
                    </a:moveTo>
                    <a:cubicBezTo>
                      <a:pt x="1605" y="2104"/>
                      <a:pt x="1591" y="2118"/>
                      <a:pt x="1591" y="2138"/>
                    </a:cubicBezTo>
                    <a:cubicBezTo>
                      <a:pt x="1591" y="2158"/>
                      <a:pt x="1605" y="2172"/>
                      <a:pt x="1625" y="2172"/>
                    </a:cubicBezTo>
                    <a:cubicBezTo>
                      <a:pt x="1645" y="2172"/>
                      <a:pt x="1659" y="2158"/>
                      <a:pt x="1659" y="2138"/>
                    </a:cubicBezTo>
                    <a:cubicBezTo>
                      <a:pt x="1659" y="2121"/>
                      <a:pt x="1642" y="2104"/>
                      <a:pt x="1625" y="2104"/>
                    </a:cubicBezTo>
                    <a:close/>
                    <a:moveTo>
                      <a:pt x="1416" y="2104"/>
                    </a:moveTo>
                    <a:cubicBezTo>
                      <a:pt x="1410" y="2104"/>
                      <a:pt x="1405" y="2110"/>
                      <a:pt x="1405" y="2115"/>
                    </a:cubicBezTo>
                    <a:cubicBezTo>
                      <a:pt x="1405" y="2121"/>
                      <a:pt x="1410" y="2127"/>
                      <a:pt x="1416" y="2127"/>
                    </a:cubicBezTo>
                    <a:cubicBezTo>
                      <a:pt x="1421" y="2127"/>
                      <a:pt x="1428" y="2121"/>
                      <a:pt x="1428" y="2115"/>
                    </a:cubicBezTo>
                    <a:cubicBezTo>
                      <a:pt x="1428" y="2110"/>
                      <a:pt x="1421" y="2104"/>
                      <a:pt x="1416" y="2104"/>
                    </a:cubicBezTo>
                    <a:close/>
                    <a:moveTo>
                      <a:pt x="1303" y="1754"/>
                    </a:moveTo>
                    <a:cubicBezTo>
                      <a:pt x="1295" y="1754"/>
                      <a:pt x="1289" y="1760"/>
                      <a:pt x="1289" y="1768"/>
                    </a:cubicBezTo>
                    <a:cubicBezTo>
                      <a:pt x="1289" y="1777"/>
                      <a:pt x="1294" y="1782"/>
                      <a:pt x="1303" y="1782"/>
                    </a:cubicBezTo>
                    <a:cubicBezTo>
                      <a:pt x="1311" y="1782"/>
                      <a:pt x="1317" y="1777"/>
                      <a:pt x="1317" y="1768"/>
                    </a:cubicBezTo>
                    <a:cubicBezTo>
                      <a:pt x="1317" y="1760"/>
                      <a:pt x="1309" y="1754"/>
                      <a:pt x="1303" y="1754"/>
                    </a:cubicBezTo>
                    <a:close/>
                    <a:moveTo>
                      <a:pt x="1205" y="1401"/>
                    </a:moveTo>
                    <a:cubicBezTo>
                      <a:pt x="1205" y="1407"/>
                      <a:pt x="1210" y="1413"/>
                      <a:pt x="1216" y="1413"/>
                    </a:cubicBezTo>
                    <a:cubicBezTo>
                      <a:pt x="1222" y="1413"/>
                      <a:pt x="1227" y="1407"/>
                      <a:pt x="1227" y="1401"/>
                    </a:cubicBezTo>
                    <a:cubicBezTo>
                      <a:pt x="1227" y="1396"/>
                      <a:pt x="1222" y="1390"/>
                      <a:pt x="1216" y="1390"/>
                    </a:cubicBezTo>
                    <a:cubicBezTo>
                      <a:pt x="1207" y="1390"/>
                      <a:pt x="1205" y="1396"/>
                      <a:pt x="1205" y="1401"/>
                    </a:cubicBezTo>
                    <a:close/>
                    <a:moveTo>
                      <a:pt x="1049" y="1226"/>
                    </a:moveTo>
                    <a:cubicBezTo>
                      <a:pt x="1041" y="1226"/>
                      <a:pt x="1035" y="1232"/>
                      <a:pt x="1035" y="1240"/>
                    </a:cubicBezTo>
                    <a:cubicBezTo>
                      <a:pt x="1035" y="1249"/>
                      <a:pt x="1040" y="1255"/>
                      <a:pt x="1049" y="1255"/>
                    </a:cubicBezTo>
                    <a:cubicBezTo>
                      <a:pt x="1057" y="1255"/>
                      <a:pt x="1063" y="1249"/>
                      <a:pt x="1063" y="1240"/>
                    </a:cubicBezTo>
                    <a:cubicBezTo>
                      <a:pt x="1063" y="1232"/>
                      <a:pt x="1058" y="1226"/>
                      <a:pt x="1049" y="1226"/>
                    </a:cubicBezTo>
                    <a:close/>
                    <a:moveTo>
                      <a:pt x="1374" y="1308"/>
                    </a:moveTo>
                    <a:cubicBezTo>
                      <a:pt x="1357" y="1308"/>
                      <a:pt x="1343" y="1322"/>
                      <a:pt x="1343" y="1339"/>
                    </a:cubicBezTo>
                    <a:cubicBezTo>
                      <a:pt x="1343" y="1356"/>
                      <a:pt x="1357" y="1370"/>
                      <a:pt x="1374" y="1370"/>
                    </a:cubicBezTo>
                    <a:cubicBezTo>
                      <a:pt x="1391" y="1370"/>
                      <a:pt x="1405" y="1356"/>
                      <a:pt x="1405" y="1339"/>
                    </a:cubicBezTo>
                    <a:cubicBezTo>
                      <a:pt x="1402" y="1322"/>
                      <a:pt x="1391" y="1308"/>
                      <a:pt x="1374" y="1308"/>
                    </a:cubicBezTo>
                    <a:close/>
                    <a:moveTo>
                      <a:pt x="1137" y="1726"/>
                    </a:moveTo>
                    <a:cubicBezTo>
                      <a:pt x="1120" y="1726"/>
                      <a:pt x="1106" y="1740"/>
                      <a:pt x="1106" y="1757"/>
                    </a:cubicBezTo>
                    <a:cubicBezTo>
                      <a:pt x="1106" y="1774"/>
                      <a:pt x="1120" y="1788"/>
                      <a:pt x="1137" y="1788"/>
                    </a:cubicBezTo>
                    <a:cubicBezTo>
                      <a:pt x="1154" y="1788"/>
                      <a:pt x="1168" y="1774"/>
                      <a:pt x="1168" y="1757"/>
                    </a:cubicBezTo>
                    <a:cubicBezTo>
                      <a:pt x="1168" y="1740"/>
                      <a:pt x="1154" y="1726"/>
                      <a:pt x="1137" y="1726"/>
                    </a:cubicBezTo>
                    <a:close/>
                    <a:moveTo>
                      <a:pt x="1069" y="1864"/>
                    </a:moveTo>
                    <a:cubicBezTo>
                      <a:pt x="1063" y="1864"/>
                      <a:pt x="1058" y="1870"/>
                      <a:pt x="1058" y="1875"/>
                    </a:cubicBezTo>
                    <a:cubicBezTo>
                      <a:pt x="1058" y="1881"/>
                      <a:pt x="1063" y="1887"/>
                      <a:pt x="1069" y="1887"/>
                    </a:cubicBezTo>
                    <a:cubicBezTo>
                      <a:pt x="1075" y="1887"/>
                      <a:pt x="1080" y="1881"/>
                      <a:pt x="1080" y="1875"/>
                    </a:cubicBezTo>
                    <a:cubicBezTo>
                      <a:pt x="1080" y="1870"/>
                      <a:pt x="1075" y="1864"/>
                      <a:pt x="1069" y="1864"/>
                    </a:cubicBezTo>
                    <a:close/>
                    <a:moveTo>
                      <a:pt x="1128" y="1997"/>
                    </a:moveTo>
                    <a:cubicBezTo>
                      <a:pt x="1126" y="1997"/>
                      <a:pt x="1120" y="2000"/>
                      <a:pt x="1120" y="2005"/>
                    </a:cubicBezTo>
                    <a:cubicBezTo>
                      <a:pt x="1120" y="2008"/>
                      <a:pt x="1122" y="2014"/>
                      <a:pt x="1128" y="2014"/>
                    </a:cubicBezTo>
                    <a:cubicBezTo>
                      <a:pt x="1133" y="2014"/>
                      <a:pt x="1137" y="2011"/>
                      <a:pt x="1137" y="2005"/>
                    </a:cubicBezTo>
                    <a:cubicBezTo>
                      <a:pt x="1137" y="2000"/>
                      <a:pt x="1134" y="1997"/>
                      <a:pt x="1128" y="1997"/>
                    </a:cubicBezTo>
                    <a:close/>
                    <a:moveTo>
                      <a:pt x="1018" y="2076"/>
                    </a:moveTo>
                    <a:cubicBezTo>
                      <a:pt x="1013" y="2076"/>
                      <a:pt x="1010" y="2081"/>
                      <a:pt x="1010" y="2084"/>
                    </a:cubicBezTo>
                    <a:cubicBezTo>
                      <a:pt x="1010" y="2087"/>
                      <a:pt x="1015" y="2093"/>
                      <a:pt x="1018" y="2093"/>
                    </a:cubicBezTo>
                    <a:cubicBezTo>
                      <a:pt x="1020" y="2093"/>
                      <a:pt x="1027" y="2087"/>
                      <a:pt x="1027" y="2084"/>
                    </a:cubicBezTo>
                    <a:cubicBezTo>
                      <a:pt x="1027" y="2081"/>
                      <a:pt x="1021" y="2076"/>
                      <a:pt x="1018" y="2076"/>
                    </a:cubicBezTo>
                    <a:close/>
                    <a:moveTo>
                      <a:pt x="1162" y="2158"/>
                    </a:moveTo>
                    <a:cubicBezTo>
                      <a:pt x="1159" y="2158"/>
                      <a:pt x="1157" y="2160"/>
                      <a:pt x="1157" y="2163"/>
                    </a:cubicBezTo>
                    <a:cubicBezTo>
                      <a:pt x="1157" y="2166"/>
                      <a:pt x="1159" y="2169"/>
                      <a:pt x="1162" y="2169"/>
                    </a:cubicBezTo>
                    <a:cubicBezTo>
                      <a:pt x="1165" y="2169"/>
                      <a:pt x="1168" y="2166"/>
                      <a:pt x="1168" y="2163"/>
                    </a:cubicBezTo>
                    <a:cubicBezTo>
                      <a:pt x="1168" y="2160"/>
                      <a:pt x="1168" y="2158"/>
                      <a:pt x="1162" y="2158"/>
                    </a:cubicBezTo>
                    <a:close/>
                    <a:moveTo>
                      <a:pt x="756" y="307"/>
                    </a:moveTo>
                    <a:cubicBezTo>
                      <a:pt x="728" y="307"/>
                      <a:pt x="705" y="330"/>
                      <a:pt x="705" y="358"/>
                    </a:cubicBezTo>
                    <a:cubicBezTo>
                      <a:pt x="705" y="386"/>
                      <a:pt x="728" y="409"/>
                      <a:pt x="756" y="409"/>
                    </a:cubicBezTo>
                    <a:cubicBezTo>
                      <a:pt x="784" y="409"/>
                      <a:pt x="807" y="386"/>
                      <a:pt x="807" y="358"/>
                    </a:cubicBezTo>
                    <a:cubicBezTo>
                      <a:pt x="807" y="330"/>
                      <a:pt x="784" y="307"/>
                      <a:pt x="756" y="307"/>
                    </a:cubicBezTo>
                    <a:close/>
                    <a:moveTo>
                      <a:pt x="905" y="307"/>
                    </a:moveTo>
                    <a:cubicBezTo>
                      <a:pt x="888" y="307"/>
                      <a:pt x="874" y="321"/>
                      <a:pt x="874" y="338"/>
                    </a:cubicBezTo>
                    <a:cubicBezTo>
                      <a:pt x="874" y="354"/>
                      <a:pt x="888" y="370"/>
                      <a:pt x="905" y="370"/>
                    </a:cubicBezTo>
                    <a:cubicBezTo>
                      <a:pt x="921" y="370"/>
                      <a:pt x="936" y="354"/>
                      <a:pt x="936" y="338"/>
                    </a:cubicBezTo>
                    <a:cubicBezTo>
                      <a:pt x="936" y="321"/>
                      <a:pt x="921" y="307"/>
                      <a:pt x="905" y="307"/>
                    </a:cubicBezTo>
                    <a:close/>
                    <a:moveTo>
                      <a:pt x="993" y="449"/>
                    </a:moveTo>
                    <a:cubicBezTo>
                      <a:pt x="962" y="449"/>
                      <a:pt x="936" y="474"/>
                      <a:pt x="936" y="505"/>
                    </a:cubicBezTo>
                    <a:cubicBezTo>
                      <a:pt x="936" y="536"/>
                      <a:pt x="962" y="561"/>
                      <a:pt x="993" y="561"/>
                    </a:cubicBezTo>
                    <a:cubicBezTo>
                      <a:pt x="1024" y="561"/>
                      <a:pt x="1049" y="536"/>
                      <a:pt x="1049" y="505"/>
                    </a:cubicBezTo>
                    <a:cubicBezTo>
                      <a:pt x="1049" y="474"/>
                      <a:pt x="1024" y="449"/>
                      <a:pt x="993" y="449"/>
                    </a:cubicBezTo>
                    <a:close/>
                    <a:moveTo>
                      <a:pt x="750" y="502"/>
                    </a:moveTo>
                    <a:cubicBezTo>
                      <a:pt x="725" y="502"/>
                      <a:pt x="705" y="521"/>
                      <a:pt x="705" y="547"/>
                    </a:cubicBezTo>
                    <a:cubicBezTo>
                      <a:pt x="705" y="572"/>
                      <a:pt x="724" y="592"/>
                      <a:pt x="750" y="592"/>
                    </a:cubicBezTo>
                    <a:cubicBezTo>
                      <a:pt x="775" y="592"/>
                      <a:pt x="795" y="572"/>
                      <a:pt x="795" y="547"/>
                    </a:cubicBezTo>
                    <a:cubicBezTo>
                      <a:pt x="795" y="521"/>
                      <a:pt x="776" y="502"/>
                      <a:pt x="750" y="502"/>
                    </a:cubicBezTo>
                    <a:close/>
                    <a:moveTo>
                      <a:pt x="863" y="409"/>
                    </a:moveTo>
                    <a:cubicBezTo>
                      <a:pt x="841" y="409"/>
                      <a:pt x="821" y="428"/>
                      <a:pt x="821" y="451"/>
                    </a:cubicBezTo>
                    <a:cubicBezTo>
                      <a:pt x="821" y="473"/>
                      <a:pt x="840" y="494"/>
                      <a:pt x="863" y="494"/>
                    </a:cubicBezTo>
                    <a:cubicBezTo>
                      <a:pt x="885" y="494"/>
                      <a:pt x="905" y="474"/>
                      <a:pt x="905" y="451"/>
                    </a:cubicBezTo>
                    <a:cubicBezTo>
                      <a:pt x="905" y="426"/>
                      <a:pt x="886" y="409"/>
                      <a:pt x="863" y="409"/>
                    </a:cubicBezTo>
                    <a:close/>
                    <a:moveTo>
                      <a:pt x="883" y="629"/>
                    </a:moveTo>
                    <a:cubicBezTo>
                      <a:pt x="866" y="629"/>
                      <a:pt x="852" y="643"/>
                      <a:pt x="852" y="660"/>
                    </a:cubicBezTo>
                    <a:cubicBezTo>
                      <a:pt x="852" y="677"/>
                      <a:pt x="866" y="691"/>
                      <a:pt x="883" y="691"/>
                    </a:cubicBezTo>
                    <a:cubicBezTo>
                      <a:pt x="900" y="691"/>
                      <a:pt x="914" y="677"/>
                      <a:pt x="914" y="660"/>
                    </a:cubicBezTo>
                    <a:cubicBezTo>
                      <a:pt x="914" y="643"/>
                      <a:pt x="900" y="629"/>
                      <a:pt x="883" y="629"/>
                    </a:cubicBezTo>
                    <a:close/>
                    <a:moveTo>
                      <a:pt x="756" y="629"/>
                    </a:moveTo>
                    <a:cubicBezTo>
                      <a:pt x="747" y="629"/>
                      <a:pt x="742" y="634"/>
                      <a:pt x="742" y="643"/>
                    </a:cubicBezTo>
                    <a:cubicBezTo>
                      <a:pt x="742" y="651"/>
                      <a:pt x="747" y="657"/>
                      <a:pt x="756" y="657"/>
                    </a:cubicBezTo>
                    <a:cubicBezTo>
                      <a:pt x="764" y="657"/>
                      <a:pt x="770" y="651"/>
                      <a:pt x="770" y="643"/>
                    </a:cubicBezTo>
                    <a:cubicBezTo>
                      <a:pt x="770" y="634"/>
                      <a:pt x="762" y="629"/>
                      <a:pt x="756" y="629"/>
                    </a:cubicBezTo>
                    <a:close/>
                    <a:moveTo>
                      <a:pt x="886" y="516"/>
                    </a:moveTo>
                    <a:cubicBezTo>
                      <a:pt x="880" y="516"/>
                      <a:pt x="874" y="522"/>
                      <a:pt x="874" y="528"/>
                    </a:cubicBezTo>
                    <a:cubicBezTo>
                      <a:pt x="874" y="533"/>
                      <a:pt x="880" y="539"/>
                      <a:pt x="886" y="539"/>
                    </a:cubicBezTo>
                    <a:cubicBezTo>
                      <a:pt x="891" y="539"/>
                      <a:pt x="897" y="533"/>
                      <a:pt x="897" y="528"/>
                    </a:cubicBezTo>
                    <a:cubicBezTo>
                      <a:pt x="897" y="522"/>
                      <a:pt x="891" y="516"/>
                      <a:pt x="886" y="516"/>
                    </a:cubicBezTo>
                    <a:close/>
                    <a:moveTo>
                      <a:pt x="1744" y="282"/>
                    </a:moveTo>
                    <a:cubicBezTo>
                      <a:pt x="1715" y="282"/>
                      <a:pt x="1693" y="305"/>
                      <a:pt x="1693" y="333"/>
                    </a:cubicBezTo>
                    <a:cubicBezTo>
                      <a:pt x="1693" y="361"/>
                      <a:pt x="1715" y="384"/>
                      <a:pt x="1744" y="384"/>
                    </a:cubicBezTo>
                    <a:cubicBezTo>
                      <a:pt x="1772" y="384"/>
                      <a:pt x="1794" y="361"/>
                      <a:pt x="1794" y="333"/>
                    </a:cubicBezTo>
                    <a:cubicBezTo>
                      <a:pt x="1794" y="305"/>
                      <a:pt x="1772" y="282"/>
                      <a:pt x="1744" y="282"/>
                    </a:cubicBezTo>
                    <a:close/>
                    <a:moveTo>
                      <a:pt x="1656" y="358"/>
                    </a:moveTo>
                    <a:cubicBezTo>
                      <a:pt x="1650" y="358"/>
                      <a:pt x="1645" y="364"/>
                      <a:pt x="1645" y="370"/>
                    </a:cubicBezTo>
                    <a:cubicBezTo>
                      <a:pt x="1645" y="375"/>
                      <a:pt x="1650" y="381"/>
                      <a:pt x="1656" y="381"/>
                    </a:cubicBezTo>
                    <a:cubicBezTo>
                      <a:pt x="1662" y="381"/>
                      <a:pt x="1667" y="375"/>
                      <a:pt x="1667" y="370"/>
                    </a:cubicBezTo>
                    <a:cubicBezTo>
                      <a:pt x="1665" y="364"/>
                      <a:pt x="1662" y="358"/>
                      <a:pt x="1656" y="358"/>
                    </a:cubicBezTo>
                    <a:close/>
                    <a:moveTo>
                      <a:pt x="1724" y="11"/>
                    </a:moveTo>
                    <a:cubicBezTo>
                      <a:pt x="1690" y="11"/>
                      <a:pt x="1665" y="36"/>
                      <a:pt x="1665" y="70"/>
                    </a:cubicBezTo>
                    <a:cubicBezTo>
                      <a:pt x="1665" y="103"/>
                      <a:pt x="1690" y="130"/>
                      <a:pt x="1724" y="130"/>
                    </a:cubicBezTo>
                    <a:cubicBezTo>
                      <a:pt x="1758" y="130"/>
                      <a:pt x="1783" y="104"/>
                      <a:pt x="1783" y="70"/>
                    </a:cubicBezTo>
                    <a:cubicBezTo>
                      <a:pt x="1783" y="39"/>
                      <a:pt x="1758" y="11"/>
                      <a:pt x="1724" y="11"/>
                    </a:cubicBezTo>
                    <a:close/>
                    <a:moveTo>
                      <a:pt x="1769" y="203"/>
                    </a:moveTo>
                    <a:cubicBezTo>
                      <a:pt x="1761" y="203"/>
                      <a:pt x="1755" y="208"/>
                      <a:pt x="1755" y="217"/>
                    </a:cubicBezTo>
                    <a:cubicBezTo>
                      <a:pt x="1755" y="225"/>
                      <a:pt x="1761" y="231"/>
                      <a:pt x="1769" y="231"/>
                    </a:cubicBezTo>
                    <a:cubicBezTo>
                      <a:pt x="1777" y="231"/>
                      <a:pt x="1783" y="226"/>
                      <a:pt x="1783" y="217"/>
                    </a:cubicBezTo>
                    <a:cubicBezTo>
                      <a:pt x="1783" y="209"/>
                      <a:pt x="1777" y="203"/>
                      <a:pt x="1769" y="203"/>
                    </a:cubicBezTo>
                    <a:close/>
                    <a:moveTo>
                      <a:pt x="2237" y="288"/>
                    </a:moveTo>
                    <a:cubicBezTo>
                      <a:pt x="2237" y="319"/>
                      <a:pt x="2263" y="344"/>
                      <a:pt x="2294" y="344"/>
                    </a:cubicBezTo>
                    <a:cubicBezTo>
                      <a:pt x="2325" y="344"/>
                      <a:pt x="2350" y="319"/>
                      <a:pt x="2350" y="288"/>
                    </a:cubicBezTo>
                    <a:cubicBezTo>
                      <a:pt x="2350" y="257"/>
                      <a:pt x="2325" y="231"/>
                      <a:pt x="2294" y="231"/>
                    </a:cubicBezTo>
                    <a:cubicBezTo>
                      <a:pt x="2263" y="231"/>
                      <a:pt x="2237" y="257"/>
                      <a:pt x="2237" y="288"/>
                    </a:cubicBezTo>
                    <a:close/>
                    <a:moveTo>
                      <a:pt x="2398" y="355"/>
                    </a:moveTo>
                    <a:cubicBezTo>
                      <a:pt x="2398" y="369"/>
                      <a:pt x="2410" y="384"/>
                      <a:pt x="2427" y="384"/>
                    </a:cubicBezTo>
                    <a:cubicBezTo>
                      <a:pt x="2441" y="384"/>
                      <a:pt x="2455" y="372"/>
                      <a:pt x="2455" y="355"/>
                    </a:cubicBezTo>
                    <a:cubicBezTo>
                      <a:pt x="2455" y="341"/>
                      <a:pt x="2443" y="327"/>
                      <a:pt x="2427" y="327"/>
                    </a:cubicBezTo>
                    <a:cubicBezTo>
                      <a:pt x="2410" y="327"/>
                      <a:pt x="2398" y="340"/>
                      <a:pt x="2398" y="355"/>
                    </a:cubicBezTo>
                    <a:close/>
                    <a:moveTo>
                      <a:pt x="1879" y="25"/>
                    </a:moveTo>
                    <a:cubicBezTo>
                      <a:pt x="1856" y="25"/>
                      <a:pt x="1837" y="45"/>
                      <a:pt x="1837" y="68"/>
                    </a:cubicBezTo>
                    <a:cubicBezTo>
                      <a:pt x="1837" y="90"/>
                      <a:pt x="1856" y="110"/>
                      <a:pt x="1879" y="110"/>
                    </a:cubicBezTo>
                    <a:cubicBezTo>
                      <a:pt x="1902" y="110"/>
                      <a:pt x="1921" y="90"/>
                      <a:pt x="1921" y="68"/>
                    </a:cubicBezTo>
                    <a:cubicBezTo>
                      <a:pt x="1921" y="45"/>
                      <a:pt x="1902" y="25"/>
                      <a:pt x="1879" y="25"/>
                    </a:cubicBezTo>
                    <a:close/>
                    <a:moveTo>
                      <a:pt x="2139" y="254"/>
                    </a:moveTo>
                    <a:cubicBezTo>
                      <a:pt x="2127" y="254"/>
                      <a:pt x="2119" y="262"/>
                      <a:pt x="2119" y="274"/>
                    </a:cubicBezTo>
                    <a:cubicBezTo>
                      <a:pt x="2119" y="285"/>
                      <a:pt x="2127" y="293"/>
                      <a:pt x="2139" y="293"/>
                    </a:cubicBezTo>
                    <a:cubicBezTo>
                      <a:pt x="2150" y="293"/>
                      <a:pt x="2158" y="285"/>
                      <a:pt x="2158" y="274"/>
                    </a:cubicBezTo>
                    <a:cubicBezTo>
                      <a:pt x="2158" y="262"/>
                      <a:pt x="2150" y="254"/>
                      <a:pt x="2139" y="25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  <p:sp>
            <p:nvSpPr>
              <p:cNvPr id="56" name="Freeform 5">
                <a:extLst>
                  <a:ext uri="{FF2B5EF4-FFF2-40B4-BE49-F238E27FC236}">
                    <a16:creationId xmlns:a16="http://schemas.microsoft.com/office/drawing/2014/main" id="{D96C34E7-AD9E-48AB-BF69-313CF92E819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34368" y="647499"/>
                <a:ext cx="849206" cy="737306"/>
              </a:xfrm>
              <a:custGeom>
                <a:avLst/>
                <a:gdLst>
                  <a:gd name="T0" fmla="*/ 832 w 2441"/>
                  <a:gd name="T1" fmla="*/ 0 h 2119"/>
                  <a:gd name="T2" fmla="*/ 1052 w 2441"/>
                  <a:gd name="T3" fmla="*/ 0 h 2119"/>
                  <a:gd name="T4" fmla="*/ 1494 w 2441"/>
                  <a:gd name="T5" fmla="*/ 192 h 2119"/>
                  <a:gd name="T6" fmla="*/ 1661 w 2441"/>
                  <a:gd name="T7" fmla="*/ 96 h 2119"/>
                  <a:gd name="T8" fmla="*/ 609 w 2441"/>
                  <a:gd name="T9" fmla="*/ 384 h 2119"/>
                  <a:gd name="T10" fmla="*/ 1052 w 2441"/>
                  <a:gd name="T11" fmla="*/ 192 h 2119"/>
                  <a:gd name="T12" fmla="*/ 1109 w 2441"/>
                  <a:gd name="T13" fmla="*/ 288 h 2119"/>
                  <a:gd name="T14" fmla="*/ 1329 w 2441"/>
                  <a:gd name="T15" fmla="*/ 286 h 2119"/>
                  <a:gd name="T16" fmla="*/ 1940 w 2441"/>
                  <a:gd name="T17" fmla="*/ 192 h 2119"/>
                  <a:gd name="T18" fmla="*/ 333 w 2441"/>
                  <a:gd name="T19" fmla="*/ 480 h 2119"/>
                  <a:gd name="T20" fmla="*/ 554 w 2441"/>
                  <a:gd name="T21" fmla="*/ 478 h 2119"/>
                  <a:gd name="T22" fmla="*/ 1162 w 2441"/>
                  <a:gd name="T23" fmla="*/ 576 h 2119"/>
                  <a:gd name="T24" fmla="*/ 1274 w 2441"/>
                  <a:gd name="T25" fmla="*/ 576 h 2119"/>
                  <a:gd name="T26" fmla="*/ 1384 w 2441"/>
                  <a:gd name="T27" fmla="*/ 384 h 2119"/>
                  <a:gd name="T28" fmla="*/ 1940 w 2441"/>
                  <a:gd name="T29" fmla="*/ 384 h 2119"/>
                  <a:gd name="T30" fmla="*/ 276 w 2441"/>
                  <a:gd name="T31" fmla="*/ 771 h 2119"/>
                  <a:gd name="T32" fmla="*/ 664 w 2441"/>
                  <a:gd name="T33" fmla="*/ 677 h 2119"/>
                  <a:gd name="T34" fmla="*/ 166 w 2441"/>
                  <a:gd name="T35" fmla="*/ 771 h 2119"/>
                  <a:gd name="T36" fmla="*/ 389 w 2441"/>
                  <a:gd name="T37" fmla="*/ 962 h 2119"/>
                  <a:gd name="T38" fmla="*/ 499 w 2441"/>
                  <a:gd name="T39" fmla="*/ 771 h 2119"/>
                  <a:gd name="T40" fmla="*/ 1274 w 2441"/>
                  <a:gd name="T41" fmla="*/ 771 h 2119"/>
                  <a:gd name="T42" fmla="*/ 1494 w 2441"/>
                  <a:gd name="T43" fmla="*/ 771 h 2119"/>
                  <a:gd name="T44" fmla="*/ 1827 w 2441"/>
                  <a:gd name="T45" fmla="*/ 771 h 2119"/>
                  <a:gd name="T46" fmla="*/ 2163 w 2441"/>
                  <a:gd name="T47" fmla="*/ 771 h 2119"/>
                  <a:gd name="T48" fmla="*/ 166 w 2441"/>
                  <a:gd name="T49" fmla="*/ 962 h 2119"/>
                  <a:gd name="T50" fmla="*/ 386 w 2441"/>
                  <a:gd name="T51" fmla="*/ 962 h 2119"/>
                  <a:gd name="T52" fmla="*/ 1165 w 2441"/>
                  <a:gd name="T53" fmla="*/ 962 h 2119"/>
                  <a:gd name="T54" fmla="*/ 1384 w 2441"/>
                  <a:gd name="T55" fmla="*/ 962 h 2119"/>
                  <a:gd name="T56" fmla="*/ 1052 w 2441"/>
                  <a:gd name="T57" fmla="*/ 962 h 2119"/>
                  <a:gd name="T58" fmla="*/ 1830 w 2441"/>
                  <a:gd name="T59" fmla="*/ 962 h 2119"/>
                  <a:gd name="T60" fmla="*/ 2050 w 2441"/>
                  <a:gd name="T61" fmla="*/ 962 h 2119"/>
                  <a:gd name="T62" fmla="*/ 2383 w 2441"/>
                  <a:gd name="T63" fmla="*/ 962 h 2119"/>
                  <a:gd name="T64" fmla="*/ 389 w 2441"/>
                  <a:gd name="T65" fmla="*/ 1156 h 2119"/>
                  <a:gd name="T66" fmla="*/ 609 w 2441"/>
                  <a:gd name="T67" fmla="*/ 1156 h 2119"/>
                  <a:gd name="T68" fmla="*/ 1494 w 2441"/>
                  <a:gd name="T69" fmla="*/ 1348 h 2119"/>
                  <a:gd name="T70" fmla="*/ 996 w 2441"/>
                  <a:gd name="T71" fmla="*/ 1252 h 2119"/>
                  <a:gd name="T72" fmla="*/ 1827 w 2441"/>
                  <a:gd name="T73" fmla="*/ 1348 h 2119"/>
                  <a:gd name="T74" fmla="*/ 2050 w 2441"/>
                  <a:gd name="T75" fmla="*/ 1156 h 2119"/>
                  <a:gd name="T76" fmla="*/ 276 w 2441"/>
                  <a:gd name="T77" fmla="*/ 1348 h 2119"/>
                  <a:gd name="T78" fmla="*/ 499 w 2441"/>
                  <a:gd name="T79" fmla="*/ 1540 h 2119"/>
                  <a:gd name="T80" fmla="*/ 609 w 2441"/>
                  <a:gd name="T81" fmla="*/ 1348 h 2119"/>
                  <a:gd name="T82" fmla="*/ 1830 w 2441"/>
                  <a:gd name="T83" fmla="*/ 1348 h 2119"/>
                  <a:gd name="T84" fmla="*/ 2050 w 2441"/>
                  <a:gd name="T85" fmla="*/ 1348 h 2119"/>
                  <a:gd name="T86" fmla="*/ 609 w 2441"/>
                  <a:gd name="T87" fmla="*/ 1732 h 2119"/>
                  <a:gd name="T88" fmla="*/ 776 w 2441"/>
                  <a:gd name="T89" fmla="*/ 1636 h 2119"/>
                  <a:gd name="T90" fmla="*/ 997 w 2441"/>
                  <a:gd name="T91" fmla="*/ 1633 h 2119"/>
                  <a:gd name="T92" fmla="*/ 1604 w 2441"/>
                  <a:gd name="T93" fmla="*/ 1732 h 2119"/>
                  <a:gd name="T94" fmla="*/ 1717 w 2441"/>
                  <a:gd name="T95" fmla="*/ 1732 h 2119"/>
                  <a:gd name="T96" fmla="*/ 2107 w 2441"/>
                  <a:gd name="T97" fmla="*/ 1636 h 2119"/>
                  <a:gd name="T98" fmla="*/ 829 w 2441"/>
                  <a:gd name="T99" fmla="*/ 1924 h 2119"/>
                  <a:gd name="T100" fmla="*/ 942 w 2441"/>
                  <a:gd name="T101" fmla="*/ 1924 h 2119"/>
                  <a:gd name="T102" fmla="*/ 1329 w 2441"/>
                  <a:gd name="T103" fmla="*/ 1830 h 2119"/>
                  <a:gd name="T104" fmla="*/ 1607 w 2441"/>
                  <a:gd name="T105" fmla="*/ 1732 h 2119"/>
                  <a:gd name="T106" fmla="*/ 1830 w 2441"/>
                  <a:gd name="T107" fmla="*/ 1924 h 2119"/>
                  <a:gd name="T108" fmla="*/ 776 w 2441"/>
                  <a:gd name="T109" fmla="*/ 2022 h 2119"/>
                  <a:gd name="T110" fmla="*/ 1162 w 2441"/>
                  <a:gd name="T111" fmla="*/ 2118 h 2119"/>
                  <a:gd name="T112" fmla="*/ 1274 w 2441"/>
                  <a:gd name="T113" fmla="*/ 2118 h 2119"/>
                  <a:gd name="T114" fmla="*/ 1384 w 2441"/>
                  <a:gd name="T115" fmla="*/ 1927 h 2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441" h="2119">
                    <a:moveTo>
                      <a:pt x="776" y="96"/>
                    </a:moveTo>
                    <a:lnTo>
                      <a:pt x="719" y="192"/>
                    </a:lnTo>
                    <a:lnTo>
                      <a:pt x="609" y="192"/>
                    </a:lnTo>
                    <a:lnTo>
                      <a:pt x="553" y="96"/>
                    </a:lnTo>
                    <a:lnTo>
                      <a:pt x="609" y="0"/>
                    </a:lnTo>
                    <a:lnTo>
                      <a:pt x="719" y="0"/>
                    </a:lnTo>
                    <a:lnTo>
                      <a:pt x="776" y="96"/>
                    </a:lnTo>
                    <a:close/>
                    <a:moveTo>
                      <a:pt x="942" y="0"/>
                    </a:moveTo>
                    <a:lnTo>
                      <a:pt x="832" y="0"/>
                    </a:lnTo>
                    <a:lnTo>
                      <a:pt x="776" y="96"/>
                    </a:lnTo>
                    <a:lnTo>
                      <a:pt x="832" y="192"/>
                    </a:lnTo>
                    <a:lnTo>
                      <a:pt x="942" y="192"/>
                    </a:lnTo>
                    <a:lnTo>
                      <a:pt x="997" y="99"/>
                    </a:lnTo>
                    <a:lnTo>
                      <a:pt x="1052" y="192"/>
                    </a:lnTo>
                    <a:lnTo>
                      <a:pt x="1162" y="192"/>
                    </a:lnTo>
                    <a:lnTo>
                      <a:pt x="1219" y="96"/>
                    </a:lnTo>
                    <a:lnTo>
                      <a:pt x="1162" y="0"/>
                    </a:lnTo>
                    <a:lnTo>
                      <a:pt x="1052" y="0"/>
                    </a:lnTo>
                    <a:lnTo>
                      <a:pt x="997" y="94"/>
                    </a:lnTo>
                    <a:lnTo>
                      <a:pt x="942" y="0"/>
                    </a:lnTo>
                    <a:close/>
                    <a:moveTo>
                      <a:pt x="1384" y="0"/>
                    </a:moveTo>
                    <a:lnTo>
                      <a:pt x="1274" y="0"/>
                    </a:lnTo>
                    <a:lnTo>
                      <a:pt x="1219" y="96"/>
                    </a:lnTo>
                    <a:lnTo>
                      <a:pt x="1274" y="192"/>
                    </a:lnTo>
                    <a:lnTo>
                      <a:pt x="1384" y="192"/>
                    </a:lnTo>
                    <a:lnTo>
                      <a:pt x="1439" y="99"/>
                    </a:lnTo>
                    <a:lnTo>
                      <a:pt x="1494" y="192"/>
                    </a:lnTo>
                    <a:lnTo>
                      <a:pt x="1604" y="192"/>
                    </a:lnTo>
                    <a:lnTo>
                      <a:pt x="1661" y="96"/>
                    </a:lnTo>
                    <a:lnTo>
                      <a:pt x="1607" y="0"/>
                    </a:lnTo>
                    <a:lnTo>
                      <a:pt x="1494" y="0"/>
                    </a:lnTo>
                    <a:lnTo>
                      <a:pt x="1439" y="94"/>
                    </a:lnTo>
                    <a:lnTo>
                      <a:pt x="1384" y="0"/>
                    </a:lnTo>
                    <a:close/>
                    <a:moveTo>
                      <a:pt x="1827" y="0"/>
                    </a:moveTo>
                    <a:lnTo>
                      <a:pt x="1717" y="0"/>
                    </a:lnTo>
                    <a:lnTo>
                      <a:pt x="1661" y="96"/>
                    </a:lnTo>
                    <a:lnTo>
                      <a:pt x="1717" y="192"/>
                    </a:lnTo>
                    <a:lnTo>
                      <a:pt x="1827" y="192"/>
                    </a:lnTo>
                    <a:lnTo>
                      <a:pt x="1884" y="96"/>
                    </a:lnTo>
                    <a:lnTo>
                      <a:pt x="1827" y="0"/>
                    </a:lnTo>
                    <a:close/>
                    <a:moveTo>
                      <a:pt x="609" y="192"/>
                    </a:moveTo>
                    <a:lnTo>
                      <a:pt x="499" y="192"/>
                    </a:lnTo>
                    <a:lnTo>
                      <a:pt x="443" y="288"/>
                    </a:lnTo>
                    <a:lnTo>
                      <a:pt x="499" y="384"/>
                    </a:lnTo>
                    <a:lnTo>
                      <a:pt x="609" y="384"/>
                    </a:lnTo>
                    <a:lnTo>
                      <a:pt x="664" y="290"/>
                    </a:lnTo>
                    <a:lnTo>
                      <a:pt x="719" y="384"/>
                    </a:lnTo>
                    <a:lnTo>
                      <a:pt x="829" y="384"/>
                    </a:lnTo>
                    <a:lnTo>
                      <a:pt x="886" y="288"/>
                    </a:lnTo>
                    <a:lnTo>
                      <a:pt x="829" y="192"/>
                    </a:lnTo>
                    <a:lnTo>
                      <a:pt x="719" y="192"/>
                    </a:lnTo>
                    <a:lnTo>
                      <a:pt x="664" y="286"/>
                    </a:lnTo>
                    <a:lnTo>
                      <a:pt x="609" y="192"/>
                    </a:lnTo>
                    <a:close/>
                    <a:moveTo>
                      <a:pt x="1052" y="192"/>
                    </a:moveTo>
                    <a:lnTo>
                      <a:pt x="942" y="192"/>
                    </a:lnTo>
                    <a:lnTo>
                      <a:pt x="886" y="288"/>
                    </a:lnTo>
                    <a:lnTo>
                      <a:pt x="942" y="384"/>
                    </a:lnTo>
                    <a:lnTo>
                      <a:pt x="1052" y="384"/>
                    </a:lnTo>
                    <a:lnTo>
                      <a:pt x="1109" y="288"/>
                    </a:lnTo>
                    <a:lnTo>
                      <a:pt x="1052" y="192"/>
                    </a:lnTo>
                    <a:close/>
                    <a:moveTo>
                      <a:pt x="1274" y="192"/>
                    </a:moveTo>
                    <a:lnTo>
                      <a:pt x="1165" y="192"/>
                    </a:lnTo>
                    <a:lnTo>
                      <a:pt x="1109" y="288"/>
                    </a:lnTo>
                    <a:lnTo>
                      <a:pt x="1165" y="384"/>
                    </a:lnTo>
                    <a:lnTo>
                      <a:pt x="1274" y="384"/>
                    </a:lnTo>
                    <a:lnTo>
                      <a:pt x="1329" y="290"/>
                    </a:lnTo>
                    <a:lnTo>
                      <a:pt x="1384" y="384"/>
                    </a:lnTo>
                    <a:lnTo>
                      <a:pt x="1494" y="384"/>
                    </a:lnTo>
                    <a:lnTo>
                      <a:pt x="1551" y="288"/>
                    </a:lnTo>
                    <a:lnTo>
                      <a:pt x="1494" y="192"/>
                    </a:lnTo>
                    <a:lnTo>
                      <a:pt x="1384" y="192"/>
                    </a:lnTo>
                    <a:lnTo>
                      <a:pt x="1329" y="286"/>
                    </a:lnTo>
                    <a:lnTo>
                      <a:pt x="1274" y="192"/>
                    </a:lnTo>
                    <a:close/>
                    <a:moveTo>
                      <a:pt x="1717" y="192"/>
                    </a:moveTo>
                    <a:lnTo>
                      <a:pt x="1607" y="192"/>
                    </a:lnTo>
                    <a:lnTo>
                      <a:pt x="1551" y="288"/>
                    </a:lnTo>
                    <a:lnTo>
                      <a:pt x="1607" y="384"/>
                    </a:lnTo>
                    <a:lnTo>
                      <a:pt x="1717" y="384"/>
                    </a:lnTo>
                    <a:lnTo>
                      <a:pt x="1774" y="288"/>
                    </a:lnTo>
                    <a:lnTo>
                      <a:pt x="1717" y="192"/>
                    </a:lnTo>
                    <a:close/>
                    <a:moveTo>
                      <a:pt x="1940" y="192"/>
                    </a:moveTo>
                    <a:lnTo>
                      <a:pt x="1830" y="192"/>
                    </a:lnTo>
                    <a:lnTo>
                      <a:pt x="1774" y="288"/>
                    </a:lnTo>
                    <a:lnTo>
                      <a:pt x="1830" y="384"/>
                    </a:lnTo>
                    <a:lnTo>
                      <a:pt x="1940" y="384"/>
                    </a:lnTo>
                    <a:lnTo>
                      <a:pt x="1997" y="288"/>
                    </a:lnTo>
                    <a:lnTo>
                      <a:pt x="1940" y="192"/>
                    </a:lnTo>
                    <a:close/>
                    <a:moveTo>
                      <a:pt x="499" y="384"/>
                    </a:moveTo>
                    <a:lnTo>
                      <a:pt x="389" y="384"/>
                    </a:lnTo>
                    <a:lnTo>
                      <a:pt x="333" y="480"/>
                    </a:lnTo>
                    <a:lnTo>
                      <a:pt x="389" y="576"/>
                    </a:lnTo>
                    <a:lnTo>
                      <a:pt x="499" y="576"/>
                    </a:lnTo>
                    <a:lnTo>
                      <a:pt x="554" y="482"/>
                    </a:lnTo>
                    <a:lnTo>
                      <a:pt x="609" y="576"/>
                    </a:lnTo>
                    <a:lnTo>
                      <a:pt x="719" y="576"/>
                    </a:lnTo>
                    <a:lnTo>
                      <a:pt x="776" y="480"/>
                    </a:lnTo>
                    <a:lnTo>
                      <a:pt x="719" y="384"/>
                    </a:lnTo>
                    <a:lnTo>
                      <a:pt x="609" y="384"/>
                    </a:lnTo>
                    <a:lnTo>
                      <a:pt x="554" y="478"/>
                    </a:lnTo>
                    <a:lnTo>
                      <a:pt x="499" y="384"/>
                    </a:lnTo>
                    <a:close/>
                    <a:moveTo>
                      <a:pt x="942" y="384"/>
                    </a:moveTo>
                    <a:lnTo>
                      <a:pt x="832" y="384"/>
                    </a:lnTo>
                    <a:lnTo>
                      <a:pt x="776" y="480"/>
                    </a:lnTo>
                    <a:lnTo>
                      <a:pt x="832" y="576"/>
                    </a:lnTo>
                    <a:lnTo>
                      <a:pt x="942" y="576"/>
                    </a:lnTo>
                    <a:lnTo>
                      <a:pt x="997" y="482"/>
                    </a:lnTo>
                    <a:lnTo>
                      <a:pt x="1052" y="576"/>
                    </a:lnTo>
                    <a:lnTo>
                      <a:pt x="1162" y="576"/>
                    </a:lnTo>
                    <a:lnTo>
                      <a:pt x="1219" y="480"/>
                    </a:lnTo>
                    <a:lnTo>
                      <a:pt x="1162" y="384"/>
                    </a:lnTo>
                    <a:lnTo>
                      <a:pt x="1052" y="384"/>
                    </a:lnTo>
                    <a:lnTo>
                      <a:pt x="997" y="478"/>
                    </a:lnTo>
                    <a:lnTo>
                      <a:pt x="942" y="384"/>
                    </a:lnTo>
                    <a:close/>
                    <a:moveTo>
                      <a:pt x="1384" y="384"/>
                    </a:moveTo>
                    <a:lnTo>
                      <a:pt x="1274" y="384"/>
                    </a:lnTo>
                    <a:lnTo>
                      <a:pt x="1219" y="480"/>
                    </a:lnTo>
                    <a:lnTo>
                      <a:pt x="1274" y="576"/>
                    </a:lnTo>
                    <a:lnTo>
                      <a:pt x="1384" y="576"/>
                    </a:lnTo>
                    <a:lnTo>
                      <a:pt x="1439" y="482"/>
                    </a:lnTo>
                    <a:lnTo>
                      <a:pt x="1494" y="576"/>
                    </a:lnTo>
                    <a:lnTo>
                      <a:pt x="1604" y="576"/>
                    </a:lnTo>
                    <a:lnTo>
                      <a:pt x="1661" y="480"/>
                    </a:lnTo>
                    <a:lnTo>
                      <a:pt x="1607" y="384"/>
                    </a:lnTo>
                    <a:lnTo>
                      <a:pt x="1494" y="384"/>
                    </a:lnTo>
                    <a:lnTo>
                      <a:pt x="1439" y="478"/>
                    </a:lnTo>
                    <a:lnTo>
                      <a:pt x="1384" y="384"/>
                    </a:lnTo>
                    <a:close/>
                    <a:moveTo>
                      <a:pt x="1827" y="384"/>
                    </a:moveTo>
                    <a:lnTo>
                      <a:pt x="1717" y="384"/>
                    </a:lnTo>
                    <a:lnTo>
                      <a:pt x="1661" y="480"/>
                    </a:lnTo>
                    <a:lnTo>
                      <a:pt x="1717" y="576"/>
                    </a:lnTo>
                    <a:lnTo>
                      <a:pt x="1827" y="576"/>
                    </a:lnTo>
                    <a:lnTo>
                      <a:pt x="1884" y="480"/>
                    </a:lnTo>
                    <a:lnTo>
                      <a:pt x="1827" y="384"/>
                    </a:lnTo>
                    <a:close/>
                    <a:moveTo>
                      <a:pt x="2050" y="384"/>
                    </a:moveTo>
                    <a:lnTo>
                      <a:pt x="1940" y="384"/>
                    </a:lnTo>
                    <a:lnTo>
                      <a:pt x="1884" y="480"/>
                    </a:lnTo>
                    <a:lnTo>
                      <a:pt x="1940" y="576"/>
                    </a:lnTo>
                    <a:lnTo>
                      <a:pt x="2050" y="576"/>
                    </a:lnTo>
                    <a:lnTo>
                      <a:pt x="2107" y="480"/>
                    </a:lnTo>
                    <a:lnTo>
                      <a:pt x="2050" y="384"/>
                    </a:lnTo>
                    <a:close/>
                    <a:moveTo>
                      <a:pt x="386" y="579"/>
                    </a:moveTo>
                    <a:lnTo>
                      <a:pt x="276" y="579"/>
                    </a:lnTo>
                    <a:lnTo>
                      <a:pt x="220" y="675"/>
                    </a:lnTo>
                    <a:lnTo>
                      <a:pt x="276" y="771"/>
                    </a:lnTo>
                    <a:lnTo>
                      <a:pt x="386" y="771"/>
                    </a:lnTo>
                    <a:lnTo>
                      <a:pt x="443" y="675"/>
                    </a:lnTo>
                    <a:lnTo>
                      <a:pt x="386" y="579"/>
                    </a:lnTo>
                    <a:close/>
                    <a:moveTo>
                      <a:pt x="609" y="579"/>
                    </a:moveTo>
                    <a:lnTo>
                      <a:pt x="499" y="579"/>
                    </a:lnTo>
                    <a:lnTo>
                      <a:pt x="443" y="675"/>
                    </a:lnTo>
                    <a:lnTo>
                      <a:pt x="499" y="771"/>
                    </a:lnTo>
                    <a:lnTo>
                      <a:pt x="609" y="771"/>
                    </a:lnTo>
                    <a:lnTo>
                      <a:pt x="664" y="677"/>
                    </a:lnTo>
                    <a:lnTo>
                      <a:pt x="719" y="771"/>
                    </a:lnTo>
                    <a:lnTo>
                      <a:pt x="829" y="771"/>
                    </a:lnTo>
                    <a:lnTo>
                      <a:pt x="886" y="675"/>
                    </a:lnTo>
                    <a:lnTo>
                      <a:pt x="829" y="579"/>
                    </a:lnTo>
                    <a:lnTo>
                      <a:pt x="719" y="579"/>
                    </a:lnTo>
                    <a:lnTo>
                      <a:pt x="664" y="672"/>
                    </a:lnTo>
                    <a:lnTo>
                      <a:pt x="609" y="579"/>
                    </a:lnTo>
                    <a:close/>
                    <a:moveTo>
                      <a:pt x="276" y="771"/>
                    </a:moveTo>
                    <a:lnTo>
                      <a:pt x="166" y="771"/>
                    </a:lnTo>
                    <a:lnTo>
                      <a:pt x="110" y="867"/>
                    </a:lnTo>
                    <a:lnTo>
                      <a:pt x="166" y="962"/>
                    </a:lnTo>
                    <a:lnTo>
                      <a:pt x="276" y="962"/>
                    </a:lnTo>
                    <a:lnTo>
                      <a:pt x="333" y="867"/>
                    </a:lnTo>
                    <a:lnTo>
                      <a:pt x="276" y="771"/>
                    </a:lnTo>
                    <a:close/>
                    <a:moveTo>
                      <a:pt x="499" y="771"/>
                    </a:moveTo>
                    <a:lnTo>
                      <a:pt x="389" y="771"/>
                    </a:lnTo>
                    <a:lnTo>
                      <a:pt x="333" y="867"/>
                    </a:lnTo>
                    <a:lnTo>
                      <a:pt x="389" y="962"/>
                    </a:lnTo>
                    <a:lnTo>
                      <a:pt x="499" y="962"/>
                    </a:lnTo>
                    <a:lnTo>
                      <a:pt x="554" y="869"/>
                    </a:lnTo>
                    <a:lnTo>
                      <a:pt x="609" y="962"/>
                    </a:lnTo>
                    <a:lnTo>
                      <a:pt x="719" y="962"/>
                    </a:lnTo>
                    <a:lnTo>
                      <a:pt x="776" y="867"/>
                    </a:lnTo>
                    <a:lnTo>
                      <a:pt x="719" y="771"/>
                    </a:lnTo>
                    <a:lnTo>
                      <a:pt x="609" y="771"/>
                    </a:lnTo>
                    <a:lnTo>
                      <a:pt x="554" y="864"/>
                    </a:lnTo>
                    <a:lnTo>
                      <a:pt x="499" y="771"/>
                    </a:lnTo>
                    <a:close/>
                    <a:moveTo>
                      <a:pt x="1162" y="771"/>
                    </a:moveTo>
                    <a:lnTo>
                      <a:pt x="1052" y="771"/>
                    </a:lnTo>
                    <a:lnTo>
                      <a:pt x="996" y="867"/>
                    </a:lnTo>
                    <a:lnTo>
                      <a:pt x="1052" y="962"/>
                    </a:lnTo>
                    <a:lnTo>
                      <a:pt x="1162" y="962"/>
                    </a:lnTo>
                    <a:lnTo>
                      <a:pt x="1219" y="867"/>
                    </a:lnTo>
                    <a:lnTo>
                      <a:pt x="1162" y="771"/>
                    </a:lnTo>
                    <a:close/>
                    <a:moveTo>
                      <a:pt x="1384" y="771"/>
                    </a:moveTo>
                    <a:lnTo>
                      <a:pt x="1274" y="771"/>
                    </a:lnTo>
                    <a:lnTo>
                      <a:pt x="1219" y="867"/>
                    </a:lnTo>
                    <a:lnTo>
                      <a:pt x="1274" y="962"/>
                    </a:lnTo>
                    <a:lnTo>
                      <a:pt x="1384" y="962"/>
                    </a:lnTo>
                    <a:lnTo>
                      <a:pt x="1439" y="869"/>
                    </a:lnTo>
                    <a:lnTo>
                      <a:pt x="1494" y="962"/>
                    </a:lnTo>
                    <a:lnTo>
                      <a:pt x="1604" y="962"/>
                    </a:lnTo>
                    <a:lnTo>
                      <a:pt x="1661" y="867"/>
                    </a:lnTo>
                    <a:lnTo>
                      <a:pt x="1607" y="771"/>
                    </a:lnTo>
                    <a:lnTo>
                      <a:pt x="1494" y="771"/>
                    </a:lnTo>
                    <a:lnTo>
                      <a:pt x="1439" y="864"/>
                    </a:lnTo>
                    <a:lnTo>
                      <a:pt x="1384" y="771"/>
                    </a:lnTo>
                    <a:close/>
                    <a:moveTo>
                      <a:pt x="1827" y="771"/>
                    </a:moveTo>
                    <a:lnTo>
                      <a:pt x="1717" y="771"/>
                    </a:lnTo>
                    <a:lnTo>
                      <a:pt x="1661" y="867"/>
                    </a:lnTo>
                    <a:lnTo>
                      <a:pt x="1717" y="962"/>
                    </a:lnTo>
                    <a:lnTo>
                      <a:pt x="1827" y="962"/>
                    </a:lnTo>
                    <a:lnTo>
                      <a:pt x="1884" y="867"/>
                    </a:lnTo>
                    <a:lnTo>
                      <a:pt x="1827" y="771"/>
                    </a:lnTo>
                    <a:close/>
                    <a:moveTo>
                      <a:pt x="2050" y="771"/>
                    </a:moveTo>
                    <a:lnTo>
                      <a:pt x="1940" y="771"/>
                    </a:lnTo>
                    <a:lnTo>
                      <a:pt x="1884" y="867"/>
                    </a:lnTo>
                    <a:lnTo>
                      <a:pt x="1940" y="962"/>
                    </a:lnTo>
                    <a:lnTo>
                      <a:pt x="2050" y="962"/>
                    </a:lnTo>
                    <a:lnTo>
                      <a:pt x="2107" y="867"/>
                    </a:lnTo>
                    <a:lnTo>
                      <a:pt x="2050" y="771"/>
                    </a:lnTo>
                    <a:close/>
                    <a:moveTo>
                      <a:pt x="2273" y="771"/>
                    </a:moveTo>
                    <a:lnTo>
                      <a:pt x="2163" y="771"/>
                    </a:lnTo>
                    <a:lnTo>
                      <a:pt x="2107" y="867"/>
                    </a:lnTo>
                    <a:lnTo>
                      <a:pt x="2163" y="962"/>
                    </a:lnTo>
                    <a:lnTo>
                      <a:pt x="2273" y="962"/>
                    </a:lnTo>
                    <a:lnTo>
                      <a:pt x="2330" y="867"/>
                    </a:lnTo>
                    <a:lnTo>
                      <a:pt x="2273" y="771"/>
                    </a:lnTo>
                    <a:close/>
                    <a:moveTo>
                      <a:pt x="386" y="962"/>
                    </a:moveTo>
                    <a:lnTo>
                      <a:pt x="276" y="962"/>
                    </a:lnTo>
                    <a:lnTo>
                      <a:pt x="221" y="1056"/>
                    </a:lnTo>
                    <a:lnTo>
                      <a:pt x="166" y="962"/>
                    </a:lnTo>
                    <a:lnTo>
                      <a:pt x="56" y="962"/>
                    </a:lnTo>
                    <a:lnTo>
                      <a:pt x="0" y="1058"/>
                    </a:lnTo>
                    <a:lnTo>
                      <a:pt x="56" y="1153"/>
                    </a:lnTo>
                    <a:lnTo>
                      <a:pt x="166" y="1153"/>
                    </a:lnTo>
                    <a:lnTo>
                      <a:pt x="221" y="1061"/>
                    </a:lnTo>
                    <a:lnTo>
                      <a:pt x="276" y="1153"/>
                    </a:lnTo>
                    <a:lnTo>
                      <a:pt x="386" y="1153"/>
                    </a:lnTo>
                    <a:lnTo>
                      <a:pt x="443" y="1058"/>
                    </a:lnTo>
                    <a:lnTo>
                      <a:pt x="386" y="962"/>
                    </a:lnTo>
                    <a:close/>
                    <a:moveTo>
                      <a:pt x="609" y="962"/>
                    </a:moveTo>
                    <a:lnTo>
                      <a:pt x="499" y="962"/>
                    </a:lnTo>
                    <a:lnTo>
                      <a:pt x="443" y="1058"/>
                    </a:lnTo>
                    <a:lnTo>
                      <a:pt x="499" y="1153"/>
                    </a:lnTo>
                    <a:lnTo>
                      <a:pt x="609" y="1153"/>
                    </a:lnTo>
                    <a:lnTo>
                      <a:pt x="666" y="1058"/>
                    </a:lnTo>
                    <a:lnTo>
                      <a:pt x="609" y="962"/>
                    </a:lnTo>
                    <a:close/>
                    <a:moveTo>
                      <a:pt x="1274" y="962"/>
                    </a:moveTo>
                    <a:lnTo>
                      <a:pt x="1165" y="962"/>
                    </a:lnTo>
                    <a:lnTo>
                      <a:pt x="1109" y="1058"/>
                    </a:lnTo>
                    <a:lnTo>
                      <a:pt x="1165" y="1153"/>
                    </a:lnTo>
                    <a:lnTo>
                      <a:pt x="1274" y="1153"/>
                    </a:lnTo>
                    <a:lnTo>
                      <a:pt x="1329" y="1061"/>
                    </a:lnTo>
                    <a:lnTo>
                      <a:pt x="1384" y="1153"/>
                    </a:lnTo>
                    <a:lnTo>
                      <a:pt x="1494" y="1153"/>
                    </a:lnTo>
                    <a:lnTo>
                      <a:pt x="1551" y="1058"/>
                    </a:lnTo>
                    <a:lnTo>
                      <a:pt x="1494" y="962"/>
                    </a:lnTo>
                    <a:lnTo>
                      <a:pt x="1384" y="962"/>
                    </a:lnTo>
                    <a:lnTo>
                      <a:pt x="1329" y="1056"/>
                    </a:lnTo>
                    <a:lnTo>
                      <a:pt x="1274" y="962"/>
                    </a:lnTo>
                    <a:close/>
                    <a:moveTo>
                      <a:pt x="1052" y="962"/>
                    </a:moveTo>
                    <a:lnTo>
                      <a:pt x="942" y="962"/>
                    </a:lnTo>
                    <a:lnTo>
                      <a:pt x="886" y="1058"/>
                    </a:lnTo>
                    <a:lnTo>
                      <a:pt x="942" y="1153"/>
                    </a:lnTo>
                    <a:lnTo>
                      <a:pt x="1052" y="1153"/>
                    </a:lnTo>
                    <a:lnTo>
                      <a:pt x="1109" y="1058"/>
                    </a:lnTo>
                    <a:lnTo>
                      <a:pt x="1052" y="962"/>
                    </a:lnTo>
                    <a:close/>
                    <a:moveTo>
                      <a:pt x="1717" y="962"/>
                    </a:moveTo>
                    <a:lnTo>
                      <a:pt x="1607" y="962"/>
                    </a:lnTo>
                    <a:lnTo>
                      <a:pt x="1551" y="1058"/>
                    </a:lnTo>
                    <a:lnTo>
                      <a:pt x="1607" y="1153"/>
                    </a:lnTo>
                    <a:lnTo>
                      <a:pt x="1717" y="1153"/>
                    </a:lnTo>
                    <a:lnTo>
                      <a:pt x="1774" y="1058"/>
                    </a:lnTo>
                    <a:lnTo>
                      <a:pt x="1717" y="962"/>
                    </a:lnTo>
                    <a:close/>
                    <a:moveTo>
                      <a:pt x="1940" y="962"/>
                    </a:moveTo>
                    <a:lnTo>
                      <a:pt x="1830" y="962"/>
                    </a:lnTo>
                    <a:lnTo>
                      <a:pt x="1774" y="1058"/>
                    </a:lnTo>
                    <a:lnTo>
                      <a:pt x="1830" y="1153"/>
                    </a:lnTo>
                    <a:lnTo>
                      <a:pt x="1940" y="1153"/>
                    </a:lnTo>
                    <a:lnTo>
                      <a:pt x="1995" y="1061"/>
                    </a:lnTo>
                    <a:lnTo>
                      <a:pt x="2050" y="1153"/>
                    </a:lnTo>
                    <a:lnTo>
                      <a:pt x="2160" y="1153"/>
                    </a:lnTo>
                    <a:lnTo>
                      <a:pt x="2217" y="1058"/>
                    </a:lnTo>
                    <a:lnTo>
                      <a:pt x="2160" y="962"/>
                    </a:lnTo>
                    <a:lnTo>
                      <a:pt x="2050" y="962"/>
                    </a:lnTo>
                    <a:lnTo>
                      <a:pt x="1995" y="1056"/>
                    </a:lnTo>
                    <a:lnTo>
                      <a:pt x="1940" y="962"/>
                    </a:lnTo>
                    <a:close/>
                    <a:moveTo>
                      <a:pt x="2383" y="962"/>
                    </a:moveTo>
                    <a:lnTo>
                      <a:pt x="2273" y="962"/>
                    </a:lnTo>
                    <a:lnTo>
                      <a:pt x="2217" y="1058"/>
                    </a:lnTo>
                    <a:lnTo>
                      <a:pt x="2273" y="1153"/>
                    </a:lnTo>
                    <a:lnTo>
                      <a:pt x="2383" y="1153"/>
                    </a:lnTo>
                    <a:lnTo>
                      <a:pt x="2440" y="1058"/>
                    </a:lnTo>
                    <a:lnTo>
                      <a:pt x="2383" y="962"/>
                    </a:lnTo>
                    <a:close/>
                    <a:moveTo>
                      <a:pt x="276" y="1156"/>
                    </a:moveTo>
                    <a:lnTo>
                      <a:pt x="166" y="1156"/>
                    </a:lnTo>
                    <a:lnTo>
                      <a:pt x="110" y="1252"/>
                    </a:lnTo>
                    <a:lnTo>
                      <a:pt x="166" y="1348"/>
                    </a:lnTo>
                    <a:lnTo>
                      <a:pt x="276" y="1348"/>
                    </a:lnTo>
                    <a:lnTo>
                      <a:pt x="333" y="1252"/>
                    </a:lnTo>
                    <a:lnTo>
                      <a:pt x="276" y="1156"/>
                    </a:lnTo>
                    <a:close/>
                    <a:moveTo>
                      <a:pt x="499" y="1156"/>
                    </a:moveTo>
                    <a:lnTo>
                      <a:pt x="389" y="1156"/>
                    </a:lnTo>
                    <a:lnTo>
                      <a:pt x="333" y="1252"/>
                    </a:lnTo>
                    <a:lnTo>
                      <a:pt x="389" y="1348"/>
                    </a:lnTo>
                    <a:lnTo>
                      <a:pt x="499" y="1348"/>
                    </a:lnTo>
                    <a:lnTo>
                      <a:pt x="554" y="1254"/>
                    </a:lnTo>
                    <a:lnTo>
                      <a:pt x="609" y="1348"/>
                    </a:lnTo>
                    <a:lnTo>
                      <a:pt x="719" y="1348"/>
                    </a:lnTo>
                    <a:lnTo>
                      <a:pt x="776" y="1252"/>
                    </a:lnTo>
                    <a:lnTo>
                      <a:pt x="719" y="1156"/>
                    </a:lnTo>
                    <a:lnTo>
                      <a:pt x="609" y="1156"/>
                    </a:lnTo>
                    <a:lnTo>
                      <a:pt x="554" y="1250"/>
                    </a:lnTo>
                    <a:lnTo>
                      <a:pt x="499" y="1156"/>
                    </a:lnTo>
                    <a:close/>
                    <a:moveTo>
                      <a:pt x="1384" y="1156"/>
                    </a:moveTo>
                    <a:lnTo>
                      <a:pt x="1274" y="1156"/>
                    </a:lnTo>
                    <a:lnTo>
                      <a:pt x="1219" y="1252"/>
                    </a:lnTo>
                    <a:lnTo>
                      <a:pt x="1274" y="1348"/>
                    </a:lnTo>
                    <a:lnTo>
                      <a:pt x="1384" y="1348"/>
                    </a:lnTo>
                    <a:lnTo>
                      <a:pt x="1439" y="1254"/>
                    </a:lnTo>
                    <a:lnTo>
                      <a:pt x="1494" y="1348"/>
                    </a:lnTo>
                    <a:lnTo>
                      <a:pt x="1604" y="1348"/>
                    </a:lnTo>
                    <a:lnTo>
                      <a:pt x="1661" y="1252"/>
                    </a:lnTo>
                    <a:lnTo>
                      <a:pt x="1607" y="1156"/>
                    </a:lnTo>
                    <a:lnTo>
                      <a:pt x="1494" y="1156"/>
                    </a:lnTo>
                    <a:lnTo>
                      <a:pt x="1439" y="1250"/>
                    </a:lnTo>
                    <a:lnTo>
                      <a:pt x="1384" y="1156"/>
                    </a:lnTo>
                    <a:close/>
                    <a:moveTo>
                      <a:pt x="1162" y="1156"/>
                    </a:moveTo>
                    <a:lnTo>
                      <a:pt x="1052" y="1156"/>
                    </a:lnTo>
                    <a:lnTo>
                      <a:pt x="996" y="1252"/>
                    </a:lnTo>
                    <a:lnTo>
                      <a:pt x="1052" y="1348"/>
                    </a:lnTo>
                    <a:lnTo>
                      <a:pt x="1162" y="1348"/>
                    </a:lnTo>
                    <a:lnTo>
                      <a:pt x="1219" y="1252"/>
                    </a:lnTo>
                    <a:lnTo>
                      <a:pt x="1162" y="1156"/>
                    </a:lnTo>
                    <a:close/>
                    <a:moveTo>
                      <a:pt x="1827" y="1156"/>
                    </a:moveTo>
                    <a:lnTo>
                      <a:pt x="1717" y="1156"/>
                    </a:lnTo>
                    <a:lnTo>
                      <a:pt x="1661" y="1252"/>
                    </a:lnTo>
                    <a:lnTo>
                      <a:pt x="1717" y="1348"/>
                    </a:lnTo>
                    <a:lnTo>
                      <a:pt x="1827" y="1348"/>
                    </a:lnTo>
                    <a:lnTo>
                      <a:pt x="1884" y="1252"/>
                    </a:lnTo>
                    <a:lnTo>
                      <a:pt x="1827" y="1156"/>
                    </a:lnTo>
                    <a:close/>
                    <a:moveTo>
                      <a:pt x="2050" y="1156"/>
                    </a:moveTo>
                    <a:lnTo>
                      <a:pt x="1940" y="1156"/>
                    </a:lnTo>
                    <a:lnTo>
                      <a:pt x="1884" y="1252"/>
                    </a:lnTo>
                    <a:lnTo>
                      <a:pt x="1940" y="1348"/>
                    </a:lnTo>
                    <a:lnTo>
                      <a:pt x="2050" y="1348"/>
                    </a:lnTo>
                    <a:lnTo>
                      <a:pt x="2107" y="1252"/>
                    </a:lnTo>
                    <a:lnTo>
                      <a:pt x="2050" y="1156"/>
                    </a:lnTo>
                    <a:close/>
                    <a:moveTo>
                      <a:pt x="2273" y="1156"/>
                    </a:moveTo>
                    <a:lnTo>
                      <a:pt x="2163" y="1156"/>
                    </a:lnTo>
                    <a:lnTo>
                      <a:pt x="2107" y="1252"/>
                    </a:lnTo>
                    <a:lnTo>
                      <a:pt x="2163" y="1348"/>
                    </a:lnTo>
                    <a:lnTo>
                      <a:pt x="2273" y="1348"/>
                    </a:lnTo>
                    <a:lnTo>
                      <a:pt x="2330" y="1252"/>
                    </a:lnTo>
                    <a:lnTo>
                      <a:pt x="2273" y="1156"/>
                    </a:lnTo>
                    <a:close/>
                    <a:moveTo>
                      <a:pt x="386" y="1348"/>
                    </a:moveTo>
                    <a:lnTo>
                      <a:pt x="276" y="1348"/>
                    </a:lnTo>
                    <a:lnTo>
                      <a:pt x="220" y="1444"/>
                    </a:lnTo>
                    <a:lnTo>
                      <a:pt x="276" y="1540"/>
                    </a:lnTo>
                    <a:lnTo>
                      <a:pt x="386" y="1540"/>
                    </a:lnTo>
                    <a:lnTo>
                      <a:pt x="443" y="1444"/>
                    </a:lnTo>
                    <a:lnTo>
                      <a:pt x="386" y="1348"/>
                    </a:lnTo>
                    <a:close/>
                    <a:moveTo>
                      <a:pt x="609" y="1348"/>
                    </a:moveTo>
                    <a:lnTo>
                      <a:pt x="499" y="1348"/>
                    </a:lnTo>
                    <a:lnTo>
                      <a:pt x="443" y="1444"/>
                    </a:lnTo>
                    <a:lnTo>
                      <a:pt x="499" y="1540"/>
                    </a:lnTo>
                    <a:lnTo>
                      <a:pt x="609" y="1540"/>
                    </a:lnTo>
                    <a:lnTo>
                      <a:pt x="664" y="1446"/>
                    </a:lnTo>
                    <a:lnTo>
                      <a:pt x="719" y="1540"/>
                    </a:lnTo>
                    <a:lnTo>
                      <a:pt x="829" y="1540"/>
                    </a:lnTo>
                    <a:lnTo>
                      <a:pt x="886" y="1444"/>
                    </a:lnTo>
                    <a:lnTo>
                      <a:pt x="829" y="1348"/>
                    </a:lnTo>
                    <a:lnTo>
                      <a:pt x="719" y="1348"/>
                    </a:lnTo>
                    <a:lnTo>
                      <a:pt x="664" y="1442"/>
                    </a:lnTo>
                    <a:lnTo>
                      <a:pt x="609" y="1348"/>
                    </a:lnTo>
                    <a:close/>
                    <a:moveTo>
                      <a:pt x="1717" y="1348"/>
                    </a:moveTo>
                    <a:lnTo>
                      <a:pt x="1607" y="1348"/>
                    </a:lnTo>
                    <a:lnTo>
                      <a:pt x="1551" y="1444"/>
                    </a:lnTo>
                    <a:lnTo>
                      <a:pt x="1607" y="1540"/>
                    </a:lnTo>
                    <a:lnTo>
                      <a:pt x="1717" y="1540"/>
                    </a:lnTo>
                    <a:lnTo>
                      <a:pt x="1774" y="1444"/>
                    </a:lnTo>
                    <a:lnTo>
                      <a:pt x="1717" y="1348"/>
                    </a:lnTo>
                    <a:close/>
                    <a:moveTo>
                      <a:pt x="1940" y="1348"/>
                    </a:moveTo>
                    <a:lnTo>
                      <a:pt x="1830" y="1348"/>
                    </a:lnTo>
                    <a:lnTo>
                      <a:pt x="1774" y="1444"/>
                    </a:lnTo>
                    <a:lnTo>
                      <a:pt x="1830" y="1540"/>
                    </a:lnTo>
                    <a:lnTo>
                      <a:pt x="1940" y="1540"/>
                    </a:lnTo>
                    <a:lnTo>
                      <a:pt x="1995" y="1446"/>
                    </a:lnTo>
                    <a:lnTo>
                      <a:pt x="2050" y="1540"/>
                    </a:lnTo>
                    <a:lnTo>
                      <a:pt x="2160" y="1540"/>
                    </a:lnTo>
                    <a:lnTo>
                      <a:pt x="2217" y="1444"/>
                    </a:lnTo>
                    <a:lnTo>
                      <a:pt x="2160" y="1348"/>
                    </a:lnTo>
                    <a:lnTo>
                      <a:pt x="2050" y="1348"/>
                    </a:lnTo>
                    <a:lnTo>
                      <a:pt x="1995" y="1442"/>
                    </a:lnTo>
                    <a:lnTo>
                      <a:pt x="1940" y="1348"/>
                    </a:lnTo>
                    <a:close/>
                    <a:moveTo>
                      <a:pt x="499" y="1540"/>
                    </a:moveTo>
                    <a:lnTo>
                      <a:pt x="389" y="1540"/>
                    </a:lnTo>
                    <a:lnTo>
                      <a:pt x="333" y="1636"/>
                    </a:lnTo>
                    <a:lnTo>
                      <a:pt x="389" y="1732"/>
                    </a:lnTo>
                    <a:lnTo>
                      <a:pt x="499" y="1732"/>
                    </a:lnTo>
                    <a:lnTo>
                      <a:pt x="554" y="1638"/>
                    </a:lnTo>
                    <a:lnTo>
                      <a:pt x="609" y="1732"/>
                    </a:lnTo>
                    <a:lnTo>
                      <a:pt x="719" y="1732"/>
                    </a:lnTo>
                    <a:lnTo>
                      <a:pt x="776" y="1636"/>
                    </a:lnTo>
                    <a:lnTo>
                      <a:pt x="719" y="1540"/>
                    </a:lnTo>
                    <a:lnTo>
                      <a:pt x="609" y="1540"/>
                    </a:lnTo>
                    <a:lnTo>
                      <a:pt x="554" y="1633"/>
                    </a:lnTo>
                    <a:lnTo>
                      <a:pt x="499" y="1540"/>
                    </a:lnTo>
                    <a:close/>
                    <a:moveTo>
                      <a:pt x="942" y="1540"/>
                    </a:moveTo>
                    <a:lnTo>
                      <a:pt x="832" y="1540"/>
                    </a:lnTo>
                    <a:lnTo>
                      <a:pt x="776" y="1636"/>
                    </a:lnTo>
                    <a:lnTo>
                      <a:pt x="832" y="1732"/>
                    </a:lnTo>
                    <a:lnTo>
                      <a:pt x="942" y="1732"/>
                    </a:lnTo>
                    <a:lnTo>
                      <a:pt x="997" y="1638"/>
                    </a:lnTo>
                    <a:lnTo>
                      <a:pt x="1052" y="1732"/>
                    </a:lnTo>
                    <a:lnTo>
                      <a:pt x="1162" y="1732"/>
                    </a:lnTo>
                    <a:lnTo>
                      <a:pt x="1219" y="1636"/>
                    </a:lnTo>
                    <a:lnTo>
                      <a:pt x="1162" y="1540"/>
                    </a:lnTo>
                    <a:lnTo>
                      <a:pt x="1052" y="1540"/>
                    </a:lnTo>
                    <a:lnTo>
                      <a:pt x="997" y="1633"/>
                    </a:lnTo>
                    <a:lnTo>
                      <a:pt x="942" y="1540"/>
                    </a:lnTo>
                    <a:close/>
                    <a:moveTo>
                      <a:pt x="1384" y="1540"/>
                    </a:moveTo>
                    <a:lnTo>
                      <a:pt x="1274" y="1540"/>
                    </a:lnTo>
                    <a:lnTo>
                      <a:pt x="1219" y="1636"/>
                    </a:lnTo>
                    <a:lnTo>
                      <a:pt x="1274" y="1732"/>
                    </a:lnTo>
                    <a:lnTo>
                      <a:pt x="1384" y="1732"/>
                    </a:lnTo>
                    <a:lnTo>
                      <a:pt x="1439" y="1638"/>
                    </a:lnTo>
                    <a:lnTo>
                      <a:pt x="1494" y="1732"/>
                    </a:lnTo>
                    <a:lnTo>
                      <a:pt x="1604" y="1732"/>
                    </a:lnTo>
                    <a:lnTo>
                      <a:pt x="1661" y="1636"/>
                    </a:lnTo>
                    <a:lnTo>
                      <a:pt x="1607" y="1540"/>
                    </a:lnTo>
                    <a:lnTo>
                      <a:pt x="1494" y="1540"/>
                    </a:lnTo>
                    <a:lnTo>
                      <a:pt x="1439" y="1633"/>
                    </a:lnTo>
                    <a:lnTo>
                      <a:pt x="1384" y="1540"/>
                    </a:lnTo>
                    <a:close/>
                    <a:moveTo>
                      <a:pt x="1827" y="1540"/>
                    </a:moveTo>
                    <a:lnTo>
                      <a:pt x="1717" y="1540"/>
                    </a:lnTo>
                    <a:lnTo>
                      <a:pt x="1661" y="1636"/>
                    </a:lnTo>
                    <a:lnTo>
                      <a:pt x="1717" y="1732"/>
                    </a:lnTo>
                    <a:lnTo>
                      <a:pt x="1827" y="1732"/>
                    </a:lnTo>
                    <a:lnTo>
                      <a:pt x="1884" y="1636"/>
                    </a:lnTo>
                    <a:lnTo>
                      <a:pt x="1827" y="1540"/>
                    </a:lnTo>
                    <a:close/>
                    <a:moveTo>
                      <a:pt x="2050" y="1540"/>
                    </a:moveTo>
                    <a:lnTo>
                      <a:pt x="1940" y="1540"/>
                    </a:lnTo>
                    <a:lnTo>
                      <a:pt x="1884" y="1636"/>
                    </a:lnTo>
                    <a:lnTo>
                      <a:pt x="1940" y="1732"/>
                    </a:lnTo>
                    <a:lnTo>
                      <a:pt x="2050" y="1732"/>
                    </a:lnTo>
                    <a:lnTo>
                      <a:pt x="2107" y="1636"/>
                    </a:lnTo>
                    <a:lnTo>
                      <a:pt x="2050" y="1540"/>
                    </a:lnTo>
                    <a:close/>
                    <a:moveTo>
                      <a:pt x="609" y="1732"/>
                    </a:moveTo>
                    <a:lnTo>
                      <a:pt x="499" y="1732"/>
                    </a:lnTo>
                    <a:lnTo>
                      <a:pt x="443" y="1828"/>
                    </a:lnTo>
                    <a:lnTo>
                      <a:pt x="499" y="1924"/>
                    </a:lnTo>
                    <a:lnTo>
                      <a:pt x="609" y="1924"/>
                    </a:lnTo>
                    <a:lnTo>
                      <a:pt x="664" y="1830"/>
                    </a:lnTo>
                    <a:lnTo>
                      <a:pt x="719" y="1924"/>
                    </a:lnTo>
                    <a:lnTo>
                      <a:pt x="829" y="1924"/>
                    </a:lnTo>
                    <a:lnTo>
                      <a:pt x="886" y="1828"/>
                    </a:lnTo>
                    <a:lnTo>
                      <a:pt x="829" y="1732"/>
                    </a:lnTo>
                    <a:lnTo>
                      <a:pt x="719" y="1732"/>
                    </a:lnTo>
                    <a:lnTo>
                      <a:pt x="664" y="1825"/>
                    </a:lnTo>
                    <a:lnTo>
                      <a:pt x="609" y="1732"/>
                    </a:lnTo>
                    <a:close/>
                    <a:moveTo>
                      <a:pt x="1052" y="1732"/>
                    </a:moveTo>
                    <a:lnTo>
                      <a:pt x="942" y="1732"/>
                    </a:lnTo>
                    <a:lnTo>
                      <a:pt x="886" y="1828"/>
                    </a:lnTo>
                    <a:lnTo>
                      <a:pt x="942" y="1924"/>
                    </a:lnTo>
                    <a:lnTo>
                      <a:pt x="1052" y="1924"/>
                    </a:lnTo>
                    <a:lnTo>
                      <a:pt x="1109" y="1828"/>
                    </a:lnTo>
                    <a:lnTo>
                      <a:pt x="1052" y="1732"/>
                    </a:lnTo>
                    <a:close/>
                    <a:moveTo>
                      <a:pt x="1274" y="1732"/>
                    </a:moveTo>
                    <a:lnTo>
                      <a:pt x="1165" y="1732"/>
                    </a:lnTo>
                    <a:lnTo>
                      <a:pt x="1109" y="1828"/>
                    </a:lnTo>
                    <a:lnTo>
                      <a:pt x="1165" y="1924"/>
                    </a:lnTo>
                    <a:lnTo>
                      <a:pt x="1274" y="1924"/>
                    </a:lnTo>
                    <a:lnTo>
                      <a:pt x="1329" y="1830"/>
                    </a:lnTo>
                    <a:lnTo>
                      <a:pt x="1384" y="1924"/>
                    </a:lnTo>
                    <a:lnTo>
                      <a:pt x="1494" y="1924"/>
                    </a:lnTo>
                    <a:lnTo>
                      <a:pt x="1551" y="1828"/>
                    </a:lnTo>
                    <a:lnTo>
                      <a:pt x="1494" y="1732"/>
                    </a:lnTo>
                    <a:lnTo>
                      <a:pt x="1384" y="1732"/>
                    </a:lnTo>
                    <a:lnTo>
                      <a:pt x="1329" y="1825"/>
                    </a:lnTo>
                    <a:lnTo>
                      <a:pt x="1274" y="1732"/>
                    </a:lnTo>
                    <a:close/>
                    <a:moveTo>
                      <a:pt x="1717" y="1732"/>
                    </a:moveTo>
                    <a:lnTo>
                      <a:pt x="1607" y="1732"/>
                    </a:lnTo>
                    <a:lnTo>
                      <a:pt x="1551" y="1828"/>
                    </a:lnTo>
                    <a:lnTo>
                      <a:pt x="1607" y="1924"/>
                    </a:lnTo>
                    <a:lnTo>
                      <a:pt x="1717" y="1924"/>
                    </a:lnTo>
                    <a:lnTo>
                      <a:pt x="1774" y="1828"/>
                    </a:lnTo>
                    <a:lnTo>
                      <a:pt x="1717" y="1732"/>
                    </a:lnTo>
                    <a:close/>
                    <a:moveTo>
                      <a:pt x="1940" y="1732"/>
                    </a:moveTo>
                    <a:lnTo>
                      <a:pt x="1830" y="1732"/>
                    </a:lnTo>
                    <a:lnTo>
                      <a:pt x="1774" y="1828"/>
                    </a:lnTo>
                    <a:lnTo>
                      <a:pt x="1830" y="1924"/>
                    </a:lnTo>
                    <a:lnTo>
                      <a:pt x="1940" y="1924"/>
                    </a:lnTo>
                    <a:lnTo>
                      <a:pt x="1997" y="1828"/>
                    </a:lnTo>
                    <a:lnTo>
                      <a:pt x="1940" y="1732"/>
                    </a:lnTo>
                    <a:close/>
                    <a:moveTo>
                      <a:pt x="719" y="1927"/>
                    </a:moveTo>
                    <a:lnTo>
                      <a:pt x="609" y="1927"/>
                    </a:lnTo>
                    <a:lnTo>
                      <a:pt x="553" y="2022"/>
                    </a:lnTo>
                    <a:lnTo>
                      <a:pt x="609" y="2118"/>
                    </a:lnTo>
                    <a:lnTo>
                      <a:pt x="719" y="2118"/>
                    </a:lnTo>
                    <a:lnTo>
                      <a:pt x="776" y="2022"/>
                    </a:lnTo>
                    <a:lnTo>
                      <a:pt x="719" y="1927"/>
                    </a:lnTo>
                    <a:close/>
                    <a:moveTo>
                      <a:pt x="942" y="1927"/>
                    </a:moveTo>
                    <a:lnTo>
                      <a:pt x="832" y="1927"/>
                    </a:lnTo>
                    <a:lnTo>
                      <a:pt x="776" y="2022"/>
                    </a:lnTo>
                    <a:lnTo>
                      <a:pt x="832" y="2118"/>
                    </a:lnTo>
                    <a:lnTo>
                      <a:pt x="942" y="2118"/>
                    </a:lnTo>
                    <a:lnTo>
                      <a:pt x="997" y="2025"/>
                    </a:lnTo>
                    <a:lnTo>
                      <a:pt x="1052" y="2118"/>
                    </a:lnTo>
                    <a:lnTo>
                      <a:pt x="1162" y="2118"/>
                    </a:lnTo>
                    <a:lnTo>
                      <a:pt x="1219" y="2022"/>
                    </a:lnTo>
                    <a:lnTo>
                      <a:pt x="1162" y="1927"/>
                    </a:lnTo>
                    <a:lnTo>
                      <a:pt x="1052" y="1927"/>
                    </a:lnTo>
                    <a:lnTo>
                      <a:pt x="997" y="2020"/>
                    </a:lnTo>
                    <a:lnTo>
                      <a:pt x="942" y="1927"/>
                    </a:lnTo>
                    <a:close/>
                    <a:moveTo>
                      <a:pt x="1384" y="1927"/>
                    </a:moveTo>
                    <a:lnTo>
                      <a:pt x="1274" y="1927"/>
                    </a:lnTo>
                    <a:lnTo>
                      <a:pt x="1219" y="2022"/>
                    </a:lnTo>
                    <a:lnTo>
                      <a:pt x="1274" y="2118"/>
                    </a:lnTo>
                    <a:lnTo>
                      <a:pt x="1384" y="2118"/>
                    </a:lnTo>
                    <a:lnTo>
                      <a:pt x="1439" y="2025"/>
                    </a:lnTo>
                    <a:lnTo>
                      <a:pt x="1494" y="2118"/>
                    </a:lnTo>
                    <a:lnTo>
                      <a:pt x="1604" y="2118"/>
                    </a:lnTo>
                    <a:lnTo>
                      <a:pt x="1661" y="2022"/>
                    </a:lnTo>
                    <a:lnTo>
                      <a:pt x="1607" y="1927"/>
                    </a:lnTo>
                    <a:lnTo>
                      <a:pt x="1494" y="1927"/>
                    </a:lnTo>
                    <a:lnTo>
                      <a:pt x="1439" y="2020"/>
                    </a:lnTo>
                    <a:lnTo>
                      <a:pt x="1384" y="1927"/>
                    </a:lnTo>
                    <a:close/>
                    <a:moveTo>
                      <a:pt x="1827" y="1927"/>
                    </a:moveTo>
                    <a:lnTo>
                      <a:pt x="1717" y="1927"/>
                    </a:lnTo>
                    <a:lnTo>
                      <a:pt x="1661" y="2022"/>
                    </a:lnTo>
                    <a:lnTo>
                      <a:pt x="1717" y="2118"/>
                    </a:lnTo>
                    <a:lnTo>
                      <a:pt x="1827" y="2118"/>
                    </a:lnTo>
                    <a:lnTo>
                      <a:pt x="1884" y="2022"/>
                    </a:lnTo>
                    <a:lnTo>
                      <a:pt x="1827" y="192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  <p:sp>
            <p:nvSpPr>
              <p:cNvPr id="57" name="Freeform 6">
                <a:extLst>
                  <a:ext uri="{FF2B5EF4-FFF2-40B4-BE49-F238E27FC236}">
                    <a16:creationId xmlns:a16="http://schemas.microsoft.com/office/drawing/2014/main" id="{44F780D3-8A60-4A74-A4A0-21B970F6705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47932" y="635236"/>
                <a:ext cx="863002" cy="749569"/>
              </a:xfrm>
              <a:custGeom>
                <a:avLst/>
                <a:gdLst>
                  <a:gd name="T0" fmla="*/ 968 w 2484"/>
                  <a:gd name="T1" fmla="*/ 1621 h 2158"/>
                  <a:gd name="T2" fmla="*/ 1241 w 2484"/>
                  <a:gd name="T3" fmla="*/ 1348 h 2158"/>
                  <a:gd name="T4" fmla="*/ 1241 w 2484"/>
                  <a:gd name="T5" fmla="*/ 1348 h 2158"/>
                  <a:gd name="T6" fmla="*/ 1515 w 2484"/>
                  <a:gd name="T7" fmla="*/ 1621 h 2158"/>
                  <a:gd name="T8" fmla="*/ 1515 w 2484"/>
                  <a:gd name="T9" fmla="*/ 2157 h 2158"/>
                  <a:gd name="T10" fmla="*/ 2483 w 2484"/>
                  <a:gd name="T11" fmla="*/ 2157 h 2158"/>
                  <a:gd name="T12" fmla="*/ 1241 w 2484"/>
                  <a:gd name="T13" fmla="*/ 0 h 2158"/>
                  <a:gd name="T14" fmla="*/ 0 w 2484"/>
                  <a:gd name="T15" fmla="*/ 2157 h 2158"/>
                  <a:gd name="T16" fmla="*/ 968 w 2484"/>
                  <a:gd name="T17" fmla="*/ 2157 h 2158"/>
                  <a:gd name="T18" fmla="*/ 968 w 2484"/>
                  <a:gd name="T19" fmla="*/ 1621 h 2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84" h="2158">
                    <a:moveTo>
                      <a:pt x="968" y="1621"/>
                    </a:moveTo>
                    <a:cubicBezTo>
                      <a:pt x="968" y="1469"/>
                      <a:pt x="1089" y="1348"/>
                      <a:pt x="1241" y="1348"/>
                    </a:cubicBezTo>
                    <a:lnTo>
                      <a:pt x="1241" y="1348"/>
                    </a:lnTo>
                    <a:cubicBezTo>
                      <a:pt x="1394" y="1348"/>
                      <a:pt x="1515" y="1472"/>
                      <a:pt x="1515" y="1621"/>
                    </a:cubicBezTo>
                    <a:lnTo>
                      <a:pt x="1515" y="2157"/>
                    </a:lnTo>
                    <a:lnTo>
                      <a:pt x="2483" y="2157"/>
                    </a:lnTo>
                    <a:lnTo>
                      <a:pt x="1241" y="0"/>
                    </a:lnTo>
                    <a:lnTo>
                      <a:pt x="0" y="2157"/>
                    </a:lnTo>
                    <a:lnTo>
                      <a:pt x="968" y="2157"/>
                    </a:lnTo>
                    <a:lnTo>
                      <a:pt x="968" y="1621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  <p:sp>
            <p:nvSpPr>
              <p:cNvPr id="58" name="Freeform 1">
                <a:extLst>
                  <a:ext uri="{FF2B5EF4-FFF2-40B4-BE49-F238E27FC236}">
                    <a16:creationId xmlns:a16="http://schemas.microsoft.com/office/drawing/2014/main" id="{BFC412C1-A939-4B9E-9F0D-6DF7E240F7C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538469" y="629105"/>
                <a:ext cx="220980" cy="777240"/>
              </a:xfrm>
              <a:custGeom>
                <a:avLst/>
                <a:gdLst>
                  <a:gd name="T0" fmla="*/ 315 w 638"/>
                  <a:gd name="T1" fmla="*/ 0 h 2248"/>
                  <a:gd name="T2" fmla="*/ 0 w 638"/>
                  <a:gd name="T3" fmla="*/ 386 h 2248"/>
                  <a:gd name="T4" fmla="*/ 61 w 638"/>
                  <a:gd name="T5" fmla="*/ 496 h 2248"/>
                  <a:gd name="T6" fmla="*/ 1 w 638"/>
                  <a:gd name="T7" fmla="*/ 596 h 2248"/>
                  <a:gd name="T8" fmla="*/ 20 w 638"/>
                  <a:gd name="T9" fmla="*/ 870 h 2248"/>
                  <a:gd name="T10" fmla="*/ 18 w 638"/>
                  <a:gd name="T11" fmla="*/ 962 h 2248"/>
                  <a:gd name="T12" fmla="*/ 0 w 638"/>
                  <a:gd name="T13" fmla="*/ 1222 h 2248"/>
                  <a:gd name="T14" fmla="*/ 61 w 638"/>
                  <a:gd name="T15" fmla="*/ 1332 h 2248"/>
                  <a:gd name="T16" fmla="*/ 1 w 638"/>
                  <a:gd name="T17" fmla="*/ 1432 h 2248"/>
                  <a:gd name="T18" fmla="*/ 20 w 638"/>
                  <a:gd name="T19" fmla="*/ 1705 h 2248"/>
                  <a:gd name="T20" fmla="*/ 20 w 638"/>
                  <a:gd name="T21" fmla="*/ 1797 h 2248"/>
                  <a:gd name="T22" fmla="*/ 2 w 638"/>
                  <a:gd name="T23" fmla="*/ 2060 h 2248"/>
                  <a:gd name="T24" fmla="*/ 634 w 638"/>
                  <a:gd name="T25" fmla="*/ 2060 h 2248"/>
                  <a:gd name="T26" fmla="*/ 615 w 638"/>
                  <a:gd name="T27" fmla="*/ 1797 h 2248"/>
                  <a:gd name="T28" fmla="*/ 615 w 638"/>
                  <a:gd name="T29" fmla="*/ 1705 h 2248"/>
                  <a:gd name="T30" fmla="*/ 634 w 638"/>
                  <a:gd name="T31" fmla="*/ 1432 h 2248"/>
                  <a:gd name="T32" fmla="*/ 575 w 638"/>
                  <a:gd name="T33" fmla="*/ 1332 h 2248"/>
                  <a:gd name="T34" fmla="*/ 635 w 638"/>
                  <a:gd name="T35" fmla="*/ 1222 h 2248"/>
                  <a:gd name="T36" fmla="*/ 617 w 638"/>
                  <a:gd name="T37" fmla="*/ 960 h 2248"/>
                  <a:gd name="T38" fmla="*/ 617 w 638"/>
                  <a:gd name="T39" fmla="*/ 869 h 2248"/>
                  <a:gd name="T40" fmla="*/ 636 w 638"/>
                  <a:gd name="T41" fmla="*/ 596 h 2248"/>
                  <a:gd name="T42" fmla="*/ 576 w 638"/>
                  <a:gd name="T43" fmla="*/ 495 h 2248"/>
                  <a:gd name="T44" fmla="*/ 637 w 638"/>
                  <a:gd name="T45" fmla="*/ 385 h 2248"/>
                  <a:gd name="T46" fmla="*/ 630 w 638"/>
                  <a:gd name="T47" fmla="*/ 178 h 2248"/>
                  <a:gd name="T48" fmla="*/ 315 w 638"/>
                  <a:gd name="T49" fmla="*/ 2228 h 2248"/>
                  <a:gd name="T50" fmla="*/ 19 w 638"/>
                  <a:gd name="T51" fmla="*/ 1925 h 2248"/>
                  <a:gd name="T52" fmla="*/ 611 w 638"/>
                  <a:gd name="T53" fmla="*/ 1926 h 2248"/>
                  <a:gd name="T54" fmla="*/ 611 w 638"/>
                  <a:gd name="T55" fmla="*/ 1641 h 2248"/>
                  <a:gd name="T56" fmla="*/ 555 w 638"/>
                  <a:gd name="T57" fmla="*/ 1740 h 2248"/>
                  <a:gd name="T58" fmla="*/ 324 w 638"/>
                  <a:gd name="T59" fmla="*/ 1789 h 2248"/>
                  <a:gd name="T60" fmla="*/ 92 w 638"/>
                  <a:gd name="T61" fmla="*/ 1725 h 2248"/>
                  <a:gd name="T62" fmla="*/ 44 w 638"/>
                  <a:gd name="T63" fmla="*/ 1677 h 2248"/>
                  <a:gd name="T64" fmla="*/ 28 w 638"/>
                  <a:gd name="T65" fmla="*/ 1507 h 2248"/>
                  <a:gd name="T66" fmla="*/ 611 w 638"/>
                  <a:gd name="T67" fmla="*/ 1507 h 2248"/>
                  <a:gd name="T68" fmla="*/ 611 w 638"/>
                  <a:gd name="T69" fmla="*/ 1223 h 2248"/>
                  <a:gd name="T70" fmla="*/ 555 w 638"/>
                  <a:gd name="T71" fmla="*/ 1321 h 2248"/>
                  <a:gd name="T72" fmla="*/ 324 w 638"/>
                  <a:gd name="T73" fmla="*/ 1370 h 2248"/>
                  <a:gd name="T74" fmla="*/ 92 w 638"/>
                  <a:gd name="T75" fmla="*/ 1307 h 2248"/>
                  <a:gd name="T76" fmla="*/ 44 w 638"/>
                  <a:gd name="T77" fmla="*/ 1258 h 2248"/>
                  <a:gd name="T78" fmla="*/ 28 w 638"/>
                  <a:gd name="T79" fmla="*/ 1069 h 2248"/>
                  <a:gd name="T80" fmla="*/ 611 w 638"/>
                  <a:gd name="T81" fmla="*/ 1089 h 2248"/>
                  <a:gd name="T82" fmla="*/ 611 w 638"/>
                  <a:gd name="T83" fmla="*/ 805 h 2248"/>
                  <a:gd name="T84" fmla="*/ 555 w 638"/>
                  <a:gd name="T85" fmla="*/ 903 h 2248"/>
                  <a:gd name="T86" fmla="*/ 324 w 638"/>
                  <a:gd name="T87" fmla="*/ 952 h 2248"/>
                  <a:gd name="T88" fmla="*/ 92 w 638"/>
                  <a:gd name="T89" fmla="*/ 888 h 2248"/>
                  <a:gd name="T90" fmla="*/ 44 w 638"/>
                  <a:gd name="T91" fmla="*/ 840 h 2248"/>
                  <a:gd name="T92" fmla="*/ 28 w 638"/>
                  <a:gd name="T93" fmla="*/ 670 h 2248"/>
                  <a:gd name="T94" fmla="*/ 611 w 638"/>
                  <a:gd name="T95" fmla="*/ 670 h 2248"/>
                  <a:gd name="T96" fmla="*/ 611 w 638"/>
                  <a:gd name="T97" fmla="*/ 386 h 2248"/>
                  <a:gd name="T98" fmla="*/ 555 w 638"/>
                  <a:gd name="T99" fmla="*/ 484 h 2248"/>
                  <a:gd name="T100" fmla="*/ 324 w 638"/>
                  <a:gd name="T101" fmla="*/ 533 h 2248"/>
                  <a:gd name="T102" fmla="*/ 92 w 638"/>
                  <a:gd name="T103" fmla="*/ 470 h 2248"/>
                  <a:gd name="T104" fmla="*/ 44 w 638"/>
                  <a:gd name="T105" fmla="*/ 421 h 2248"/>
                  <a:gd name="T106" fmla="*/ 28 w 638"/>
                  <a:gd name="T107" fmla="*/ 253 h 2248"/>
                  <a:gd name="T108" fmla="*/ 621 w 638"/>
                  <a:gd name="T109" fmla="*/ 253 h 2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38" h="2248">
                    <a:moveTo>
                      <a:pt x="630" y="178"/>
                    </a:moveTo>
                    <a:cubicBezTo>
                      <a:pt x="622" y="79"/>
                      <a:pt x="484" y="0"/>
                      <a:pt x="315" y="0"/>
                    </a:cubicBezTo>
                    <a:cubicBezTo>
                      <a:pt x="147" y="0"/>
                      <a:pt x="9" y="79"/>
                      <a:pt x="0" y="178"/>
                    </a:cubicBezTo>
                    <a:lnTo>
                      <a:pt x="0" y="386"/>
                    </a:lnTo>
                    <a:cubicBezTo>
                      <a:pt x="1" y="410"/>
                      <a:pt x="7" y="430"/>
                      <a:pt x="19" y="451"/>
                    </a:cubicBezTo>
                    <a:cubicBezTo>
                      <a:pt x="30" y="470"/>
                      <a:pt x="43" y="484"/>
                      <a:pt x="61" y="496"/>
                    </a:cubicBezTo>
                    <a:cubicBezTo>
                      <a:pt x="43" y="509"/>
                      <a:pt x="30" y="523"/>
                      <a:pt x="19" y="542"/>
                    </a:cubicBezTo>
                    <a:cubicBezTo>
                      <a:pt x="9" y="560"/>
                      <a:pt x="3" y="576"/>
                      <a:pt x="1" y="596"/>
                    </a:cubicBezTo>
                    <a:lnTo>
                      <a:pt x="1" y="805"/>
                    </a:lnTo>
                    <a:cubicBezTo>
                      <a:pt x="2" y="829"/>
                      <a:pt x="8" y="849"/>
                      <a:pt x="20" y="870"/>
                    </a:cubicBezTo>
                    <a:cubicBezTo>
                      <a:pt x="31" y="889"/>
                      <a:pt x="44" y="903"/>
                      <a:pt x="61" y="915"/>
                    </a:cubicBezTo>
                    <a:cubicBezTo>
                      <a:pt x="43" y="928"/>
                      <a:pt x="29" y="943"/>
                      <a:pt x="18" y="962"/>
                    </a:cubicBezTo>
                    <a:cubicBezTo>
                      <a:pt x="8" y="979"/>
                      <a:pt x="3" y="995"/>
                      <a:pt x="0" y="1014"/>
                    </a:cubicBezTo>
                    <a:lnTo>
                      <a:pt x="0" y="1222"/>
                    </a:lnTo>
                    <a:cubicBezTo>
                      <a:pt x="1" y="1246"/>
                      <a:pt x="7" y="1266"/>
                      <a:pt x="19" y="1286"/>
                    </a:cubicBezTo>
                    <a:cubicBezTo>
                      <a:pt x="30" y="1305"/>
                      <a:pt x="43" y="1319"/>
                      <a:pt x="61" y="1332"/>
                    </a:cubicBezTo>
                    <a:cubicBezTo>
                      <a:pt x="43" y="1345"/>
                      <a:pt x="30" y="1359"/>
                      <a:pt x="19" y="1378"/>
                    </a:cubicBezTo>
                    <a:cubicBezTo>
                      <a:pt x="9" y="1395"/>
                      <a:pt x="3" y="1412"/>
                      <a:pt x="1" y="1432"/>
                    </a:cubicBezTo>
                    <a:lnTo>
                      <a:pt x="1" y="1641"/>
                    </a:lnTo>
                    <a:cubicBezTo>
                      <a:pt x="2" y="1665"/>
                      <a:pt x="8" y="1685"/>
                      <a:pt x="20" y="1705"/>
                    </a:cubicBezTo>
                    <a:cubicBezTo>
                      <a:pt x="31" y="1724"/>
                      <a:pt x="44" y="1738"/>
                      <a:pt x="61" y="1751"/>
                    </a:cubicBezTo>
                    <a:cubicBezTo>
                      <a:pt x="44" y="1764"/>
                      <a:pt x="31" y="1778"/>
                      <a:pt x="20" y="1797"/>
                    </a:cubicBezTo>
                    <a:cubicBezTo>
                      <a:pt x="10" y="1814"/>
                      <a:pt x="4" y="1831"/>
                      <a:pt x="2" y="1851"/>
                    </a:cubicBezTo>
                    <a:lnTo>
                      <a:pt x="2" y="2060"/>
                    </a:lnTo>
                    <a:cubicBezTo>
                      <a:pt x="2" y="2163"/>
                      <a:pt x="143" y="2247"/>
                      <a:pt x="318" y="2247"/>
                    </a:cubicBezTo>
                    <a:cubicBezTo>
                      <a:pt x="493" y="2247"/>
                      <a:pt x="634" y="2162"/>
                      <a:pt x="634" y="2060"/>
                    </a:cubicBezTo>
                    <a:lnTo>
                      <a:pt x="634" y="1851"/>
                    </a:lnTo>
                    <a:cubicBezTo>
                      <a:pt x="631" y="1831"/>
                      <a:pt x="625" y="1814"/>
                      <a:pt x="615" y="1797"/>
                    </a:cubicBezTo>
                    <a:cubicBezTo>
                      <a:pt x="604" y="1778"/>
                      <a:pt x="591" y="1764"/>
                      <a:pt x="574" y="1751"/>
                    </a:cubicBezTo>
                    <a:cubicBezTo>
                      <a:pt x="592" y="1738"/>
                      <a:pt x="604" y="1724"/>
                      <a:pt x="615" y="1705"/>
                    </a:cubicBezTo>
                    <a:cubicBezTo>
                      <a:pt x="627" y="1685"/>
                      <a:pt x="633" y="1665"/>
                      <a:pt x="634" y="1641"/>
                    </a:cubicBezTo>
                    <a:lnTo>
                      <a:pt x="634" y="1432"/>
                    </a:lnTo>
                    <a:cubicBezTo>
                      <a:pt x="632" y="1412"/>
                      <a:pt x="626" y="1395"/>
                      <a:pt x="616" y="1378"/>
                    </a:cubicBezTo>
                    <a:cubicBezTo>
                      <a:pt x="605" y="1359"/>
                      <a:pt x="592" y="1345"/>
                      <a:pt x="575" y="1332"/>
                    </a:cubicBezTo>
                    <a:cubicBezTo>
                      <a:pt x="592" y="1319"/>
                      <a:pt x="605" y="1305"/>
                      <a:pt x="616" y="1286"/>
                    </a:cubicBezTo>
                    <a:cubicBezTo>
                      <a:pt x="628" y="1266"/>
                      <a:pt x="634" y="1246"/>
                      <a:pt x="635" y="1222"/>
                    </a:cubicBezTo>
                    <a:lnTo>
                      <a:pt x="635" y="1014"/>
                    </a:lnTo>
                    <a:cubicBezTo>
                      <a:pt x="633" y="994"/>
                      <a:pt x="627" y="978"/>
                      <a:pt x="617" y="960"/>
                    </a:cubicBezTo>
                    <a:cubicBezTo>
                      <a:pt x="606" y="941"/>
                      <a:pt x="593" y="927"/>
                      <a:pt x="575" y="914"/>
                    </a:cubicBezTo>
                    <a:cubicBezTo>
                      <a:pt x="593" y="902"/>
                      <a:pt x="606" y="888"/>
                      <a:pt x="617" y="869"/>
                    </a:cubicBezTo>
                    <a:cubicBezTo>
                      <a:pt x="629" y="848"/>
                      <a:pt x="635" y="828"/>
                      <a:pt x="636" y="804"/>
                    </a:cubicBezTo>
                    <a:lnTo>
                      <a:pt x="636" y="596"/>
                    </a:lnTo>
                    <a:cubicBezTo>
                      <a:pt x="633" y="575"/>
                      <a:pt x="628" y="559"/>
                      <a:pt x="618" y="541"/>
                    </a:cubicBezTo>
                    <a:cubicBezTo>
                      <a:pt x="607" y="522"/>
                      <a:pt x="594" y="508"/>
                      <a:pt x="576" y="495"/>
                    </a:cubicBezTo>
                    <a:cubicBezTo>
                      <a:pt x="594" y="483"/>
                      <a:pt x="607" y="469"/>
                      <a:pt x="618" y="450"/>
                    </a:cubicBezTo>
                    <a:cubicBezTo>
                      <a:pt x="630" y="429"/>
                      <a:pt x="636" y="409"/>
                      <a:pt x="637" y="385"/>
                    </a:cubicBezTo>
                    <a:lnTo>
                      <a:pt x="637" y="177"/>
                    </a:lnTo>
                    <a:lnTo>
                      <a:pt x="630" y="178"/>
                    </a:lnTo>
                    <a:close/>
                    <a:moveTo>
                      <a:pt x="611" y="2060"/>
                    </a:moveTo>
                    <a:cubicBezTo>
                      <a:pt x="611" y="2153"/>
                      <a:pt x="479" y="2228"/>
                      <a:pt x="315" y="2228"/>
                    </a:cubicBezTo>
                    <a:cubicBezTo>
                      <a:pt x="152" y="2228"/>
                      <a:pt x="19" y="2153"/>
                      <a:pt x="19" y="2060"/>
                    </a:cubicBezTo>
                    <a:lnTo>
                      <a:pt x="19" y="1925"/>
                    </a:lnTo>
                    <a:cubicBezTo>
                      <a:pt x="63" y="1997"/>
                      <a:pt x="179" y="2048"/>
                      <a:pt x="315" y="2048"/>
                    </a:cubicBezTo>
                    <a:cubicBezTo>
                      <a:pt x="451" y="2048"/>
                      <a:pt x="567" y="1998"/>
                      <a:pt x="611" y="1926"/>
                    </a:cubicBezTo>
                    <a:lnTo>
                      <a:pt x="611" y="2060"/>
                    </a:lnTo>
                    <a:close/>
                    <a:moveTo>
                      <a:pt x="611" y="1641"/>
                    </a:moveTo>
                    <a:cubicBezTo>
                      <a:pt x="610" y="1662"/>
                      <a:pt x="605" y="1679"/>
                      <a:pt x="595" y="1697"/>
                    </a:cubicBezTo>
                    <a:cubicBezTo>
                      <a:pt x="584" y="1715"/>
                      <a:pt x="572" y="1728"/>
                      <a:pt x="555" y="1740"/>
                    </a:cubicBezTo>
                    <a:lnTo>
                      <a:pt x="547" y="1731"/>
                    </a:lnTo>
                    <a:cubicBezTo>
                      <a:pt x="475" y="1771"/>
                      <a:pt x="406" y="1789"/>
                      <a:pt x="324" y="1789"/>
                    </a:cubicBezTo>
                    <a:cubicBezTo>
                      <a:pt x="242" y="1789"/>
                      <a:pt x="172" y="1771"/>
                      <a:pt x="100" y="1731"/>
                    </a:cubicBezTo>
                    <a:lnTo>
                      <a:pt x="92" y="1725"/>
                    </a:lnTo>
                    <a:lnTo>
                      <a:pt x="84" y="1720"/>
                    </a:lnTo>
                    <a:cubicBezTo>
                      <a:pt x="67" y="1708"/>
                      <a:pt x="55" y="1695"/>
                      <a:pt x="44" y="1677"/>
                    </a:cubicBezTo>
                    <a:cubicBezTo>
                      <a:pt x="34" y="1659"/>
                      <a:pt x="29" y="1642"/>
                      <a:pt x="28" y="1621"/>
                    </a:cubicBezTo>
                    <a:lnTo>
                      <a:pt x="28" y="1507"/>
                    </a:lnTo>
                    <a:cubicBezTo>
                      <a:pt x="72" y="1579"/>
                      <a:pt x="188" y="1630"/>
                      <a:pt x="324" y="1630"/>
                    </a:cubicBezTo>
                    <a:cubicBezTo>
                      <a:pt x="461" y="1630"/>
                      <a:pt x="567" y="1578"/>
                      <a:pt x="611" y="1507"/>
                    </a:cubicBezTo>
                    <a:lnTo>
                      <a:pt x="611" y="1641"/>
                    </a:lnTo>
                    <a:close/>
                    <a:moveTo>
                      <a:pt x="611" y="1223"/>
                    </a:moveTo>
                    <a:cubicBezTo>
                      <a:pt x="610" y="1243"/>
                      <a:pt x="605" y="1260"/>
                      <a:pt x="595" y="1278"/>
                    </a:cubicBezTo>
                    <a:cubicBezTo>
                      <a:pt x="584" y="1296"/>
                      <a:pt x="572" y="1309"/>
                      <a:pt x="555" y="1321"/>
                    </a:cubicBezTo>
                    <a:lnTo>
                      <a:pt x="547" y="1312"/>
                    </a:lnTo>
                    <a:cubicBezTo>
                      <a:pt x="475" y="1352"/>
                      <a:pt x="406" y="1370"/>
                      <a:pt x="324" y="1370"/>
                    </a:cubicBezTo>
                    <a:cubicBezTo>
                      <a:pt x="242" y="1370"/>
                      <a:pt x="172" y="1352"/>
                      <a:pt x="100" y="1312"/>
                    </a:cubicBezTo>
                    <a:lnTo>
                      <a:pt x="92" y="1307"/>
                    </a:lnTo>
                    <a:lnTo>
                      <a:pt x="84" y="1301"/>
                    </a:lnTo>
                    <a:cubicBezTo>
                      <a:pt x="67" y="1289"/>
                      <a:pt x="55" y="1276"/>
                      <a:pt x="44" y="1258"/>
                    </a:cubicBezTo>
                    <a:cubicBezTo>
                      <a:pt x="34" y="1240"/>
                      <a:pt x="29" y="1223"/>
                      <a:pt x="28" y="1202"/>
                    </a:cubicBezTo>
                    <a:lnTo>
                      <a:pt x="28" y="1069"/>
                    </a:lnTo>
                    <a:cubicBezTo>
                      <a:pt x="72" y="1139"/>
                      <a:pt x="188" y="1191"/>
                      <a:pt x="324" y="1191"/>
                    </a:cubicBezTo>
                    <a:cubicBezTo>
                      <a:pt x="461" y="1191"/>
                      <a:pt x="567" y="1160"/>
                      <a:pt x="611" y="1089"/>
                    </a:cubicBezTo>
                    <a:lnTo>
                      <a:pt x="611" y="1223"/>
                    </a:lnTo>
                    <a:close/>
                    <a:moveTo>
                      <a:pt x="611" y="805"/>
                    </a:moveTo>
                    <a:cubicBezTo>
                      <a:pt x="610" y="825"/>
                      <a:pt x="605" y="843"/>
                      <a:pt x="595" y="861"/>
                    </a:cubicBezTo>
                    <a:cubicBezTo>
                      <a:pt x="584" y="878"/>
                      <a:pt x="572" y="891"/>
                      <a:pt x="555" y="903"/>
                    </a:cubicBezTo>
                    <a:lnTo>
                      <a:pt x="547" y="894"/>
                    </a:lnTo>
                    <a:cubicBezTo>
                      <a:pt x="475" y="934"/>
                      <a:pt x="406" y="952"/>
                      <a:pt x="324" y="952"/>
                    </a:cubicBezTo>
                    <a:cubicBezTo>
                      <a:pt x="242" y="952"/>
                      <a:pt x="172" y="934"/>
                      <a:pt x="100" y="894"/>
                    </a:cubicBezTo>
                    <a:lnTo>
                      <a:pt x="92" y="888"/>
                    </a:lnTo>
                    <a:lnTo>
                      <a:pt x="84" y="882"/>
                    </a:lnTo>
                    <a:cubicBezTo>
                      <a:pt x="67" y="871"/>
                      <a:pt x="55" y="858"/>
                      <a:pt x="44" y="840"/>
                    </a:cubicBezTo>
                    <a:cubicBezTo>
                      <a:pt x="34" y="822"/>
                      <a:pt x="29" y="805"/>
                      <a:pt x="28" y="784"/>
                    </a:cubicBezTo>
                    <a:lnTo>
                      <a:pt x="28" y="670"/>
                    </a:lnTo>
                    <a:cubicBezTo>
                      <a:pt x="72" y="742"/>
                      <a:pt x="188" y="794"/>
                      <a:pt x="324" y="794"/>
                    </a:cubicBezTo>
                    <a:cubicBezTo>
                      <a:pt x="461" y="794"/>
                      <a:pt x="567" y="742"/>
                      <a:pt x="611" y="670"/>
                    </a:cubicBezTo>
                    <a:lnTo>
                      <a:pt x="611" y="805"/>
                    </a:lnTo>
                    <a:close/>
                    <a:moveTo>
                      <a:pt x="611" y="386"/>
                    </a:moveTo>
                    <a:cubicBezTo>
                      <a:pt x="610" y="406"/>
                      <a:pt x="605" y="424"/>
                      <a:pt x="595" y="442"/>
                    </a:cubicBezTo>
                    <a:cubicBezTo>
                      <a:pt x="584" y="459"/>
                      <a:pt x="572" y="472"/>
                      <a:pt x="555" y="484"/>
                    </a:cubicBezTo>
                    <a:lnTo>
                      <a:pt x="547" y="475"/>
                    </a:lnTo>
                    <a:cubicBezTo>
                      <a:pt x="475" y="515"/>
                      <a:pt x="406" y="533"/>
                      <a:pt x="324" y="533"/>
                    </a:cubicBezTo>
                    <a:cubicBezTo>
                      <a:pt x="242" y="533"/>
                      <a:pt x="172" y="515"/>
                      <a:pt x="100" y="475"/>
                    </a:cubicBezTo>
                    <a:lnTo>
                      <a:pt x="92" y="470"/>
                    </a:lnTo>
                    <a:lnTo>
                      <a:pt x="84" y="464"/>
                    </a:lnTo>
                    <a:cubicBezTo>
                      <a:pt x="67" y="452"/>
                      <a:pt x="55" y="439"/>
                      <a:pt x="44" y="421"/>
                    </a:cubicBezTo>
                    <a:cubicBezTo>
                      <a:pt x="34" y="403"/>
                      <a:pt x="29" y="386"/>
                      <a:pt x="28" y="365"/>
                    </a:cubicBezTo>
                    <a:lnTo>
                      <a:pt x="28" y="253"/>
                    </a:lnTo>
                    <a:cubicBezTo>
                      <a:pt x="72" y="325"/>
                      <a:pt x="188" y="376"/>
                      <a:pt x="324" y="376"/>
                    </a:cubicBezTo>
                    <a:cubicBezTo>
                      <a:pt x="461" y="376"/>
                      <a:pt x="576" y="325"/>
                      <a:pt x="621" y="253"/>
                    </a:cubicBezTo>
                    <a:lnTo>
                      <a:pt x="611" y="38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38168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5142316"/>
            <a:ext cx="5065224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800" b="0" i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5430227"/>
            <a:ext cx="5065225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 defTabSz="684196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Tx/>
              <a:buNone/>
              <a:defRPr lang="en-US" sz="1400" b="0" i="0" kern="1200" dirty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r>
              <a:rPr lang="en-US" sz="1400" dirty="0"/>
              <a:t>Session ID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4058205"/>
            <a:ext cx="5071429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lang="en-GB" sz="2200" b="0" i="0" kern="1200" baseline="0" dirty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3296223"/>
            <a:ext cx="5108955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lang="en-US" sz="4000" b="0" i="0" u="none" kern="1200" spc="0" baseline="0" dirty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033E93-F34D-4047-A6D7-0B5201A4B82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553E7B66-7542-43A6-B6AE-1363685411E4}"/>
              </a:ext>
            </a:extLst>
          </p:cNvPr>
          <p:cNvSpPr>
            <a:spLocks noChangeAspect="1" noEditPoints="1"/>
          </p:cNvSpPr>
          <p:nvPr/>
        </p:nvSpPr>
        <p:spPr bwMode="black">
          <a:xfrm>
            <a:off x="469496" y="521745"/>
            <a:ext cx="795528" cy="563500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 panose="020B0503020201020303" pitchFamily="34" charset="0"/>
              <a:ea typeface="ＭＳ Ｐゴシック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1AF7A52-97E0-494E-BF06-EB65B8BBF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914" y="0"/>
            <a:ext cx="3502087" cy="6858000"/>
          </a:xfrm>
          <a:prstGeom prst="rect">
            <a:avLst/>
          </a:prstGeom>
        </p:spPr>
      </p:pic>
      <p:sp>
        <p:nvSpPr>
          <p:cNvPr id="44" name="Freeform 1">
            <a:extLst>
              <a:ext uri="{FF2B5EF4-FFF2-40B4-BE49-F238E27FC236}">
                <a16:creationId xmlns:a16="http://schemas.microsoft.com/office/drawing/2014/main" id="{58D3D469-D82F-4EEC-85C3-A505DF729862}"/>
              </a:ext>
            </a:extLst>
          </p:cNvPr>
          <p:cNvSpPr>
            <a:spLocks noChangeAspect="1" noChangeArrowheads="1"/>
          </p:cNvSpPr>
          <p:nvPr/>
        </p:nvSpPr>
        <p:spPr bwMode="black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4756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F059E3-D3D5-46D6-A150-63857D8B770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1"/>
            <a:ext cx="3499612" cy="6861388"/>
            <a:chOff x="0" y="0"/>
            <a:chExt cx="3499612" cy="514604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96ACE96-951C-40C4-AA03-3A5538A76574}"/>
                </a:ext>
              </a:extLst>
            </p:cNvPr>
            <p:cNvSpPr/>
            <p:nvPr/>
          </p:nvSpPr>
          <p:spPr bwMode="auto">
            <a:xfrm>
              <a:off x="0" y="0"/>
              <a:ext cx="3499612" cy="514604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marL="0" marR="0" lvl="0" indent="0" algn="ctr" defTabSz="5143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Arial" pitchFamily="-107" charset="0"/>
                <a:cs typeface="CiscoSansTT Light" panose="020B0503020201020303" pitchFamily="34" charset="0"/>
                <a:sym typeface="Arial" pitchFamily="-107" charset="0"/>
              </a:endParaRPr>
            </a:p>
          </p:txBody>
        </p:sp>
        <p:sp>
          <p:nvSpPr>
            <p:cNvPr id="12" name="Freeform 1">
              <a:extLst>
                <a:ext uri="{FF2B5EF4-FFF2-40B4-BE49-F238E27FC236}">
                  <a16:creationId xmlns:a16="http://schemas.microsoft.com/office/drawing/2014/main" id="{8AB6F1B7-4BE1-41EA-96CE-080720838A07}"/>
                </a:ext>
              </a:extLst>
            </p:cNvPr>
            <p:cNvSpPr>
              <a:spLocks noChangeAspect="1" noChangeArrowheads="1"/>
            </p:cNvSpPr>
            <p:nvPr userDrawn="1"/>
          </p:nvSpPr>
          <p:spPr bwMode="auto">
            <a:xfrm>
              <a:off x="3302" y="2656340"/>
              <a:ext cx="3493008" cy="2487160"/>
            </a:xfrm>
            <a:custGeom>
              <a:avLst/>
              <a:gdLst>
                <a:gd name="T0" fmla="*/ 6437 w 11501"/>
                <a:gd name="T1" fmla="*/ 8187 h 8188"/>
                <a:gd name="T2" fmla="*/ 9875 w 11501"/>
                <a:gd name="T3" fmla="*/ 7687 h 8188"/>
                <a:gd name="T4" fmla="*/ 7968 w 11501"/>
                <a:gd name="T5" fmla="*/ 8187 h 8188"/>
                <a:gd name="T6" fmla="*/ 11062 w 11501"/>
                <a:gd name="T7" fmla="*/ 8187 h 8188"/>
                <a:gd name="T8" fmla="*/ 10812 w 11501"/>
                <a:gd name="T9" fmla="*/ 4687 h 8188"/>
                <a:gd name="T10" fmla="*/ 10874 w 11501"/>
                <a:gd name="T11" fmla="*/ 1594 h 8188"/>
                <a:gd name="T12" fmla="*/ 10874 w 11501"/>
                <a:gd name="T13" fmla="*/ 1594 h 8188"/>
                <a:gd name="T14" fmla="*/ 10343 w 11501"/>
                <a:gd name="T15" fmla="*/ 2313 h 8188"/>
                <a:gd name="T16" fmla="*/ 11500 w 11501"/>
                <a:gd name="T17" fmla="*/ 3282 h 8188"/>
                <a:gd name="T18" fmla="*/ 11500 w 11501"/>
                <a:gd name="T19" fmla="*/ 3282 h 8188"/>
                <a:gd name="T20" fmla="*/ 6281 w 11501"/>
                <a:gd name="T21" fmla="*/ 6718 h 8188"/>
                <a:gd name="T22" fmla="*/ 3407 w 11501"/>
                <a:gd name="T23" fmla="*/ 3501 h 8188"/>
                <a:gd name="T24" fmla="*/ 3063 w 11501"/>
                <a:gd name="T25" fmla="*/ 6062 h 8188"/>
                <a:gd name="T26" fmla="*/ 5282 w 11501"/>
                <a:gd name="T27" fmla="*/ 5125 h 8188"/>
                <a:gd name="T28" fmla="*/ 1969 w 11501"/>
                <a:gd name="T29" fmla="*/ 5843 h 8188"/>
                <a:gd name="T30" fmla="*/ 11500 w 11501"/>
                <a:gd name="T31" fmla="*/ 5843 h 8188"/>
                <a:gd name="T32" fmla="*/ 11500 w 11501"/>
                <a:gd name="T33" fmla="*/ 5843 h 8188"/>
                <a:gd name="T34" fmla="*/ 4751 w 11501"/>
                <a:gd name="T35" fmla="*/ 4156 h 8188"/>
                <a:gd name="T36" fmla="*/ 1876 w 11501"/>
                <a:gd name="T37" fmla="*/ 3501 h 8188"/>
                <a:gd name="T38" fmla="*/ 9156 w 11501"/>
                <a:gd name="T39" fmla="*/ 6062 h 8188"/>
                <a:gd name="T40" fmla="*/ 8343 w 11501"/>
                <a:gd name="T41" fmla="*/ 2563 h 8188"/>
                <a:gd name="T42" fmla="*/ 9625 w 11501"/>
                <a:gd name="T43" fmla="*/ 3282 h 8188"/>
                <a:gd name="T44" fmla="*/ 10156 w 11501"/>
                <a:gd name="T45" fmla="*/ 8125 h 8188"/>
                <a:gd name="T46" fmla="*/ 10156 w 11501"/>
                <a:gd name="T47" fmla="*/ 8125 h 8188"/>
                <a:gd name="T48" fmla="*/ 7812 w 11501"/>
                <a:gd name="T49" fmla="*/ 6718 h 8188"/>
                <a:gd name="T50" fmla="*/ 6468 w 11501"/>
                <a:gd name="T51" fmla="*/ 3501 h 8188"/>
                <a:gd name="T52" fmla="*/ 6812 w 11501"/>
                <a:gd name="T53" fmla="*/ 0 h 8188"/>
                <a:gd name="T54" fmla="*/ 2813 w 11501"/>
                <a:gd name="T55" fmla="*/ 4687 h 8188"/>
                <a:gd name="T56" fmla="*/ 3157 w 11501"/>
                <a:gd name="T57" fmla="*/ 7250 h 8188"/>
                <a:gd name="T58" fmla="*/ 2532 w 11501"/>
                <a:gd name="T59" fmla="*/ 3001 h 8188"/>
                <a:gd name="T60" fmla="*/ 2532 w 11501"/>
                <a:gd name="T61" fmla="*/ 3001 h 8188"/>
                <a:gd name="T62" fmla="*/ 4251 w 11501"/>
                <a:gd name="T63" fmla="*/ 7437 h 8188"/>
                <a:gd name="T64" fmla="*/ 3063 w 11501"/>
                <a:gd name="T65" fmla="*/ 938 h 8188"/>
                <a:gd name="T66" fmla="*/ 2219 w 11501"/>
                <a:gd name="T67" fmla="*/ 0 h 8188"/>
                <a:gd name="T68" fmla="*/ 1282 w 11501"/>
                <a:gd name="T69" fmla="*/ 7250 h 8188"/>
                <a:gd name="T70" fmla="*/ 813 w 11501"/>
                <a:gd name="T71" fmla="*/ 3282 h 8188"/>
                <a:gd name="T72" fmla="*/ 9343 w 11501"/>
                <a:gd name="T73" fmla="*/ 1594 h 8188"/>
                <a:gd name="T74" fmla="*/ 9343 w 11501"/>
                <a:gd name="T75" fmla="*/ 1594 h 8188"/>
                <a:gd name="T76" fmla="*/ 376 w 11501"/>
                <a:gd name="T77" fmla="*/ 6062 h 8188"/>
                <a:gd name="T78" fmla="*/ 3876 w 11501"/>
                <a:gd name="T79" fmla="*/ 4875 h 8188"/>
                <a:gd name="T80" fmla="*/ 1532 w 11501"/>
                <a:gd name="T81" fmla="*/ 3969 h 8188"/>
                <a:gd name="T82" fmla="*/ 1282 w 11501"/>
                <a:gd name="T83" fmla="*/ 2126 h 8188"/>
                <a:gd name="T84" fmla="*/ 813 w 11501"/>
                <a:gd name="T85" fmla="*/ 719 h 8188"/>
                <a:gd name="T86" fmla="*/ 4032 w 11501"/>
                <a:gd name="T87" fmla="*/ 3001 h 8188"/>
                <a:gd name="T88" fmla="*/ 4032 w 11501"/>
                <a:gd name="T89" fmla="*/ 3001 h 8188"/>
                <a:gd name="T90" fmla="*/ 7281 w 11501"/>
                <a:gd name="T91" fmla="*/ 2313 h 8188"/>
                <a:gd name="T92" fmla="*/ 8468 w 11501"/>
                <a:gd name="T93" fmla="*/ 7437 h 8188"/>
                <a:gd name="T94" fmla="*/ 8343 w 11501"/>
                <a:gd name="T95" fmla="*/ 0 h 8188"/>
                <a:gd name="T96" fmla="*/ 8906 w 11501"/>
                <a:gd name="T97" fmla="*/ 4687 h 8188"/>
                <a:gd name="T98" fmla="*/ 9281 w 11501"/>
                <a:gd name="T99" fmla="*/ 2126 h 8188"/>
                <a:gd name="T100" fmla="*/ 7093 w 11501"/>
                <a:gd name="T101" fmla="*/ 5562 h 8188"/>
                <a:gd name="T102" fmla="*/ 7093 w 11501"/>
                <a:gd name="T103" fmla="*/ 5562 h 8188"/>
                <a:gd name="T104" fmla="*/ 5751 w 11501"/>
                <a:gd name="T105" fmla="*/ 7437 h 8188"/>
                <a:gd name="T106" fmla="*/ 4594 w 11501"/>
                <a:gd name="T107" fmla="*/ 938 h 8188"/>
                <a:gd name="T108" fmla="*/ 6093 w 11501"/>
                <a:gd name="T109" fmla="*/ 1407 h 8188"/>
                <a:gd name="T110" fmla="*/ 5843 w 11501"/>
                <a:gd name="T111" fmla="*/ 4687 h 8188"/>
                <a:gd name="T112" fmla="*/ 7750 w 11501"/>
                <a:gd name="T113" fmla="*/ 7250 h 8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501" h="8188">
                  <a:moveTo>
                    <a:pt x="5126" y="8187"/>
                  </a:moveTo>
                  <a:lnTo>
                    <a:pt x="4907" y="8187"/>
                  </a:lnTo>
                  <a:lnTo>
                    <a:pt x="5282" y="7687"/>
                  </a:lnTo>
                  <a:lnTo>
                    <a:pt x="5126" y="8187"/>
                  </a:lnTo>
                  <a:close/>
                  <a:moveTo>
                    <a:pt x="6812" y="7687"/>
                  </a:moveTo>
                  <a:lnTo>
                    <a:pt x="6437" y="8187"/>
                  </a:lnTo>
                  <a:lnTo>
                    <a:pt x="6656" y="8187"/>
                  </a:lnTo>
                  <a:lnTo>
                    <a:pt x="6812" y="7687"/>
                  </a:lnTo>
                  <a:close/>
                  <a:moveTo>
                    <a:pt x="9875" y="7687"/>
                  </a:moveTo>
                  <a:lnTo>
                    <a:pt x="9500" y="8187"/>
                  </a:lnTo>
                  <a:lnTo>
                    <a:pt x="9718" y="8187"/>
                  </a:lnTo>
                  <a:lnTo>
                    <a:pt x="9875" y="7687"/>
                  </a:lnTo>
                  <a:close/>
                  <a:moveTo>
                    <a:pt x="3751" y="7687"/>
                  </a:moveTo>
                  <a:lnTo>
                    <a:pt x="3376" y="8187"/>
                  </a:lnTo>
                  <a:lnTo>
                    <a:pt x="3594" y="8187"/>
                  </a:lnTo>
                  <a:lnTo>
                    <a:pt x="3751" y="7687"/>
                  </a:lnTo>
                  <a:close/>
                  <a:moveTo>
                    <a:pt x="8343" y="7687"/>
                  </a:moveTo>
                  <a:lnTo>
                    <a:pt x="7968" y="8187"/>
                  </a:lnTo>
                  <a:lnTo>
                    <a:pt x="8187" y="8187"/>
                  </a:lnTo>
                  <a:lnTo>
                    <a:pt x="8343" y="7687"/>
                  </a:lnTo>
                  <a:close/>
                  <a:moveTo>
                    <a:pt x="11062" y="8187"/>
                  </a:moveTo>
                  <a:lnTo>
                    <a:pt x="11250" y="8187"/>
                  </a:lnTo>
                  <a:lnTo>
                    <a:pt x="11406" y="7687"/>
                  </a:lnTo>
                  <a:lnTo>
                    <a:pt x="11062" y="8187"/>
                  </a:lnTo>
                  <a:close/>
                  <a:moveTo>
                    <a:pt x="2219" y="7687"/>
                  </a:moveTo>
                  <a:lnTo>
                    <a:pt x="1844" y="8187"/>
                  </a:lnTo>
                  <a:lnTo>
                    <a:pt x="2094" y="8187"/>
                  </a:lnTo>
                  <a:lnTo>
                    <a:pt x="2219" y="7687"/>
                  </a:lnTo>
                  <a:close/>
                  <a:moveTo>
                    <a:pt x="10156" y="5562"/>
                  </a:moveTo>
                  <a:lnTo>
                    <a:pt x="10812" y="4687"/>
                  </a:lnTo>
                  <a:lnTo>
                    <a:pt x="10437" y="4687"/>
                  </a:lnTo>
                  <a:lnTo>
                    <a:pt x="10687" y="3969"/>
                  </a:lnTo>
                  <a:lnTo>
                    <a:pt x="10000" y="4875"/>
                  </a:lnTo>
                  <a:lnTo>
                    <a:pt x="10343" y="4875"/>
                  </a:lnTo>
                  <a:lnTo>
                    <a:pt x="10156" y="5562"/>
                  </a:lnTo>
                  <a:close/>
                  <a:moveTo>
                    <a:pt x="10874" y="1594"/>
                  </a:moveTo>
                  <a:lnTo>
                    <a:pt x="11500" y="719"/>
                  </a:lnTo>
                  <a:lnTo>
                    <a:pt x="11156" y="719"/>
                  </a:lnTo>
                  <a:lnTo>
                    <a:pt x="11406" y="0"/>
                  </a:lnTo>
                  <a:lnTo>
                    <a:pt x="10687" y="938"/>
                  </a:lnTo>
                  <a:lnTo>
                    <a:pt x="11062" y="938"/>
                  </a:lnTo>
                  <a:lnTo>
                    <a:pt x="10874" y="1594"/>
                  </a:lnTo>
                  <a:close/>
                  <a:moveTo>
                    <a:pt x="10156" y="3001"/>
                  </a:moveTo>
                  <a:lnTo>
                    <a:pt x="10812" y="2126"/>
                  </a:lnTo>
                  <a:lnTo>
                    <a:pt x="10437" y="2126"/>
                  </a:lnTo>
                  <a:lnTo>
                    <a:pt x="10687" y="1407"/>
                  </a:lnTo>
                  <a:lnTo>
                    <a:pt x="10000" y="2313"/>
                  </a:lnTo>
                  <a:lnTo>
                    <a:pt x="10343" y="2313"/>
                  </a:lnTo>
                  <a:lnTo>
                    <a:pt x="10156" y="3001"/>
                  </a:lnTo>
                  <a:close/>
                  <a:moveTo>
                    <a:pt x="563" y="8187"/>
                  </a:moveTo>
                  <a:lnTo>
                    <a:pt x="688" y="7687"/>
                  </a:lnTo>
                  <a:lnTo>
                    <a:pt x="344" y="8187"/>
                  </a:lnTo>
                  <a:lnTo>
                    <a:pt x="563" y="8187"/>
                  </a:lnTo>
                  <a:close/>
                  <a:moveTo>
                    <a:pt x="11500" y="3282"/>
                  </a:moveTo>
                  <a:lnTo>
                    <a:pt x="11156" y="3282"/>
                  </a:lnTo>
                  <a:lnTo>
                    <a:pt x="11406" y="2563"/>
                  </a:lnTo>
                  <a:lnTo>
                    <a:pt x="10687" y="3501"/>
                  </a:lnTo>
                  <a:lnTo>
                    <a:pt x="11062" y="3501"/>
                  </a:lnTo>
                  <a:lnTo>
                    <a:pt x="10874" y="4156"/>
                  </a:lnTo>
                  <a:lnTo>
                    <a:pt x="11500" y="3282"/>
                  </a:lnTo>
                  <a:close/>
                  <a:moveTo>
                    <a:pt x="6937" y="5843"/>
                  </a:moveTo>
                  <a:lnTo>
                    <a:pt x="6562" y="5843"/>
                  </a:lnTo>
                  <a:lnTo>
                    <a:pt x="6812" y="5125"/>
                  </a:lnTo>
                  <a:lnTo>
                    <a:pt x="6125" y="6062"/>
                  </a:lnTo>
                  <a:lnTo>
                    <a:pt x="6468" y="6062"/>
                  </a:lnTo>
                  <a:lnTo>
                    <a:pt x="6281" y="6718"/>
                  </a:lnTo>
                  <a:lnTo>
                    <a:pt x="6937" y="5843"/>
                  </a:lnTo>
                  <a:close/>
                  <a:moveTo>
                    <a:pt x="3876" y="3282"/>
                  </a:moveTo>
                  <a:lnTo>
                    <a:pt x="3501" y="3282"/>
                  </a:lnTo>
                  <a:lnTo>
                    <a:pt x="3751" y="2563"/>
                  </a:lnTo>
                  <a:lnTo>
                    <a:pt x="3063" y="3501"/>
                  </a:lnTo>
                  <a:lnTo>
                    <a:pt x="3407" y="3501"/>
                  </a:lnTo>
                  <a:lnTo>
                    <a:pt x="3219" y="4156"/>
                  </a:lnTo>
                  <a:lnTo>
                    <a:pt x="3876" y="3282"/>
                  </a:lnTo>
                  <a:close/>
                  <a:moveTo>
                    <a:pt x="3876" y="5843"/>
                  </a:moveTo>
                  <a:lnTo>
                    <a:pt x="3501" y="5843"/>
                  </a:lnTo>
                  <a:lnTo>
                    <a:pt x="3751" y="5125"/>
                  </a:lnTo>
                  <a:lnTo>
                    <a:pt x="3063" y="6062"/>
                  </a:lnTo>
                  <a:lnTo>
                    <a:pt x="3407" y="6062"/>
                  </a:lnTo>
                  <a:lnTo>
                    <a:pt x="3219" y="6718"/>
                  </a:lnTo>
                  <a:lnTo>
                    <a:pt x="3876" y="5843"/>
                  </a:lnTo>
                  <a:close/>
                  <a:moveTo>
                    <a:pt x="5407" y="5843"/>
                  </a:moveTo>
                  <a:lnTo>
                    <a:pt x="5032" y="5843"/>
                  </a:lnTo>
                  <a:lnTo>
                    <a:pt x="5282" y="5125"/>
                  </a:lnTo>
                  <a:lnTo>
                    <a:pt x="4594" y="6062"/>
                  </a:lnTo>
                  <a:lnTo>
                    <a:pt x="4938" y="6062"/>
                  </a:lnTo>
                  <a:lnTo>
                    <a:pt x="4751" y="6718"/>
                  </a:lnTo>
                  <a:lnTo>
                    <a:pt x="5407" y="5843"/>
                  </a:lnTo>
                  <a:close/>
                  <a:moveTo>
                    <a:pt x="2344" y="5843"/>
                  </a:moveTo>
                  <a:lnTo>
                    <a:pt x="1969" y="5843"/>
                  </a:lnTo>
                  <a:lnTo>
                    <a:pt x="2219" y="5125"/>
                  </a:lnTo>
                  <a:lnTo>
                    <a:pt x="1532" y="6062"/>
                  </a:lnTo>
                  <a:lnTo>
                    <a:pt x="1876" y="6062"/>
                  </a:lnTo>
                  <a:lnTo>
                    <a:pt x="1688" y="6718"/>
                  </a:lnTo>
                  <a:lnTo>
                    <a:pt x="2344" y="5843"/>
                  </a:lnTo>
                  <a:close/>
                  <a:moveTo>
                    <a:pt x="11500" y="5843"/>
                  </a:moveTo>
                  <a:lnTo>
                    <a:pt x="11156" y="5843"/>
                  </a:lnTo>
                  <a:lnTo>
                    <a:pt x="11406" y="5125"/>
                  </a:lnTo>
                  <a:lnTo>
                    <a:pt x="10687" y="6062"/>
                  </a:lnTo>
                  <a:lnTo>
                    <a:pt x="11062" y="6062"/>
                  </a:lnTo>
                  <a:lnTo>
                    <a:pt x="10874" y="6718"/>
                  </a:lnTo>
                  <a:lnTo>
                    <a:pt x="11500" y="5843"/>
                  </a:lnTo>
                  <a:close/>
                  <a:moveTo>
                    <a:pt x="5407" y="3282"/>
                  </a:moveTo>
                  <a:lnTo>
                    <a:pt x="5032" y="3282"/>
                  </a:lnTo>
                  <a:lnTo>
                    <a:pt x="5282" y="2563"/>
                  </a:lnTo>
                  <a:lnTo>
                    <a:pt x="4594" y="3501"/>
                  </a:lnTo>
                  <a:lnTo>
                    <a:pt x="4938" y="3501"/>
                  </a:lnTo>
                  <a:lnTo>
                    <a:pt x="4751" y="4156"/>
                  </a:lnTo>
                  <a:lnTo>
                    <a:pt x="5407" y="3282"/>
                  </a:lnTo>
                  <a:close/>
                  <a:moveTo>
                    <a:pt x="2344" y="3282"/>
                  </a:moveTo>
                  <a:lnTo>
                    <a:pt x="1969" y="3282"/>
                  </a:lnTo>
                  <a:lnTo>
                    <a:pt x="2219" y="2563"/>
                  </a:lnTo>
                  <a:lnTo>
                    <a:pt x="1532" y="3501"/>
                  </a:lnTo>
                  <a:lnTo>
                    <a:pt x="1876" y="3501"/>
                  </a:lnTo>
                  <a:lnTo>
                    <a:pt x="1688" y="4156"/>
                  </a:lnTo>
                  <a:lnTo>
                    <a:pt x="2344" y="3282"/>
                  </a:lnTo>
                  <a:close/>
                  <a:moveTo>
                    <a:pt x="9968" y="5843"/>
                  </a:moveTo>
                  <a:lnTo>
                    <a:pt x="9625" y="5843"/>
                  </a:lnTo>
                  <a:lnTo>
                    <a:pt x="9875" y="5125"/>
                  </a:lnTo>
                  <a:lnTo>
                    <a:pt x="9156" y="6062"/>
                  </a:lnTo>
                  <a:lnTo>
                    <a:pt x="9531" y="6062"/>
                  </a:lnTo>
                  <a:lnTo>
                    <a:pt x="9343" y="6718"/>
                  </a:lnTo>
                  <a:lnTo>
                    <a:pt x="9968" y="5843"/>
                  </a:lnTo>
                  <a:close/>
                  <a:moveTo>
                    <a:pt x="8468" y="3282"/>
                  </a:moveTo>
                  <a:lnTo>
                    <a:pt x="8093" y="3282"/>
                  </a:lnTo>
                  <a:lnTo>
                    <a:pt x="8343" y="2563"/>
                  </a:lnTo>
                  <a:lnTo>
                    <a:pt x="7625" y="3501"/>
                  </a:lnTo>
                  <a:lnTo>
                    <a:pt x="8000" y="3501"/>
                  </a:lnTo>
                  <a:lnTo>
                    <a:pt x="7812" y="4156"/>
                  </a:lnTo>
                  <a:lnTo>
                    <a:pt x="8468" y="3282"/>
                  </a:lnTo>
                  <a:close/>
                  <a:moveTo>
                    <a:pt x="9968" y="3282"/>
                  </a:moveTo>
                  <a:lnTo>
                    <a:pt x="9625" y="3282"/>
                  </a:lnTo>
                  <a:lnTo>
                    <a:pt x="9875" y="2563"/>
                  </a:lnTo>
                  <a:lnTo>
                    <a:pt x="9156" y="3501"/>
                  </a:lnTo>
                  <a:lnTo>
                    <a:pt x="9531" y="3501"/>
                  </a:lnTo>
                  <a:lnTo>
                    <a:pt x="9343" y="4156"/>
                  </a:lnTo>
                  <a:lnTo>
                    <a:pt x="9968" y="3282"/>
                  </a:lnTo>
                  <a:close/>
                  <a:moveTo>
                    <a:pt x="10156" y="8125"/>
                  </a:moveTo>
                  <a:lnTo>
                    <a:pt x="10812" y="7250"/>
                  </a:lnTo>
                  <a:lnTo>
                    <a:pt x="10437" y="7250"/>
                  </a:lnTo>
                  <a:lnTo>
                    <a:pt x="10687" y="6531"/>
                  </a:lnTo>
                  <a:lnTo>
                    <a:pt x="10000" y="7437"/>
                  </a:lnTo>
                  <a:lnTo>
                    <a:pt x="10343" y="7437"/>
                  </a:lnTo>
                  <a:lnTo>
                    <a:pt x="10156" y="8125"/>
                  </a:lnTo>
                  <a:close/>
                  <a:moveTo>
                    <a:pt x="8468" y="5843"/>
                  </a:moveTo>
                  <a:lnTo>
                    <a:pt x="8093" y="5843"/>
                  </a:lnTo>
                  <a:lnTo>
                    <a:pt x="8343" y="5125"/>
                  </a:lnTo>
                  <a:lnTo>
                    <a:pt x="7625" y="6062"/>
                  </a:lnTo>
                  <a:lnTo>
                    <a:pt x="8000" y="6062"/>
                  </a:lnTo>
                  <a:lnTo>
                    <a:pt x="7812" y="6718"/>
                  </a:lnTo>
                  <a:lnTo>
                    <a:pt x="8468" y="5843"/>
                  </a:lnTo>
                  <a:close/>
                  <a:moveTo>
                    <a:pt x="6937" y="3282"/>
                  </a:moveTo>
                  <a:lnTo>
                    <a:pt x="6562" y="3282"/>
                  </a:lnTo>
                  <a:lnTo>
                    <a:pt x="6812" y="2563"/>
                  </a:lnTo>
                  <a:lnTo>
                    <a:pt x="6125" y="3501"/>
                  </a:lnTo>
                  <a:lnTo>
                    <a:pt x="6468" y="3501"/>
                  </a:lnTo>
                  <a:lnTo>
                    <a:pt x="6281" y="4156"/>
                  </a:lnTo>
                  <a:lnTo>
                    <a:pt x="6937" y="3282"/>
                  </a:lnTo>
                  <a:close/>
                  <a:moveTo>
                    <a:pt x="6281" y="1594"/>
                  </a:moveTo>
                  <a:lnTo>
                    <a:pt x="6937" y="719"/>
                  </a:lnTo>
                  <a:lnTo>
                    <a:pt x="6562" y="719"/>
                  </a:lnTo>
                  <a:lnTo>
                    <a:pt x="6812" y="0"/>
                  </a:lnTo>
                  <a:lnTo>
                    <a:pt x="6125" y="938"/>
                  </a:lnTo>
                  <a:lnTo>
                    <a:pt x="6468" y="938"/>
                  </a:lnTo>
                  <a:lnTo>
                    <a:pt x="6281" y="1594"/>
                  </a:lnTo>
                  <a:close/>
                  <a:moveTo>
                    <a:pt x="2532" y="5562"/>
                  </a:moveTo>
                  <a:lnTo>
                    <a:pt x="3157" y="4687"/>
                  </a:lnTo>
                  <a:lnTo>
                    <a:pt x="2813" y="4687"/>
                  </a:lnTo>
                  <a:lnTo>
                    <a:pt x="3032" y="3969"/>
                  </a:lnTo>
                  <a:lnTo>
                    <a:pt x="2344" y="4875"/>
                  </a:lnTo>
                  <a:lnTo>
                    <a:pt x="2719" y="4875"/>
                  </a:lnTo>
                  <a:lnTo>
                    <a:pt x="2532" y="5562"/>
                  </a:lnTo>
                  <a:close/>
                  <a:moveTo>
                    <a:pt x="2532" y="8125"/>
                  </a:moveTo>
                  <a:lnTo>
                    <a:pt x="3157" y="7250"/>
                  </a:lnTo>
                  <a:lnTo>
                    <a:pt x="2813" y="7250"/>
                  </a:lnTo>
                  <a:lnTo>
                    <a:pt x="3032" y="6531"/>
                  </a:lnTo>
                  <a:lnTo>
                    <a:pt x="2344" y="7437"/>
                  </a:lnTo>
                  <a:lnTo>
                    <a:pt x="2719" y="7437"/>
                  </a:lnTo>
                  <a:lnTo>
                    <a:pt x="2532" y="8125"/>
                  </a:lnTo>
                  <a:close/>
                  <a:moveTo>
                    <a:pt x="2532" y="3001"/>
                  </a:moveTo>
                  <a:lnTo>
                    <a:pt x="3157" y="2126"/>
                  </a:lnTo>
                  <a:lnTo>
                    <a:pt x="2813" y="2126"/>
                  </a:lnTo>
                  <a:lnTo>
                    <a:pt x="3032" y="1407"/>
                  </a:lnTo>
                  <a:lnTo>
                    <a:pt x="2344" y="2313"/>
                  </a:lnTo>
                  <a:lnTo>
                    <a:pt x="2719" y="2313"/>
                  </a:lnTo>
                  <a:lnTo>
                    <a:pt x="2532" y="3001"/>
                  </a:lnTo>
                  <a:close/>
                  <a:moveTo>
                    <a:pt x="4032" y="8125"/>
                  </a:moveTo>
                  <a:lnTo>
                    <a:pt x="4688" y="7250"/>
                  </a:lnTo>
                  <a:lnTo>
                    <a:pt x="4344" y="7250"/>
                  </a:lnTo>
                  <a:lnTo>
                    <a:pt x="4563" y="6531"/>
                  </a:lnTo>
                  <a:lnTo>
                    <a:pt x="3876" y="7437"/>
                  </a:lnTo>
                  <a:lnTo>
                    <a:pt x="4251" y="7437"/>
                  </a:lnTo>
                  <a:lnTo>
                    <a:pt x="4032" y="8125"/>
                  </a:lnTo>
                  <a:close/>
                  <a:moveTo>
                    <a:pt x="3219" y="1594"/>
                  </a:moveTo>
                  <a:lnTo>
                    <a:pt x="3876" y="719"/>
                  </a:lnTo>
                  <a:lnTo>
                    <a:pt x="3501" y="719"/>
                  </a:lnTo>
                  <a:lnTo>
                    <a:pt x="3751" y="0"/>
                  </a:lnTo>
                  <a:lnTo>
                    <a:pt x="3063" y="938"/>
                  </a:lnTo>
                  <a:lnTo>
                    <a:pt x="3407" y="938"/>
                  </a:lnTo>
                  <a:lnTo>
                    <a:pt x="3219" y="1594"/>
                  </a:lnTo>
                  <a:close/>
                  <a:moveTo>
                    <a:pt x="1688" y="1594"/>
                  </a:moveTo>
                  <a:lnTo>
                    <a:pt x="2344" y="719"/>
                  </a:lnTo>
                  <a:lnTo>
                    <a:pt x="1969" y="719"/>
                  </a:lnTo>
                  <a:lnTo>
                    <a:pt x="2219" y="0"/>
                  </a:lnTo>
                  <a:lnTo>
                    <a:pt x="1532" y="938"/>
                  </a:lnTo>
                  <a:lnTo>
                    <a:pt x="1876" y="938"/>
                  </a:lnTo>
                  <a:lnTo>
                    <a:pt x="1688" y="1594"/>
                  </a:lnTo>
                  <a:close/>
                  <a:moveTo>
                    <a:pt x="1001" y="8125"/>
                  </a:moveTo>
                  <a:lnTo>
                    <a:pt x="1626" y="7250"/>
                  </a:lnTo>
                  <a:lnTo>
                    <a:pt x="1282" y="7250"/>
                  </a:lnTo>
                  <a:lnTo>
                    <a:pt x="1532" y="6531"/>
                  </a:lnTo>
                  <a:lnTo>
                    <a:pt x="813" y="7437"/>
                  </a:lnTo>
                  <a:lnTo>
                    <a:pt x="1188" y="7437"/>
                  </a:lnTo>
                  <a:lnTo>
                    <a:pt x="1001" y="8125"/>
                  </a:lnTo>
                  <a:close/>
                  <a:moveTo>
                    <a:pt x="157" y="4156"/>
                  </a:moveTo>
                  <a:lnTo>
                    <a:pt x="813" y="3282"/>
                  </a:lnTo>
                  <a:lnTo>
                    <a:pt x="469" y="3282"/>
                  </a:lnTo>
                  <a:lnTo>
                    <a:pt x="688" y="2563"/>
                  </a:lnTo>
                  <a:lnTo>
                    <a:pt x="0" y="3501"/>
                  </a:lnTo>
                  <a:lnTo>
                    <a:pt x="376" y="3501"/>
                  </a:lnTo>
                  <a:lnTo>
                    <a:pt x="157" y="4156"/>
                  </a:lnTo>
                  <a:close/>
                  <a:moveTo>
                    <a:pt x="9343" y="1594"/>
                  </a:moveTo>
                  <a:lnTo>
                    <a:pt x="9968" y="719"/>
                  </a:lnTo>
                  <a:lnTo>
                    <a:pt x="9625" y="719"/>
                  </a:lnTo>
                  <a:lnTo>
                    <a:pt x="9875" y="0"/>
                  </a:lnTo>
                  <a:lnTo>
                    <a:pt x="9156" y="938"/>
                  </a:lnTo>
                  <a:lnTo>
                    <a:pt x="9531" y="938"/>
                  </a:lnTo>
                  <a:lnTo>
                    <a:pt x="9343" y="1594"/>
                  </a:lnTo>
                  <a:close/>
                  <a:moveTo>
                    <a:pt x="157" y="6718"/>
                  </a:moveTo>
                  <a:lnTo>
                    <a:pt x="813" y="5843"/>
                  </a:lnTo>
                  <a:lnTo>
                    <a:pt x="469" y="5843"/>
                  </a:lnTo>
                  <a:lnTo>
                    <a:pt x="688" y="5125"/>
                  </a:lnTo>
                  <a:lnTo>
                    <a:pt x="0" y="6062"/>
                  </a:lnTo>
                  <a:lnTo>
                    <a:pt x="376" y="6062"/>
                  </a:lnTo>
                  <a:lnTo>
                    <a:pt x="157" y="6718"/>
                  </a:lnTo>
                  <a:close/>
                  <a:moveTo>
                    <a:pt x="4032" y="5562"/>
                  </a:moveTo>
                  <a:lnTo>
                    <a:pt x="4688" y="4687"/>
                  </a:lnTo>
                  <a:lnTo>
                    <a:pt x="4344" y="4687"/>
                  </a:lnTo>
                  <a:lnTo>
                    <a:pt x="4563" y="3969"/>
                  </a:lnTo>
                  <a:lnTo>
                    <a:pt x="3876" y="4875"/>
                  </a:lnTo>
                  <a:lnTo>
                    <a:pt x="4251" y="4875"/>
                  </a:lnTo>
                  <a:lnTo>
                    <a:pt x="4032" y="5562"/>
                  </a:lnTo>
                  <a:close/>
                  <a:moveTo>
                    <a:pt x="1001" y="5562"/>
                  </a:moveTo>
                  <a:lnTo>
                    <a:pt x="1626" y="4687"/>
                  </a:lnTo>
                  <a:lnTo>
                    <a:pt x="1282" y="4687"/>
                  </a:lnTo>
                  <a:lnTo>
                    <a:pt x="1532" y="3969"/>
                  </a:lnTo>
                  <a:lnTo>
                    <a:pt x="813" y="4875"/>
                  </a:lnTo>
                  <a:lnTo>
                    <a:pt x="1188" y="4875"/>
                  </a:lnTo>
                  <a:lnTo>
                    <a:pt x="1001" y="5562"/>
                  </a:lnTo>
                  <a:close/>
                  <a:moveTo>
                    <a:pt x="1001" y="3001"/>
                  </a:moveTo>
                  <a:lnTo>
                    <a:pt x="1626" y="2126"/>
                  </a:lnTo>
                  <a:lnTo>
                    <a:pt x="1282" y="2126"/>
                  </a:lnTo>
                  <a:lnTo>
                    <a:pt x="1532" y="1407"/>
                  </a:lnTo>
                  <a:lnTo>
                    <a:pt x="813" y="2313"/>
                  </a:lnTo>
                  <a:lnTo>
                    <a:pt x="1188" y="2313"/>
                  </a:lnTo>
                  <a:lnTo>
                    <a:pt x="1001" y="3001"/>
                  </a:lnTo>
                  <a:close/>
                  <a:moveTo>
                    <a:pt x="157" y="1594"/>
                  </a:moveTo>
                  <a:lnTo>
                    <a:pt x="813" y="719"/>
                  </a:lnTo>
                  <a:lnTo>
                    <a:pt x="469" y="719"/>
                  </a:lnTo>
                  <a:lnTo>
                    <a:pt x="688" y="0"/>
                  </a:lnTo>
                  <a:lnTo>
                    <a:pt x="0" y="938"/>
                  </a:lnTo>
                  <a:lnTo>
                    <a:pt x="376" y="938"/>
                  </a:lnTo>
                  <a:lnTo>
                    <a:pt x="157" y="1594"/>
                  </a:lnTo>
                  <a:close/>
                  <a:moveTo>
                    <a:pt x="4032" y="3001"/>
                  </a:moveTo>
                  <a:lnTo>
                    <a:pt x="4688" y="2126"/>
                  </a:lnTo>
                  <a:lnTo>
                    <a:pt x="4344" y="2126"/>
                  </a:lnTo>
                  <a:lnTo>
                    <a:pt x="4563" y="1407"/>
                  </a:lnTo>
                  <a:lnTo>
                    <a:pt x="3876" y="2313"/>
                  </a:lnTo>
                  <a:lnTo>
                    <a:pt x="4251" y="2313"/>
                  </a:lnTo>
                  <a:lnTo>
                    <a:pt x="4032" y="3001"/>
                  </a:lnTo>
                  <a:close/>
                  <a:moveTo>
                    <a:pt x="7093" y="3001"/>
                  </a:moveTo>
                  <a:lnTo>
                    <a:pt x="7750" y="2126"/>
                  </a:lnTo>
                  <a:lnTo>
                    <a:pt x="7375" y="2126"/>
                  </a:lnTo>
                  <a:lnTo>
                    <a:pt x="7625" y="1407"/>
                  </a:lnTo>
                  <a:lnTo>
                    <a:pt x="6937" y="2313"/>
                  </a:lnTo>
                  <a:lnTo>
                    <a:pt x="7281" y="2313"/>
                  </a:lnTo>
                  <a:lnTo>
                    <a:pt x="7093" y="3001"/>
                  </a:lnTo>
                  <a:close/>
                  <a:moveTo>
                    <a:pt x="8625" y="8125"/>
                  </a:moveTo>
                  <a:lnTo>
                    <a:pt x="9281" y="7250"/>
                  </a:lnTo>
                  <a:lnTo>
                    <a:pt x="8906" y="7250"/>
                  </a:lnTo>
                  <a:lnTo>
                    <a:pt x="9156" y="6531"/>
                  </a:lnTo>
                  <a:lnTo>
                    <a:pt x="8468" y="7437"/>
                  </a:lnTo>
                  <a:lnTo>
                    <a:pt x="8812" y="7437"/>
                  </a:lnTo>
                  <a:lnTo>
                    <a:pt x="8625" y="8125"/>
                  </a:lnTo>
                  <a:close/>
                  <a:moveTo>
                    <a:pt x="7812" y="1594"/>
                  </a:moveTo>
                  <a:lnTo>
                    <a:pt x="8468" y="719"/>
                  </a:lnTo>
                  <a:lnTo>
                    <a:pt x="8093" y="719"/>
                  </a:lnTo>
                  <a:lnTo>
                    <a:pt x="8343" y="0"/>
                  </a:lnTo>
                  <a:lnTo>
                    <a:pt x="7625" y="938"/>
                  </a:lnTo>
                  <a:lnTo>
                    <a:pt x="8000" y="938"/>
                  </a:lnTo>
                  <a:lnTo>
                    <a:pt x="7812" y="1594"/>
                  </a:lnTo>
                  <a:close/>
                  <a:moveTo>
                    <a:pt x="8625" y="5562"/>
                  </a:moveTo>
                  <a:lnTo>
                    <a:pt x="9281" y="4687"/>
                  </a:lnTo>
                  <a:lnTo>
                    <a:pt x="8906" y="4687"/>
                  </a:lnTo>
                  <a:lnTo>
                    <a:pt x="9156" y="3969"/>
                  </a:lnTo>
                  <a:lnTo>
                    <a:pt x="8468" y="4875"/>
                  </a:lnTo>
                  <a:lnTo>
                    <a:pt x="8812" y="4875"/>
                  </a:lnTo>
                  <a:lnTo>
                    <a:pt x="8625" y="5562"/>
                  </a:lnTo>
                  <a:close/>
                  <a:moveTo>
                    <a:pt x="8625" y="3001"/>
                  </a:moveTo>
                  <a:lnTo>
                    <a:pt x="9281" y="2126"/>
                  </a:lnTo>
                  <a:lnTo>
                    <a:pt x="8906" y="2126"/>
                  </a:lnTo>
                  <a:lnTo>
                    <a:pt x="9156" y="1407"/>
                  </a:lnTo>
                  <a:lnTo>
                    <a:pt x="8468" y="2313"/>
                  </a:lnTo>
                  <a:lnTo>
                    <a:pt x="8812" y="2313"/>
                  </a:lnTo>
                  <a:lnTo>
                    <a:pt x="8625" y="3001"/>
                  </a:lnTo>
                  <a:close/>
                  <a:moveTo>
                    <a:pt x="7093" y="5562"/>
                  </a:moveTo>
                  <a:lnTo>
                    <a:pt x="7750" y="4687"/>
                  </a:lnTo>
                  <a:lnTo>
                    <a:pt x="7375" y="4687"/>
                  </a:lnTo>
                  <a:lnTo>
                    <a:pt x="7625" y="3969"/>
                  </a:lnTo>
                  <a:lnTo>
                    <a:pt x="6937" y="4875"/>
                  </a:lnTo>
                  <a:lnTo>
                    <a:pt x="7281" y="4875"/>
                  </a:lnTo>
                  <a:lnTo>
                    <a:pt x="7093" y="5562"/>
                  </a:lnTo>
                  <a:close/>
                  <a:moveTo>
                    <a:pt x="5563" y="8125"/>
                  </a:moveTo>
                  <a:lnTo>
                    <a:pt x="6218" y="7250"/>
                  </a:lnTo>
                  <a:lnTo>
                    <a:pt x="5843" y="7250"/>
                  </a:lnTo>
                  <a:lnTo>
                    <a:pt x="6093" y="6531"/>
                  </a:lnTo>
                  <a:lnTo>
                    <a:pt x="5407" y="7437"/>
                  </a:lnTo>
                  <a:lnTo>
                    <a:pt x="5751" y="7437"/>
                  </a:lnTo>
                  <a:lnTo>
                    <a:pt x="5563" y="8125"/>
                  </a:lnTo>
                  <a:close/>
                  <a:moveTo>
                    <a:pt x="4751" y="1594"/>
                  </a:moveTo>
                  <a:lnTo>
                    <a:pt x="5407" y="719"/>
                  </a:lnTo>
                  <a:lnTo>
                    <a:pt x="5032" y="719"/>
                  </a:lnTo>
                  <a:lnTo>
                    <a:pt x="5282" y="0"/>
                  </a:lnTo>
                  <a:lnTo>
                    <a:pt x="4594" y="938"/>
                  </a:lnTo>
                  <a:lnTo>
                    <a:pt x="4938" y="938"/>
                  </a:lnTo>
                  <a:lnTo>
                    <a:pt x="4751" y="1594"/>
                  </a:lnTo>
                  <a:close/>
                  <a:moveTo>
                    <a:pt x="5563" y="3001"/>
                  </a:moveTo>
                  <a:lnTo>
                    <a:pt x="6218" y="2126"/>
                  </a:lnTo>
                  <a:lnTo>
                    <a:pt x="5843" y="2126"/>
                  </a:lnTo>
                  <a:lnTo>
                    <a:pt x="6093" y="1407"/>
                  </a:lnTo>
                  <a:lnTo>
                    <a:pt x="5407" y="2313"/>
                  </a:lnTo>
                  <a:lnTo>
                    <a:pt x="5751" y="2313"/>
                  </a:lnTo>
                  <a:lnTo>
                    <a:pt x="5563" y="3001"/>
                  </a:lnTo>
                  <a:close/>
                  <a:moveTo>
                    <a:pt x="5563" y="5562"/>
                  </a:moveTo>
                  <a:lnTo>
                    <a:pt x="6218" y="4687"/>
                  </a:lnTo>
                  <a:lnTo>
                    <a:pt x="5843" y="4687"/>
                  </a:lnTo>
                  <a:lnTo>
                    <a:pt x="6093" y="3969"/>
                  </a:lnTo>
                  <a:lnTo>
                    <a:pt x="5407" y="4875"/>
                  </a:lnTo>
                  <a:lnTo>
                    <a:pt x="5751" y="4875"/>
                  </a:lnTo>
                  <a:lnTo>
                    <a:pt x="5563" y="5562"/>
                  </a:lnTo>
                  <a:close/>
                  <a:moveTo>
                    <a:pt x="7093" y="8125"/>
                  </a:moveTo>
                  <a:lnTo>
                    <a:pt x="7750" y="7250"/>
                  </a:lnTo>
                  <a:lnTo>
                    <a:pt x="7375" y="7250"/>
                  </a:lnTo>
                  <a:lnTo>
                    <a:pt x="7625" y="6531"/>
                  </a:lnTo>
                  <a:lnTo>
                    <a:pt x="6937" y="7437"/>
                  </a:lnTo>
                  <a:lnTo>
                    <a:pt x="7281" y="7437"/>
                  </a:lnTo>
                  <a:lnTo>
                    <a:pt x="7093" y="812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bevel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199522" y="1061619"/>
            <a:ext cx="4075155" cy="4734765"/>
          </a:xfrm>
          <a:prstGeom prst="rect">
            <a:avLst/>
          </a:prstGeom>
        </p:spPr>
        <p:txBody>
          <a:bodyPr lIns="91420" tIns="45710" rIns="91420" bIns="45710" anchor="ctr">
            <a:noAutofit/>
          </a:bodyPr>
          <a:lstStyle>
            <a:lvl1pPr marL="169859" indent="-169859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tabLst>
                <a:tab pos="341305" algn="l"/>
              </a:tabLst>
              <a:defRPr lang="en-GB" sz="2000" kern="1200" dirty="0" smtClean="0">
                <a:solidFill>
                  <a:schemeClr val="tx1"/>
                </a:solidFill>
                <a:latin typeface="CiscoSansTT Light" panose="020B0503020201020303" pitchFamily="34" charset="0"/>
                <a:ea typeface="ＭＳ Ｐゴシック" charset="0"/>
                <a:cs typeface="CiscoSans"/>
              </a:defRPr>
            </a:lvl1pPr>
            <a:lvl2pPr marL="341305" indent="-171446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lang="en-GB" sz="1800" kern="1200" dirty="0" smtClean="0">
                <a:solidFill>
                  <a:schemeClr val="tx1"/>
                </a:solidFill>
                <a:latin typeface="CiscoSansTT Light" panose="020B0503020201020303" pitchFamily="34" charset="0"/>
                <a:ea typeface="ＭＳ Ｐゴシック" charset="0"/>
                <a:cs typeface="CiscoSans"/>
              </a:defRPr>
            </a:lvl2pPr>
            <a:lvl3pPr marL="747539" indent="-171411">
              <a:lnSpc>
                <a:spcPct val="100000"/>
              </a:lnSpc>
              <a:spcBef>
                <a:spcPts val="1100"/>
              </a:spcBef>
              <a:buClr>
                <a:schemeClr val="tx1"/>
              </a:buClr>
              <a:buSzPct val="60000"/>
              <a:buFont typeface="Arial"/>
              <a:buChar char="•"/>
              <a:defRPr lang="en-GB" sz="2000" kern="1200" dirty="0" smtClean="0">
                <a:solidFill>
                  <a:schemeClr val="tx1"/>
                </a:solidFill>
                <a:latin typeface="CiscoSansTT Light" panose="020B0503020201020303" pitchFamily="34" charset="0"/>
                <a:ea typeface="ＭＳ Ｐゴシック" charset="0"/>
                <a:cs typeface="CiscoSans"/>
              </a:defRPr>
            </a:lvl3pPr>
            <a:lvl4pPr marL="911012" indent="-171411">
              <a:lnSpc>
                <a:spcPct val="100000"/>
              </a:lnSpc>
              <a:spcBef>
                <a:spcPts val="1100"/>
              </a:spcBef>
              <a:buClr>
                <a:schemeClr val="tx1"/>
              </a:buClr>
              <a:buSzPct val="60000"/>
              <a:buFont typeface="Arial"/>
              <a:buChar char="•"/>
              <a:defRPr lang="en-GB" sz="2000" kern="1200" dirty="0" smtClean="0">
                <a:solidFill>
                  <a:schemeClr val="tx1"/>
                </a:solidFill>
                <a:latin typeface="CiscoSansTT Light" panose="020B0503020201020303" pitchFamily="34" charset="0"/>
                <a:ea typeface="ＭＳ Ｐゴシック" charset="0"/>
                <a:cs typeface="CiscoSans"/>
              </a:defRPr>
            </a:lvl4pPr>
            <a:lvl5pPr marL="1082423" indent="-168236">
              <a:lnSpc>
                <a:spcPct val="100000"/>
              </a:lnSpc>
              <a:spcBef>
                <a:spcPts val="1100"/>
              </a:spcBef>
              <a:buClr>
                <a:schemeClr val="tx1"/>
              </a:buClr>
              <a:buSzPct val="60000"/>
              <a:buFont typeface="Arial"/>
              <a:buChar char="•"/>
              <a:defRPr lang="en-US" sz="2000" kern="1200" dirty="0">
                <a:solidFill>
                  <a:schemeClr val="tx1"/>
                </a:solidFill>
                <a:latin typeface="CiscoSansTT Light" panose="020B0503020201020303" pitchFamily="34" charset="0"/>
                <a:ea typeface="ＭＳ Ｐゴシック" charset="0"/>
                <a:cs typeface="CiscoSans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82" name="Title 2">
            <a:extLst>
              <a:ext uri="{FF2B5EF4-FFF2-40B4-BE49-F238E27FC236}">
                <a16:creationId xmlns:a16="http://schemas.microsoft.com/office/drawing/2014/main" id="{9259FFFA-F74E-B143-8C68-EFB508DA7F95}"/>
              </a:ext>
            </a:extLst>
          </p:cNvPr>
          <p:cNvSpPr txBox="1">
            <a:spLocks/>
          </p:cNvSpPr>
          <p:nvPr/>
        </p:nvSpPr>
        <p:spPr bwMode="auto">
          <a:xfrm>
            <a:off x="448057" y="256034"/>
            <a:ext cx="2722529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b="0" i="0" u="none" kern="1200" dirty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684196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Agenda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 Thin"/>
              </a:defRPr>
            </a:lvl1pPr>
          </a:lstStyle>
          <a:p>
            <a:pPr defTabSz="610729"/>
            <a:endParaRPr lang="en-GB"/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eeform 1">
            <a:extLst>
              <a:ext uri="{FF2B5EF4-FFF2-40B4-BE49-F238E27FC236}">
                <a16:creationId xmlns:a16="http://schemas.microsoft.com/office/drawing/2014/main" id="{58D3D469-D82F-4EEC-85C3-A505DF729862}"/>
              </a:ext>
            </a:extLst>
          </p:cNvPr>
          <p:cNvSpPr>
            <a:spLocks noChangeAspect="1" noChangeArrowheads="1"/>
          </p:cNvSpPr>
          <p:nvPr/>
        </p:nvSpPr>
        <p:spPr bwMode="white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184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36564" y="1607864"/>
            <a:ext cx="8266112" cy="3657600"/>
          </a:xfrm>
          <a:prstGeom prst="rect">
            <a:avLst/>
          </a:prstGeom>
        </p:spPr>
        <p:txBody>
          <a:bodyPr/>
          <a:lstStyle>
            <a:lvl1pPr>
              <a:spcBef>
                <a:spcPts val="1110"/>
              </a:spcBef>
              <a:buClr>
                <a:schemeClr val="tx1"/>
              </a:buClr>
              <a:buSzPct val="80000"/>
              <a:defRPr lang="en-US" sz="1800" b="0" i="0" kern="1200" dirty="0" smtClean="0">
                <a:solidFill>
                  <a:schemeClr val="tx1"/>
                </a:solidFill>
                <a:latin typeface="CiscoSansTT Light" panose="020B0503020201020303" pitchFamily="34" charset="0"/>
                <a:ea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341305" indent="-171446">
              <a:spcBef>
                <a:spcPts val="600"/>
              </a:spcBef>
              <a:buClr>
                <a:schemeClr val="tx1"/>
              </a:buClr>
              <a:buSzPct val="80000"/>
              <a:defRPr lang="en-US" sz="1600" b="0" i="0" kern="1200" dirty="0" smtClean="0">
                <a:solidFill>
                  <a:schemeClr val="tx1"/>
                </a:solidFill>
                <a:latin typeface="CiscoSansTT Light" panose="020B0503020201020303" pitchFamily="34" charset="0"/>
                <a:ea typeface="CiscoSansTT Light" panose="020B0503020201020303" pitchFamily="34" charset="0"/>
                <a:cs typeface="CiscoSansTT Light" panose="020B0503020201020303" pitchFamily="34" charset="0"/>
              </a:defRPr>
            </a:lvl2pPr>
            <a:lvl3pPr>
              <a:defRPr lang="en-US" sz="2000" b="0" i="0" kern="1200" dirty="0" smtClean="0">
                <a:solidFill>
                  <a:schemeClr val="tx1"/>
                </a:solidFill>
                <a:latin typeface="CiscoSansTT Light" panose="020B0503020201020303" pitchFamily="34" charset="0"/>
                <a:ea typeface="CiscoSansTT Light" panose="020B0503020201020303" pitchFamily="34" charset="0"/>
                <a:cs typeface="CiscoSansTT Light" panose="020B0503020201020303" pitchFamily="34" charset="0"/>
              </a:defRPr>
            </a:lvl3pPr>
            <a:lvl4pPr>
              <a:defRPr lang="en-US" sz="2000" b="0" i="0" kern="1200" dirty="0" smtClean="0">
                <a:solidFill>
                  <a:schemeClr val="tx1"/>
                </a:solidFill>
                <a:latin typeface="CiscoSansTT Light" panose="020B0503020201020303" pitchFamily="34" charset="0"/>
                <a:ea typeface="CiscoSansTT Light" panose="020B0503020201020303" pitchFamily="34" charset="0"/>
                <a:cs typeface="CiscoSansTT Light" panose="020B0503020201020303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9" name="Title 18"/>
          <p:cNvSpPr>
            <a:spLocks noGrp="1"/>
          </p:cNvSpPr>
          <p:nvPr>
            <p:ph type="title"/>
          </p:nvPr>
        </p:nvSpPr>
        <p:spPr>
          <a:xfrm>
            <a:off x="448056" y="256034"/>
            <a:ext cx="8257032" cy="975783"/>
          </a:xfrm>
        </p:spPr>
        <p:txBody>
          <a:bodyPr/>
          <a:lstStyle>
            <a:lvl1pPr>
              <a:defRPr>
                <a:latin typeface="CiscoSansTT Light" panose="020B0503020201020303" pitchFamily="34" charset="0"/>
              </a:defRPr>
            </a:lvl1pPr>
          </a:lstStyle>
          <a:p>
            <a:r>
              <a:rPr lang="en-US">
                <a:solidFill>
                  <a:srgbClr val="005073"/>
                </a:solidFill>
              </a:rPr>
              <a:t>Click to edit Master title style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FA64AA-A28F-498B-A004-4E8816F50A4F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455920"/>
            <a:ext cx="9144000" cy="1402080"/>
            <a:chOff x="0" y="4091940"/>
            <a:chExt cx="9144000" cy="105156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1E39D24-C51B-410F-A295-0F536904E5EB}"/>
                </a:ext>
              </a:extLst>
            </p:cNvPr>
            <p:cNvSpPr/>
            <p:nvPr userDrawn="1"/>
          </p:nvSpPr>
          <p:spPr>
            <a:xfrm>
              <a:off x="0" y="4091940"/>
              <a:ext cx="9144000" cy="10515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Freeform 1">
              <a:extLst>
                <a:ext uri="{FF2B5EF4-FFF2-40B4-BE49-F238E27FC236}">
                  <a16:creationId xmlns:a16="http://schemas.microsoft.com/office/drawing/2014/main" id="{A0078E69-FFC6-4D39-B9A4-31462FF6DF84}"/>
                </a:ext>
              </a:extLst>
            </p:cNvPr>
            <p:cNvSpPr>
              <a:spLocks noChangeAspect="1" noChangeArrowheads="1"/>
            </p:cNvSpPr>
            <p:nvPr userDrawn="1"/>
          </p:nvSpPr>
          <p:spPr bwMode="auto">
            <a:xfrm>
              <a:off x="9144" y="4134483"/>
              <a:ext cx="9125712" cy="1009017"/>
            </a:xfrm>
            <a:custGeom>
              <a:avLst/>
              <a:gdLst>
                <a:gd name="T0" fmla="*/ 25965 w 27999"/>
                <a:gd name="T1" fmla="*/ 2799 h 3094"/>
                <a:gd name="T2" fmla="*/ 26613 w 27999"/>
                <a:gd name="T3" fmla="*/ 1503 h 3094"/>
                <a:gd name="T4" fmla="*/ 26613 w 27999"/>
                <a:gd name="T5" fmla="*/ 1503 h 3094"/>
                <a:gd name="T6" fmla="*/ 21485 w 27999"/>
                <a:gd name="T7" fmla="*/ 678 h 3094"/>
                <a:gd name="T8" fmla="*/ 6808 w 27999"/>
                <a:gd name="T9" fmla="*/ 3093 h 3094"/>
                <a:gd name="T10" fmla="*/ 5099 w 27999"/>
                <a:gd name="T11" fmla="*/ 3093 h 3094"/>
                <a:gd name="T12" fmla="*/ 23105 w 27999"/>
                <a:gd name="T13" fmla="*/ 2799 h 3094"/>
                <a:gd name="T14" fmla="*/ 23105 w 27999"/>
                <a:gd name="T15" fmla="*/ 2799 h 3094"/>
                <a:gd name="T16" fmla="*/ 22516 w 27999"/>
                <a:gd name="T17" fmla="*/ 884 h 3094"/>
                <a:gd name="T18" fmla="*/ 21514 w 27999"/>
                <a:gd name="T19" fmla="*/ 2179 h 3094"/>
                <a:gd name="T20" fmla="*/ 25022 w 27999"/>
                <a:gd name="T21" fmla="*/ 1326 h 3094"/>
                <a:gd name="T22" fmla="*/ 25463 w 27999"/>
                <a:gd name="T23" fmla="*/ 678 h 3094"/>
                <a:gd name="T24" fmla="*/ 24373 w 27999"/>
                <a:gd name="T25" fmla="*/ 678 h 3094"/>
                <a:gd name="T26" fmla="*/ 8252 w 27999"/>
                <a:gd name="T27" fmla="*/ 3093 h 3094"/>
                <a:gd name="T28" fmla="*/ 22310 w 27999"/>
                <a:gd name="T29" fmla="*/ 3093 h 3094"/>
                <a:gd name="T30" fmla="*/ 24019 w 27999"/>
                <a:gd name="T31" fmla="*/ 3093 h 3094"/>
                <a:gd name="T32" fmla="*/ 27674 w 27999"/>
                <a:gd name="T33" fmla="*/ 2003 h 3094"/>
                <a:gd name="T34" fmla="*/ 9933 w 27999"/>
                <a:gd name="T35" fmla="*/ 2415 h 3094"/>
                <a:gd name="T36" fmla="*/ 26908 w 27999"/>
                <a:gd name="T37" fmla="*/ 3093 h 3094"/>
                <a:gd name="T38" fmla="*/ 19952 w 27999"/>
                <a:gd name="T39" fmla="*/ 2415 h 3094"/>
                <a:gd name="T40" fmla="*/ 18302 w 27999"/>
                <a:gd name="T41" fmla="*/ 3093 h 3094"/>
                <a:gd name="T42" fmla="*/ 11348 w 27999"/>
                <a:gd name="T43" fmla="*/ 2415 h 3094"/>
                <a:gd name="T44" fmla="*/ 12556 w 27999"/>
                <a:gd name="T45" fmla="*/ 3093 h 3094"/>
                <a:gd name="T46" fmla="*/ 17093 w 27999"/>
                <a:gd name="T47" fmla="*/ 2415 h 3094"/>
                <a:gd name="T48" fmla="*/ 20718 w 27999"/>
                <a:gd name="T49" fmla="*/ 1326 h 3094"/>
                <a:gd name="T50" fmla="*/ 6808 w 27999"/>
                <a:gd name="T51" fmla="*/ 678 h 3094"/>
                <a:gd name="T52" fmla="*/ 5069 w 27999"/>
                <a:gd name="T53" fmla="*/ 2003 h 3094"/>
                <a:gd name="T54" fmla="*/ 5129 w 27999"/>
                <a:gd name="T55" fmla="*/ 1503 h 3094"/>
                <a:gd name="T56" fmla="*/ 5129 w 27999"/>
                <a:gd name="T57" fmla="*/ 1503 h 3094"/>
                <a:gd name="T58" fmla="*/ 6072 w 27999"/>
                <a:gd name="T59" fmla="*/ 2179 h 3094"/>
                <a:gd name="T60" fmla="*/ 8606 w 27999"/>
                <a:gd name="T61" fmla="*/ 2179 h 3094"/>
                <a:gd name="T62" fmla="*/ 8488 w 27999"/>
                <a:gd name="T63" fmla="*/ 0 h 3094"/>
                <a:gd name="T64" fmla="*/ 7604 w 27999"/>
                <a:gd name="T65" fmla="*/ 2003 h 3094"/>
                <a:gd name="T66" fmla="*/ 3625 w 27999"/>
                <a:gd name="T67" fmla="*/ 2003 h 3094"/>
                <a:gd name="T68" fmla="*/ 825 w 27999"/>
                <a:gd name="T69" fmla="*/ 1503 h 3094"/>
                <a:gd name="T70" fmla="*/ 825 w 27999"/>
                <a:gd name="T71" fmla="*/ 1503 h 3094"/>
                <a:gd name="T72" fmla="*/ 3861 w 27999"/>
                <a:gd name="T73" fmla="*/ 884 h 3094"/>
                <a:gd name="T74" fmla="*/ 1415 w 27999"/>
                <a:gd name="T75" fmla="*/ 2179 h 3094"/>
                <a:gd name="T76" fmla="*/ 649 w 27999"/>
                <a:gd name="T77" fmla="*/ 1326 h 3094"/>
                <a:gd name="T78" fmla="*/ 2506 w 27999"/>
                <a:gd name="T79" fmla="*/ 678 h 3094"/>
                <a:gd name="T80" fmla="*/ 10021 w 27999"/>
                <a:gd name="T81" fmla="*/ 678 h 3094"/>
                <a:gd name="T82" fmla="*/ 14499 w 27999"/>
                <a:gd name="T83" fmla="*/ 2799 h 3094"/>
                <a:gd name="T84" fmla="*/ 14499 w 27999"/>
                <a:gd name="T85" fmla="*/ 2799 h 3094"/>
                <a:gd name="T86" fmla="*/ 15325 w 27999"/>
                <a:gd name="T87" fmla="*/ 884 h 3094"/>
                <a:gd name="T88" fmla="*/ 17211 w 27999"/>
                <a:gd name="T89" fmla="*/ 2179 h 3094"/>
                <a:gd name="T90" fmla="*/ 16416 w 27999"/>
                <a:gd name="T91" fmla="*/ 1326 h 3094"/>
                <a:gd name="T92" fmla="*/ 10463 w 27999"/>
                <a:gd name="T93" fmla="*/ 2003 h 3094"/>
                <a:gd name="T94" fmla="*/ 18625 w 27999"/>
                <a:gd name="T95" fmla="*/ 678 h 3094"/>
                <a:gd name="T96" fmla="*/ 18803 w 27999"/>
                <a:gd name="T97" fmla="*/ 2799 h 3094"/>
                <a:gd name="T98" fmla="*/ 18803 w 27999"/>
                <a:gd name="T99" fmla="*/ 2799 h 3094"/>
                <a:gd name="T100" fmla="*/ 16769 w 27999"/>
                <a:gd name="T101" fmla="*/ 884 h 3094"/>
                <a:gd name="T102" fmla="*/ 19304 w 27999"/>
                <a:gd name="T103" fmla="*/ 884 h 3094"/>
                <a:gd name="T104" fmla="*/ 11348 w 27999"/>
                <a:gd name="T105" fmla="*/ 0 h 3094"/>
                <a:gd name="T106" fmla="*/ 12556 w 27999"/>
                <a:gd name="T107" fmla="*/ 678 h 3094"/>
                <a:gd name="T108" fmla="*/ 12231 w 27999"/>
                <a:gd name="T109" fmla="*/ 2003 h 3094"/>
                <a:gd name="T110" fmla="*/ 13056 w 27999"/>
                <a:gd name="T111" fmla="*/ 2799 h 3094"/>
                <a:gd name="T112" fmla="*/ 13056 w 27999"/>
                <a:gd name="T113" fmla="*/ 2799 h 3094"/>
                <a:gd name="T114" fmla="*/ 13911 w 27999"/>
                <a:gd name="T115" fmla="*/ 884 h 3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999" h="3094">
                  <a:moveTo>
                    <a:pt x="26141" y="2179"/>
                  </a:moveTo>
                  <a:lnTo>
                    <a:pt x="25817" y="2179"/>
                  </a:lnTo>
                  <a:lnTo>
                    <a:pt x="26466" y="1326"/>
                  </a:lnTo>
                  <a:lnTo>
                    <a:pt x="26230" y="2003"/>
                  </a:lnTo>
                  <a:lnTo>
                    <a:pt x="26583" y="2003"/>
                  </a:lnTo>
                  <a:lnTo>
                    <a:pt x="25965" y="2799"/>
                  </a:lnTo>
                  <a:lnTo>
                    <a:pt x="26141" y="2179"/>
                  </a:lnTo>
                  <a:close/>
                  <a:moveTo>
                    <a:pt x="1091" y="3093"/>
                  </a:moveTo>
                  <a:lnTo>
                    <a:pt x="1327" y="2415"/>
                  </a:lnTo>
                  <a:lnTo>
                    <a:pt x="796" y="3093"/>
                  </a:lnTo>
                  <a:lnTo>
                    <a:pt x="1091" y="3093"/>
                  </a:lnTo>
                  <a:close/>
                  <a:moveTo>
                    <a:pt x="26613" y="1503"/>
                  </a:moveTo>
                  <a:lnTo>
                    <a:pt x="27231" y="678"/>
                  </a:lnTo>
                  <a:lnTo>
                    <a:pt x="26908" y="678"/>
                  </a:lnTo>
                  <a:lnTo>
                    <a:pt x="27113" y="0"/>
                  </a:lnTo>
                  <a:lnTo>
                    <a:pt x="26466" y="884"/>
                  </a:lnTo>
                  <a:lnTo>
                    <a:pt x="26819" y="884"/>
                  </a:lnTo>
                  <a:lnTo>
                    <a:pt x="26613" y="1503"/>
                  </a:lnTo>
                  <a:close/>
                  <a:moveTo>
                    <a:pt x="2506" y="3093"/>
                  </a:moveTo>
                  <a:lnTo>
                    <a:pt x="2742" y="2415"/>
                  </a:lnTo>
                  <a:lnTo>
                    <a:pt x="2240" y="3093"/>
                  </a:lnTo>
                  <a:lnTo>
                    <a:pt x="2506" y="3093"/>
                  </a:lnTo>
                  <a:close/>
                  <a:moveTo>
                    <a:pt x="20895" y="1503"/>
                  </a:moveTo>
                  <a:lnTo>
                    <a:pt x="21485" y="678"/>
                  </a:lnTo>
                  <a:lnTo>
                    <a:pt x="21161" y="678"/>
                  </a:lnTo>
                  <a:lnTo>
                    <a:pt x="21396" y="0"/>
                  </a:lnTo>
                  <a:lnTo>
                    <a:pt x="20718" y="884"/>
                  </a:lnTo>
                  <a:lnTo>
                    <a:pt x="21072" y="884"/>
                  </a:lnTo>
                  <a:lnTo>
                    <a:pt x="20895" y="1503"/>
                  </a:lnTo>
                  <a:close/>
                  <a:moveTo>
                    <a:pt x="6808" y="3093"/>
                  </a:moveTo>
                  <a:lnTo>
                    <a:pt x="7044" y="2415"/>
                  </a:lnTo>
                  <a:lnTo>
                    <a:pt x="6543" y="3093"/>
                  </a:lnTo>
                  <a:lnTo>
                    <a:pt x="6808" y="3093"/>
                  </a:lnTo>
                  <a:close/>
                  <a:moveTo>
                    <a:pt x="5394" y="3093"/>
                  </a:moveTo>
                  <a:lnTo>
                    <a:pt x="5629" y="2415"/>
                  </a:lnTo>
                  <a:lnTo>
                    <a:pt x="5099" y="3093"/>
                  </a:lnTo>
                  <a:lnTo>
                    <a:pt x="5394" y="3093"/>
                  </a:lnTo>
                  <a:close/>
                  <a:moveTo>
                    <a:pt x="3950" y="3093"/>
                  </a:moveTo>
                  <a:lnTo>
                    <a:pt x="4186" y="2415"/>
                  </a:lnTo>
                  <a:lnTo>
                    <a:pt x="3655" y="3093"/>
                  </a:lnTo>
                  <a:lnTo>
                    <a:pt x="3950" y="3093"/>
                  </a:lnTo>
                  <a:close/>
                  <a:moveTo>
                    <a:pt x="23105" y="2799"/>
                  </a:moveTo>
                  <a:lnTo>
                    <a:pt x="23695" y="2003"/>
                  </a:lnTo>
                  <a:lnTo>
                    <a:pt x="23371" y="2003"/>
                  </a:lnTo>
                  <a:lnTo>
                    <a:pt x="23577" y="1326"/>
                  </a:lnTo>
                  <a:lnTo>
                    <a:pt x="22929" y="2179"/>
                  </a:lnTo>
                  <a:lnTo>
                    <a:pt x="23283" y="2179"/>
                  </a:lnTo>
                  <a:lnTo>
                    <a:pt x="23105" y="2799"/>
                  </a:lnTo>
                  <a:close/>
                  <a:moveTo>
                    <a:pt x="22339" y="1503"/>
                  </a:moveTo>
                  <a:lnTo>
                    <a:pt x="22929" y="678"/>
                  </a:lnTo>
                  <a:lnTo>
                    <a:pt x="22604" y="678"/>
                  </a:lnTo>
                  <a:lnTo>
                    <a:pt x="22811" y="0"/>
                  </a:lnTo>
                  <a:lnTo>
                    <a:pt x="22162" y="884"/>
                  </a:lnTo>
                  <a:lnTo>
                    <a:pt x="22516" y="884"/>
                  </a:lnTo>
                  <a:lnTo>
                    <a:pt x="22339" y="1503"/>
                  </a:lnTo>
                  <a:close/>
                  <a:moveTo>
                    <a:pt x="21661" y="2799"/>
                  </a:moveTo>
                  <a:lnTo>
                    <a:pt x="22280" y="2003"/>
                  </a:lnTo>
                  <a:lnTo>
                    <a:pt x="21926" y="2003"/>
                  </a:lnTo>
                  <a:lnTo>
                    <a:pt x="22162" y="1326"/>
                  </a:lnTo>
                  <a:lnTo>
                    <a:pt x="21514" y="2179"/>
                  </a:lnTo>
                  <a:lnTo>
                    <a:pt x="21839" y="2179"/>
                  </a:lnTo>
                  <a:lnTo>
                    <a:pt x="21661" y="2799"/>
                  </a:lnTo>
                  <a:close/>
                  <a:moveTo>
                    <a:pt x="24520" y="2799"/>
                  </a:moveTo>
                  <a:lnTo>
                    <a:pt x="25139" y="2003"/>
                  </a:lnTo>
                  <a:lnTo>
                    <a:pt x="24786" y="2003"/>
                  </a:lnTo>
                  <a:lnTo>
                    <a:pt x="25022" y="1326"/>
                  </a:lnTo>
                  <a:lnTo>
                    <a:pt x="24373" y="2179"/>
                  </a:lnTo>
                  <a:lnTo>
                    <a:pt x="24697" y="2179"/>
                  </a:lnTo>
                  <a:lnTo>
                    <a:pt x="24520" y="2799"/>
                  </a:lnTo>
                  <a:close/>
                  <a:moveTo>
                    <a:pt x="25198" y="1503"/>
                  </a:moveTo>
                  <a:lnTo>
                    <a:pt x="25787" y="678"/>
                  </a:lnTo>
                  <a:lnTo>
                    <a:pt x="25463" y="678"/>
                  </a:lnTo>
                  <a:lnTo>
                    <a:pt x="25699" y="0"/>
                  </a:lnTo>
                  <a:lnTo>
                    <a:pt x="25022" y="884"/>
                  </a:lnTo>
                  <a:lnTo>
                    <a:pt x="25375" y="884"/>
                  </a:lnTo>
                  <a:lnTo>
                    <a:pt x="25198" y="1503"/>
                  </a:lnTo>
                  <a:close/>
                  <a:moveTo>
                    <a:pt x="23754" y="1503"/>
                  </a:moveTo>
                  <a:lnTo>
                    <a:pt x="24373" y="678"/>
                  </a:lnTo>
                  <a:lnTo>
                    <a:pt x="24019" y="678"/>
                  </a:lnTo>
                  <a:lnTo>
                    <a:pt x="24255" y="0"/>
                  </a:lnTo>
                  <a:lnTo>
                    <a:pt x="23607" y="884"/>
                  </a:lnTo>
                  <a:lnTo>
                    <a:pt x="23930" y="884"/>
                  </a:lnTo>
                  <a:lnTo>
                    <a:pt x="23754" y="1503"/>
                  </a:lnTo>
                  <a:close/>
                  <a:moveTo>
                    <a:pt x="8252" y="3093"/>
                  </a:moveTo>
                  <a:lnTo>
                    <a:pt x="8488" y="2415"/>
                  </a:lnTo>
                  <a:lnTo>
                    <a:pt x="7958" y="3093"/>
                  </a:lnTo>
                  <a:lnTo>
                    <a:pt x="8252" y="3093"/>
                  </a:lnTo>
                  <a:close/>
                  <a:moveTo>
                    <a:pt x="22604" y="3093"/>
                  </a:moveTo>
                  <a:lnTo>
                    <a:pt x="22811" y="2415"/>
                  </a:lnTo>
                  <a:lnTo>
                    <a:pt x="22310" y="3093"/>
                  </a:lnTo>
                  <a:lnTo>
                    <a:pt x="22604" y="3093"/>
                  </a:lnTo>
                  <a:close/>
                  <a:moveTo>
                    <a:pt x="21161" y="3093"/>
                  </a:moveTo>
                  <a:lnTo>
                    <a:pt x="21396" y="2415"/>
                  </a:lnTo>
                  <a:lnTo>
                    <a:pt x="20865" y="3093"/>
                  </a:lnTo>
                  <a:lnTo>
                    <a:pt x="21161" y="3093"/>
                  </a:lnTo>
                  <a:close/>
                  <a:moveTo>
                    <a:pt x="24019" y="3093"/>
                  </a:moveTo>
                  <a:lnTo>
                    <a:pt x="24255" y="2415"/>
                  </a:lnTo>
                  <a:lnTo>
                    <a:pt x="23725" y="3093"/>
                  </a:lnTo>
                  <a:lnTo>
                    <a:pt x="24019" y="3093"/>
                  </a:lnTo>
                  <a:close/>
                  <a:moveTo>
                    <a:pt x="27409" y="2799"/>
                  </a:moveTo>
                  <a:lnTo>
                    <a:pt x="27998" y="2003"/>
                  </a:lnTo>
                  <a:lnTo>
                    <a:pt x="27674" y="2003"/>
                  </a:lnTo>
                  <a:lnTo>
                    <a:pt x="27880" y="1326"/>
                  </a:lnTo>
                  <a:lnTo>
                    <a:pt x="27231" y="2179"/>
                  </a:lnTo>
                  <a:lnTo>
                    <a:pt x="27585" y="2179"/>
                  </a:lnTo>
                  <a:lnTo>
                    <a:pt x="27409" y="2799"/>
                  </a:lnTo>
                  <a:close/>
                  <a:moveTo>
                    <a:pt x="9697" y="3093"/>
                  </a:moveTo>
                  <a:lnTo>
                    <a:pt x="9933" y="2415"/>
                  </a:lnTo>
                  <a:lnTo>
                    <a:pt x="9402" y="3093"/>
                  </a:lnTo>
                  <a:lnTo>
                    <a:pt x="9697" y="3093"/>
                  </a:lnTo>
                  <a:close/>
                  <a:moveTo>
                    <a:pt x="26908" y="3093"/>
                  </a:moveTo>
                  <a:lnTo>
                    <a:pt x="27113" y="2415"/>
                  </a:lnTo>
                  <a:lnTo>
                    <a:pt x="26613" y="3093"/>
                  </a:lnTo>
                  <a:lnTo>
                    <a:pt x="26908" y="3093"/>
                  </a:lnTo>
                  <a:close/>
                  <a:moveTo>
                    <a:pt x="25463" y="3093"/>
                  </a:moveTo>
                  <a:lnTo>
                    <a:pt x="25699" y="2415"/>
                  </a:lnTo>
                  <a:lnTo>
                    <a:pt x="25169" y="3093"/>
                  </a:lnTo>
                  <a:lnTo>
                    <a:pt x="25463" y="3093"/>
                  </a:lnTo>
                  <a:close/>
                  <a:moveTo>
                    <a:pt x="19717" y="3093"/>
                  </a:moveTo>
                  <a:lnTo>
                    <a:pt x="19952" y="2415"/>
                  </a:lnTo>
                  <a:lnTo>
                    <a:pt x="19421" y="3093"/>
                  </a:lnTo>
                  <a:lnTo>
                    <a:pt x="19717" y="3093"/>
                  </a:lnTo>
                  <a:close/>
                  <a:moveTo>
                    <a:pt x="18302" y="3093"/>
                  </a:moveTo>
                  <a:lnTo>
                    <a:pt x="18508" y="2415"/>
                  </a:lnTo>
                  <a:lnTo>
                    <a:pt x="18007" y="3093"/>
                  </a:lnTo>
                  <a:lnTo>
                    <a:pt x="18302" y="3093"/>
                  </a:lnTo>
                  <a:close/>
                  <a:moveTo>
                    <a:pt x="14000" y="3093"/>
                  </a:moveTo>
                  <a:lnTo>
                    <a:pt x="14205" y="2415"/>
                  </a:lnTo>
                  <a:lnTo>
                    <a:pt x="13705" y="3093"/>
                  </a:lnTo>
                  <a:lnTo>
                    <a:pt x="14000" y="3093"/>
                  </a:lnTo>
                  <a:close/>
                  <a:moveTo>
                    <a:pt x="11112" y="3093"/>
                  </a:moveTo>
                  <a:lnTo>
                    <a:pt x="11348" y="2415"/>
                  </a:lnTo>
                  <a:lnTo>
                    <a:pt x="10846" y="3093"/>
                  </a:lnTo>
                  <a:lnTo>
                    <a:pt x="11112" y="3093"/>
                  </a:lnTo>
                  <a:close/>
                  <a:moveTo>
                    <a:pt x="12556" y="3093"/>
                  </a:moveTo>
                  <a:lnTo>
                    <a:pt x="12791" y="2415"/>
                  </a:lnTo>
                  <a:lnTo>
                    <a:pt x="12260" y="3093"/>
                  </a:lnTo>
                  <a:lnTo>
                    <a:pt x="12556" y="3093"/>
                  </a:lnTo>
                  <a:close/>
                  <a:moveTo>
                    <a:pt x="15413" y="3093"/>
                  </a:moveTo>
                  <a:lnTo>
                    <a:pt x="15649" y="2415"/>
                  </a:lnTo>
                  <a:lnTo>
                    <a:pt x="15148" y="3093"/>
                  </a:lnTo>
                  <a:lnTo>
                    <a:pt x="15413" y="3093"/>
                  </a:lnTo>
                  <a:close/>
                  <a:moveTo>
                    <a:pt x="16857" y="3093"/>
                  </a:moveTo>
                  <a:lnTo>
                    <a:pt x="17093" y="2415"/>
                  </a:lnTo>
                  <a:lnTo>
                    <a:pt x="16563" y="3093"/>
                  </a:lnTo>
                  <a:lnTo>
                    <a:pt x="16857" y="3093"/>
                  </a:lnTo>
                  <a:close/>
                  <a:moveTo>
                    <a:pt x="20217" y="2799"/>
                  </a:moveTo>
                  <a:lnTo>
                    <a:pt x="20836" y="2003"/>
                  </a:lnTo>
                  <a:lnTo>
                    <a:pt x="20482" y="2003"/>
                  </a:lnTo>
                  <a:lnTo>
                    <a:pt x="20718" y="1326"/>
                  </a:lnTo>
                  <a:lnTo>
                    <a:pt x="20070" y="2179"/>
                  </a:lnTo>
                  <a:lnTo>
                    <a:pt x="20394" y="2179"/>
                  </a:lnTo>
                  <a:lnTo>
                    <a:pt x="20217" y="2799"/>
                  </a:lnTo>
                  <a:close/>
                  <a:moveTo>
                    <a:pt x="6543" y="1503"/>
                  </a:moveTo>
                  <a:lnTo>
                    <a:pt x="7162" y="678"/>
                  </a:lnTo>
                  <a:lnTo>
                    <a:pt x="6808" y="678"/>
                  </a:lnTo>
                  <a:lnTo>
                    <a:pt x="7044" y="0"/>
                  </a:lnTo>
                  <a:lnTo>
                    <a:pt x="6396" y="884"/>
                  </a:lnTo>
                  <a:lnTo>
                    <a:pt x="6720" y="884"/>
                  </a:lnTo>
                  <a:lnTo>
                    <a:pt x="6543" y="1503"/>
                  </a:lnTo>
                  <a:close/>
                  <a:moveTo>
                    <a:pt x="4451" y="2799"/>
                  </a:moveTo>
                  <a:lnTo>
                    <a:pt x="5069" y="2003"/>
                  </a:lnTo>
                  <a:lnTo>
                    <a:pt x="4716" y="2003"/>
                  </a:lnTo>
                  <a:lnTo>
                    <a:pt x="4951" y="1326"/>
                  </a:lnTo>
                  <a:lnTo>
                    <a:pt x="4303" y="2179"/>
                  </a:lnTo>
                  <a:lnTo>
                    <a:pt x="4628" y="2179"/>
                  </a:lnTo>
                  <a:lnTo>
                    <a:pt x="4451" y="2799"/>
                  </a:lnTo>
                  <a:close/>
                  <a:moveTo>
                    <a:pt x="5129" y="1503"/>
                  </a:moveTo>
                  <a:lnTo>
                    <a:pt x="5718" y="678"/>
                  </a:lnTo>
                  <a:lnTo>
                    <a:pt x="5394" y="678"/>
                  </a:lnTo>
                  <a:lnTo>
                    <a:pt x="5629" y="0"/>
                  </a:lnTo>
                  <a:lnTo>
                    <a:pt x="4951" y="884"/>
                  </a:lnTo>
                  <a:lnTo>
                    <a:pt x="5305" y="884"/>
                  </a:lnTo>
                  <a:lnTo>
                    <a:pt x="5129" y="1503"/>
                  </a:lnTo>
                  <a:close/>
                  <a:moveTo>
                    <a:pt x="5894" y="2799"/>
                  </a:moveTo>
                  <a:lnTo>
                    <a:pt x="6484" y="2003"/>
                  </a:lnTo>
                  <a:lnTo>
                    <a:pt x="6160" y="2003"/>
                  </a:lnTo>
                  <a:lnTo>
                    <a:pt x="6396" y="1326"/>
                  </a:lnTo>
                  <a:lnTo>
                    <a:pt x="5718" y="2179"/>
                  </a:lnTo>
                  <a:lnTo>
                    <a:pt x="6072" y="2179"/>
                  </a:lnTo>
                  <a:lnTo>
                    <a:pt x="5894" y="2799"/>
                  </a:lnTo>
                  <a:close/>
                  <a:moveTo>
                    <a:pt x="8754" y="2799"/>
                  </a:moveTo>
                  <a:lnTo>
                    <a:pt x="9373" y="2003"/>
                  </a:lnTo>
                  <a:lnTo>
                    <a:pt x="9019" y="2003"/>
                  </a:lnTo>
                  <a:lnTo>
                    <a:pt x="9255" y="1326"/>
                  </a:lnTo>
                  <a:lnTo>
                    <a:pt x="8606" y="2179"/>
                  </a:lnTo>
                  <a:lnTo>
                    <a:pt x="8930" y="2179"/>
                  </a:lnTo>
                  <a:lnTo>
                    <a:pt x="8754" y="2799"/>
                  </a:lnTo>
                  <a:close/>
                  <a:moveTo>
                    <a:pt x="7987" y="1503"/>
                  </a:moveTo>
                  <a:lnTo>
                    <a:pt x="8606" y="678"/>
                  </a:lnTo>
                  <a:lnTo>
                    <a:pt x="8252" y="678"/>
                  </a:lnTo>
                  <a:lnTo>
                    <a:pt x="8488" y="0"/>
                  </a:lnTo>
                  <a:lnTo>
                    <a:pt x="7840" y="884"/>
                  </a:lnTo>
                  <a:lnTo>
                    <a:pt x="8165" y="884"/>
                  </a:lnTo>
                  <a:lnTo>
                    <a:pt x="7987" y="1503"/>
                  </a:lnTo>
                  <a:close/>
                  <a:moveTo>
                    <a:pt x="7309" y="2799"/>
                  </a:moveTo>
                  <a:lnTo>
                    <a:pt x="7929" y="2003"/>
                  </a:lnTo>
                  <a:lnTo>
                    <a:pt x="7604" y="2003"/>
                  </a:lnTo>
                  <a:lnTo>
                    <a:pt x="7811" y="1326"/>
                  </a:lnTo>
                  <a:lnTo>
                    <a:pt x="7162" y="2179"/>
                  </a:lnTo>
                  <a:lnTo>
                    <a:pt x="7516" y="2179"/>
                  </a:lnTo>
                  <a:lnTo>
                    <a:pt x="7309" y="2799"/>
                  </a:lnTo>
                  <a:close/>
                  <a:moveTo>
                    <a:pt x="3036" y="2799"/>
                  </a:moveTo>
                  <a:lnTo>
                    <a:pt x="3625" y="2003"/>
                  </a:lnTo>
                  <a:lnTo>
                    <a:pt x="3301" y="2003"/>
                  </a:lnTo>
                  <a:lnTo>
                    <a:pt x="3507" y="1326"/>
                  </a:lnTo>
                  <a:lnTo>
                    <a:pt x="2860" y="2179"/>
                  </a:lnTo>
                  <a:lnTo>
                    <a:pt x="3213" y="2179"/>
                  </a:lnTo>
                  <a:lnTo>
                    <a:pt x="3036" y="2799"/>
                  </a:lnTo>
                  <a:close/>
                  <a:moveTo>
                    <a:pt x="825" y="1503"/>
                  </a:moveTo>
                  <a:lnTo>
                    <a:pt x="1415" y="678"/>
                  </a:lnTo>
                  <a:lnTo>
                    <a:pt x="1091" y="678"/>
                  </a:lnTo>
                  <a:lnTo>
                    <a:pt x="1327" y="0"/>
                  </a:lnTo>
                  <a:lnTo>
                    <a:pt x="649" y="884"/>
                  </a:lnTo>
                  <a:lnTo>
                    <a:pt x="1003" y="884"/>
                  </a:lnTo>
                  <a:lnTo>
                    <a:pt x="825" y="1503"/>
                  </a:lnTo>
                  <a:close/>
                  <a:moveTo>
                    <a:pt x="3685" y="1503"/>
                  </a:moveTo>
                  <a:lnTo>
                    <a:pt x="4303" y="678"/>
                  </a:lnTo>
                  <a:lnTo>
                    <a:pt x="3950" y="678"/>
                  </a:lnTo>
                  <a:lnTo>
                    <a:pt x="4186" y="0"/>
                  </a:lnTo>
                  <a:lnTo>
                    <a:pt x="3537" y="884"/>
                  </a:lnTo>
                  <a:lnTo>
                    <a:pt x="3861" y="884"/>
                  </a:lnTo>
                  <a:lnTo>
                    <a:pt x="3685" y="1503"/>
                  </a:lnTo>
                  <a:close/>
                  <a:moveTo>
                    <a:pt x="1592" y="2799"/>
                  </a:moveTo>
                  <a:lnTo>
                    <a:pt x="2181" y="2003"/>
                  </a:lnTo>
                  <a:lnTo>
                    <a:pt x="1857" y="2003"/>
                  </a:lnTo>
                  <a:lnTo>
                    <a:pt x="2093" y="1326"/>
                  </a:lnTo>
                  <a:lnTo>
                    <a:pt x="1415" y="2179"/>
                  </a:lnTo>
                  <a:lnTo>
                    <a:pt x="1768" y="2179"/>
                  </a:lnTo>
                  <a:lnTo>
                    <a:pt x="1592" y="2799"/>
                  </a:lnTo>
                  <a:close/>
                  <a:moveTo>
                    <a:pt x="148" y="2799"/>
                  </a:moveTo>
                  <a:lnTo>
                    <a:pt x="767" y="2003"/>
                  </a:lnTo>
                  <a:lnTo>
                    <a:pt x="413" y="2003"/>
                  </a:lnTo>
                  <a:lnTo>
                    <a:pt x="649" y="1326"/>
                  </a:lnTo>
                  <a:lnTo>
                    <a:pt x="0" y="2179"/>
                  </a:lnTo>
                  <a:lnTo>
                    <a:pt x="324" y="2179"/>
                  </a:lnTo>
                  <a:lnTo>
                    <a:pt x="148" y="2799"/>
                  </a:lnTo>
                  <a:close/>
                  <a:moveTo>
                    <a:pt x="2240" y="1503"/>
                  </a:moveTo>
                  <a:lnTo>
                    <a:pt x="2860" y="678"/>
                  </a:lnTo>
                  <a:lnTo>
                    <a:pt x="2506" y="678"/>
                  </a:lnTo>
                  <a:lnTo>
                    <a:pt x="2742" y="0"/>
                  </a:lnTo>
                  <a:lnTo>
                    <a:pt x="2093" y="884"/>
                  </a:lnTo>
                  <a:lnTo>
                    <a:pt x="2446" y="884"/>
                  </a:lnTo>
                  <a:lnTo>
                    <a:pt x="2240" y="1503"/>
                  </a:lnTo>
                  <a:close/>
                  <a:moveTo>
                    <a:pt x="9431" y="1503"/>
                  </a:moveTo>
                  <a:lnTo>
                    <a:pt x="10021" y="678"/>
                  </a:lnTo>
                  <a:lnTo>
                    <a:pt x="9697" y="678"/>
                  </a:lnTo>
                  <a:lnTo>
                    <a:pt x="9933" y="0"/>
                  </a:lnTo>
                  <a:lnTo>
                    <a:pt x="9255" y="884"/>
                  </a:lnTo>
                  <a:lnTo>
                    <a:pt x="9608" y="884"/>
                  </a:lnTo>
                  <a:lnTo>
                    <a:pt x="9431" y="1503"/>
                  </a:lnTo>
                  <a:close/>
                  <a:moveTo>
                    <a:pt x="14499" y="2799"/>
                  </a:moveTo>
                  <a:lnTo>
                    <a:pt x="15089" y="2003"/>
                  </a:lnTo>
                  <a:lnTo>
                    <a:pt x="14765" y="2003"/>
                  </a:lnTo>
                  <a:lnTo>
                    <a:pt x="15001" y="1326"/>
                  </a:lnTo>
                  <a:lnTo>
                    <a:pt x="14323" y="2179"/>
                  </a:lnTo>
                  <a:lnTo>
                    <a:pt x="14677" y="2179"/>
                  </a:lnTo>
                  <a:lnTo>
                    <a:pt x="14499" y="2799"/>
                  </a:lnTo>
                  <a:close/>
                  <a:moveTo>
                    <a:pt x="15148" y="1503"/>
                  </a:moveTo>
                  <a:lnTo>
                    <a:pt x="15767" y="678"/>
                  </a:lnTo>
                  <a:lnTo>
                    <a:pt x="15413" y="678"/>
                  </a:lnTo>
                  <a:lnTo>
                    <a:pt x="15649" y="0"/>
                  </a:lnTo>
                  <a:lnTo>
                    <a:pt x="15001" y="884"/>
                  </a:lnTo>
                  <a:lnTo>
                    <a:pt x="15325" y="884"/>
                  </a:lnTo>
                  <a:lnTo>
                    <a:pt x="15148" y="1503"/>
                  </a:lnTo>
                  <a:close/>
                  <a:moveTo>
                    <a:pt x="17359" y="2799"/>
                  </a:moveTo>
                  <a:lnTo>
                    <a:pt x="17978" y="2003"/>
                  </a:lnTo>
                  <a:lnTo>
                    <a:pt x="17624" y="2003"/>
                  </a:lnTo>
                  <a:lnTo>
                    <a:pt x="17860" y="1326"/>
                  </a:lnTo>
                  <a:lnTo>
                    <a:pt x="17211" y="2179"/>
                  </a:lnTo>
                  <a:lnTo>
                    <a:pt x="17535" y="2179"/>
                  </a:lnTo>
                  <a:lnTo>
                    <a:pt x="17359" y="2799"/>
                  </a:lnTo>
                  <a:close/>
                  <a:moveTo>
                    <a:pt x="15914" y="2799"/>
                  </a:moveTo>
                  <a:lnTo>
                    <a:pt x="16534" y="2003"/>
                  </a:lnTo>
                  <a:lnTo>
                    <a:pt x="16180" y="2003"/>
                  </a:lnTo>
                  <a:lnTo>
                    <a:pt x="16416" y="1326"/>
                  </a:lnTo>
                  <a:lnTo>
                    <a:pt x="15767" y="2179"/>
                  </a:lnTo>
                  <a:lnTo>
                    <a:pt x="16121" y="2179"/>
                  </a:lnTo>
                  <a:lnTo>
                    <a:pt x="15914" y="2799"/>
                  </a:lnTo>
                  <a:close/>
                  <a:moveTo>
                    <a:pt x="10198" y="2799"/>
                  </a:moveTo>
                  <a:lnTo>
                    <a:pt x="10787" y="2003"/>
                  </a:lnTo>
                  <a:lnTo>
                    <a:pt x="10463" y="2003"/>
                  </a:lnTo>
                  <a:lnTo>
                    <a:pt x="10699" y="1326"/>
                  </a:lnTo>
                  <a:lnTo>
                    <a:pt x="10021" y="2179"/>
                  </a:lnTo>
                  <a:lnTo>
                    <a:pt x="10374" y="2179"/>
                  </a:lnTo>
                  <a:lnTo>
                    <a:pt x="10198" y="2799"/>
                  </a:lnTo>
                  <a:close/>
                  <a:moveTo>
                    <a:pt x="18036" y="1503"/>
                  </a:moveTo>
                  <a:lnTo>
                    <a:pt x="18625" y="678"/>
                  </a:lnTo>
                  <a:lnTo>
                    <a:pt x="18302" y="678"/>
                  </a:lnTo>
                  <a:lnTo>
                    <a:pt x="18508" y="0"/>
                  </a:lnTo>
                  <a:lnTo>
                    <a:pt x="17860" y="884"/>
                  </a:lnTo>
                  <a:lnTo>
                    <a:pt x="18213" y="884"/>
                  </a:lnTo>
                  <a:lnTo>
                    <a:pt x="18036" y="1503"/>
                  </a:lnTo>
                  <a:close/>
                  <a:moveTo>
                    <a:pt x="18803" y="2799"/>
                  </a:moveTo>
                  <a:lnTo>
                    <a:pt x="19392" y="2003"/>
                  </a:lnTo>
                  <a:lnTo>
                    <a:pt x="19068" y="2003"/>
                  </a:lnTo>
                  <a:lnTo>
                    <a:pt x="19304" y="1326"/>
                  </a:lnTo>
                  <a:lnTo>
                    <a:pt x="18625" y="2179"/>
                  </a:lnTo>
                  <a:lnTo>
                    <a:pt x="18979" y="2179"/>
                  </a:lnTo>
                  <a:lnTo>
                    <a:pt x="18803" y="2799"/>
                  </a:lnTo>
                  <a:close/>
                  <a:moveTo>
                    <a:pt x="16592" y="1503"/>
                  </a:moveTo>
                  <a:lnTo>
                    <a:pt x="17211" y="678"/>
                  </a:lnTo>
                  <a:lnTo>
                    <a:pt x="16857" y="678"/>
                  </a:lnTo>
                  <a:lnTo>
                    <a:pt x="17093" y="0"/>
                  </a:lnTo>
                  <a:lnTo>
                    <a:pt x="16445" y="884"/>
                  </a:lnTo>
                  <a:lnTo>
                    <a:pt x="16769" y="884"/>
                  </a:lnTo>
                  <a:lnTo>
                    <a:pt x="16592" y="1503"/>
                  </a:lnTo>
                  <a:close/>
                  <a:moveTo>
                    <a:pt x="19451" y="1503"/>
                  </a:moveTo>
                  <a:lnTo>
                    <a:pt x="20070" y="678"/>
                  </a:lnTo>
                  <a:lnTo>
                    <a:pt x="19717" y="678"/>
                  </a:lnTo>
                  <a:lnTo>
                    <a:pt x="19952" y="0"/>
                  </a:lnTo>
                  <a:lnTo>
                    <a:pt x="19304" y="884"/>
                  </a:lnTo>
                  <a:lnTo>
                    <a:pt x="19628" y="884"/>
                  </a:lnTo>
                  <a:lnTo>
                    <a:pt x="19451" y="1503"/>
                  </a:lnTo>
                  <a:close/>
                  <a:moveTo>
                    <a:pt x="10846" y="1503"/>
                  </a:moveTo>
                  <a:lnTo>
                    <a:pt x="11465" y="678"/>
                  </a:lnTo>
                  <a:lnTo>
                    <a:pt x="11112" y="678"/>
                  </a:lnTo>
                  <a:lnTo>
                    <a:pt x="11348" y="0"/>
                  </a:lnTo>
                  <a:lnTo>
                    <a:pt x="10699" y="884"/>
                  </a:lnTo>
                  <a:lnTo>
                    <a:pt x="11023" y="884"/>
                  </a:lnTo>
                  <a:lnTo>
                    <a:pt x="10846" y="1503"/>
                  </a:lnTo>
                  <a:close/>
                  <a:moveTo>
                    <a:pt x="12291" y="1503"/>
                  </a:moveTo>
                  <a:lnTo>
                    <a:pt x="12909" y="678"/>
                  </a:lnTo>
                  <a:lnTo>
                    <a:pt x="12556" y="678"/>
                  </a:lnTo>
                  <a:lnTo>
                    <a:pt x="12791" y="0"/>
                  </a:lnTo>
                  <a:lnTo>
                    <a:pt x="12143" y="884"/>
                  </a:lnTo>
                  <a:lnTo>
                    <a:pt x="12467" y="884"/>
                  </a:lnTo>
                  <a:lnTo>
                    <a:pt x="12291" y="1503"/>
                  </a:lnTo>
                  <a:close/>
                  <a:moveTo>
                    <a:pt x="11613" y="2799"/>
                  </a:moveTo>
                  <a:lnTo>
                    <a:pt x="12231" y="2003"/>
                  </a:lnTo>
                  <a:lnTo>
                    <a:pt x="11878" y="2003"/>
                  </a:lnTo>
                  <a:lnTo>
                    <a:pt x="12113" y="1326"/>
                  </a:lnTo>
                  <a:lnTo>
                    <a:pt x="11465" y="2179"/>
                  </a:lnTo>
                  <a:lnTo>
                    <a:pt x="11819" y="2179"/>
                  </a:lnTo>
                  <a:lnTo>
                    <a:pt x="11613" y="2799"/>
                  </a:lnTo>
                  <a:close/>
                  <a:moveTo>
                    <a:pt x="13056" y="2799"/>
                  </a:moveTo>
                  <a:lnTo>
                    <a:pt x="13675" y="2003"/>
                  </a:lnTo>
                  <a:lnTo>
                    <a:pt x="13321" y="2003"/>
                  </a:lnTo>
                  <a:lnTo>
                    <a:pt x="13557" y="1326"/>
                  </a:lnTo>
                  <a:lnTo>
                    <a:pt x="12909" y="2179"/>
                  </a:lnTo>
                  <a:lnTo>
                    <a:pt x="13234" y="2179"/>
                  </a:lnTo>
                  <a:lnTo>
                    <a:pt x="13056" y="2799"/>
                  </a:lnTo>
                  <a:close/>
                  <a:moveTo>
                    <a:pt x="13735" y="1503"/>
                  </a:moveTo>
                  <a:lnTo>
                    <a:pt x="14323" y="678"/>
                  </a:lnTo>
                  <a:lnTo>
                    <a:pt x="14000" y="678"/>
                  </a:lnTo>
                  <a:lnTo>
                    <a:pt x="14205" y="0"/>
                  </a:lnTo>
                  <a:lnTo>
                    <a:pt x="13557" y="884"/>
                  </a:lnTo>
                  <a:lnTo>
                    <a:pt x="13911" y="884"/>
                  </a:lnTo>
                  <a:lnTo>
                    <a:pt x="13735" y="15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101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 bwMode="white"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103" name="Footer Placeholder 2"/>
          <p:cNvSpPr>
            <a:spLocks noGrp="1"/>
          </p:cNvSpPr>
          <p:nvPr>
            <p:ph type="ftr" sz="quarter" idx="3"/>
          </p:nvPr>
        </p:nvSpPr>
        <p:spPr bwMode="white"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2"/>
                </a:solidFill>
                <a:latin typeface="CiscoSansTT Light" panose="020B0503020201020303" pitchFamily="34" charset="0"/>
                <a:cs typeface="CiscoSans Thin"/>
              </a:defRPr>
            </a:lvl1pPr>
          </a:lstStyle>
          <a:p>
            <a:pPr defTabSz="610729"/>
            <a:endParaRPr lang="en-GB"/>
          </a:p>
        </p:txBody>
      </p:sp>
      <p:sp>
        <p:nvSpPr>
          <p:cNvPr id="104" name="Slide Number Placeholder 1"/>
          <p:cNvSpPr>
            <a:spLocks noGrp="1"/>
          </p:cNvSpPr>
          <p:nvPr>
            <p:ph type="sldNum" sz="quarter" idx="4"/>
          </p:nvPr>
        </p:nvSpPr>
        <p:spPr bwMode="white"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2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reeform 1">
            <a:extLst>
              <a:ext uri="{FF2B5EF4-FFF2-40B4-BE49-F238E27FC236}">
                <a16:creationId xmlns:a16="http://schemas.microsoft.com/office/drawing/2014/main" id="{DC6CEB94-1C3A-44CF-975B-E1EDEC8CE007}"/>
              </a:ext>
            </a:extLst>
          </p:cNvPr>
          <p:cNvSpPr>
            <a:spLocks noChangeAspect="1" noChangeArrowheads="1"/>
          </p:cNvSpPr>
          <p:nvPr/>
        </p:nvSpPr>
        <p:spPr bwMode="white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89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1" y="0"/>
            <a:ext cx="9143918" cy="6858000"/>
          </a:xfrm>
          <a:prstGeom prst="rect">
            <a:avLst/>
          </a:prstGeom>
          <a:solidFill>
            <a:srgbClr val="00BCEB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37"/>
            <a:endParaRPr lang="en-US" sz="1400" dirty="0" err="1">
              <a:solidFill>
                <a:srgbClr val="00BCEB"/>
              </a:solidFill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420010" y="1722120"/>
            <a:ext cx="4754880" cy="3413760"/>
          </a:xfrm>
        </p:spPr>
        <p:txBody>
          <a:bodyPr anchor="ctr"/>
          <a:lstStyle>
            <a:lvl1pPr marL="6251" indent="-6251" algn="l" defTabSz="91437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b="0" i="0" u="none" kern="1200" dirty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defRPr>
            </a:lvl1pPr>
          </a:lstStyle>
          <a:p>
            <a:r>
              <a:rPr lang="en-US" dirty="0"/>
              <a:t>Segue</a:t>
            </a:r>
          </a:p>
        </p:txBody>
      </p:sp>
      <p:sp>
        <p:nvSpPr>
          <p:cNvPr id="6" name="Freeform 1">
            <a:extLst>
              <a:ext uri="{FF2B5EF4-FFF2-40B4-BE49-F238E27FC236}">
                <a16:creationId xmlns:a16="http://schemas.microsoft.com/office/drawing/2014/main" id="{DC6CEB94-1C3A-44CF-975B-E1EDEC8CE007}"/>
              </a:ext>
            </a:extLst>
          </p:cNvPr>
          <p:cNvSpPr>
            <a:spLocks noChangeAspect="1" noChangeArrowheads="1"/>
          </p:cNvSpPr>
          <p:nvPr/>
        </p:nvSpPr>
        <p:spPr bwMode="white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  <p:sp>
        <p:nvSpPr>
          <p:cNvPr id="7" name="Freeform 1">
            <a:extLst>
              <a:ext uri="{FF2B5EF4-FFF2-40B4-BE49-F238E27FC236}">
                <a16:creationId xmlns:a16="http://schemas.microsoft.com/office/drawing/2014/main" id="{2EA5CB29-0449-412E-B1B0-9FE49BE1DB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09739" y="0"/>
            <a:ext cx="3834262" cy="6864096"/>
          </a:xfrm>
          <a:custGeom>
            <a:avLst/>
            <a:gdLst>
              <a:gd name="T0" fmla="*/ 2946 w 8521"/>
              <a:gd name="T1" fmla="*/ 559 h 11440"/>
              <a:gd name="T2" fmla="*/ 3494 w 8521"/>
              <a:gd name="T3" fmla="*/ 2444 h 11440"/>
              <a:gd name="T4" fmla="*/ 2941 w 8521"/>
              <a:gd name="T5" fmla="*/ 3982 h 11440"/>
              <a:gd name="T6" fmla="*/ 3514 w 8521"/>
              <a:gd name="T7" fmla="*/ 4605 h 11440"/>
              <a:gd name="T8" fmla="*/ 2405 w 8521"/>
              <a:gd name="T9" fmla="*/ 5489 h 11440"/>
              <a:gd name="T10" fmla="*/ 3505 w 8521"/>
              <a:gd name="T11" fmla="*/ 6721 h 11440"/>
              <a:gd name="T12" fmla="*/ 3262 w 8521"/>
              <a:gd name="T13" fmla="*/ 8645 h 11440"/>
              <a:gd name="T14" fmla="*/ 2424 w 8521"/>
              <a:gd name="T15" fmla="*/ 10000 h 11440"/>
              <a:gd name="T16" fmla="*/ 3525 w 8521"/>
              <a:gd name="T17" fmla="*/ 11439 h 11440"/>
              <a:gd name="T18" fmla="*/ 138 w 8521"/>
              <a:gd name="T19" fmla="*/ 11078 h 11440"/>
              <a:gd name="T20" fmla="*/ 260 w 8521"/>
              <a:gd name="T21" fmla="*/ 9596 h 11440"/>
              <a:gd name="T22" fmla="*/ 581 w 8521"/>
              <a:gd name="T23" fmla="*/ 8549 h 11440"/>
              <a:gd name="T24" fmla="*/ 136 w 8521"/>
              <a:gd name="T25" fmla="*/ 6472 h 11440"/>
              <a:gd name="T26" fmla="*/ 51 w 8521"/>
              <a:gd name="T27" fmla="*/ 4783 h 11440"/>
              <a:gd name="T28" fmla="*/ 138 w 8521"/>
              <a:gd name="T29" fmla="*/ 4191 h 11440"/>
              <a:gd name="T30" fmla="*/ 1152 w 8521"/>
              <a:gd name="T31" fmla="*/ 3355 h 11440"/>
              <a:gd name="T32" fmla="*/ 3 w 8521"/>
              <a:gd name="T33" fmla="*/ 2274 h 11440"/>
              <a:gd name="T34" fmla="*/ 26 w 8521"/>
              <a:gd name="T35" fmla="*/ 158 h 11440"/>
              <a:gd name="T36" fmla="*/ 6852 w 8521"/>
              <a:gd name="T37" fmla="*/ 703 h 11440"/>
              <a:gd name="T38" fmla="*/ 6406 w 8521"/>
              <a:gd name="T39" fmla="*/ 2780 h 11440"/>
              <a:gd name="T40" fmla="*/ 5833 w 8521"/>
              <a:gd name="T41" fmla="*/ 4416 h 11440"/>
              <a:gd name="T42" fmla="*/ 6973 w 8521"/>
              <a:gd name="T43" fmla="*/ 5633 h 11440"/>
              <a:gd name="T44" fmla="*/ 6722 w 8521"/>
              <a:gd name="T45" fmla="*/ 6111 h 11440"/>
              <a:gd name="T46" fmla="*/ 5895 w 8521"/>
              <a:gd name="T47" fmla="*/ 7051 h 11440"/>
              <a:gd name="T48" fmla="*/ 6401 w 8521"/>
              <a:gd name="T49" fmla="*/ 8484 h 11440"/>
              <a:gd name="T50" fmla="*/ 6951 w 8521"/>
              <a:gd name="T51" fmla="*/ 10423 h 11440"/>
              <a:gd name="T52" fmla="*/ 4629 w 8521"/>
              <a:gd name="T53" fmla="*/ 11439 h 11440"/>
              <a:gd name="T54" fmla="*/ 3480 w 8521"/>
              <a:gd name="T55" fmla="*/ 10200 h 11440"/>
              <a:gd name="T56" fmla="*/ 4055 w 8521"/>
              <a:gd name="T57" fmla="*/ 8484 h 11440"/>
              <a:gd name="T58" fmla="*/ 4572 w 8521"/>
              <a:gd name="T59" fmla="*/ 6518 h 11440"/>
              <a:gd name="T60" fmla="*/ 3483 w 8521"/>
              <a:gd name="T61" fmla="*/ 5638 h 11440"/>
              <a:gd name="T62" fmla="*/ 4171 w 8521"/>
              <a:gd name="T63" fmla="*/ 5054 h 11440"/>
              <a:gd name="T64" fmla="*/ 4561 w 8521"/>
              <a:gd name="T65" fmla="*/ 4213 h 11440"/>
              <a:gd name="T66" fmla="*/ 4050 w 8521"/>
              <a:gd name="T67" fmla="*/ 2780 h 11440"/>
              <a:gd name="T68" fmla="*/ 3604 w 8521"/>
              <a:gd name="T69" fmla="*/ 703 h 11440"/>
              <a:gd name="T70" fmla="*/ 8520 w 8521"/>
              <a:gd name="T71" fmla="*/ 545 h 11440"/>
              <a:gd name="T72" fmla="*/ 8520 w 8521"/>
              <a:gd name="T73" fmla="*/ 6283 h 11440"/>
              <a:gd name="T74" fmla="*/ 8102 w 8521"/>
              <a:gd name="T75" fmla="*/ 11425 h 11440"/>
              <a:gd name="T76" fmla="*/ 8071 w 8521"/>
              <a:gd name="T77" fmla="*/ 10172 h 11440"/>
              <a:gd name="T78" fmla="*/ 7095 w 8521"/>
              <a:gd name="T79" fmla="*/ 8702 h 11440"/>
              <a:gd name="T80" fmla="*/ 6954 w 8521"/>
              <a:gd name="T81" fmla="*/ 6989 h 11440"/>
              <a:gd name="T82" fmla="*/ 7524 w 8521"/>
              <a:gd name="T83" fmla="*/ 5113 h 11440"/>
              <a:gd name="T84" fmla="*/ 6931 w 8521"/>
              <a:gd name="T85" fmla="*/ 4540 h 11440"/>
              <a:gd name="T86" fmla="*/ 8037 w 8521"/>
              <a:gd name="T87" fmla="*/ 3615 h 11440"/>
              <a:gd name="T88" fmla="*/ 7535 w 8521"/>
              <a:gd name="T89" fmla="*/ 2828 h 11440"/>
              <a:gd name="T90" fmla="*/ 8009 w 8521"/>
              <a:gd name="T91" fmla="*/ 832 h 11440"/>
              <a:gd name="T92" fmla="*/ 1764 w 8521"/>
              <a:gd name="T93" fmla="*/ 8552 h 11440"/>
              <a:gd name="T94" fmla="*/ 1764 w 8521"/>
              <a:gd name="T95" fmla="*/ 6269 h 11440"/>
              <a:gd name="T96" fmla="*/ 1764 w 8521"/>
              <a:gd name="T97" fmla="*/ 5127 h 11440"/>
              <a:gd name="T98" fmla="*/ 1764 w 8521"/>
              <a:gd name="T99" fmla="*/ 1710 h 11440"/>
              <a:gd name="T100" fmla="*/ 5224 w 8521"/>
              <a:gd name="T101" fmla="*/ 9627 h 11440"/>
              <a:gd name="T102" fmla="*/ 5224 w 8521"/>
              <a:gd name="T103" fmla="*/ 7344 h 11440"/>
              <a:gd name="T104" fmla="*/ 5224 w 8521"/>
              <a:gd name="T105" fmla="*/ 6202 h 11440"/>
              <a:gd name="T106" fmla="*/ 5224 w 8521"/>
              <a:gd name="T107" fmla="*/ 2785 h 11440"/>
              <a:gd name="T108" fmla="*/ 5224 w 8521"/>
              <a:gd name="T109" fmla="*/ 502 h 1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521" h="11440">
                <a:moveTo>
                  <a:pt x="1174" y="0"/>
                </a:moveTo>
                <a:cubicBezTo>
                  <a:pt x="1179" y="309"/>
                  <a:pt x="1437" y="559"/>
                  <a:pt x="1750" y="559"/>
                </a:cubicBezTo>
                <a:lnTo>
                  <a:pt x="1764" y="559"/>
                </a:lnTo>
                <a:cubicBezTo>
                  <a:pt x="2078" y="559"/>
                  <a:pt x="2336" y="309"/>
                  <a:pt x="2340" y="0"/>
                </a:cubicBezTo>
                <a:lnTo>
                  <a:pt x="3522" y="0"/>
                </a:lnTo>
                <a:cubicBezTo>
                  <a:pt x="3521" y="53"/>
                  <a:pt x="3513" y="107"/>
                  <a:pt x="3497" y="158"/>
                </a:cubicBezTo>
                <a:cubicBezTo>
                  <a:pt x="3423" y="389"/>
                  <a:pt x="3206" y="559"/>
                  <a:pt x="2946" y="559"/>
                </a:cubicBezTo>
                <a:cubicBezTo>
                  <a:pt x="2537" y="559"/>
                  <a:pt x="2230" y="982"/>
                  <a:pt x="2438" y="1411"/>
                </a:cubicBezTo>
                <a:cubicBezTo>
                  <a:pt x="2529" y="1592"/>
                  <a:pt x="2715" y="1702"/>
                  <a:pt x="2915" y="1702"/>
                </a:cubicBezTo>
                <a:lnTo>
                  <a:pt x="2946" y="1702"/>
                </a:lnTo>
                <a:cubicBezTo>
                  <a:pt x="3124" y="1702"/>
                  <a:pt x="3285" y="1783"/>
                  <a:pt x="3389" y="1910"/>
                </a:cubicBezTo>
                <a:cubicBezTo>
                  <a:pt x="3446" y="1981"/>
                  <a:pt x="3488" y="2066"/>
                  <a:pt x="3508" y="2159"/>
                </a:cubicBezTo>
                <a:cubicBezTo>
                  <a:pt x="3516" y="2195"/>
                  <a:pt x="3519" y="2235"/>
                  <a:pt x="3519" y="2274"/>
                </a:cubicBezTo>
                <a:cubicBezTo>
                  <a:pt x="3519" y="2334"/>
                  <a:pt x="3511" y="2390"/>
                  <a:pt x="3494" y="2444"/>
                </a:cubicBezTo>
                <a:cubicBezTo>
                  <a:pt x="3420" y="2675"/>
                  <a:pt x="3203" y="2844"/>
                  <a:pt x="2944" y="2844"/>
                </a:cubicBezTo>
                <a:cubicBezTo>
                  <a:pt x="2659" y="2844"/>
                  <a:pt x="2424" y="3050"/>
                  <a:pt x="2376" y="3319"/>
                </a:cubicBezTo>
                <a:cubicBezTo>
                  <a:pt x="2376" y="3324"/>
                  <a:pt x="2374" y="3333"/>
                  <a:pt x="2374" y="3338"/>
                </a:cubicBezTo>
                <a:cubicBezTo>
                  <a:pt x="2371" y="3344"/>
                  <a:pt x="2371" y="3350"/>
                  <a:pt x="2371" y="3355"/>
                </a:cubicBezTo>
                <a:cubicBezTo>
                  <a:pt x="2359" y="3468"/>
                  <a:pt x="2379" y="3592"/>
                  <a:pt x="2447" y="3716"/>
                </a:cubicBezTo>
                <a:cubicBezTo>
                  <a:pt x="2534" y="3883"/>
                  <a:pt x="2715" y="3982"/>
                  <a:pt x="2907" y="3982"/>
                </a:cubicBezTo>
                <a:lnTo>
                  <a:pt x="2941" y="3982"/>
                </a:lnTo>
                <a:cubicBezTo>
                  <a:pt x="3119" y="3982"/>
                  <a:pt x="3279" y="4064"/>
                  <a:pt x="3384" y="4191"/>
                </a:cubicBezTo>
                <a:cubicBezTo>
                  <a:pt x="3440" y="4261"/>
                  <a:pt x="3483" y="4346"/>
                  <a:pt x="3502" y="4439"/>
                </a:cubicBezTo>
                <a:cubicBezTo>
                  <a:pt x="3511" y="4476"/>
                  <a:pt x="3514" y="4515"/>
                  <a:pt x="3514" y="4555"/>
                </a:cubicBezTo>
                <a:lnTo>
                  <a:pt x="3514" y="4557"/>
                </a:lnTo>
                <a:lnTo>
                  <a:pt x="3514" y="4560"/>
                </a:lnTo>
                <a:lnTo>
                  <a:pt x="3514" y="4577"/>
                </a:lnTo>
                <a:lnTo>
                  <a:pt x="3514" y="4605"/>
                </a:lnTo>
                <a:cubicBezTo>
                  <a:pt x="3511" y="4667"/>
                  <a:pt x="3494" y="4727"/>
                  <a:pt x="3471" y="4783"/>
                </a:cubicBezTo>
                <a:cubicBezTo>
                  <a:pt x="3440" y="4851"/>
                  <a:pt x="3398" y="4913"/>
                  <a:pt x="3347" y="4964"/>
                </a:cubicBezTo>
                <a:cubicBezTo>
                  <a:pt x="3322" y="4989"/>
                  <a:pt x="3294" y="5015"/>
                  <a:pt x="3262" y="5034"/>
                </a:cubicBezTo>
                <a:cubicBezTo>
                  <a:pt x="3167" y="5099"/>
                  <a:pt x="3048" y="5136"/>
                  <a:pt x="2921" y="5130"/>
                </a:cubicBezTo>
                <a:cubicBezTo>
                  <a:pt x="2896" y="5130"/>
                  <a:pt x="2870" y="5130"/>
                  <a:pt x="2845" y="5133"/>
                </a:cubicBezTo>
                <a:cubicBezTo>
                  <a:pt x="2644" y="5167"/>
                  <a:pt x="2481" y="5300"/>
                  <a:pt x="2407" y="5480"/>
                </a:cubicBezTo>
                <a:cubicBezTo>
                  <a:pt x="2407" y="5483"/>
                  <a:pt x="2405" y="5486"/>
                  <a:pt x="2405" y="5489"/>
                </a:cubicBezTo>
                <a:cubicBezTo>
                  <a:pt x="2402" y="5494"/>
                  <a:pt x="2402" y="5497"/>
                  <a:pt x="2399" y="5503"/>
                </a:cubicBezTo>
                <a:cubicBezTo>
                  <a:pt x="2382" y="5556"/>
                  <a:pt x="2371" y="5613"/>
                  <a:pt x="2368" y="5666"/>
                </a:cubicBezTo>
                <a:cubicBezTo>
                  <a:pt x="2365" y="5764"/>
                  <a:pt x="2385" y="5869"/>
                  <a:pt x="2436" y="5973"/>
                </a:cubicBezTo>
                <a:cubicBezTo>
                  <a:pt x="2526" y="6154"/>
                  <a:pt x="2712" y="6264"/>
                  <a:pt x="2913" y="6264"/>
                </a:cubicBezTo>
                <a:lnTo>
                  <a:pt x="2944" y="6264"/>
                </a:lnTo>
                <a:cubicBezTo>
                  <a:pt x="3121" y="6264"/>
                  <a:pt x="3282" y="6345"/>
                  <a:pt x="3387" y="6472"/>
                </a:cubicBezTo>
                <a:cubicBezTo>
                  <a:pt x="3443" y="6543"/>
                  <a:pt x="3485" y="6628"/>
                  <a:pt x="3505" y="6721"/>
                </a:cubicBezTo>
                <a:cubicBezTo>
                  <a:pt x="3514" y="6757"/>
                  <a:pt x="3516" y="6797"/>
                  <a:pt x="3516" y="6836"/>
                </a:cubicBezTo>
                <a:cubicBezTo>
                  <a:pt x="3516" y="6896"/>
                  <a:pt x="3508" y="6952"/>
                  <a:pt x="3491" y="7006"/>
                </a:cubicBezTo>
                <a:cubicBezTo>
                  <a:pt x="3418" y="7237"/>
                  <a:pt x="3200" y="7406"/>
                  <a:pt x="2941" y="7406"/>
                </a:cubicBezTo>
                <a:cubicBezTo>
                  <a:pt x="2523" y="7406"/>
                  <a:pt x="2210" y="7847"/>
                  <a:pt x="2447" y="8284"/>
                </a:cubicBezTo>
                <a:cubicBezTo>
                  <a:pt x="2537" y="8453"/>
                  <a:pt x="2723" y="8555"/>
                  <a:pt x="2918" y="8547"/>
                </a:cubicBezTo>
                <a:cubicBezTo>
                  <a:pt x="3006" y="8544"/>
                  <a:pt x="3087" y="8561"/>
                  <a:pt x="3164" y="8592"/>
                </a:cubicBezTo>
                <a:cubicBezTo>
                  <a:pt x="3200" y="8606"/>
                  <a:pt x="3231" y="8626"/>
                  <a:pt x="3262" y="8645"/>
                </a:cubicBezTo>
                <a:cubicBezTo>
                  <a:pt x="3294" y="8668"/>
                  <a:pt x="3322" y="8690"/>
                  <a:pt x="3347" y="8716"/>
                </a:cubicBezTo>
                <a:cubicBezTo>
                  <a:pt x="3452" y="8820"/>
                  <a:pt x="3516" y="8961"/>
                  <a:pt x="3516" y="9119"/>
                </a:cubicBezTo>
                <a:cubicBezTo>
                  <a:pt x="3516" y="9198"/>
                  <a:pt x="3500" y="9275"/>
                  <a:pt x="3471" y="9342"/>
                </a:cubicBezTo>
                <a:cubicBezTo>
                  <a:pt x="3440" y="9410"/>
                  <a:pt x="3398" y="9472"/>
                  <a:pt x="3347" y="9523"/>
                </a:cubicBezTo>
                <a:cubicBezTo>
                  <a:pt x="3322" y="9548"/>
                  <a:pt x="3294" y="9574"/>
                  <a:pt x="3262" y="9593"/>
                </a:cubicBezTo>
                <a:cubicBezTo>
                  <a:pt x="3167" y="9658"/>
                  <a:pt x="3048" y="9695"/>
                  <a:pt x="2921" y="9689"/>
                </a:cubicBezTo>
                <a:cubicBezTo>
                  <a:pt x="2709" y="9681"/>
                  <a:pt x="2512" y="9808"/>
                  <a:pt x="2424" y="10000"/>
                </a:cubicBezTo>
                <a:cubicBezTo>
                  <a:pt x="2396" y="10065"/>
                  <a:pt x="2379" y="10127"/>
                  <a:pt x="2371" y="10186"/>
                </a:cubicBezTo>
                <a:cubicBezTo>
                  <a:pt x="2348" y="10316"/>
                  <a:pt x="2371" y="10457"/>
                  <a:pt x="2447" y="10601"/>
                </a:cubicBezTo>
                <a:cubicBezTo>
                  <a:pt x="2534" y="10767"/>
                  <a:pt x="2715" y="10866"/>
                  <a:pt x="2907" y="10866"/>
                </a:cubicBezTo>
                <a:lnTo>
                  <a:pt x="2941" y="10866"/>
                </a:lnTo>
                <a:cubicBezTo>
                  <a:pt x="3119" y="10866"/>
                  <a:pt x="3279" y="10948"/>
                  <a:pt x="3384" y="11075"/>
                </a:cubicBezTo>
                <a:cubicBezTo>
                  <a:pt x="3443" y="11146"/>
                  <a:pt x="3483" y="11230"/>
                  <a:pt x="3514" y="11326"/>
                </a:cubicBezTo>
                <a:cubicBezTo>
                  <a:pt x="3522" y="11362"/>
                  <a:pt x="3525" y="11400"/>
                  <a:pt x="3525" y="11439"/>
                </a:cubicBezTo>
                <a:lnTo>
                  <a:pt x="2348" y="11439"/>
                </a:lnTo>
                <a:cubicBezTo>
                  <a:pt x="2347" y="11127"/>
                  <a:pt x="2090" y="10872"/>
                  <a:pt x="1772" y="10872"/>
                </a:cubicBezTo>
                <a:lnTo>
                  <a:pt x="1758" y="10872"/>
                </a:lnTo>
                <a:cubicBezTo>
                  <a:pt x="1440" y="10872"/>
                  <a:pt x="1185" y="11124"/>
                  <a:pt x="1183" y="11439"/>
                </a:cubicBezTo>
                <a:lnTo>
                  <a:pt x="9" y="11439"/>
                </a:lnTo>
                <a:cubicBezTo>
                  <a:pt x="10" y="11400"/>
                  <a:pt x="12" y="11362"/>
                  <a:pt x="20" y="11326"/>
                </a:cubicBezTo>
                <a:cubicBezTo>
                  <a:pt x="37" y="11233"/>
                  <a:pt x="79" y="11148"/>
                  <a:pt x="138" y="11078"/>
                </a:cubicBezTo>
                <a:cubicBezTo>
                  <a:pt x="243" y="10951"/>
                  <a:pt x="404" y="10869"/>
                  <a:pt x="581" y="10869"/>
                </a:cubicBezTo>
                <a:lnTo>
                  <a:pt x="615" y="10869"/>
                </a:lnTo>
                <a:cubicBezTo>
                  <a:pt x="804" y="10869"/>
                  <a:pt x="985" y="10770"/>
                  <a:pt x="1075" y="10604"/>
                </a:cubicBezTo>
                <a:cubicBezTo>
                  <a:pt x="1154" y="10460"/>
                  <a:pt x="1177" y="10316"/>
                  <a:pt x="1152" y="10189"/>
                </a:cubicBezTo>
                <a:cubicBezTo>
                  <a:pt x="1143" y="10127"/>
                  <a:pt x="1126" y="10065"/>
                  <a:pt x="1098" y="10003"/>
                </a:cubicBezTo>
                <a:cubicBezTo>
                  <a:pt x="1010" y="9811"/>
                  <a:pt x="813" y="9684"/>
                  <a:pt x="601" y="9692"/>
                </a:cubicBezTo>
                <a:cubicBezTo>
                  <a:pt x="474" y="9698"/>
                  <a:pt x="356" y="9661"/>
                  <a:pt x="260" y="9596"/>
                </a:cubicBezTo>
                <a:cubicBezTo>
                  <a:pt x="229" y="9574"/>
                  <a:pt x="200" y="9551"/>
                  <a:pt x="175" y="9526"/>
                </a:cubicBezTo>
                <a:cubicBezTo>
                  <a:pt x="121" y="9475"/>
                  <a:pt x="79" y="9413"/>
                  <a:pt x="51" y="9345"/>
                </a:cubicBezTo>
                <a:cubicBezTo>
                  <a:pt x="23" y="9277"/>
                  <a:pt x="6" y="9201"/>
                  <a:pt x="6" y="9122"/>
                </a:cubicBezTo>
                <a:cubicBezTo>
                  <a:pt x="6" y="8964"/>
                  <a:pt x="72" y="8824"/>
                  <a:pt x="175" y="8719"/>
                </a:cubicBezTo>
                <a:cubicBezTo>
                  <a:pt x="201" y="8694"/>
                  <a:pt x="229" y="8668"/>
                  <a:pt x="260" y="8648"/>
                </a:cubicBezTo>
                <a:cubicBezTo>
                  <a:pt x="291" y="8626"/>
                  <a:pt x="326" y="8610"/>
                  <a:pt x="359" y="8595"/>
                </a:cubicBezTo>
                <a:cubicBezTo>
                  <a:pt x="427" y="8567"/>
                  <a:pt x="502" y="8549"/>
                  <a:pt x="581" y="8549"/>
                </a:cubicBezTo>
                <a:cubicBezTo>
                  <a:pt x="991" y="8549"/>
                  <a:pt x="1301" y="8126"/>
                  <a:pt x="1089" y="7697"/>
                </a:cubicBezTo>
                <a:cubicBezTo>
                  <a:pt x="1002" y="7517"/>
                  <a:pt x="816" y="7406"/>
                  <a:pt x="615" y="7406"/>
                </a:cubicBezTo>
                <a:lnTo>
                  <a:pt x="581" y="7406"/>
                </a:lnTo>
                <a:cubicBezTo>
                  <a:pt x="322" y="7406"/>
                  <a:pt x="105" y="7237"/>
                  <a:pt x="31" y="7006"/>
                </a:cubicBezTo>
                <a:cubicBezTo>
                  <a:pt x="14" y="6952"/>
                  <a:pt x="6" y="6896"/>
                  <a:pt x="6" y="6836"/>
                </a:cubicBezTo>
                <a:cubicBezTo>
                  <a:pt x="6" y="6797"/>
                  <a:pt x="9" y="6757"/>
                  <a:pt x="17" y="6721"/>
                </a:cubicBezTo>
                <a:cubicBezTo>
                  <a:pt x="34" y="6628"/>
                  <a:pt x="76" y="6543"/>
                  <a:pt x="136" y="6472"/>
                </a:cubicBezTo>
                <a:cubicBezTo>
                  <a:pt x="240" y="6345"/>
                  <a:pt x="401" y="6264"/>
                  <a:pt x="579" y="6264"/>
                </a:cubicBezTo>
                <a:cubicBezTo>
                  <a:pt x="906" y="6264"/>
                  <a:pt x="1171" y="5993"/>
                  <a:pt x="1154" y="5666"/>
                </a:cubicBezTo>
                <a:cubicBezTo>
                  <a:pt x="1152" y="5593"/>
                  <a:pt x="1132" y="5517"/>
                  <a:pt x="1098" y="5441"/>
                </a:cubicBezTo>
                <a:cubicBezTo>
                  <a:pt x="1010" y="5249"/>
                  <a:pt x="813" y="5122"/>
                  <a:pt x="601" y="5130"/>
                </a:cubicBezTo>
                <a:cubicBezTo>
                  <a:pt x="474" y="5136"/>
                  <a:pt x="356" y="5099"/>
                  <a:pt x="260" y="5034"/>
                </a:cubicBezTo>
                <a:cubicBezTo>
                  <a:pt x="229" y="5012"/>
                  <a:pt x="200" y="4989"/>
                  <a:pt x="175" y="4964"/>
                </a:cubicBezTo>
                <a:cubicBezTo>
                  <a:pt x="121" y="4913"/>
                  <a:pt x="79" y="4851"/>
                  <a:pt x="51" y="4783"/>
                </a:cubicBezTo>
                <a:cubicBezTo>
                  <a:pt x="28" y="4730"/>
                  <a:pt x="14" y="4667"/>
                  <a:pt x="9" y="4605"/>
                </a:cubicBezTo>
                <a:lnTo>
                  <a:pt x="9" y="4577"/>
                </a:lnTo>
                <a:lnTo>
                  <a:pt x="9" y="4560"/>
                </a:lnTo>
                <a:lnTo>
                  <a:pt x="9" y="4557"/>
                </a:lnTo>
                <a:lnTo>
                  <a:pt x="9" y="4555"/>
                </a:lnTo>
                <a:cubicBezTo>
                  <a:pt x="9" y="4515"/>
                  <a:pt x="11" y="4476"/>
                  <a:pt x="20" y="4439"/>
                </a:cubicBezTo>
                <a:cubicBezTo>
                  <a:pt x="37" y="4346"/>
                  <a:pt x="79" y="4261"/>
                  <a:pt x="138" y="4191"/>
                </a:cubicBezTo>
                <a:cubicBezTo>
                  <a:pt x="243" y="4064"/>
                  <a:pt x="404" y="3982"/>
                  <a:pt x="581" y="3982"/>
                </a:cubicBezTo>
                <a:lnTo>
                  <a:pt x="615" y="3982"/>
                </a:lnTo>
                <a:cubicBezTo>
                  <a:pt x="644" y="3982"/>
                  <a:pt x="672" y="3979"/>
                  <a:pt x="697" y="3976"/>
                </a:cubicBezTo>
                <a:cubicBezTo>
                  <a:pt x="886" y="3939"/>
                  <a:pt x="1044" y="3807"/>
                  <a:pt x="1115" y="3632"/>
                </a:cubicBezTo>
                <a:cubicBezTo>
                  <a:pt x="1115" y="3626"/>
                  <a:pt x="1118" y="3623"/>
                  <a:pt x="1118" y="3621"/>
                </a:cubicBezTo>
                <a:cubicBezTo>
                  <a:pt x="1120" y="3615"/>
                  <a:pt x="1120" y="3612"/>
                  <a:pt x="1123" y="3606"/>
                </a:cubicBezTo>
                <a:cubicBezTo>
                  <a:pt x="1152" y="3519"/>
                  <a:pt x="1160" y="3434"/>
                  <a:pt x="1152" y="3355"/>
                </a:cubicBezTo>
                <a:lnTo>
                  <a:pt x="1152" y="3347"/>
                </a:lnTo>
                <a:cubicBezTo>
                  <a:pt x="1149" y="3335"/>
                  <a:pt x="1149" y="3324"/>
                  <a:pt x="1146" y="3313"/>
                </a:cubicBezTo>
                <a:cubicBezTo>
                  <a:pt x="1135" y="3254"/>
                  <a:pt x="1115" y="3194"/>
                  <a:pt x="1087" y="3135"/>
                </a:cubicBezTo>
                <a:cubicBezTo>
                  <a:pt x="999" y="2955"/>
                  <a:pt x="813" y="2844"/>
                  <a:pt x="613" y="2844"/>
                </a:cubicBezTo>
                <a:lnTo>
                  <a:pt x="579" y="2844"/>
                </a:lnTo>
                <a:cubicBezTo>
                  <a:pt x="319" y="2844"/>
                  <a:pt x="102" y="2675"/>
                  <a:pt x="28" y="2444"/>
                </a:cubicBezTo>
                <a:cubicBezTo>
                  <a:pt x="11" y="2390"/>
                  <a:pt x="3" y="2334"/>
                  <a:pt x="3" y="2274"/>
                </a:cubicBezTo>
                <a:cubicBezTo>
                  <a:pt x="3" y="2235"/>
                  <a:pt x="6" y="2195"/>
                  <a:pt x="14" y="2159"/>
                </a:cubicBezTo>
                <a:cubicBezTo>
                  <a:pt x="31" y="2066"/>
                  <a:pt x="74" y="1981"/>
                  <a:pt x="133" y="1910"/>
                </a:cubicBezTo>
                <a:cubicBezTo>
                  <a:pt x="237" y="1783"/>
                  <a:pt x="398" y="1702"/>
                  <a:pt x="576" y="1702"/>
                </a:cubicBezTo>
                <a:cubicBezTo>
                  <a:pt x="985" y="1702"/>
                  <a:pt x="1295" y="1278"/>
                  <a:pt x="1084" y="849"/>
                </a:cubicBezTo>
                <a:cubicBezTo>
                  <a:pt x="996" y="669"/>
                  <a:pt x="810" y="559"/>
                  <a:pt x="610" y="559"/>
                </a:cubicBezTo>
                <a:lnTo>
                  <a:pt x="576" y="559"/>
                </a:lnTo>
                <a:cubicBezTo>
                  <a:pt x="316" y="559"/>
                  <a:pt x="99" y="389"/>
                  <a:pt x="26" y="158"/>
                </a:cubicBezTo>
                <a:cubicBezTo>
                  <a:pt x="10" y="109"/>
                  <a:pt x="1" y="56"/>
                  <a:pt x="0" y="0"/>
                </a:cubicBezTo>
                <a:lnTo>
                  <a:pt x="1174" y="0"/>
                </a:lnTo>
                <a:close/>
                <a:moveTo>
                  <a:pt x="5840" y="0"/>
                </a:moveTo>
                <a:cubicBezTo>
                  <a:pt x="5849" y="74"/>
                  <a:pt x="5875" y="153"/>
                  <a:pt x="5915" y="229"/>
                </a:cubicBezTo>
                <a:cubicBezTo>
                  <a:pt x="6003" y="395"/>
                  <a:pt x="6183" y="494"/>
                  <a:pt x="6375" y="494"/>
                </a:cubicBezTo>
                <a:lnTo>
                  <a:pt x="6409" y="494"/>
                </a:lnTo>
                <a:cubicBezTo>
                  <a:pt x="6587" y="494"/>
                  <a:pt x="6748" y="576"/>
                  <a:pt x="6852" y="703"/>
                </a:cubicBezTo>
                <a:cubicBezTo>
                  <a:pt x="6909" y="773"/>
                  <a:pt x="6951" y="858"/>
                  <a:pt x="6971" y="951"/>
                </a:cubicBezTo>
                <a:cubicBezTo>
                  <a:pt x="6979" y="988"/>
                  <a:pt x="6982" y="1027"/>
                  <a:pt x="6982" y="1067"/>
                </a:cubicBezTo>
                <a:cubicBezTo>
                  <a:pt x="6982" y="1126"/>
                  <a:pt x="6973" y="1182"/>
                  <a:pt x="6957" y="1236"/>
                </a:cubicBezTo>
                <a:cubicBezTo>
                  <a:pt x="6883" y="1467"/>
                  <a:pt x="6666" y="1637"/>
                  <a:pt x="6406" y="1637"/>
                </a:cubicBezTo>
                <a:cubicBezTo>
                  <a:pt x="5997" y="1637"/>
                  <a:pt x="5689" y="2060"/>
                  <a:pt x="5898" y="2489"/>
                </a:cubicBezTo>
                <a:cubicBezTo>
                  <a:pt x="5989" y="2670"/>
                  <a:pt x="6175" y="2780"/>
                  <a:pt x="6375" y="2780"/>
                </a:cubicBezTo>
                <a:lnTo>
                  <a:pt x="6406" y="2780"/>
                </a:lnTo>
                <a:cubicBezTo>
                  <a:pt x="6584" y="2780"/>
                  <a:pt x="6745" y="2861"/>
                  <a:pt x="6849" y="2988"/>
                </a:cubicBezTo>
                <a:cubicBezTo>
                  <a:pt x="6906" y="3059"/>
                  <a:pt x="6948" y="3144"/>
                  <a:pt x="6968" y="3237"/>
                </a:cubicBezTo>
                <a:cubicBezTo>
                  <a:pt x="6976" y="3273"/>
                  <a:pt x="6979" y="3313"/>
                  <a:pt x="6979" y="3352"/>
                </a:cubicBezTo>
                <a:cubicBezTo>
                  <a:pt x="6979" y="3412"/>
                  <a:pt x="6971" y="3468"/>
                  <a:pt x="6954" y="3522"/>
                </a:cubicBezTo>
                <a:cubicBezTo>
                  <a:pt x="6880" y="3753"/>
                  <a:pt x="6663" y="3922"/>
                  <a:pt x="6403" y="3922"/>
                </a:cubicBezTo>
                <a:cubicBezTo>
                  <a:pt x="6118" y="3922"/>
                  <a:pt x="5884" y="4128"/>
                  <a:pt x="5836" y="4397"/>
                </a:cubicBezTo>
                <a:cubicBezTo>
                  <a:pt x="5836" y="4402"/>
                  <a:pt x="5833" y="4411"/>
                  <a:pt x="5833" y="4416"/>
                </a:cubicBezTo>
                <a:cubicBezTo>
                  <a:pt x="5831" y="4422"/>
                  <a:pt x="5831" y="4428"/>
                  <a:pt x="5831" y="4433"/>
                </a:cubicBezTo>
                <a:cubicBezTo>
                  <a:pt x="5819" y="4546"/>
                  <a:pt x="5839" y="4670"/>
                  <a:pt x="5907" y="4794"/>
                </a:cubicBezTo>
                <a:cubicBezTo>
                  <a:pt x="5994" y="4961"/>
                  <a:pt x="6175" y="5060"/>
                  <a:pt x="6367" y="5060"/>
                </a:cubicBezTo>
                <a:lnTo>
                  <a:pt x="6401" y="5060"/>
                </a:lnTo>
                <a:cubicBezTo>
                  <a:pt x="6578" y="5060"/>
                  <a:pt x="6739" y="5142"/>
                  <a:pt x="6844" y="5268"/>
                </a:cubicBezTo>
                <a:cubicBezTo>
                  <a:pt x="6900" y="5339"/>
                  <a:pt x="6942" y="5424"/>
                  <a:pt x="6962" y="5517"/>
                </a:cubicBezTo>
                <a:cubicBezTo>
                  <a:pt x="6971" y="5554"/>
                  <a:pt x="6973" y="5593"/>
                  <a:pt x="6973" y="5633"/>
                </a:cubicBezTo>
                <a:lnTo>
                  <a:pt x="6973" y="5635"/>
                </a:lnTo>
                <a:lnTo>
                  <a:pt x="6973" y="5638"/>
                </a:lnTo>
                <a:lnTo>
                  <a:pt x="6973" y="5655"/>
                </a:lnTo>
                <a:lnTo>
                  <a:pt x="6973" y="5683"/>
                </a:lnTo>
                <a:cubicBezTo>
                  <a:pt x="6971" y="5744"/>
                  <a:pt x="6954" y="5804"/>
                  <a:pt x="6931" y="5860"/>
                </a:cubicBezTo>
                <a:cubicBezTo>
                  <a:pt x="6900" y="5928"/>
                  <a:pt x="6858" y="5990"/>
                  <a:pt x="6807" y="6041"/>
                </a:cubicBezTo>
                <a:cubicBezTo>
                  <a:pt x="6782" y="6066"/>
                  <a:pt x="6753" y="6091"/>
                  <a:pt x="6722" y="6111"/>
                </a:cubicBezTo>
                <a:cubicBezTo>
                  <a:pt x="6626" y="6176"/>
                  <a:pt x="6508" y="6213"/>
                  <a:pt x="6381" y="6207"/>
                </a:cubicBezTo>
                <a:cubicBezTo>
                  <a:pt x="6355" y="6207"/>
                  <a:pt x="6330" y="6207"/>
                  <a:pt x="6305" y="6210"/>
                </a:cubicBezTo>
                <a:cubicBezTo>
                  <a:pt x="6104" y="6244"/>
                  <a:pt x="5941" y="6377"/>
                  <a:pt x="5867" y="6557"/>
                </a:cubicBezTo>
                <a:cubicBezTo>
                  <a:pt x="5867" y="6560"/>
                  <a:pt x="5864" y="6563"/>
                  <a:pt x="5864" y="6566"/>
                </a:cubicBezTo>
                <a:cubicBezTo>
                  <a:pt x="5862" y="6571"/>
                  <a:pt x="5862" y="6574"/>
                  <a:pt x="5859" y="6580"/>
                </a:cubicBezTo>
                <a:cubicBezTo>
                  <a:pt x="5842" y="6633"/>
                  <a:pt x="5831" y="6690"/>
                  <a:pt x="5828" y="6743"/>
                </a:cubicBezTo>
                <a:cubicBezTo>
                  <a:pt x="5825" y="6842"/>
                  <a:pt x="5845" y="6947"/>
                  <a:pt x="5895" y="7051"/>
                </a:cubicBezTo>
                <a:cubicBezTo>
                  <a:pt x="5986" y="7232"/>
                  <a:pt x="6172" y="7342"/>
                  <a:pt x="6372" y="7342"/>
                </a:cubicBezTo>
                <a:lnTo>
                  <a:pt x="6403" y="7342"/>
                </a:lnTo>
                <a:cubicBezTo>
                  <a:pt x="6581" y="7342"/>
                  <a:pt x="6742" y="7423"/>
                  <a:pt x="6847" y="7550"/>
                </a:cubicBezTo>
                <a:cubicBezTo>
                  <a:pt x="6903" y="7621"/>
                  <a:pt x="6945" y="7706"/>
                  <a:pt x="6965" y="7799"/>
                </a:cubicBezTo>
                <a:cubicBezTo>
                  <a:pt x="6973" y="7835"/>
                  <a:pt x="6976" y="7875"/>
                  <a:pt x="6976" y="7914"/>
                </a:cubicBezTo>
                <a:cubicBezTo>
                  <a:pt x="6976" y="7974"/>
                  <a:pt x="6968" y="8030"/>
                  <a:pt x="6951" y="8084"/>
                </a:cubicBezTo>
                <a:cubicBezTo>
                  <a:pt x="6878" y="8315"/>
                  <a:pt x="6660" y="8484"/>
                  <a:pt x="6401" y="8484"/>
                </a:cubicBezTo>
                <a:cubicBezTo>
                  <a:pt x="5983" y="8484"/>
                  <a:pt x="5670" y="8925"/>
                  <a:pt x="5907" y="9362"/>
                </a:cubicBezTo>
                <a:cubicBezTo>
                  <a:pt x="5997" y="9531"/>
                  <a:pt x="6183" y="9633"/>
                  <a:pt x="6378" y="9625"/>
                </a:cubicBezTo>
                <a:cubicBezTo>
                  <a:pt x="6466" y="9622"/>
                  <a:pt x="6547" y="9639"/>
                  <a:pt x="6624" y="9670"/>
                </a:cubicBezTo>
                <a:cubicBezTo>
                  <a:pt x="6660" y="9684"/>
                  <a:pt x="6691" y="9704"/>
                  <a:pt x="6722" y="9723"/>
                </a:cubicBezTo>
                <a:cubicBezTo>
                  <a:pt x="6753" y="9746"/>
                  <a:pt x="6782" y="9768"/>
                  <a:pt x="6807" y="9794"/>
                </a:cubicBezTo>
                <a:cubicBezTo>
                  <a:pt x="6911" y="9898"/>
                  <a:pt x="6976" y="10039"/>
                  <a:pt x="6976" y="10197"/>
                </a:cubicBezTo>
                <a:cubicBezTo>
                  <a:pt x="6976" y="10276"/>
                  <a:pt x="6959" y="10350"/>
                  <a:pt x="6951" y="10423"/>
                </a:cubicBezTo>
                <a:cubicBezTo>
                  <a:pt x="6920" y="10491"/>
                  <a:pt x="6878" y="10553"/>
                  <a:pt x="6827" y="10604"/>
                </a:cubicBezTo>
                <a:cubicBezTo>
                  <a:pt x="6801" y="10629"/>
                  <a:pt x="6773" y="10655"/>
                  <a:pt x="6742" y="10674"/>
                </a:cubicBezTo>
                <a:cubicBezTo>
                  <a:pt x="6646" y="10739"/>
                  <a:pt x="6528" y="10776"/>
                  <a:pt x="6401" y="10770"/>
                </a:cubicBezTo>
                <a:cubicBezTo>
                  <a:pt x="6189" y="10762"/>
                  <a:pt x="5991" y="10889"/>
                  <a:pt x="5904" y="11081"/>
                </a:cubicBezTo>
                <a:cubicBezTo>
                  <a:pt x="5876" y="11146"/>
                  <a:pt x="5859" y="11208"/>
                  <a:pt x="5850" y="11267"/>
                </a:cubicBezTo>
                <a:cubicBezTo>
                  <a:pt x="5839" y="11322"/>
                  <a:pt x="5836" y="11381"/>
                  <a:pt x="5845" y="11439"/>
                </a:cubicBezTo>
                <a:lnTo>
                  <a:pt x="4629" y="11439"/>
                </a:lnTo>
                <a:cubicBezTo>
                  <a:pt x="4637" y="11378"/>
                  <a:pt x="4637" y="11322"/>
                  <a:pt x="4626" y="11267"/>
                </a:cubicBezTo>
                <a:cubicBezTo>
                  <a:pt x="4617" y="11205"/>
                  <a:pt x="4600" y="11143"/>
                  <a:pt x="4572" y="11081"/>
                </a:cubicBezTo>
                <a:cubicBezTo>
                  <a:pt x="4484" y="10889"/>
                  <a:pt x="4287" y="10762"/>
                  <a:pt x="4075" y="10770"/>
                </a:cubicBezTo>
                <a:cubicBezTo>
                  <a:pt x="3948" y="10776"/>
                  <a:pt x="3830" y="10739"/>
                  <a:pt x="3734" y="10674"/>
                </a:cubicBezTo>
                <a:cubicBezTo>
                  <a:pt x="3703" y="10652"/>
                  <a:pt x="3674" y="10629"/>
                  <a:pt x="3649" y="10604"/>
                </a:cubicBezTo>
                <a:cubicBezTo>
                  <a:pt x="3595" y="10553"/>
                  <a:pt x="3553" y="10491"/>
                  <a:pt x="3525" y="10423"/>
                </a:cubicBezTo>
                <a:cubicBezTo>
                  <a:pt x="3497" y="10355"/>
                  <a:pt x="3480" y="10279"/>
                  <a:pt x="3480" y="10200"/>
                </a:cubicBezTo>
                <a:cubicBezTo>
                  <a:pt x="3480" y="10042"/>
                  <a:pt x="3545" y="9901"/>
                  <a:pt x="3649" y="9797"/>
                </a:cubicBezTo>
                <a:cubicBezTo>
                  <a:pt x="3674" y="9771"/>
                  <a:pt x="3703" y="9746"/>
                  <a:pt x="3734" y="9726"/>
                </a:cubicBezTo>
                <a:cubicBezTo>
                  <a:pt x="3765" y="9704"/>
                  <a:pt x="3799" y="9687"/>
                  <a:pt x="3833" y="9672"/>
                </a:cubicBezTo>
                <a:cubicBezTo>
                  <a:pt x="3900" y="9644"/>
                  <a:pt x="3976" y="9627"/>
                  <a:pt x="4055" y="9627"/>
                </a:cubicBezTo>
                <a:cubicBezTo>
                  <a:pt x="4465" y="9627"/>
                  <a:pt x="4775" y="9204"/>
                  <a:pt x="4563" y="8775"/>
                </a:cubicBezTo>
                <a:cubicBezTo>
                  <a:pt x="4476" y="8595"/>
                  <a:pt x="4290" y="8484"/>
                  <a:pt x="4089" y="8484"/>
                </a:cubicBezTo>
                <a:lnTo>
                  <a:pt x="4055" y="8484"/>
                </a:lnTo>
                <a:cubicBezTo>
                  <a:pt x="3796" y="8484"/>
                  <a:pt x="3579" y="8315"/>
                  <a:pt x="3505" y="8084"/>
                </a:cubicBezTo>
                <a:cubicBezTo>
                  <a:pt x="3488" y="8030"/>
                  <a:pt x="3480" y="7974"/>
                  <a:pt x="3480" y="7914"/>
                </a:cubicBezTo>
                <a:cubicBezTo>
                  <a:pt x="3480" y="7875"/>
                  <a:pt x="3483" y="7835"/>
                  <a:pt x="3491" y="7799"/>
                </a:cubicBezTo>
                <a:cubicBezTo>
                  <a:pt x="3508" y="7706"/>
                  <a:pt x="3550" y="7621"/>
                  <a:pt x="3610" y="7550"/>
                </a:cubicBezTo>
                <a:cubicBezTo>
                  <a:pt x="3714" y="7423"/>
                  <a:pt x="3875" y="7342"/>
                  <a:pt x="4053" y="7342"/>
                </a:cubicBezTo>
                <a:cubicBezTo>
                  <a:pt x="4380" y="7342"/>
                  <a:pt x="4645" y="7071"/>
                  <a:pt x="4628" y="6743"/>
                </a:cubicBezTo>
                <a:cubicBezTo>
                  <a:pt x="4626" y="6670"/>
                  <a:pt x="4606" y="6594"/>
                  <a:pt x="4572" y="6518"/>
                </a:cubicBezTo>
                <a:cubicBezTo>
                  <a:pt x="4484" y="6326"/>
                  <a:pt x="4287" y="6199"/>
                  <a:pt x="4075" y="6207"/>
                </a:cubicBezTo>
                <a:cubicBezTo>
                  <a:pt x="3948" y="6213"/>
                  <a:pt x="3830" y="6176"/>
                  <a:pt x="3734" y="6111"/>
                </a:cubicBezTo>
                <a:cubicBezTo>
                  <a:pt x="3703" y="6089"/>
                  <a:pt x="3674" y="6066"/>
                  <a:pt x="3649" y="6041"/>
                </a:cubicBezTo>
                <a:cubicBezTo>
                  <a:pt x="3595" y="5990"/>
                  <a:pt x="3553" y="5928"/>
                  <a:pt x="3525" y="5860"/>
                </a:cubicBezTo>
                <a:cubicBezTo>
                  <a:pt x="3502" y="5806"/>
                  <a:pt x="3488" y="5744"/>
                  <a:pt x="3483" y="5683"/>
                </a:cubicBezTo>
                <a:lnTo>
                  <a:pt x="3483" y="5655"/>
                </a:lnTo>
                <a:lnTo>
                  <a:pt x="3483" y="5638"/>
                </a:lnTo>
                <a:lnTo>
                  <a:pt x="3483" y="5635"/>
                </a:lnTo>
                <a:lnTo>
                  <a:pt x="3483" y="5633"/>
                </a:lnTo>
                <a:cubicBezTo>
                  <a:pt x="3483" y="5593"/>
                  <a:pt x="3485" y="5554"/>
                  <a:pt x="3494" y="5517"/>
                </a:cubicBezTo>
                <a:cubicBezTo>
                  <a:pt x="3511" y="5424"/>
                  <a:pt x="3553" y="5339"/>
                  <a:pt x="3612" y="5268"/>
                </a:cubicBezTo>
                <a:cubicBezTo>
                  <a:pt x="3717" y="5142"/>
                  <a:pt x="3878" y="5060"/>
                  <a:pt x="4055" y="5060"/>
                </a:cubicBezTo>
                <a:lnTo>
                  <a:pt x="4089" y="5060"/>
                </a:lnTo>
                <a:cubicBezTo>
                  <a:pt x="4118" y="5060"/>
                  <a:pt x="4146" y="5057"/>
                  <a:pt x="4171" y="5054"/>
                </a:cubicBezTo>
                <a:cubicBezTo>
                  <a:pt x="4360" y="5017"/>
                  <a:pt x="4518" y="4885"/>
                  <a:pt x="4589" y="4710"/>
                </a:cubicBezTo>
                <a:cubicBezTo>
                  <a:pt x="4589" y="4704"/>
                  <a:pt x="4592" y="4701"/>
                  <a:pt x="4592" y="4698"/>
                </a:cubicBezTo>
                <a:cubicBezTo>
                  <a:pt x="4594" y="4693"/>
                  <a:pt x="4594" y="4690"/>
                  <a:pt x="4597" y="4684"/>
                </a:cubicBezTo>
                <a:cubicBezTo>
                  <a:pt x="4626" y="4597"/>
                  <a:pt x="4634" y="4512"/>
                  <a:pt x="4626" y="4433"/>
                </a:cubicBezTo>
                <a:lnTo>
                  <a:pt x="4626" y="4425"/>
                </a:lnTo>
                <a:cubicBezTo>
                  <a:pt x="4623" y="4413"/>
                  <a:pt x="4623" y="4402"/>
                  <a:pt x="4620" y="4391"/>
                </a:cubicBezTo>
                <a:cubicBezTo>
                  <a:pt x="4609" y="4332"/>
                  <a:pt x="4589" y="4272"/>
                  <a:pt x="4561" y="4213"/>
                </a:cubicBezTo>
                <a:cubicBezTo>
                  <a:pt x="4473" y="4033"/>
                  <a:pt x="4287" y="3922"/>
                  <a:pt x="4087" y="3922"/>
                </a:cubicBezTo>
                <a:lnTo>
                  <a:pt x="4053" y="3922"/>
                </a:lnTo>
                <a:cubicBezTo>
                  <a:pt x="3793" y="3922"/>
                  <a:pt x="3576" y="3753"/>
                  <a:pt x="3502" y="3522"/>
                </a:cubicBezTo>
                <a:cubicBezTo>
                  <a:pt x="3485" y="3468"/>
                  <a:pt x="3477" y="3412"/>
                  <a:pt x="3477" y="3352"/>
                </a:cubicBezTo>
                <a:cubicBezTo>
                  <a:pt x="3477" y="3313"/>
                  <a:pt x="3480" y="3273"/>
                  <a:pt x="3488" y="3237"/>
                </a:cubicBezTo>
                <a:cubicBezTo>
                  <a:pt x="3505" y="3144"/>
                  <a:pt x="3547" y="3059"/>
                  <a:pt x="3607" y="2988"/>
                </a:cubicBezTo>
                <a:cubicBezTo>
                  <a:pt x="3711" y="2861"/>
                  <a:pt x="3872" y="2780"/>
                  <a:pt x="4050" y="2780"/>
                </a:cubicBezTo>
                <a:cubicBezTo>
                  <a:pt x="4459" y="2780"/>
                  <a:pt x="4769" y="2356"/>
                  <a:pt x="4558" y="1927"/>
                </a:cubicBezTo>
                <a:cubicBezTo>
                  <a:pt x="4470" y="1747"/>
                  <a:pt x="4284" y="1637"/>
                  <a:pt x="4084" y="1637"/>
                </a:cubicBezTo>
                <a:lnTo>
                  <a:pt x="4050" y="1637"/>
                </a:lnTo>
                <a:cubicBezTo>
                  <a:pt x="3790" y="1637"/>
                  <a:pt x="3573" y="1467"/>
                  <a:pt x="3500" y="1236"/>
                </a:cubicBezTo>
                <a:cubicBezTo>
                  <a:pt x="3483" y="1182"/>
                  <a:pt x="3474" y="1126"/>
                  <a:pt x="3474" y="1067"/>
                </a:cubicBezTo>
                <a:cubicBezTo>
                  <a:pt x="3474" y="1027"/>
                  <a:pt x="3477" y="988"/>
                  <a:pt x="3485" y="951"/>
                </a:cubicBezTo>
                <a:cubicBezTo>
                  <a:pt x="3502" y="858"/>
                  <a:pt x="3545" y="773"/>
                  <a:pt x="3604" y="703"/>
                </a:cubicBezTo>
                <a:cubicBezTo>
                  <a:pt x="3708" y="576"/>
                  <a:pt x="3869" y="494"/>
                  <a:pt x="4047" y="494"/>
                </a:cubicBezTo>
                <a:lnTo>
                  <a:pt x="4081" y="494"/>
                </a:lnTo>
                <a:cubicBezTo>
                  <a:pt x="4270" y="494"/>
                  <a:pt x="4451" y="395"/>
                  <a:pt x="4541" y="229"/>
                </a:cubicBezTo>
                <a:cubicBezTo>
                  <a:pt x="4582" y="153"/>
                  <a:pt x="4607" y="74"/>
                  <a:pt x="4616" y="0"/>
                </a:cubicBezTo>
                <a:lnTo>
                  <a:pt x="5840" y="0"/>
                </a:lnTo>
                <a:close/>
                <a:moveTo>
                  <a:pt x="8103" y="0"/>
                </a:moveTo>
                <a:cubicBezTo>
                  <a:pt x="8115" y="273"/>
                  <a:pt x="8287" y="479"/>
                  <a:pt x="8520" y="545"/>
                </a:cubicBezTo>
                <a:lnTo>
                  <a:pt x="8520" y="1730"/>
                </a:lnTo>
                <a:cubicBezTo>
                  <a:pt x="8280" y="1798"/>
                  <a:pt x="8102" y="2018"/>
                  <a:pt x="8102" y="2277"/>
                </a:cubicBezTo>
                <a:cubicBezTo>
                  <a:pt x="8102" y="2537"/>
                  <a:pt x="8277" y="2757"/>
                  <a:pt x="8520" y="2825"/>
                </a:cubicBezTo>
                <a:lnTo>
                  <a:pt x="8520" y="4010"/>
                </a:lnTo>
                <a:cubicBezTo>
                  <a:pt x="8280" y="4078"/>
                  <a:pt x="8105" y="4295"/>
                  <a:pt x="8102" y="4555"/>
                </a:cubicBezTo>
                <a:cubicBezTo>
                  <a:pt x="8102" y="4814"/>
                  <a:pt x="8280" y="5031"/>
                  <a:pt x="8520" y="5099"/>
                </a:cubicBezTo>
                <a:lnTo>
                  <a:pt x="8520" y="6283"/>
                </a:lnTo>
                <a:cubicBezTo>
                  <a:pt x="8280" y="6351"/>
                  <a:pt x="8102" y="6571"/>
                  <a:pt x="8102" y="6831"/>
                </a:cubicBezTo>
                <a:cubicBezTo>
                  <a:pt x="8102" y="7090"/>
                  <a:pt x="8277" y="7311"/>
                  <a:pt x="8520" y="7378"/>
                </a:cubicBezTo>
                <a:lnTo>
                  <a:pt x="8520" y="8563"/>
                </a:lnTo>
                <a:cubicBezTo>
                  <a:pt x="8280" y="8631"/>
                  <a:pt x="8102" y="8851"/>
                  <a:pt x="8102" y="9111"/>
                </a:cubicBezTo>
                <a:cubicBezTo>
                  <a:pt x="8102" y="9371"/>
                  <a:pt x="8277" y="9591"/>
                  <a:pt x="8520" y="9658"/>
                </a:cubicBezTo>
                <a:lnTo>
                  <a:pt x="8520" y="10877"/>
                </a:lnTo>
                <a:cubicBezTo>
                  <a:pt x="8280" y="10945"/>
                  <a:pt x="8102" y="11165"/>
                  <a:pt x="8102" y="11425"/>
                </a:cubicBezTo>
                <a:lnTo>
                  <a:pt x="6928" y="11425"/>
                </a:lnTo>
                <a:cubicBezTo>
                  <a:pt x="6928" y="11385"/>
                  <a:pt x="6931" y="11346"/>
                  <a:pt x="6940" y="11309"/>
                </a:cubicBezTo>
                <a:cubicBezTo>
                  <a:pt x="6959" y="11216"/>
                  <a:pt x="7002" y="11131"/>
                  <a:pt x="7058" y="11061"/>
                </a:cubicBezTo>
                <a:cubicBezTo>
                  <a:pt x="7163" y="10934"/>
                  <a:pt x="7323" y="10852"/>
                  <a:pt x="7501" y="10852"/>
                </a:cubicBezTo>
                <a:lnTo>
                  <a:pt x="7535" y="10852"/>
                </a:lnTo>
                <a:cubicBezTo>
                  <a:pt x="7724" y="10852"/>
                  <a:pt x="7905" y="10753"/>
                  <a:pt x="7995" y="10587"/>
                </a:cubicBezTo>
                <a:cubicBezTo>
                  <a:pt x="8071" y="10443"/>
                  <a:pt x="8097" y="10302"/>
                  <a:pt x="8071" y="10172"/>
                </a:cubicBezTo>
                <a:cubicBezTo>
                  <a:pt x="8063" y="10110"/>
                  <a:pt x="8046" y="10048"/>
                  <a:pt x="8018" y="9986"/>
                </a:cubicBezTo>
                <a:cubicBezTo>
                  <a:pt x="7930" y="9794"/>
                  <a:pt x="7733" y="9667"/>
                  <a:pt x="7521" y="9675"/>
                </a:cubicBezTo>
                <a:cubicBezTo>
                  <a:pt x="7394" y="9681"/>
                  <a:pt x="7275" y="9644"/>
                  <a:pt x="7180" y="9579"/>
                </a:cubicBezTo>
                <a:cubicBezTo>
                  <a:pt x="7148" y="9560"/>
                  <a:pt x="7120" y="9534"/>
                  <a:pt x="7095" y="9509"/>
                </a:cubicBezTo>
                <a:cubicBezTo>
                  <a:pt x="7044" y="9458"/>
                  <a:pt x="7002" y="9396"/>
                  <a:pt x="6971" y="9328"/>
                </a:cubicBezTo>
                <a:cubicBezTo>
                  <a:pt x="6942" y="9260"/>
                  <a:pt x="6926" y="9184"/>
                  <a:pt x="6926" y="9105"/>
                </a:cubicBezTo>
                <a:cubicBezTo>
                  <a:pt x="6926" y="8947"/>
                  <a:pt x="6990" y="8806"/>
                  <a:pt x="7095" y="8702"/>
                </a:cubicBezTo>
                <a:cubicBezTo>
                  <a:pt x="7120" y="8676"/>
                  <a:pt x="7148" y="8654"/>
                  <a:pt x="7180" y="8631"/>
                </a:cubicBezTo>
                <a:cubicBezTo>
                  <a:pt x="7211" y="8611"/>
                  <a:pt x="7242" y="8592"/>
                  <a:pt x="7278" y="8578"/>
                </a:cubicBezTo>
                <a:cubicBezTo>
                  <a:pt x="7346" y="8549"/>
                  <a:pt x="7422" y="8532"/>
                  <a:pt x="7501" y="8532"/>
                </a:cubicBezTo>
                <a:cubicBezTo>
                  <a:pt x="7910" y="8532"/>
                  <a:pt x="8221" y="8109"/>
                  <a:pt x="8009" y="7680"/>
                </a:cubicBezTo>
                <a:cubicBezTo>
                  <a:pt x="7922" y="7502"/>
                  <a:pt x="7735" y="7390"/>
                  <a:pt x="7535" y="7390"/>
                </a:cubicBezTo>
                <a:lnTo>
                  <a:pt x="7504" y="7390"/>
                </a:lnTo>
                <a:cubicBezTo>
                  <a:pt x="7244" y="7390"/>
                  <a:pt x="7027" y="7220"/>
                  <a:pt x="6954" y="6989"/>
                </a:cubicBezTo>
                <a:cubicBezTo>
                  <a:pt x="6937" y="6935"/>
                  <a:pt x="6928" y="6879"/>
                  <a:pt x="6928" y="6820"/>
                </a:cubicBezTo>
                <a:cubicBezTo>
                  <a:pt x="6928" y="6780"/>
                  <a:pt x="6931" y="6741"/>
                  <a:pt x="6940" y="6704"/>
                </a:cubicBezTo>
                <a:cubicBezTo>
                  <a:pt x="6959" y="6611"/>
                  <a:pt x="7002" y="6526"/>
                  <a:pt x="7058" y="6456"/>
                </a:cubicBezTo>
                <a:cubicBezTo>
                  <a:pt x="7163" y="6329"/>
                  <a:pt x="7323" y="6247"/>
                  <a:pt x="7501" y="6247"/>
                </a:cubicBezTo>
                <a:cubicBezTo>
                  <a:pt x="7829" y="6247"/>
                  <a:pt x="8091" y="5976"/>
                  <a:pt x="8077" y="5649"/>
                </a:cubicBezTo>
                <a:cubicBezTo>
                  <a:pt x="8071" y="5576"/>
                  <a:pt x="8054" y="5500"/>
                  <a:pt x="8020" y="5424"/>
                </a:cubicBezTo>
                <a:cubicBezTo>
                  <a:pt x="7933" y="5232"/>
                  <a:pt x="7735" y="5105"/>
                  <a:pt x="7524" y="5113"/>
                </a:cubicBezTo>
                <a:cubicBezTo>
                  <a:pt x="7397" y="5119"/>
                  <a:pt x="7278" y="5082"/>
                  <a:pt x="7182" y="5017"/>
                </a:cubicBezTo>
                <a:cubicBezTo>
                  <a:pt x="7151" y="4998"/>
                  <a:pt x="7123" y="4972"/>
                  <a:pt x="7098" y="4947"/>
                </a:cubicBezTo>
                <a:cubicBezTo>
                  <a:pt x="7047" y="4896"/>
                  <a:pt x="7005" y="4834"/>
                  <a:pt x="6973" y="4766"/>
                </a:cubicBezTo>
                <a:cubicBezTo>
                  <a:pt x="6951" y="4710"/>
                  <a:pt x="6934" y="4650"/>
                  <a:pt x="6931" y="4588"/>
                </a:cubicBezTo>
                <a:lnTo>
                  <a:pt x="6931" y="4560"/>
                </a:lnTo>
                <a:lnTo>
                  <a:pt x="6931" y="4543"/>
                </a:lnTo>
                <a:lnTo>
                  <a:pt x="6931" y="4540"/>
                </a:lnTo>
                <a:lnTo>
                  <a:pt x="6931" y="4538"/>
                </a:lnTo>
                <a:cubicBezTo>
                  <a:pt x="6931" y="4498"/>
                  <a:pt x="6934" y="4459"/>
                  <a:pt x="6942" y="4422"/>
                </a:cubicBezTo>
                <a:cubicBezTo>
                  <a:pt x="6962" y="4329"/>
                  <a:pt x="7005" y="4244"/>
                  <a:pt x="7061" y="4174"/>
                </a:cubicBezTo>
                <a:cubicBezTo>
                  <a:pt x="7165" y="4047"/>
                  <a:pt x="7326" y="3965"/>
                  <a:pt x="7504" y="3965"/>
                </a:cubicBezTo>
                <a:lnTo>
                  <a:pt x="7538" y="3965"/>
                </a:lnTo>
                <a:cubicBezTo>
                  <a:pt x="7566" y="3965"/>
                  <a:pt x="7592" y="3962"/>
                  <a:pt x="7620" y="3959"/>
                </a:cubicBezTo>
                <a:cubicBezTo>
                  <a:pt x="7812" y="3920"/>
                  <a:pt x="7967" y="3790"/>
                  <a:pt x="8037" y="3615"/>
                </a:cubicBezTo>
                <a:cubicBezTo>
                  <a:pt x="8037" y="3612"/>
                  <a:pt x="8040" y="3609"/>
                  <a:pt x="8040" y="3604"/>
                </a:cubicBezTo>
                <a:cubicBezTo>
                  <a:pt x="8043" y="3598"/>
                  <a:pt x="8043" y="3595"/>
                  <a:pt x="8046" y="3589"/>
                </a:cubicBezTo>
                <a:cubicBezTo>
                  <a:pt x="8074" y="3505"/>
                  <a:pt x="8083" y="3420"/>
                  <a:pt x="8074" y="3338"/>
                </a:cubicBezTo>
                <a:lnTo>
                  <a:pt x="8074" y="3330"/>
                </a:lnTo>
                <a:cubicBezTo>
                  <a:pt x="8074" y="3319"/>
                  <a:pt x="8071" y="3307"/>
                  <a:pt x="8068" y="3296"/>
                </a:cubicBezTo>
                <a:cubicBezTo>
                  <a:pt x="8057" y="3237"/>
                  <a:pt x="8040" y="3177"/>
                  <a:pt x="8009" y="3118"/>
                </a:cubicBezTo>
                <a:cubicBezTo>
                  <a:pt x="7922" y="2940"/>
                  <a:pt x="7735" y="2828"/>
                  <a:pt x="7535" y="2828"/>
                </a:cubicBezTo>
                <a:lnTo>
                  <a:pt x="7504" y="2828"/>
                </a:lnTo>
                <a:cubicBezTo>
                  <a:pt x="7244" y="2828"/>
                  <a:pt x="7027" y="2658"/>
                  <a:pt x="6954" y="2427"/>
                </a:cubicBezTo>
                <a:cubicBezTo>
                  <a:pt x="6937" y="2373"/>
                  <a:pt x="6928" y="2317"/>
                  <a:pt x="6928" y="2258"/>
                </a:cubicBezTo>
                <a:cubicBezTo>
                  <a:pt x="6928" y="2218"/>
                  <a:pt x="6931" y="2179"/>
                  <a:pt x="6940" y="2142"/>
                </a:cubicBezTo>
                <a:cubicBezTo>
                  <a:pt x="6959" y="2049"/>
                  <a:pt x="7002" y="1964"/>
                  <a:pt x="7058" y="1893"/>
                </a:cubicBezTo>
                <a:cubicBezTo>
                  <a:pt x="7163" y="1767"/>
                  <a:pt x="7323" y="1685"/>
                  <a:pt x="7501" y="1685"/>
                </a:cubicBezTo>
                <a:cubicBezTo>
                  <a:pt x="7910" y="1685"/>
                  <a:pt x="8221" y="1261"/>
                  <a:pt x="8009" y="832"/>
                </a:cubicBezTo>
                <a:cubicBezTo>
                  <a:pt x="7922" y="655"/>
                  <a:pt x="7735" y="542"/>
                  <a:pt x="7535" y="542"/>
                </a:cubicBezTo>
                <a:lnTo>
                  <a:pt x="7504" y="542"/>
                </a:lnTo>
                <a:cubicBezTo>
                  <a:pt x="7244" y="542"/>
                  <a:pt x="7027" y="372"/>
                  <a:pt x="6954" y="141"/>
                </a:cubicBezTo>
                <a:cubicBezTo>
                  <a:pt x="6940" y="95"/>
                  <a:pt x="6931" y="48"/>
                  <a:pt x="6929" y="0"/>
                </a:cubicBezTo>
                <a:lnTo>
                  <a:pt x="8103" y="0"/>
                </a:lnTo>
                <a:close/>
                <a:moveTo>
                  <a:pt x="2340" y="9122"/>
                </a:moveTo>
                <a:cubicBezTo>
                  <a:pt x="2340" y="8806"/>
                  <a:pt x="2083" y="8552"/>
                  <a:pt x="1764" y="8552"/>
                </a:cubicBezTo>
                <a:lnTo>
                  <a:pt x="1750" y="8552"/>
                </a:lnTo>
                <a:cubicBezTo>
                  <a:pt x="1431" y="8552"/>
                  <a:pt x="1174" y="8806"/>
                  <a:pt x="1174" y="9122"/>
                </a:cubicBezTo>
                <a:cubicBezTo>
                  <a:pt x="1174" y="9435"/>
                  <a:pt x="1431" y="9692"/>
                  <a:pt x="1750" y="9692"/>
                </a:cubicBezTo>
                <a:lnTo>
                  <a:pt x="1764" y="9692"/>
                </a:lnTo>
                <a:cubicBezTo>
                  <a:pt x="2083" y="9692"/>
                  <a:pt x="2340" y="9438"/>
                  <a:pt x="2340" y="9122"/>
                </a:cubicBezTo>
                <a:close/>
                <a:moveTo>
                  <a:pt x="2340" y="6839"/>
                </a:moveTo>
                <a:cubicBezTo>
                  <a:pt x="2340" y="6523"/>
                  <a:pt x="2083" y="6269"/>
                  <a:pt x="1764" y="6269"/>
                </a:cubicBezTo>
                <a:lnTo>
                  <a:pt x="1750" y="6269"/>
                </a:lnTo>
                <a:cubicBezTo>
                  <a:pt x="1431" y="6269"/>
                  <a:pt x="1174" y="6523"/>
                  <a:pt x="1174" y="6839"/>
                </a:cubicBezTo>
                <a:cubicBezTo>
                  <a:pt x="1174" y="7153"/>
                  <a:pt x="1431" y="7409"/>
                  <a:pt x="1750" y="7409"/>
                </a:cubicBezTo>
                <a:lnTo>
                  <a:pt x="1764" y="7409"/>
                </a:lnTo>
                <a:cubicBezTo>
                  <a:pt x="2083" y="7409"/>
                  <a:pt x="2340" y="7155"/>
                  <a:pt x="2340" y="6839"/>
                </a:cubicBezTo>
                <a:close/>
                <a:moveTo>
                  <a:pt x="1750" y="5127"/>
                </a:moveTo>
                <a:lnTo>
                  <a:pt x="1764" y="5127"/>
                </a:lnTo>
                <a:cubicBezTo>
                  <a:pt x="2080" y="5127"/>
                  <a:pt x="2337" y="4873"/>
                  <a:pt x="2340" y="4560"/>
                </a:cubicBezTo>
                <a:cubicBezTo>
                  <a:pt x="2337" y="4247"/>
                  <a:pt x="2080" y="3993"/>
                  <a:pt x="1764" y="3993"/>
                </a:cubicBezTo>
                <a:lnTo>
                  <a:pt x="1750" y="3993"/>
                </a:lnTo>
                <a:cubicBezTo>
                  <a:pt x="1434" y="3993"/>
                  <a:pt x="1177" y="4247"/>
                  <a:pt x="1174" y="4560"/>
                </a:cubicBezTo>
                <a:cubicBezTo>
                  <a:pt x="1177" y="4873"/>
                  <a:pt x="1434" y="5127"/>
                  <a:pt x="1750" y="5127"/>
                </a:cubicBezTo>
                <a:close/>
                <a:moveTo>
                  <a:pt x="2340" y="2280"/>
                </a:moveTo>
                <a:cubicBezTo>
                  <a:pt x="2340" y="1964"/>
                  <a:pt x="2083" y="1710"/>
                  <a:pt x="1764" y="1710"/>
                </a:cubicBezTo>
                <a:lnTo>
                  <a:pt x="1750" y="1710"/>
                </a:lnTo>
                <a:cubicBezTo>
                  <a:pt x="1431" y="1710"/>
                  <a:pt x="1174" y="1964"/>
                  <a:pt x="1174" y="2280"/>
                </a:cubicBezTo>
                <a:cubicBezTo>
                  <a:pt x="1174" y="2593"/>
                  <a:pt x="1431" y="2850"/>
                  <a:pt x="1750" y="2850"/>
                </a:cubicBezTo>
                <a:lnTo>
                  <a:pt x="1764" y="2850"/>
                </a:lnTo>
                <a:cubicBezTo>
                  <a:pt x="2083" y="2850"/>
                  <a:pt x="2340" y="2596"/>
                  <a:pt x="2340" y="2280"/>
                </a:cubicBezTo>
                <a:close/>
                <a:moveTo>
                  <a:pt x="5800" y="10197"/>
                </a:moveTo>
                <a:cubicBezTo>
                  <a:pt x="5800" y="9881"/>
                  <a:pt x="5543" y="9627"/>
                  <a:pt x="5224" y="9627"/>
                </a:cubicBezTo>
                <a:lnTo>
                  <a:pt x="5210" y="9627"/>
                </a:lnTo>
                <a:cubicBezTo>
                  <a:pt x="4891" y="9627"/>
                  <a:pt x="4634" y="9881"/>
                  <a:pt x="4634" y="10197"/>
                </a:cubicBezTo>
                <a:cubicBezTo>
                  <a:pt x="4634" y="10511"/>
                  <a:pt x="4891" y="10767"/>
                  <a:pt x="5210" y="10767"/>
                </a:cubicBezTo>
                <a:lnTo>
                  <a:pt x="5224" y="10767"/>
                </a:lnTo>
                <a:cubicBezTo>
                  <a:pt x="5543" y="10767"/>
                  <a:pt x="5800" y="10513"/>
                  <a:pt x="5800" y="10197"/>
                </a:cubicBezTo>
                <a:close/>
                <a:moveTo>
                  <a:pt x="5800" y="7914"/>
                </a:moveTo>
                <a:cubicBezTo>
                  <a:pt x="5800" y="7598"/>
                  <a:pt x="5543" y="7344"/>
                  <a:pt x="5224" y="7344"/>
                </a:cubicBezTo>
                <a:lnTo>
                  <a:pt x="5210" y="7344"/>
                </a:lnTo>
                <a:cubicBezTo>
                  <a:pt x="4891" y="7344"/>
                  <a:pt x="4634" y="7598"/>
                  <a:pt x="4634" y="7914"/>
                </a:cubicBezTo>
                <a:cubicBezTo>
                  <a:pt x="4634" y="8228"/>
                  <a:pt x="4891" y="8484"/>
                  <a:pt x="5210" y="8484"/>
                </a:cubicBezTo>
                <a:lnTo>
                  <a:pt x="5224" y="8484"/>
                </a:lnTo>
                <a:cubicBezTo>
                  <a:pt x="5543" y="8484"/>
                  <a:pt x="5800" y="8230"/>
                  <a:pt x="5800" y="7914"/>
                </a:cubicBezTo>
                <a:close/>
                <a:moveTo>
                  <a:pt x="5210" y="6202"/>
                </a:moveTo>
                <a:lnTo>
                  <a:pt x="5224" y="6202"/>
                </a:lnTo>
                <a:cubicBezTo>
                  <a:pt x="5540" y="6202"/>
                  <a:pt x="5797" y="5948"/>
                  <a:pt x="5800" y="5635"/>
                </a:cubicBezTo>
                <a:cubicBezTo>
                  <a:pt x="5797" y="5322"/>
                  <a:pt x="5540" y="5068"/>
                  <a:pt x="5224" y="5068"/>
                </a:cubicBezTo>
                <a:lnTo>
                  <a:pt x="5210" y="5068"/>
                </a:lnTo>
                <a:cubicBezTo>
                  <a:pt x="4894" y="5068"/>
                  <a:pt x="4637" y="5322"/>
                  <a:pt x="4634" y="5635"/>
                </a:cubicBezTo>
                <a:cubicBezTo>
                  <a:pt x="4637" y="5948"/>
                  <a:pt x="4894" y="6202"/>
                  <a:pt x="5210" y="6202"/>
                </a:cubicBezTo>
                <a:close/>
                <a:moveTo>
                  <a:pt x="5800" y="3355"/>
                </a:moveTo>
                <a:cubicBezTo>
                  <a:pt x="5800" y="3039"/>
                  <a:pt x="5543" y="2785"/>
                  <a:pt x="5224" y="2785"/>
                </a:cubicBezTo>
                <a:lnTo>
                  <a:pt x="5210" y="2785"/>
                </a:lnTo>
                <a:cubicBezTo>
                  <a:pt x="4891" y="2785"/>
                  <a:pt x="4634" y="3039"/>
                  <a:pt x="4634" y="3355"/>
                </a:cubicBezTo>
                <a:cubicBezTo>
                  <a:pt x="4634" y="3668"/>
                  <a:pt x="4891" y="3925"/>
                  <a:pt x="5210" y="3925"/>
                </a:cubicBezTo>
                <a:lnTo>
                  <a:pt x="5224" y="3925"/>
                </a:lnTo>
                <a:cubicBezTo>
                  <a:pt x="5543" y="3925"/>
                  <a:pt x="5800" y="3671"/>
                  <a:pt x="5800" y="3355"/>
                </a:cubicBezTo>
                <a:close/>
                <a:moveTo>
                  <a:pt x="5800" y="1072"/>
                </a:moveTo>
                <a:cubicBezTo>
                  <a:pt x="5800" y="759"/>
                  <a:pt x="5543" y="502"/>
                  <a:pt x="5224" y="502"/>
                </a:cubicBezTo>
                <a:lnTo>
                  <a:pt x="5210" y="502"/>
                </a:lnTo>
                <a:cubicBezTo>
                  <a:pt x="4891" y="502"/>
                  <a:pt x="4634" y="756"/>
                  <a:pt x="4634" y="1072"/>
                </a:cubicBezTo>
                <a:cubicBezTo>
                  <a:pt x="4634" y="1386"/>
                  <a:pt x="4891" y="1642"/>
                  <a:pt x="5210" y="1642"/>
                </a:cubicBezTo>
                <a:lnTo>
                  <a:pt x="5224" y="1642"/>
                </a:lnTo>
                <a:cubicBezTo>
                  <a:pt x="5543" y="1642"/>
                  <a:pt x="5800" y="1388"/>
                  <a:pt x="5800" y="107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9011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814DE8C-7F3C-B14C-98A1-C8D48A38B38D}"/>
              </a:ext>
            </a:extLst>
          </p:cNvPr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iscoSansTT Light" panose="020B0503020201020303" pitchFamily="34" charset="0"/>
            </a:endParaRPr>
          </a:p>
        </p:txBody>
      </p:sp>
      <p:sp>
        <p:nvSpPr>
          <p:cNvPr id="42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420010" y="1722120"/>
            <a:ext cx="4754880" cy="3413760"/>
          </a:xfrm>
        </p:spPr>
        <p:txBody>
          <a:bodyPr anchor="ctr"/>
          <a:lstStyle>
            <a:lvl1pPr marL="6251" indent="-6251" algn="l" defTabSz="91437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b="0" i="0" u="none" kern="1200" dirty="0">
                <a:solidFill>
                  <a:schemeClr val="bg2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defRPr>
            </a:lvl1pPr>
          </a:lstStyle>
          <a:p>
            <a:r>
              <a:rPr lang="en-US" dirty="0"/>
              <a:t>Segue</a:t>
            </a:r>
          </a:p>
        </p:txBody>
      </p:sp>
      <p:sp>
        <p:nvSpPr>
          <p:cNvPr id="46" name="Freeform 1">
            <a:extLst>
              <a:ext uri="{FF2B5EF4-FFF2-40B4-BE49-F238E27FC236}">
                <a16:creationId xmlns:a16="http://schemas.microsoft.com/office/drawing/2014/main" id="{4CD60A06-D630-463F-9471-B375877E5E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84436" y="-3048"/>
            <a:ext cx="3859565" cy="6864096"/>
          </a:xfrm>
          <a:custGeom>
            <a:avLst/>
            <a:gdLst>
              <a:gd name="T0" fmla="*/ 8573 w 8574"/>
              <a:gd name="T1" fmla="*/ 11119 h 11434"/>
              <a:gd name="T2" fmla="*/ 6219 w 8574"/>
              <a:gd name="T3" fmla="*/ 11433 h 11434"/>
              <a:gd name="T4" fmla="*/ 4086 w 8574"/>
              <a:gd name="T5" fmla="*/ 10962 h 11434"/>
              <a:gd name="T6" fmla="*/ 1018 w 8574"/>
              <a:gd name="T7" fmla="*/ 11433 h 11434"/>
              <a:gd name="T8" fmla="*/ 1021 w 8574"/>
              <a:gd name="T9" fmla="*/ 5229 h 11434"/>
              <a:gd name="T10" fmla="*/ 1114 w 8574"/>
              <a:gd name="T11" fmla="*/ 0 h 11434"/>
              <a:gd name="T12" fmla="*/ 7142 w 8574"/>
              <a:gd name="T13" fmla="*/ 0 h 11434"/>
              <a:gd name="T14" fmla="*/ 8573 w 8574"/>
              <a:gd name="T15" fmla="*/ 1442 h 11434"/>
              <a:gd name="T16" fmla="*/ 8215 w 8574"/>
              <a:gd name="T17" fmla="*/ 2664 h 11434"/>
              <a:gd name="T18" fmla="*/ 8573 w 8574"/>
              <a:gd name="T19" fmla="*/ 4549 h 11434"/>
              <a:gd name="T20" fmla="*/ 8215 w 8574"/>
              <a:gd name="T21" fmla="*/ 5767 h 11434"/>
              <a:gd name="T22" fmla="*/ 8573 w 8574"/>
              <a:gd name="T23" fmla="*/ 7658 h 11434"/>
              <a:gd name="T24" fmla="*/ 8217 w 8574"/>
              <a:gd name="T25" fmla="*/ 8863 h 11434"/>
              <a:gd name="T26" fmla="*/ 2088 w 8574"/>
              <a:gd name="T27" fmla="*/ 5767 h 11434"/>
              <a:gd name="T28" fmla="*/ 2043 w 8574"/>
              <a:gd name="T29" fmla="*/ 5692 h 11434"/>
              <a:gd name="T30" fmla="*/ 1111 w 8574"/>
              <a:gd name="T31" fmla="*/ 4140 h 11434"/>
              <a:gd name="T32" fmla="*/ 4083 w 8574"/>
              <a:gd name="T33" fmla="*/ 3677 h 11434"/>
              <a:gd name="T34" fmla="*/ 3064 w 8574"/>
              <a:gd name="T35" fmla="*/ 4140 h 11434"/>
              <a:gd name="T36" fmla="*/ 3064 w 8574"/>
              <a:gd name="T37" fmla="*/ 6162 h 11434"/>
              <a:gd name="T38" fmla="*/ 2130 w 8574"/>
              <a:gd name="T39" fmla="*/ 7861 h 11434"/>
              <a:gd name="T40" fmla="*/ 2187 w 8574"/>
              <a:gd name="T41" fmla="*/ 7787 h 11434"/>
              <a:gd name="T42" fmla="*/ 4083 w 8574"/>
              <a:gd name="T43" fmla="*/ 6780 h 11434"/>
              <a:gd name="T44" fmla="*/ 6073 w 8574"/>
              <a:gd name="T45" fmla="*/ 4684 h 11434"/>
              <a:gd name="T46" fmla="*/ 5195 w 8574"/>
              <a:gd name="T47" fmla="*/ 3206 h 11434"/>
              <a:gd name="T48" fmla="*/ 5105 w 8574"/>
              <a:gd name="T49" fmla="*/ 3206 h 11434"/>
              <a:gd name="T50" fmla="*/ 5105 w 8574"/>
              <a:gd name="T51" fmla="*/ 5229 h 11434"/>
              <a:gd name="T52" fmla="*/ 5105 w 8574"/>
              <a:gd name="T53" fmla="*/ 9266 h 11434"/>
              <a:gd name="T54" fmla="*/ 5195 w 8574"/>
              <a:gd name="T55" fmla="*/ 8335 h 11434"/>
              <a:gd name="T56" fmla="*/ 5195 w 8574"/>
              <a:gd name="T57" fmla="*/ 6309 h 11434"/>
              <a:gd name="T58" fmla="*/ 7148 w 8574"/>
              <a:gd name="T59" fmla="*/ 6162 h 11434"/>
              <a:gd name="T60" fmla="*/ 7148 w 8574"/>
              <a:gd name="T61" fmla="*/ 6309 h 11434"/>
              <a:gd name="T62" fmla="*/ 8116 w 8574"/>
              <a:gd name="T63" fmla="*/ 7787 h 11434"/>
              <a:gd name="T64" fmla="*/ 6217 w 8574"/>
              <a:gd name="T65" fmla="*/ 4611 h 11434"/>
              <a:gd name="T66" fmla="*/ 7193 w 8574"/>
              <a:gd name="T67" fmla="*/ 1109 h 11434"/>
              <a:gd name="T68" fmla="*/ 6217 w 8574"/>
              <a:gd name="T69" fmla="*/ 2585 h 11434"/>
              <a:gd name="T70" fmla="*/ 7094 w 8574"/>
              <a:gd name="T71" fmla="*/ 3132 h 11434"/>
              <a:gd name="T72" fmla="*/ 6126 w 8574"/>
              <a:gd name="T73" fmla="*/ 1504 h 11434"/>
              <a:gd name="T74" fmla="*/ 4173 w 8574"/>
              <a:gd name="T75" fmla="*/ 570 h 11434"/>
              <a:gd name="T76" fmla="*/ 5105 w 8574"/>
              <a:gd name="T77" fmla="*/ 2122 h 11434"/>
              <a:gd name="T78" fmla="*/ 4083 w 8574"/>
              <a:gd name="T79" fmla="*/ 2585 h 11434"/>
              <a:gd name="T80" fmla="*/ 3152 w 8574"/>
              <a:gd name="T81" fmla="*/ 99 h 11434"/>
              <a:gd name="T82" fmla="*/ 2130 w 8574"/>
              <a:gd name="T83" fmla="*/ 1504 h 11434"/>
              <a:gd name="T84" fmla="*/ 3008 w 8574"/>
              <a:gd name="T85" fmla="*/ 3132 h 11434"/>
              <a:gd name="T86" fmla="*/ 1111 w 8574"/>
              <a:gd name="T87" fmla="*/ 2122 h 11434"/>
              <a:gd name="T88" fmla="*/ 90 w 8574"/>
              <a:gd name="T89" fmla="*/ 1504 h 11434"/>
              <a:gd name="T90" fmla="*/ 143 w 8574"/>
              <a:gd name="T91" fmla="*/ 1577 h 11434"/>
              <a:gd name="T92" fmla="*/ 1989 w 8574"/>
              <a:gd name="T93" fmla="*/ 4684 h 11434"/>
              <a:gd name="T94" fmla="*/ 143 w 8574"/>
              <a:gd name="T95" fmla="*/ 7787 h 11434"/>
              <a:gd name="T96" fmla="*/ 2043 w 8574"/>
              <a:gd name="T97" fmla="*/ 8795 h 11434"/>
              <a:gd name="T98" fmla="*/ 1989 w 8574"/>
              <a:gd name="T99" fmla="*/ 10894 h 11434"/>
              <a:gd name="T100" fmla="*/ 2043 w 8574"/>
              <a:gd name="T101" fmla="*/ 10821 h 11434"/>
              <a:gd name="T102" fmla="*/ 2130 w 8574"/>
              <a:gd name="T103" fmla="*/ 10821 h 11434"/>
              <a:gd name="T104" fmla="*/ 4086 w 8574"/>
              <a:gd name="T105" fmla="*/ 10821 h 11434"/>
              <a:gd name="T106" fmla="*/ 3205 w 8574"/>
              <a:gd name="T107" fmla="*/ 9340 h 11434"/>
              <a:gd name="T108" fmla="*/ 6073 w 8574"/>
              <a:gd name="T109" fmla="*/ 10894 h 11434"/>
              <a:gd name="T110" fmla="*/ 6126 w 8574"/>
              <a:gd name="T111" fmla="*/ 10821 h 11434"/>
              <a:gd name="T112" fmla="*/ 7148 w 8574"/>
              <a:gd name="T113" fmla="*/ 10350 h 11434"/>
              <a:gd name="T114" fmla="*/ 8169 w 8574"/>
              <a:gd name="T115" fmla="*/ 9887 h 11434"/>
              <a:gd name="T116" fmla="*/ 7238 w 8574"/>
              <a:gd name="T117" fmla="*/ 9269 h 11434"/>
              <a:gd name="T118" fmla="*/ 8169 w 8574"/>
              <a:gd name="T119" fmla="*/ 4758 h 11434"/>
              <a:gd name="T120" fmla="*/ 8169 w 8574"/>
              <a:gd name="T121" fmla="*/ 3677 h 11434"/>
              <a:gd name="T122" fmla="*/ 7238 w 8574"/>
              <a:gd name="T123" fmla="*/ 99 h 11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574" h="11434">
                <a:moveTo>
                  <a:pt x="8573" y="9722"/>
                </a:moveTo>
                <a:lnTo>
                  <a:pt x="8263" y="9878"/>
                </a:lnTo>
                <a:lnTo>
                  <a:pt x="8263" y="10813"/>
                </a:lnTo>
                <a:lnTo>
                  <a:pt x="8573" y="10657"/>
                </a:lnTo>
                <a:lnTo>
                  <a:pt x="8573" y="10755"/>
                </a:lnTo>
                <a:lnTo>
                  <a:pt x="8316" y="10886"/>
                </a:lnTo>
                <a:lnTo>
                  <a:pt x="8573" y="11018"/>
                </a:lnTo>
                <a:lnTo>
                  <a:pt x="8573" y="11119"/>
                </a:lnTo>
                <a:lnTo>
                  <a:pt x="8263" y="10962"/>
                </a:lnTo>
                <a:lnTo>
                  <a:pt x="8263" y="11433"/>
                </a:lnTo>
                <a:lnTo>
                  <a:pt x="8172" y="11433"/>
                </a:lnTo>
                <a:lnTo>
                  <a:pt x="8172" y="10962"/>
                </a:lnTo>
                <a:lnTo>
                  <a:pt x="7244" y="11433"/>
                </a:lnTo>
                <a:lnTo>
                  <a:pt x="7148" y="11433"/>
                </a:lnTo>
                <a:lnTo>
                  <a:pt x="6219" y="10962"/>
                </a:lnTo>
                <a:lnTo>
                  <a:pt x="6219" y="11433"/>
                </a:lnTo>
                <a:lnTo>
                  <a:pt x="6129" y="11433"/>
                </a:lnTo>
                <a:lnTo>
                  <a:pt x="6129" y="10962"/>
                </a:lnTo>
                <a:lnTo>
                  <a:pt x="5201" y="11433"/>
                </a:lnTo>
                <a:lnTo>
                  <a:pt x="5105" y="11433"/>
                </a:lnTo>
                <a:lnTo>
                  <a:pt x="4176" y="10962"/>
                </a:lnTo>
                <a:lnTo>
                  <a:pt x="4176" y="11433"/>
                </a:lnTo>
                <a:lnTo>
                  <a:pt x="4086" y="11433"/>
                </a:lnTo>
                <a:lnTo>
                  <a:pt x="4086" y="10962"/>
                </a:lnTo>
                <a:lnTo>
                  <a:pt x="3157" y="11433"/>
                </a:lnTo>
                <a:lnTo>
                  <a:pt x="3061" y="11433"/>
                </a:lnTo>
                <a:lnTo>
                  <a:pt x="2133" y="10962"/>
                </a:lnTo>
                <a:lnTo>
                  <a:pt x="2133" y="11433"/>
                </a:lnTo>
                <a:lnTo>
                  <a:pt x="2043" y="11433"/>
                </a:lnTo>
                <a:lnTo>
                  <a:pt x="2043" y="10962"/>
                </a:lnTo>
                <a:lnTo>
                  <a:pt x="1114" y="11433"/>
                </a:lnTo>
                <a:lnTo>
                  <a:pt x="1018" y="11433"/>
                </a:lnTo>
                <a:lnTo>
                  <a:pt x="0" y="10917"/>
                </a:lnTo>
                <a:lnTo>
                  <a:pt x="0" y="9828"/>
                </a:lnTo>
                <a:lnTo>
                  <a:pt x="1021" y="9311"/>
                </a:lnTo>
                <a:lnTo>
                  <a:pt x="1021" y="8332"/>
                </a:lnTo>
                <a:lnTo>
                  <a:pt x="0" y="7816"/>
                </a:lnTo>
                <a:lnTo>
                  <a:pt x="0" y="6724"/>
                </a:lnTo>
                <a:lnTo>
                  <a:pt x="1021" y="6207"/>
                </a:lnTo>
                <a:lnTo>
                  <a:pt x="1021" y="5229"/>
                </a:lnTo>
                <a:lnTo>
                  <a:pt x="0" y="4713"/>
                </a:lnTo>
                <a:lnTo>
                  <a:pt x="0" y="3621"/>
                </a:lnTo>
                <a:lnTo>
                  <a:pt x="1021" y="3104"/>
                </a:lnTo>
                <a:lnTo>
                  <a:pt x="1021" y="2122"/>
                </a:lnTo>
                <a:lnTo>
                  <a:pt x="0" y="1606"/>
                </a:lnTo>
                <a:lnTo>
                  <a:pt x="0" y="516"/>
                </a:lnTo>
                <a:lnTo>
                  <a:pt x="1015" y="0"/>
                </a:lnTo>
                <a:lnTo>
                  <a:pt x="1114" y="0"/>
                </a:lnTo>
                <a:lnTo>
                  <a:pt x="2085" y="494"/>
                </a:lnTo>
                <a:lnTo>
                  <a:pt x="3059" y="0"/>
                </a:lnTo>
                <a:lnTo>
                  <a:pt x="3157" y="0"/>
                </a:lnTo>
                <a:lnTo>
                  <a:pt x="4128" y="494"/>
                </a:lnTo>
                <a:lnTo>
                  <a:pt x="5102" y="0"/>
                </a:lnTo>
                <a:lnTo>
                  <a:pt x="5198" y="0"/>
                </a:lnTo>
                <a:lnTo>
                  <a:pt x="6169" y="494"/>
                </a:lnTo>
                <a:lnTo>
                  <a:pt x="7142" y="0"/>
                </a:lnTo>
                <a:lnTo>
                  <a:pt x="7241" y="0"/>
                </a:lnTo>
                <a:lnTo>
                  <a:pt x="8215" y="491"/>
                </a:lnTo>
                <a:lnTo>
                  <a:pt x="8573" y="310"/>
                </a:lnTo>
                <a:lnTo>
                  <a:pt x="8573" y="412"/>
                </a:lnTo>
                <a:lnTo>
                  <a:pt x="8260" y="570"/>
                </a:lnTo>
                <a:lnTo>
                  <a:pt x="8260" y="1501"/>
                </a:lnTo>
                <a:lnTo>
                  <a:pt x="8573" y="1343"/>
                </a:lnTo>
                <a:lnTo>
                  <a:pt x="8573" y="1442"/>
                </a:lnTo>
                <a:lnTo>
                  <a:pt x="8313" y="1575"/>
                </a:lnTo>
                <a:lnTo>
                  <a:pt x="8573" y="1707"/>
                </a:lnTo>
                <a:lnTo>
                  <a:pt x="8573" y="1809"/>
                </a:lnTo>
                <a:lnTo>
                  <a:pt x="8260" y="1651"/>
                </a:lnTo>
                <a:lnTo>
                  <a:pt x="8260" y="2588"/>
                </a:lnTo>
                <a:lnTo>
                  <a:pt x="8573" y="2746"/>
                </a:lnTo>
                <a:lnTo>
                  <a:pt x="8573" y="2844"/>
                </a:lnTo>
                <a:lnTo>
                  <a:pt x="8215" y="2664"/>
                </a:lnTo>
                <a:lnTo>
                  <a:pt x="7292" y="3132"/>
                </a:lnTo>
                <a:lnTo>
                  <a:pt x="8215" y="3595"/>
                </a:lnTo>
                <a:lnTo>
                  <a:pt x="8573" y="3415"/>
                </a:lnTo>
                <a:lnTo>
                  <a:pt x="8573" y="3516"/>
                </a:lnTo>
                <a:lnTo>
                  <a:pt x="8260" y="3674"/>
                </a:lnTo>
                <a:lnTo>
                  <a:pt x="8260" y="4608"/>
                </a:lnTo>
                <a:lnTo>
                  <a:pt x="8573" y="4450"/>
                </a:lnTo>
                <a:lnTo>
                  <a:pt x="8573" y="4549"/>
                </a:lnTo>
                <a:lnTo>
                  <a:pt x="8313" y="4682"/>
                </a:lnTo>
                <a:lnTo>
                  <a:pt x="8573" y="4814"/>
                </a:lnTo>
                <a:lnTo>
                  <a:pt x="8573" y="4916"/>
                </a:lnTo>
                <a:lnTo>
                  <a:pt x="8260" y="4758"/>
                </a:lnTo>
                <a:lnTo>
                  <a:pt x="8260" y="5692"/>
                </a:lnTo>
                <a:lnTo>
                  <a:pt x="8573" y="5849"/>
                </a:lnTo>
                <a:lnTo>
                  <a:pt x="8573" y="5948"/>
                </a:lnTo>
                <a:lnTo>
                  <a:pt x="8215" y="5767"/>
                </a:lnTo>
                <a:lnTo>
                  <a:pt x="7292" y="6235"/>
                </a:lnTo>
                <a:lnTo>
                  <a:pt x="8215" y="6704"/>
                </a:lnTo>
                <a:lnTo>
                  <a:pt x="8573" y="6523"/>
                </a:lnTo>
                <a:lnTo>
                  <a:pt x="8573" y="6625"/>
                </a:lnTo>
                <a:lnTo>
                  <a:pt x="8260" y="6783"/>
                </a:lnTo>
                <a:lnTo>
                  <a:pt x="8260" y="7717"/>
                </a:lnTo>
                <a:lnTo>
                  <a:pt x="8573" y="7559"/>
                </a:lnTo>
                <a:lnTo>
                  <a:pt x="8573" y="7658"/>
                </a:lnTo>
                <a:lnTo>
                  <a:pt x="8313" y="7790"/>
                </a:lnTo>
                <a:lnTo>
                  <a:pt x="8573" y="7923"/>
                </a:lnTo>
                <a:lnTo>
                  <a:pt x="8573" y="8024"/>
                </a:lnTo>
                <a:lnTo>
                  <a:pt x="8260" y="7866"/>
                </a:lnTo>
                <a:lnTo>
                  <a:pt x="8260" y="8801"/>
                </a:lnTo>
                <a:lnTo>
                  <a:pt x="8573" y="8959"/>
                </a:lnTo>
                <a:lnTo>
                  <a:pt x="8573" y="9057"/>
                </a:lnTo>
                <a:lnTo>
                  <a:pt x="8217" y="8863"/>
                </a:lnTo>
                <a:lnTo>
                  <a:pt x="7295" y="9331"/>
                </a:lnTo>
                <a:lnTo>
                  <a:pt x="8217" y="9799"/>
                </a:lnTo>
                <a:lnTo>
                  <a:pt x="8573" y="9621"/>
                </a:lnTo>
                <a:lnTo>
                  <a:pt x="8573" y="9722"/>
                </a:lnTo>
                <a:close/>
                <a:moveTo>
                  <a:pt x="1165" y="6235"/>
                </a:moveTo>
                <a:lnTo>
                  <a:pt x="2088" y="6704"/>
                </a:lnTo>
                <a:lnTo>
                  <a:pt x="3011" y="6235"/>
                </a:lnTo>
                <a:lnTo>
                  <a:pt x="2088" y="5767"/>
                </a:lnTo>
                <a:lnTo>
                  <a:pt x="1165" y="6235"/>
                </a:lnTo>
                <a:close/>
                <a:moveTo>
                  <a:pt x="2043" y="6780"/>
                </a:moveTo>
                <a:lnTo>
                  <a:pt x="1111" y="6309"/>
                </a:lnTo>
                <a:lnTo>
                  <a:pt x="1111" y="7243"/>
                </a:lnTo>
                <a:lnTo>
                  <a:pt x="2043" y="7714"/>
                </a:lnTo>
                <a:lnTo>
                  <a:pt x="2043" y="6780"/>
                </a:lnTo>
                <a:close/>
                <a:moveTo>
                  <a:pt x="1111" y="6162"/>
                </a:moveTo>
                <a:lnTo>
                  <a:pt x="2043" y="5692"/>
                </a:lnTo>
                <a:lnTo>
                  <a:pt x="2043" y="4758"/>
                </a:lnTo>
                <a:lnTo>
                  <a:pt x="1111" y="5229"/>
                </a:lnTo>
                <a:lnTo>
                  <a:pt x="1111" y="6162"/>
                </a:lnTo>
                <a:close/>
                <a:moveTo>
                  <a:pt x="1111" y="4140"/>
                </a:moveTo>
                <a:lnTo>
                  <a:pt x="2043" y="4611"/>
                </a:lnTo>
                <a:lnTo>
                  <a:pt x="2043" y="3677"/>
                </a:lnTo>
                <a:lnTo>
                  <a:pt x="1111" y="3206"/>
                </a:lnTo>
                <a:lnTo>
                  <a:pt x="1111" y="4140"/>
                </a:lnTo>
                <a:close/>
                <a:moveTo>
                  <a:pt x="4029" y="4684"/>
                </a:moveTo>
                <a:lnTo>
                  <a:pt x="3109" y="4216"/>
                </a:lnTo>
                <a:lnTo>
                  <a:pt x="2187" y="4684"/>
                </a:lnTo>
                <a:lnTo>
                  <a:pt x="3107" y="5153"/>
                </a:lnTo>
                <a:lnTo>
                  <a:pt x="4029" y="4684"/>
                </a:lnTo>
                <a:close/>
                <a:moveTo>
                  <a:pt x="3152" y="4140"/>
                </a:moveTo>
                <a:lnTo>
                  <a:pt x="4083" y="4611"/>
                </a:lnTo>
                <a:lnTo>
                  <a:pt x="4083" y="3677"/>
                </a:lnTo>
                <a:lnTo>
                  <a:pt x="3152" y="3206"/>
                </a:lnTo>
                <a:lnTo>
                  <a:pt x="3152" y="4140"/>
                </a:lnTo>
                <a:close/>
                <a:moveTo>
                  <a:pt x="4086" y="4758"/>
                </a:moveTo>
                <a:lnTo>
                  <a:pt x="3155" y="5229"/>
                </a:lnTo>
                <a:lnTo>
                  <a:pt x="3155" y="6162"/>
                </a:lnTo>
                <a:lnTo>
                  <a:pt x="4086" y="5692"/>
                </a:lnTo>
                <a:lnTo>
                  <a:pt x="4086" y="4758"/>
                </a:lnTo>
                <a:close/>
                <a:moveTo>
                  <a:pt x="3064" y="4140"/>
                </a:moveTo>
                <a:lnTo>
                  <a:pt x="3064" y="3206"/>
                </a:lnTo>
                <a:lnTo>
                  <a:pt x="2133" y="3677"/>
                </a:lnTo>
                <a:lnTo>
                  <a:pt x="2133" y="4611"/>
                </a:lnTo>
                <a:lnTo>
                  <a:pt x="3064" y="4140"/>
                </a:lnTo>
                <a:close/>
                <a:moveTo>
                  <a:pt x="3064" y="5229"/>
                </a:moveTo>
                <a:lnTo>
                  <a:pt x="2133" y="4758"/>
                </a:lnTo>
                <a:lnTo>
                  <a:pt x="2133" y="5692"/>
                </a:lnTo>
                <a:lnTo>
                  <a:pt x="3064" y="6162"/>
                </a:lnTo>
                <a:lnTo>
                  <a:pt x="3064" y="5229"/>
                </a:lnTo>
                <a:close/>
                <a:moveTo>
                  <a:pt x="3064" y="6309"/>
                </a:moveTo>
                <a:lnTo>
                  <a:pt x="2133" y="6780"/>
                </a:lnTo>
                <a:lnTo>
                  <a:pt x="2133" y="7714"/>
                </a:lnTo>
                <a:lnTo>
                  <a:pt x="3064" y="7243"/>
                </a:lnTo>
                <a:lnTo>
                  <a:pt x="3064" y="6309"/>
                </a:lnTo>
                <a:close/>
                <a:moveTo>
                  <a:pt x="3061" y="8332"/>
                </a:moveTo>
                <a:lnTo>
                  <a:pt x="2130" y="7861"/>
                </a:lnTo>
                <a:lnTo>
                  <a:pt x="2130" y="8795"/>
                </a:lnTo>
                <a:lnTo>
                  <a:pt x="3061" y="9266"/>
                </a:lnTo>
                <a:lnTo>
                  <a:pt x="3061" y="8332"/>
                </a:lnTo>
                <a:close/>
                <a:moveTo>
                  <a:pt x="2187" y="7787"/>
                </a:moveTo>
                <a:lnTo>
                  <a:pt x="3107" y="8256"/>
                </a:lnTo>
                <a:lnTo>
                  <a:pt x="4029" y="7787"/>
                </a:lnTo>
                <a:lnTo>
                  <a:pt x="3109" y="7319"/>
                </a:lnTo>
                <a:lnTo>
                  <a:pt x="2187" y="7787"/>
                </a:lnTo>
                <a:close/>
                <a:moveTo>
                  <a:pt x="3152" y="8335"/>
                </a:moveTo>
                <a:lnTo>
                  <a:pt x="3152" y="9269"/>
                </a:lnTo>
                <a:lnTo>
                  <a:pt x="4083" y="8798"/>
                </a:lnTo>
                <a:lnTo>
                  <a:pt x="4083" y="7864"/>
                </a:lnTo>
                <a:lnTo>
                  <a:pt x="3152" y="8335"/>
                </a:lnTo>
                <a:close/>
                <a:moveTo>
                  <a:pt x="3152" y="7243"/>
                </a:moveTo>
                <a:lnTo>
                  <a:pt x="4083" y="7714"/>
                </a:lnTo>
                <a:lnTo>
                  <a:pt x="4083" y="6780"/>
                </a:lnTo>
                <a:lnTo>
                  <a:pt x="3152" y="6309"/>
                </a:lnTo>
                <a:lnTo>
                  <a:pt x="3152" y="7243"/>
                </a:lnTo>
                <a:close/>
                <a:moveTo>
                  <a:pt x="3208" y="6235"/>
                </a:moveTo>
                <a:lnTo>
                  <a:pt x="4131" y="6704"/>
                </a:lnTo>
                <a:lnTo>
                  <a:pt x="5054" y="6235"/>
                </a:lnTo>
                <a:lnTo>
                  <a:pt x="4131" y="5767"/>
                </a:lnTo>
                <a:lnTo>
                  <a:pt x="3208" y="6235"/>
                </a:lnTo>
                <a:close/>
                <a:moveTo>
                  <a:pt x="6073" y="4684"/>
                </a:moveTo>
                <a:lnTo>
                  <a:pt x="5150" y="4216"/>
                </a:lnTo>
                <a:lnTo>
                  <a:pt x="4227" y="4684"/>
                </a:lnTo>
                <a:lnTo>
                  <a:pt x="5150" y="5153"/>
                </a:lnTo>
                <a:lnTo>
                  <a:pt x="6073" y="4684"/>
                </a:lnTo>
                <a:close/>
                <a:moveTo>
                  <a:pt x="5195" y="4140"/>
                </a:moveTo>
                <a:lnTo>
                  <a:pt x="6126" y="4611"/>
                </a:lnTo>
                <a:lnTo>
                  <a:pt x="6126" y="3677"/>
                </a:lnTo>
                <a:lnTo>
                  <a:pt x="5195" y="3206"/>
                </a:lnTo>
                <a:lnTo>
                  <a:pt x="5195" y="4140"/>
                </a:lnTo>
                <a:close/>
                <a:moveTo>
                  <a:pt x="6126" y="4758"/>
                </a:moveTo>
                <a:lnTo>
                  <a:pt x="5195" y="5229"/>
                </a:lnTo>
                <a:lnTo>
                  <a:pt x="5195" y="6162"/>
                </a:lnTo>
                <a:lnTo>
                  <a:pt x="6126" y="5692"/>
                </a:lnTo>
                <a:lnTo>
                  <a:pt x="6126" y="4758"/>
                </a:lnTo>
                <a:close/>
                <a:moveTo>
                  <a:pt x="5105" y="4140"/>
                </a:moveTo>
                <a:lnTo>
                  <a:pt x="5105" y="3206"/>
                </a:lnTo>
                <a:lnTo>
                  <a:pt x="4173" y="3677"/>
                </a:lnTo>
                <a:lnTo>
                  <a:pt x="4173" y="4611"/>
                </a:lnTo>
                <a:lnTo>
                  <a:pt x="5105" y="4140"/>
                </a:lnTo>
                <a:close/>
                <a:moveTo>
                  <a:pt x="5105" y="5229"/>
                </a:moveTo>
                <a:lnTo>
                  <a:pt x="4173" y="4758"/>
                </a:lnTo>
                <a:lnTo>
                  <a:pt x="4173" y="5692"/>
                </a:lnTo>
                <a:lnTo>
                  <a:pt x="5105" y="6162"/>
                </a:lnTo>
                <a:lnTo>
                  <a:pt x="5105" y="5229"/>
                </a:lnTo>
                <a:close/>
                <a:moveTo>
                  <a:pt x="5105" y="6309"/>
                </a:moveTo>
                <a:lnTo>
                  <a:pt x="4173" y="6780"/>
                </a:lnTo>
                <a:lnTo>
                  <a:pt x="4173" y="7714"/>
                </a:lnTo>
                <a:lnTo>
                  <a:pt x="5105" y="7243"/>
                </a:lnTo>
                <a:lnTo>
                  <a:pt x="5105" y="6309"/>
                </a:lnTo>
                <a:close/>
                <a:moveTo>
                  <a:pt x="4173" y="7861"/>
                </a:moveTo>
                <a:lnTo>
                  <a:pt x="4173" y="8795"/>
                </a:lnTo>
                <a:lnTo>
                  <a:pt x="5105" y="9266"/>
                </a:lnTo>
                <a:lnTo>
                  <a:pt x="5105" y="8332"/>
                </a:lnTo>
                <a:lnTo>
                  <a:pt x="4173" y="7861"/>
                </a:lnTo>
                <a:close/>
                <a:moveTo>
                  <a:pt x="4227" y="7787"/>
                </a:moveTo>
                <a:lnTo>
                  <a:pt x="5150" y="8256"/>
                </a:lnTo>
                <a:lnTo>
                  <a:pt x="6073" y="7787"/>
                </a:lnTo>
                <a:lnTo>
                  <a:pt x="5150" y="7319"/>
                </a:lnTo>
                <a:lnTo>
                  <a:pt x="4227" y="7787"/>
                </a:lnTo>
                <a:close/>
                <a:moveTo>
                  <a:pt x="5195" y="8335"/>
                </a:moveTo>
                <a:lnTo>
                  <a:pt x="5195" y="9269"/>
                </a:lnTo>
                <a:lnTo>
                  <a:pt x="6126" y="8798"/>
                </a:lnTo>
                <a:lnTo>
                  <a:pt x="6126" y="7864"/>
                </a:lnTo>
                <a:lnTo>
                  <a:pt x="5195" y="8335"/>
                </a:lnTo>
                <a:close/>
                <a:moveTo>
                  <a:pt x="5195" y="7243"/>
                </a:moveTo>
                <a:lnTo>
                  <a:pt x="6126" y="7714"/>
                </a:lnTo>
                <a:lnTo>
                  <a:pt x="6126" y="6780"/>
                </a:lnTo>
                <a:lnTo>
                  <a:pt x="5195" y="6309"/>
                </a:lnTo>
                <a:lnTo>
                  <a:pt x="5195" y="7243"/>
                </a:lnTo>
                <a:close/>
                <a:moveTo>
                  <a:pt x="5249" y="6235"/>
                </a:moveTo>
                <a:lnTo>
                  <a:pt x="6171" y="6704"/>
                </a:lnTo>
                <a:lnTo>
                  <a:pt x="7094" y="6235"/>
                </a:lnTo>
                <a:lnTo>
                  <a:pt x="6171" y="5767"/>
                </a:lnTo>
                <a:lnTo>
                  <a:pt x="5249" y="6235"/>
                </a:lnTo>
                <a:close/>
                <a:moveTo>
                  <a:pt x="6217" y="5692"/>
                </a:moveTo>
                <a:lnTo>
                  <a:pt x="7148" y="6162"/>
                </a:lnTo>
                <a:lnTo>
                  <a:pt x="7148" y="5229"/>
                </a:lnTo>
                <a:lnTo>
                  <a:pt x="6217" y="4758"/>
                </a:lnTo>
                <a:lnTo>
                  <a:pt x="6217" y="5692"/>
                </a:lnTo>
                <a:close/>
                <a:moveTo>
                  <a:pt x="7148" y="6309"/>
                </a:moveTo>
                <a:lnTo>
                  <a:pt x="6217" y="6780"/>
                </a:lnTo>
                <a:lnTo>
                  <a:pt x="6217" y="7714"/>
                </a:lnTo>
                <a:lnTo>
                  <a:pt x="7148" y="7243"/>
                </a:lnTo>
                <a:lnTo>
                  <a:pt x="7148" y="6309"/>
                </a:lnTo>
                <a:close/>
                <a:moveTo>
                  <a:pt x="6217" y="7861"/>
                </a:moveTo>
                <a:lnTo>
                  <a:pt x="6217" y="8795"/>
                </a:lnTo>
                <a:lnTo>
                  <a:pt x="7148" y="9266"/>
                </a:lnTo>
                <a:lnTo>
                  <a:pt x="7148" y="8332"/>
                </a:lnTo>
                <a:lnTo>
                  <a:pt x="6217" y="7861"/>
                </a:lnTo>
                <a:close/>
                <a:moveTo>
                  <a:pt x="6270" y="7787"/>
                </a:moveTo>
                <a:lnTo>
                  <a:pt x="7193" y="8256"/>
                </a:lnTo>
                <a:lnTo>
                  <a:pt x="8116" y="7787"/>
                </a:lnTo>
                <a:lnTo>
                  <a:pt x="7193" y="7319"/>
                </a:lnTo>
                <a:lnTo>
                  <a:pt x="6270" y="7787"/>
                </a:lnTo>
                <a:close/>
                <a:moveTo>
                  <a:pt x="6270" y="4684"/>
                </a:moveTo>
                <a:lnTo>
                  <a:pt x="7193" y="5153"/>
                </a:lnTo>
                <a:lnTo>
                  <a:pt x="8116" y="4684"/>
                </a:lnTo>
                <a:lnTo>
                  <a:pt x="7193" y="4216"/>
                </a:lnTo>
                <a:lnTo>
                  <a:pt x="6270" y="4684"/>
                </a:lnTo>
                <a:close/>
                <a:moveTo>
                  <a:pt x="6217" y="4611"/>
                </a:moveTo>
                <a:lnTo>
                  <a:pt x="7148" y="4140"/>
                </a:lnTo>
                <a:lnTo>
                  <a:pt x="7148" y="3206"/>
                </a:lnTo>
                <a:lnTo>
                  <a:pt x="6217" y="3677"/>
                </a:lnTo>
                <a:lnTo>
                  <a:pt x="6217" y="4611"/>
                </a:lnTo>
                <a:close/>
                <a:moveTo>
                  <a:pt x="6270" y="1577"/>
                </a:moveTo>
                <a:lnTo>
                  <a:pt x="7193" y="2046"/>
                </a:lnTo>
                <a:lnTo>
                  <a:pt x="8116" y="1577"/>
                </a:lnTo>
                <a:lnTo>
                  <a:pt x="7193" y="1109"/>
                </a:lnTo>
                <a:lnTo>
                  <a:pt x="6270" y="1577"/>
                </a:lnTo>
                <a:close/>
                <a:moveTo>
                  <a:pt x="6217" y="570"/>
                </a:moveTo>
                <a:lnTo>
                  <a:pt x="6217" y="1504"/>
                </a:lnTo>
                <a:lnTo>
                  <a:pt x="7148" y="1033"/>
                </a:lnTo>
                <a:lnTo>
                  <a:pt x="7148" y="99"/>
                </a:lnTo>
                <a:lnTo>
                  <a:pt x="6217" y="570"/>
                </a:lnTo>
                <a:close/>
                <a:moveTo>
                  <a:pt x="6217" y="1651"/>
                </a:moveTo>
                <a:lnTo>
                  <a:pt x="6217" y="2585"/>
                </a:lnTo>
                <a:lnTo>
                  <a:pt x="7148" y="3056"/>
                </a:lnTo>
                <a:lnTo>
                  <a:pt x="7148" y="2122"/>
                </a:lnTo>
                <a:lnTo>
                  <a:pt x="6217" y="1651"/>
                </a:lnTo>
                <a:close/>
                <a:moveTo>
                  <a:pt x="7094" y="3132"/>
                </a:moveTo>
                <a:lnTo>
                  <a:pt x="6171" y="2664"/>
                </a:lnTo>
                <a:lnTo>
                  <a:pt x="5249" y="3132"/>
                </a:lnTo>
                <a:lnTo>
                  <a:pt x="6171" y="3601"/>
                </a:lnTo>
                <a:lnTo>
                  <a:pt x="7094" y="3132"/>
                </a:lnTo>
                <a:close/>
                <a:moveTo>
                  <a:pt x="5195" y="3059"/>
                </a:moveTo>
                <a:lnTo>
                  <a:pt x="6126" y="2585"/>
                </a:lnTo>
                <a:lnTo>
                  <a:pt x="6126" y="1651"/>
                </a:lnTo>
                <a:lnTo>
                  <a:pt x="5195" y="2122"/>
                </a:lnTo>
                <a:lnTo>
                  <a:pt x="5195" y="3059"/>
                </a:lnTo>
                <a:close/>
                <a:moveTo>
                  <a:pt x="5195" y="99"/>
                </a:moveTo>
                <a:lnTo>
                  <a:pt x="5195" y="1033"/>
                </a:lnTo>
                <a:lnTo>
                  <a:pt x="6126" y="1504"/>
                </a:lnTo>
                <a:lnTo>
                  <a:pt x="6126" y="570"/>
                </a:lnTo>
                <a:lnTo>
                  <a:pt x="5195" y="99"/>
                </a:lnTo>
                <a:close/>
                <a:moveTo>
                  <a:pt x="6073" y="1577"/>
                </a:moveTo>
                <a:lnTo>
                  <a:pt x="5150" y="1109"/>
                </a:lnTo>
                <a:lnTo>
                  <a:pt x="4227" y="1577"/>
                </a:lnTo>
                <a:lnTo>
                  <a:pt x="5150" y="2046"/>
                </a:lnTo>
                <a:lnTo>
                  <a:pt x="6073" y="1577"/>
                </a:lnTo>
                <a:close/>
                <a:moveTo>
                  <a:pt x="4173" y="570"/>
                </a:moveTo>
                <a:lnTo>
                  <a:pt x="4173" y="1504"/>
                </a:lnTo>
                <a:lnTo>
                  <a:pt x="5105" y="1033"/>
                </a:lnTo>
                <a:lnTo>
                  <a:pt x="5105" y="99"/>
                </a:lnTo>
                <a:lnTo>
                  <a:pt x="4173" y="570"/>
                </a:lnTo>
                <a:close/>
                <a:moveTo>
                  <a:pt x="4173" y="1651"/>
                </a:moveTo>
                <a:lnTo>
                  <a:pt x="4173" y="2585"/>
                </a:lnTo>
                <a:lnTo>
                  <a:pt x="5105" y="3056"/>
                </a:lnTo>
                <a:lnTo>
                  <a:pt x="5105" y="2122"/>
                </a:lnTo>
                <a:lnTo>
                  <a:pt x="4173" y="1651"/>
                </a:lnTo>
                <a:close/>
                <a:moveTo>
                  <a:pt x="5051" y="3132"/>
                </a:moveTo>
                <a:lnTo>
                  <a:pt x="4131" y="2664"/>
                </a:lnTo>
                <a:lnTo>
                  <a:pt x="3208" y="3132"/>
                </a:lnTo>
                <a:lnTo>
                  <a:pt x="4128" y="3601"/>
                </a:lnTo>
                <a:lnTo>
                  <a:pt x="5051" y="3132"/>
                </a:lnTo>
                <a:close/>
                <a:moveTo>
                  <a:pt x="3152" y="3059"/>
                </a:moveTo>
                <a:lnTo>
                  <a:pt x="4083" y="2585"/>
                </a:lnTo>
                <a:lnTo>
                  <a:pt x="4083" y="1651"/>
                </a:lnTo>
                <a:lnTo>
                  <a:pt x="3152" y="2122"/>
                </a:lnTo>
                <a:lnTo>
                  <a:pt x="3152" y="3059"/>
                </a:lnTo>
                <a:close/>
                <a:moveTo>
                  <a:pt x="3152" y="99"/>
                </a:moveTo>
                <a:lnTo>
                  <a:pt x="3152" y="1033"/>
                </a:lnTo>
                <a:lnTo>
                  <a:pt x="4083" y="1504"/>
                </a:lnTo>
                <a:lnTo>
                  <a:pt x="4083" y="570"/>
                </a:lnTo>
                <a:lnTo>
                  <a:pt x="3152" y="99"/>
                </a:lnTo>
                <a:close/>
                <a:moveTo>
                  <a:pt x="4029" y="1577"/>
                </a:moveTo>
                <a:lnTo>
                  <a:pt x="3107" y="1109"/>
                </a:lnTo>
                <a:lnTo>
                  <a:pt x="2184" y="1577"/>
                </a:lnTo>
                <a:lnTo>
                  <a:pt x="3107" y="2046"/>
                </a:lnTo>
                <a:lnTo>
                  <a:pt x="4029" y="1577"/>
                </a:lnTo>
                <a:close/>
                <a:moveTo>
                  <a:pt x="3061" y="99"/>
                </a:moveTo>
                <a:lnTo>
                  <a:pt x="2130" y="570"/>
                </a:lnTo>
                <a:lnTo>
                  <a:pt x="2130" y="1504"/>
                </a:lnTo>
                <a:lnTo>
                  <a:pt x="3061" y="1033"/>
                </a:lnTo>
                <a:lnTo>
                  <a:pt x="3061" y="99"/>
                </a:lnTo>
                <a:close/>
                <a:moveTo>
                  <a:pt x="3061" y="2122"/>
                </a:moveTo>
                <a:lnTo>
                  <a:pt x="2130" y="1651"/>
                </a:lnTo>
                <a:lnTo>
                  <a:pt x="2130" y="2585"/>
                </a:lnTo>
                <a:lnTo>
                  <a:pt x="3061" y="3056"/>
                </a:lnTo>
                <a:lnTo>
                  <a:pt x="3061" y="2122"/>
                </a:lnTo>
                <a:close/>
                <a:moveTo>
                  <a:pt x="3008" y="3132"/>
                </a:moveTo>
                <a:lnTo>
                  <a:pt x="2088" y="2664"/>
                </a:lnTo>
                <a:lnTo>
                  <a:pt x="1165" y="3132"/>
                </a:lnTo>
                <a:lnTo>
                  <a:pt x="2085" y="3601"/>
                </a:lnTo>
                <a:lnTo>
                  <a:pt x="3008" y="3132"/>
                </a:lnTo>
                <a:close/>
                <a:moveTo>
                  <a:pt x="1111" y="3059"/>
                </a:moveTo>
                <a:lnTo>
                  <a:pt x="2043" y="2585"/>
                </a:lnTo>
                <a:lnTo>
                  <a:pt x="2043" y="1651"/>
                </a:lnTo>
                <a:lnTo>
                  <a:pt x="1111" y="2122"/>
                </a:lnTo>
                <a:lnTo>
                  <a:pt x="1111" y="3059"/>
                </a:lnTo>
                <a:close/>
                <a:moveTo>
                  <a:pt x="1111" y="99"/>
                </a:moveTo>
                <a:lnTo>
                  <a:pt x="1111" y="1033"/>
                </a:lnTo>
                <a:lnTo>
                  <a:pt x="2043" y="1504"/>
                </a:lnTo>
                <a:lnTo>
                  <a:pt x="2043" y="570"/>
                </a:lnTo>
                <a:lnTo>
                  <a:pt x="1111" y="99"/>
                </a:lnTo>
                <a:close/>
                <a:moveTo>
                  <a:pt x="90" y="570"/>
                </a:moveTo>
                <a:lnTo>
                  <a:pt x="90" y="1504"/>
                </a:lnTo>
                <a:lnTo>
                  <a:pt x="1021" y="1033"/>
                </a:lnTo>
                <a:lnTo>
                  <a:pt x="1021" y="99"/>
                </a:lnTo>
                <a:lnTo>
                  <a:pt x="90" y="570"/>
                </a:lnTo>
                <a:close/>
                <a:moveTo>
                  <a:pt x="143" y="1577"/>
                </a:moveTo>
                <a:lnTo>
                  <a:pt x="1066" y="2046"/>
                </a:lnTo>
                <a:lnTo>
                  <a:pt x="1989" y="1580"/>
                </a:lnTo>
                <a:lnTo>
                  <a:pt x="1066" y="1112"/>
                </a:lnTo>
                <a:lnTo>
                  <a:pt x="143" y="1577"/>
                </a:lnTo>
                <a:close/>
                <a:moveTo>
                  <a:pt x="90" y="3677"/>
                </a:moveTo>
                <a:lnTo>
                  <a:pt x="90" y="4611"/>
                </a:lnTo>
                <a:lnTo>
                  <a:pt x="1021" y="4140"/>
                </a:lnTo>
                <a:lnTo>
                  <a:pt x="1021" y="3206"/>
                </a:lnTo>
                <a:lnTo>
                  <a:pt x="90" y="3677"/>
                </a:lnTo>
                <a:close/>
                <a:moveTo>
                  <a:pt x="143" y="4684"/>
                </a:moveTo>
                <a:lnTo>
                  <a:pt x="1066" y="5153"/>
                </a:lnTo>
                <a:lnTo>
                  <a:pt x="1989" y="4684"/>
                </a:lnTo>
                <a:lnTo>
                  <a:pt x="1066" y="4216"/>
                </a:lnTo>
                <a:lnTo>
                  <a:pt x="143" y="4684"/>
                </a:lnTo>
                <a:close/>
                <a:moveTo>
                  <a:pt x="90" y="6780"/>
                </a:moveTo>
                <a:lnTo>
                  <a:pt x="90" y="7714"/>
                </a:lnTo>
                <a:lnTo>
                  <a:pt x="1021" y="7243"/>
                </a:lnTo>
                <a:lnTo>
                  <a:pt x="1021" y="6309"/>
                </a:lnTo>
                <a:lnTo>
                  <a:pt x="90" y="6780"/>
                </a:lnTo>
                <a:close/>
                <a:moveTo>
                  <a:pt x="143" y="7787"/>
                </a:moveTo>
                <a:lnTo>
                  <a:pt x="1066" y="8256"/>
                </a:lnTo>
                <a:lnTo>
                  <a:pt x="1989" y="7787"/>
                </a:lnTo>
                <a:lnTo>
                  <a:pt x="1066" y="7319"/>
                </a:lnTo>
                <a:lnTo>
                  <a:pt x="143" y="7787"/>
                </a:lnTo>
                <a:close/>
                <a:moveTo>
                  <a:pt x="2043" y="7861"/>
                </a:moveTo>
                <a:lnTo>
                  <a:pt x="1111" y="8332"/>
                </a:lnTo>
                <a:lnTo>
                  <a:pt x="1111" y="9266"/>
                </a:lnTo>
                <a:lnTo>
                  <a:pt x="2043" y="8795"/>
                </a:lnTo>
                <a:lnTo>
                  <a:pt x="2043" y="7861"/>
                </a:lnTo>
                <a:close/>
                <a:moveTo>
                  <a:pt x="90" y="9887"/>
                </a:moveTo>
                <a:lnTo>
                  <a:pt x="90" y="10821"/>
                </a:lnTo>
                <a:lnTo>
                  <a:pt x="1021" y="10350"/>
                </a:lnTo>
                <a:lnTo>
                  <a:pt x="1021" y="9416"/>
                </a:lnTo>
                <a:lnTo>
                  <a:pt x="90" y="9887"/>
                </a:lnTo>
                <a:close/>
                <a:moveTo>
                  <a:pt x="1066" y="11363"/>
                </a:moveTo>
                <a:lnTo>
                  <a:pt x="1989" y="10894"/>
                </a:lnTo>
                <a:lnTo>
                  <a:pt x="1066" y="10426"/>
                </a:lnTo>
                <a:lnTo>
                  <a:pt x="143" y="10894"/>
                </a:lnTo>
                <a:lnTo>
                  <a:pt x="1066" y="11363"/>
                </a:lnTo>
                <a:close/>
                <a:moveTo>
                  <a:pt x="2043" y="10821"/>
                </a:moveTo>
                <a:lnTo>
                  <a:pt x="2043" y="9887"/>
                </a:lnTo>
                <a:lnTo>
                  <a:pt x="1111" y="9416"/>
                </a:lnTo>
                <a:lnTo>
                  <a:pt x="1111" y="10350"/>
                </a:lnTo>
                <a:lnTo>
                  <a:pt x="2043" y="10821"/>
                </a:lnTo>
                <a:close/>
                <a:moveTo>
                  <a:pt x="2088" y="9808"/>
                </a:moveTo>
                <a:lnTo>
                  <a:pt x="3011" y="9340"/>
                </a:lnTo>
                <a:lnTo>
                  <a:pt x="2088" y="8871"/>
                </a:lnTo>
                <a:lnTo>
                  <a:pt x="1165" y="9340"/>
                </a:lnTo>
                <a:lnTo>
                  <a:pt x="2088" y="9808"/>
                </a:lnTo>
                <a:close/>
                <a:moveTo>
                  <a:pt x="3061" y="9416"/>
                </a:moveTo>
                <a:lnTo>
                  <a:pt x="2130" y="9887"/>
                </a:lnTo>
                <a:lnTo>
                  <a:pt x="2130" y="10821"/>
                </a:lnTo>
                <a:lnTo>
                  <a:pt x="3061" y="10350"/>
                </a:lnTo>
                <a:lnTo>
                  <a:pt x="3061" y="9416"/>
                </a:lnTo>
                <a:close/>
                <a:moveTo>
                  <a:pt x="3107" y="11363"/>
                </a:moveTo>
                <a:lnTo>
                  <a:pt x="4029" y="10894"/>
                </a:lnTo>
                <a:lnTo>
                  <a:pt x="3107" y="10426"/>
                </a:lnTo>
                <a:lnTo>
                  <a:pt x="2184" y="10894"/>
                </a:lnTo>
                <a:lnTo>
                  <a:pt x="3107" y="11363"/>
                </a:lnTo>
                <a:close/>
                <a:moveTo>
                  <a:pt x="4086" y="10821"/>
                </a:moveTo>
                <a:lnTo>
                  <a:pt x="4086" y="9887"/>
                </a:lnTo>
                <a:lnTo>
                  <a:pt x="3155" y="9416"/>
                </a:lnTo>
                <a:lnTo>
                  <a:pt x="3155" y="10350"/>
                </a:lnTo>
                <a:lnTo>
                  <a:pt x="4086" y="10821"/>
                </a:lnTo>
                <a:close/>
                <a:moveTo>
                  <a:pt x="4128" y="9808"/>
                </a:moveTo>
                <a:lnTo>
                  <a:pt x="5051" y="9340"/>
                </a:lnTo>
                <a:lnTo>
                  <a:pt x="4128" y="8871"/>
                </a:lnTo>
                <a:lnTo>
                  <a:pt x="3205" y="9340"/>
                </a:lnTo>
                <a:lnTo>
                  <a:pt x="4128" y="9808"/>
                </a:lnTo>
                <a:close/>
                <a:moveTo>
                  <a:pt x="4173" y="9887"/>
                </a:moveTo>
                <a:lnTo>
                  <a:pt x="4173" y="10821"/>
                </a:lnTo>
                <a:lnTo>
                  <a:pt x="5105" y="10350"/>
                </a:lnTo>
                <a:lnTo>
                  <a:pt x="5105" y="9416"/>
                </a:lnTo>
                <a:lnTo>
                  <a:pt x="4173" y="9887"/>
                </a:lnTo>
                <a:close/>
                <a:moveTo>
                  <a:pt x="5150" y="11363"/>
                </a:moveTo>
                <a:lnTo>
                  <a:pt x="6073" y="10894"/>
                </a:lnTo>
                <a:lnTo>
                  <a:pt x="5150" y="10426"/>
                </a:lnTo>
                <a:lnTo>
                  <a:pt x="4227" y="10894"/>
                </a:lnTo>
                <a:lnTo>
                  <a:pt x="5150" y="11363"/>
                </a:lnTo>
                <a:close/>
                <a:moveTo>
                  <a:pt x="6126" y="10821"/>
                </a:moveTo>
                <a:lnTo>
                  <a:pt x="6126" y="9887"/>
                </a:lnTo>
                <a:lnTo>
                  <a:pt x="5195" y="9416"/>
                </a:lnTo>
                <a:lnTo>
                  <a:pt x="5195" y="10350"/>
                </a:lnTo>
                <a:lnTo>
                  <a:pt x="6126" y="10821"/>
                </a:lnTo>
                <a:close/>
                <a:moveTo>
                  <a:pt x="6171" y="9808"/>
                </a:moveTo>
                <a:lnTo>
                  <a:pt x="7094" y="9340"/>
                </a:lnTo>
                <a:lnTo>
                  <a:pt x="6171" y="8871"/>
                </a:lnTo>
                <a:lnTo>
                  <a:pt x="5249" y="9340"/>
                </a:lnTo>
                <a:lnTo>
                  <a:pt x="6171" y="9808"/>
                </a:lnTo>
                <a:close/>
                <a:moveTo>
                  <a:pt x="6217" y="9887"/>
                </a:moveTo>
                <a:lnTo>
                  <a:pt x="6217" y="10821"/>
                </a:lnTo>
                <a:lnTo>
                  <a:pt x="7148" y="10350"/>
                </a:lnTo>
                <a:lnTo>
                  <a:pt x="7148" y="9416"/>
                </a:lnTo>
                <a:lnTo>
                  <a:pt x="6217" y="9887"/>
                </a:lnTo>
                <a:close/>
                <a:moveTo>
                  <a:pt x="7193" y="11363"/>
                </a:moveTo>
                <a:lnTo>
                  <a:pt x="8116" y="10894"/>
                </a:lnTo>
                <a:lnTo>
                  <a:pt x="7193" y="10426"/>
                </a:lnTo>
                <a:lnTo>
                  <a:pt x="6270" y="10894"/>
                </a:lnTo>
                <a:lnTo>
                  <a:pt x="7193" y="11363"/>
                </a:lnTo>
                <a:close/>
                <a:moveTo>
                  <a:pt x="8169" y="9887"/>
                </a:moveTo>
                <a:lnTo>
                  <a:pt x="7238" y="9416"/>
                </a:lnTo>
                <a:lnTo>
                  <a:pt x="7238" y="10350"/>
                </a:lnTo>
                <a:lnTo>
                  <a:pt x="8169" y="10821"/>
                </a:lnTo>
                <a:lnTo>
                  <a:pt x="8169" y="9887"/>
                </a:lnTo>
                <a:close/>
                <a:moveTo>
                  <a:pt x="8169" y="8798"/>
                </a:moveTo>
                <a:lnTo>
                  <a:pt x="8169" y="7864"/>
                </a:lnTo>
                <a:lnTo>
                  <a:pt x="7238" y="8335"/>
                </a:lnTo>
                <a:lnTo>
                  <a:pt x="7238" y="9269"/>
                </a:lnTo>
                <a:lnTo>
                  <a:pt x="8169" y="8798"/>
                </a:lnTo>
                <a:close/>
                <a:moveTo>
                  <a:pt x="8169" y="6780"/>
                </a:moveTo>
                <a:lnTo>
                  <a:pt x="7238" y="6309"/>
                </a:lnTo>
                <a:lnTo>
                  <a:pt x="7238" y="7243"/>
                </a:lnTo>
                <a:lnTo>
                  <a:pt x="8169" y="7714"/>
                </a:lnTo>
                <a:lnTo>
                  <a:pt x="8169" y="6780"/>
                </a:lnTo>
                <a:close/>
                <a:moveTo>
                  <a:pt x="8169" y="5692"/>
                </a:moveTo>
                <a:lnTo>
                  <a:pt x="8169" y="4758"/>
                </a:lnTo>
                <a:lnTo>
                  <a:pt x="7238" y="5229"/>
                </a:lnTo>
                <a:lnTo>
                  <a:pt x="7238" y="6162"/>
                </a:lnTo>
                <a:lnTo>
                  <a:pt x="8169" y="5692"/>
                </a:lnTo>
                <a:close/>
                <a:moveTo>
                  <a:pt x="8169" y="3677"/>
                </a:moveTo>
                <a:lnTo>
                  <a:pt x="7238" y="3206"/>
                </a:lnTo>
                <a:lnTo>
                  <a:pt x="7238" y="4140"/>
                </a:lnTo>
                <a:lnTo>
                  <a:pt x="8169" y="4611"/>
                </a:lnTo>
                <a:lnTo>
                  <a:pt x="8169" y="3677"/>
                </a:lnTo>
                <a:close/>
                <a:moveTo>
                  <a:pt x="8169" y="2585"/>
                </a:moveTo>
                <a:lnTo>
                  <a:pt x="8169" y="1651"/>
                </a:lnTo>
                <a:lnTo>
                  <a:pt x="7238" y="2122"/>
                </a:lnTo>
                <a:lnTo>
                  <a:pt x="7238" y="3056"/>
                </a:lnTo>
                <a:lnTo>
                  <a:pt x="8169" y="2585"/>
                </a:lnTo>
                <a:close/>
                <a:moveTo>
                  <a:pt x="8169" y="1507"/>
                </a:moveTo>
                <a:lnTo>
                  <a:pt x="8169" y="570"/>
                </a:lnTo>
                <a:lnTo>
                  <a:pt x="7238" y="99"/>
                </a:lnTo>
                <a:lnTo>
                  <a:pt x="7238" y="1036"/>
                </a:lnTo>
                <a:lnTo>
                  <a:pt x="8169" y="15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  <p:sp>
        <p:nvSpPr>
          <p:cNvPr id="47" name="Freeform 1">
            <a:extLst>
              <a:ext uri="{FF2B5EF4-FFF2-40B4-BE49-F238E27FC236}">
                <a16:creationId xmlns:a16="http://schemas.microsoft.com/office/drawing/2014/main" id="{1554AF9D-E0E2-4705-B3A3-EECC7FDAE8BA}"/>
              </a:ext>
            </a:extLst>
          </p:cNvPr>
          <p:cNvSpPr>
            <a:spLocks noChangeAspect="1" noChangeArrowheads="1"/>
          </p:cNvSpPr>
          <p:nvPr/>
        </p:nvSpPr>
        <p:spPr bwMode="white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554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1220546"/>
            <a:ext cx="7598042" cy="3426595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6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4D76B5E-F04F-5F49-8958-97B50A83EE74}"/>
              </a:ext>
            </a:extLst>
          </p:cNvPr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iscoSansTT Light" panose="020B0503020201020303" pitchFamily="34" charset="0"/>
            </a:endParaRPr>
          </a:p>
        </p:txBody>
      </p:sp>
      <p:sp>
        <p:nvSpPr>
          <p:cNvPr id="42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420010" y="1722120"/>
            <a:ext cx="4754880" cy="3413760"/>
          </a:xfrm>
        </p:spPr>
        <p:txBody>
          <a:bodyPr anchor="ctr"/>
          <a:lstStyle>
            <a:lvl1pPr marL="6251" indent="-6251" algn="l" defTabSz="91437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b="0" i="0" u="none" kern="1200" dirty="0">
                <a:solidFill>
                  <a:schemeClr val="bg2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defRPr>
            </a:lvl1pPr>
          </a:lstStyle>
          <a:p>
            <a:r>
              <a:rPr lang="en-US" dirty="0"/>
              <a:t>Segue</a:t>
            </a:r>
          </a:p>
        </p:txBody>
      </p:sp>
      <p:sp>
        <p:nvSpPr>
          <p:cNvPr id="48" name="Freeform 1">
            <a:extLst>
              <a:ext uri="{FF2B5EF4-FFF2-40B4-BE49-F238E27FC236}">
                <a16:creationId xmlns:a16="http://schemas.microsoft.com/office/drawing/2014/main" id="{61AB8978-50BC-4FD3-9AE9-19172AFEDD49}"/>
              </a:ext>
            </a:extLst>
          </p:cNvPr>
          <p:cNvSpPr>
            <a:spLocks noChangeAspect="1" noChangeArrowheads="1"/>
          </p:cNvSpPr>
          <p:nvPr/>
        </p:nvSpPr>
        <p:spPr bwMode="white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  <p:sp>
        <p:nvSpPr>
          <p:cNvPr id="6" name="Freeform 1">
            <a:extLst>
              <a:ext uri="{FF2B5EF4-FFF2-40B4-BE49-F238E27FC236}">
                <a16:creationId xmlns:a16="http://schemas.microsoft.com/office/drawing/2014/main" id="{FA94C286-B458-4239-8F9C-DF2CEAEEC2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28816" y="0"/>
            <a:ext cx="3715185" cy="6864096"/>
          </a:xfrm>
          <a:custGeom>
            <a:avLst/>
            <a:gdLst>
              <a:gd name="T0" fmla="*/ 2498 w 8256"/>
              <a:gd name="T1" fmla="*/ 5150 h 11437"/>
              <a:gd name="T2" fmla="*/ 1739 w 8256"/>
              <a:gd name="T3" fmla="*/ 1654 h 11437"/>
              <a:gd name="T4" fmla="*/ 2955 w 8256"/>
              <a:gd name="T5" fmla="*/ 4049 h 11437"/>
              <a:gd name="T6" fmla="*/ 3694 w 8256"/>
              <a:gd name="T7" fmla="*/ 6907 h 11437"/>
              <a:gd name="T8" fmla="*/ 4389 w 8256"/>
              <a:gd name="T9" fmla="*/ 6221 h 11437"/>
              <a:gd name="T10" fmla="*/ 4964 w 8256"/>
              <a:gd name="T11" fmla="*/ 4425 h 11437"/>
              <a:gd name="T12" fmla="*/ 4716 w 8256"/>
              <a:gd name="T13" fmla="*/ 6947 h 11437"/>
              <a:gd name="T14" fmla="*/ 5453 w 8256"/>
              <a:gd name="T15" fmla="*/ 3700 h 11437"/>
              <a:gd name="T16" fmla="*/ 3003 w 8256"/>
              <a:gd name="T17" fmla="*/ 0 h 11437"/>
              <a:gd name="T18" fmla="*/ 3655 w 8256"/>
              <a:gd name="T19" fmla="*/ 3268 h 11437"/>
              <a:gd name="T20" fmla="*/ 3088 w 8256"/>
              <a:gd name="T21" fmla="*/ 3558 h 11437"/>
              <a:gd name="T22" fmla="*/ 4420 w 8256"/>
              <a:gd name="T23" fmla="*/ 587 h 11437"/>
              <a:gd name="T24" fmla="*/ 2537 w 8256"/>
              <a:gd name="T25" fmla="*/ 1800 h 11437"/>
              <a:gd name="T26" fmla="*/ 2196 w 8256"/>
              <a:gd name="T27" fmla="*/ 8318 h 11437"/>
              <a:gd name="T28" fmla="*/ 7860 w 8256"/>
              <a:gd name="T29" fmla="*/ 6348 h 11437"/>
              <a:gd name="T30" fmla="*/ 7222 w 8256"/>
              <a:gd name="T31" fmla="*/ 6913 h 11437"/>
              <a:gd name="T32" fmla="*/ 7321 w 8256"/>
              <a:gd name="T33" fmla="*/ 9131 h 11437"/>
              <a:gd name="T34" fmla="*/ 7606 w 8256"/>
              <a:gd name="T35" fmla="*/ 5869 h 11437"/>
              <a:gd name="T36" fmla="*/ 6390 w 8256"/>
              <a:gd name="T37" fmla="*/ 0 h 11437"/>
              <a:gd name="T38" fmla="*/ 1397 w 8256"/>
              <a:gd name="T39" fmla="*/ 6470 h 11437"/>
              <a:gd name="T40" fmla="*/ 7411 w 8256"/>
              <a:gd name="T41" fmla="*/ 4337 h 11437"/>
              <a:gd name="T42" fmla="*/ 6237 w 8256"/>
              <a:gd name="T43" fmla="*/ 5804 h 11437"/>
              <a:gd name="T44" fmla="*/ 7013 w 8256"/>
              <a:gd name="T45" fmla="*/ 6588 h 11437"/>
              <a:gd name="T46" fmla="*/ 4149 w 8256"/>
              <a:gd name="T47" fmla="*/ 5761 h 11437"/>
              <a:gd name="T48" fmla="*/ 1620 w 8256"/>
              <a:gd name="T49" fmla="*/ 6345 h 11437"/>
              <a:gd name="T50" fmla="*/ 6124 w 8256"/>
              <a:gd name="T51" fmla="*/ 1180 h 11437"/>
              <a:gd name="T52" fmla="*/ 2179 w 8256"/>
              <a:gd name="T53" fmla="*/ 8959 h 11437"/>
              <a:gd name="T54" fmla="*/ 7580 w 8256"/>
              <a:gd name="T55" fmla="*/ 4058 h 11437"/>
              <a:gd name="T56" fmla="*/ 4598 w 8256"/>
              <a:gd name="T57" fmla="*/ 10491 h 11437"/>
              <a:gd name="T58" fmla="*/ 5819 w 8256"/>
              <a:gd name="T59" fmla="*/ 11050 h 11437"/>
              <a:gd name="T60" fmla="*/ 6167 w 8256"/>
              <a:gd name="T61" fmla="*/ 11436 h 11437"/>
              <a:gd name="T62" fmla="*/ 6268 w 8256"/>
              <a:gd name="T63" fmla="*/ 9032 h 11437"/>
              <a:gd name="T64" fmla="*/ 2303 w 8256"/>
              <a:gd name="T65" fmla="*/ 9915 h 11437"/>
              <a:gd name="T66" fmla="*/ 3584 w 8256"/>
              <a:gd name="T67" fmla="*/ 11069 h 11437"/>
              <a:gd name="T68" fmla="*/ 7990 w 8256"/>
              <a:gd name="T69" fmla="*/ 9424 h 11437"/>
              <a:gd name="T70" fmla="*/ 8252 w 8256"/>
              <a:gd name="T71" fmla="*/ 6052 h 11437"/>
              <a:gd name="T72" fmla="*/ 8097 w 8256"/>
              <a:gd name="T73" fmla="*/ 1854 h 11437"/>
              <a:gd name="T74" fmla="*/ 8097 w 8256"/>
              <a:gd name="T75" fmla="*/ 6526 h 11437"/>
              <a:gd name="T76" fmla="*/ 7823 w 8256"/>
              <a:gd name="T77" fmla="*/ 9641 h 11437"/>
              <a:gd name="T78" fmla="*/ 2038 w 8256"/>
              <a:gd name="T79" fmla="*/ 11233 h 11437"/>
              <a:gd name="T80" fmla="*/ 1383 w 8256"/>
              <a:gd name="T81" fmla="*/ 5342 h 11437"/>
              <a:gd name="T82" fmla="*/ 8162 w 8256"/>
              <a:gd name="T83" fmla="*/ 7113 h 11437"/>
              <a:gd name="T84" fmla="*/ 5453 w 8256"/>
              <a:gd name="T85" fmla="*/ 8744 h 11437"/>
              <a:gd name="T86" fmla="*/ 5822 w 8256"/>
              <a:gd name="T87" fmla="*/ 6715 h 11437"/>
              <a:gd name="T88" fmla="*/ 5845 w 8256"/>
              <a:gd name="T89" fmla="*/ 7364 h 11437"/>
              <a:gd name="T90" fmla="*/ 5865 w 8256"/>
              <a:gd name="T91" fmla="*/ 8253 h 11437"/>
              <a:gd name="T92" fmla="*/ 1623 w 8256"/>
              <a:gd name="T93" fmla="*/ 4061 h 11437"/>
              <a:gd name="T94" fmla="*/ 2749 w 8256"/>
              <a:gd name="T95" fmla="*/ 9385 h 11437"/>
              <a:gd name="T96" fmla="*/ 3864 w 8256"/>
              <a:gd name="T97" fmla="*/ 9492 h 11437"/>
              <a:gd name="T98" fmla="*/ 909 w 8256"/>
              <a:gd name="T99" fmla="*/ 8002 h 11437"/>
              <a:gd name="T100" fmla="*/ 404 w 8256"/>
              <a:gd name="T101" fmla="*/ 9004 h 11437"/>
              <a:gd name="T102" fmla="*/ 1730 w 8256"/>
              <a:gd name="T103" fmla="*/ 9004 h 11437"/>
              <a:gd name="T104" fmla="*/ 6423 w 8256"/>
              <a:gd name="T105" fmla="*/ 9895 h 11437"/>
              <a:gd name="T106" fmla="*/ 6708 w 8256"/>
              <a:gd name="T107" fmla="*/ 4326 h 11437"/>
              <a:gd name="T108" fmla="*/ 263 w 8256"/>
              <a:gd name="T109" fmla="*/ 1312 h 11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256" h="11437">
                <a:moveTo>
                  <a:pt x="2007" y="3505"/>
                </a:moveTo>
                <a:cubicBezTo>
                  <a:pt x="1629" y="3505"/>
                  <a:pt x="1321" y="3194"/>
                  <a:pt x="1321" y="2813"/>
                </a:cubicBezTo>
                <a:cubicBezTo>
                  <a:pt x="1321" y="2432"/>
                  <a:pt x="1629" y="2122"/>
                  <a:pt x="2007" y="2122"/>
                </a:cubicBezTo>
                <a:cubicBezTo>
                  <a:pt x="2385" y="2122"/>
                  <a:pt x="2693" y="2430"/>
                  <a:pt x="2693" y="2813"/>
                </a:cubicBezTo>
                <a:cubicBezTo>
                  <a:pt x="2695" y="3197"/>
                  <a:pt x="2388" y="3505"/>
                  <a:pt x="2007" y="3505"/>
                </a:cubicBezTo>
                <a:close/>
                <a:moveTo>
                  <a:pt x="2371" y="5277"/>
                </a:moveTo>
                <a:cubicBezTo>
                  <a:pt x="2371" y="5209"/>
                  <a:pt x="2427" y="5153"/>
                  <a:pt x="2498" y="5150"/>
                </a:cubicBezTo>
                <a:cubicBezTo>
                  <a:pt x="2568" y="5150"/>
                  <a:pt x="2625" y="5206"/>
                  <a:pt x="2625" y="5277"/>
                </a:cubicBezTo>
                <a:cubicBezTo>
                  <a:pt x="2625" y="5348"/>
                  <a:pt x="2569" y="5404"/>
                  <a:pt x="2498" y="5404"/>
                </a:cubicBezTo>
                <a:cubicBezTo>
                  <a:pt x="2428" y="5404"/>
                  <a:pt x="2371" y="5348"/>
                  <a:pt x="2371" y="5277"/>
                </a:cubicBezTo>
                <a:close/>
                <a:moveTo>
                  <a:pt x="1507" y="1888"/>
                </a:moveTo>
                <a:cubicBezTo>
                  <a:pt x="1380" y="1888"/>
                  <a:pt x="1276" y="1783"/>
                  <a:pt x="1276" y="1654"/>
                </a:cubicBezTo>
                <a:cubicBezTo>
                  <a:pt x="1276" y="1524"/>
                  <a:pt x="1380" y="1419"/>
                  <a:pt x="1507" y="1419"/>
                </a:cubicBezTo>
                <a:cubicBezTo>
                  <a:pt x="1634" y="1419"/>
                  <a:pt x="1739" y="1524"/>
                  <a:pt x="1739" y="1654"/>
                </a:cubicBezTo>
                <a:cubicBezTo>
                  <a:pt x="1739" y="1783"/>
                  <a:pt x="1634" y="1888"/>
                  <a:pt x="1507" y="1888"/>
                </a:cubicBezTo>
                <a:close/>
                <a:moveTo>
                  <a:pt x="1829" y="4600"/>
                </a:moveTo>
                <a:cubicBezTo>
                  <a:pt x="1829" y="4529"/>
                  <a:pt x="1886" y="4473"/>
                  <a:pt x="1956" y="4473"/>
                </a:cubicBezTo>
                <a:cubicBezTo>
                  <a:pt x="2027" y="4473"/>
                  <a:pt x="2083" y="4529"/>
                  <a:pt x="2083" y="4600"/>
                </a:cubicBezTo>
                <a:cubicBezTo>
                  <a:pt x="2083" y="4670"/>
                  <a:pt x="2027" y="4727"/>
                  <a:pt x="1956" y="4727"/>
                </a:cubicBezTo>
                <a:cubicBezTo>
                  <a:pt x="1886" y="4727"/>
                  <a:pt x="1829" y="4670"/>
                  <a:pt x="1829" y="4600"/>
                </a:cubicBezTo>
                <a:close/>
                <a:moveTo>
                  <a:pt x="2955" y="4049"/>
                </a:moveTo>
                <a:cubicBezTo>
                  <a:pt x="2955" y="4258"/>
                  <a:pt x="2789" y="4425"/>
                  <a:pt x="2583" y="4425"/>
                </a:cubicBezTo>
                <a:cubicBezTo>
                  <a:pt x="2377" y="4425"/>
                  <a:pt x="2210" y="4255"/>
                  <a:pt x="2210" y="4049"/>
                </a:cubicBezTo>
                <a:cubicBezTo>
                  <a:pt x="2210" y="3841"/>
                  <a:pt x="2377" y="3674"/>
                  <a:pt x="2583" y="3674"/>
                </a:cubicBezTo>
                <a:cubicBezTo>
                  <a:pt x="2789" y="3674"/>
                  <a:pt x="2955" y="3843"/>
                  <a:pt x="2955" y="4049"/>
                </a:cubicBezTo>
                <a:close/>
                <a:moveTo>
                  <a:pt x="3497" y="6907"/>
                </a:moveTo>
                <a:cubicBezTo>
                  <a:pt x="3497" y="6851"/>
                  <a:pt x="3542" y="6808"/>
                  <a:pt x="3596" y="6805"/>
                </a:cubicBezTo>
                <a:cubicBezTo>
                  <a:pt x="3649" y="6805"/>
                  <a:pt x="3694" y="6851"/>
                  <a:pt x="3694" y="6907"/>
                </a:cubicBezTo>
                <a:cubicBezTo>
                  <a:pt x="3694" y="6963"/>
                  <a:pt x="3652" y="7009"/>
                  <a:pt x="3596" y="7009"/>
                </a:cubicBezTo>
                <a:cubicBezTo>
                  <a:pt x="3542" y="7009"/>
                  <a:pt x="3497" y="6963"/>
                  <a:pt x="3497" y="6907"/>
                </a:cubicBezTo>
                <a:close/>
                <a:moveTo>
                  <a:pt x="4389" y="6221"/>
                </a:moveTo>
                <a:cubicBezTo>
                  <a:pt x="4389" y="6281"/>
                  <a:pt x="4341" y="6329"/>
                  <a:pt x="4281" y="6329"/>
                </a:cubicBezTo>
                <a:cubicBezTo>
                  <a:pt x="4222" y="6329"/>
                  <a:pt x="4174" y="6281"/>
                  <a:pt x="4174" y="6221"/>
                </a:cubicBezTo>
                <a:cubicBezTo>
                  <a:pt x="4174" y="6162"/>
                  <a:pt x="4222" y="6114"/>
                  <a:pt x="4281" y="6114"/>
                </a:cubicBezTo>
                <a:cubicBezTo>
                  <a:pt x="4341" y="6114"/>
                  <a:pt x="4389" y="6162"/>
                  <a:pt x="4389" y="6221"/>
                </a:cubicBezTo>
                <a:close/>
                <a:moveTo>
                  <a:pt x="1990" y="714"/>
                </a:moveTo>
                <a:cubicBezTo>
                  <a:pt x="1990" y="1005"/>
                  <a:pt x="1756" y="1242"/>
                  <a:pt x="1465" y="1242"/>
                </a:cubicBezTo>
                <a:cubicBezTo>
                  <a:pt x="1174" y="1242"/>
                  <a:pt x="940" y="1005"/>
                  <a:pt x="940" y="714"/>
                </a:cubicBezTo>
                <a:cubicBezTo>
                  <a:pt x="940" y="423"/>
                  <a:pt x="1174" y="186"/>
                  <a:pt x="1465" y="186"/>
                </a:cubicBezTo>
                <a:cubicBezTo>
                  <a:pt x="1756" y="186"/>
                  <a:pt x="1990" y="423"/>
                  <a:pt x="1990" y="714"/>
                </a:cubicBezTo>
                <a:close/>
                <a:moveTo>
                  <a:pt x="4112" y="3570"/>
                </a:moveTo>
                <a:cubicBezTo>
                  <a:pt x="4581" y="3570"/>
                  <a:pt x="4962" y="3953"/>
                  <a:pt x="4964" y="4425"/>
                </a:cubicBezTo>
                <a:cubicBezTo>
                  <a:pt x="4964" y="4896"/>
                  <a:pt x="4583" y="5280"/>
                  <a:pt x="4112" y="5280"/>
                </a:cubicBezTo>
                <a:cubicBezTo>
                  <a:pt x="3641" y="5280"/>
                  <a:pt x="3260" y="4896"/>
                  <a:pt x="3260" y="4425"/>
                </a:cubicBezTo>
                <a:cubicBezTo>
                  <a:pt x="3260" y="3953"/>
                  <a:pt x="3641" y="3570"/>
                  <a:pt x="4112" y="3570"/>
                </a:cubicBezTo>
                <a:close/>
                <a:moveTo>
                  <a:pt x="4397" y="7268"/>
                </a:moveTo>
                <a:cubicBezTo>
                  <a:pt x="4222" y="7268"/>
                  <a:pt x="4078" y="7124"/>
                  <a:pt x="4078" y="6947"/>
                </a:cubicBezTo>
                <a:cubicBezTo>
                  <a:pt x="4078" y="6769"/>
                  <a:pt x="4219" y="6625"/>
                  <a:pt x="4397" y="6625"/>
                </a:cubicBezTo>
                <a:cubicBezTo>
                  <a:pt x="4572" y="6625"/>
                  <a:pt x="4716" y="6770"/>
                  <a:pt x="4716" y="6947"/>
                </a:cubicBezTo>
                <a:cubicBezTo>
                  <a:pt x="4716" y="7125"/>
                  <a:pt x="4575" y="7268"/>
                  <a:pt x="4397" y="7268"/>
                </a:cubicBezTo>
                <a:close/>
                <a:moveTo>
                  <a:pt x="5577" y="5277"/>
                </a:moveTo>
                <a:cubicBezTo>
                  <a:pt x="5343" y="5277"/>
                  <a:pt x="5153" y="5088"/>
                  <a:pt x="5153" y="4851"/>
                </a:cubicBezTo>
                <a:cubicBezTo>
                  <a:pt x="5153" y="4617"/>
                  <a:pt x="5343" y="4425"/>
                  <a:pt x="5577" y="4425"/>
                </a:cubicBezTo>
                <a:cubicBezTo>
                  <a:pt x="5811" y="4425"/>
                  <a:pt x="6000" y="4617"/>
                  <a:pt x="6000" y="4851"/>
                </a:cubicBezTo>
                <a:cubicBezTo>
                  <a:pt x="6000" y="5085"/>
                  <a:pt x="5811" y="5277"/>
                  <a:pt x="5577" y="5277"/>
                </a:cubicBezTo>
                <a:close/>
                <a:moveTo>
                  <a:pt x="5453" y="3700"/>
                </a:moveTo>
                <a:cubicBezTo>
                  <a:pt x="5165" y="3700"/>
                  <a:pt x="4931" y="3465"/>
                  <a:pt x="4931" y="3175"/>
                </a:cubicBezTo>
                <a:cubicBezTo>
                  <a:pt x="4931" y="2884"/>
                  <a:pt x="5166" y="2650"/>
                  <a:pt x="5453" y="2650"/>
                </a:cubicBezTo>
                <a:cubicBezTo>
                  <a:pt x="5741" y="2650"/>
                  <a:pt x="5975" y="2884"/>
                  <a:pt x="5975" y="3175"/>
                </a:cubicBezTo>
                <a:cubicBezTo>
                  <a:pt x="5975" y="3465"/>
                  <a:pt x="5740" y="3700"/>
                  <a:pt x="5453" y="3700"/>
                </a:cubicBezTo>
                <a:close/>
                <a:moveTo>
                  <a:pt x="3522" y="584"/>
                </a:moveTo>
                <a:cubicBezTo>
                  <a:pt x="3234" y="584"/>
                  <a:pt x="3000" y="350"/>
                  <a:pt x="3000" y="59"/>
                </a:cubicBezTo>
                <a:cubicBezTo>
                  <a:pt x="3000" y="40"/>
                  <a:pt x="3000" y="20"/>
                  <a:pt x="3003" y="0"/>
                </a:cubicBezTo>
                <a:lnTo>
                  <a:pt x="4042" y="0"/>
                </a:lnTo>
                <a:cubicBezTo>
                  <a:pt x="4044" y="20"/>
                  <a:pt x="4044" y="40"/>
                  <a:pt x="4044" y="59"/>
                </a:cubicBezTo>
                <a:cubicBezTo>
                  <a:pt x="4044" y="350"/>
                  <a:pt x="3810" y="584"/>
                  <a:pt x="3522" y="584"/>
                </a:cubicBezTo>
                <a:close/>
                <a:moveTo>
                  <a:pt x="3556" y="3166"/>
                </a:moveTo>
                <a:cubicBezTo>
                  <a:pt x="3556" y="3110"/>
                  <a:pt x="3601" y="3065"/>
                  <a:pt x="3655" y="3065"/>
                </a:cubicBezTo>
                <a:cubicBezTo>
                  <a:pt x="3709" y="3065"/>
                  <a:pt x="3754" y="3109"/>
                  <a:pt x="3754" y="3166"/>
                </a:cubicBezTo>
                <a:cubicBezTo>
                  <a:pt x="3754" y="3222"/>
                  <a:pt x="3711" y="3268"/>
                  <a:pt x="3655" y="3268"/>
                </a:cubicBezTo>
                <a:cubicBezTo>
                  <a:pt x="3601" y="3268"/>
                  <a:pt x="3556" y="3223"/>
                  <a:pt x="3556" y="3166"/>
                </a:cubicBezTo>
                <a:close/>
                <a:moveTo>
                  <a:pt x="3398" y="2108"/>
                </a:moveTo>
                <a:cubicBezTo>
                  <a:pt x="3398" y="1668"/>
                  <a:pt x="3754" y="1309"/>
                  <a:pt x="4194" y="1309"/>
                </a:cubicBezTo>
                <a:cubicBezTo>
                  <a:pt x="4634" y="1309"/>
                  <a:pt x="4990" y="1668"/>
                  <a:pt x="4990" y="2108"/>
                </a:cubicBezTo>
                <a:cubicBezTo>
                  <a:pt x="4990" y="2548"/>
                  <a:pt x="4631" y="2907"/>
                  <a:pt x="4194" y="2907"/>
                </a:cubicBezTo>
                <a:cubicBezTo>
                  <a:pt x="3754" y="2907"/>
                  <a:pt x="3398" y="2548"/>
                  <a:pt x="3398" y="2108"/>
                </a:cubicBezTo>
                <a:close/>
                <a:moveTo>
                  <a:pt x="3088" y="3558"/>
                </a:moveTo>
                <a:cubicBezTo>
                  <a:pt x="2995" y="3558"/>
                  <a:pt x="2918" y="3479"/>
                  <a:pt x="2916" y="3386"/>
                </a:cubicBezTo>
                <a:cubicBezTo>
                  <a:pt x="2916" y="3290"/>
                  <a:pt x="2992" y="3214"/>
                  <a:pt x="3088" y="3214"/>
                </a:cubicBezTo>
                <a:cubicBezTo>
                  <a:pt x="3184" y="3214"/>
                  <a:pt x="3260" y="3290"/>
                  <a:pt x="3260" y="3386"/>
                </a:cubicBezTo>
                <a:cubicBezTo>
                  <a:pt x="3260" y="3482"/>
                  <a:pt x="3184" y="3558"/>
                  <a:pt x="3088" y="3558"/>
                </a:cubicBezTo>
                <a:close/>
                <a:moveTo>
                  <a:pt x="5464" y="587"/>
                </a:moveTo>
                <a:cubicBezTo>
                  <a:pt x="5464" y="878"/>
                  <a:pt x="5230" y="1112"/>
                  <a:pt x="4942" y="1112"/>
                </a:cubicBezTo>
                <a:cubicBezTo>
                  <a:pt x="4654" y="1112"/>
                  <a:pt x="4420" y="878"/>
                  <a:pt x="4420" y="587"/>
                </a:cubicBezTo>
                <a:cubicBezTo>
                  <a:pt x="4420" y="296"/>
                  <a:pt x="4654" y="62"/>
                  <a:pt x="4942" y="62"/>
                </a:cubicBezTo>
                <a:cubicBezTo>
                  <a:pt x="5230" y="62"/>
                  <a:pt x="5464" y="296"/>
                  <a:pt x="5464" y="587"/>
                </a:cubicBezTo>
                <a:close/>
                <a:moveTo>
                  <a:pt x="2537" y="1800"/>
                </a:moveTo>
                <a:cubicBezTo>
                  <a:pt x="2537" y="1654"/>
                  <a:pt x="2656" y="1535"/>
                  <a:pt x="2800" y="1535"/>
                </a:cubicBezTo>
                <a:cubicBezTo>
                  <a:pt x="2944" y="1535"/>
                  <a:pt x="3062" y="1653"/>
                  <a:pt x="3062" y="1800"/>
                </a:cubicBezTo>
                <a:cubicBezTo>
                  <a:pt x="3062" y="1946"/>
                  <a:pt x="2947" y="2066"/>
                  <a:pt x="2800" y="2066"/>
                </a:cubicBezTo>
                <a:cubicBezTo>
                  <a:pt x="2656" y="2066"/>
                  <a:pt x="2537" y="1947"/>
                  <a:pt x="2537" y="1800"/>
                </a:cubicBezTo>
                <a:close/>
                <a:moveTo>
                  <a:pt x="2670" y="643"/>
                </a:moveTo>
                <a:cubicBezTo>
                  <a:pt x="2797" y="643"/>
                  <a:pt x="2901" y="751"/>
                  <a:pt x="2904" y="878"/>
                </a:cubicBezTo>
                <a:cubicBezTo>
                  <a:pt x="2904" y="1007"/>
                  <a:pt x="2800" y="1112"/>
                  <a:pt x="2670" y="1112"/>
                </a:cubicBezTo>
                <a:cubicBezTo>
                  <a:pt x="2540" y="1112"/>
                  <a:pt x="2436" y="1007"/>
                  <a:pt x="2436" y="878"/>
                </a:cubicBezTo>
                <a:cubicBezTo>
                  <a:pt x="2436" y="748"/>
                  <a:pt x="2540" y="643"/>
                  <a:pt x="2670" y="643"/>
                </a:cubicBezTo>
                <a:close/>
                <a:moveTo>
                  <a:pt x="2487" y="8024"/>
                </a:moveTo>
                <a:cubicBezTo>
                  <a:pt x="2487" y="8188"/>
                  <a:pt x="2357" y="8318"/>
                  <a:pt x="2196" y="8318"/>
                </a:cubicBezTo>
                <a:cubicBezTo>
                  <a:pt x="2035" y="8318"/>
                  <a:pt x="1905" y="8185"/>
                  <a:pt x="1905" y="8024"/>
                </a:cubicBezTo>
                <a:cubicBezTo>
                  <a:pt x="1905" y="7861"/>
                  <a:pt x="2035" y="7731"/>
                  <a:pt x="2196" y="7731"/>
                </a:cubicBezTo>
                <a:cubicBezTo>
                  <a:pt x="2357" y="7731"/>
                  <a:pt x="2487" y="7864"/>
                  <a:pt x="2487" y="8024"/>
                </a:cubicBezTo>
                <a:close/>
                <a:moveTo>
                  <a:pt x="7580" y="6628"/>
                </a:moveTo>
                <a:cubicBezTo>
                  <a:pt x="7425" y="6628"/>
                  <a:pt x="7301" y="6503"/>
                  <a:pt x="7301" y="6348"/>
                </a:cubicBezTo>
                <a:cubicBezTo>
                  <a:pt x="7301" y="6193"/>
                  <a:pt x="7425" y="6069"/>
                  <a:pt x="7580" y="6069"/>
                </a:cubicBezTo>
                <a:cubicBezTo>
                  <a:pt x="7736" y="6069"/>
                  <a:pt x="7860" y="6193"/>
                  <a:pt x="7860" y="6348"/>
                </a:cubicBezTo>
                <a:cubicBezTo>
                  <a:pt x="7860" y="6503"/>
                  <a:pt x="7736" y="6628"/>
                  <a:pt x="7580" y="6628"/>
                </a:cubicBezTo>
                <a:close/>
                <a:moveTo>
                  <a:pt x="6604" y="7644"/>
                </a:moveTo>
                <a:cubicBezTo>
                  <a:pt x="6604" y="7381"/>
                  <a:pt x="6816" y="7167"/>
                  <a:pt x="7078" y="7167"/>
                </a:cubicBezTo>
                <a:cubicBezTo>
                  <a:pt x="7341" y="7167"/>
                  <a:pt x="7552" y="7381"/>
                  <a:pt x="7552" y="7644"/>
                </a:cubicBezTo>
                <a:cubicBezTo>
                  <a:pt x="7552" y="7906"/>
                  <a:pt x="7341" y="8120"/>
                  <a:pt x="7078" y="8120"/>
                </a:cubicBezTo>
                <a:cubicBezTo>
                  <a:pt x="6816" y="8120"/>
                  <a:pt x="6604" y="7906"/>
                  <a:pt x="6604" y="7644"/>
                </a:cubicBezTo>
                <a:close/>
                <a:moveTo>
                  <a:pt x="7222" y="6913"/>
                </a:moveTo>
                <a:cubicBezTo>
                  <a:pt x="7222" y="6853"/>
                  <a:pt x="7270" y="6805"/>
                  <a:pt x="7329" y="6805"/>
                </a:cubicBezTo>
                <a:cubicBezTo>
                  <a:pt x="7389" y="6805"/>
                  <a:pt x="7437" y="6853"/>
                  <a:pt x="7437" y="6913"/>
                </a:cubicBezTo>
                <a:cubicBezTo>
                  <a:pt x="7437" y="6972"/>
                  <a:pt x="7389" y="7020"/>
                  <a:pt x="7329" y="7020"/>
                </a:cubicBezTo>
                <a:cubicBezTo>
                  <a:pt x="7270" y="7020"/>
                  <a:pt x="7222" y="6972"/>
                  <a:pt x="7222" y="6913"/>
                </a:cubicBezTo>
                <a:close/>
                <a:moveTo>
                  <a:pt x="6762" y="9131"/>
                </a:moveTo>
                <a:cubicBezTo>
                  <a:pt x="6762" y="8975"/>
                  <a:pt x="6886" y="8851"/>
                  <a:pt x="7041" y="8851"/>
                </a:cubicBezTo>
                <a:cubicBezTo>
                  <a:pt x="7197" y="8851"/>
                  <a:pt x="7321" y="8976"/>
                  <a:pt x="7321" y="9131"/>
                </a:cubicBezTo>
                <a:cubicBezTo>
                  <a:pt x="7321" y="9287"/>
                  <a:pt x="7197" y="9410"/>
                  <a:pt x="7041" y="9410"/>
                </a:cubicBezTo>
                <a:cubicBezTo>
                  <a:pt x="6886" y="9410"/>
                  <a:pt x="6762" y="9286"/>
                  <a:pt x="6762" y="9131"/>
                </a:cubicBezTo>
                <a:close/>
                <a:moveTo>
                  <a:pt x="7606" y="5869"/>
                </a:moveTo>
                <a:cubicBezTo>
                  <a:pt x="7547" y="5869"/>
                  <a:pt x="7499" y="5821"/>
                  <a:pt x="7499" y="5761"/>
                </a:cubicBezTo>
                <a:cubicBezTo>
                  <a:pt x="7499" y="5702"/>
                  <a:pt x="7547" y="5655"/>
                  <a:pt x="7606" y="5655"/>
                </a:cubicBezTo>
                <a:cubicBezTo>
                  <a:pt x="7665" y="5655"/>
                  <a:pt x="7713" y="5703"/>
                  <a:pt x="7713" y="5761"/>
                </a:cubicBezTo>
                <a:cubicBezTo>
                  <a:pt x="7713" y="5821"/>
                  <a:pt x="7665" y="5869"/>
                  <a:pt x="7606" y="5869"/>
                </a:cubicBezTo>
                <a:close/>
                <a:moveTo>
                  <a:pt x="6960" y="1290"/>
                </a:moveTo>
                <a:cubicBezTo>
                  <a:pt x="6960" y="1033"/>
                  <a:pt x="7168" y="827"/>
                  <a:pt x="7420" y="827"/>
                </a:cubicBezTo>
                <a:cubicBezTo>
                  <a:pt x="7674" y="827"/>
                  <a:pt x="7880" y="1033"/>
                  <a:pt x="7880" y="1290"/>
                </a:cubicBezTo>
                <a:cubicBezTo>
                  <a:pt x="7880" y="1546"/>
                  <a:pt x="7674" y="1752"/>
                  <a:pt x="7420" y="1752"/>
                </a:cubicBezTo>
                <a:cubicBezTo>
                  <a:pt x="7166" y="1752"/>
                  <a:pt x="6960" y="1546"/>
                  <a:pt x="6960" y="1290"/>
                </a:cubicBezTo>
                <a:close/>
                <a:moveTo>
                  <a:pt x="6359" y="166"/>
                </a:moveTo>
                <a:cubicBezTo>
                  <a:pt x="6359" y="110"/>
                  <a:pt x="6370" y="54"/>
                  <a:pt x="6390" y="0"/>
                </a:cubicBezTo>
                <a:lnTo>
                  <a:pt x="7298" y="0"/>
                </a:lnTo>
                <a:cubicBezTo>
                  <a:pt x="7318" y="51"/>
                  <a:pt x="7329" y="107"/>
                  <a:pt x="7329" y="166"/>
                </a:cubicBezTo>
                <a:cubicBezTo>
                  <a:pt x="7329" y="437"/>
                  <a:pt x="7112" y="655"/>
                  <a:pt x="6844" y="655"/>
                </a:cubicBezTo>
                <a:cubicBezTo>
                  <a:pt x="6576" y="655"/>
                  <a:pt x="6359" y="435"/>
                  <a:pt x="6359" y="166"/>
                </a:cubicBezTo>
                <a:close/>
                <a:moveTo>
                  <a:pt x="415" y="6470"/>
                </a:moveTo>
                <a:cubicBezTo>
                  <a:pt x="415" y="6196"/>
                  <a:pt x="635" y="5976"/>
                  <a:pt x="906" y="5976"/>
                </a:cubicBezTo>
                <a:cubicBezTo>
                  <a:pt x="1177" y="5976"/>
                  <a:pt x="1397" y="6197"/>
                  <a:pt x="1397" y="6470"/>
                </a:cubicBezTo>
                <a:cubicBezTo>
                  <a:pt x="1397" y="6744"/>
                  <a:pt x="1177" y="6963"/>
                  <a:pt x="906" y="6963"/>
                </a:cubicBezTo>
                <a:cubicBezTo>
                  <a:pt x="635" y="6963"/>
                  <a:pt x="415" y="6743"/>
                  <a:pt x="415" y="6470"/>
                </a:cubicBezTo>
                <a:close/>
                <a:moveTo>
                  <a:pt x="7411" y="4337"/>
                </a:moveTo>
                <a:cubicBezTo>
                  <a:pt x="7470" y="4337"/>
                  <a:pt x="7518" y="4385"/>
                  <a:pt x="7518" y="4444"/>
                </a:cubicBezTo>
                <a:cubicBezTo>
                  <a:pt x="7518" y="4504"/>
                  <a:pt x="7470" y="4552"/>
                  <a:pt x="7411" y="4552"/>
                </a:cubicBezTo>
                <a:cubicBezTo>
                  <a:pt x="7352" y="4552"/>
                  <a:pt x="7304" y="4504"/>
                  <a:pt x="7304" y="4444"/>
                </a:cubicBezTo>
                <a:cubicBezTo>
                  <a:pt x="7304" y="4385"/>
                  <a:pt x="7352" y="4337"/>
                  <a:pt x="7411" y="4337"/>
                </a:cubicBezTo>
                <a:close/>
                <a:moveTo>
                  <a:pt x="6359" y="2410"/>
                </a:moveTo>
                <a:cubicBezTo>
                  <a:pt x="6359" y="2348"/>
                  <a:pt x="6409" y="2297"/>
                  <a:pt x="6471" y="2297"/>
                </a:cubicBezTo>
                <a:cubicBezTo>
                  <a:pt x="6533" y="2297"/>
                  <a:pt x="6584" y="2348"/>
                  <a:pt x="6584" y="2410"/>
                </a:cubicBezTo>
                <a:cubicBezTo>
                  <a:pt x="6584" y="2472"/>
                  <a:pt x="6533" y="2523"/>
                  <a:pt x="6471" y="2523"/>
                </a:cubicBezTo>
                <a:cubicBezTo>
                  <a:pt x="6409" y="2523"/>
                  <a:pt x="6359" y="2472"/>
                  <a:pt x="6359" y="2410"/>
                </a:cubicBezTo>
                <a:close/>
                <a:moveTo>
                  <a:pt x="6344" y="5697"/>
                </a:moveTo>
                <a:cubicBezTo>
                  <a:pt x="6344" y="5756"/>
                  <a:pt x="6296" y="5804"/>
                  <a:pt x="6237" y="5804"/>
                </a:cubicBezTo>
                <a:cubicBezTo>
                  <a:pt x="6178" y="5804"/>
                  <a:pt x="6130" y="5756"/>
                  <a:pt x="6130" y="5697"/>
                </a:cubicBezTo>
                <a:cubicBezTo>
                  <a:pt x="6130" y="5638"/>
                  <a:pt x="6178" y="5590"/>
                  <a:pt x="6237" y="5590"/>
                </a:cubicBezTo>
                <a:cubicBezTo>
                  <a:pt x="6296" y="5590"/>
                  <a:pt x="6344" y="5638"/>
                  <a:pt x="6344" y="5697"/>
                </a:cubicBezTo>
                <a:close/>
                <a:moveTo>
                  <a:pt x="6539" y="7065"/>
                </a:moveTo>
                <a:cubicBezTo>
                  <a:pt x="6277" y="7065"/>
                  <a:pt x="6065" y="6851"/>
                  <a:pt x="6065" y="6588"/>
                </a:cubicBezTo>
                <a:cubicBezTo>
                  <a:pt x="6065" y="6326"/>
                  <a:pt x="6277" y="6111"/>
                  <a:pt x="6539" y="6111"/>
                </a:cubicBezTo>
                <a:cubicBezTo>
                  <a:pt x="6802" y="6111"/>
                  <a:pt x="7013" y="6326"/>
                  <a:pt x="7013" y="6588"/>
                </a:cubicBezTo>
                <a:cubicBezTo>
                  <a:pt x="7013" y="6851"/>
                  <a:pt x="6802" y="7065"/>
                  <a:pt x="6539" y="7065"/>
                </a:cubicBezTo>
                <a:close/>
                <a:moveTo>
                  <a:pt x="7174" y="5697"/>
                </a:moveTo>
                <a:cubicBezTo>
                  <a:pt x="7174" y="5849"/>
                  <a:pt x="7051" y="5976"/>
                  <a:pt x="6895" y="5976"/>
                </a:cubicBezTo>
                <a:cubicBezTo>
                  <a:pt x="6740" y="5976"/>
                  <a:pt x="6615" y="5852"/>
                  <a:pt x="6615" y="5697"/>
                </a:cubicBezTo>
                <a:cubicBezTo>
                  <a:pt x="6615" y="5541"/>
                  <a:pt x="6740" y="5418"/>
                  <a:pt x="6895" y="5418"/>
                </a:cubicBezTo>
                <a:cubicBezTo>
                  <a:pt x="7051" y="5418"/>
                  <a:pt x="7174" y="5542"/>
                  <a:pt x="7174" y="5697"/>
                </a:cubicBezTo>
                <a:close/>
                <a:moveTo>
                  <a:pt x="4149" y="5761"/>
                </a:moveTo>
                <a:cubicBezTo>
                  <a:pt x="4149" y="5990"/>
                  <a:pt x="3965" y="6173"/>
                  <a:pt x="3740" y="6173"/>
                </a:cubicBezTo>
                <a:cubicBezTo>
                  <a:pt x="3514" y="6173"/>
                  <a:pt x="3330" y="5990"/>
                  <a:pt x="3330" y="5761"/>
                </a:cubicBezTo>
                <a:cubicBezTo>
                  <a:pt x="3330" y="5533"/>
                  <a:pt x="3515" y="5350"/>
                  <a:pt x="3740" y="5350"/>
                </a:cubicBezTo>
                <a:cubicBezTo>
                  <a:pt x="3966" y="5350"/>
                  <a:pt x="4149" y="5534"/>
                  <a:pt x="4149" y="5761"/>
                </a:cubicBezTo>
                <a:close/>
                <a:moveTo>
                  <a:pt x="3376" y="6345"/>
                </a:moveTo>
                <a:cubicBezTo>
                  <a:pt x="3376" y="6834"/>
                  <a:pt x="2983" y="7229"/>
                  <a:pt x="2498" y="7229"/>
                </a:cubicBezTo>
                <a:cubicBezTo>
                  <a:pt x="2013" y="7229"/>
                  <a:pt x="1620" y="6834"/>
                  <a:pt x="1620" y="6345"/>
                </a:cubicBezTo>
                <a:cubicBezTo>
                  <a:pt x="1620" y="5857"/>
                  <a:pt x="2013" y="5463"/>
                  <a:pt x="2498" y="5463"/>
                </a:cubicBezTo>
                <a:cubicBezTo>
                  <a:pt x="2983" y="5463"/>
                  <a:pt x="3376" y="5857"/>
                  <a:pt x="3376" y="6345"/>
                </a:cubicBezTo>
                <a:close/>
                <a:moveTo>
                  <a:pt x="6124" y="1180"/>
                </a:moveTo>
                <a:cubicBezTo>
                  <a:pt x="6381" y="1180"/>
                  <a:pt x="6593" y="1388"/>
                  <a:pt x="6593" y="1651"/>
                </a:cubicBezTo>
                <a:cubicBezTo>
                  <a:pt x="6593" y="1910"/>
                  <a:pt x="6384" y="2122"/>
                  <a:pt x="6124" y="2122"/>
                </a:cubicBezTo>
                <a:cubicBezTo>
                  <a:pt x="5865" y="2122"/>
                  <a:pt x="5656" y="1910"/>
                  <a:pt x="5656" y="1651"/>
                </a:cubicBezTo>
                <a:cubicBezTo>
                  <a:pt x="5656" y="1391"/>
                  <a:pt x="5865" y="1180"/>
                  <a:pt x="6124" y="1180"/>
                </a:cubicBezTo>
                <a:close/>
                <a:moveTo>
                  <a:pt x="2309" y="7624"/>
                </a:moveTo>
                <a:cubicBezTo>
                  <a:pt x="2238" y="7624"/>
                  <a:pt x="2179" y="7567"/>
                  <a:pt x="2179" y="7494"/>
                </a:cubicBezTo>
                <a:cubicBezTo>
                  <a:pt x="2179" y="7423"/>
                  <a:pt x="2239" y="7364"/>
                  <a:pt x="2309" y="7364"/>
                </a:cubicBezTo>
                <a:cubicBezTo>
                  <a:pt x="2380" y="7364"/>
                  <a:pt x="2439" y="7421"/>
                  <a:pt x="2439" y="7494"/>
                </a:cubicBezTo>
                <a:cubicBezTo>
                  <a:pt x="2439" y="7565"/>
                  <a:pt x="2379" y="7624"/>
                  <a:pt x="2309" y="7624"/>
                </a:cubicBezTo>
                <a:close/>
                <a:moveTo>
                  <a:pt x="2007" y="9131"/>
                </a:moveTo>
                <a:cubicBezTo>
                  <a:pt x="2007" y="9035"/>
                  <a:pt x="2083" y="8959"/>
                  <a:pt x="2179" y="8959"/>
                </a:cubicBezTo>
                <a:cubicBezTo>
                  <a:pt x="2275" y="8959"/>
                  <a:pt x="2351" y="9035"/>
                  <a:pt x="2351" y="9131"/>
                </a:cubicBezTo>
                <a:cubicBezTo>
                  <a:pt x="2351" y="9227"/>
                  <a:pt x="2275" y="9303"/>
                  <a:pt x="2179" y="9303"/>
                </a:cubicBezTo>
                <a:cubicBezTo>
                  <a:pt x="2083" y="9303"/>
                  <a:pt x="2007" y="9227"/>
                  <a:pt x="2007" y="9131"/>
                </a:cubicBezTo>
                <a:close/>
                <a:moveTo>
                  <a:pt x="7580" y="2291"/>
                </a:moveTo>
                <a:cubicBezTo>
                  <a:pt x="7851" y="2291"/>
                  <a:pt x="8091" y="2416"/>
                  <a:pt x="8255" y="2607"/>
                </a:cubicBezTo>
                <a:lnTo>
                  <a:pt x="8255" y="3742"/>
                </a:lnTo>
                <a:cubicBezTo>
                  <a:pt x="8094" y="3934"/>
                  <a:pt x="7851" y="4058"/>
                  <a:pt x="7580" y="4058"/>
                </a:cubicBezTo>
                <a:cubicBezTo>
                  <a:pt x="7095" y="4058"/>
                  <a:pt x="6703" y="3663"/>
                  <a:pt x="6703" y="3175"/>
                </a:cubicBezTo>
                <a:cubicBezTo>
                  <a:pt x="6703" y="2686"/>
                  <a:pt x="7095" y="2291"/>
                  <a:pt x="7580" y="2291"/>
                </a:cubicBezTo>
                <a:close/>
                <a:moveTo>
                  <a:pt x="4598" y="10491"/>
                </a:moveTo>
                <a:cubicBezTo>
                  <a:pt x="4823" y="10491"/>
                  <a:pt x="5007" y="10677"/>
                  <a:pt x="5007" y="10903"/>
                </a:cubicBezTo>
                <a:cubicBezTo>
                  <a:pt x="5007" y="11131"/>
                  <a:pt x="4824" y="11315"/>
                  <a:pt x="4598" y="11315"/>
                </a:cubicBezTo>
                <a:cubicBezTo>
                  <a:pt x="4373" y="11315"/>
                  <a:pt x="4188" y="11132"/>
                  <a:pt x="4188" y="10903"/>
                </a:cubicBezTo>
                <a:cubicBezTo>
                  <a:pt x="4188" y="10675"/>
                  <a:pt x="4372" y="10491"/>
                  <a:pt x="4598" y="10491"/>
                </a:cubicBezTo>
                <a:close/>
                <a:moveTo>
                  <a:pt x="5461" y="9198"/>
                </a:moveTo>
                <a:cubicBezTo>
                  <a:pt x="5786" y="9198"/>
                  <a:pt x="6051" y="9464"/>
                  <a:pt x="6051" y="9791"/>
                </a:cubicBezTo>
                <a:cubicBezTo>
                  <a:pt x="6051" y="10118"/>
                  <a:pt x="5788" y="10384"/>
                  <a:pt x="5461" y="10384"/>
                </a:cubicBezTo>
                <a:cubicBezTo>
                  <a:pt x="5134" y="10384"/>
                  <a:pt x="4871" y="10118"/>
                  <a:pt x="4871" y="9791"/>
                </a:cubicBezTo>
                <a:cubicBezTo>
                  <a:pt x="4871" y="9464"/>
                  <a:pt x="5137" y="9198"/>
                  <a:pt x="5461" y="9198"/>
                </a:cubicBezTo>
                <a:close/>
                <a:moveTo>
                  <a:pt x="5540" y="10767"/>
                </a:moveTo>
                <a:cubicBezTo>
                  <a:pt x="5695" y="10767"/>
                  <a:pt x="5819" y="10895"/>
                  <a:pt x="5819" y="11050"/>
                </a:cubicBezTo>
                <a:cubicBezTo>
                  <a:pt x="5819" y="11206"/>
                  <a:pt x="5695" y="11332"/>
                  <a:pt x="5540" y="11332"/>
                </a:cubicBezTo>
                <a:cubicBezTo>
                  <a:pt x="5385" y="11332"/>
                  <a:pt x="5261" y="11206"/>
                  <a:pt x="5261" y="11050"/>
                </a:cubicBezTo>
                <a:cubicBezTo>
                  <a:pt x="5261" y="10895"/>
                  <a:pt x="5385" y="10767"/>
                  <a:pt x="5540" y="10767"/>
                </a:cubicBezTo>
                <a:close/>
                <a:moveTo>
                  <a:pt x="6593" y="10714"/>
                </a:moveTo>
                <a:cubicBezTo>
                  <a:pt x="6861" y="10714"/>
                  <a:pt x="7078" y="10934"/>
                  <a:pt x="7075" y="11202"/>
                </a:cubicBezTo>
                <a:cubicBezTo>
                  <a:pt x="7075" y="11287"/>
                  <a:pt x="7056" y="11366"/>
                  <a:pt x="7016" y="11436"/>
                </a:cubicBezTo>
                <a:lnTo>
                  <a:pt x="6167" y="11436"/>
                </a:lnTo>
                <a:cubicBezTo>
                  <a:pt x="6130" y="11368"/>
                  <a:pt x="6107" y="11287"/>
                  <a:pt x="6107" y="11202"/>
                </a:cubicBezTo>
                <a:cubicBezTo>
                  <a:pt x="6107" y="10931"/>
                  <a:pt x="6325" y="10714"/>
                  <a:pt x="6593" y="10714"/>
                </a:cubicBezTo>
                <a:close/>
                <a:moveTo>
                  <a:pt x="6268" y="9032"/>
                </a:moveTo>
                <a:cubicBezTo>
                  <a:pt x="6268" y="9094"/>
                  <a:pt x="6220" y="9142"/>
                  <a:pt x="6161" y="9139"/>
                </a:cubicBezTo>
                <a:cubicBezTo>
                  <a:pt x="6102" y="9139"/>
                  <a:pt x="6054" y="9091"/>
                  <a:pt x="6054" y="9032"/>
                </a:cubicBezTo>
                <a:cubicBezTo>
                  <a:pt x="6054" y="8973"/>
                  <a:pt x="6102" y="8925"/>
                  <a:pt x="6161" y="8925"/>
                </a:cubicBezTo>
                <a:cubicBezTo>
                  <a:pt x="6220" y="8925"/>
                  <a:pt x="6268" y="8973"/>
                  <a:pt x="6268" y="9032"/>
                </a:cubicBezTo>
                <a:close/>
                <a:moveTo>
                  <a:pt x="2811" y="10011"/>
                </a:moveTo>
                <a:cubicBezTo>
                  <a:pt x="3139" y="10011"/>
                  <a:pt x="3404" y="10276"/>
                  <a:pt x="3404" y="10607"/>
                </a:cubicBezTo>
                <a:cubicBezTo>
                  <a:pt x="3404" y="10934"/>
                  <a:pt x="3139" y="11202"/>
                  <a:pt x="2811" y="11202"/>
                </a:cubicBezTo>
                <a:cubicBezTo>
                  <a:pt x="2484" y="11202"/>
                  <a:pt x="2219" y="10937"/>
                  <a:pt x="2219" y="10607"/>
                </a:cubicBezTo>
                <a:cubicBezTo>
                  <a:pt x="2219" y="10279"/>
                  <a:pt x="2484" y="10011"/>
                  <a:pt x="2811" y="10011"/>
                </a:cubicBezTo>
                <a:close/>
                <a:moveTo>
                  <a:pt x="1928" y="9537"/>
                </a:moveTo>
                <a:cubicBezTo>
                  <a:pt x="2134" y="9537"/>
                  <a:pt x="2303" y="9706"/>
                  <a:pt x="2303" y="9915"/>
                </a:cubicBezTo>
                <a:cubicBezTo>
                  <a:pt x="2303" y="10124"/>
                  <a:pt x="2137" y="10293"/>
                  <a:pt x="1928" y="10293"/>
                </a:cubicBezTo>
                <a:cubicBezTo>
                  <a:pt x="1722" y="10293"/>
                  <a:pt x="1553" y="10124"/>
                  <a:pt x="1553" y="9915"/>
                </a:cubicBezTo>
                <a:cubicBezTo>
                  <a:pt x="1553" y="9706"/>
                  <a:pt x="1719" y="9537"/>
                  <a:pt x="1928" y="9537"/>
                </a:cubicBezTo>
                <a:close/>
                <a:moveTo>
                  <a:pt x="3757" y="10897"/>
                </a:moveTo>
                <a:cubicBezTo>
                  <a:pt x="3850" y="10897"/>
                  <a:pt x="3926" y="10973"/>
                  <a:pt x="3929" y="11069"/>
                </a:cubicBezTo>
                <a:cubicBezTo>
                  <a:pt x="3929" y="11165"/>
                  <a:pt x="3853" y="11241"/>
                  <a:pt x="3757" y="11241"/>
                </a:cubicBezTo>
                <a:cubicBezTo>
                  <a:pt x="3661" y="11241"/>
                  <a:pt x="3584" y="11165"/>
                  <a:pt x="3584" y="11069"/>
                </a:cubicBezTo>
                <a:cubicBezTo>
                  <a:pt x="3584" y="10973"/>
                  <a:pt x="3661" y="10897"/>
                  <a:pt x="3757" y="10897"/>
                </a:cubicBezTo>
                <a:close/>
                <a:moveTo>
                  <a:pt x="3926" y="10536"/>
                </a:moveTo>
                <a:cubicBezTo>
                  <a:pt x="3697" y="10536"/>
                  <a:pt x="3514" y="10353"/>
                  <a:pt x="3517" y="10124"/>
                </a:cubicBezTo>
                <a:cubicBezTo>
                  <a:pt x="3517" y="9895"/>
                  <a:pt x="3700" y="9712"/>
                  <a:pt x="3926" y="9712"/>
                </a:cubicBezTo>
                <a:cubicBezTo>
                  <a:pt x="4152" y="9712"/>
                  <a:pt x="4335" y="9895"/>
                  <a:pt x="4335" y="10124"/>
                </a:cubicBezTo>
                <a:cubicBezTo>
                  <a:pt x="4335" y="10353"/>
                  <a:pt x="4152" y="10536"/>
                  <a:pt x="3926" y="10536"/>
                </a:cubicBezTo>
                <a:close/>
                <a:moveTo>
                  <a:pt x="7990" y="9424"/>
                </a:moveTo>
                <a:cubicBezTo>
                  <a:pt x="7928" y="9486"/>
                  <a:pt x="7826" y="9486"/>
                  <a:pt x="7761" y="9424"/>
                </a:cubicBezTo>
                <a:cubicBezTo>
                  <a:pt x="7699" y="9362"/>
                  <a:pt x="7699" y="9258"/>
                  <a:pt x="7761" y="9196"/>
                </a:cubicBezTo>
                <a:cubicBezTo>
                  <a:pt x="7826" y="9134"/>
                  <a:pt x="7928" y="9134"/>
                  <a:pt x="7990" y="9196"/>
                </a:cubicBezTo>
                <a:cubicBezTo>
                  <a:pt x="8052" y="9258"/>
                  <a:pt x="8052" y="9362"/>
                  <a:pt x="7990" y="9424"/>
                </a:cubicBezTo>
                <a:close/>
                <a:moveTo>
                  <a:pt x="7871" y="5325"/>
                </a:moveTo>
                <a:cubicBezTo>
                  <a:pt x="7871" y="5023"/>
                  <a:pt x="8024" y="4755"/>
                  <a:pt x="8252" y="4597"/>
                </a:cubicBezTo>
                <a:lnTo>
                  <a:pt x="8252" y="6052"/>
                </a:lnTo>
                <a:cubicBezTo>
                  <a:pt x="8024" y="5894"/>
                  <a:pt x="7871" y="5627"/>
                  <a:pt x="7871" y="5325"/>
                </a:cubicBezTo>
                <a:close/>
                <a:moveTo>
                  <a:pt x="8097" y="1854"/>
                </a:moveTo>
                <a:cubicBezTo>
                  <a:pt x="8097" y="1795"/>
                  <a:pt x="8145" y="1747"/>
                  <a:pt x="8204" y="1741"/>
                </a:cubicBezTo>
                <a:cubicBezTo>
                  <a:pt x="8224" y="1741"/>
                  <a:pt x="8241" y="1747"/>
                  <a:pt x="8255" y="1755"/>
                </a:cubicBezTo>
                <a:lnTo>
                  <a:pt x="8255" y="1947"/>
                </a:lnTo>
                <a:cubicBezTo>
                  <a:pt x="8238" y="1956"/>
                  <a:pt x="8221" y="1961"/>
                  <a:pt x="8204" y="1961"/>
                </a:cubicBezTo>
                <a:cubicBezTo>
                  <a:pt x="8145" y="1961"/>
                  <a:pt x="8097" y="1913"/>
                  <a:pt x="8097" y="1854"/>
                </a:cubicBezTo>
                <a:close/>
                <a:moveTo>
                  <a:pt x="8043" y="330"/>
                </a:moveTo>
                <a:cubicBezTo>
                  <a:pt x="8043" y="240"/>
                  <a:pt x="8114" y="166"/>
                  <a:pt x="8204" y="166"/>
                </a:cubicBezTo>
                <a:cubicBezTo>
                  <a:pt x="8221" y="166"/>
                  <a:pt x="8238" y="169"/>
                  <a:pt x="8255" y="175"/>
                </a:cubicBezTo>
                <a:lnTo>
                  <a:pt x="8255" y="483"/>
                </a:lnTo>
                <a:cubicBezTo>
                  <a:pt x="8238" y="488"/>
                  <a:pt x="8221" y="491"/>
                  <a:pt x="8204" y="491"/>
                </a:cubicBezTo>
                <a:cubicBezTo>
                  <a:pt x="8117" y="491"/>
                  <a:pt x="8043" y="420"/>
                  <a:pt x="8043" y="330"/>
                </a:cubicBezTo>
                <a:close/>
                <a:moveTo>
                  <a:pt x="8097" y="6526"/>
                </a:moveTo>
                <a:cubicBezTo>
                  <a:pt x="8097" y="6467"/>
                  <a:pt x="8145" y="6416"/>
                  <a:pt x="8204" y="6419"/>
                </a:cubicBezTo>
                <a:cubicBezTo>
                  <a:pt x="8224" y="6419"/>
                  <a:pt x="8241" y="6422"/>
                  <a:pt x="8255" y="6430"/>
                </a:cubicBezTo>
                <a:lnTo>
                  <a:pt x="8255" y="6622"/>
                </a:lnTo>
                <a:cubicBezTo>
                  <a:pt x="8238" y="6628"/>
                  <a:pt x="8221" y="6633"/>
                  <a:pt x="8204" y="6633"/>
                </a:cubicBezTo>
                <a:cubicBezTo>
                  <a:pt x="8145" y="6633"/>
                  <a:pt x="8097" y="6585"/>
                  <a:pt x="8097" y="6526"/>
                </a:cubicBezTo>
                <a:close/>
                <a:moveTo>
                  <a:pt x="6993" y="10474"/>
                </a:moveTo>
                <a:cubicBezTo>
                  <a:pt x="6993" y="10014"/>
                  <a:pt x="7363" y="9639"/>
                  <a:pt x="7823" y="9641"/>
                </a:cubicBezTo>
                <a:cubicBezTo>
                  <a:pt x="7981" y="9641"/>
                  <a:pt x="8128" y="9687"/>
                  <a:pt x="8255" y="9763"/>
                </a:cubicBezTo>
                <a:lnTo>
                  <a:pt x="8255" y="11185"/>
                </a:lnTo>
                <a:cubicBezTo>
                  <a:pt x="8131" y="11261"/>
                  <a:pt x="7981" y="11306"/>
                  <a:pt x="7823" y="11306"/>
                </a:cubicBezTo>
                <a:cubicBezTo>
                  <a:pt x="7366" y="11306"/>
                  <a:pt x="6993" y="10934"/>
                  <a:pt x="6993" y="10474"/>
                </a:cubicBezTo>
                <a:close/>
                <a:moveTo>
                  <a:pt x="2038" y="11019"/>
                </a:moveTo>
                <a:cubicBezTo>
                  <a:pt x="2097" y="11019"/>
                  <a:pt x="2145" y="11067"/>
                  <a:pt x="2145" y="11126"/>
                </a:cubicBezTo>
                <a:cubicBezTo>
                  <a:pt x="2145" y="11185"/>
                  <a:pt x="2097" y="11233"/>
                  <a:pt x="2038" y="11233"/>
                </a:cubicBezTo>
                <a:cubicBezTo>
                  <a:pt x="1979" y="11233"/>
                  <a:pt x="1931" y="11185"/>
                  <a:pt x="1931" y="11126"/>
                </a:cubicBezTo>
                <a:cubicBezTo>
                  <a:pt x="1931" y="11067"/>
                  <a:pt x="1979" y="11019"/>
                  <a:pt x="2038" y="11019"/>
                </a:cubicBezTo>
                <a:close/>
                <a:moveTo>
                  <a:pt x="1383" y="5342"/>
                </a:moveTo>
                <a:cubicBezTo>
                  <a:pt x="1383" y="5506"/>
                  <a:pt x="1248" y="5641"/>
                  <a:pt x="1084" y="5641"/>
                </a:cubicBezTo>
                <a:cubicBezTo>
                  <a:pt x="918" y="5641"/>
                  <a:pt x="785" y="5508"/>
                  <a:pt x="785" y="5342"/>
                </a:cubicBezTo>
                <a:cubicBezTo>
                  <a:pt x="785" y="5178"/>
                  <a:pt x="920" y="5043"/>
                  <a:pt x="1084" y="5043"/>
                </a:cubicBezTo>
                <a:cubicBezTo>
                  <a:pt x="1251" y="5043"/>
                  <a:pt x="1383" y="5175"/>
                  <a:pt x="1383" y="5342"/>
                </a:cubicBezTo>
                <a:close/>
                <a:moveTo>
                  <a:pt x="7961" y="8171"/>
                </a:moveTo>
                <a:cubicBezTo>
                  <a:pt x="8122" y="8171"/>
                  <a:pt x="8255" y="8301"/>
                  <a:pt x="8252" y="8465"/>
                </a:cubicBezTo>
                <a:cubicBezTo>
                  <a:pt x="8252" y="8628"/>
                  <a:pt x="8122" y="8758"/>
                  <a:pt x="7961" y="8758"/>
                </a:cubicBezTo>
                <a:cubicBezTo>
                  <a:pt x="7801" y="8758"/>
                  <a:pt x="7671" y="8626"/>
                  <a:pt x="7671" y="8465"/>
                </a:cubicBezTo>
                <a:cubicBezTo>
                  <a:pt x="7671" y="8301"/>
                  <a:pt x="7801" y="8171"/>
                  <a:pt x="7961" y="8171"/>
                </a:cubicBezTo>
                <a:close/>
                <a:moveTo>
                  <a:pt x="7781" y="7494"/>
                </a:moveTo>
                <a:cubicBezTo>
                  <a:pt x="7781" y="7282"/>
                  <a:pt x="7950" y="7113"/>
                  <a:pt x="8162" y="7113"/>
                </a:cubicBezTo>
                <a:cubicBezTo>
                  <a:pt x="8193" y="7113"/>
                  <a:pt x="8224" y="7116"/>
                  <a:pt x="8255" y="7124"/>
                </a:cubicBezTo>
                <a:lnTo>
                  <a:pt x="8255" y="7864"/>
                </a:lnTo>
                <a:cubicBezTo>
                  <a:pt x="8224" y="7869"/>
                  <a:pt x="8193" y="7875"/>
                  <a:pt x="8162" y="7875"/>
                </a:cubicBezTo>
                <a:cubicBezTo>
                  <a:pt x="7950" y="7875"/>
                  <a:pt x="7781" y="7706"/>
                  <a:pt x="7781" y="7494"/>
                </a:cubicBezTo>
                <a:close/>
                <a:moveTo>
                  <a:pt x="5453" y="8959"/>
                </a:moveTo>
                <a:cubicBezTo>
                  <a:pt x="5393" y="8959"/>
                  <a:pt x="5345" y="8911"/>
                  <a:pt x="5345" y="8851"/>
                </a:cubicBezTo>
                <a:cubicBezTo>
                  <a:pt x="5345" y="8792"/>
                  <a:pt x="5393" y="8744"/>
                  <a:pt x="5453" y="8744"/>
                </a:cubicBezTo>
                <a:cubicBezTo>
                  <a:pt x="5512" y="8744"/>
                  <a:pt x="5560" y="8792"/>
                  <a:pt x="5560" y="8851"/>
                </a:cubicBezTo>
                <a:cubicBezTo>
                  <a:pt x="5560" y="8911"/>
                  <a:pt x="5512" y="8959"/>
                  <a:pt x="5453" y="8959"/>
                </a:cubicBezTo>
                <a:close/>
                <a:moveTo>
                  <a:pt x="5822" y="6715"/>
                </a:moveTo>
                <a:cubicBezTo>
                  <a:pt x="5822" y="6944"/>
                  <a:pt x="5639" y="7127"/>
                  <a:pt x="5413" y="7127"/>
                </a:cubicBezTo>
                <a:cubicBezTo>
                  <a:pt x="5187" y="7127"/>
                  <a:pt x="5004" y="6944"/>
                  <a:pt x="5004" y="6715"/>
                </a:cubicBezTo>
                <a:cubicBezTo>
                  <a:pt x="5004" y="6487"/>
                  <a:pt x="5187" y="6303"/>
                  <a:pt x="5413" y="6303"/>
                </a:cubicBezTo>
                <a:cubicBezTo>
                  <a:pt x="5639" y="6303"/>
                  <a:pt x="5822" y="6487"/>
                  <a:pt x="5822" y="6715"/>
                </a:cubicBezTo>
                <a:close/>
                <a:moveTo>
                  <a:pt x="5221" y="7821"/>
                </a:moveTo>
                <a:cubicBezTo>
                  <a:pt x="5049" y="7821"/>
                  <a:pt x="4911" y="7680"/>
                  <a:pt x="4911" y="7511"/>
                </a:cubicBezTo>
                <a:cubicBezTo>
                  <a:pt x="4911" y="7339"/>
                  <a:pt x="5049" y="7200"/>
                  <a:pt x="5221" y="7200"/>
                </a:cubicBezTo>
                <a:cubicBezTo>
                  <a:pt x="5393" y="7200"/>
                  <a:pt x="5532" y="7339"/>
                  <a:pt x="5532" y="7511"/>
                </a:cubicBezTo>
                <a:cubicBezTo>
                  <a:pt x="5532" y="7683"/>
                  <a:pt x="5393" y="7821"/>
                  <a:pt x="5221" y="7821"/>
                </a:cubicBezTo>
                <a:close/>
                <a:moveTo>
                  <a:pt x="6124" y="7644"/>
                </a:moveTo>
                <a:cubicBezTo>
                  <a:pt x="5969" y="7644"/>
                  <a:pt x="5845" y="7519"/>
                  <a:pt x="5845" y="7364"/>
                </a:cubicBezTo>
                <a:cubicBezTo>
                  <a:pt x="5845" y="7209"/>
                  <a:pt x="5969" y="7085"/>
                  <a:pt x="6124" y="7085"/>
                </a:cubicBezTo>
                <a:cubicBezTo>
                  <a:pt x="6279" y="7085"/>
                  <a:pt x="6404" y="7209"/>
                  <a:pt x="6404" y="7364"/>
                </a:cubicBezTo>
                <a:cubicBezTo>
                  <a:pt x="6404" y="7519"/>
                  <a:pt x="6279" y="7644"/>
                  <a:pt x="6124" y="7644"/>
                </a:cubicBezTo>
                <a:close/>
                <a:moveTo>
                  <a:pt x="5763" y="8355"/>
                </a:moveTo>
                <a:cubicBezTo>
                  <a:pt x="5707" y="8355"/>
                  <a:pt x="5661" y="8310"/>
                  <a:pt x="5661" y="8253"/>
                </a:cubicBezTo>
                <a:cubicBezTo>
                  <a:pt x="5661" y="8197"/>
                  <a:pt x="5707" y="8151"/>
                  <a:pt x="5763" y="8151"/>
                </a:cubicBezTo>
                <a:cubicBezTo>
                  <a:pt x="5819" y="8151"/>
                  <a:pt x="5865" y="8197"/>
                  <a:pt x="5865" y="8253"/>
                </a:cubicBezTo>
                <a:cubicBezTo>
                  <a:pt x="5865" y="8310"/>
                  <a:pt x="5819" y="8355"/>
                  <a:pt x="5763" y="8355"/>
                </a:cubicBezTo>
                <a:close/>
                <a:moveTo>
                  <a:pt x="1448" y="10378"/>
                </a:moveTo>
                <a:cubicBezTo>
                  <a:pt x="1674" y="10378"/>
                  <a:pt x="1860" y="10561"/>
                  <a:pt x="1857" y="10790"/>
                </a:cubicBezTo>
                <a:cubicBezTo>
                  <a:pt x="1857" y="11019"/>
                  <a:pt x="1674" y="11202"/>
                  <a:pt x="1448" y="11202"/>
                </a:cubicBezTo>
                <a:cubicBezTo>
                  <a:pt x="1222" y="11202"/>
                  <a:pt x="1039" y="11019"/>
                  <a:pt x="1039" y="10790"/>
                </a:cubicBezTo>
                <a:cubicBezTo>
                  <a:pt x="1039" y="10561"/>
                  <a:pt x="1222" y="10378"/>
                  <a:pt x="1448" y="10378"/>
                </a:cubicBezTo>
                <a:close/>
                <a:moveTo>
                  <a:pt x="1623" y="4061"/>
                </a:moveTo>
                <a:cubicBezTo>
                  <a:pt x="1623" y="4334"/>
                  <a:pt x="1403" y="4555"/>
                  <a:pt x="1132" y="4555"/>
                </a:cubicBezTo>
                <a:cubicBezTo>
                  <a:pt x="861" y="4555"/>
                  <a:pt x="641" y="4334"/>
                  <a:pt x="641" y="4061"/>
                </a:cubicBezTo>
                <a:cubicBezTo>
                  <a:pt x="641" y="3787"/>
                  <a:pt x="861" y="3567"/>
                  <a:pt x="1132" y="3567"/>
                </a:cubicBezTo>
                <a:cubicBezTo>
                  <a:pt x="1403" y="3567"/>
                  <a:pt x="1623" y="3787"/>
                  <a:pt x="1623" y="4061"/>
                </a:cubicBezTo>
                <a:close/>
                <a:moveTo>
                  <a:pt x="2749" y="9729"/>
                </a:moveTo>
                <a:cubicBezTo>
                  <a:pt x="2653" y="9729"/>
                  <a:pt x="2577" y="9650"/>
                  <a:pt x="2577" y="9557"/>
                </a:cubicBezTo>
                <a:cubicBezTo>
                  <a:pt x="2577" y="9461"/>
                  <a:pt x="2653" y="9385"/>
                  <a:pt x="2749" y="9385"/>
                </a:cubicBezTo>
                <a:cubicBezTo>
                  <a:pt x="2845" y="9385"/>
                  <a:pt x="2921" y="9461"/>
                  <a:pt x="2921" y="9557"/>
                </a:cubicBezTo>
                <a:cubicBezTo>
                  <a:pt x="2921" y="9653"/>
                  <a:pt x="2845" y="9729"/>
                  <a:pt x="2749" y="9729"/>
                </a:cubicBezTo>
                <a:close/>
                <a:moveTo>
                  <a:pt x="3864" y="9492"/>
                </a:moveTo>
                <a:cubicBezTo>
                  <a:pt x="3299" y="9492"/>
                  <a:pt x="2839" y="9032"/>
                  <a:pt x="2839" y="8465"/>
                </a:cubicBezTo>
                <a:cubicBezTo>
                  <a:pt x="2839" y="7898"/>
                  <a:pt x="3299" y="7438"/>
                  <a:pt x="3864" y="7438"/>
                </a:cubicBezTo>
                <a:cubicBezTo>
                  <a:pt x="4431" y="7438"/>
                  <a:pt x="4888" y="7898"/>
                  <a:pt x="4888" y="8465"/>
                </a:cubicBezTo>
                <a:cubicBezTo>
                  <a:pt x="4888" y="9032"/>
                  <a:pt x="4428" y="9492"/>
                  <a:pt x="3864" y="9492"/>
                </a:cubicBezTo>
                <a:close/>
                <a:moveTo>
                  <a:pt x="5131" y="6114"/>
                </a:moveTo>
                <a:cubicBezTo>
                  <a:pt x="4979" y="6114"/>
                  <a:pt x="4852" y="5991"/>
                  <a:pt x="4852" y="5835"/>
                </a:cubicBezTo>
                <a:cubicBezTo>
                  <a:pt x="4852" y="5680"/>
                  <a:pt x="4976" y="5556"/>
                  <a:pt x="5131" y="5556"/>
                </a:cubicBezTo>
                <a:cubicBezTo>
                  <a:pt x="5286" y="5556"/>
                  <a:pt x="5410" y="5680"/>
                  <a:pt x="5410" y="5835"/>
                </a:cubicBezTo>
                <a:cubicBezTo>
                  <a:pt x="5410" y="5991"/>
                  <a:pt x="5286" y="6114"/>
                  <a:pt x="5131" y="6114"/>
                </a:cubicBezTo>
                <a:close/>
                <a:moveTo>
                  <a:pt x="1039" y="7872"/>
                </a:moveTo>
                <a:cubicBezTo>
                  <a:pt x="1039" y="7945"/>
                  <a:pt x="980" y="8005"/>
                  <a:pt x="909" y="8002"/>
                </a:cubicBezTo>
                <a:cubicBezTo>
                  <a:pt x="839" y="8002"/>
                  <a:pt x="779" y="7943"/>
                  <a:pt x="779" y="7872"/>
                </a:cubicBezTo>
                <a:cubicBezTo>
                  <a:pt x="779" y="7802"/>
                  <a:pt x="839" y="7742"/>
                  <a:pt x="909" y="7742"/>
                </a:cubicBezTo>
                <a:cubicBezTo>
                  <a:pt x="980" y="7742"/>
                  <a:pt x="1039" y="7799"/>
                  <a:pt x="1039" y="7872"/>
                </a:cubicBezTo>
                <a:close/>
                <a:moveTo>
                  <a:pt x="531" y="9131"/>
                </a:moveTo>
                <a:cubicBezTo>
                  <a:pt x="531" y="9201"/>
                  <a:pt x="475" y="9258"/>
                  <a:pt x="404" y="9258"/>
                </a:cubicBezTo>
                <a:cubicBezTo>
                  <a:pt x="334" y="9258"/>
                  <a:pt x="277" y="9202"/>
                  <a:pt x="277" y="9131"/>
                </a:cubicBezTo>
                <a:cubicBezTo>
                  <a:pt x="277" y="9061"/>
                  <a:pt x="334" y="9004"/>
                  <a:pt x="404" y="9004"/>
                </a:cubicBezTo>
                <a:cubicBezTo>
                  <a:pt x="475" y="9004"/>
                  <a:pt x="531" y="9060"/>
                  <a:pt x="531" y="9131"/>
                </a:cubicBezTo>
                <a:close/>
                <a:moveTo>
                  <a:pt x="531" y="10911"/>
                </a:moveTo>
                <a:cubicBezTo>
                  <a:pt x="590" y="10911"/>
                  <a:pt x="638" y="10960"/>
                  <a:pt x="638" y="11019"/>
                </a:cubicBezTo>
                <a:cubicBezTo>
                  <a:pt x="638" y="11079"/>
                  <a:pt x="590" y="11126"/>
                  <a:pt x="531" y="11126"/>
                </a:cubicBezTo>
                <a:cubicBezTo>
                  <a:pt x="472" y="11126"/>
                  <a:pt x="424" y="11079"/>
                  <a:pt x="424" y="11019"/>
                </a:cubicBezTo>
                <a:cubicBezTo>
                  <a:pt x="424" y="10960"/>
                  <a:pt x="472" y="10911"/>
                  <a:pt x="531" y="10911"/>
                </a:cubicBezTo>
                <a:close/>
                <a:moveTo>
                  <a:pt x="1730" y="9004"/>
                </a:moveTo>
                <a:cubicBezTo>
                  <a:pt x="1730" y="9232"/>
                  <a:pt x="1547" y="9416"/>
                  <a:pt x="1321" y="9416"/>
                </a:cubicBezTo>
                <a:cubicBezTo>
                  <a:pt x="1095" y="9416"/>
                  <a:pt x="912" y="9233"/>
                  <a:pt x="912" y="9004"/>
                </a:cubicBezTo>
                <a:cubicBezTo>
                  <a:pt x="912" y="8776"/>
                  <a:pt x="1095" y="8592"/>
                  <a:pt x="1321" y="8592"/>
                </a:cubicBezTo>
                <a:cubicBezTo>
                  <a:pt x="1547" y="8592"/>
                  <a:pt x="1730" y="8775"/>
                  <a:pt x="1730" y="9004"/>
                </a:cubicBezTo>
                <a:close/>
                <a:moveTo>
                  <a:pt x="6652" y="10124"/>
                </a:moveTo>
                <a:cubicBezTo>
                  <a:pt x="6590" y="10189"/>
                  <a:pt x="6488" y="10189"/>
                  <a:pt x="6423" y="10124"/>
                </a:cubicBezTo>
                <a:cubicBezTo>
                  <a:pt x="6361" y="10062"/>
                  <a:pt x="6361" y="9958"/>
                  <a:pt x="6423" y="9895"/>
                </a:cubicBezTo>
                <a:cubicBezTo>
                  <a:pt x="6488" y="9833"/>
                  <a:pt x="6590" y="9833"/>
                  <a:pt x="6652" y="9895"/>
                </a:cubicBezTo>
                <a:cubicBezTo>
                  <a:pt x="6714" y="9958"/>
                  <a:pt x="6714" y="10062"/>
                  <a:pt x="6652" y="10124"/>
                </a:cubicBezTo>
                <a:close/>
                <a:moveTo>
                  <a:pt x="6708" y="4326"/>
                </a:moveTo>
                <a:cubicBezTo>
                  <a:pt x="6971" y="4326"/>
                  <a:pt x="7183" y="4540"/>
                  <a:pt x="7183" y="4803"/>
                </a:cubicBezTo>
                <a:cubicBezTo>
                  <a:pt x="7183" y="5065"/>
                  <a:pt x="6971" y="5280"/>
                  <a:pt x="6708" y="5280"/>
                </a:cubicBezTo>
                <a:cubicBezTo>
                  <a:pt x="6446" y="5280"/>
                  <a:pt x="6234" y="5065"/>
                  <a:pt x="6234" y="4803"/>
                </a:cubicBezTo>
                <a:cubicBezTo>
                  <a:pt x="6234" y="4540"/>
                  <a:pt x="6446" y="4326"/>
                  <a:pt x="6708" y="4326"/>
                </a:cubicBezTo>
                <a:close/>
                <a:moveTo>
                  <a:pt x="6401" y="3567"/>
                </a:moveTo>
                <a:cubicBezTo>
                  <a:pt x="6556" y="3567"/>
                  <a:pt x="6680" y="3691"/>
                  <a:pt x="6680" y="3846"/>
                </a:cubicBezTo>
                <a:cubicBezTo>
                  <a:pt x="6680" y="4001"/>
                  <a:pt x="6556" y="4126"/>
                  <a:pt x="6401" y="4126"/>
                </a:cubicBezTo>
                <a:cubicBezTo>
                  <a:pt x="6246" y="4126"/>
                  <a:pt x="6121" y="4001"/>
                  <a:pt x="6121" y="3846"/>
                </a:cubicBezTo>
                <a:cubicBezTo>
                  <a:pt x="6121" y="3691"/>
                  <a:pt x="6246" y="3567"/>
                  <a:pt x="6401" y="3567"/>
                </a:cubicBezTo>
                <a:close/>
                <a:moveTo>
                  <a:pt x="525" y="1047"/>
                </a:moveTo>
                <a:cubicBezTo>
                  <a:pt x="525" y="1191"/>
                  <a:pt x="407" y="1309"/>
                  <a:pt x="263" y="1312"/>
                </a:cubicBezTo>
                <a:cubicBezTo>
                  <a:pt x="119" y="1312"/>
                  <a:pt x="0" y="1194"/>
                  <a:pt x="0" y="1047"/>
                </a:cubicBezTo>
                <a:cubicBezTo>
                  <a:pt x="0" y="903"/>
                  <a:pt x="119" y="784"/>
                  <a:pt x="263" y="784"/>
                </a:cubicBezTo>
                <a:cubicBezTo>
                  <a:pt x="407" y="784"/>
                  <a:pt x="525" y="900"/>
                  <a:pt x="525" y="1047"/>
                </a:cubicBezTo>
                <a:close/>
              </a:path>
            </a:pathLst>
          </a:custGeom>
          <a:solidFill>
            <a:srgbClr val="275D38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45801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4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814DE8C-7F3C-B14C-98A1-C8D48A38B38D}"/>
              </a:ext>
            </a:extLst>
          </p:cNvPr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iscoSansTT Light" panose="020B0503020201020303" pitchFamily="34" charset="0"/>
            </a:endParaRPr>
          </a:p>
        </p:txBody>
      </p:sp>
      <p:sp>
        <p:nvSpPr>
          <p:cNvPr id="42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420010" y="1722120"/>
            <a:ext cx="4754880" cy="3413760"/>
          </a:xfrm>
        </p:spPr>
        <p:txBody>
          <a:bodyPr anchor="ctr"/>
          <a:lstStyle>
            <a:lvl1pPr marL="6251" indent="-6251" algn="l" defTabSz="91437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b="0" i="0" u="none" kern="1200" dirty="0">
                <a:solidFill>
                  <a:schemeClr val="bg2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defRPr>
            </a:lvl1pPr>
          </a:lstStyle>
          <a:p>
            <a:r>
              <a:rPr lang="en-US" dirty="0"/>
              <a:t>Segue</a:t>
            </a:r>
          </a:p>
        </p:txBody>
      </p:sp>
      <p:sp>
        <p:nvSpPr>
          <p:cNvPr id="61" name="Freeform 1">
            <a:extLst>
              <a:ext uri="{FF2B5EF4-FFF2-40B4-BE49-F238E27FC236}">
                <a16:creationId xmlns:a16="http://schemas.microsoft.com/office/drawing/2014/main" id="{1EB3D9F7-EE03-40ED-9C59-F5DE3B2C7545}"/>
              </a:ext>
            </a:extLst>
          </p:cNvPr>
          <p:cNvSpPr>
            <a:spLocks noChangeAspect="1" noChangeArrowheads="1"/>
          </p:cNvSpPr>
          <p:nvPr/>
        </p:nvSpPr>
        <p:spPr bwMode="white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  <p:sp>
        <p:nvSpPr>
          <p:cNvPr id="6" name="Freeform 1">
            <a:extLst>
              <a:ext uri="{FF2B5EF4-FFF2-40B4-BE49-F238E27FC236}">
                <a16:creationId xmlns:a16="http://schemas.microsoft.com/office/drawing/2014/main" id="{FFCAACB4-B9BE-48FB-AA1E-333724EBB6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9376" y="0"/>
            <a:ext cx="3774625" cy="6864096"/>
          </a:xfrm>
          <a:custGeom>
            <a:avLst/>
            <a:gdLst>
              <a:gd name="T0" fmla="*/ 9437 w 12375"/>
              <a:gd name="T1" fmla="*/ 12405 h 16875"/>
              <a:gd name="T2" fmla="*/ 12374 w 12375"/>
              <a:gd name="T3" fmla="*/ 10030 h 16875"/>
              <a:gd name="T4" fmla="*/ 9561 w 12375"/>
              <a:gd name="T5" fmla="*/ 9530 h 16875"/>
              <a:gd name="T6" fmla="*/ 12374 w 12375"/>
              <a:gd name="T7" fmla="*/ 16405 h 16875"/>
              <a:gd name="T8" fmla="*/ 9905 w 12375"/>
              <a:gd name="T9" fmla="*/ 12905 h 16875"/>
              <a:gd name="T10" fmla="*/ 12374 w 12375"/>
              <a:gd name="T11" fmla="*/ 13905 h 16875"/>
              <a:gd name="T12" fmla="*/ 9030 w 12375"/>
              <a:gd name="T13" fmla="*/ 11030 h 16875"/>
              <a:gd name="T14" fmla="*/ 12374 w 12375"/>
              <a:gd name="T15" fmla="*/ 3344 h 16875"/>
              <a:gd name="T16" fmla="*/ 12374 w 12375"/>
              <a:gd name="T17" fmla="*/ 3469 h 16875"/>
              <a:gd name="T18" fmla="*/ 12374 w 12375"/>
              <a:gd name="T19" fmla="*/ 15062 h 16875"/>
              <a:gd name="T20" fmla="*/ 12374 w 12375"/>
              <a:gd name="T21" fmla="*/ 6344 h 16875"/>
              <a:gd name="T22" fmla="*/ 12374 w 12375"/>
              <a:gd name="T23" fmla="*/ 6500 h 16875"/>
              <a:gd name="T24" fmla="*/ 12374 w 12375"/>
              <a:gd name="T25" fmla="*/ 2844 h 16875"/>
              <a:gd name="T26" fmla="*/ 12374 w 12375"/>
              <a:gd name="T27" fmla="*/ 2969 h 16875"/>
              <a:gd name="T28" fmla="*/ 9186 w 12375"/>
              <a:gd name="T29" fmla="*/ 7875 h 16875"/>
              <a:gd name="T30" fmla="*/ 9905 w 12375"/>
              <a:gd name="T31" fmla="*/ 16062 h 16875"/>
              <a:gd name="T32" fmla="*/ 3344 w 12375"/>
              <a:gd name="T33" fmla="*/ 2844 h 16875"/>
              <a:gd name="T34" fmla="*/ 3344 w 12375"/>
              <a:gd name="T35" fmla="*/ 8000 h 16875"/>
              <a:gd name="T36" fmla="*/ 0 w 12375"/>
              <a:gd name="T37" fmla="*/ 14062 h 16875"/>
              <a:gd name="T38" fmla="*/ 3500 w 12375"/>
              <a:gd name="T39" fmla="*/ 15062 h 16875"/>
              <a:gd name="T40" fmla="*/ 156 w 12375"/>
              <a:gd name="T41" fmla="*/ 9030 h 16875"/>
              <a:gd name="T42" fmla="*/ 156 w 12375"/>
              <a:gd name="T43" fmla="*/ 4844 h 16875"/>
              <a:gd name="T44" fmla="*/ 0 w 12375"/>
              <a:gd name="T45" fmla="*/ 1969 h 16875"/>
              <a:gd name="T46" fmla="*/ 3750 w 12375"/>
              <a:gd name="T47" fmla="*/ 6344 h 16875"/>
              <a:gd name="T48" fmla="*/ 3750 w 12375"/>
              <a:gd name="T49" fmla="*/ 10530 h 16875"/>
              <a:gd name="T50" fmla="*/ 406 w 12375"/>
              <a:gd name="T51" fmla="*/ 16562 h 16875"/>
              <a:gd name="T52" fmla="*/ 3906 w 12375"/>
              <a:gd name="T53" fmla="*/ 15562 h 16875"/>
              <a:gd name="T54" fmla="*/ 563 w 12375"/>
              <a:gd name="T55" fmla="*/ 9530 h 16875"/>
              <a:gd name="T56" fmla="*/ 563 w 12375"/>
              <a:gd name="T57" fmla="*/ 4344 h 16875"/>
              <a:gd name="T58" fmla="*/ 3906 w 12375"/>
              <a:gd name="T59" fmla="*/ 0 h 16875"/>
              <a:gd name="T60" fmla="*/ 12374 w 12375"/>
              <a:gd name="T61" fmla="*/ 1813 h 16875"/>
              <a:gd name="T62" fmla="*/ 12374 w 12375"/>
              <a:gd name="T63" fmla="*/ 1313 h 16875"/>
              <a:gd name="T64" fmla="*/ 12374 w 12375"/>
              <a:gd name="T65" fmla="*/ 1469 h 16875"/>
              <a:gd name="T66" fmla="*/ 8655 w 12375"/>
              <a:gd name="T67" fmla="*/ 4000 h 16875"/>
              <a:gd name="T68" fmla="*/ 5406 w 12375"/>
              <a:gd name="T69" fmla="*/ 10030 h 16875"/>
              <a:gd name="T70" fmla="*/ 5406 w 12375"/>
              <a:gd name="T71" fmla="*/ 15905 h 16875"/>
              <a:gd name="T72" fmla="*/ 12061 w 12375"/>
              <a:gd name="T73" fmla="*/ 14405 h 16875"/>
              <a:gd name="T74" fmla="*/ 12061 w 12375"/>
              <a:gd name="T75" fmla="*/ 8530 h 16875"/>
              <a:gd name="T76" fmla="*/ 8812 w 12375"/>
              <a:gd name="T77" fmla="*/ 2469 h 16875"/>
              <a:gd name="T78" fmla="*/ 5406 w 12375"/>
              <a:gd name="T79" fmla="*/ 813 h 16875"/>
              <a:gd name="T80" fmla="*/ 4531 w 12375"/>
              <a:gd name="T81" fmla="*/ 5844 h 16875"/>
              <a:gd name="T82" fmla="*/ 7874 w 12375"/>
              <a:gd name="T83" fmla="*/ 11874 h 16875"/>
              <a:gd name="T84" fmla="*/ 4688 w 12375"/>
              <a:gd name="T85" fmla="*/ 16874 h 16875"/>
              <a:gd name="T86" fmla="*/ 8030 w 12375"/>
              <a:gd name="T87" fmla="*/ 10874 h 16875"/>
              <a:gd name="T88" fmla="*/ 8030 w 12375"/>
              <a:gd name="T89" fmla="*/ 6000 h 16875"/>
              <a:gd name="T90" fmla="*/ 4688 w 12375"/>
              <a:gd name="T91" fmla="*/ 0 h 16875"/>
              <a:gd name="T92" fmla="*/ 4125 w 12375"/>
              <a:gd name="T93" fmla="*/ 3844 h 16875"/>
              <a:gd name="T94" fmla="*/ 4125 w 12375"/>
              <a:gd name="T95" fmla="*/ 7000 h 16875"/>
              <a:gd name="T96" fmla="*/ 875 w 12375"/>
              <a:gd name="T97" fmla="*/ 13030 h 16875"/>
              <a:gd name="T98" fmla="*/ 4281 w 12375"/>
              <a:gd name="T99" fmla="*/ 16874 h 16875"/>
              <a:gd name="T100" fmla="*/ 7562 w 12375"/>
              <a:gd name="T101" fmla="*/ 11374 h 16875"/>
              <a:gd name="T102" fmla="*/ 7562 w 12375"/>
              <a:gd name="T103" fmla="*/ 5500 h 16875"/>
              <a:gd name="T104" fmla="*/ 4281 w 12375"/>
              <a:gd name="T105" fmla="*/ 0 h 16875"/>
              <a:gd name="T106" fmla="*/ 4938 w 12375"/>
              <a:gd name="T107" fmla="*/ 4500 h 16875"/>
              <a:gd name="T108" fmla="*/ 8280 w 12375"/>
              <a:gd name="T109" fmla="*/ 8438 h 16875"/>
              <a:gd name="T110" fmla="*/ 4938 w 12375"/>
              <a:gd name="T111" fmla="*/ 13530 h 16875"/>
              <a:gd name="T112" fmla="*/ 8405 w 12375"/>
              <a:gd name="T113" fmla="*/ 16874 h 16875"/>
              <a:gd name="T114" fmla="*/ 5063 w 12375"/>
              <a:gd name="T115" fmla="*/ 12530 h 16875"/>
              <a:gd name="T116" fmla="*/ 8405 w 12375"/>
              <a:gd name="T117" fmla="*/ 8406 h 16875"/>
              <a:gd name="T118" fmla="*/ 5063 w 12375"/>
              <a:gd name="T119" fmla="*/ 3469 h 16875"/>
              <a:gd name="T120" fmla="*/ 8280 w 12375"/>
              <a:gd name="T121" fmla="*/ 0 h 16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2375" h="16875">
                <a:moveTo>
                  <a:pt x="12374" y="12530"/>
                </a:moveTo>
                <a:lnTo>
                  <a:pt x="9561" y="12530"/>
                </a:lnTo>
                <a:lnTo>
                  <a:pt x="9561" y="13405"/>
                </a:lnTo>
                <a:lnTo>
                  <a:pt x="12374" y="13405"/>
                </a:lnTo>
                <a:lnTo>
                  <a:pt x="12374" y="13530"/>
                </a:lnTo>
                <a:lnTo>
                  <a:pt x="9437" y="13530"/>
                </a:lnTo>
                <a:lnTo>
                  <a:pt x="9437" y="12405"/>
                </a:lnTo>
                <a:lnTo>
                  <a:pt x="12374" y="12405"/>
                </a:lnTo>
                <a:lnTo>
                  <a:pt x="12374" y="12530"/>
                </a:lnTo>
                <a:close/>
                <a:moveTo>
                  <a:pt x="12374" y="10030"/>
                </a:moveTo>
                <a:lnTo>
                  <a:pt x="12374" y="9874"/>
                </a:lnTo>
                <a:lnTo>
                  <a:pt x="9905" y="9874"/>
                </a:lnTo>
                <a:lnTo>
                  <a:pt x="9905" y="10030"/>
                </a:lnTo>
                <a:lnTo>
                  <a:pt x="12374" y="10030"/>
                </a:lnTo>
                <a:close/>
                <a:moveTo>
                  <a:pt x="12374" y="9374"/>
                </a:moveTo>
                <a:lnTo>
                  <a:pt x="9437" y="9374"/>
                </a:lnTo>
                <a:lnTo>
                  <a:pt x="9437" y="10530"/>
                </a:lnTo>
                <a:lnTo>
                  <a:pt x="12374" y="10530"/>
                </a:lnTo>
                <a:lnTo>
                  <a:pt x="12374" y="10374"/>
                </a:lnTo>
                <a:lnTo>
                  <a:pt x="9561" y="10374"/>
                </a:lnTo>
                <a:lnTo>
                  <a:pt x="9561" y="9530"/>
                </a:lnTo>
                <a:lnTo>
                  <a:pt x="12374" y="9530"/>
                </a:lnTo>
                <a:lnTo>
                  <a:pt x="12374" y="9374"/>
                </a:lnTo>
                <a:close/>
                <a:moveTo>
                  <a:pt x="12374" y="15405"/>
                </a:moveTo>
                <a:lnTo>
                  <a:pt x="9437" y="15405"/>
                </a:lnTo>
                <a:lnTo>
                  <a:pt x="9437" y="16562"/>
                </a:lnTo>
                <a:lnTo>
                  <a:pt x="12374" y="16562"/>
                </a:lnTo>
                <a:lnTo>
                  <a:pt x="12374" y="16405"/>
                </a:lnTo>
                <a:lnTo>
                  <a:pt x="9561" y="16405"/>
                </a:lnTo>
                <a:lnTo>
                  <a:pt x="9561" y="15562"/>
                </a:lnTo>
                <a:lnTo>
                  <a:pt x="12374" y="15562"/>
                </a:lnTo>
                <a:lnTo>
                  <a:pt x="12374" y="15405"/>
                </a:lnTo>
                <a:close/>
                <a:moveTo>
                  <a:pt x="12374" y="13030"/>
                </a:moveTo>
                <a:lnTo>
                  <a:pt x="12374" y="12905"/>
                </a:lnTo>
                <a:lnTo>
                  <a:pt x="9905" y="12905"/>
                </a:lnTo>
                <a:lnTo>
                  <a:pt x="9905" y="13030"/>
                </a:lnTo>
                <a:lnTo>
                  <a:pt x="12374" y="13030"/>
                </a:lnTo>
                <a:close/>
                <a:moveTo>
                  <a:pt x="12374" y="11874"/>
                </a:moveTo>
                <a:lnTo>
                  <a:pt x="9030" y="11874"/>
                </a:lnTo>
                <a:lnTo>
                  <a:pt x="9030" y="14062"/>
                </a:lnTo>
                <a:lnTo>
                  <a:pt x="12374" y="14062"/>
                </a:lnTo>
                <a:lnTo>
                  <a:pt x="12374" y="13905"/>
                </a:lnTo>
                <a:lnTo>
                  <a:pt x="9186" y="13905"/>
                </a:lnTo>
                <a:lnTo>
                  <a:pt x="9186" y="12030"/>
                </a:lnTo>
                <a:lnTo>
                  <a:pt x="12374" y="12030"/>
                </a:lnTo>
                <a:lnTo>
                  <a:pt x="12374" y="11874"/>
                </a:lnTo>
                <a:close/>
                <a:moveTo>
                  <a:pt x="12374" y="8874"/>
                </a:moveTo>
                <a:lnTo>
                  <a:pt x="9030" y="8874"/>
                </a:lnTo>
                <a:lnTo>
                  <a:pt x="9030" y="11030"/>
                </a:lnTo>
                <a:lnTo>
                  <a:pt x="12374" y="11030"/>
                </a:lnTo>
                <a:lnTo>
                  <a:pt x="12374" y="10874"/>
                </a:lnTo>
                <a:lnTo>
                  <a:pt x="9186" y="10874"/>
                </a:lnTo>
                <a:lnTo>
                  <a:pt x="9186" y="9030"/>
                </a:lnTo>
                <a:lnTo>
                  <a:pt x="12374" y="9030"/>
                </a:lnTo>
                <a:lnTo>
                  <a:pt x="12374" y="8874"/>
                </a:lnTo>
                <a:close/>
                <a:moveTo>
                  <a:pt x="12374" y="3344"/>
                </a:moveTo>
                <a:lnTo>
                  <a:pt x="9437" y="3344"/>
                </a:lnTo>
                <a:lnTo>
                  <a:pt x="9437" y="4500"/>
                </a:lnTo>
                <a:lnTo>
                  <a:pt x="12374" y="4500"/>
                </a:lnTo>
                <a:lnTo>
                  <a:pt x="12374" y="4344"/>
                </a:lnTo>
                <a:lnTo>
                  <a:pt x="9561" y="4344"/>
                </a:lnTo>
                <a:lnTo>
                  <a:pt x="9561" y="3469"/>
                </a:lnTo>
                <a:lnTo>
                  <a:pt x="12374" y="3469"/>
                </a:lnTo>
                <a:lnTo>
                  <a:pt x="12374" y="3344"/>
                </a:lnTo>
                <a:close/>
                <a:moveTo>
                  <a:pt x="12374" y="4000"/>
                </a:moveTo>
                <a:lnTo>
                  <a:pt x="12374" y="3844"/>
                </a:lnTo>
                <a:lnTo>
                  <a:pt x="9905" y="3844"/>
                </a:lnTo>
                <a:lnTo>
                  <a:pt x="9905" y="4000"/>
                </a:lnTo>
                <a:lnTo>
                  <a:pt x="12374" y="4000"/>
                </a:lnTo>
                <a:close/>
                <a:moveTo>
                  <a:pt x="12374" y="15062"/>
                </a:moveTo>
                <a:lnTo>
                  <a:pt x="12374" y="14905"/>
                </a:lnTo>
                <a:lnTo>
                  <a:pt x="9030" y="14905"/>
                </a:lnTo>
                <a:lnTo>
                  <a:pt x="9030" y="16874"/>
                </a:lnTo>
                <a:lnTo>
                  <a:pt x="9186" y="16874"/>
                </a:lnTo>
                <a:lnTo>
                  <a:pt x="9186" y="15062"/>
                </a:lnTo>
                <a:lnTo>
                  <a:pt x="12374" y="15062"/>
                </a:lnTo>
                <a:close/>
                <a:moveTo>
                  <a:pt x="12374" y="6344"/>
                </a:moveTo>
                <a:lnTo>
                  <a:pt x="9437" y="6344"/>
                </a:lnTo>
                <a:lnTo>
                  <a:pt x="9437" y="7500"/>
                </a:lnTo>
                <a:lnTo>
                  <a:pt x="12374" y="7500"/>
                </a:lnTo>
                <a:lnTo>
                  <a:pt x="12374" y="7344"/>
                </a:lnTo>
                <a:lnTo>
                  <a:pt x="9561" y="7344"/>
                </a:lnTo>
                <a:lnTo>
                  <a:pt x="9561" y="6500"/>
                </a:lnTo>
                <a:lnTo>
                  <a:pt x="12374" y="6500"/>
                </a:lnTo>
                <a:lnTo>
                  <a:pt x="12374" y="6344"/>
                </a:lnTo>
                <a:close/>
                <a:moveTo>
                  <a:pt x="12374" y="7000"/>
                </a:moveTo>
                <a:lnTo>
                  <a:pt x="12374" y="6844"/>
                </a:lnTo>
                <a:lnTo>
                  <a:pt x="9905" y="6844"/>
                </a:lnTo>
                <a:lnTo>
                  <a:pt x="9905" y="7000"/>
                </a:lnTo>
                <a:lnTo>
                  <a:pt x="12374" y="7000"/>
                </a:lnTo>
                <a:close/>
                <a:moveTo>
                  <a:pt x="12374" y="2844"/>
                </a:moveTo>
                <a:lnTo>
                  <a:pt x="9030" y="2844"/>
                </a:lnTo>
                <a:lnTo>
                  <a:pt x="9030" y="5000"/>
                </a:lnTo>
                <a:lnTo>
                  <a:pt x="12374" y="5000"/>
                </a:lnTo>
                <a:lnTo>
                  <a:pt x="12374" y="4844"/>
                </a:lnTo>
                <a:lnTo>
                  <a:pt x="9186" y="4844"/>
                </a:lnTo>
                <a:lnTo>
                  <a:pt x="9186" y="2969"/>
                </a:lnTo>
                <a:lnTo>
                  <a:pt x="12374" y="2969"/>
                </a:lnTo>
                <a:lnTo>
                  <a:pt x="12374" y="2844"/>
                </a:lnTo>
                <a:close/>
                <a:moveTo>
                  <a:pt x="12374" y="5844"/>
                </a:moveTo>
                <a:lnTo>
                  <a:pt x="9030" y="5844"/>
                </a:lnTo>
                <a:lnTo>
                  <a:pt x="9030" y="8000"/>
                </a:lnTo>
                <a:lnTo>
                  <a:pt x="12374" y="8000"/>
                </a:lnTo>
                <a:lnTo>
                  <a:pt x="12374" y="7875"/>
                </a:lnTo>
                <a:lnTo>
                  <a:pt x="9186" y="7875"/>
                </a:lnTo>
                <a:lnTo>
                  <a:pt x="9186" y="6000"/>
                </a:lnTo>
                <a:lnTo>
                  <a:pt x="12374" y="6000"/>
                </a:lnTo>
                <a:lnTo>
                  <a:pt x="12374" y="5844"/>
                </a:lnTo>
                <a:close/>
                <a:moveTo>
                  <a:pt x="12374" y="16062"/>
                </a:moveTo>
                <a:lnTo>
                  <a:pt x="12374" y="15905"/>
                </a:lnTo>
                <a:lnTo>
                  <a:pt x="9905" y="15905"/>
                </a:lnTo>
                <a:lnTo>
                  <a:pt x="9905" y="16062"/>
                </a:lnTo>
                <a:lnTo>
                  <a:pt x="12374" y="16062"/>
                </a:lnTo>
                <a:close/>
                <a:moveTo>
                  <a:pt x="9905" y="969"/>
                </a:moveTo>
                <a:lnTo>
                  <a:pt x="12374" y="969"/>
                </a:lnTo>
                <a:lnTo>
                  <a:pt x="12374" y="813"/>
                </a:lnTo>
                <a:lnTo>
                  <a:pt x="9905" y="813"/>
                </a:lnTo>
                <a:lnTo>
                  <a:pt x="9905" y="969"/>
                </a:lnTo>
                <a:close/>
                <a:moveTo>
                  <a:pt x="3344" y="2844"/>
                </a:moveTo>
                <a:lnTo>
                  <a:pt x="0" y="2844"/>
                </a:lnTo>
                <a:lnTo>
                  <a:pt x="0" y="5000"/>
                </a:lnTo>
                <a:lnTo>
                  <a:pt x="3344" y="5000"/>
                </a:lnTo>
                <a:lnTo>
                  <a:pt x="3344" y="5844"/>
                </a:lnTo>
                <a:lnTo>
                  <a:pt x="0" y="5844"/>
                </a:lnTo>
                <a:lnTo>
                  <a:pt x="0" y="8000"/>
                </a:lnTo>
                <a:lnTo>
                  <a:pt x="3344" y="8000"/>
                </a:lnTo>
                <a:lnTo>
                  <a:pt x="3344" y="8874"/>
                </a:lnTo>
                <a:lnTo>
                  <a:pt x="0" y="8874"/>
                </a:lnTo>
                <a:lnTo>
                  <a:pt x="0" y="11030"/>
                </a:lnTo>
                <a:lnTo>
                  <a:pt x="3344" y="11030"/>
                </a:lnTo>
                <a:lnTo>
                  <a:pt x="3344" y="11874"/>
                </a:lnTo>
                <a:lnTo>
                  <a:pt x="0" y="11874"/>
                </a:lnTo>
                <a:lnTo>
                  <a:pt x="0" y="14062"/>
                </a:lnTo>
                <a:lnTo>
                  <a:pt x="3344" y="14062"/>
                </a:lnTo>
                <a:lnTo>
                  <a:pt x="3344" y="14905"/>
                </a:lnTo>
                <a:lnTo>
                  <a:pt x="0" y="14905"/>
                </a:lnTo>
                <a:lnTo>
                  <a:pt x="0" y="16874"/>
                </a:lnTo>
                <a:lnTo>
                  <a:pt x="156" y="16874"/>
                </a:lnTo>
                <a:lnTo>
                  <a:pt x="156" y="15062"/>
                </a:lnTo>
                <a:lnTo>
                  <a:pt x="3500" y="15062"/>
                </a:lnTo>
                <a:lnTo>
                  <a:pt x="3500" y="13905"/>
                </a:lnTo>
                <a:lnTo>
                  <a:pt x="156" y="13905"/>
                </a:lnTo>
                <a:lnTo>
                  <a:pt x="156" y="12030"/>
                </a:lnTo>
                <a:lnTo>
                  <a:pt x="3500" y="12030"/>
                </a:lnTo>
                <a:lnTo>
                  <a:pt x="3500" y="10874"/>
                </a:lnTo>
                <a:lnTo>
                  <a:pt x="156" y="10874"/>
                </a:lnTo>
                <a:lnTo>
                  <a:pt x="156" y="9030"/>
                </a:lnTo>
                <a:lnTo>
                  <a:pt x="3500" y="9030"/>
                </a:lnTo>
                <a:lnTo>
                  <a:pt x="3500" y="7875"/>
                </a:lnTo>
                <a:lnTo>
                  <a:pt x="156" y="7875"/>
                </a:lnTo>
                <a:lnTo>
                  <a:pt x="156" y="6000"/>
                </a:lnTo>
                <a:lnTo>
                  <a:pt x="3500" y="6000"/>
                </a:lnTo>
                <a:lnTo>
                  <a:pt x="3500" y="4844"/>
                </a:lnTo>
                <a:lnTo>
                  <a:pt x="156" y="4844"/>
                </a:lnTo>
                <a:lnTo>
                  <a:pt x="156" y="2969"/>
                </a:lnTo>
                <a:lnTo>
                  <a:pt x="3500" y="2969"/>
                </a:lnTo>
                <a:lnTo>
                  <a:pt x="3500" y="1813"/>
                </a:lnTo>
                <a:lnTo>
                  <a:pt x="156" y="1813"/>
                </a:lnTo>
                <a:lnTo>
                  <a:pt x="156" y="0"/>
                </a:lnTo>
                <a:lnTo>
                  <a:pt x="0" y="0"/>
                </a:lnTo>
                <a:lnTo>
                  <a:pt x="0" y="1969"/>
                </a:lnTo>
                <a:lnTo>
                  <a:pt x="3344" y="1969"/>
                </a:lnTo>
                <a:lnTo>
                  <a:pt x="3344" y="2844"/>
                </a:lnTo>
                <a:close/>
                <a:moveTo>
                  <a:pt x="3750" y="3344"/>
                </a:moveTo>
                <a:lnTo>
                  <a:pt x="406" y="3344"/>
                </a:lnTo>
                <a:lnTo>
                  <a:pt x="406" y="4500"/>
                </a:lnTo>
                <a:lnTo>
                  <a:pt x="3750" y="4500"/>
                </a:lnTo>
                <a:lnTo>
                  <a:pt x="3750" y="6344"/>
                </a:lnTo>
                <a:lnTo>
                  <a:pt x="406" y="6344"/>
                </a:lnTo>
                <a:lnTo>
                  <a:pt x="406" y="7500"/>
                </a:lnTo>
                <a:lnTo>
                  <a:pt x="3750" y="7500"/>
                </a:lnTo>
                <a:lnTo>
                  <a:pt x="3750" y="9374"/>
                </a:lnTo>
                <a:lnTo>
                  <a:pt x="406" y="9374"/>
                </a:lnTo>
                <a:lnTo>
                  <a:pt x="406" y="10530"/>
                </a:lnTo>
                <a:lnTo>
                  <a:pt x="3750" y="10530"/>
                </a:lnTo>
                <a:lnTo>
                  <a:pt x="3750" y="12405"/>
                </a:lnTo>
                <a:lnTo>
                  <a:pt x="406" y="12405"/>
                </a:lnTo>
                <a:lnTo>
                  <a:pt x="406" y="13530"/>
                </a:lnTo>
                <a:lnTo>
                  <a:pt x="3750" y="13530"/>
                </a:lnTo>
                <a:lnTo>
                  <a:pt x="3750" y="15405"/>
                </a:lnTo>
                <a:lnTo>
                  <a:pt x="406" y="15405"/>
                </a:lnTo>
                <a:lnTo>
                  <a:pt x="406" y="16562"/>
                </a:lnTo>
                <a:lnTo>
                  <a:pt x="3750" y="16562"/>
                </a:lnTo>
                <a:lnTo>
                  <a:pt x="3750" y="16874"/>
                </a:lnTo>
                <a:lnTo>
                  <a:pt x="3906" y="16874"/>
                </a:lnTo>
                <a:lnTo>
                  <a:pt x="3906" y="16405"/>
                </a:lnTo>
                <a:lnTo>
                  <a:pt x="563" y="16405"/>
                </a:lnTo>
                <a:lnTo>
                  <a:pt x="563" y="15562"/>
                </a:lnTo>
                <a:lnTo>
                  <a:pt x="3906" y="15562"/>
                </a:lnTo>
                <a:lnTo>
                  <a:pt x="3906" y="13405"/>
                </a:lnTo>
                <a:lnTo>
                  <a:pt x="563" y="13405"/>
                </a:lnTo>
                <a:lnTo>
                  <a:pt x="563" y="12530"/>
                </a:lnTo>
                <a:lnTo>
                  <a:pt x="3906" y="12530"/>
                </a:lnTo>
                <a:lnTo>
                  <a:pt x="3906" y="10374"/>
                </a:lnTo>
                <a:lnTo>
                  <a:pt x="563" y="10374"/>
                </a:lnTo>
                <a:lnTo>
                  <a:pt x="563" y="9530"/>
                </a:lnTo>
                <a:lnTo>
                  <a:pt x="3906" y="9530"/>
                </a:lnTo>
                <a:lnTo>
                  <a:pt x="3906" y="7344"/>
                </a:lnTo>
                <a:lnTo>
                  <a:pt x="563" y="7344"/>
                </a:lnTo>
                <a:lnTo>
                  <a:pt x="563" y="6500"/>
                </a:lnTo>
                <a:lnTo>
                  <a:pt x="3906" y="6500"/>
                </a:lnTo>
                <a:lnTo>
                  <a:pt x="3906" y="4344"/>
                </a:lnTo>
                <a:lnTo>
                  <a:pt x="563" y="4344"/>
                </a:lnTo>
                <a:lnTo>
                  <a:pt x="563" y="3469"/>
                </a:lnTo>
                <a:lnTo>
                  <a:pt x="3906" y="3469"/>
                </a:lnTo>
                <a:lnTo>
                  <a:pt x="3906" y="1313"/>
                </a:lnTo>
                <a:lnTo>
                  <a:pt x="563" y="1313"/>
                </a:lnTo>
                <a:lnTo>
                  <a:pt x="563" y="469"/>
                </a:lnTo>
                <a:lnTo>
                  <a:pt x="3906" y="469"/>
                </a:lnTo>
                <a:lnTo>
                  <a:pt x="3906" y="0"/>
                </a:lnTo>
                <a:lnTo>
                  <a:pt x="3750" y="0"/>
                </a:lnTo>
                <a:lnTo>
                  <a:pt x="3750" y="313"/>
                </a:lnTo>
                <a:lnTo>
                  <a:pt x="406" y="313"/>
                </a:lnTo>
                <a:lnTo>
                  <a:pt x="406" y="1469"/>
                </a:lnTo>
                <a:lnTo>
                  <a:pt x="3750" y="1469"/>
                </a:lnTo>
                <a:lnTo>
                  <a:pt x="3750" y="3344"/>
                </a:lnTo>
                <a:close/>
                <a:moveTo>
                  <a:pt x="12374" y="1813"/>
                </a:moveTo>
                <a:lnTo>
                  <a:pt x="9186" y="1813"/>
                </a:lnTo>
                <a:lnTo>
                  <a:pt x="9186" y="0"/>
                </a:lnTo>
                <a:lnTo>
                  <a:pt x="9030" y="0"/>
                </a:lnTo>
                <a:lnTo>
                  <a:pt x="9030" y="1969"/>
                </a:lnTo>
                <a:lnTo>
                  <a:pt x="12374" y="1969"/>
                </a:lnTo>
                <a:lnTo>
                  <a:pt x="12374" y="1813"/>
                </a:lnTo>
                <a:close/>
                <a:moveTo>
                  <a:pt x="12374" y="1313"/>
                </a:moveTo>
                <a:lnTo>
                  <a:pt x="9561" y="1313"/>
                </a:lnTo>
                <a:lnTo>
                  <a:pt x="9561" y="469"/>
                </a:lnTo>
                <a:lnTo>
                  <a:pt x="12374" y="469"/>
                </a:lnTo>
                <a:lnTo>
                  <a:pt x="12374" y="313"/>
                </a:lnTo>
                <a:lnTo>
                  <a:pt x="9437" y="313"/>
                </a:lnTo>
                <a:lnTo>
                  <a:pt x="9437" y="1469"/>
                </a:lnTo>
                <a:lnTo>
                  <a:pt x="12374" y="1469"/>
                </a:lnTo>
                <a:lnTo>
                  <a:pt x="12374" y="1313"/>
                </a:lnTo>
                <a:close/>
                <a:moveTo>
                  <a:pt x="5406" y="969"/>
                </a:moveTo>
                <a:lnTo>
                  <a:pt x="8655" y="969"/>
                </a:lnTo>
                <a:lnTo>
                  <a:pt x="8655" y="3844"/>
                </a:lnTo>
                <a:lnTo>
                  <a:pt x="5406" y="3844"/>
                </a:lnTo>
                <a:lnTo>
                  <a:pt x="5406" y="4000"/>
                </a:lnTo>
                <a:lnTo>
                  <a:pt x="8655" y="4000"/>
                </a:lnTo>
                <a:lnTo>
                  <a:pt x="8655" y="6844"/>
                </a:lnTo>
                <a:lnTo>
                  <a:pt x="5406" y="6844"/>
                </a:lnTo>
                <a:lnTo>
                  <a:pt x="5406" y="7000"/>
                </a:lnTo>
                <a:lnTo>
                  <a:pt x="8655" y="7000"/>
                </a:lnTo>
                <a:lnTo>
                  <a:pt x="8655" y="9874"/>
                </a:lnTo>
                <a:lnTo>
                  <a:pt x="5406" y="9874"/>
                </a:lnTo>
                <a:lnTo>
                  <a:pt x="5406" y="10030"/>
                </a:lnTo>
                <a:lnTo>
                  <a:pt x="8655" y="10030"/>
                </a:lnTo>
                <a:lnTo>
                  <a:pt x="8655" y="12905"/>
                </a:lnTo>
                <a:lnTo>
                  <a:pt x="5406" y="12905"/>
                </a:lnTo>
                <a:lnTo>
                  <a:pt x="5406" y="13030"/>
                </a:lnTo>
                <a:lnTo>
                  <a:pt x="8655" y="13030"/>
                </a:lnTo>
                <a:lnTo>
                  <a:pt x="8655" y="15905"/>
                </a:lnTo>
                <a:lnTo>
                  <a:pt x="5406" y="15905"/>
                </a:lnTo>
                <a:lnTo>
                  <a:pt x="5406" y="16062"/>
                </a:lnTo>
                <a:lnTo>
                  <a:pt x="8655" y="16062"/>
                </a:lnTo>
                <a:lnTo>
                  <a:pt x="8655" y="16874"/>
                </a:lnTo>
                <a:lnTo>
                  <a:pt x="8812" y="16874"/>
                </a:lnTo>
                <a:lnTo>
                  <a:pt x="8812" y="14562"/>
                </a:lnTo>
                <a:lnTo>
                  <a:pt x="12061" y="14562"/>
                </a:lnTo>
                <a:lnTo>
                  <a:pt x="12061" y="14405"/>
                </a:lnTo>
                <a:lnTo>
                  <a:pt x="8812" y="14405"/>
                </a:lnTo>
                <a:lnTo>
                  <a:pt x="8812" y="11530"/>
                </a:lnTo>
                <a:lnTo>
                  <a:pt x="12061" y="11530"/>
                </a:lnTo>
                <a:lnTo>
                  <a:pt x="12061" y="11374"/>
                </a:lnTo>
                <a:lnTo>
                  <a:pt x="8812" y="11374"/>
                </a:lnTo>
                <a:lnTo>
                  <a:pt x="8812" y="8530"/>
                </a:lnTo>
                <a:lnTo>
                  <a:pt x="12061" y="8530"/>
                </a:lnTo>
                <a:lnTo>
                  <a:pt x="12061" y="8375"/>
                </a:lnTo>
                <a:lnTo>
                  <a:pt x="8812" y="8375"/>
                </a:lnTo>
                <a:lnTo>
                  <a:pt x="8812" y="5500"/>
                </a:lnTo>
                <a:lnTo>
                  <a:pt x="12061" y="5500"/>
                </a:lnTo>
                <a:lnTo>
                  <a:pt x="12061" y="5344"/>
                </a:lnTo>
                <a:lnTo>
                  <a:pt x="8812" y="5344"/>
                </a:lnTo>
                <a:lnTo>
                  <a:pt x="8812" y="2469"/>
                </a:lnTo>
                <a:lnTo>
                  <a:pt x="12061" y="2469"/>
                </a:lnTo>
                <a:lnTo>
                  <a:pt x="12061" y="2344"/>
                </a:lnTo>
                <a:lnTo>
                  <a:pt x="8812" y="2344"/>
                </a:lnTo>
                <a:lnTo>
                  <a:pt x="8812" y="0"/>
                </a:lnTo>
                <a:lnTo>
                  <a:pt x="8655" y="0"/>
                </a:lnTo>
                <a:lnTo>
                  <a:pt x="8655" y="813"/>
                </a:lnTo>
                <a:lnTo>
                  <a:pt x="5406" y="813"/>
                </a:lnTo>
                <a:lnTo>
                  <a:pt x="5406" y="969"/>
                </a:lnTo>
                <a:close/>
                <a:moveTo>
                  <a:pt x="7874" y="2844"/>
                </a:moveTo>
                <a:lnTo>
                  <a:pt x="4531" y="2844"/>
                </a:lnTo>
                <a:lnTo>
                  <a:pt x="4531" y="5000"/>
                </a:lnTo>
                <a:lnTo>
                  <a:pt x="7874" y="5000"/>
                </a:lnTo>
                <a:lnTo>
                  <a:pt x="7874" y="5844"/>
                </a:lnTo>
                <a:lnTo>
                  <a:pt x="4531" y="5844"/>
                </a:lnTo>
                <a:lnTo>
                  <a:pt x="4531" y="8000"/>
                </a:lnTo>
                <a:lnTo>
                  <a:pt x="7874" y="8000"/>
                </a:lnTo>
                <a:lnTo>
                  <a:pt x="7874" y="8874"/>
                </a:lnTo>
                <a:lnTo>
                  <a:pt x="4531" y="8874"/>
                </a:lnTo>
                <a:lnTo>
                  <a:pt x="4531" y="11030"/>
                </a:lnTo>
                <a:lnTo>
                  <a:pt x="7874" y="11030"/>
                </a:lnTo>
                <a:lnTo>
                  <a:pt x="7874" y="11874"/>
                </a:lnTo>
                <a:lnTo>
                  <a:pt x="4531" y="11874"/>
                </a:lnTo>
                <a:lnTo>
                  <a:pt x="4531" y="14062"/>
                </a:lnTo>
                <a:lnTo>
                  <a:pt x="7874" y="14062"/>
                </a:lnTo>
                <a:lnTo>
                  <a:pt x="7874" y="14905"/>
                </a:lnTo>
                <a:lnTo>
                  <a:pt x="4531" y="14905"/>
                </a:lnTo>
                <a:lnTo>
                  <a:pt x="4531" y="16874"/>
                </a:lnTo>
                <a:lnTo>
                  <a:pt x="4688" y="16874"/>
                </a:lnTo>
                <a:lnTo>
                  <a:pt x="4688" y="15062"/>
                </a:lnTo>
                <a:lnTo>
                  <a:pt x="8030" y="15062"/>
                </a:lnTo>
                <a:lnTo>
                  <a:pt x="8030" y="13905"/>
                </a:lnTo>
                <a:lnTo>
                  <a:pt x="4688" y="13905"/>
                </a:lnTo>
                <a:lnTo>
                  <a:pt x="4688" y="12030"/>
                </a:lnTo>
                <a:lnTo>
                  <a:pt x="8030" y="12030"/>
                </a:lnTo>
                <a:lnTo>
                  <a:pt x="8030" y="10874"/>
                </a:lnTo>
                <a:lnTo>
                  <a:pt x="4688" y="10874"/>
                </a:lnTo>
                <a:lnTo>
                  <a:pt x="4688" y="9030"/>
                </a:lnTo>
                <a:lnTo>
                  <a:pt x="8030" y="9030"/>
                </a:lnTo>
                <a:lnTo>
                  <a:pt x="8030" y="7875"/>
                </a:lnTo>
                <a:lnTo>
                  <a:pt x="4688" y="7875"/>
                </a:lnTo>
                <a:lnTo>
                  <a:pt x="4688" y="6000"/>
                </a:lnTo>
                <a:lnTo>
                  <a:pt x="8030" y="6000"/>
                </a:lnTo>
                <a:lnTo>
                  <a:pt x="8030" y="4844"/>
                </a:lnTo>
                <a:lnTo>
                  <a:pt x="4688" y="4844"/>
                </a:lnTo>
                <a:lnTo>
                  <a:pt x="4688" y="2969"/>
                </a:lnTo>
                <a:lnTo>
                  <a:pt x="8030" y="2969"/>
                </a:lnTo>
                <a:lnTo>
                  <a:pt x="8030" y="1813"/>
                </a:lnTo>
                <a:lnTo>
                  <a:pt x="4688" y="1813"/>
                </a:lnTo>
                <a:lnTo>
                  <a:pt x="4688" y="0"/>
                </a:lnTo>
                <a:lnTo>
                  <a:pt x="4531" y="0"/>
                </a:lnTo>
                <a:lnTo>
                  <a:pt x="4531" y="1969"/>
                </a:lnTo>
                <a:lnTo>
                  <a:pt x="7874" y="1969"/>
                </a:lnTo>
                <a:lnTo>
                  <a:pt x="7874" y="2844"/>
                </a:lnTo>
                <a:close/>
                <a:moveTo>
                  <a:pt x="875" y="969"/>
                </a:moveTo>
                <a:lnTo>
                  <a:pt x="4125" y="969"/>
                </a:lnTo>
                <a:lnTo>
                  <a:pt x="4125" y="3844"/>
                </a:lnTo>
                <a:lnTo>
                  <a:pt x="875" y="3844"/>
                </a:lnTo>
                <a:lnTo>
                  <a:pt x="875" y="4000"/>
                </a:lnTo>
                <a:lnTo>
                  <a:pt x="4125" y="4000"/>
                </a:lnTo>
                <a:lnTo>
                  <a:pt x="4125" y="6844"/>
                </a:lnTo>
                <a:lnTo>
                  <a:pt x="875" y="6844"/>
                </a:lnTo>
                <a:lnTo>
                  <a:pt x="875" y="7000"/>
                </a:lnTo>
                <a:lnTo>
                  <a:pt x="4125" y="7000"/>
                </a:lnTo>
                <a:lnTo>
                  <a:pt x="4125" y="9874"/>
                </a:lnTo>
                <a:lnTo>
                  <a:pt x="875" y="9874"/>
                </a:lnTo>
                <a:lnTo>
                  <a:pt x="875" y="10030"/>
                </a:lnTo>
                <a:lnTo>
                  <a:pt x="4125" y="10030"/>
                </a:lnTo>
                <a:lnTo>
                  <a:pt x="4125" y="12905"/>
                </a:lnTo>
                <a:lnTo>
                  <a:pt x="875" y="12905"/>
                </a:lnTo>
                <a:lnTo>
                  <a:pt x="875" y="13030"/>
                </a:lnTo>
                <a:lnTo>
                  <a:pt x="4125" y="13030"/>
                </a:lnTo>
                <a:lnTo>
                  <a:pt x="4125" y="15905"/>
                </a:lnTo>
                <a:lnTo>
                  <a:pt x="875" y="15905"/>
                </a:lnTo>
                <a:lnTo>
                  <a:pt x="875" y="16062"/>
                </a:lnTo>
                <a:lnTo>
                  <a:pt x="4125" y="16062"/>
                </a:lnTo>
                <a:lnTo>
                  <a:pt x="4125" y="16874"/>
                </a:lnTo>
                <a:lnTo>
                  <a:pt x="4281" y="16874"/>
                </a:lnTo>
                <a:lnTo>
                  <a:pt x="4281" y="14562"/>
                </a:lnTo>
                <a:lnTo>
                  <a:pt x="7562" y="14562"/>
                </a:lnTo>
                <a:lnTo>
                  <a:pt x="7562" y="14405"/>
                </a:lnTo>
                <a:lnTo>
                  <a:pt x="4281" y="14405"/>
                </a:lnTo>
                <a:lnTo>
                  <a:pt x="4281" y="11530"/>
                </a:lnTo>
                <a:lnTo>
                  <a:pt x="7562" y="11530"/>
                </a:lnTo>
                <a:lnTo>
                  <a:pt x="7562" y="11374"/>
                </a:lnTo>
                <a:lnTo>
                  <a:pt x="4281" y="11374"/>
                </a:lnTo>
                <a:lnTo>
                  <a:pt x="4281" y="8530"/>
                </a:lnTo>
                <a:lnTo>
                  <a:pt x="7562" y="8530"/>
                </a:lnTo>
                <a:lnTo>
                  <a:pt x="7562" y="8375"/>
                </a:lnTo>
                <a:lnTo>
                  <a:pt x="4281" y="8375"/>
                </a:lnTo>
                <a:lnTo>
                  <a:pt x="4281" y="5500"/>
                </a:lnTo>
                <a:lnTo>
                  <a:pt x="7562" y="5500"/>
                </a:lnTo>
                <a:lnTo>
                  <a:pt x="7562" y="5344"/>
                </a:lnTo>
                <a:lnTo>
                  <a:pt x="4281" y="5344"/>
                </a:lnTo>
                <a:lnTo>
                  <a:pt x="4281" y="2469"/>
                </a:lnTo>
                <a:lnTo>
                  <a:pt x="7562" y="2469"/>
                </a:lnTo>
                <a:lnTo>
                  <a:pt x="7562" y="2344"/>
                </a:lnTo>
                <a:lnTo>
                  <a:pt x="4281" y="2344"/>
                </a:lnTo>
                <a:lnTo>
                  <a:pt x="4281" y="0"/>
                </a:lnTo>
                <a:lnTo>
                  <a:pt x="4125" y="0"/>
                </a:lnTo>
                <a:lnTo>
                  <a:pt x="4125" y="813"/>
                </a:lnTo>
                <a:lnTo>
                  <a:pt x="875" y="813"/>
                </a:lnTo>
                <a:lnTo>
                  <a:pt x="875" y="969"/>
                </a:lnTo>
                <a:close/>
                <a:moveTo>
                  <a:pt x="8280" y="3344"/>
                </a:moveTo>
                <a:lnTo>
                  <a:pt x="4938" y="3344"/>
                </a:lnTo>
                <a:lnTo>
                  <a:pt x="4938" y="4500"/>
                </a:lnTo>
                <a:lnTo>
                  <a:pt x="8280" y="4500"/>
                </a:lnTo>
                <a:lnTo>
                  <a:pt x="8280" y="6344"/>
                </a:lnTo>
                <a:lnTo>
                  <a:pt x="4938" y="6344"/>
                </a:lnTo>
                <a:lnTo>
                  <a:pt x="4938" y="7500"/>
                </a:lnTo>
                <a:lnTo>
                  <a:pt x="8280" y="7500"/>
                </a:lnTo>
                <a:lnTo>
                  <a:pt x="8280" y="8406"/>
                </a:lnTo>
                <a:lnTo>
                  <a:pt x="8280" y="8438"/>
                </a:lnTo>
                <a:lnTo>
                  <a:pt x="8280" y="9374"/>
                </a:lnTo>
                <a:lnTo>
                  <a:pt x="4938" y="9374"/>
                </a:lnTo>
                <a:lnTo>
                  <a:pt x="4938" y="10530"/>
                </a:lnTo>
                <a:lnTo>
                  <a:pt x="8280" y="10530"/>
                </a:lnTo>
                <a:lnTo>
                  <a:pt x="8280" y="12405"/>
                </a:lnTo>
                <a:lnTo>
                  <a:pt x="4938" y="12405"/>
                </a:lnTo>
                <a:lnTo>
                  <a:pt x="4938" y="13530"/>
                </a:lnTo>
                <a:lnTo>
                  <a:pt x="8280" y="13530"/>
                </a:lnTo>
                <a:lnTo>
                  <a:pt x="8280" y="15405"/>
                </a:lnTo>
                <a:lnTo>
                  <a:pt x="4938" y="15405"/>
                </a:lnTo>
                <a:lnTo>
                  <a:pt x="4938" y="16562"/>
                </a:lnTo>
                <a:lnTo>
                  <a:pt x="8280" y="16562"/>
                </a:lnTo>
                <a:lnTo>
                  <a:pt x="8280" y="16874"/>
                </a:lnTo>
                <a:lnTo>
                  <a:pt x="8405" y="16874"/>
                </a:lnTo>
                <a:lnTo>
                  <a:pt x="8405" y="16405"/>
                </a:lnTo>
                <a:lnTo>
                  <a:pt x="5063" y="16405"/>
                </a:lnTo>
                <a:lnTo>
                  <a:pt x="5063" y="15562"/>
                </a:lnTo>
                <a:lnTo>
                  <a:pt x="8405" y="15562"/>
                </a:lnTo>
                <a:lnTo>
                  <a:pt x="8405" y="13405"/>
                </a:lnTo>
                <a:lnTo>
                  <a:pt x="5063" y="13405"/>
                </a:lnTo>
                <a:lnTo>
                  <a:pt x="5063" y="12530"/>
                </a:lnTo>
                <a:lnTo>
                  <a:pt x="8405" y="12530"/>
                </a:lnTo>
                <a:lnTo>
                  <a:pt x="8405" y="10374"/>
                </a:lnTo>
                <a:lnTo>
                  <a:pt x="5063" y="10374"/>
                </a:lnTo>
                <a:lnTo>
                  <a:pt x="5063" y="9530"/>
                </a:lnTo>
                <a:lnTo>
                  <a:pt x="8405" y="9530"/>
                </a:lnTo>
                <a:lnTo>
                  <a:pt x="8405" y="8438"/>
                </a:lnTo>
                <a:lnTo>
                  <a:pt x="8405" y="8406"/>
                </a:lnTo>
                <a:lnTo>
                  <a:pt x="8405" y="7344"/>
                </a:lnTo>
                <a:lnTo>
                  <a:pt x="5063" y="7344"/>
                </a:lnTo>
                <a:lnTo>
                  <a:pt x="5063" y="6500"/>
                </a:lnTo>
                <a:lnTo>
                  <a:pt x="8405" y="6500"/>
                </a:lnTo>
                <a:lnTo>
                  <a:pt x="8405" y="4344"/>
                </a:lnTo>
                <a:lnTo>
                  <a:pt x="5063" y="4344"/>
                </a:lnTo>
                <a:lnTo>
                  <a:pt x="5063" y="3469"/>
                </a:lnTo>
                <a:lnTo>
                  <a:pt x="8405" y="3469"/>
                </a:lnTo>
                <a:lnTo>
                  <a:pt x="8405" y="1313"/>
                </a:lnTo>
                <a:lnTo>
                  <a:pt x="5063" y="1313"/>
                </a:lnTo>
                <a:lnTo>
                  <a:pt x="5063" y="469"/>
                </a:lnTo>
                <a:lnTo>
                  <a:pt x="8405" y="469"/>
                </a:lnTo>
                <a:lnTo>
                  <a:pt x="8405" y="0"/>
                </a:lnTo>
                <a:lnTo>
                  <a:pt x="8280" y="0"/>
                </a:lnTo>
                <a:lnTo>
                  <a:pt x="8280" y="313"/>
                </a:lnTo>
                <a:lnTo>
                  <a:pt x="4938" y="313"/>
                </a:lnTo>
                <a:lnTo>
                  <a:pt x="4938" y="1469"/>
                </a:lnTo>
                <a:lnTo>
                  <a:pt x="8280" y="1469"/>
                </a:lnTo>
                <a:lnTo>
                  <a:pt x="8280" y="3344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573822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43997" y="256032"/>
            <a:ext cx="8257032" cy="975360"/>
          </a:xfrm>
        </p:spPr>
        <p:txBody>
          <a:bodyPr anchor="b" anchorCtr="0"/>
          <a:lstStyle>
            <a:lvl1pPr>
              <a:defRPr lang="en-US" sz="2800" b="0" i="0" u="none" kern="1200" dirty="0">
                <a:solidFill>
                  <a:schemeClr val="tx2"/>
                </a:solidFill>
                <a:latin typeface="CiscoSansTT Light" panose="020B0503020201020303" pitchFamily="34" charset="0"/>
                <a:ea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43997" y="1597152"/>
            <a:ext cx="8257032" cy="4523232"/>
          </a:xfrm>
          <a:prstGeom prst="rect">
            <a:avLst/>
          </a:prstGeom>
        </p:spPr>
        <p:txBody>
          <a:bodyPr/>
          <a:lstStyle>
            <a:lvl1pPr marL="169859" indent="-169859" algn="l" defTabSz="684196" rtl="0" eaLnBrk="1" fontAlgn="base" hangingPunct="1">
              <a:lnSpc>
                <a:spcPct val="95000"/>
              </a:lnSpc>
              <a:spcBef>
                <a:spcPts val="1101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000" b="0" i="0" kern="1200" dirty="0">
                <a:solidFill>
                  <a:schemeClr val="tx1"/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1pPr>
            <a:lvl2pPr marL="341305" indent="-171446" algn="l" defTabSz="684196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 dirty="0">
                <a:solidFill>
                  <a:schemeClr val="tx1"/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2pPr>
            <a:lvl3pPr marL="511163" indent="-169859" algn="l" defTabSz="684196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 dirty="0">
                <a:solidFill>
                  <a:schemeClr val="tx1"/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3pPr>
            <a:lvl4pPr marL="503225" indent="-169859" algn="l" defTabSz="684196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 dirty="0">
                <a:solidFill>
                  <a:schemeClr val="tx1"/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4pPr>
          </a:lstStyle>
          <a:p>
            <a:pPr marL="171446" lvl="0" indent="-171446" algn="l" defTabSz="684196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4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0" name="Freeform 1">
            <a:extLst>
              <a:ext uri="{FF2B5EF4-FFF2-40B4-BE49-F238E27FC236}">
                <a16:creationId xmlns:a16="http://schemas.microsoft.com/office/drawing/2014/main" id="{ACF196DB-1F17-43F8-8065-DA85D9D5A3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defTabSz="610729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79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43997" y="256032"/>
            <a:ext cx="8257032" cy="975360"/>
          </a:xfrm>
        </p:spPr>
        <p:txBody>
          <a:bodyPr anchor="b" anchorCtr="0"/>
          <a:lstStyle>
            <a:lvl1pPr>
              <a:defRPr lang="en-US" sz="2800" b="0" i="0" u="none" kern="1200" dirty="0">
                <a:solidFill>
                  <a:schemeClr val="tx2"/>
                </a:solidFill>
                <a:latin typeface="CiscoSansTT Light" panose="020B0503020201020303" pitchFamily="34" charset="0"/>
                <a:ea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43997" y="1597152"/>
            <a:ext cx="8257032" cy="4523232"/>
          </a:xfrm>
          <a:prstGeom prst="rect">
            <a:avLst/>
          </a:prstGeom>
        </p:spPr>
        <p:txBody>
          <a:bodyPr/>
          <a:lstStyle>
            <a:lvl1pPr marL="169859" indent="-169859" algn="l" defTabSz="684196" rtl="0" eaLnBrk="1" fontAlgn="base" hangingPunct="1">
              <a:lnSpc>
                <a:spcPct val="95000"/>
              </a:lnSpc>
              <a:spcBef>
                <a:spcPts val="1101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000" b="0" i="0" kern="1200" dirty="0">
                <a:solidFill>
                  <a:schemeClr val="tx1"/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1pPr>
            <a:lvl2pPr marL="341305" indent="-171446" algn="l" defTabSz="684196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 dirty="0">
                <a:solidFill>
                  <a:schemeClr val="tx1"/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2pPr>
            <a:lvl3pPr marL="511163" indent="-169859" algn="l" defTabSz="684196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 dirty="0">
                <a:solidFill>
                  <a:schemeClr val="tx1"/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3pPr>
            <a:lvl4pPr marL="503225" indent="-169859" algn="l" defTabSz="684196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 dirty="0">
                <a:solidFill>
                  <a:schemeClr val="tx1"/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4pPr>
          </a:lstStyle>
          <a:p>
            <a:pPr marL="171446" lvl="0" indent="-171446" algn="l" defTabSz="684196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4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0" name="Freeform 1">
            <a:extLst>
              <a:ext uri="{FF2B5EF4-FFF2-40B4-BE49-F238E27FC236}">
                <a16:creationId xmlns:a16="http://schemas.microsoft.com/office/drawing/2014/main" id="{ACF196DB-1F17-43F8-8065-DA85D9D5A3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defTabSz="610729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7944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43997" y="256032"/>
            <a:ext cx="8257032" cy="975360"/>
          </a:xfrm>
        </p:spPr>
        <p:txBody>
          <a:bodyPr anchor="b" anchorCtr="0"/>
          <a:lstStyle>
            <a:lvl1pPr>
              <a:defRPr lang="en-US" sz="2800" b="0" i="0" u="none" kern="1200" dirty="0">
                <a:solidFill>
                  <a:schemeClr val="tx2"/>
                </a:solidFill>
                <a:latin typeface="CiscoSansTT Light" panose="020B0503020201020303" pitchFamily="34" charset="0"/>
                <a:ea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43997" y="1597152"/>
            <a:ext cx="8257032" cy="4523232"/>
          </a:xfrm>
          <a:prstGeom prst="rect">
            <a:avLst/>
          </a:prstGeom>
        </p:spPr>
        <p:txBody>
          <a:bodyPr/>
          <a:lstStyle>
            <a:lvl1pPr marL="169859" indent="-169859" algn="l" defTabSz="684196" rtl="0" eaLnBrk="1" fontAlgn="base" hangingPunct="1">
              <a:lnSpc>
                <a:spcPct val="95000"/>
              </a:lnSpc>
              <a:spcBef>
                <a:spcPts val="1101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000" b="0" i="0" kern="1200" dirty="0">
                <a:solidFill>
                  <a:schemeClr val="tx1"/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1pPr>
            <a:lvl2pPr marL="341305" indent="-171446" algn="l" defTabSz="684196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 dirty="0">
                <a:solidFill>
                  <a:schemeClr val="tx1"/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2pPr>
            <a:lvl3pPr marL="511163" indent="-169859" algn="l" defTabSz="684196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 dirty="0">
                <a:solidFill>
                  <a:schemeClr val="tx1"/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3pPr>
            <a:lvl4pPr marL="503225" indent="-169859" algn="l" defTabSz="684196" rtl="0" eaLnBrk="1" fontAlgn="base" hangingPunct="1">
              <a:lnSpc>
                <a:spcPct val="95000"/>
              </a:lnSpc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000" b="0" i="0" kern="1200" dirty="0">
                <a:solidFill>
                  <a:schemeClr val="tx1"/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4pPr>
          </a:lstStyle>
          <a:p>
            <a:pPr marL="171446" lvl="0" indent="-171446" algn="l" defTabSz="684196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3998" y="1145211"/>
            <a:ext cx="8266112" cy="508000"/>
          </a:xfrm>
          <a:prstGeom prst="rect">
            <a:avLst/>
          </a:prstGeom>
        </p:spPr>
        <p:txBody>
          <a:bodyPr/>
          <a:lstStyle>
            <a:lvl1pPr marL="1785" indent="0">
              <a:buNone/>
              <a:defRPr lang="en-US" sz="1800" kern="1200" dirty="0" smtClean="0">
                <a:solidFill>
                  <a:schemeClr val="tx2"/>
                </a:solidFill>
                <a:latin typeface="CiscoSansTT Light" panose="020B0503020201020303" pitchFamily="34" charset="0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4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0" name="Freeform 1">
            <a:extLst>
              <a:ext uri="{FF2B5EF4-FFF2-40B4-BE49-F238E27FC236}">
                <a16:creationId xmlns:a16="http://schemas.microsoft.com/office/drawing/2014/main" id="{ACF196DB-1F17-43F8-8065-DA85D9D5A3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defTabSz="610729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848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45200" y="1607864"/>
            <a:ext cx="3886200" cy="4110792"/>
          </a:xfrm>
          <a:prstGeom prst="rect">
            <a:avLst/>
          </a:prstGeom>
        </p:spPr>
        <p:txBody>
          <a:bodyPr lIns="91440" tIns="45710" rIns="0" bIns="45710">
            <a:noAutofit/>
          </a:bodyPr>
          <a:lstStyle>
            <a:lvl1pPr marL="115885" indent="-115885">
              <a:lnSpc>
                <a:spcPct val="95000"/>
              </a:lnSpc>
              <a:spcBef>
                <a:spcPts val="1075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CiscoSansTT Light" panose="020B0503020201020303" pitchFamily="34" charset="0"/>
                <a:cs typeface="CiscoSans ExtraLight"/>
              </a:defRPr>
            </a:lvl1pPr>
            <a:lvl2pPr marL="231770" indent="-111122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CiscoSansTT Light" panose="020B0503020201020303" pitchFamily="34" charset="0"/>
                <a:cs typeface="CiscoSans ExtraLight"/>
              </a:defRPr>
            </a:lvl2pPr>
            <a:lvl3pPr marL="341305" indent="-114297"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tabLst/>
              <a:defRPr sz="1600" b="0" i="0">
                <a:solidFill>
                  <a:schemeClr val="tx1"/>
                </a:solidFill>
                <a:latin typeface="CiscoSansTT Light" panose="020B0503020201020303" pitchFamily="34" charset="0"/>
                <a:cs typeface="CiscoSans ExtraLight"/>
              </a:defRPr>
            </a:lvl3pPr>
            <a:lvl4pPr marL="517512" indent="-114297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CiscoSansTT Light" panose="020B0503020201020303" pitchFamily="34" charset="0"/>
                <a:cs typeface="CiscoSans ExtraLight"/>
              </a:defRPr>
            </a:lvl4pPr>
            <a:lvl5pPr marL="631809" indent="-114297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CiscoSansTT Light" panose="020B0503020201020303" pitchFamily="34" charset="0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45201" y="256034"/>
            <a:ext cx="8257475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CiscoSansTT Light" panose="020B05030202010203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36" name="Freeform 1">
            <a:extLst>
              <a:ext uri="{FF2B5EF4-FFF2-40B4-BE49-F238E27FC236}">
                <a16:creationId xmlns:a16="http://schemas.microsoft.com/office/drawing/2014/main" id="{710BFB6F-E2E7-4101-844D-C87FCDCB4E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defTabSz="610729"/>
            <a:endParaRPr lang="en-GB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843616" y="1607864"/>
            <a:ext cx="3886200" cy="4110792"/>
          </a:xfrm>
          <a:prstGeom prst="rect">
            <a:avLst/>
          </a:prstGeom>
        </p:spPr>
        <p:txBody>
          <a:bodyPr lIns="91440" tIns="45710" rIns="0" bIns="45710">
            <a:noAutofit/>
          </a:bodyPr>
          <a:lstStyle>
            <a:lvl1pPr marL="115885" indent="-115885">
              <a:lnSpc>
                <a:spcPct val="95000"/>
              </a:lnSpc>
              <a:spcBef>
                <a:spcPts val="1075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CiscoSansTT Light" panose="020B0503020201020303" pitchFamily="34" charset="0"/>
                <a:cs typeface="CiscoSans ExtraLight"/>
              </a:defRPr>
            </a:lvl1pPr>
            <a:lvl2pPr marL="231770" indent="-111122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CiscoSansTT Light" panose="020B0503020201020303" pitchFamily="34" charset="0"/>
                <a:cs typeface="CiscoSans ExtraLight"/>
              </a:defRPr>
            </a:lvl2pPr>
            <a:lvl3pPr marL="341305" indent="-114297"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tabLst/>
              <a:defRPr sz="1600" b="0" i="0">
                <a:solidFill>
                  <a:schemeClr val="tx1"/>
                </a:solidFill>
                <a:latin typeface="CiscoSansTT Light" panose="020B0503020201020303" pitchFamily="34" charset="0"/>
                <a:cs typeface="CiscoSans ExtraLight"/>
              </a:defRPr>
            </a:lvl3pPr>
            <a:lvl4pPr marL="517512" indent="-114297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CiscoSansTT Light" panose="020B0503020201020303" pitchFamily="34" charset="0"/>
                <a:cs typeface="CiscoSans ExtraLight"/>
              </a:defRPr>
            </a:lvl4pPr>
            <a:lvl5pPr marL="631809" indent="-114297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CiscoSansTT Light" panose="020B0503020201020303" pitchFamily="34" charset="0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0540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45200" y="256032"/>
            <a:ext cx="8257032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  <a:latin typeface="CiscoSansTT Light" panose="020B05030202010203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2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Freeform 1">
            <a:extLst>
              <a:ext uri="{FF2B5EF4-FFF2-40B4-BE49-F238E27FC236}">
                <a16:creationId xmlns:a16="http://schemas.microsoft.com/office/drawing/2014/main" id="{D1CF8571-1D0E-4150-86CE-170EBEE478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defTabSz="610729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68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45200" y="256032"/>
            <a:ext cx="8257032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  <a:latin typeface="CiscoSansTT Light" panose="020B05030202010203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2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3" name="Freeform 1">
            <a:extLst>
              <a:ext uri="{FF2B5EF4-FFF2-40B4-BE49-F238E27FC236}">
                <a16:creationId xmlns:a16="http://schemas.microsoft.com/office/drawing/2014/main" id="{D1CF8571-1D0E-4150-86CE-170EBEE478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defTabSz="610729"/>
            <a:endParaRPr lang="en-GB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9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3996" y="256032"/>
            <a:ext cx="8257032" cy="975360"/>
          </a:xfrm>
        </p:spPr>
        <p:txBody>
          <a:bodyPr anchor="b" anchorCtr="0"/>
          <a:lstStyle>
            <a:lvl1pPr>
              <a:defRPr lang="en-US" sz="2800" b="0" i="0" u="none" kern="1200" dirty="0">
                <a:solidFill>
                  <a:schemeClr val="tx2"/>
                </a:solidFill>
                <a:latin typeface="CiscoSansTT Light" panose="020B0503020201020303" pitchFamily="34" charset="0"/>
                <a:ea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3996" y="1145211"/>
            <a:ext cx="8266113" cy="508000"/>
          </a:xfrm>
          <a:prstGeom prst="rect">
            <a:avLst/>
          </a:prstGeom>
        </p:spPr>
        <p:txBody>
          <a:bodyPr/>
          <a:lstStyle>
            <a:lvl1pPr marL="1785" indent="0"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CiscoSansTT Light" panose="020B05030202010203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2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Freeform 1">
            <a:extLst>
              <a:ext uri="{FF2B5EF4-FFF2-40B4-BE49-F238E27FC236}">
                <a16:creationId xmlns:a16="http://schemas.microsoft.com/office/drawing/2014/main" id="{DC6CEB94-1C3A-44CF-975B-E1EDEC8CE0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defTabSz="610729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450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43997" y="256032"/>
            <a:ext cx="8257032" cy="975360"/>
          </a:xfrm>
        </p:spPr>
        <p:txBody>
          <a:bodyPr/>
          <a:lstStyle>
            <a:lvl1pPr>
              <a:defRPr lang="en-US" sz="2800" b="0" i="0" u="none" kern="1200" dirty="0">
                <a:solidFill>
                  <a:schemeClr val="tx2"/>
                </a:solidFill>
                <a:latin typeface="CiscoSansTT Light" panose="020B0503020201020303" pitchFamily="34" charset="0"/>
                <a:ea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43997" y="1675218"/>
            <a:ext cx="3886200" cy="4130425"/>
          </a:xfrm>
          <a:prstGeom prst="rect">
            <a:avLst/>
          </a:prstGeom>
        </p:spPr>
        <p:txBody>
          <a:bodyPr/>
          <a:lstStyle>
            <a:lvl1pPr marL="115885" indent="-115885">
              <a:buClr>
                <a:schemeClr val="tx1"/>
              </a:buClr>
              <a:buSzPct val="60000"/>
              <a:defRPr sz="180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  <a:lvl2pPr marL="231770" indent="-115885">
              <a:spcBef>
                <a:spcPts val="600"/>
              </a:spcBef>
              <a:buClr>
                <a:schemeClr val="tx1"/>
              </a:buClr>
              <a:buSzPct val="60000"/>
              <a:defRPr sz="1600">
                <a:solidFill>
                  <a:schemeClr val="tx1"/>
                </a:solidFill>
                <a:latin typeface="CiscoSansTT Light" panose="020B0503020201020303" pitchFamily="34" charset="0"/>
              </a:defRPr>
            </a:lvl2pPr>
            <a:lvl3pPr marL="341305" indent="-109535">
              <a:spcBef>
                <a:spcPts val="600"/>
              </a:spcBef>
              <a:buClr>
                <a:schemeClr val="tx1"/>
              </a:buClr>
              <a:buSzPct val="60000"/>
              <a:defRPr sz="1400">
                <a:solidFill>
                  <a:schemeClr val="tx1"/>
                </a:solidFill>
                <a:latin typeface="CiscoSansTT Light" panose="020B0503020201020303" pitchFamily="34" charset="0"/>
              </a:defRPr>
            </a:lvl3pPr>
            <a:lvl4pPr>
              <a:defRPr>
                <a:solidFill>
                  <a:schemeClr val="tx1"/>
                </a:solidFill>
                <a:latin typeface="CiscoSansTT Light" panose="020B0503020201020303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3998" y="1145211"/>
            <a:ext cx="8266112" cy="508000"/>
          </a:xfrm>
          <a:prstGeom prst="rect">
            <a:avLst/>
          </a:prstGeom>
        </p:spPr>
        <p:txBody>
          <a:bodyPr/>
          <a:lstStyle>
            <a:lvl1pPr marL="1785" indent="0">
              <a:buNone/>
              <a:defRPr sz="1800">
                <a:solidFill>
                  <a:schemeClr val="tx2"/>
                </a:solidFill>
                <a:latin typeface="CiscoSansTT Light" panose="020B05030202010203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2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2" name="Freeform 1">
            <a:extLst>
              <a:ext uri="{FF2B5EF4-FFF2-40B4-BE49-F238E27FC236}">
                <a16:creationId xmlns:a16="http://schemas.microsoft.com/office/drawing/2014/main" id="{CF14E642-9F49-4259-AC91-4F59D1A209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defTabSz="610729"/>
            <a:endParaRPr lang="en-GB"/>
          </a:p>
        </p:txBody>
      </p:sp>
      <p:sp>
        <p:nvSpPr>
          <p:cNvPr id="16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4798825" y="1675218"/>
            <a:ext cx="3886200" cy="4130425"/>
          </a:xfrm>
          <a:prstGeom prst="rect">
            <a:avLst/>
          </a:prstGeom>
        </p:spPr>
        <p:txBody>
          <a:bodyPr/>
          <a:lstStyle>
            <a:lvl1pPr marL="115885" indent="-115885">
              <a:buClr>
                <a:schemeClr val="tx1"/>
              </a:buClr>
              <a:buSzPct val="60000"/>
              <a:defRPr sz="180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  <a:lvl2pPr marL="231770" indent="-115885">
              <a:spcBef>
                <a:spcPts val="600"/>
              </a:spcBef>
              <a:buClr>
                <a:schemeClr val="tx1"/>
              </a:buClr>
              <a:buSzPct val="60000"/>
              <a:defRPr sz="1600">
                <a:solidFill>
                  <a:schemeClr val="tx1"/>
                </a:solidFill>
                <a:latin typeface="CiscoSansTT Light" panose="020B0503020201020303" pitchFamily="34" charset="0"/>
              </a:defRPr>
            </a:lvl2pPr>
            <a:lvl3pPr marL="341305" indent="-109535">
              <a:spcBef>
                <a:spcPts val="600"/>
              </a:spcBef>
              <a:buClr>
                <a:schemeClr val="tx1"/>
              </a:buClr>
              <a:buSzPct val="60000"/>
              <a:defRPr sz="1400">
                <a:solidFill>
                  <a:schemeClr val="tx1"/>
                </a:solidFill>
                <a:latin typeface="CiscoSansTT Light" panose="020B0503020201020303" pitchFamily="34" charset="0"/>
              </a:defRPr>
            </a:lvl3pPr>
            <a:lvl4pPr>
              <a:defRPr>
                <a:solidFill>
                  <a:schemeClr val="tx1"/>
                </a:solidFill>
                <a:latin typeface="CiscoSansTT Light" panose="020B0503020201020303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34777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5221411"/>
            <a:ext cx="7791858" cy="465808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>
                    <a:lumMod val="75000"/>
                  </a:schemeClr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2054070"/>
            <a:ext cx="7972248" cy="3038449"/>
          </a:xfrm>
          <a:prstGeom prst="rect">
            <a:avLst/>
          </a:prstGeom>
        </p:spPr>
        <p:txBody>
          <a:bodyPr>
            <a:noAutofit/>
          </a:bodyPr>
          <a:lstStyle>
            <a:lvl1pPr marL="183596" indent="-399958" algn="l">
              <a:lnSpc>
                <a:spcPct val="90000"/>
              </a:lnSpc>
              <a:defRPr sz="4000" b="0" i="1" spc="0" baseline="0">
                <a:solidFill>
                  <a:schemeClr val="bg1">
                    <a:lumMod val="75000"/>
                  </a:schemeClr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30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3996" y="256032"/>
            <a:ext cx="8257032" cy="97536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3996" y="1616741"/>
            <a:ext cx="2651760" cy="4350347"/>
          </a:xfrm>
          <a:prstGeom prst="rect">
            <a:avLst/>
          </a:prstGeom>
        </p:spPr>
        <p:txBody>
          <a:bodyPr lIns="91440" tIns="45720" rIns="91440" bIns="45720"/>
          <a:lstStyle>
            <a:lvl1pPr marL="115885" indent="-115885">
              <a:spcBef>
                <a:spcPts val="1075"/>
              </a:spcBef>
              <a:buClr>
                <a:schemeClr val="tx1"/>
              </a:buClr>
              <a:buSzPct val="60000"/>
              <a:defRPr sz="160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  <a:lvl2pPr marL="231770" indent="-115885">
              <a:spcBef>
                <a:spcPts val="600"/>
              </a:spcBef>
              <a:buClr>
                <a:schemeClr val="tx1"/>
              </a:buClr>
              <a:buSzPct val="60000"/>
              <a:defRPr sz="1400">
                <a:solidFill>
                  <a:schemeClr val="tx1"/>
                </a:solidFill>
                <a:latin typeface="CiscoSansTT Light" panose="020B0503020201020303" pitchFamily="34" charset="0"/>
              </a:defRPr>
            </a:lvl2pPr>
            <a:lvl3pPr marL="341305" indent="-115885">
              <a:spcBef>
                <a:spcPts val="600"/>
              </a:spcBef>
              <a:buClr>
                <a:schemeClr val="tx1"/>
              </a:buClr>
              <a:buSzPct val="60000"/>
              <a:defRPr sz="1200">
                <a:solidFill>
                  <a:schemeClr val="tx1"/>
                </a:solidFill>
                <a:latin typeface="CiscoSansTT Light" panose="020B0503020201020303" pitchFamily="34" charset="0"/>
              </a:defRPr>
            </a:lvl3pPr>
            <a:lvl4pPr>
              <a:spcBef>
                <a:spcPts val="200"/>
              </a:spcBef>
              <a:defRPr sz="1050">
                <a:solidFill>
                  <a:schemeClr val="tx1"/>
                </a:solidFill>
                <a:latin typeface="CiscoSansTT Light" panose="020B0503020201020303" pitchFamily="34" charset="0"/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2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2" name="Freeform 1">
            <a:extLst>
              <a:ext uri="{FF2B5EF4-FFF2-40B4-BE49-F238E27FC236}">
                <a16:creationId xmlns:a16="http://schemas.microsoft.com/office/drawing/2014/main" id="{ED6B7EE5-613E-4CDA-B43E-CD8195D6F0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defTabSz="610729"/>
            <a:endParaRPr lang="en-GB"/>
          </a:p>
        </p:txBody>
      </p:sp>
      <p:sp>
        <p:nvSpPr>
          <p:cNvPr id="13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238160" y="1616741"/>
            <a:ext cx="2651760" cy="4350347"/>
          </a:xfrm>
          <a:prstGeom prst="rect">
            <a:avLst/>
          </a:prstGeom>
        </p:spPr>
        <p:txBody>
          <a:bodyPr lIns="91440" tIns="45720" rIns="91440" bIns="45720"/>
          <a:lstStyle>
            <a:lvl1pPr marL="115885" indent="-115885">
              <a:spcBef>
                <a:spcPts val="1075"/>
              </a:spcBef>
              <a:buClr>
                <a:schemeClr val="tx1"/>
              </a:buClr>
              <a:buSzPct val="60000"/>
              <a:defRPr sz="160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  <a:lvl2pPr marL="231770" indent="-115885">
              <a:spcBef>
                <a:spcPts val="600"/>
              </a:spcBef>
              <a:buClr>
                <a:schemeClr val="tx1"/>
              </a:buClr>
              <a:buSzPct val="60000"/>
              <a:defRPr sz="1400">
                <a:solidFill>
                  <a:schemeClr val="tx1"/>
                </a:solidFill>
                <a:latin typeface="CiscoSansTT Light" panose="020B0503020201020303" pitchFamily="34" charset="0"/>
              </a:defRPr>
            </a:lvl2pPr>
            <a:lvl3pPr marL="341305" indent="-115885">
              <a:spcBef>
                <a:spcPts val="600"/>
              </a:spcBef>
              <a:buClr>
                <a:schemeClr val="tx1"/>
              </a:buClr>
              <a:buSzPct val="60000"/>
              <a:defRPr sz="1200">
                <a:solidFill>
                  <a:schemeClr val="tx1"/>
                </a:solidFill>
                <a:latin typeface="CiscoSansTT Light" panose="020B0503020201020303" pitchFamily="34" charset="0"/>
              </a:defRPr>
            </a:lvl3pPr>
            <a:lvl4pPr>
              <a:spcBef>
                <a:spcPts val="200"/>
              </a:spcBef>
              <a:defRPr sz="1050">
                <a:solidFill>
                  <a:schemeClr val="tx1"/>
                </a:solidFill>
                <a:latin typeface="CiscoSansTT Light" panose="020B0503020201020303" pitchFamily="34" charset="0"/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042616" y="1616741"/>
            <a:ext cx="2651760" cy="4350347"/>
          </a:xfrm>
          <a:prstGeom prst="rect">
            <a:avLst/>
          </a:prstGeom>
        </p:spPr>
        <p:txBody>
          <a:bodyPr lIns="91440" tIns="45720" rIns="91440" bIns="45720"/>
          <a:lstStyle>
            <a:lvl1pPr marL="115885" indent="-115885">
              <a:spcBef>
                <a:spcPts val="1075"/>
              </a:spcBef>
              <a:buClr>
                <a:schemeClr val="tx1"/>
              </a:buClr>
              <a:buSzPct val="60000"/>
              <a:defRPr sz="160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  <a:lvl2pPr marL="231770" indent="-115885">
              <a:spcBef>
                <a:spcPts val="600"/>
              </a:spcBef>
              <a:buClr>
                <a:schemeClr val="tx1"/>
              </a:buClr>
              <a:buSzPct val="60000"/>
              <a:defRPr sz="1400">
                <a:solidFill>
                  <a:schemeClr val="tx1"/>
                </a:solidFill>
                <a:latin typeface="CiscoSansTT Light" panose="020B0503020201020303" pitchFamily="34" charset="0"/>
              </a:defRPr>
            </a:lvl2pPr>
            <a:lvl3pPr marL="341305" indent="-115885">
              <a:spcBef>
                <a:spcPts val="600"/>
              </a:spcBef>
              <a:buClr>
                <a:schemeClr val="tx1"/>
              </a:buClr>
              <a:buSzPct val="60000"/>
              <a:defRPr sz="1200">
                <a:solidFill>
                  <a:schemeClr val="tx1"/>
                </a:solidFill>
                <a:latin typeface="CiscoSansTT Light" panose="020B0503020201020303" pitchFamily="34" charset="0"/>
              </a:defRPr>
            </a:lvl3pPr>
            <a:lvl4pPr>
              <a:spcBef>
                <a:spcPts val="200"/>
              </a:spcBef>
              <a:defRPr sz="1050">
                <a:solidFill>
                  <a:schemeClr val="tx1"/>
                </a:solidFill>
                <a:latin typeface="CiscoSansTT Light" panose="020B0503020201020303" pitchFamily="34" charset="0"/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926568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43996" y="256033"/>
            <a:ext cx="8266113" cy="579965"/>
          </a:xfrm>
        </p:spPr>
        <p:txBody>
          <a:bodyPr anchor="b" anchorCtr="0"/>
          <a:lstStyle>
            <a:lvl1pPr marL="6251" indent="-6251" algn="l" defTabSz="457189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 dirty="0">
                <a:solidFill>
                  <a:schemeClr val="tx2"/>
                </a:solidFill>
                <a:latin typeface="CiscoSansTT Light" panose="020B0503020201020303" pitchFamily="34" charset="0"/>
                <a:ea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2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7" name="Freeform 1">
            <a:extLst>
              <a:ext uri="{FF2B5EF4-FFF2-40B4-BE49-F238E27FC236}">
                <a16:creationId xmlns:a16="http://schemas.microsoft.com/office/drawing/2014/main" id="{362ABC66-E79E-4AFF-9937-065538474F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defTabSz="610729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9429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43996" y="260909"/>
            <a:ext cx="8266113" cy="579965"/>
          </a:xfrm>
        </p:spPr>
        <p:txBody>
          <a:bodyPr/>
          <a:lstStyle>
            <a:lvl1pPr>
              <a:defRPr lang="en-US" sz="2800" b="0" i="0" u="none" kern="1200" dirty="0">
                <a:solidFill>
                  <a:schemeClr val="tx2"/>
                </a:solidFill>
                <a:latin typeface="CiscoSansTT Light" panose="020B0503020201020303" pitchFamily="34" charset="0"/>
                <a:ea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3996" y="784852"/>
            <a:ext cx="8266113" cy="508000"/>
          </a:xfrm>
          <a:prstGeom prst="rect">
            <a:avLst/>
          </a:prstGeom>
        </p:spPr>
        <p:txBody>
          <a:bodyPr/>
          <a:lstStyle>
            <a:lvl1pPr marL="1785" indent="0"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CiscoSansTT Light" panose="020B05030202010203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2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9" name="Freeform 1">
            <a:extLst>
              <a:ext uri="{FF2B5EF4-FFF2-40B4-BE49-F238E27FC236}">
                <a16:creationId xmlns:a16="http://schemas.microsoft.com/office/drawing/2014/main" id="{427BCACF-1D2D-44D1-A355-26B2121A7F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defTabSz="610729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301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and Bullet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43996" y="260909"/>
            <a:ext cx="8266113" cy="579965"/>
          </a:xfrm>
        </p:spPr>
        <p:txBody>
          <a:bodyPr/>
          <a:lstStyle>
            <a:lvl1pPr>
              <a:defRPr lang="en-US" sz="2800" b="0" i="0" u="none" kern="1200" dirty="0">
                <a:solidFill>
                  <a:schemeClr val="tx2"/>
                </a:solidFill>
                <a:latin typeface="CiscoSansTT Light" panose="020B0503020201020303" pitchFamily="34" charset="0"/>
                <a:ea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3996" y="784852"/>
            <a:ext cx="8266113" cy="508000"/>
          </a:xfrm>
          <a:prstGeom prst="rect">
            <a:avLst/>
          </a:prstGeom>
        </p:spPr>
        <p:txBody>
          <a:bodyPr/>
          <a:lstStyle>
            <a:lvl1pPr marL="1785" indent="0">
              <a:buNone/>
              <a:defRPr sz="1800">
                <a:solidFill>
                  <a:schemeClr val="tx2"/>
                </a:solidFill>
                <a:latin typeface="CiscoSansTT Light" panose="020B05030202010203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44562" y="1292854"/>
            <a:ext cx="8265249" cy="5010151"/>
          </a:xfrm>
          <a:prstGeom prst="rect">
            <a:avLst/>
          </a:prstGeom>
        </p:spPr>
        <p:txBody>
          <a:bodyPr/>
          <a:lstStyle>
            <a:lvl1pPr>
              <a:spcBef>
                <a:spcPts val="1075"/>
              </a:spcBef>
              <a:buClr>
                <a:schemeClr val="tx1"/>
              </a:buClr>
              <a:buSzPct val="80000"/>
              <a:defRPr sz="2000">
                <a:latin typeface="CiscoSansTT Light" panose="020B0503020201020303" pitchFamily="34" charset="0"/>
              </a:defRPr>
            </a:lvl1pPr>
            <a:lvl2pPr marL="341305" indent="-171446">
              <a:spcBef>
                <a:spcPts val="600"/>
              </a:spcBef>
              <a:buClr>
                <a:schemeClr val="tx1"/>
              </a:buClr>
              <a:buSzPct val="80000"/>
              <a:defRPr sz="1800">
                <a:latin typeface="CiscoSansTT Light" panose="020B0503020201020303" pitchFamily="34" charset="0"/>
              </a:defRPr>
            </a:lvl2pPr>
            <a:lvl3pPr marL="511163" indent="-169859">
              <a:spcBef>
                <a:spcPts val="600"/>
              </a:spcBef>
              <a:buClr>
                <a:schemeClr val="tx1"/>
              </a:buClr>
              <a:buSzPct val="80000"/>
              <a:defRPr sz="1600">
                <a:latin typeface="CiscoSansTT Light" panose="020B0503020201020303" pitchFamily="34" charset="0"/>
              </a:defRPr>
            </a:lvl3pPr>
            <a:lvl4pPr>
              <a:buClr>
                <a:schemeClr val="tx1"/>
              </a:buClr>
              <a:defRPr sz="1600">
                <a:latin typeface="CiscoSansTT Light" panose="020B0503020201020303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2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0" name="Freeform 1">
            <a:extLst>
              <a:ext uri="{FF2B5EF4-FFF2-40B4-BE49-F238E27FC236}">
                <a16:creationId xmlns:a16="http://schemas.microsoft.com/office/drawing/2014/main" id="{55C743F1-7825-490A-9D55-CF909A54AD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defTabSz="610729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4077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ullet 4 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43996" y="260909"/>
            <a:ext cx="8266113" cy="579965"/>
          </a:xfrm>
        </p:spPr>
        <p:txBody>
          <a:bodyPr/>
          <a:lstStyle>
            <a:lvl1pPr>
              <a:defRPr lang="en-US" sz="2800" b="0" i="0" u="none" kern="1200" dirty="0">
                <a:solidFill>
                  <a:schemeClr val="tx2"/>
                </a:solidFill>
                <a:latin typeface="CiscoSansTT Light" panose="020B0503020201020303" pitchFamily="34" charset="0"/>
                <a:ea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44562" y="840875"/>
            <a:ext cx="8265249" cy="5462129"/>
          </a:xfrm>
          <a:prstGeom prst="rect">
            <a:avLst/>
          </a:prstGeom>
        </p:spPr>
        <p:txBody>
          <a:bodyPr/>
          <a:lstStyle>
            <a:lvl1pPr>
              <a:spcBef>
                <a:spcPts val="1075"/>
              </a:spcBef>
              <a:buClr>
                <a:schemeClr val="tx1"/>
              </a:buClr>
              <a:buSzPct val="80000"/>
              <a:defRPr sz="2000">
                <a:latin typeface="CiscoSansTT Light" panose="020B0503020201020303" pitchFamily="34" charset="0"/>
              </a:defRPr>
            </a:lvl1pPr>
            <a:lvl2pPr marL="341305" indent="-171446">
              <a:spcBef>
                <a:spcPts val="600"/>
              </a:spcBef>
              <a:buClr>
                <a:schemeClr val="tx1"/>
              </a:buClr>
              <a:buSzPct val="80000"/>
              <a:defRPr sz="1800">
                <a:latin typeface="CiscoSansTT Light" panose="020B0503020201020303" pitchFamily="34" charset="0"/>
              </a:defRPr>
            </a:lvl2pPr>
            <a:lvl3pPr marL="511163" indent="-169859">
              <a:spcBef>
                <a:spcPts val="600"/>
              </a:spcBef>
              <a:buClr>
                <a:schemeClr val="tx1"/>
              </a:buClr>
              <a:buSzPct val="80000"/>
              <a:defRPr sz="1600">
                <a:latin typeface="CiscoSansTT Light" panose="020B0503020201020303" pitchFamily="34" charset="0"/>
              </a:defRPr>
            </a:lvl3pPr>
            <a:lvl4pPr>
              <a:buClr>
                <a:schemeClr val="tx1"/>
              </a:buClr>
              <a:defRPr sz="1600">
                <a:latin typeface="CiscoSansTT Light" panose="020B0503020201020303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2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0" name="Freeform 1">
            <a:extLst>
              <a:ext uri="{FF2B5EF4-FFF2-40B4-BE49-F238E27FC236}">
                <a16:creationId xmlns:a16="http://schemas.microsoft.com/office/drawing/2014/main" id="{55C743F1-7825-490A-9D55-CF909A54AD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defTabSz="610729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9950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033E93-F34D-4047-A6D7-0B5201A4B82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19" name="Freeform 1">
            <a:extLst>
              <a:ext uri="{FF2B5EF4-FFF2-40B4-BE49-F238E27FC236}">
                <a16:creationId xmlns:a16="http://schemas.microsoft.com/office/drawing/2014/main" id="{DB5B6734-4AF6-4FDF-B964-3BDCA24065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9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Vide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33911A-FC3B-43D3-9816-3ACC5A56169A}"/>
              </a:ext>
            </a:extLst>
          </p:cNvPr>
          <p:cNvGrpSpPr/>
          <p:nvPr/>
        </p:nvGrpSpPr>
        <p:grpSpPr>
          <a:xfrm>
            <a:off x="0" y="3444240"/>
            <a:ext cx="9144000" cy="3413760"/>
            <a:chOff x="0" y="2583180"/>
            <a:chExt cx="9144000" cy="256032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429A084-4ABA-4634-AA27-44942FC8D15D}"/>
                </a:ext>
              </a:extLst>
            </p:cNvPr>
            <p:cNvSpPr/>
            <p:nvPr userDrawn="1"/>
          </p:nvSpPr>
          <p:spPr>
            <a:xfrm>
              <a:off x="0" y="2583180"/>
              <a:ext cx="914400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5" name="Freeform 1">
              <a:extLst>
                <a:ext uri="{FF2B5EF4-FFF2-40B4-BE49-F238E27FC236}">
                  <a16:creationId xmlns:a16="http://schemas.microsoft.com/office/drawing/2014/main" id="{CE50AF08-79BC-432A-9C58-49A517E6A3D8}"/>
                </a:ext>
              </a:extLst>
            </p:cNvPr>
            <p:cNvSpPr>
              <a:spLocks noChangeAspect="1" noChangeArrowheads="1"/>
            </p:cNvSpPr>
            <p:nvPr userDrawn="1"/>
          </p:nvSpPr>
          <p:spPr bwMode="auto">
            <a:xfrm>
              <a:off x="0" y="2583180"/>
              <a:ext cx="9144000" cy="2560320"/>
            </a:xfrm>
            <a:custGeom>
              <a:avLst/>
              <a:gdLst>
                <a:gd name="T0" fmla="*/ 19803 w 27999"/>
                <a:gd name="T1" fmla="*/ 0 h 7816"/>
                <a:gd name="T2" fmla="*/ 12250 w 27999"/>
                <a:gd name="T3" fmla="*/ 0 h 7816"/>
                <a:gd name="T4" fmla="*/ 5659 w 27999"/>
                <a:gd name="T5" fmla="*/ 846 h 7816"/>
                <a:gd name="T6" fmla="*/ 0 w 27999"/>
                <a:gd name="T7" fmla="*/ 350 h 7816"/>
                <a:gd name="T8" fmla="*/ 1254 w 27999"/>
                <a:gd name="T9" fmla="*/ 3062 h 7816"/>
                <a:gd name="T10" fmla="*/ 0 w 27999"/>
                <a:gd name="T11" fmla="*/ 5774 h 7816"/>
                <a:gd name="T12" fmla="*/ 0 w 27999"/>
                <a:gd name="T13" fmla="*/ 6327 h 7816"/>
                <a:gd name="T14" fmla="*/ 1633 w 27999"/>
                <a:gd name="T15" fmla="*/ 7320 h 7816"/>
                <a:gd name="T16" fmla="*/ 5542 w 27999"/>
                <a:gd name="T17" fmla="*/ 7291 h 7816"/>
                <a:gd name="T18" fmla="*/ 7612 w 27999"/>
                <a:gd name="T19" fmla="*/ 7815 h 7816"/>
                <a:gd name="T20" fmla="*/ 9916 w 27999"/>
                <a:gd name="T21" fmla="*/ 7815 h 7816"/>
                <a:gd name="T22" fmla="*/ 11987 w 27999"/>
                <a:gd name="T23" fmla="*/ 6386 h 7816"/>
                <a:gd name="T24" fmla="*/ 15924 w 27999"/>
                <a:gd name="T25" fmla="*/ 6386 h 7816"/>
                <a:gd name="T26" fmla="*/ 17994 w 27999"/>
                <a:gd name="T27" fmla="*/ 7815 h 7816"/>
                <a:gd name="T28" fmla="*/ 20298 w 27999"/>
                <a:gd name="T29" fmla="*/ 7815 h 7816"/>
                <a:gd name="T30" fmla="*/ 22369 w 27999"/>
                <a:gd name="T31" fmla="*/ 7291 h 7816"/>
                <a:gd name="T32" fmla="*/ 26277 w 27999"/>
                <a:gd name="T33" fmla="*/ 7291 h 7816"/>
                <a:gd name="T34" fmla="*/ 27998 w 27999"/>
                <a:gd name="T35" fmla="*/ 6299 h 7816"/>
                <a:gd name="T36" fmla="*/ 27998 w 27999"/>
                <a:gd name="T37" fmla="*/ 5803 h 7816"/>
                <a:gd name="T38" fmla="*/ 26657 w 27999"/>
                <a:gd name="T39" fmla="*/ 3062 h 7816"/>
                <a:gd name="T40" fmla="*/ 27998 w 27999"/>
                <a:gd name="T41" fmla="*/ 292 h 7816"/>
                <a:gd name="T42" fmla="*/ 26277 w 27999"/>
                <a:gd name="T43" fmla="*/ 1050 h 7816"/>
                <a:gd name="T44" fmla="*/ 24207 w 27999"/>
                <a:gd name="T45" fmla="*/ 117 h 7816"/>
                <a:gd name="T46" fmla="*/ 22136 w 27999"/>
                <a:gd name="T47" fmla="*/ 1050 h 7816"/>
                <a:gd name="T48" fmla="*/ 20065 w 27999"/>
                <a:gd name="T49" fmla="*/ 117 h 7816"/>
                <a:gd name="T50" fmla="*/ 17994 w 27999"/>
                <a:gd name="T51" fmla="*/ 1050 h 7816"/>
                <a:gd name="T52" fmla="*/ 15924 w 27999"/>
                <a:gd name="T53" fmla="*/ 117 h 7816"/>
                <a:gd name="T54" fmla="*/ 13825 w 27999"/>
                <a:gd name="T55" fmla="*/ 1050 h 7816"/>
                <a:gd name="T56" fmla="*/ 11754 w 27999"/>
                <a:gd name="T57" fmla="*/ 117 h 7816"/>
                <a:gd name="T58" fmla="*/ 9683 w 27999"/>
                <a:gd name="T59" fmla="*/ 1050 h 7816"/>
                <a:gd name="T60" fmla="*/ 7612 w 27999"/>
                <a:gd name="T61" fmla="*/ 117 h 7816"/>
                <a:gd name="T62" fmla="*/ 5542 w 27999"/>
                <a:gd name="T63" fmla="*/ 1050 h 7816"/>
                <a:gd name="T64" fmla="*/ 3471 w 27999"/>
                <a:gd name="T65" fmla="*/ 117 h 7816"/>
                <a:gd name="T66" fmla="*/ 1633 w 27999"/>
                <a:gd name="T67" fmla="*/ 5074 h 7816"/>
                <a:gd name="T68" fmla="*/ 1779 w 27999"/>
                <a:gd name="T69" fmla="*/ 3062 h 7816"/>
                <a:gd name="T70" fmla="*/ 5542 w 27999"/>
                <a:gd name="T71" fmla="*/ 3237 h 7816"/>
                <a:gd name="T72" fmla="*/ 3850 w 27999"/>
                <a:gd name="T73" fmla="*/ 6182 h 7816"/>
                <a:gd name="T74" fmla="*/ 5775 w 27999"/>
                <a:gd name="T75" fmla="*/ 5074 h 7816"/>
                <a:gd name="T76" fmla="*/ 5921 w 27999"/>
                <a:gd name="T77" fmla="*/ 3062 h 7816"/>
                <a:gd name="T78" fmla="*/ 9683 w 27999"/>
                <a:gd name="T79" fmla="*/ 3237 h 7816"/>
                <a:gd name="T80" fmla="*/ 7992 w 27999"/>
                <a:gd name="T81" fmla="*/ 6182 h 7816"/>
                <a:gd name="T82" fmla="*/ 9916 w 27999"/>
                <a:gd name="T83" fmla="*/ 5074 h 7816"/>
                <a:gd name="T84" fmla="*/ 10062 w 27999"/>
                <a:gd name="T85" fmla="*/ 3062 h 7816"/>
                <a:gd name="T86" fmla="*/ 13854 w 27999"/>
                <a:gd name="T87" fmla="*/ 3237 h 7816"/>
                <a:gd name="T88" fmla="*/ 12162 w 27999"/>
                <a:gd name="T89" fmla="*/ 6182 h 7816"/>
                <a:gd name="T90" fmla="*/ 14086 w 27999"/>
                <a:gd name="T91" fmla="*/ 5074 h 7816"/>
                <a:gd name="T92" fmla="*/ 14232 w 27999"/>
                <a:gd name="T93" fmla="*/ 3062 h 7816"/>
                <a:gd name="T94" fmla="*/ 17994 w 27999"/>
                <a:gd name="T95" fmla="*/ 3237 h 7816"/>
                <a:gd name="T96" fmla="*/ 16303 w 27999"/>
                <a:gd name="T97" fmla="*/ 6182 h 7816"/>
                <a:gd name="T98" fmla="*/ 18227 w 27999"/>
                <a:gd name="T99" fmla="*/ 5074 h 7816"/>
                <a:gd name="T100" fmla="*/ 18374 w 27999"/>
                <a:gd name="T101" fmla="*/ 3062 h 7816"/>
                <a:gd name="T102" fmla="*/ 22136 w 27999"/>
                <a:gd name="T103" fmla="*/ 3237 h 7816"/>
                <a:gd name="T104" fmla="*/ 20444 w 27999"/>
                <a:gd name="T105" fmla="*/ 6182 h 7816"/>
                <a:gd name="T106" fmla="*/ 22369 w 27999"/>
                <a:gd name="T107" fmla="*/ 5074 h 7816"/>
                <a:gd name="T108" fmla="*/ 22515 w 27999"/>
                <a:gd name="T109" fmla="*/ 3062 h 7816"/>
                <a:gd name="T110" fmla="*/ 24469 w 27999"/>
                <a:gd name="T111" fmla="*/ 6007 h 7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999" h="7816">
                  <a:moveTo>
                    <a:pt x="24703" y="0"/>
                  </a:moveTo>
                  <a:lnTo>
                    <a:pt x="23944" y="0"/>
                  </a:lnTo>
                  <a:lnTo>
                    <a:pt x="22253" y="846"/>
                  </a:lnTo>
                  <a:lnTo>
                    <a:pt x="20561" y="0"/>
                  </a:lnTo>
                  <a:lnTo>
                    <a:pt x="19803" y="0"/>
                  </a:lnTo>
                  <a:lnTo>
                    <a:pt x="18111" y="846"/>
                  </a:lnTo>
                  <a:lnTo>
                    <a:pt x="16420" y="0"/>
                  </a:lnTo>
                  <a:lnTo>
                    <a:pt x="15661" y="0"/>
                  </a:lnTo>
                  <a:lnTo>
                    <a:pt x="13942" y="846"/>
                  </a:lnTo>
                  <a:lnTo>
                    <a:pt x="12250" y="0"/>
                  </a:lnTo>
                  <a:lnTo>
                    <a:pt x="11492" y="0"/>
                  </a:lnTo>
                  <a:lnTo>
                    <a:pt x="9800" y="846"/>
                  </a:lnTo>
                  <a:lnTo>
                    <a:pt x="8109" y="0"/>
                  </a:lnTo>
                  <a:lnTo>
                    <a:pt x="7350" y="0"/>
                  </a:lnTo>
                  <a:lnTo>
                    <a:pt x="5659" y="846"/>
                  </a:lnTo>
                  <a:lnTo>
                    <a:pt x="3967" y="0"/>
                  </a:lnTo>
                  <a:lnTo>
                    <a:pt x="3209" y="0"/>
                  </a:lnTo>
                  <a:lnTo>
                    <a:pt x="1517" y="846"/>
                  </a:lnTo>
                  <a:lnTo>
                    <a:pt x="0" y="88"/>
                  </a:lnTo>
                  <a:lnTo>
                    <a:pt x="0" y="350"/>
                  </a:lnTo>
                  <a:lnTo>
                    <a:pt x="1400" y="1050"/>
                  </a:lnTo>
                  <a:lnTo>
                    <a:pt x="1400" y="2859"/>
                  </a:lnTo>
                  <a:lnTo>
                    <a:pt x="0" y="2188"/>
                  </a:lnTo>
                  <a:lnTo>
                    <a:pt x="0" y="2421"/>
                  </a:lnTo>
                  <a:lnTo>
                    <a:pt x="1254" y="3062"/>
                  </a:lnTo>
                  <a:lnTo>
                    <a:pt x="0" y="3675"/>
                  </a:lnTo>
                  <a:lnTo>
                    <a:pt x="0" y="3936"/>
                  </a:lnTo>
                  <a:lnTo>
                    <a:pt x="1400" y="3237"/>
                  </a:lnTo>
                  <a:lnTo>
                    <a:pt x="1400" y="5074"/>
                  </a:lnTo>
                  <a:lnTo>
                    <a:pt x="0" y="5774"/>
                  </a:lnTo>
                  <a:lnTo>
                    <a:pt x="0" y="6036"/>
                  </a:lnTo>
                  <a:lnTo>
                    <a:pt x="1517" y="5278"/>
                  </a:lnTo>
                  <a:lnTo>
                    <a:pt x="3325" y="6182"/>
                  </a:lnTo>
                  <a:lnTo>
                    <a:pt x="1517" y="7086"/>
                  </a:lnTo>
                  <a:lnTo>
                    <a:pt x="0" y="6327"/>
                  </a:lnTo>
                  <a:lnTo>
                    <a:pt x="0" y="6620"/>
                  </a:lnTo>
                  <a:lnTo>
                    <a:pt x="1400" y="7291"/>
                  </a:lnTo>
                  <a:lnTo>
                    <a:pt x="1400" y="7815"/>
                  </a:lnTo>
                  <a:lnTo>
                    <a:pt x="1633" y="7815"/>
                  </a:lnTo>
                  <a:lnTo>
                    <a:pt x="1633" y="7320"/>
                  </a:lnTo>
                  <a:lnTo>
                    <a:pt x="3471" y="6386"/>
                  </a:lnTo>
                  <a:lnTo>
                    <a:pt x="3471" y="7815"/>
                  </a:lnTo>
                  <a:lnTo>
                    <a:pt x="3704" y="7815"/>
                  </a:lnTo>
                  <a:lnTo>
                    <a:pt x="3704" y="6386"/>
                  </a:lnTo>
                  <a:lnTo>
                    <a:pt x="5542" y="7291"/>
                  </a:lnTo>
                  <a:lnTo>
                    <a:pt x="5542" y="7815"/>
                  </a:lnTo>
                  <a:lnTo>
                    <a:pt x="5775" y="7815"/>
                  </a:lnTo>
                  <a:lnTo>
                    <a:pt x="5775" y="7320"/>
                  </a:lnTo>
                  <a:lnTo>
                    <a:pt x="7612" y="6386"/>
                  </a:lnTo>
                  <a:lnTo>
                    <a:pt x="7612" y="7815"/>
                  </a:lnTo>
                  <a:lnTo>
                    <a:pt x="7845" y="7815"/>
                  </a:lnTo>
                  <a:lnTo>
                    <a:pt x="7845" y="6386"/>
                  </a:lnTo>
                  <a:lnTo>
                    <a:pt x="9683" y="7291"/>
                  </a:lnTo>
                  <a:lnTo>
                    <a:pt x="9683" y="7815"/>
                  </a:lnTo>
                  <a:lnTo>
                    <a:pt x="9916" y="7815"/>
                  </a:lnTo>
                  <a:lnTo>
                    <a:pt x="9916" y="7291"/>
                  </a:lnTo>
                  <a:lnTo>
                    <a:pt x="11754" y="6386"/>
                  </a:lnTo>
                  <a:lnTo>
                    <a:pt x="11754" y="7815"/>
                  </a:lnTo>
                  <a:lnTo>
                    <a:pt x="11987" y="7815"/>
                  </a:lnTo>
                  <a:lnTo>
                    <a:pt x="11987" y="6386"/>
                  </a:lnTo>
                  <a:lnTo>
                    <a:pt x="13825" y="7291"/>
                  </a:lnTo>
                  <a:lnTo>
                    <a:pt x="13825" y="7815"/>
                  </a:lnTo>
                  <a:lnTo>
                    <a:pt x="14057" y="7815"/>
                  </a:lnTo>
                  <a:lnTo>
                    <a:pt x="14057" y="7320"/>
                  </a:lnTo>
                  <a:lnTo>
                    <a:pt x="15924" y="6386"/>
                  </a:lnTo>
                  <a:lnTo>
                    <a:pt x="15924" y="7815"/>
                  </a:lnTo>
                  <a:lnTo>
                    <a:pt x="16157" y="7815"/>
                  </a:lnTo>
                  <a:lnTo>
                    <a:pt x="16157" y="6386"/>
                  </a:lnTo>
                  <a:lnTo>
                    <a:pt x="17994" y="7291"/>
                  </a:lnTo>
                  <a:lnTo>
                    <a:pt x="17994" y="7815"/>
                  </a:lnTo>
                  <a:lnTo>
                    <a:pt x="18227" y="7815"/>
                  </a:lnTo>
                  <a:lnTo>
                    <a:pt x="18227" y="7320"/>
                  </a:lnTo>
                  <a:lnTo>
                    <a:pt x="20065" y="6386"/>
                  </a:lnTo>
                  <a:lnTo>
                    <a:pt x="20065" y="7815"/>
                  </a:lnTo>
                  <a:lnTo>
                    <a:pt x="20298" y="7815"/>
                  </a:lnTo>
                  <a:lnTo>
                    <a:pt x="20298" y="6386"/>
                  </a:lnTo>
                  <a:lnTo>
                    <a:pt x="22136" y="7291"/>
                  </a:lnTo>
                  <a:lnTo>
                    <a:pt x="22136" y="7815"/>
                  </a:lnTo>
                  <a:lnTo>
                    <a:pt x="22369" y="7815"/>
                  </a:lnTo>
                  <a:lnTo>
                    <a:pt x="22369" y="7291"/>
                  </a:lnTo>
                  <a:lnTo>
                    <a:pt x="24207" y="6386"/>
                  </a:lnTo>
                  <a:lnTo>
                    <a:pt x="24207" y="7815"/>
                  </a:lnTo>
                  <a:lnTo>
                    <a:pt x="24440" y="7815"/>
                  </a:lnTo>
                  <a:lnTo>
                    <a:pt x="24440" y="6386"/>
                  </a:lnTo>
                  <a:lnTo>
                    <a:pt x="26277" y="7291"/>
                  </a:lnTo>
                  <a:lnTo>
                    <a:pt x="26277" y="7815"/>
                  </a:lnTo>
                  <a:lnTo>
                    <a:pt x="26510" y="7815"/>
                  </a:lnTo>
                  <a:lnTo>
                    <a:pt x="26510" y="7320"/>
                  </a:lnTo>
                  <a:lnTo>
                    <a:pt x="27998" y="6561"/>
                  </a:lnTo>
                  <a:lnTo>
                    <a:pt x="27998" y="6299"/>
                  </a:lnTo>
                  <a:lnTo>
                    <a:pt x="26424" y="7086"/>
                  </a:lnTo>
                  <a:lnTo>
                    <a:pt x="24615" y="6182"/>
                  </a:lnTo>
                  <a:lnTo>
                    <a:pt x="26424" y="5278"/>
                  </a:lnTo>
                  <a:lnTo>
                    <a:pt x="27998" y="6065"/>
                  </a:lnTo>
                  <a:lnTo>
                    <a:pt x="27998" y="5803"/>
                  </a:lnTo>
                  <a:lnTo>
                    <a:pt x="26540" y="5074"/>
                  </a:lnTo>
                  <a:lnTo>
                    <a:pt x="26540" y="3266"/>
                  </a:lnTo>
                  <a:lnTo>
                    <a:pt x="27998" y="3994"/>
                  </a:lnTo>
                  <a:lnTo>
                    <a:pt x="27998" y="3733"/>
                  </a:lnTo>
                  <a:lnTo>
                    <a:pt x="26657" y="3062"/>
                  </a:lnTo>
                  <a:lnTo>
                    <a:pt x="27998" y="2392"/>
                  </a:lnTo>
                  <a:lnTo>
                    <a:pt x="27998" y="2129"/>
                  </a:lnTo>
                  <a:lnTo>
                    <a:pt x="26510" y="2859"/>
                  </a:lnTo>
                  <a:lnTo>
                    <a:pt x="26510" y="1050"/>
                  </a:lnTo>
                  <a:lnTo>
                    <a:pt x="27998" y="292"/>
                  </a:lnTo>
                  <a:lnTo>
                    <a:pt x="27998" y="29"/>
                  </a:lnTo>
                  <a:lnTo>
                    <a:pt x="26394" y="846"/>
                  </a:lnTo>
                  <a:lnTo>
                    <a:pt x="24703" y="0"/>
                  </a:lnTo>
                  <a:close/>
                  <a:moveTo>
                    <a:pt x="24440" y="117"/>
                  </a:moveTo>
                  <a:lnTo>
                    <a:pt x="26277" y="1050"/>
                  </a:lnTo>
                  <a:lnTo>
                    <a:pt x="26277" y="2859"/>
                  </a:lnTo>
                  <a:lnTo>
                    <a:pt x="24440" y="1954"/>
                  </a:lnTo>
                  <a:lnTo>
                    <a:pt x="24440" y="117"/>
                  </a:lnTo>
                  <a:close/>
                  <a:moveTo>
                    <a:pt x="22369" y="1050"/>
                  </a:moveTo>
                  <a:lnTo>
                    <a:pt x="24207" y="117"/>
                  </a:lnTo>
                  <a:lnTo>
                    <a:pt x="24207" y="1954"/>
                  </a:lnTo>
                  <a:lnTo>
                    <a:pt x="22369" y="2859"/>
                  </a:lnTo>
                  <a:lnTo>
                    <a:pt x="22369" y="1050"/>
                  </a:lnTo>
                  <a:close/>
                  <a:moveTo>
                    <a:pt x="20298" y="117"/>
                  </a:moveTo>
                  <a:lnTo>
                    <a:pt x="22136" y="1050"/>
                  </a:lnTo>
                  <a:lnTo>
                    <a:pt x="22136" y="2859"/>
                  </a:lnTo>
                  <a:lnTo>
                    <a:pt x="20298" y="1954"/>
                  </a:lnTo>
                  <a:lnTo>
                    <a:pt x="20298" y="117"/>
                  </a:lnTo>
                  <a:close/>
                  <a:moveTo>
                    <a:pt x="18227" y="1050"/>
                  </a:moveTo>
                  <a:lnTo>
                    <a:pt x="20065" y="117"/>
                  </a:lnTo>
                  <a:lnTo>
                    <a:pt x="20065" y="1954"/>
                  </a:lnTo>
                  <a:lnTo>
                    <a:pt x="18227" y="2859"/>
                  </a:lnTo>
                  <a:lnTo>
                    <a:pt x="18227" y="1050"/>
                  </a:lnTo>
                  <a:close/>
                  <a:moveTo>
                    <a:pt x="16157" y="117"/>
                  </a:moveTo>
                  <a:lnTo>
                    <a:pt x="17994" y="1050"/>
                  </a:lnTo>
                  <a:lnTo>
                    <a:pt x="17994" y="2859"/>
                  </a:lnTo>
                  <a:lnTo>
                    <a:pt x="16157" y="1954"/>
                  </a:lnTo>
                  <a:lnTo>
                    <a:pt x="16157" y="117"/>
                  </a:lnTo>
                  <a:close/>
                  <a:moveTo>
                    <a:pt x="14057" y="1050"/>
                  </a:moveTo>
                  <a:lnTo>
                    <a:pt x="15924" y="117"/>
                  </a:lnTo>
                  <a:lnTo>
                    <a:pt x="15924" y="1954"/>
                  </a:lnTo>
                  <a:lnTo>
                    <a:pt x="14057" y="2859"/>
                  </a:lnTo>
                  <a:lnTo>
                    <a:pt x="14057" y="1050"/>
                  </a:lnTo>
                  <a:close/>
                  <a:moveTo>
                    <a:pt x="11987" y="117"/>
                  </a:moveTo>
                  <a:lnTo>
                    <a:pt x="13825" y="1050"/>
                  </a:lnTo>
                  <a:lnTo>
                    <a:pt x="13825" y="2859"/>
                  </a:lnTo>
                  <a:lnTo>
                    <a:pt x="11987" y="1954"/>
                  </a:lnTo>
                  <a:lnTo>
                    <a:pt x="11987" y="117"/>
                  </a:lnTo>
                  <a:close/>
                  <a:moveTo>
                    <a:pt x="9916" y="1050"/>
                  </a:moveTo>
                  <a:lnTo>
                    <a:pt x="11754" y="117"/>
                  </a:lnTo>
                  <a:lnTo>
                    <a:pt x="11754" y="1954"/>
                  </a:lnTo>
                  <a:lnTo>
                    <a:pt x="9916" y="2859"/>
                  </a:lnTo>
                  <a:lnTo>
                    <a:pt x="9916" y="1050"/>
                  </a:lnTo>
                  <a:close/>
                  <a:moveTo>
                    <a:pt x="7845" y="117"/>
                  </a:moveTo>
                  <a:lnTo>
                    <a:pt x="9683" y="1050"/>
                  </a:lnTo>
                  <a:lnTo>
                    <a:pt x="9683" y="2859"/>
                  </a:lnTo>
                  <a:lnTo>
                    <a:pt x="7845" y="1954"/>
                  </a:lnTo>
                  <a:lnTo>
                    <a:pt x="7845" y="117"/>
                  </a:lnTo>
                  <a:close/>
                  <a:moveTo>
                    <a:pt x="5775" y="1050"/>
                  </a:moveTo>
                  <a:lnTo>
                    <a:pt x="7612" y="117"/>
                  </a:lnTo>
                  <a:lnTo>
                    <a:pt x="7612" y="1954"/>
                  </a:lnTo>
                  <a:lnTo>
                    <a:pt x="5775" y="2859"/>
                  </a:lnTo>
                  <a:lnTo>
                    <a:pt x="5775" y="1050"/>
                  </a:lnTo>
                  <a:close/>
                  <a:moveTo>
                    <a:pt x="3704" y="117"/>
                  </a:moveTo>
                  <a:lnTo>
                    <a:pt x="5542" y="1050"/>
                  </a:lnTo>
                  <a:lnTo>
                    <a:pt x="5542" y="2859"/>
                  </a:lnTo>
                  <a:lnTo>
                    <a:pt x="3704" y="1954"/>
                  </a:lnTo>
                  <a:lnTo>
                    <a:pt x="3704" y="117"/>
                  </a:lnTo>
                  <a:close/>
                  <a:moveTo>
                    <a:pt x="1633" y="1050"/>
                  </a:moveTo>
                  <a:lnTo>
                    <a:pt x="3471" y="117"/>
                  </a:lnTo>
                  <a:lnTo>
                    <a:pt x="3471" y="1954"/>
                  </a:lnTo>
                  <a:lnTo>
                    <a:pt x="1633" y="2859"/>
                  </a:lnTo>
                  <a:lnTo>
                    <a:pt x="1633" y="1050"/>
                  </a:lnTo>
                  <a:close/>
                  <a:moveTo>
                    <a:pt x="3471" y="6007"/>
                  </a:moveTo>
                  <a:lnTo>
                    <a:pt x="1633" y="5074"/>
                  </a:lnTo>
                  <a:lnTo>
                    <a:pt x="1633" y="3266"/>
                  </a:lnTo>
                  <a:lnTo>
                    <a:pt x="3471" y="4170"/>
                  </a:lnTo>
                  <a:lnTo>
                    <a:pt x="3471" y="6007"/>
                  </a:lnTo>
                  <a:close/>
                  <a:moveTo>
                    <a:pt x="3588" y="3965"/>
                  </a:moveTo>
                  <a:lnTo>
                    <a:pt x="1779" y="3062"/>
                  </a:lnTo>
                  <a:lnTo>
                    <a:pt x="3588" y="2159"/>
                  </a:lnTo>
                  <a:lnTo>
                    <a:pt x="5395" y="3062"/>
                  </a:lnTo>
                  <a:lnTo>
                    <a:pt x="3588" y="3965"/>
                  </a:lnTo>
                  <a:close/>
                  <a:moveTo>
                    <a:pt x="3704" y="4170"/>
                  </a:moveTo>
                  <a:lnTo>
                    <a:pt x="5542" y="3237"/>
                  </a:lnTo>
                  <a:lnTo>
                    <a:pt x="5542" y="5074"/>
                  </a:lnTo>
                  <a:lnTo>
                    <a:pt x="3704" y="6007"/>
                  </a:lnTo>
                  <a:lnTo>
                    <a:pt x="3704" y="4170"/>
                  </a:lnTo>
                  <a:close/>
                  <a:moveTo>
                    <a:pt x="5659" y="7086"/>
                  </a:moveTo>
                  <a:lnTo>
                    <a:pt x="3850" y="6182"/>
                  </a:lnTo>
                  <a:lnTo>
                    <a:pt x="5659" y="5278"/>
                  </a:lnTo>
                  <a:lnTo>
                    <a:pt x="7466" y="6182"/>
                  </a:lnTo>
                  <a:lnTo>
                    <a:pt x="5659" y="7086"/>
                  </a:lnTo>
                  <a:close/>
                  <a:moveTo>
                    <a:pt x="7612" y="6007"/>
                  </a:moveTo>
                  <a:lnTo>
                    <a:pt x="5775" y="5074"/>
                  </a:lnTo>
                  <a:lnTo>
                    <a:pt x="5775" y="3266"/>
                  </a:lnTo>
                  <a:lnTo>
                    <a:pt x="7612" y="4170"/>
                  </a:lnTo>
                  <a:lnTo>
                    <a:pt x="7612" y="6007"/>
                  </a:lnTo>
                  <a:close/>
                  <a:moveTo>
                    <a:pt x="7729" y="3965"/>
                  </a:moveTo>
                  <a:lnTo>
                    <a:pt x="5921" y="3062"/>
                  </a:lnTo>
                  <a:lnTo>
                    <a:pt x="7729" y="2159"/>
                  </a:lnTo>
                  <a:lnTo>
                    <a:pt x="9537" y="3062"/>
                  </a:lnTo>
                  <a:lnTo>
                    <a:pt x="7729" y="3965"/>
                  </a:lnTo>
                  <a:close/>
                  <a:moveTo>
                    <a:pt x="7845" y="4170"/>
                  </a:moveTo>
                  <a:lnTo>
                    <a:pt x="9683" y="3237"/>
                  </a:lnTo>
                  <a:lnTo>
                    <a:pt x="9683" y="5074"/>
                  </a:lnTo>
                  <a:lnTo>
                    <a:pt x="7845" y="6007"/>
                  </a:lnTo>
                  <a:lnTo>
                    <a:pt x="7845" y="4170"/>
                  </a:lnTo>
                  <a:close/>
                  <a:moveTo>
                    <a:pt x="9800" y="7086"/>
                  </a:moveTo>
                  <a:lnTo>
                    <a:pt x="7992" y="6182"/>
                  </a:lnTo>
                  <a:lnTo>
                    <a:pt x="9800" y="5278"/>
                  </a:lnTo>
                  <a:lnTo>
                    <a:pt x="11608" y="6182"/>
                  </a:lnTo>
                  <a:lnTo>
                    <a:pt x="9800" y="7086"/>
                  </a:lnTo>
                  <a:close/>
                  <a:moveTo>
                    <a:pt x="11754" y="6007"/>
                  </a:moveTo>
                  <a:lnTo>
                    <a:pt x="9916" y="5074"/>
                  </a:lnTo>
                  <a:lnTo>
                    <a:pt x="9916" y="3266"/>
                  </a:lnTo>
                  <a:lnTo>
                    <a:pt x="11754" y="4170"/>
                  </a:lnTo>
                  <a:lnTo>
                    <a:pt x="11754" y="6007"/>
                  </a:lnTo>
                  <a:close/>
                  <a:moveTo>
                    <a:pt x="11871" y="3965"/>
                  </a:moveTo>
                  <a:lnTo>
                    <a:pt x="10062" y="3062"/>
                  </a:lnTo>
                  <a:lnTo>
                    <a:pt x="11871" y="2159"/>
                  </a:lnTo>
                  <a:lnTo>
                    <a:pt x="13678" y="3062"/>
                  </a:lnTo>
                  <a:lnTo>
                    <a:pt x="11871" y="3965"/>
                  </a:lnTo>
                  <a:close/>
                  <a:moveTo>
                    <a:pt x="12016" y="4170"/>
                  </a:moveTo>
                  <a:lnTo>
                    <a:pt x="13854" y="3237"/>
                  </a:lnTo>
                  <a:lnTo>
                    <a:pt x="13854" y="5074"/>
                  </a:lnTo>
                  <a:lnTo>
                    <a:pt x="12016" y="6007"/>
                  </a:lnTo>
                  <a:lnTo>
                    <a:pt x="12016" y="4170"/>
                  </a:lnTo>
                  <a:close/>
                  <a:moveTo>
                    <a:pt x="13971" y="7086"/>
                  </a:moveTo>
                  <a:lnTo>
                    <a:pt x="12162" y="6182"/>
                  </a:lnTo>
                  <a:lnTo>
                    <a:pt x="13971" y="5278"/>
                  </a:lnTo>
                  <a:lnTo>
                    <a:pt x="15777" y="6182"/>
                  </a:lnTo>
                  <a:lnTo>
                    <a:pt x="13971" y="7086"/>
                  </a:lnTo>
                  <a:close/>
                  <a:moveTo>
                    <a:pt x="15924" y="6007"/>
                  </a:moveTo>
                  <a:lnTo>
                    <a:pt x="14086" y="5074"/>
                  </a:lnTo>
                  <a:lnTo>
                    <a:pt x="14086" y="3266"/>
                  </a:lnTo>
                  <a:lnTo>
                    <a:pt x="15924" y="4170"/>
                  </a:lnTo>
                  <a:lnTo>
                    <a:pt x="15924" y="6007"/>
                  </a:lnTo>
                  <a:close/>
                  <a:moveTo>
                    <a:pt x="16041" y="3965"/>
                  </a:moveTo>
                  <a:lnTo>
                    <a:pt x="14232" y="3062"/>
                  </a:lnTo>
                  <a:lnTo>
                    <a:pt x="16041" y="2159"/>
                  </a:lnTo>
                  <a:lnTo>
                    <a:pt x="17848" y="3062"/>
                  </a:lnTo>
                  <a:lnTo>
                    <a:pt x="16041" y="3965"/>
                  </a:lnTo>
                  <a:close/>
                  <a:moveTo>
                    <a:pt x="16157" y="4170"/>
                  </a:moveTo>
                  <a:lnTo>
                    <a:pt x="17994" y="3237"/>
                  </a:lnTo>
                  <a:lnTo>
                    <a:pt x="17994" y="5074"/>
                  </a:lnTo>
                  <a:lnTo>
                    <a:pt x="16157" y="6007"/>
                  </a:lnTo>
                  <a:lnTo>
                    <a:pt x="16157" y="4170"/>
                  </a:lnTo>
                  <a:close/>
                  <a:moveTo>
                    <a:pt x="18111" y="7086"/>
                  </a:moveTo>
                  <a:lnTo>
                    <a:pt x="16303" y="6182"/>
                  </a:lnTo>
                  <a:lnTo>
                    <a:pt x="18111" y="5278"/>
                  </a:lnTo>
                  <a:lnTo>
                    <a:pt x="19919" y="6182"/>
                  </a:lnTo>
                  <a:lnTo>
                    <a:pt x="18111" y="7086"/>
                  </a:lnTo>
                  <a:close/>
                  <a:moveTo>
                    <a:pt x="20065" y="6007"/>
                  </a:moveTo>
                  <a:lnTo>
                    <a:pt x="18227" y="5074"/>
                  </a:lnTo>
                  <a:lnTo>
                    <a:pt x="18227" y="3266"/>
                  </a:lnTo>
                  <a:lnTo>
                    <a:pt x="20065" y="4170"/>
                  </a:lnTo>
                  <a:lnTo>
                    <a:pt x="20065" y="6007"/>
                  </a:lnTo>
                  <a:close/>
                  <a:moveTo>
                    <a:pt x="20182" y="3965"/>
                  </a:moveTo>
                  <a:lnTo>
                    <a:pt x="18374" y="3062"/>
                  </a:lnTo>
                  <a:lnTo>
                    <a:pt x="20182" y="2159"/>
                  </a:lnTo>
                  <a:lnTo>
                    <a:pt x="21990" y="3062"/>
                  </a:lnTo>
                  <a:lnTo>
                    <a:pt x="20182" y="3965"/>
                  </a:lnTo>
                  <a:close/>
                  <a:moveTo>
                    <a:pt x="20298" y="4170"/>
                  </a:moveTo>
                  <a:lnTo>
                    <a:pt x="22136" y="3237"/>
                  </a:lnTo>
                  <a:lnTo>
                    <a:pt x="22136" y="5074"/>
                  </a:lnTo>
                  <a:lnTo>
                    <a:pt x="20298" y="6007"/>
                  </a:lnTo>
                  <a:lnTo>
                    <a:pt x="20298" y="4170"/>
                  </a:lnTo>
                  <a:close/>
                  <a:moveTo>
                    <a:pt x="22253" y="7086"/>
                  </a:moveTo>
                  <a:lnTo>
                    <a:pt x="20444" y="6182"/>
                  </a:lnTo>
                  <a:lnTo>
                    <a:pt x="22253" y="5278"/>
                  </a:lnTo>
                  <a:lnTo>
                    <a:pt x="24060" y="6182"/>
                  </a:lnTo>
                  <a:lnTo>
                    <a:pt x="22253" y="7086"/>
                  </a:lnTo>
                  <a:close/>
                  <a:moveTo>
                    <a:pt x="24207" y="6007"/>
                  </a:moveTo>
                  <a:lnTo>
                    <a:pt x="22369" y="5074"/>
                  </a:lnTo>
                  <a:lnTo>
                    <a:pt x="22369" y="3266"/>
                  </a:lnTo>
                  <a:lnTo>
                    <a:pt x="24207" y="4170"/>
                  </a:lnTo>
                  <a:lnTo>
                    <a:pt x="24207" y="6007"/>
                  </a:lnTo>
                  <a:close/>
                  <a:moveTo>
                    <a:pt x="24324" y="3965"/>
                  </a:moveTo>
                  <a:lnTo>
                    <a:pt x="22515" y="3062"/>
                  </a:lnTo>
                  <a:lnTo>
                    <a:pt x="24324" y="2159"/>
                  </a:lnTo>
                  <a:lnTo>
                    <a:pt x="26131" y="3062"/>
                  </a:lnTo>
                  <a:lnTo>
                    <a:pt x="24324" y="3965"/>
                  </a:lnTo>
                  <a:close/>
                  <a:moveTo>
                    <a:pt x="26307" y="5074"/>
                  </a:moveTo>
                  <a:lnTo>
                    <a:pt x="24469" y="6007"/>
                  </a:lnTo>
                  <a:lnTo>
                    <a:pt x="24469" y="4170"/>
                  </a:lnTo>
                  <a:lnTo>
                    <a:pt x="26307" y="3237"/>
                  </a:lnTo>
                  <a:lnTo>
                    <a:pt x="26307" y="50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iscoSansTT Light" panose="020B0503020201020303" pitchFamily="34" charset="0"/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black">
          <a:xfrm>
            <a:off x="443997" y="256032"/>
            <a:ext cx="8257032" cy="975360"/>
          </a:xfrm>
        </p:spPr>
        <p:txBody>
          <a:bodyPr anchor="b" anchorCtr="0"/>
          <a:lstStyle>
            <a:lvl1pPr marL="0" indent="0" algn="l" defTabSz="68419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3200" b="0" i="0" u="none" kern="1200" spc="0" baseline="0" dirty="0">
                <a:solidFill>
                  <a:schemeClr val="bg1"/>
                </a:solidFill>
                <a:latin typeface="CiscoSansTT Light" panose="020B0503020201020303" pitchFamily="34" charset="0"/>
                <a:ea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  <p:sp>
        <p:nvSpPr>
          <p:cNvPr id="46" name="Freeform 1">
            <a:extLst>
              <a:ext uri="{FF2B5EF4-FFF2-40B4-BE49-F238E27FC236}">
                <a16:creationId xmlns:a16="http://schemas.microsoft.com/office/drawing/2014/main" id="{C45DB212-6735-4DE0-A9D7-E0D3B54DC65B}"/>
              </a:ext>
            </a:extLst>
          </p:cNvPr>
          <p:cNvSpPr>
            <a:spLocks noChangeAspect="1" noChangeArrowheads="1"/>
          </p:cNvSpPr>
          <p:nvPr/>
        </p:nvSpPr>
        <p:spPr bwMode="white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05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Video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56C0AA7-A31A-4037-AF38-034821586BC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8" name="Freeform 1">
            <a:extLst>
              <a:ext uri="{FF2B5EF4-FFF2-40B4-BE49-F238E27FC236}">
                <a16:creationId xmlns:a16="http://schemas.microsoft.com/office/drawing/2014/main" id="{4CDD7C41-D05A-4833-A178-6AA47B649D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3444240"/>
            <a:ext cx="9144000" cy="3413760"/>
          </a:xfrm>
          <a:custGeom>
            <a:avLst/>
            <a:gdLst>
              <a:gd name="T0" fmla="*/ 729 w 27999"/>
              <a:gd name="T1" fmla="*/ 4491 h 7816"/>
              <a:gd name="T2" fmla="*/ 1138 w 27999"/>
              <a:gd name="T3" fmla="*/ 7815 h 7816"/>
              <a:gd name="T4" fmla="*/ 8459 w 27999"/>
              <a:gd name="T5" fmla="*/ 7320 h 7816"/>
              <a:gd name="T6" fmla="*/ 15282 w 27999"/>
              <a:gd name="T7" fmla="*/ 7815 h 7816"/>
              <a:gd name="T8" fmla="*/ 21261 w 27999"/>
              <a:gd name="T9" fmla="*/ 7815 h 7816"/>
              <a:gd name="T10" fmla="*/ 27998 w 27999"/>
              <a:gd name="T11" fmla="*/ 6970 h 7816"/>
              <a:gd name="T12" fmla="*/ 27998 w 27999"/>
              <a:gd name="T13" fmla="*/ 2159 h 7816"/>
              <a:gd name="T14" fmla="*/ 26481 w 27999"/>
              <a:gd name="T15" fmla="*/ 3821 h 7816"/>
              <a:gd name="T16" fmla="*/ 25053 w 27999"/>
              <a:gd name="T17" fmla="*/ 3821 h 7816"/>
              <a:gd name="T18" fmla="*/ 23624 w 27999"/>
              <a:gd name="T19" fmla="*/ 3821 h 7816"/>
              <a:gd name="T20" fmla="*/ 22194 w 27999"/>
              <a:gd name="T21" fmla="*/ 3821 h 7816"/>
              <a:gd name="T22" fmla="*/ 20736 w 27999"/>
              <a:gd name="T23" fmla="*/ 3821 h 7816"/>
              <a:gd name="T24" fmla="*/ 19307 w 27999"/>
              <a:gd name="T25" fmla="*/ 3821 h 7816"/>
              <a:gd name="T26" fmla="*/ 17877 w 27999"/>
              <a:gd name="T27" fmla="*/ 3821 h 7816"/>
              <a:gd name="T28" fmla="*/ 16420 w 27999"/>
              <a:gd name="T29" fmla="*/ 3821 h 7816"/>
              <a:gd name="T30" fmla="*/ 14991 w 27999"/>
              <a:gd name="T31" fmla="*/ 3821 h 7816"/>
              <a:gd name="T32" fmla="*/ 13562 w 27999"/>
              <a:gd name="T33" fmla="*/ 3821 h 7816"/>
              <a:gd name="T34" fmla="*/ 12104 w 27999"/>
              <a:gd name="T35" fmla="*/ 3821 h 7816"/>
              <a:gd name="T36" fmla="*/ 10675 w 27999"/>
              <a:gd name="T37" fmla="*/ 3821 h 7816"/>
              <a:gd name="T38" fmla="*/ 9245 w 27999"/>
              <a:gd name="T39" fmla="*/ 3821 h 7816"/>
              <a:gd name="T40" fmla="*/ 7816 w 27999"/>
              <a:gd name="T41" fmla="*/ 3821 h 7816"/>
              <a:gd name="T42" fmla="*/ 6359 w 27999"/>
              <a:gd name="T43" fmla="*/ 3821 h 7816"/>
              <a:gd name="T44" fmla="*/ 4929 w 27999"/>
              <a:gd name="T45" fmla="*/ 3821 h 7816"/>
              <a:gd name="T46" fmla="*/ 3500 w 27999"/>
              <a:gd name="T47" fmla="*/ 3821 h 7816"/>
              <a:gd name="T48" fmla="*/ 2042 w 27999"/>
              <a:gd name="T49" fmla="*/ 3821 h 7816"/>
              <a:gd name="T50" fmla="*/ 788 w 27999"/>
              <a:gd name="T51" fmla="*/ 3994 h 7816"/>
              <a:gd name="T52" fmla="*/ 1546 w 27999"/>
              <a:gd name="T53" fmla="*/ 7727 h 7816"/>
              <a:gd name="T54" fmla="*/ 2217 w 27999"/>
              <a:gd name="T55" fmla="*/ 3994 h 7816"/>
              <a:gd name="T56" fmla="*/ 3004 w 27999"/>
              <a:gd name="T57" fmla="*/ 7727 h 7816"/>
              <a:gd name="T58" fmla="*/ 3645 w 27999"/>
              <a:gd name="T59" fmla="*/ 3994 h 7816"/>
              <a:gd name="T60" fmla="*/ 4433 w 27999"/>
              <a:gd name="T61" fmla="*/ 7727 h 7816"/>
              <a:gd name="T62" fmla="*/ 5104 w 27999"/>
              <a:gd name="T63" fmla="*/ 3994 h 7816"/>
              <a:gd name="T64" fmla="*/ 5862 w 27999"/>
              <a:gd name="T65" fmla="*/ 7727 h 7816"/>
              <a:gd name="T66" fmla="*/ 6533 w 27999"/>
              <a:gd name="T67" fmla="*/ 3994 h 7816"/>
              <a:gd name="T68" fmla="*/ 7292 w 27999"/>
              <a:gd name="T69" fmla="*/ 7727 h 7816"/>
              <a:gd name="T70" fmla="*/ 7962 w 27999"/>
              <a:gd name="T71" fmla="*/ 3994 h 7816"/>
              <a:gd name="T72" fmla="*/ 8750 w 27999"/>
              <a:gd name="T73" fmla="*/ 7727 h 7816"/>
              <a:gd name="T74" fmla="*/ 9421 w 27999"/>
              <a:gd name="T75" fmla="*/ 3994 h 7816"/>
              <a:gd name="T76" fmla="*/ 10179 w 27999"/>
              <a:gd name="T77" fmla="*/ 7727 h 7816"/>
              <a:gd name="T78" fmla="*/ 10850 w 27999"/>
              <a:gd name="T79" fmla="*/ 3994 h 7816"/>
              <a:gd name="T80" fmla="*/ 11608 w 27999"/>
              <a:gd name="T81" fmla="*/ 7727 h 7816"/>
              <a:gd name="T82" fmla="*/ 12279 w 27999"/>
              <a:gd name="T83" fmla="*/ 3994 h 7816"/>
              <a:gd name="T84" fmla="*/ 13066 w 27999"/>
              <a:gd name="T85" fmla="*/ 7727 h 7816"/>
              <a:gd name="T86" fmla="*/ 13737 w 27999"/>
              <a:gd name="T87" fmla="*/ 3994 h 7816"/>
              <a:gd name="T88" fmla="*/ 14494 w 27999"/>
              <a:gd name="T89" fmla="*/ 7727 h 7816"/>
              <a:gd name="T90" fmla="*/ 15165 w 27999"/>
              <a:gd name="T91" fmla="*/ 3994 h 7816"/>
              <a:gd name="T92" fmla="*/ 15924 w 27999"/>
              <a:gd name="T93" fmla="*/ 7727 h 7816"/>
              <a:gd name="T94" fmla="*/ 16594 w 27999"/>
              <a:gd name="T95" fmla="*/ 3994 h 7816"/>
              <a:gd name="T96" fmla="*/ 17382 w 27999"/>
              <a:gd name="T97" fmla="*/ 7727 h 7816"/>
              <a:gd name="T98" fmla="*/ 18024 w 27999"/>
              <a:gd name="T99" fmla="*/ 3994 h 7816"/>
              <a:gd name="T100" fmla="*/ 18811 w 27999"/>
              <a:gd name="T101" fmla="*/ 7727 h 7816"/>
              <a:gd name="T102" fmla="*/ 19482 w 27999"/>
              <a:gd name="T103" fmla="*/ 3994 h 7816"/>
              <a:gd name="T104" fmla="*/ 20240 w 27999"/>
              <a:gd name="T105" fmla="*/ 7727 h 7816"/>
              <a:gd name="T106" fmla="*/ 20911 w 27999"/>
              <a:gd name="T107" fmla="*/ 3994 h 7816"/>
              <a:gd name="T108" fmla="*/ 21669 w 27999"/>
              <a:gd name="T109" fmla="*/ 7727 h 7816"/>
              <a:gd name="T110" fmla="*/ 22340 w 27999"/>
              <a:gd name="T111" fmla="*/ 3994 h 7816"/>
              <a:gd name="T112" fmla="*/ 23127 w 27999"/>
              <a:gd name="T113" fmla="*/ 7727 h 7816"/>
              <a:gd name="T114" fmla="*/ 23798 w 27999"/>
              <a:gd name="T115" fmla="*/ 3994 h 7816"/>
              <a:gd name="T116" fmla="*/ 24557 w 27999"/>
              <a:gd name="T117" fmla="*/ 7727 h 7816"/>
              <a:gd name="T118" fmla="*/ 25227 w 27999"/>
              <a:gd name="T119" fmla="*/ 3994 h 7816"/>
              <a:gd name="T120" fmla="*/ 25986 w 27999"/>
              <a:gd name="T121" fmla="*/ 7727 h 7816"/>
              <a:gd name="T122" fmla="*/ 26657 w 27999"/>
              <a:gd name="T123" fmla="*/ 3994 h 7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999" h="7816">
                <a:moveTo>
                  <a:pt x="27998" y="2100"/>
                </a:moveTo>
                <a:lnTo>
                  <a:pt x="27998" y="0"/>
                </a:lnTo>
                <a:lnTo>
                  <a:pt x="0" y="0"/>
                </a:lnTo>
                <a:lnTo>
                  <a:pt x="0" y="2216"/>
                </a:lnTo>
                <a:lnTo>
                  <a:pt x="612" y="1400"/>
                </a:lnTo>
                <a:lnTo>
                  <a:pt x="379" y="2100"/>
                </a:lnTo>
                <a:lnTo>
                  <a:pt x="729" y="2100"/>
                </a:lnTo>
                <a:lnTo>
                  <a:pt x="117" y="2916"/>
                </a:lnTo>
                <a:lnTo>
                  <a:pt x="292" y="2275"/>
                </a:lnTo>
                <a:lnTo>
                  <a:pt x="0" y="2275"/>
                </a:lnTo>
                <a:lnTo>
                  <a:pt x="0" y="4607"/>
                </a:lnTo>
                <a:lnTo>
                  <a:pt x="612" y="3821"/>
                </a:lnTo>
                <a:lnTo>
                  <a:pt x="379" y="4491"/>
                </a:lnTo>
                <a:lnTo>
                  <a:pt x="729" y="4491"/>
                </a:lnTo>
                <a:lnTo>
                  <a:pt x="117" y="5307"/>
                </a:lnTo>
                <a:lnTo>
                  <a:pt x="292" y="4694"/>
                </a:lnTo>
                <a:lnTo>
                  <a:pt x="0" y="4694"/>
                </a:lnTo>
                <a:lnTo>
                  <a:pt x="0" y="7027"/>
                </a:lnTo>
                <a:lnTo>
                  <a:pt x="612" y="6211"/>
                </a:lnTo>
                <a:lnTo>
                  <a:pt x="379" y="6911"/>
                </a:lnTo>
                <a:lnTo>
                  <a:pt x="729" y="6911"/>
                </a:lnTo>
                <a:lnTo>
                  <a:pt x="117" y="7727"/>
                </a:lnTo>
                <a:lnTo>
                  <a:pt x="292" y="7086"/>
                </a:lnTo>
                <a:lnTo>
                  <a:pt x="0" y="7086"/>
                </a:lnTo>
                <a:lnTo>
                  <a:pt x="0" y="7815"/>
                </a:lnTo>
                <a:lnTo>
                  <a:pt x="904" y="7815"/>
                </a:lnTo>
                <a:lnTo>
                  <a:pt x="1283" y="7320"/>
                </a:lnTo>
                <a:lnTo>
                  <a:pt x="1138" y="7815"/>
                </a:lnTo>
                <a:lnTo>
                  <a:pt x="2333" y="7815"/>
                </a:lnTo>
                <a:lnTo>
                  <a:pt x="2712" y="7320"/>
                </a:lnTo>
                <a:lnTo>
                  <a:pt x="2567" y="7815"/>
                </a:lnTo>
                <a:lnTo>
                  <a:pt x="3762" y="7815"/>
                </a:lnTo>
                <a:lnTo>
                  <a:pt x="4142" y="7320"/>
                </a:lnTo>
                <a:lnTo>
                  <a:pt x="3995" y="7815"/>
                </a:lnTo>
                <a:lnTo>
                  <a:pt x="5221" y="7815"/>
                </a:lnTo>
                <a:lnTo>
                  <a:pt x="5600" y="7320"/>
                </a:lnTo>
                <a:lnTo>
                  <a:pt x="5425" y="7815"/>
                </a:lnTo>
                <a:lnTo>
                  <a:pt x="6650" y="7815"/>
                </a:lnTo>
                <a:lnTo>
                  <a:pt x="7029" y="7320"/>
                </a:lnTo>
                <a:lnTo>
                  <a:pt x="6883" y="7815"/>
                </a:lnTo>
                <a:lnTo>
                  <a:pt x="8079" y="7815"/>
                </a:lnTo>
                <a:lnTo>
                  <a:pt x="8459" y="7320"/>
                </a:lnTo>
                <a:lnTo>
                  <a:pt x="8312" y="7815"/>
                </a:lnTo>
                <a:lnTo>
                  <a:pt x="9537" y="7815"/>
                </a:lnTo>
                <a:lnTo>
                  <a:pt x="9916" y="7320"/>
                </a:lnTo>
                <a:lnTo>
                  <a:pt x="9742" y="7815"/>
                </a:lnTo>
                <a:lnTo>
                  <a:pt x="10966" y="7815"/>
                </a:lnTo>
                <a:lnTo>
                  <a:pt x="11345" y="7320"/>
                </a:lnTo>
                <a:lnTo>
                  <a:pt x="11200" y="7815"/>
                </a:lnTo>
                <a:lnTo>
                  <a:pt x="12395" y="7815"/>
                </a:lnTo>
                <a:lnTo>
                  <a:pt x="12775" y="7320"/>
                </a:lnTo>
                <a:lnTo>
                  <a:pt x="12629" y="7815"/>
                </a:lnTo>
                <a:lnTo>
                  <a:pt x="13825" y="7815"/>
                </a:lnTo>
                <a:lnTo>
                  <a:pt x="14232" y="7320"/>
                </a:lnTo>
                <a:lnTo>
                  <a:pt x="14057" y="7815"/>
                </a:lnTo>
                <a:lnTo>
                  <a:pt x="15282" y="7815"/>
                </a:lnTo>
                <a:lnTo>
                  <a:pt x="15661" y="7320"/>
                </a:lnTo>
                <a:lnTo>
                  <a:pt x="15515" y="7815"/>
                </a:lnTo>
                <a:lnTo>
                  <a:pt x="16711" y="7815"/>
                </a:lnTo>
                <a:lnTo>
                  <a:pt x="17091" y="7320"/>
                </a:lnTo>
                <a:lnTo>
                  <a:pt x="16944" y="7815"/>
                </a:lnTo>
                <a:lnTo>
                  <a:pt x="18141" y="7815"/>
                </a:lnTo>
                <a:lnTo>
                  <a:pt x="18548" y="7320"/>
                </a:lnTo>
                <a:lnTo>
                  <a:pt x="18374" y="7815"/>
                </a:lnTo>
                <a:lnTo>
                  <a:pt x="19598" y="7815"/>
                </a:lnTo>
                <a:lnTo>
                  <a:pt x="19977" y="7320"/>
                </a:lnTo>
                <a:lnTo>
                  <a:pt x="19832" y="7815"/>
                </a:lnTo>
                <a:lnTo>
                  <a:pt x="21027" y="7815"/>
                </a:lnTo>
                <a:lnTo>
                  <a:pt x="21407" y="7320"/>
                </a:lnTo>
                <a:lnTo>
                  <a:pt x="21261" y="7815"/>
                </a:lnTo>
                <a:lnTo>
                  <a:pt x="22457" y="7815"/>
                </a:lnTo>
                <a:lnTo>
                  <a:pt x="22836" y="7320"/>
                </a:lnTo>
                <a:lnTo>
                  <a:pt x="22690" y="7815"/>
                </a:lnTo>
                <a:lnTo>
                  <a:pt x="23915" y="7815"/>
                </a:lnTo>
                <a:lnTo>
                  <a:pt x="24294" y="7320"/>
                </a:lnTo>
                <a:lnTo>
                  <a:pt x="24119" y="7815"/>
                </a:lnTo>
                <a:lnTo>
                  <a:pt x="25344" y="7815"/>
                </a:lnTo>
                <a:lnTo>
                  <a:pt x="25724" y="7320"/>
                </a:lnTo>
                <a:lnTo>
                  <a:pt x="25577" y="7815"/>
                </a:lnTo>
                <a:lnTo>
                  <a:pt x="26774" y="7815"/>
                </a:lnTo>
                <a:lnTo>
                  <a:pt x="27152" y="7320"/>
                </a:lnTo>
                <a:lnTo>
                  <a:pt x="27007" y="7815"/>
                </a:lnTo>
                <a:lnTo>
                  <a:pt x="27998" y="7815"/>
                </a:lnTo>
                <a:lnTo>
                  <a:pt x="27998" y="6970"/>
                </a:lnTo>
                <a:lnTo>
                  <a:pt x="27444" y="7727"/>
                </a:lnTo>
                <a:lnTo>
                  <a:pt x="27619" y="7086"/>
                </a:lnTo>
                <a:lnTo>
                  <a:pt x="27269" y="7086"/>
                </a:lnTo>
                <a:lnTo>
                  <a:pt x="27940" y="6211"/>
                </a:lnTo>
                <a:lnTo>
                  <a:pt x="27707" y="6911"/>
                </a:lnTo>
                <a:lnTo>
                  <a:pt x="27998" y="6911"/>
                </a:lnTo>
                <a:lnTo>
                  <a:pt x="27998" y="4549"/>
                </a:lnTo>
                <a:lnTo>
                  <a:pt x="27444" y="5307"/>
                </a:lnTo>
                <a:lnTo>
                  <a:pt x="27619" y="4694"/>
                </a:lnTo>
                <a:lnTo>
                  <a:pt x="27269" y="4694"/>
                </a:lnTo>
                <a:lnTo>
                  <a:pt x="27940" y="3821"/>
                </a:lnTo>
                <a:lnTo>
                  <a:pt x="27707" y="4491"/>
                </a:lnTo>
                <a:lnTo>
                  <a:pt x="27998" y="4491"/>
                </a:lnTo>
                <a:lnTo>
                  <a:pt x="27998" y="2159"/>
                </a:lnTo>
                <a:lnTo>
                  <a:pt x="27444" y="2916"/>
                </a:lnTo>
                <a:lnTo>
                  <a:pt x="27619" y="2275"/>
                </a:lnTo>
                <a:lnTo>
                  <a:pt x="27269" y="2275"/>
                </a:lnTo>
                <a:lnTo>
                  <a:pt x="27940" y="1400"/>
                </a:lnTo>
                <a:lnTo>
                  <a:pt x="27707" y="2100"/>
                </a:lnTo>
                <a:lnTo>
                  <a:pt x="27998" y="2100"/>
                </a:lnTo>
                <a:close/>
                <a:moveTo>
                  <a:pt x="26481" y="1400"/>
                </a:moveTo>
                <a:lnTo>
                  <a:pt x="26277" y="2100"/>
                </a:lnTo>
                <a:lnTo>
                  <a:pt x="26598" y="2100"/>
                </a:lnTo>
                <a:lnTo>
                  <a:pt x="25986" y="2916"/>
                </a:lnTo>
                <a:lnTo>
                  <a:pt x="26190" y="2275"/>
                </a:lnTo>
                <a:lnTo>
                  <a:pt x="25840" y="2275"/>
                </a:lnTo>
                <a:lnTo>
                  <a:pt x="26481" y="1400"/>
                </a:lnTo>
                <a:close/>
                <a:moveTo>
                  <a:pt x="26481" y="3821"/>
                </a:moveTo>
                <a:lnTo>
                  <a:pt x="26277" y="4491"/>
                </a:lnTo>
                <a:lnTo>
                  <a:pt x="26598" y="4491"/>
                </a:lnTo>
                <a:lnTo>
                  <a:pt x="25986" y="5307"/>
                </a:lnTo>
                <a:lnTo>
                  <a:pt x="26190" y="4694"/>
                </a:lnTo>
                <a:lnTo>
                  <a:pt x="25840" y="4694"/>
                </a:lnTo>
                <a:lnTo>
                  <a:pt x="26481" y="3821"/>
                </a:lnTo>
                <a:close/>
                <a:moveTo>
                  <a:pt x="25053" y="1400"/>
                </a:moveTo>
                <a:lnTo>
                  <a:pt x="24819" y="2100"/>
                </a:lnTo>
                <a:lnTo>
                  <a:pt x="25169" y="2100"/>
                </a:lnTo>
                <a:lnTo>
                  <a:pt x="24557" y="2916"/>
                </a:lnTo>
                <a:lnTo>
                  <a:pt x="24732" y="2275"/>
                </a:lnTo>
                <a:lnTo>
                  <a:pt x="24410" y="2275"/>
                </a:lnTo>
                <a:lnTo>
                  <a:pt x="25053" y="1400"/>
                </a:lnTo>
                <a:close/>
                <a:moveTo>
                  <a:pt x="25053" y="3821"/>
                </a:moveTo>
                <a:lnTo>
                  <a:pt x="24819" y="4491"/>
                </a:lnTo>
                <a:lnTo>
                  <a:pt x="25169" y="4491"/>
                </a:lnTo>
                <a:lnTo>
                  <a:pt x="24557" y="5307"/>
                </a:lnTo>
                <a:lnTo>
                  <a:pt x="24732" y="4694"/>
                </a:lnTo>
                <a:lnTo>
                  <a:pt x="24410" y="4694"/>
                </a:lnTo>
                <a:lnTo>
                  <a:pt x="25053" y="3821"/>
                </a:lnTo>
                <a:close/>
                <a:moveTo>
                  <a:pt x="23624" y="1400"/>
                </a:moveTo>
                <a:lnTo>
                  <a:pt x="23390" y="2100"/>
                </a:lnTo>
                <a:lnTo>
                  <a:pt x="23740" y="2100"/>
                </a:lnTo>
                <a:lnTo>
                  <a:pt x="23127" y="2916"/>
                </a:lnTo>
                <a:lnTo>
                  <a:pt x="23303" y="2275"/>
                </a:lnTo>
                <a:lnTo>
                  <a:pt x="22953" y="2275"/>
                </a:lnTo>
                <a:lnTo>
                  <a:pt x="23624" y="1400"/>
                </a:lnTo>
                <a:close/>
                <a:moveTo>
                  <a:pt x="23624" y="3821"/>
                </a:moveTo>
                <a:lnTo>
                  <a:pt x="23390" y="4491"/>
                </a:lnTo>
                <a:lnTo>
                  <a:pt x="23740" y="4491"/>
                </a:lnTo>
                <a:lnTo>
                  <a:pt x="23127" y="5307"/>
                </a:lnTo>
                <a:lnTo>
                  <a:pt x="23303" y="4694"/>
                </a:lnTo>
                <a:lnTo>
                  <a:pt x="22953" y="4694"/>
                </a:lnTo>
                <a:lnTo>
                  <a:pt x="23624" y="3821"/>
                </a:lnTo>
                <a:close/>
                <a:moveTo>
                  <a:pt x="22194" y="1400"/>
                </a:moveTo>
                <a:lnTo>
                  <a:pt x="21961" y="2100"/>
                </a:lnTo>
                <a:lnTo>
                  <a:pt x="22282" y="2100"/>
                </a:lnTo>
                <a:lnTo>
                  <a:pt x="21669" y="2916"/>
                </a:lnTo>
                <a:lnTo>
                  <a:pt x="21874" y="2275"/>
                </a:lnTo>
                <a:lnTo>
                  <a:pt x="21524" y="2275"/>
                </a:lnTo>
                <a:lnTo>
                  <a:pt x="22194" y="1400"/>
                </a:lnTo>
                <a:close/>
                <a:moveTo>
                  <a:pt x="22194" y="3821"/>
                </a:moveTo>
                <a:lnTo>
                  <a:pt x="21961" y="4491"/>
                </a:lnTo>
                <a:lnTo>
                  <a:pt x="22282" y="4491"/>
                </a:lnTo>
                <a:lnTo>
                  <a:pt x="21669" y="5307"/>
                </a:lnTo>
                <a:lnTo>
                  <a:pt x="21874" y="4694"/>
                </a:lnTo>
                <a:lnTo>
                  <a:pt x="21524" y="4694"/>
                </a:lnTo>
                <a:lnTo>
                  <a:pt x="22194" y="3821"/>
                </a:lnTo>
                <a:close/>
                <a:moveTo>
                  <a:pt x="20736" y="1400"/>
                </a:moveTo>
                <a:lnTo>
                  <a:pt x="20503" y="2100"/>
                </a:lnTo>
                <a:lnTo>
                  <a:pt x="20853" y="2100"/>
                </a:lnTo>
                <a:lnTo>
                  <a:pt x="20240" y="2916"/>
                </a:lnTo>
                <a:lnTo>
                  <a:pt x="20415" y="2275"/>
                </a:lnTo>
                <a:lnTo>
                  <a:pt x="20094" y="2275"/>
                </a:lnTo>
                <a:lnTo>
                  <a:pt x="20736" y="1400"/>
                </a:lnTo>
                <a:close/>
                <a:moveTo>
                  <a:pt x="20736" y="3821"/>
                </a:moveTo>
                <a:lnTo>
                  <a:pt x="20503" y="4491"/>
                </a:lnTo>
                <a:lnTo>
                  <a:pt x="20853" y="4491"/>
                </a:lnTo>
                <a:lnTo>
                  <a:pt x="20240" y="5307"/>
                </a:lnTo>
                <a:lnTo>
                  <a:pt x="20415" y="4694"/>
                </a:lnTo>
                <a:lnTo>
                  <a:pt x="20094" y="4694"/>
                </a:lnTo>
                <a:lnTo>
                  <a:pt x="20736" y="3821"/>
                </a:lnTo>
                <a:close/>
                <a:moveTo>
                  <a:pt x="19307" y="1400"/>
                </a:moveTo>
                <a:lnTo>
                  <a:pt x="19074" y="2100"/>
                </a:lnTo>
                <a:lnTo>
                  <a:pt x="19424" y="2100"/>
                </a:lnTo>
                <a:lnTo>
                  <a:pt x="18811" y="2916"/>
                </a:lnTo>
                <a:lnTo>
                  <a:pt x="18986" y="2275"/>
                </a:lnTo>
                <a:lnTo>
                  <a:pt x="18636" y="2275"/>
                </a:lnTo>
                <a:lnTo>
                  <a:pt x="19307" y="1400"/>
                </a:lnTo>
                <a:close/>
                <a:moveTo>
                  <a:pt x="19307" y="3821"/>
                </a:moveTo>
                <a:lnTo>
                  <a:pt x="19074" y="4491"/>
                </a:lnTo>
                <a:lnTo>
                  <a:pt x="19424" y="4491"/>
                </a:lnTo>
                <a:lnTo>
                  <a:pt x="18811" y="5307"/>
                </a:lnTo>
                <a:lnTo>
                  <a:pt x="18986" y="4694"/>
                </a:lnTo>
                <a:lnTo>
                  <a:pt x="18636" y="4694"/>
                </a:lnTo>
                <a:lnTo>
                  <a:pt x="19307" y="3821"/>
                </a:lnTo>
                <a:close/>
                <a:moveTo>
                  <a:pt x="17877" y="1400"/>
                </a:moveTo>
                <a:lnTo>
                  <a:pt x="17644" y="2100"/>
                </a:lnTo>
                <a:lnTo>
                  <a:pt x="17965" y="2100"/>
                </a:lnTo>
                <a:lnTo>
                  <a:pt x="17382" y="2916"/>
                </a:lnTo>
                <a:lnTo>
                  <a:pt x="17557" y="2275"/>
                </a:lnTo>
                <a:lnTo>
                  <a:pt x="17207" y="2275"/>
                </a:lnTo>
                <a:lnTo>
                  <a:pt x="17877" y="1400"/>
                </a:lnTo>
                <a:close/>
                <a:moveTo>
                  <a:pt x="17877" y="3821"/>
                </a:moveTo>
                <a:lnTo>
                  <a:pt x="17644" y="4491"/>
                </a:lnTo>
                <a:lnTo>
                  <a:pt x="17965" y="4491"/>
                </a:lnTo>
                <a:lnTo>
                  <a:pt x="17382" y="5307"/>
                </a:lnTo>
                <a:lnTo>
                  <a:pt x="17557" y="4694"/>
                </a:lnTo>
                <a:lnTo>
                  <a:pt x="17207" y="4694"/>
                </a:lnTo>
                <a:lnTo>
                  <a:pt x="17877" y="3821"/>
                </a:lnTo>
                <a:close/>
                <a:moveTo>
                  <a:pt x="16420" y="1400"/>
                </a:moveTo>
                <a:lnTo>
                  <a:pt x="16186" y="2100"/>
                </a:lnTo>
                <a:lnTo>
                  <a:pt x="16536" y="2100"/>
                </a:lnTo>
                <a:lnTo>
                  <a:pt x="15924" y="2916"/>
                </a:lnTo>
                <a:lnTo>
                  <a:pt x="16098" y="2275"/>
                </a:lnTo>
                <a:lnTo>
                  <a:pt x="15777" y="2275"/>
                </a:lnTo>
                <a:lnTo>
                  <a:pt x="16420" y="1400"/>
                </a:lnTo>
                <a:close/>
                <a:moveTo>
                  <a:pt x="16420" y="3821"/>
                </a:moveTo>
                <a:lnTo>
                  <a:pt x="16186" y="4491"/>
                </a:lnTo>
                <a:lnTo>
                  <a:pt x="16536" y="4491"/>
                </a:lnTo>
                <a:lnTo>
                  <a:pt x="15924" y="5307"/>
                </a:lnTo>
                <a:lnTo>
                  <a:pt x="16098" y="4694"/>
                </a:lnTo>
                <a:lnTo>
                  <a:pt x="15777" y="4694"/>
                </a:lnTo>
                <a:lnTo>
                  <a:pt x="16420" y="3821"/>
                </a:lnTo>
                <a:close/>
                <a:moveTo>
                  <a:pt x="14991" y="1400"/>
                </a:moveTo>
                <a:lnTo>
                  <a:pt x="14757" y="2100"/>
                </a:lnTo>
                <a:lnTo>
                  <a:pt x="15107" y="2100"/>
                </a:lnTo>
                <a:lnTo>
                  <a:pt x="14494" y="2916"/>
                </a:lnTo>
                <a:lnTo>
                  <a:pt x="14670" y="2275"/>
                </a:lnTo>
                <a:lnTo>
                  <a:pt x="14320" y="2275"/>
                </a:lnTo>
                <a:lnTo>
                  <a:pt x="14991" y="1400"/>
                </a:lnTo>
                <a:close/>
                <a:moveTo>
                  <a:pt x="14991" y="3821"/>
                </a:moveTo>
                <a:lnTo>
                  <a:pt x="14757" y="4491"/>
                </a:lnTo>
                <a:lnTo>
                  <a:pt x="15107" y="4491"/>
                </a:lnTo>
                <a:lnTo>
                  <a:pt x="14494" y="5307"/>
                </a:lnTo>
                <a:lnTo>
                  <a:pt x="14670" y="4694"/>
                </a:lnTo>
                <a:lnTo>
                  <a:pt x="14320" y="4694"/>
                </a:lnTo>
                <a:lnTo>
                  <a:pt x="14991" y="3821"/>
                </a:lnTo>
                <a:close/>
                <a:moveTo>
                  <a:pt x="13562" y="1400"/>
                </a:moveTo>
                <a:lnTo>
                  <a:pt x="13328" y="2100"/>
                </a:lnTo>
                <a:lnTo>
                  <a:pt x="13678" y="2100"/>
                </a:lnTo>
                <a:lnTo>
                  <a:pt x="13066" y="2916"/>
                </a:lnTo>
                <a:lnTo>
                  <a:pt x="13242" y="2275"/>
                </a:lnTo>
                <a:lnTo>
                  <a:pt x="12892" y="2275"/>
                </a:lnTo>
                <a:lnTo>
                  <a:pt x="13562" y="1400"/>
                </a:lnTo>
                <a:close/>
                <a:moveTo>
                  <a:pt x="13562" y="3821"/>
                </a:moveTo>
                <a:lnTo>
                  <a:pt x="13328" y="4491"/>
                </a:lnTo>
                <a:lnTo>
                  <a:pt x="13678" y="4491"/>
                </a:lnTo>
                <a:lnTo>
                  <a:pt x="13066" y="5307"/>
                </a:lnTo>
                <a:lnTo>
                  <a:pt x="13242" y="4694"/>
                </a:lnTo>
                <a:lnTo>
                  <a:pt x="12892" y="4694"/>
                </a:lnTo>
                <a:lnTo>
                  <a:pt x="13562" y="3821"/>
                </a:lnTo>
                <a:close/>
                <a:moveTo>
                  <a:pt x="12104" y="1400"/>
                </a:moveTo>
                <a:lnTo>
                  <a:pt x="11900" y="2100"/>
                </a:lnTo>
                <a:lnTo>
                  <a:pt x="12221" y="2100"/>
                </a:lnTo>
                <a:lnTo>
                  <a:pt x="11608" y="2916"/>
                </a:lnTo>
                <a:lnTo>
                  <a:pt x="11812" y="2275"/>
                </a:lnTo>
                <a:lnTo>
                  <a:pt x="11462" y="2275"/>
                </a:lnTo>
                <a:lnTo>
                  <a:pt x="12104" y="1400"/>
                </a:lnTo>
                <a:close/>
                <a:moveTo>
                  <a:pt x="12104" y="3821"/>
                </a:moveTo>
                <a:lnTo>
                  <a:pt x="11900" y="4491"/>
                </a:lnTo>
                <a:lnTo>
                  <a:pt x="12221" y="4491"/>
                </a:lnTo>
                <a:lnTo>
                  <a:pt x="11608" y="5307"/>
                </a:lnTo>
                <a:lnTo>
                  <a:pt x="11812" y="4694"/>
                </a:lnTo>
                <a:lnTo>
                  <a:pt x="11462" y="4694"/>
                </a:lnTo>
                <a:lnTo>
                  <a:pt x="12104" y="3821"/>
                </a:lnTo>
                <a:close/>
                <a:moveTo>
                  <a:pt x="10675" y="1400"/>
                </a:moveTo>
                <a:lnTo>
                  <a:pt x="10442" y="2100"/>
                </a:lnTo>
                <a:lnTo>
                  <a:pt x="10792" y="2100"/>
                </a:lnTo>
                <a:lnTo>
                  <a:pt x="10179" y="2916"/>
                </a:lnTo>
                <a:lnTo>
                  <a:pt x="10354" y="2275"/>
                </a:lnTo>
                <a:lnTo>
                  <a:pt x="10033" y="2275"/>
                </a:lnTo>
                <a:lnTo>
                  <a:pt x="10675" y="1400"/>
                </a:lnTo>
                <a:close/>
                <a:moveTo>
                  <a:pt x="10675" y="3821"/>
                </a:moveTo>
                <a:lnTo>
                  <a:pt x="10442" y="4491"/>
                </a:lnTo>
                <a:lnTo>
                  <a:pt x="10792" y="4491"/>
                </a:lnTo>
                <a:lnTo>
                  <a:pt x="10179" y="5307"/>
                </a:lnTo>
                <a:lnTo>
                  <a:pt x="10354" y="4694"/>
                </a:lnTo>
                <a:lnTo>
                  <a:pt x="10033" y="4694"/>
                </a:lnTo>
                <a:lnTo>
                  <a:pt x="10675" y="3821"/>
                </a:lnTo>
                <a:close/>
                <a:moveTo>
                  <a:pt x="9245" y="1400"/>
                </a:moveTo>
                <a:lnTo>
                  <a:pt x="9012" y="2100"/>
                </a:lnTo>
                <a:lnTo>
                  <a:pt x="9362" y="2100"/>
                </a:lnTo>
                <a:lnTo>
                  <a:pt x="8750" y="2916"/>
                </a:lnTo>
                <a:lnTo>
                  <a:pt x="8925" y="2275"/>
                </a:lnTo>
                <a:lnTo>
                  <a:pt x="8575" y="2275"/>
                </a:lnTo>
                <a:lnTo>
                  <a:pt x="9245" y="1400"/>
                </a:lnTo>
                <a:close/>
                <a:moveTo>
                  <a:pt x="9245" y="3821"/>
                </a:moveTo>
                <a:lnTo>
                  <a:pt x="9012" y="4491"/>
                </a:lnTo>
                <a:lnTo>
                  <a:pt x="9362" y="4491"/>
                </a:lnTo>
                <a:lnTo>
                  <a:pt x="8750" y="5307"/>
                </a:lnTo>
                <a:lnTo>
                  <a:pt x="8925" y="4694"/>
                </a:lnTo>
                <a:lnTo>
                  <a:pt x="8575" y="4694"/>
                </a:lnTo>
                <a:lnTo>
                  <a:pt x="9245" y="3821"/>
                </a:lnTo>
                <a:close/>
                <a:moveTo>
                  <a:pt x="7816" y="1400"/>
                </a:moveTo>
                <a:lnTo>
                  <a:pt x="7583" y="2100"/>
                </a:lnTo>
                <a:lnTo>
                  <a:pt x="7904" y="2100"/>
                </a:lnTo>
                <a:lnTo>
                  <a:pt x="7292" y="2916"/>
                </a:lnTo>
                <a:lnTo>
                  <a:pt x="7495" y="2275"/>
                </a:lnTo>
                <a:lnTo>
                  <a:pt x="7145" y="2275"/>
                </a:lnTo>
                <a:lnTo>
                  <a:pt x="7816" y="1400"/>
                </a:lnTo>
                <a:close/>
                <a:moveTo>
                  <a:pt x="7816" y="3821"/>
                </a:moveTo>
                <a:lnTo>
                  <a:pt x="7583" y="4491"/>
                </a:lnTo>
                <a:lnTo>
                  <a:pt x="7904" y="4491"/>
                </a:lnTo>
                <a:lnTo>
                  <a:pt x="7292" y="5307"/>
                </a:lnTo>
                <a:lnTo>
                  <a:pt x="7495" y="4694"/>
                </a:lnTo>
                <a:lnTo>
                  <a:pt x="7145" y="4694"/>
                </a:lnTo>
                <a:lnTo>
                  <a:pt x="7816" y="3821"/>
                </a:lnTo>
                <a:close/>
                <a:moveTo>
                  <a:pt x="6359" y="1400"/>
                </a:moveTo>
                <a:lnTo>
                  <a:pt x="6125" y="2100"/>
                </a:lnTo>
                <a:lnTo>
                  <a:pt x="6475" y="2100"/>
                </a:lnTo>
                <a:lnTo>
                  <a:pt x="5862" y="2916"/>
                </a:lnTo>
                <a:lnTo>
                  <a:pt x="6038" y="2275"/>
                </a:lnTo>
                <a:lnTo>
                  <a:pt x="5716" y="2275"/>
                </a:lnTo>
                <a:lnTo>
                  <a:pt x="6359" y="1400"/>
                </a:lnTo>
                <a:close/>
                <a:moveTo>
                  <a:pt x="6359" y="3821"/>
                </a:moveTo>
                <a:lnTo>
                  <a:pt x="6125" y="4491"/>
                </a:lnTo>
                <a:lnTo>
                  <a:pt x="6475" y="4491"/>
                </a:lnTo>
                <a:lnTo>
                  <a:pt x="5862" y="5307"/>
                </a:lnTo>
                <a:lnTo>
                  <a:pt x="6038" y="4694"/>
                </a:lnTo>
                <a:lnTo>
                  <a:pt x="5716" y="4694"/>
                </a:lnTo>
                <a:lnTo>
                  <a:pt x="6359" y="3821"/>
                </a:lnTo>
                <a:close/>
                <a:moveTo>
                  <a:pt x="4929" y="1400"/>
                </a:moveTo>
                <a:lnTo>
                  <a:pt x="4695" y="2100"/>
                </a:lnTo>
                <a:lnTo>
                  <a:pt x="5045" y="2100"/>
                </a:lnTo>
                <a:lnTo>
                  <a:pt x="4433" y="2916"/>
                </a:lnTo>
                <a:lnTo>
                  <a:pt x="4609" y="2275"/>
                </a:lnTo>
                <a:lnTo>
                  <a:pt x="4259" y="2275"/>
                </a:lnTo>
                <a:lnTo>
                  <a:pt x="4929" y="1400"/>
                </a:lnTo>
                <a:close/>
                <a:moveTo>
                  <a:pt x="4929" y="3821"/>
                </a:moveTo>
                <a:lnTo>
                  <a:pt x="4695" y="4491"/>
                </a:lnTo>
                <a:lnTo>
                  <a:pt x="5045" y="4491"/>
                </a:lnTo>
                <a:lnTo>
                  <a:pt x="4433" y="5307"/>
                </a:lnTo>
                <a:lnTo>
                  <a:pt x="4609" y="4694"/>
                </a:lnTo>
                <a:lnTo>
                  <a:pt x="4259" y="4694"/>
                </a:lnTo>
                <a:lnTo>
                  <a:pt x="4929" y="3821"/>
                </a:lnTo>
                <a:close/>
                <a:moveTo>
                  <a:pt x="3500" y="1400"/>
                </a:moveTo>
                <a:lnTo>
                  <a:pt x="3267" y="2100"/>
                </a:lnTo>
                <a:lnTo>
                  <a:pt x="3588" y="2100"/>
                </a:lnTo>
                <a:lnTo>
                  <a:pt x="3004" y="2916"/>
                </a:lnTo>
                <a:lnTo>
                  <a:pt x="3179" y="2275"/>
                </a:lnTo>
                <a:lnTo>
                  <a:pt x="2829" y="2275"/>
                </a:lnTo>
                <a:lnTo>
                  <a:pt x="3500" y="1400"/>
                </a:lnTo>
                <a:close/>
                <a:moveTo>
                  <a:pt x="3500" y="3821"/>
                </a:moveTo>
                <a:lnTo>
                  <a:pt x="3267" y="4491"/>
                </a:lnTo>
                <a:lnTo>
                  <a:pt x="3588" y="4491"/>
                </a:lnTo>
                <a:lnTo>
                  <a:pt x="3004" y="5307"/>
                </a:lnTo>
                <a:lnTo>
                  <a:pt x="3179" y="4694"/>
                </a:lnTo>
                <a:lnTo>
                  <a:pt x="2829" y="4694"/>
                </a:lnTo>
                <a:lnTo>
                  <a:pt x="3500" y="3821"/>
                </a:lnTo>
                <a:close/>
                <a:moveTo>
                  <a:pt x="2042" y="1400"/>
                </a:moveTo>
                <a:lnTo>
                  <a:pt x="1809" y="2100"/>
                </a:lnTo>
                <a:lnTo>
                  <a:pt x="2159" y="2100"/>
                </a:lnTo>
                <a:lnTo>
                  <a:pt x="1546" y="2916"/>
                </a:lnTo>
                <a:lnTo>
                  <a:pt x="1721" y="2275"/>
                </a:lnTo>
                <a:lnTo>
                  <a:pt x="1400" y="2275"/>
                </a:lnTo>
                <a:lnTo>
                  <a:pt x="2042" y="1400"/>
                </a:lnTo>
                <a:close/>
                <a:moveTo>
                  <a:pt x="2042" y="3821"/>
                </a:moveTo>
                <a:lnTo>
                  <a:pt x="1809" y="4491"/>
                </a:lnTo>
                <a:lnTo>
                  <a:pt x="2159" y="4491"/>
                </a:lnTo>
                <a:lnTo>
                  <a:pt x="1546" y="5307"/>
                </a:lnTo>
                <a:lnTo>
                  <a:pt x="1721" y="4694"/>
                </a:lnTo>
                <a:lnTo>
                  <a:pt x="1400" y="4694"/>
                </a:lnTo>
                <a:lnTo>
                  <a:pt x="2042" y="3821"/>
                </a:lnTo>
                <a:close/>
                <a:moveTo>
                  <a:pt x="788" y="6415"/>
                </a:moveTo>
                <a:lnTo>
                  <a:pt x="962" y="5774"/>
                </a:lnTo>
                <a:lnTo>
                  <a:pt x="612" y="5774"/>
                </a:lnTo>
                <a:lnTo>
                  <a:pt x="1283" y="4899"/>
                </a:lnTo>
                <a:lnTo>
                  <a:pt x="1050" y="5599"/>
                </a:lnTo>
                <a:lnTo>
                  <a:pt x="1400" y="5599"/>
                </a:lnTo>
                <a:lnTo>
                  <a:pt x="788" y="6415"/>
                </a:lnTo>
                <a:close/>
                <a:moveTo>
                  <a:pt x="788" y="3994"/>
                </a:moveTo>
                <a:lnTo>
                  <a:pt x="962" y="3383"/>
                </a:lnTo>
                <a:lnTo>
                  <a:pt x="612" y="3383"/>
                </a:lnTo>
                <a:lnTo>
                  <a:pt x="1283" y="2509"/>
                </a:lnTo>
                <a:lnTo>
                  <a:pt x="1050" y="3179"/>
                </a:lnTo>
                <a:lnTo>
                  <a:pt x="1400" y="3179"/>
                </a:lnTo>
                <a:lnTo>
                  <a:pt x="788" y="3994"/>
                </a:lnTo>
                <a:close/>
                <a:moveTo>
                  <a:pt x="788" y="1604"/>
                </a:moveTo>
                <a:lnTo>
                  <a:pt x="962" y="962"/>
                </a:lnTo>
                <a:lnTo>
                  <a:pt x="612" y="962"/>
                </a:lnTo>
                <a:lnTo>
                  <a:pt x="1283" y="88"/>
                </a:lnTo>
                <a:lnTo>
                  <a:pt x="1050" y="788"/>
                </a:lnTo>
                <a:lnTo>
                  <a:pt x="1400" y="788"/>
                </a:lnTo>
                <a:lnTo>
                  <a:pt x="788" y="1604"/>
                </a:lnTo>
                <a:close/>
                <a:moveTo>
                  <a:pt x="1546" y="7727"/>
                </a:moveTo>
                <a:lnTo>
                  <a:pt x="1721" y="7086"/>
                </a:lnTo>
                <a:lnTo>
                  <a:pt x="1400" y="7086"/>
                </a:lnTo>
                <a:lnTo>
                  <a:pt x="2042" y="6211"/>
                </a:lnTo>
                <a:lnTo>
                  <a:pt x="1809" y="6911"/>
                </a:lnTo>
                <a:lnTo>
                  <a:pt x="2159" y="6911"/>
                </a:lnTo>
                <a:lnTo>
                  <a:pt x="1546" y="7727"/>
                </a:lnTo>
                <a:close/>
                <a:moveTo>
                  <a:pt x="2217" y="6415"/>
                </a:moveTo>
                <a:lnTo>
                  <a:pt x="2392" y="5774"/>
                </a:lnTo>
                <a:lnTo>
                  <a:pt x="2071" y="5774"/>
                </a:lnTo>
                <a:lnTo>
                  <a:pt x="2712" y="4899"/>
                </a:lnTo>
                <a:lnTo>
                  <a:pt x="2479" y="5599"/>
                </a:lnTo>
                <a:lnTo>
                  <a:pt x="2829" y="5599"/>
                </a:lnTo>
                <a:lnTo>
                  <a:pt x="2217" y="6415"/>
                </a:lnTo>
                <a:close/>
                <a:moveTo>
                  <a:pt x="2217" y="3994"/>
                </a:moveTo>
                <a:lnTo>
                  <a:pt x="2392" y="3383"/>
                </a:lnTo>
                <a:lnTo>
                  <a:pt x="2071" y="3383"/>
                </a:lnTo>
                <a:lnTo>
                  <a:pt x="2712" y="2509"/>
                </a:lnTo>
                <a:lnTo>
                  <a:pt x="2479" y="3179"/>
                </a:lnTo>
                <a:lnTo>
                  <a:pt x="2829" y="3179"/>
                </a:lnTo>
                <a:lnTo>
                  <a:pt x="2217" y="3994"/>
                </a:lnTo>
                <a:close/>
                <a:moveTo>
                  <a:pt x="2217" y="1604"/>
                </a:moveTo>
                <a:lnTo>
                  <a:pt x="2392" y="962"/>
                </a:lnTo>
                <a:lnTo>
                  <a:pt x="2071" y="962"/>
                </a:lnTo>
                <a:lnTo>
                  <a:pt x="2712" y="88"/>
                </a:lnTo>
                <a:lnTo>
                  <a:pt x="2479" y="788"/>
                </a:lnTo>
                <a:lnTo>
                  <a:pt x="2829" y="788"/>
                </a:lnTo>
                <a:lnTo>
                  <a:pt x="2217" y="1604"/>
                </a:lnTo>
                <a:close/>
                <a:moveTo>
                  <a:pt x="3004" y="7727"/>
                </a:moveTo>
                <a:lnTo>
                  <a:pt x="3179" y="7086"/>
                </a:lnTo>
                <a:lnTo>
                  <a:pt x="2829" y="7086"/>
                </a:lnTo>
                <a:lnTo>
                  <a:pt x="3500" y="6211"/>
                </a:lnTo>
                <a:lnTo>
                  <a:pt x="3267" y="6911"/>
                </a:lnTo>
                <a:lnTo>
                  <a:pt x="3588" y="6911"/>
                </a:lnTo>
                <a:lnTo>
                  <a:pt x="3004" y="7727"/>
                </a:lnTo>
                <a:close/>
                <a:moveTo>
                  <a:pt x="3645" y="6415"/>
                </a:moveTo>
                <a:lnTo>
                  <a:pt x="3850" y="5774"/>
                </a:lnTo>
                <a:lnTo>
                  <a:pt x="3500" y="5774"/>
                </a:lnTo>
                <a:lnTo>
                  <a:pt x="4142" y="4899"/>
                </a:lnTo>
                <a:lnTo>
                  <a:pt x="3938" y="5599"/>
                </a:lnTo>
                <a:lnTo>
                  <a:pt x="4259" y="5599"/>
                </a:lnTo>
                <a:lnTo>
                  <a:pt x="3645" y="6415"/>
                </a:lnTo>
                <a:close/>
                <a:moveTo>
                  <a:pt x="3645" y="3994"/>
                </a:moveTo>
                <a:lnTo>
                  <a:pt x="3850" y="3383"/>
                </a:lnTo>
                <a:lnTo>
                  <a:pt x="3500" y="3383"/>
                </a:lnTo>
                <a:lnTo>
                  <a:pt x="4142" y="2509"/>
                </a:lnTo>
                <a:lnTo>
                  <a:pt x="3938" y="3179"/>
                </a:lnTo>
                <a:lnTo>
                  <a:pt x="4259" y="3179"/>
                </a:lnTo>
                <a:lnTo>
                  <a:pt x="3645" y="3994"/>
                </a:lnTo>
                <a:close/>
                <a:moveTo>
                  <a:pt x="3645" y="1604"/>
                </a:moveTo>
                <a:lnTo>
                  <a:pt x="3850" y="962"/>
                </a:lnTo>
                <a:lnTo>
                  <a:pt x="3500" y="962"/>
                </a:lnTo>
                <a:lnTo>
                  <a:pt x="4142" y="88"/>
                </a:lnTo>
                <a:lnTo>
                  <a:pt x="3938" y="788"/>
                </a:lnTo>
                <a:lnTo>
                  <a:pt x="4259" y="788"/>
                </a:lnTo>
                <a:lnTo>
                  <a:pt x="3645" y="1604"/>
                </a:lnTo>
                <a:close/>
                <a:moveTo>
                  <a:pt x="4433" y="7727"/>
                </a:moveTo>
                <a:lnTo>
                  <a:pt x="4609" y="7086"/>
                </a:lnTo>
                <a:lnTo>
                  <a:pt x="4259" y="7086"/>
                </a:lnTo>
                <a:lnTo>
                  <a:pt x="4929" y="6211"/>
                </a:lnTo>
                <a:lnTo>
                  <a:pt x="4695" y="6911"/>
                </a:lnTo>
                <a:lnTo>
                  <a:pt x="5045" y="6911"/>
                </a:lnTo>
                <a:lnTo>
                  <a:pt x="4433" y="7727"/>
                </a:lnTo>
                <a:close/>
                <a:moveTo>
                  <a:pt x="5104" y="6415"/>
                </a:moveTo>
                <a:lnTo>
                  <a:pt x="5279" y="5774"/>
                </a:lnTo>
                <a:lnTo>
                  <a:pt x="4929" y="5774"/>
                </a:lnTo>
                <a:lnTo>
                  <a:pt x="5600" y="4899"/>
                </a:lnTo>
                <a:lnTo>
                  <a:pt x="5366" y="5599"/>
                </a:lnTo>
                <a:lnTo>
                  <a:pt x="5716" y="5599"/>
                </a:lnTo>
                <a:lnTo>
                  <a:pt x="5104" y="6415"/>
                </a:lnTo>
                <a:close/>
                <a:moveTo>
                  <a:pt x="5104" y="3994"/>
                </a:moveTo>
                <a:lnTo>
                  <a:pt x="5279" y="3383"/>
                </a:lnTo>
                <a:lnTo>
                  <a:pt x="4929" y="3383"/>
                </a:lnTo>
                <a:lnTo>
                  <a:pt x="5600" y="2509"/>
                </a:lnTo>
                <a:lnTo>
                  <a:pt x="5366" y="3179"/>
                </a:lnTo>
                <a:lnTo>
                  <a:pt x="5716" y="3179"/>
                </a:lnTo>
                <a:lnTo>
                  <a:pt x="5104" y="3994"/>
                </a:lnTo>
                <a:close/>
                <a:moveTo>
                  <a:pt x="5104" y="1604"/>
                </a:moveTo>
                <a:lnTo>
                  <a:pt x="5279" y="962"/>
                </a:lnTo>
                <a:lnTo>
                  <a:pt x="4929" y="962"/>
                </a:lnTo>
                <a:lnTo>
                  <a:pt x="5600" y="88"/>
                </a:lnTo>
                <a:lnTo>
                  <a:pt x="5366" y="788"/>
                </a:lnTo>
                <a:lnTo>
                  <a:pt x="5716" y="788"/>
                </a:lnTo>
                <a:lnTo>
                  <a:pt x="5104" y="1604"/>
                </a:lnTo>
                <a:close/>
                <a:moveTo>
                  <a:pt x="5862" y="7727"/>
                </a:moveTo>
                <a:lnTo>
                  <a:pt x="6038" y="7086"/>
                </a:lnTo>
                <a:lnTo>
                  <a:pt x="5716" y="7086"/>
                </a:lnTo>
                <a:lnTo>
                  <a:pt x="6359" y="6211"/>
                </a:lnTo>
                <a:lnTo>
                  <a:pt x="6125" y="6911"/>
                </a:lnTo>
                <a:lnTo>
                  <a:pt x="6475" y="6911"/>
                </a:lnTo>
                <a:lnTo>
                  <a:pt x="5862" y="7727"/>
                </a:lnTo>
                <a:close/>
                <a:moveTo>
                  <a:pt x="6533" y="6415"/>
                </a:moveTo>
                <a:lnTo>
                  <a:pt x="6709" y="5774"/>
                </a:lnTo>
                <a:lnTo>
                  <a:pt x="6388" y="5774"/>
                </a:lnTo>
                <a:lnTo>
                  <a:pt x="7029" y="4899"/>
                </a:lnTo>
                <a:lnTo>
                  <a:pt x="6795" y="5599"/>
                </a:lnTo>
                <a:lnTo>
                  <a:pt x="7145" y="5599"/>
                </a:lnTo>
                <a:lnTo>
                  <a:pt x="6533" y="6415"/>
                </a:lnTo>
                <a:close/>
                <a:moveTo>
                  <a:pt x="6533" y="3994"/>
                </a:moveTo>
                <a:lnTo>
                  <a:pt x="6709" y="3383"/>
                </a:lnTo>
                <a:lnTo>
                  <a:pt x="6388" y="3383"/>
                </a:lnTo>
                <a:lnTo>
                  <a:pt x="7029" y="2509"/>
                </a:lnTo>
                <a:lnTo>
                  <a:pt x="6795" y="3179"/>
                </a:lnTo>
                <a:lnTo>
                  <a:pt x="7145" y="3179"/>
                </a:lnTo>
                <a:lnTo>
                  <a:pt x="6533" y="3994"/>
                </a:lnTo>
                <a:close/>
                <a:moveTo>
                  <a:pt x="6533" y="1604"/>
                </a:moveTo>
                <a:lnTo>
                  <a:pt x="6709" y="962"/>
                </a:lnTo>
                <a:lnTo>
                  <a:pt x="6388" y="962"/>
                </a:lnTo>
                <a:lnTo>
                  <a:pt x="7029" y="88"/>
                </a:lnTo>
                <a:lnTo>
                  <a:pt x="6795" y="788"/>
                </a:lnTo>
                <a:lnTo>
                  <a:pt x="7145" y="788"/>
                </a:lnTo>
                <a:lnTo>
                  <a:pt x="6533" y="1604"/>
                </a:lnTo>
                <a:close/>
                <a:moveTo>
                  <a:pt x="7292" y="7727"/>
                </a:moveTo>
                <a:lnTo>
                  <a:pt x="7495" y="7086"/>
                </a:lnTo>
                <a:lnTo>
                  <a:pt x="7145" y="7086"/>
                </a:lnTo>
                <a:lnTo>
                  <a:pt x="7816" y="6211"/>
                </a:lnTo>
                <a:lnTo>
                  <a:pt x="7583" y="6911"/>
                </a:lnTo>
                <a:lnTo>
                  <a:pt x="7904" y="6911"/>
                </a:lnTo>
                <a:lnTo>
                  <a:pt x="7292" y="7727"/>
                </a:lnTo>
                <a:close/>
                <a:moveTo>
                  <a:pt x="7962" y="6415"/>
                </a:moveTo>
                <a:lnTo>
                  <a:pt x="8166" y="5774"/>
                </a:lnTo>
                <a:lnTo>
                  <a:pt x="7816" y="5774"/>
                </a:lnTo>
                <a:lnTo>
                  <a:pt x="8459" y="4899"/>
                </a:lnTo>
                <a:lnTo>
                  <a:pt x="8225" y="5599"/>
                </a:lnTo>
                <a:lnTo>
                  <a:pt x="8575" y="5599"/>
                </a:lnTo>
                <a:lnTo>
                  <a:pt x="7962" y="6415"/>
                </a:lnTo>
                <a:close/>
                <a:moveTo>
                  <a:pt x="7962" y="3994"/>
                </a:moveTo>
                <a:lnTo>
                  <a:pt x="8166" y="3383"/>
                </a:lnTo>
                <a:lnTo>
                  <a:pt x="7816" y="3383"/>
                </a:lnTo>
                <a:lnTo>
                  <a:pt x="8459" y="2509"/>
                </a:lnTo>
                <a:lnTo>
                  <a:pt x="8225" y="3179"/>
                </a:lnTo>
                <a:lnTo>
                  <a:pt x="8575" y="3179"/>
                </a:lnTo>
                <a:lnTo>
                  <a:pt x="7962" y="3994"/>
                </a:lnTo>
                <a:close/>
                <a:moveTo>
                  <a:pt x="7962" y="1604"/>
                </a:moveTo>
                <a:lnTo>
                  <a:pt x="8166" y="962"/>
                </a:lnTo>
                <a:lnTo>
                  <a:pt x="7816" y="962"/>
                </a:lnTo>
                <a:lnTo>
                  <a:pt x="8459" y="88"/>
                </a:lnTo>
                <a:lnTo>
                  <a:pt x="8225" y="788"/>
                </a:lnTo>
                <a:lnTo>
                  <a:pt x="8575" y="788"/>
                </a:lnTo>
                <a:lnTo>
                  <a:pt x="7962" y="1604"/>
                </a:lnTo>
                <a:close/>
                <a:moveTo>
                  <a:pt x="8750" y="7727"/>
                </a:moveTo>
                <a:lnTo>
                  <a:pt x="8925" y="7086"/>
                </a:lnTo>
                <a:lnTo>
                  <a:pt x="8575" y="7086"/>
                </a:lnTo>
                <a:lnTo>
                  <a:pt x="9245" y="6211"/>
                </a:lnTo>
                <a:lnTo>
                  <a:pt x="9012" y="6911"/>
                </a:lnTo>
                <a:lnTo>
                  <a:pt x="9362" y="6911"/>
                </a:lnTo>
                <a:lnTo>
                  <a:pt x="8750" y="7727"/>
                </a:lnTo>
                <a:close/>
                <a:moveTo>
                  <a:pt x="9421" y="6415"/>
                </a:moveTo>
                <a:lnTo>
                  <a:pt x="9595" y="5774"/>
                </a:lnTo>
                <a:lnTo>
                  <a:pt x="9245" y="5774"/>
                </a:lnTo>
                <a:lnTo>
                  <a:pt x="9916" y="4899"/>
                </a:lnTo>
                <a:lnTo>
                  <a:pt x="9683" y="5599"/>
                </a:lnTo>
                <a:lnTo>
                  <a:pt x="10004" y="5599"/>
                </a:lnTo>
                <a:lnTo>
                  <a:pt x="9421" y="6415"/>
                </a:lnTo>
                <a:close/>
                <a:moveTo>
                  <a:pt x="9421" y="3994"/>
                </a:moveTo>
                <a:lnTo>
                  <a:pt x="9595" y="3383"/>
                </a:lnTo>
                <a:lnTo>
                  <a:pt x="9245" y="3383"/>
                </a:lnTo>
                <a:lnTo>
                  <a:pt x="9916" y="2509"/>
                </a:lnTo>
                <a:lnTo>
                  <a:pt x="9683" y="3179"/>
                </a:lnTo>
                <a:lnTo>
                  <a:pt x="10004" y="3179"/>
                </a:lnTo>
                <a:lnTo>
                  <a:pt x="9421" y="3994"/>
                </a:lnTo>
                <a:close/>
                <a:moveTo>
                  <a:pt x="9421" y="1604"/>
                </a:moveTo>
                <a:lnTo>
                  <a:pt x="9595" y="962"/>
                </a:lnTo>
                <a:lnTo>
                  <a:pt x="9245" y="962"/>
                </a:lnTo>
                <a:lnTo>
                  <a:pt x="9916" y="88"/>
                </a:lnTo>
                <a:lnTo>
                  <a:pt x="9683" y="788"/>
                </a:lnTo>
                <a:lnTo>
                  <a:pt x="10004" y="788"/>
                </a:lnTo>
                <a:lnTo>
                  <a:pt x="9421" y="1604"/>
                </a:lnTo>
                <a:close/>
                <a:moveTo>
                  <a:pt x="10179" y="7727"/>
                </a:moveTo>
                <a:lnTo>
                  <a:pt x="10354" y="7086"/>
                </a:lnTo>
                <a:lnTo>
                  <a:pt x="10033" y="7086"/>
                </a:lnTo>
                <a:lnTo>
                  <a:pt x="10675" y="6211"/>
                </a:lnTo>
                <a:lnTo>
                  <a:pt x="10442" y="6911"/>
                </a:lnTo>
                <a:lnTo>
                  <a:pt x="10792" y="6911"/>
                </a:lnTo>
                <a:lnTo>
                  <a:pt x="10179" y="7727"/>
                </a:lnTo>
                <a:close/>
                <a:moveTo>
                  <a:pt x="10850" y="6415"/>
                </a:moveTo>
                <a:lnTo>
                  <a:pt x="11025" y="5774"/>
                </a:lnTo>
                <a:lnTo>
                  <a:pt x="10675" y="5774"/>
                </a:lnTo>
                <a:lnTo>
                  <a:pt x="11345" y="4899"/>
                </a:lnTo>
                <a:lnTo>
                  <a:pt x="11112" y="5599"/>
                </a:lnTo>
                <a:lnTo>
                  <a:pt x="11462" y="5599"/>
                </a:lnTo>
                <a:lnTo>
                  <a:pt x="10850" y="6415"/>
                </a:lnTo>
                <a:close/>
                <a:moveTo>
                  <a:pt x="10850" y="3994"/>
                </a:moveTo>
                <a:lnTo>
                  <a:pt x="11025" y="3383"/>
                </a:lnTo>
                <a:lnTo>
                  <a:pt x="10675" y="3383"/>
                </a:lnTo>
                <a:lnTo>
                  <a:pt x="11345" y="2509"/>
                </a:lnTo>
                <a:lnTo>
                  <a:pt x="11112" y="3179"/>
                </a:lnTo>
                <a:lnTo>
                  <a:pt x="11462" y="3179"/>
                </a:lnTo>
                <a:lnTo>
                  <a:pt x="10850" y="3994"/>
                </a:lnTo>
                <a:close/>
                <a:moveTo>
                  <a:pt x="10850" y="1604"/>
                </a:moveTo>
                <a:lnTo>
                  <a:pt x="11025" y="962"/>
                </a:lnTo>
                <a:lnTo>
                  <a:pt x="10675" y="962"/>
                </a:lnTo>
                <a:lnTo>
                  <a:pt x="11345" y="88"/>
                </a:lnTo>
                <a:lnTo>
                  <a:pt x="11112" y="788"/>
                </a:lnTo>
                <a:lnTo>
                  <a:pt x="11462" y="788"/>
                </a:lnTo>
                <a:lnTo>
                  <a:pt x="10850" y="1604"/>
                </a:lnTo>
                <a:close/>
                <a:moveTo>
                  <a:pt x="11608" y="7727"/>
                </a:moveTo>
                <a:lnTo>
                  <a:pt x="11812" y="7086"/>
                </a:lnTo>
                <a:lnTo>
                  <a:pt x="11462" y="7086"/>
                </a:lnTo>
                <a:lnTo>
                  <a:pt x="12104" y="6211"/>
                </a:lnTo>
                <a:lnTo>
                  <a:pt x="11900" y="6911"/>
                </a:lnTo>
                <a:lnTo>
                  <a:pt x="12221" y="6911"/>
                </a:lnTo>
                <a:lnTo>
                  <a:pt x="11608" y="7727"/>
                </a:lnTo>
                <a:close/>
                <a:moveTo>
                  <a:pt x="12279" y="6415"/>
                </a:moveTo>
                <a:lnTo>
                  <a:pt x="12454" y="5774"/>
                </a:lnTo>
                <a:lnTo>
                  <a:pt x="12133" y="5774"/>
                </a:lnTo>
                <a:lnTo>
                  <a:pt x="12775" y="4899"/>
                </a:lnTo>
                <a:lnTo>
                  <a:pt x="12542" y="5599"/>
                </a:lnTo>
                <a:lnTo>
                  <a:pt x="12892" y="5599"/>
                </a:lnTo>
                <a:lnTo>
                  <a:pt x="12279" y="6415"/>
                </a:lnTo>
                <a:close/>
                <a:moveTo>
                  <a:pt x="12279" y="3994"/>
                </a:moveTo>
                <a:lnTo>
                  <a:pt x="12454" y="3383"/>
                </a:lnTo>
                <a:lnTo>
                  <a:pt x="12133" y="3383"/>
                </a:lnTo>
                <a:lnTo>
                  <a:pt x="12775" y="2509"/>
                </a:lnTo>
                <a:lnTo>
                  <a:pt x="12542" y="3179"/>
                </a:lnTo>
                <a:lnTo>
                  <a:pt x="12892" y="3179"/>
                </a:lnTo>
                <a:lnTo>
                  <a:pt x="12279" y="3994"/>
                </a:lnTo>
                <a:close/>
                <a:moveTo>
                  <a:pt x="12279" y="1604"/>
                </a:moveTo>
                <a:lnTo>
                  <a:pt x="12454" y="962"/>
                </a:lnTo>
                <a:lnTo>
                  <a:pt x="12133" y="962"/>
                </a:lnTo>
                <a:lnTo>
                  <a:pt x="12775" y="88"/>
                </a:lnTo>
                <a:lnTo>
                  <a:pt x="12542" y="788"/>
                </a:lnTo>
                <a:lnTo>
                  <a:pt x="12892" y="788"/>
                </a:lnTo>
                <a:lnTo>
                  <a:pt x="12279" y="1604"/>
                </a:lnTo>
                <a:close/>
                <a:moveTo>
                  <a:pt x="13066" y="7727"/>
                </a:moveTo>
                <a:lnTo>
                  <a:pt x="13242" y="7086"/>
                </a:lnTo>
                <a:lnTo>
                  <a:pt x="12892" y="7086"/>
                </a:lnTo>
                <a:lnTo>
                  <a:pt x="13562" y="6211"/>
                </a:lnTo>
                <a:lnTo>
                  <a:pt x="13328" y="6911"/>
                </a:lnTo>
                <a:lnTo>
                  <a:pt x="13678" y="6911"/>
                </a:lnTo>
                <a:lnTo>
                  <a:pt x="13066" y="7727"/>
                </a:lnTo>
                <a:close/>
                <a:moveTo>
                  <a:pt x="13737" y="6415"/>
                </a:moveTo>
                <a:lnTo>
                  <a:pt x="13912" y="5774"/>
                </a:lnTo>
                <a:lnTo>
                  <a:pt x="13562" y="5774"/>
                </a:lnTo>
                <a:lnTo>
                  <a:pt x="14232" y="4899"/>
                </a:lnTo>
                <a:lnTo>
                  <a:pt x="14000" y="5599"/>
                </a:lnTo>
                <a:lnTo>
                  <a:pt x="14320" y="5599"/>
                </a:lnTo>
                <a:lnTo>
                  <a:pt x="13737" y="6415"/>
                </a:lnTo>
                <a:close/>
                <a:moveTo>
                  <a:pt x="13737" y="3994"/>
                </a:moveTo>
                <a:lnTo>
                  <a:pt x="13912" y="3383"/>
                </a:lnTo>
                <a:lnTo>
                  <a:pt x="13562" y="3383"/>
                </a:lnTo>
                <a:lnTo>
                  <a:pt x="14232" y="2509"/>
                </a:lnTo>
                <a:lnTo>
                  <a:pt x="14000" y="3179"/>
                </a:lnTo>
                <a:lnTo>
                  <a:pt x="14320" y="3179"/>
                </a:lnTo>
                <a:lnTo>
                  <a:pt x="13737" y="3994"/>
                </a:lnTo>
                <a:close/>
                <a:moveTo>
                  <a:pt x="13737" y="1604"/>
                </a:moveTo>
                <a:lnTo>
                  <a:pt x="13912" y="962"/>
                </a:lnTo>
                <a:lnTo>
                  <a:pt x="13562" y="962"/>
                </a:lnTo>
                <a:lnTo>
                  <a:pt x="14232" y="88"/>
                </a:lnTo>
                <a:lnTo>
                  <a:pt x="14000" y="788"/>
                </a:lnTo>
                <a:lnTo>
                  <a:pt x="14320" y="788"/>
                </a:lnTo>
                <a:lnTo>
                  <a:pt x="13737" y="1604"/>
                </a:lnTo>
                <a:close/>
                <a:moveTo>
                  <a:pt x="14494" y="7727"/>
                </a:moveTo>
                <a:lnTo>
                  <a:pt x="14670" y="7086"/>
                </a:lnTo>
                <a:lnTo>
                  <a:pt x="14320" y="7086"/>
                </a:lnTo>
                <a:lnTo>
                  <a:pt x="14991" y="6211"/>
                </a:lnTo>
                <a:lnTo>
                  <a:pt x="14757" y="6911"/>
                </a:lnTo>
                <a:lnTo>
                  <a:pt x="15107" y="6911"/>
                </a:lnTo>
                <a:lnTo>
                  <a:pt x="14494" y="7727"/>
                </a:lnTo>
                <a:close/>
                <a:moveTo>
                  <a:pt x="15165" y="6415"/>
                </a:moveTo>
                <a:lnTo>
                  <a:pt x="15341" y="5774"/>
                </a:lnTo>
                <a:lnTo>
                  <a:pt x="14991" y="5774"/>
                </a:lnTo>
                <a:lnTo>
                  <a:pt x="15661" y="4899"/>
                </a:lnTo>
                <a:lnTo>
                  <a:pt x="15427" y="5599"/>
                </a:lnTo>
                <a:lnTo>
                  <a:pt x="15777" y="5599"/>
                </a:lnTo>
                <a:lnTo>
                  <a:pt x="15165" y="6415"/>
                </a:lnTo>
                <a:close/>
                <a:moveTo>
                  <a:pt x="15165" y="3994"/>
                </a:moveTo>
                <a:lnTo>
                  <a:pt x="15341" y="3383"/>
                </a:lnTo>
                <a:lnTo>
                  <a:pt x="14991" y="3383"/>
                </a:lnTo>
                <a:lnTo>
                  <a:pt x="15661" y="2509"/>
                </a:lnTo>
                <a:lnTo>
                  <a:pt x="15427" y="3179"/>
                </a:lnTo>
                <a:lnTo>
                  <a:pt x="15777" y="3179"/>
                </a:lnTo>
                <a:lnTo>
                  <a:pt x="15165" y="3994"/>
                </a:lnTo>
                <a:close/>
                <a:moveTo>
                  <a:pt x="15165" y="1604"/>
                </a:moveTo>
                <a:lnTo>
                  <a:pt x="15341" y="962"/>
                </a:lnTo>
                <a:lnTo>
                  <a:pt x="14991" y="962"/>
                </a:lnTo>
                <a:lnTo>
                  <a:pt x="15661" y="88"/>
                </a:lnTo>
                <a:lnTo>
                  <a:pt x="15427" y="788"/>
                </a:lnTo>
                <a:lnTo>
                  <a:pt x="15777" y="788"/>
                </a:lnTo>
                <a:lnTo>
                  <a:pt x="15165" y="1604"/>
                </a:lnTo>
                <a:close/>
                <a:moveTo>
                  <a:pt x="15924" y="7727"/>
                </a:moveTo>
                <a:lnTo>
                  <a:pt x="16098" y="7086"/>
                </a:lnTo>
                <a:lnTo>
                  <a:pt x="15777" y="7086"/>
                </a:lnTo>
                <a:lnTo>
                  <a:pt x="16420" y="6211"/>
                </a:lnTo>
                <a:lnTo>
                  <a:pt x="16186" y="6911"/>
                </a:lnTo>
                <a:lnTo>
                  <a:pt x="16536" y="6911"/>
                </a:lnTo>
                <a:lnTo>
                  <a:pt x="15924" y="7727"/>
                </a:lnTo>
                <a:close/>
                <a:moveTo>
                  <a:pt x="16594" y="6415"/>
                </a:moveTo>
                <a:lnTo>
                  <a:pt x="16770" y="5774"/>
                </a:lnTo>
                <a:lnTo>
                  <a:pt x="16448" y="5774"/>
                </a:lnTo>
                <a:lnTo>
                  <a:pt x="17091" y="4899"/>
                </a:lnTo>
                <a:lnTo>
                  <a:pt x="16857" y="5599"/>
                </a:lnTo>
                <a:lnTo>
                  <a:pt x="17207" y="5599"/>
                </a:lnTo>
                <a:lnTo>
                  <a:pt x="16594" y="6415"/>
                </a:lnTo>
                <a:close/>
                <a:moveTo>
                  <a:pt x="16594" y="3994"/>
                </a:moveTo>
                <a:lnTo>
                  <a:pt x="16770" y="3383"/>
                </a:lnTo>
                <a:lnTo>
                  <a:pt x="16448" y="3383"/>
                </a:lnTo>
                <a:lnTo>
                  <a:pt x="17091" y="2509"/>
                </a:lnTo>
                <a:lnTo>
                  <a:pt x="16857" y="3179"/>
                </a:lnTo>
                <a:lnTo>
                  <a:pt x="17207" y="3179"/>
                </a:lnTo>
                <a:lnTo>
                  <a:pt x="16594" y="3994"/>
                </a:lnTo>
                <a:close/>
                <a:moveTo>
                  <a:pt x="16594" y="1604"/>
                </a:moveTo>
                <a:lnTo>
                  <a:pt x="16770" y="962"/>
                </a:lnTo>
                <a:lnTo>
                  <a:pt x="16448" y="962"/>
                </a:lnTo>
                <a:lnTo>
                  <a:pt x="17091" y="88"/>
                </a:lnTo>
                <a:lnTo>
                  <a:pt x="16857" y="788"/>
                </a:lnTo>
                <a:lnTo>
                  <a:pt x="17207" y="788"/>
                </a:lnTo>
                <a:lnTo>
                  <a:pt x="16594" y="1604"/>
                </a:lnTo>
                <a:close/>
                <a:moveTo>
                  <a:pt x="17382" y="7727"/>
                </a:moveTo>
                <a:lnTo>
                  <a:pt x="17557" y="7086"/>
                </a:lnTo>
                <a:lnTo>
                  <a:pt x="17207" y="7086"/>
                </a:lnTo>
                <a:lnTo>
                  <a:pt x="17877" y="6211"/>
                </a:lnTo>
                <a:lnTo>
                  <a:pt x="17644" y="6911"/>
                </a:lnTo>
                <a:lnTo>
                  <a:pt x="17965" y="6911"/>
                </a:lnTo>
                <a:lnTo>
                  <a:pt x="17382" y="7727"/>
                </a:lnTo>
                <a:close/>
                <a:moveTo>
                  <a:pt x="18024" y="6415"/>
                </a:moveTo>
                <a:lnTo>
                  <a:pt x="18227" y="5774"/>
                </a:lnTo>
                <a:lnTo>
                  <a:pt x="17877" y="5774"/>
                </a:lnTo>
                <a:lnTo>
                  <a:pt x="18548" y="4899"/>
                </a:lnTo>
                <a:lnTo>
                  <a:pt x="18315" y="5599"/>
                </a:lnTo>
                <a:lnTo>
                  <a:pt x="18636" y="5599"/>
                </a:lnTo>
                <a:lnTo>
                  <a:pt x="18024" y="6415"/>
                </a:lnTo>
                <a:close/>
                <a:moveTo>
                  <a:pt x="18024" y="3994"/>
                </a:moveTo>
                <a:lnTo>
                  <a:pt x="18227" y="3383"/>
                </a:lnTo>
                <a:lnTo>
                  <a:pt x="17877" y="3383"/>
                </a:lnTo>
                <a:lnTo>
                  <a:pt x="18548" y="2509"/>
                </a:lnTo>
                <a:lnTo>
                  <a:pt x="18315" y="3179"/>
                </a:lnTo>
                <a:lnTo>
                  <a:pt x="18636" y="3179"/>
                </a:lnTo>
                <a:lnTo>
                  <a:pt x="18024" y="3994"/>
                </a:lnTo>
                <a:close/>
                <a:moveTo>
                  <a:pt x="18024" y="1604"/>
                </a:moveTo>
                <a:lnTo>
                  <a:pt x="18227" y="962"/>
                </a:lnTo>
                <a:lnTo>
                  <a:pt x="17877" y="962"/>
                </a:lnTo>
                <a:lnTo>
                  <a:pt x="18548" y="88"/>
                </a:lnTo>
                <a:lnTo>
                  <a:pt x="18315" y="788"/>
                </a:lnTo>
                <a:lnTo>
                  <a:pt x="18636" y="788"/>
                </a:lnTo>
                <a:lnTo>
                  <a:pt x="18024" y="1604"/>
                </a:lnTo>
                <a:close/>
                <a:moveTo>
                  <a:pt x="18811" y="7727"/>
                </a:moveTo>
                <a:lnTo>
                  <a:pt x="18986" y="7086"/>
                </a:lnTo>
                <a:lnTo>
                  <a:pt x="18636" y="7086"/>
                </a:lnTo>
                <a:lnTo>
                  <a:pt x="19307" y="6211"/>
                </a:lnTo>
                <a:lnTo>
                  <a:pt x="19074" y="6911"/>
                </a:lnTo>
                <a:lnTo>
                  <a:pt x="19424" y="6911"/>
                </a:lnTo>
                <a:lnTo>
                  <a:pt x="18811" y="7727"/>
                </a:lnTo>
                <a:close/>
                <a:moveTo>
                  <a:pt x="19482" y="6415"/>
                </a:moveTo>
                <a:lnTo>
                  <a:pt x="19657" y="5774"/>
                </a:lnTo>
                <a:lnTo>
                  <a:pt x="19307" y="5774"/>
                </a:lnTo>
                <a:lnTo>
                  <a:pt x="19977" y="4899"/>
                </a:lnTo>
                <a:lnTo>
                  <a:pt x="19744" y="5599"/>
                </a:lnTo>
                <a:lnTo>
                  <a:pt x="20094" y="5599"/>
                </a:lnTo>
                <a:lnTo>
                  <a:pt x="19482" y="6415"/>
                </a:lnTo>
                <a:close/>
                <a:moveTo>
                  <a:pt x="19482" y="3994"/>
                </a:moveTo>
                <a:lnTo>
                  <a:pt x="19657" y="3383"/>
                </a:lnTo>
                <a:lnTo>
                  <a:pt x="19307" y="3383"/>
                </a:lnTo>
                <a:lnTo>
                  <a:pt x="19977" y="2509"/>
                </a:lnTo>
                <a:lnTo>
                  <a:pt x="19744" y="3179"/>
                </a:lnTo>
                <a:lnTo>
                  <a:pt x="20094" y="3179"/>
                </a:lnTo>
                <a:lnTo>
                  <a:pt x="19482" y="3994"/>
                </a:lnTo>
                <a:close/>
                <a:moveTo>
                  <a:pt x="19482" y="1604"/>
                </a:moveTo>
                <a:lnTo>
                  <a:pt x="19657" y="962"/>
                </a:lnTo>
                <a:lnTo>
                  <a:pt x="19307" y="962"/>
                </a:lnTo>
                <a:lnTo>
                  <a:pt x="19977" y="88"/>
                </a:lnTo>
                <a:lnTo>
                  <a:pt x="19744" y="788"/>
                </a:lnTo>
                <a:lnTo>
                  <a:pt x="20094" y="788"/>
                </a:lnTo>
                <a:lnTo>
                  <a:pt x="19482" y="1604"/>
                </a:lnTo>
                <a:close/>
                <a:moveTo>
                  <a:pt x="20240" y="7727"/>
                </a:moveTo>
                <a:lnTo>
                  <a:pt x="20415" y="7086"/>
                </a:lnTo>
                <a:lnTo>
                  <a:pt x="20094" y="7086"/>
                </a:lnTo>
                <a:lnTo>
                  <a:pt x="20736" y="6211"/>
                </a:lnTo>
                <a:lnTo>
                  <a:pt x="20503" y="6911"/>
                </a:lnTo>
                <a:lnTo>
                  <a:pt x="20853" y="6911"/>
                </a:lnTo>
                <a:lnTo>
                  <a:pt x="20240" y="7727"/>
                </a:lnTo>
                <a:close/>
                <a:moveTo>
                  <a:pt x="20911" y="6415"/>
                </a:moveTo>
                <a:lnTo>
                  <a:pt x="21086" y="5774"/>
                </a:lnTo>
                <a:lnTo>
                  <a:pt x="20765" y="5774"/>
                </a:lnTo>
                <a:lnTo>
                  <a:pt x="21407" y="4899"/>
                </a:lnTo>
                <a:lnTo>
                  <a:pt x="21174" y="5599"/>
                </a:lnTo>
                <a:lnTo>
                  <a:pt x="21524" y="5599"/>
                </a:lnTo>
                <a:lnTo>
                  <a:pt x="20911" y="6415"/>
                </a:lnTo>
                <a:close/>
                <a:moveTo>
                  <a:pt x="20911" y="3994"/>
                </a:moveTo>
                <a:lnTo>
                  <a:pt x="21086" y="3383"/>
                </a:lnTo>
                <a:lnTo>
                  <a:pt x="20765" y="3383"/>
                </a:lnTo>
                <a:lnTo>
                  <a:pt x="21407" y="2509"/>
                </a:lnTo>
                <a:lnTo>
                  <a:pt x="21174" y="3179"/>
                </a:lnTo>
                <a:lnTo>
                  <a:pt x="21524" y="3179"/>
                </a:lnTo>
                <a:lnTo>
                  <a:pt x="20911" y="3994"/>
                </a:lnTo>
                <a:close/>
                <a:moveTo>
                  <a:pt x="20911" y="1604"/>
                </a:moveTo>
                <a:lnTo>
                  <a:pt x="21086" y="962"/>
                </a:lnTo>
                <a:lnTo>
                  <a:pt x="20765" y="962"/>
                </a:lnTo>
                <a:lnTo>
                  <a:pt x="21407" y="88"/>
                </a:lnTo>
                <a:lnTo>
                  <a:pt x="21174" y="788"/>
                </a:lnTo>
                <a:lnTo>
                  <a:pt x="21524" y="788"/>
                </a:lnTo>
                <a:lnTo>
                  <a:pt x="20911" y="1604"/>
                </a:lnTo>
                <a:close/>
                <a:moveTo>
                  <a:pt x="21669" y="7727"/>
                </a:moveTo>
                <a:lnTo>
                  <a:pt x="21874" y="7086"/>
                </a:lnTo>
                <a:lnTo>
                  <a:pt x="21524" y="7086"/>
                </a:lnTo>
                <a:lnTo>
                  <a:pt x="22194" y="6211"/>
                </a:lnTo>
                <a:lnTo>
                  <a:pt x="21961" y="6911"/>
                </a:lnTo>
                <a:lnTo>
                  <a:pt x="22282" y="6911"/>
                </a:lnTo>
                <a:lnTo>
                  <a:pt x="21669" y="7727"/>
                </a:lnTo>
                <a:close/>
                <a:moveTo>
                  <a:pt x="22340" y="6415"/>
                </a:moveTo>
                <a:lnTo>
                  <a:pt x="22544" y="5774"/>
                </a:lnTo>
                <a:lnTo>
                  <a:pt x="22194" y="5774"/>
                </a:lnTo>
                <a:lnTo>
                  <a:pt x="22836" y="4899"/>
                </a:lnTo>
                <a:lnTo>
                  <a:pt x="22632" y="5599"/>
                </a:lnTo>
                <a:lnTo>
                  <a:pt x="22953" y="5599"/>
                </a:lnTo>
                <a:lnTo>
                  <a:pt x="22340" y="6415"/>
                </a:lnTo>
                <a:close/>
                <a:moveTo>
                  <a:pt x="22340" y="3994"/>
                </a:moveTo>
                <a:lnTo>
                  <a:pt x="22544" y="3383"/>
                </a:lnTo>
                <a:lnTo>
                  <a:pt x="22194" y="3383"/>
                </a:lnTo>
                <a:lnTo>
                  <a:pt x="22836" y="2509"/>
                </a:lnTo>
                <a:lnTo>
                  <a:pt x="22632" y="3179"/>
                </a:lnTo>
                <a:lnTo>
                  <a:pt x="22953" y="3179"/>
                </a:lnTo>
                <a:lnTo>
                  <a:pt x="22340" y="3994"/>
                </a:lnTo>
                <a:close/>
                <a:moveTo>
                  <a:pt x="22340" y="1604"/>
                </a:moveTo>
                <a:lnTo>
                  <a:pt x="22544" y="962"/>
                </a:lnTo>
                <a:lnTo>
                  <a:pt x="22194" y="962"/>
                </a:lnTo>
                <a:lnTo>
                  <a:pt x="22836" y="88"/>
                </a:lnTo>
                <a:lnTo>
                  <a:pt x="22632" y="788"/>
                </a:lnTo>
                <a:lnTo>
                  <a:pt x="22953" y="788"/>
                </a:lnTo>
                <a:lnTo>
                  <a:pt x="22340" y="1604"/>
                </a:lnTo>
                <a:close/>
                <a:moveTo>
                  <a:pt x="23127" y="7727"/>
                </a:moveTo>
                <a:lnTo>
                  <a:pt x="23303" y="7086"/>
                </a:lnTo>
                <a:lnTo>
                  <a:pt x="22953" y="7086"/>
                </a:lnTo>
                <a:lnTo>
                  <a:pt x="23624" y="6211"/>
                </a:lnTo>
                <a:lnTo>
                  <a:pt x="23390" y="6911"/>
                </a:lnTo>
                <a:lnTo>
                  <a:pt x="23740" y="6911"/>
                </a:lnTo>
                <a:lnTo>
                  <a:pt x="23127" y="7727"/>
                </a:lnTo>
                <a:close/>
                <a:moveTo>
                  <a:pt x="23798" y="6415"/>
                </a:moveTo>
                <a:lnTo>
                  <a:pt x="23974" y="5774"/>
                </a:lnTo>
                <a:lnTo>
                  <a:pt x="23624" y="5774"/>
                </a:lnTo>
                <a:lnTo>
                  <a:pt x="24294" y="4899"/>
                </a:lnTo>
                <a:lnTo>
                  <a:pt x="24060" y="5599"/>
                </a:lnTo>
                <a:lnTo>
                  <a:pt x="24410" y="5599"/>
                </a:lnTo>
                <a:lnTo>
                  <a:pt x="23798" y="6415"/>
                </a:lnTo>
                <a:close/>
                <a:moveTo>
                  <a:pt x="23798" y="3994"/>
                </a:moveTo>
                <a:lnTo>
                  <a:pt x="23974" y="3383"/>
                </a:lnTo>
                <a:lnTo>
                  <a:pt x="23624" y="3383"/>
                </a:lnTo>
                <a:lnTo>
                  <a:pt x="24294" y="2509"/>
                </a:lnTo>
                <a:lnTo>
                  <a:pt x="24060" y="3179"/>
                </a:lnTo>
                <a:lnTo>
                  <a:pt x="24410" y="3179"/>
                </a:lnTo>
                <a:lnTo>
                  <a:pt x="23798" y="3994"/>
                </a:lnTo>
                <a:close/>
                <a:moveTo>
                  <a:pt x="23798" y="1604"/>
                </a:moveTo>
                <a:lnTo>
                  <a:pt x="23974" y="962"/>
                </a:lnTo>
                <a:lnTo>
                  <a:pt x="23624" y="962"/>
                </a:lnTo>
                <a:lnTo>
                  <a:pt x="24294" y="88"/>
                </a:lnTo>
                <a:lnTo>
                  <a:pt x="24060" y="788"/>
                </a:lnTo>
                <a:lnTo>
                  <a:pt x="24410" y="788"/>
                </a:lnTo>
                <a:lnTo>
                  <a:pt x="23798" y="1604"/>
                </a:lnTo>
                <a:close/>
                <a:moveTo>
                  <a:pt x="24557" y="7727"/>
                </a:moveTo>
                <a:lnTo>
                  <a:pt x="24732" y="7086"/>
                </a:lnTo>
                <a:lnTo>
                  <a:pt x="24410" y="7086"/>
                </a:lnTo>
                <a:lnTo>
                  <a:pt x="25053" y="6211"/>
                </a:lnTo>
                <a:lnTo>
                  <a:pt x="24819" y="6911"/>
                </a:lnTo>
                <a:lnTo>
                  <a:pt x="25169" y="6911"/>
                </a:lnTo>
                <a:lnTo>
                  <a:pt x="24557" y="7727"/>
                </a:lnTo>
                <a:close/>
                <a:moveTo>
                  <a:pt x="25227" y="6415"/>
                </a:moveTo>
                <a:lnTo>
                  <a:pt x="25403" y="5774"/>
                </a:lnTo>
                <a:lnTo>
                  <a:pt x="25053" y="5774"/>
                </a:lnTo>
                <a:lnTo>
                  <a:pt x="25724" y="4899"/>
                </a:lnTo>
                <a:lnTo>
                  <a:pt x="25490" y="5599"/>
                </a:lnTo>
                <a:lnTo>
                  <a:pt x="25840" y="5599"/>
                </a:lnTo>
                <a:lnTo>
                  <a:pt x="25227" y="6415"/>
                </a:lnTo>
                <a:close/>
                <a:moveTo>
                  <a:pt x="25227" y="3994"/>
                </a:moveTo>
                <a:lnTo>
                  <a:pt x="25403" y="3383"/>
                </a:lnTo>
                <a:lnTo>
                  <a:pt x="25053" y="3383"/>
                </a:lnTo>
                <a:lnTo>
                  <a:pt x="25724" y="2509"/>
                </a:lnTo>
                <a:lnTo>
                  <a:pt x="25490" y="3179"/>
                </a:lnTo>
                <a:lnTo>
                  <a:pt x="25840" y="3179"/>
                </a:lnTo>
                <a:lnTo>
                  <a:pt x="25227" y="3994"/>
                </a:lnTo>
                <a:close/>
                <a:moveTo>
                  <a:pt x="25227" y="1604"/>
                </a:moveTo>
                <a:lnTo>
                  <a:pt x="25403" y="962"/>
                </a:lnTo>
                <a:lnTo>
                  <a:pt x="25053" y="962"/>
                </a:lnTo>
                <a:lnTo>
                  <a:pt x="25724" y="88"/>
                </a:lnTo>
                <a:lnTo>
                  <a:pt x="25490" y="788"/>
                </a:lnTo>
                <a:lnTo>
                  <a:pt x="25840" y="788"/>
                </a:lnTo>
                <a:lnTo>
                  <a:pt x="25227" y="1604"/>
                </a:lnTo>
                <a:close/>
                <a:moveTo>
                  <a:pt x="25986" y="7727"/>
                </a:moveTo>
                <a:lnTo>
                  <a:pt x="26190" y="7086"/>
                </a:lnTo>
                <a:lnTo>
                  <a:pt x="25840" y="7086"/>
                </a:lnTo>
                <a:lnTo>
                  <a:pt x="26481" y="6211"/>
                </a:lnTo>
                <a:lnTo>
                  <a:pt x="26277" y="6911"/>
                </a:lnTo>
                <a:lnTo>
                  <a:pt x="26598" y="6911"/>
                </a:lnTo>
                <a:lnTo>
                  <a:pt x="25986" y="7727"/>
                </a:lnTo>
                <a:close/>
                <a:moveTo>
                  <a:pt x="26657" y="6415"/>
                </a:moveTo>
                <a:lnTo>
                  <a:pt x="26831" y="5774"/>
                </a:lnTo>
                <a:lnTo>
                  <a:pt x="26510" y="5774"/>
                </a:lnTo>
                <a:lnTo>
                  <a:pt x="27152" y="4899"/>
                </a:lnTo>
                <a:lnTo>
                  <a:pt x="26919" y="5599"/>
                </a:lnTo>
                <a:lnTo>
                  <a:pt x="27269" y="5599"/>
                </a:lnTo>
                <a:lnTo>
                  <a:pt x="26657" y="6415"/>
                </a:lnTo>
                <a:close/>
                <a:moveTo>
                  <a:pt x="26657" y="3994"/>
                </a:moveTo>
                <a:lnTo>
                  <a:pt x="26831" y="3383"/>
                </a:lnTo>
                <a:lnTo>
                  <a:pt x="26510" y="3383"/>
                </a:lnTo>
                <a:lnTo>
                  <a:pt x="27152" y="2509"/>
                </a:lnTo>
                <a:lnTo>
                  <a:pt x="26919" y="3179"/>
                </a:lnTo>
                <a:lnTo>
                  <a:pt x="27269" y="3179"/>
                </a:lnTo>
                <a:lnTo>
                  <a:pt x="26657" y="3994"/>
                </a:lnTo>
                <a:close/>
                <a:moveTo>
                  <a:pt x="26657" y="1604"/>
                </a:moveTo>
                <a:lnTo>
                  <a:pt x="26831" y="962"/>
                </a:lnTo>
                <a:lnTo>
                  <a:pt x="26510" y="962"/>
                </a:lnTo>
                <a:lnTo>
                  <a:pt x="27152" y="88"/>
                </a:lnTo>
                <a:lnTo>
                  <a:pt x="26919" y="788"/>
                </a:lnTo>
                <a:lnTo>
                  <a:pt x="27269" y="788"/>
                </a:lnTo>
                <a:lnTo>
                  <a:pt x="26657" y="160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443997" y="256032"/>
            <a:ext cx="8257032" cy="975360"/>
          </a:xfrm>
        </p:spPr>
        <p:txBody>
          <a:bodyPr anchor="b" anchorCtr="0"/>
          <a:lstStyle>
            <a:lvl1pPr marL="0" indent="0" algn="l" defTabSz="68419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3200" b="0" i="0" u="none" kern="1200" spc="0" baseline="0" dirty="0">
                <a:solidFill>
                  <a:schemeClr val="bg2"/>
                </a:solidFill>
                <a:latin typeface="CiscoSansTT Light" panose="020B0503020201020303" pitchFamily="34" charset="0"/>
                <a:ea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  <p:sp>
        <p:nvSpPr>
          <p:cNvPr id="39" name="Freeform 1">
            <a:extLst>
              <a:ext uri="{FF2B5EF4-FFF2-40B4-BE49-F238E27FC236}">
                <a16:creationId xmlns:a16="http://schemas.microsoft.com/office/drawing/2014/main" id="{83A4367C-93D0-447F-A8AF-E6C02B648C55}"/>
              </a:ext>
            </a:extLst>
          </p:cNvPr>
          <p:cNvSpPr>
            <a:spLocks noChangeAspect="1" noChangeArrowheads="1"/>
          </p:cNvSpPr>
          <p:nvPr/>
        </p:nvSpPr>
        <p:spPr bwMode="white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7984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11B17C4-5237-4800-A374-9C16C4CBD8A3}"/>
              </a:ext>
            </a:extLst>
          </p:cNvPr>
          <p:cNvGrpSpPr/>
          <p:nvPr/>
        </p:nvGrpSpPr>
        <p:grpSpPr>
          <a:xfrm>
            <a:off x="0" y="3444240"/>
            <a:ext cx="9144000" cy="3413760"/>
            <a:chOff x="0" y="2583180"/>
            <a:chExt cx="9144000" cy="256032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0104446-07F5-448F-B80C-0012E6CA6002}"/>
                </a:ext>
              </a:extLst>
            </p:cNvPr>
            <p:cNvSpPr/>
            <p:nvPr userDrawn="1"/>
          </p:nvSpPr>
          <p:spPr>
            <a:xfrm>
              <a:off x="0" y="2583180"/>
              <a:ext cx="9144000" cy="256032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9" name="Freeform 1">
              <a:extLst>
                <a:ext uri="{FF2B5EF4-FFF2-40B4-BE49-F238E27FC236}">
                  <a16:creationId xmlns:a16="http://schemas.microsoft.com/office/drawing/2014/main" id="{D8A5D291-B253-4B80-99AA-90B4BD9FECE9}"/>
                </a:ext>
              </a:extLst>
            </p:cNvPr>
            <p:cNvSpPr>
              <a:spLocks noChangeAspect="1" noChangeArrowheads="1"/>
            </p:cNvSpPr>
            <p:nvPr userDrawn="1"/>
          </p:nvSpPr>
          <p:spPr bwMode="auto">
            <a:xfrm>
              <a:off x="0" y="2583180"/>
              <a:ext cx="9144000" cy="2560320"/>
            </a:xfrm>
            <a:custGeom>
              <a:avLst/>
              <a:gdLst>
                <a:gd name="T0" fmla="*/ 5804 w 27999"/>
                <a:gd name="T1" fmla="*/ 1021 h 7816"/>
                <a:gd name="T2" fmla="*/ 7845 w 27999"/>
                <a:gd name="T3" fmla="*/ 2042 h 7816"/>
                <a:gd name="T4" fmla="*/ 16041 w 27999"/>
                <a:gd name="T5" fmla="*/ 2042 h 7816"/>
                <a:gd name="T6" fmla="*/ 3762 w 27999"/>
                <a:gd name="T7" fmla="*/ 0 h 7816"/>
                <a:gd name="T8" fmla="*/ 14000 w 27999"/>
                <a:gd name="T9" fmla="*/ 2042 h 7816"/>
                <a:gd name="T10" fmla="*/ 9916 w 27999"/>
                <a:gd name="T11" fmla="*/ 2042 h 7816"/>
                <a:gd name="T12" fmla="*/ 9916 w 27999"/>
                <a:gd name="T13" fmla="*/ 1021 h 7816"/>
                <a:gd name="T14" fmla="*/ 700 w 27999"/>
                <a:gd name="T15" fmla="*/ 5103 h 7816"/>
                <a:gd name="T16" fmla="*/ 4783 w 27999"/>
                <a:gd name="T17" fmla="*/ 3062 h 7816"/>
                <a:gd name="T18" fmla="*/ 5804 w 27999"/>
                <a:gd name="T19" fmla="*/ 4082 h 7816"/>
                <a:gd name="T20" fmla="*/ 5804 w 27999"/>
                <a:gd name="T21" fmla="*/ 6124 h 7816"/>
                <a:gd name="T22" fmla="*/ 1721 w 27999"/>
                <a:gd name="T23" fmla="*/ 2042 h 7816"/>
                <a:gd name="T24" fmla="*/ 1721 w 27999"/>
                <a:gd name="T25" fmla="*/ 3062 h 7816"/>
                <a:gd name="T26" fmla="*/ 20153 w 27999"/>
                <a:gd name="T27" fmla="*/ 1021 h 7816"/>
                <a:gd name="T28" fmla="*/ 18082 w 27999"/>
                <a:gd name="T29" fmla="*/ 2042 h 7816"/>
                <a:gd name="T30" fmla="*/ 26277 w 27999"/>
                <a:gd name="T31" fmla="*/ 2042 h 7816"/>
                <a:gd name="T32" fmla="*/ 24236 w 27999"/>
                <a:gd name="T33" fmla="*/ 2042 h 7816"/>
                <a:gd name="T34" fmla="*/ 9916 w 27999"/>
                <a:gd name="T35" fmla="*/ 2042 h 7816"/>
                <a:gd name="T36" fmla="*/ 9916 w 27999"/>
                <a:gd name="T37" fmla="*/ 4082 h 7816"/>
                <a:gd name="T38" fmla="*/ 27298 w 27999"/>
                <a:gd name="T39" fmla="*/ 1021 h 7816"/>
                <a:gd name="T40" fmla="*/ 20153 w 27999"/>
                <a:gd name="T41" fmla="*/ 2042 h 7816"/>
                <a:gd name="T42" fmla="*/ 17061 w 27999"/>
                <a:gd name="T43" fmla="*/ 3062 h 7816"/>
                <a:gd name="T44" fmla="*/ 18082 w 27999"/>
                <a:gd name="T45" fmla="*/ 3062 h 7816"/>
                <a:gd name="T46" fmla="*/ 22194 w 27999"/>
                <a:gd name="T47" fmla="*/ 3062 h 7816"/>
                <a:gd name="T48" fmla="*/ 14000 w 27999"/>
                <a:gd name="T49" fmla="*/ 4082 h 7816"/>
                <a:gd name="T50" fmla="*/ 11958 w 27999"/>
                <a:gd name="T51" fmla="*/ 4082 h 7816"/>
                <a:gd name="T52" fmla="*/ 21174 w 27999"/>
                <a:gd name="T53" fmla="*/ 1021 h 7816"/>
                <a:gd name="T54" fmla="*/ 20153 w 27999"/>
                <a:gd name="T55" fmla="*/ 7815 h 7816"/>
                <a:gd name="T56" fmla="*/ 21174 w 27999"/>
                <a:gd name="T57" fmla="*/ 7174 h 7816"/>
                <a:gd name="T58" fmla="*/ 18169 w 27999"/>
                <a:gd name="T59" fmla="*/ 6153 h 7816"/>
                <a:gd name="T60" fmla="*/ 18082 w 27999"/>
                <a:gd name="T61" fmla="*/ 6124 h 7816"/>
                <a:gd name="T62" fmla="*/ 16827 w 27999"/>
                <a:gd name="T63" fmla="*/ 7815 h 7816"/>
                <a:gd name="T64" fmla="*/ 24236 w 27999"/>
                <a:gd name="T65" fmla="*/ 6124 h 7816"/>
                <a:gd name="T66" fmla="*/ 27298 w 27999"/>
                <a:gd name="T67" fmla="*/ 5103 h 7816"/>
                <a:gd name="T68" fmla="*/ 14000 w 27999"/>
                <a:gd name="T69" fmla="*/ 6124 h 7816"/>
                <a:gd name="T70" fmla="*/ 27998 w 27999"/>
                <a:gd name="T71" fmla="*/ 6094 h 7816"/>
                <a:gd name="T72" fmla="*/ 25257 w 27999"/>
                <a:gd name="T73" fmla="*/ 7174 h 7816"/>
                <a:gd name="T74" fmla="*/ 25519 w 27999"/>
                <a:gd name="T75" fmla="*/ 7815 h 7816"/>
                <a:gd name="T76" fmla="*/ 27998 w 27999"/>
                <a:gd name="T77" fmla="*/ 1983 h 7816"/>
                <a:gd name="T78" fmla="*/ 27298 w 27999"/>
                <a:gd name="T79" fmla="*/ 3062 h 7816"/>
                <a:gd name="T80" fmla="*/ 11958 w 27999"/>
                <a:gd name="T81" fmla="*/ 6124 h 7816"/>
                <a:gd name="T82" fmla="*/ 7845 w 27999"/>
                <a:gd name="T83" fmla="*/ 4082 h 7816"/>
                <a:gd name="T84" fmla="*/ 5804 w 27999"/>
                <a:gd name="T85" fmla="*/ 6124 h 7816"/>
                <a:gd name="T86" fmla="*/ 5804 w 27999"/>
                <a:gd name="T87" fmla="*/ 6124 h 7816"/>
                <a:gd name="T88" fmla="*/ 3762 w 27999"/>
                <a:gd name="T89" fmla="*/ 6124 h 7816"/>
                <a:gd name="T90" fmla="*/ 9916 w 27999"/>
                <a:gd name="T91" fmla="*/ 6124 h 7816"/>
                <a:gd name="T92" fmla="*/ 6825 w 27999"/>
                <a:gd name="T93" fmla="*/ 7174 h 7816"/>
                <a:gd name="T94" fmla="*/ 10937 w 27999"/>
                <a:gd name="T95" fmla="*/ 7174 h 7816"/>
                <a:gd name="T96" fmla="*/ 4521 w 27999"/>
                <a:gd name="T97" fmla="*/ 7815 h 7816"/>
                <a:gd name="T98" fmla="*/ 22194 w 27999"/>
                <a:gd name="T99" fmla="*/ 4082 h 7816"/>
                <a:gd name="T100" fmla="*/ 1721 w 27999"/>
                <a:gd name="T101" fmla="*/ 4082 h 7816"/>
                <a:gd name="T102" fmla="*/ 700 w 27999"/>
                <a:gd name="T103" fmla="*/ 7174 h 7816"/>
                <a:gd name="T104" fmla="*/ 1721 w 27999"/>
                <a:gd name="T105" fmla="*/ 7174 h 7816"/>
                <a:gd name="T106" fmla="*/ 11958 w 27999"/>
                <a:gd name="T107" fmla="*/ 5103 h 7816"/>
                <a:gd name="T108" fmla="*/ 14000 w 27999"/>
                <a:gd name="T109" fmla="*/ 4082 h 7816"/>
                <a:gd name="T110" fmla="*/ 16041 w 27999"/>
                <a:gd name="T111" fmla="*/ 4082 h 7816"/>
                <a:gd name="T112" fmla="*/ 20153 w 27999"/>
                <a:gd name="T113" fmla="*/ 5103 h 7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999" h="7816">
                  <a:moveTo>
                    <a:pt x="5804" y="1021"/>
                  </a:moveTo>
                  <a:lnTo>
                    <a:pt x="5804" y="1021"/>
                  </a:lnTo>
                  <a:cubicBezTo>
                    <a:pt x="4783" y="1021"/>
                    <a:pt x="4783" y="1021"/>
                    <a:pt x="4783" y="1021"/>
                  </a:cubicBezTo>
                  <a:cubicBezTo>
                    <a:pt x="4783" y="467"/>
                    <a:pt x="5250" y="0"/>
                    <a:pt x="5804" y="0"/>
                  </a:cubicBezTo>
                  <a:cubicBezTo>
                    <a:pt x="6388" y="0"/>
                    <a:pt x="6825" y="467"/>
                    <a:pt x="6825" y="1021"/>
                  </a:cubicBezTo>
                  <a:cubicBezTo>
                    <a:pt x="6825" y="1575"/>
                    <a:pt x="6388" y="2042"/>
                    <a:pt x="5804" y="2042"/>
                  </a:cubicBezTo>
                  <a:lnTo>
                    <a:pt x="5804" y="1021"/>
                  </a:lnTo>
                  <a:close/>
                  <a:moveTo>
                    <a:pt x="7845" y="2042"/>
                  </a:moveTo>
                  <a:lnTo>
                    <a:pt x="7845" y="2042"/>
                  </a:lnTo>
                  <a:cubicBezTo>
                    <a:pt x="8429" y="2042"/>
                    <a:pt x="8866" y="1575"/>
                    <a:pt x="8866" y="1021"/>
                  </a:cubicBezTo>
                  <a:cubicBezTo>
                    <a:pt x="8866" y="467"/>
                    <a:pt x="8429" y="0"/>
                    <a:pt x="7845" y="0"/>
                  </a:cubicBezTo>
                  <a:cubicBezTo>
                    <a:pt x="7845" y="1021"/>
                    <a:pt x="7845" y="1021"/>
                    <a:pt x="7845" y="1021"/>
                  </a:cubicBezTo>
                  <a:cubicBezTo>
                    <a:pt x="6825" y="1021"/>
                    <a:pt x="6825" y="1021"/>
                    <a:pt x="6825" y="1021"/>
                  </a:cubicBezTo>
                  <a:cubicBezTo>
                    <a:pt x="6825" y="1575"/>
                    <a:pt x="7292" y="2042"/>
                    <a:pt x="7845" y="2042"/>
                  </a:cubicBezTo>
                  <a:close/>
                  <a:moveTo>
                    <a:pt x="16041" y="2042"/>
                  </a:moveTo>
                  <a:lnTo>
                    <a:pt x="16041" y="2042"/>
                  </a:lnTo>
                  <a:cubicBezTo>
                    <a:pt x="16624" y="2042"/>
                    <a:pt x="17061" y="1575"/>
                    <a:pt x="17061" y="1021"/>
                  </a:cubicBezTo>
                  <a:cubicBezTo>
                    <a:pt x="17061" y="467"/>
                    <a:pt x="16624" y="0"/>
                    <a:pt x="16041" y="0"/>
                  </a:cubicBezTo>
                  <a:cubicBezTo>
                    <a:pt x="16041" y="1021"/>
                    <a:pt x="16041" y="1021"/>
                    <a:pt x="16041" y="1021"/>
                  </a:cubicBezTo>
                  <a:cubicBezTo>
                    <a:pt x="15020" y="1021"/>
                    <a:pt x="15020" y="1021"/>
                    <a:pt x="15020" y="1021"/>
                  </a:cubicBezTo>
                  <a:cubicBezTo>
                    <a:pt x="15020" y="1575"/>
                    <a:pt x="15486" y="2042"/>
                    <a:pt x="16041" y="2042"/>
                  </a:cubicBezTo>
                  <a:close/>
                  <a:moveTo>
                    <a:pt x="1721" y="2042"/>
                  </a:moveTo>
                  <a:lnTo>
                    <a:pt x="1721" y="2042"/>
                  </a:lnTo>
                  <a:cubicBezTo>
                    <a:pt x="2275" y="2042"/>
                    <a:pt x="2742" y="1575"/>
                    <a:pt x="2742" y="1021"/>
                  </a:cubicBezTo>
                  <a:cubicBezTo>
                    <a:pt x="2742" y="1575"/>
                    <a:pt x="3209" y="2042"/>
                    <a:pt x="3762" y="2042"/>
                  </a:cubicBezTo>
                  <a:cubicBezTo>
                    <a:pt x="3762" y="1021"/>
                    <a:pt x="3762" y="1021"/>
                    <a:pt x="3762" y="1021"/>
                  </a:cubicBezTo>
                  <a:cubicBezTo>
                    <a:pt x="4783" y="1021"/>
                    <a:pt x="4783" y="1021"/>
                    <a:pt x="4783" y="1021"/>
                  </a:cubicBezTo>
                  <a:cubicBezTo>
                    <a:pt x="4783" y="467"/>
                    <a:pt x="4317" y="0"/>
                    <a:pt x="3762" y="0"/>
                  </a:cubicBezTo>
                  <a:cubicBezTo>
                    <a:pt x="3209" y="0"/>
                    <a:pt x="2742" y="467"/>
                    <a:pt x="2742" y="1021"/>
                  </a:cubicBezTo>
                  <a:cubicBezTo>
                    <a:pt x="1721" y="1021"/>
                    <a:pt x="1721" y="1021"/>
                    <a:pt x="1721" y="1021"/>
                  </a:cubicBezTo>
                  <a:cubicBezTo>
                    <a:pt x="1721" y="0"/>
                    <a:pt x="1721" y="0"/>
                    <a:pt x="1721" y="0"/>
                  </a:cubicBezTo>
                  <a:cubicBezTo>
                    <a:pt x="1138" y="0"/>
                    <a:pt x="700" y="467"/>
                    <a:pt x="700" y="1021"/>
                  </a:cubicBezTo>
                  <a:cubicBezTo>
                    <a:pt x="700" y="1575"/>
                    <a:pt x="1138" y="2042"/>
                    <a:pt x="1721" y="2042"/>
                  </a:cubicBezTo>
                  <a:close/>
                  <a:moveTo>
                    <a:pt x="14000" y="2042"/>
                  </a:moveTo>
                  <a:lnTo>
                    <a:pt x="14000" y="2042"/>
                  </a:lnTo>
                  <a:cubicBezTo>
                    <a:pt x="14553" y="2042"/>
                    <a:pt x="15020" y="1575"/>
                    <a:pt x="15020" y="1021"/>
                  </a:cubicBezTo>
                  <a:cubicBezTo>
                    <a:pt x="15020" y="467"/>
                    <a:pt x="14553" y="0"/>
                    <a:pt x="14000" y="0"/>
                  </a:cubicBezTo>
                  <a:cubicBezTo>
                    <a:pt x="13445" y="0"/>
                    <a:pt x="12979" y="467"/>
                    <a:pt x="12979" y="1021"/>
                  </a:cubicBezTo>
                  <a:cubicBezTo>
                    <a:pt x="14000" y="1021"/>
                    <a:pt x="14000" y="1021"/>
                    <a:pt x="14000" y="1021"/>
                  </a:cubicBezTo>
                  <a:lnTo>
                    <a:pt x="14000" y="2042"/>
                  </a:lnTo>
                  <a:close/>
                  <a:moveTo>
                    <a:pt x="9916" y="2042"/>
                  </a:moveTo>
                  <a:lnTo>
                    <a:pt x="9916" y="2042"/>
                  </a:lnTo>
                  <a:cubicBezTo>
                    <a:pt x="10471" y="2042"/>
                    <a:pt x="10937" y="1575"/>
                    <a:pt x="10937" y="1021"/>
                  </a:cubicBezTo>
                  <a:cubicBezTo>
                    <a:pt x="10937" y="1575"/>
                    <a:pt x="11375" y="2042"/>
                    <a:pt x="11958" y="2042"/>
                  </a:cubicBezTo>
                  <a:cubicBezTo>
                    <a:pt x="11958" y="1021"/>
                    <a:pt x="11958" y="1021"/>
                    <a:pt x="11958" y="1021"/>
                  </a:cubicBezTo>
                  <a:cubicBezTo>
                    <a:pt x="12979" y="1021"/>
                    <a:pt x="12979" y="1021"/>
                    <a:pt x="12979" y="1021"/>
                  </a:cubicBezTo>
                  <a:cubicBezTo>
                    <a:pt x="12979" y="467"/>
                    <a:pt x="12512" y="0"/>
                    <a:pt x="11958" y="0"/>
                  </a:cubicBezTo>
                  <a:cubicBezTo>
                    <a:pt x="11375" y="0"/>
                    <a:pt x="10937" y="467"/>
                    <a:pt x="10937" y="1021"/>
                  </a:cubicBezTo>
                  <a:cubicBezTo>
                    <a:pt x="9916" y="1021"/>
                    <a:pt x="9916" y="1021"/>
                    <a:pt x="9916" y="1021"/>
                  </a:cubicBezTo>
                  <a:cubicBezTo>
                    <a:pt x="9916" y="0"/>
                    <a:pt x="9916" y="0"/>
                    <a:pt x="9916" y="0"/>
                  </a:cubicBezTo>
                  <a:cubicBezTo>
                    <a:pt x="9333" y="0"/>
                    <a:pt x="8866" y="467"/>
                    <a:pt x="8866" y="1021"/>
                  </a:cubicBezTo>
                  <a:cubicBezTo>
                    <a:pt x="8866" y="1575"/>
                    <a:pt x="9333" y="2042"/>
                    <a:pt x="9916" y="2042"/>
                  </a:cubicBezTo>
                  <a:close/>
                  <a:moveTo>
                    <a:pt x="0" y="4141"/>
                  </a:moveTo>
                  <a:lnTo>
                    <a:pt x="0" y="4141"/>
                  </a:lnTo>
                  <a:cubicBezTo>
                    <a:pt x="0" y="5103"/>
                    <a:pt x="0" y="5103"/>
                    <a:pt x="0" y="5103"/>
                  </a:cubicBezTo>
                  <a:cubicBezTo>
                    <a:pt x="700" y="5103"/>
                    <a:pt x="700" y="5103"/>
                    <a:pt x="700" y="5103"/>
                  </a:cubicBezTo>
                  <a:cubicBezTo>
                    <a:pt x="700" y="4665"/>
                    <a:pt x="409" y="4286"/>
                    <a:pt x="0" y="4141"/>
                  </a:cubicBezTo>
                  <a:close/>
                  <a:moveTo>
                    <a:pt x="0" y="1983"/>
                  </a:moveTo>
                  <a:lnTo>
                    <a:pt x="0" y="1983"/>
                  </a:lnTo>
                  <a:cubicBezTo>
                    <a:pt x="409" y="1838"/>
                    <a:pt x="700" y="1459"/>
                    <a:pt x="700" y="1021"/>
                  </a:cubicBezTo>
                  <a:cubicBezTo>
                    <a:pt x="700" y="583"/>
                    <a:pt x="409" y="204"/>
                    <a:pt x="0" y="59"/>
                  </a:cubicBezTo>
                  <a:lnTo>
                    <a:pt x="0" y="1983"/>
                  </a:lnTo>
                  <a:close/>
                  <a:moveTo>
                    <a:pt x="4783" y="3062"/>
                  </a:moveTo>
                  <a:lnTo>
                    <a:pt x="4783" y="3062"/>
                  </a:lnTo>
                  <a:cubicBezTo>
                    <a:pt x="4783" y="2509"/>
                    <a:pt x="4317" y="2042"/>
                    <a:pt x="3762" y="2042"/>
                  </a:cubicBezTo>
                  <a:cubicBezTo>
                    <a:pt x="3209" y="2042"/>
                    <a:pt x="2742" y="2509"/>
                    <a:pt x="2742" y="3062"/>
                  </a:cubicBezTo>
                  <a:cubicBezTo>
                    <a:pt x="3762" y="3062"/>
                    <a:pt x="3762" y="3062"/>
                    <a:pt x="3762" y="3062"/>
                  </a:cubicBezTo>
                  <a:cubicBezTo>
                    <a:pt x="3762" y="4082"/>
                    <a:pt x="3762" y="4082"/>
                    <a:pt x="3762" y="4082"/>
                  </a:cubicBezTo>
                  <a:cubicBezTo>
                    <a:pt x="4317" y="4082"/>
                    <a:pt x="4783" y="3645"/>
                    <a:pt x="4783" y="3062"/>
                  </a:cubicBezTo>
                  <a:close/>
                  <a:moveTo>
                    <a:pt x="5804" y="4082"/>
                  </a:moveTo>
                  <a:lnTo>
                    <a:pt x="5804" y="4082"/>
                  </a:lnTo>
                  <a:cubicBezTo>
                    <a:pt x="6388" y="4082"/>
                    <a:pt x="6825" y="3645"/>
                    <a:pt x="6825" y="3062"/>
                  </a:cubicBezTo>
                  <a:cubicBezTo>
                    <a:pt x="6825" y="2509"/>
                    <a:pt x="6388" y="2042"/>
                    <a:pt x="5804" y="2042"/>
                  </a:cubicBezTo>
                  <a:cubicBezTo>
                    <a:pt x="5804" y="3062"/>
                    <a:pt x="5804" y="3062"/>
                    <a:pt x="5804" y="3062"/>
                  </a:cubicBezTo>
                  <a:cubicBezTo>
                    <a:pt x="4783" y="3062"/>
                    <a:pt x="4783" y="3062"/>
                    <a:pt x="4783" y="3062"/>
                  </a:cubicBezTo>
                  <a:cubicBezTo>
                    <a:pt x="4783" y="3645"/>
                    <a:pt x="5250" y="4082"/>
                    <a:pt x="5804" y="4082"/>
                  </a:cubicBezTo>
                  <a:close/>
                  <a:moveTo>
                    <a:pt x="5804" y="6124"/>
                  </a:moveTo>
                  <a:lnTo>
                    <a:pt x="5804" y="6124"/>
                  </a:lnTo>
                  <a:cubicBezTo>
                    <a:pt x="6388" y="6124"/>
                    <a:pt x="6825" y="5686"/>
                    <a:pt x="6825" y="5103"/>
                  </a:cubicBezTo>
                  <a:cubicBezTo>
                    <a:pt x="5804" y="5103"/>
                    <a:pt x="5804" y="5103"/>
                    <a:pt x="5804" y="5103"/>
                  </a:cubicBezTo>
                  <a:cubicBezTo>
                    <a:pt x="5804" y="4082"/>
                    <a:pt x="5804" y="4082"/>
                    <a:pt x="5804" y="4082"/>
                  </a:cubicBezTo>
                  <a:cubicBezTo>
                    <a:pt x="5250" y="4082"/>
                    <a:pt x="4783" y="4549"/>
                    <a:pt x="4783" y="5103"/>
                  </a:cubicBezTo>
                  <a:cubicBezTo>
                    <a:pt x="4783" y="5686"/>
                    <a:pt x="5250" y="6124"/>
                    <a:pt x="5804" y="6124"/>
                  </a:cubicBezTo>
                  <a:close/>
                  <a:moveTo>
                    <a:pt x="1721" y="2042"/>
                  </a:moveTo>
                  <a:lnTo>
                    <a:pt x="1721" y="2042"/>
                  </a:lnTo>
                  <a:cubicBezTo>
                    <a:pt x="1138" y="2042"/>
                    <a:pt x="700" y="2509"/>
                    <a:pt x="700" y="3062"/>
                  </a:cubicBezTo>
                  <a:cubicBezTo>
                    <a:pt x="0" y="3062"/>
                    <a:pt x="0" y="3062"/>
                    <a:pt x="0" y="3062"/>
                  </a:cubicBezTo>
                  <a:cubicBezTo>
                    <a:pt x="0" y="4024"/>
                    <a:pt x="0" y="4024"/>
                    <a:pt x="0" y="4024"/>
                  </a:cubicBezTo>
                  <a:cubicBezTo>
                    <a:pt x="409" y="3908"/>
                    <a:pt x="700" y="3500"/>
                    <a:pt x="700" y="3062"/>
                  </a:cubicBezTo>
                  <a:cubicBezTo>
                    <a:pt x="700" y="3645"/>
                    <a:pt x="1138" y="4082"/>
                    <a:pt x="1721" y="4082"/>
                  </a:cubicBezTo>
                  <a:cubicBezTo>
                    <a:pt x="1721" y="3062"/>
                    <a:pt x="1721" y="3062"/>
                    <a:pt x="1721" y="3062"/>
                  </a:cubicBezTo>
                  <a:cubicBezTo>
                    <a:pt x="2742" y="3062"/>
                    <a:pt x="2742" y="3062"/>
                    <a:pt x="2742" y="3062"/>
                  </a:cubicBezTo>
                  <a:cubicBezTo>
                    <a:pt x="2742" y="2509"/>
                    <a:pt x="2275" y="2042"/>
                    <a:pt x="1721" y="2042"/>
                  </a:cubicBezTo>
                  <a:close/>
                  <a:moveTo>
                    <a:pt x="18082" y="2042"/>
                  </a:moveTo>
                  <a:lnTo>
                    <a:pt x="18082" y="2042"/>
                  </a:lnTo>
                  <a:cubicBezTo>
                    <a:pt x="18665" y="2042"/>
                    <a:pt x="19132" y="1575"/>
                    <a:pt x="19132" y="1021"/>
                  </a:cubicBezTo>
                  <a:cubicBezTo>
                    <a:pt x="19132" y="1575"/>
                    <a:pt x="19569" y="2042"/>
                    <a:pt x="20153" y="2042"/>
                  </a:cubicBezTo>
                  <a:cubicBezTo>
                    <a:pt x="20153" y="1021"/>
                    <a:pt x="20153" y="1021"/>
                    <a:pt x="20153" y="1021"/>
                  </a:cubicBezTo>
                  <a:cubicBezTo>
                    <a:pt x="21174" y="1021"/>
                    <a:pt x="21174" y="1021"/>
                    <a:pt x="21174" y="1021"/>
                  </a:cubicBezTo>
                  <a:cubicBezTo>
                    <a:pt x="21174" y="467"/>
                    <a:pt x="20707" y="0"/>
                    <a:pt x="20153" y="0"/>
                  </a:cubicBezTo>
                  <a:cubicBezTo>
                    <a:pt x="19569" y="0"/>
                    <a:pt x="19132" y="467"/>
                    <a:pt x="19132" y="1021"/>
                  </a:cubicBezTo>
                  <a:cubicBezTo>
                    <a:pt x="18082" y="1021"/>
                    <a:pt x="18082" y="1021"/>
                    <a:pt x="18082" y="1021"/>
                  </a:cubicBezTo>
                  <a:cubicBezTo>
                    <a:pt x="18082" y="0"/>
                    <a:pt x="18082" y="0"/>
                    <a:pt x="18082" y="0"/>
                  </a:cubicBezTo>
                  <a:cubicBezTo>
                    <a:pt x="17527" y="0"/>
                    <a:pt x="17061" y="467"/>
                    <a:pt x="17061" y="1021"/>
                  </a:cubicBezTo>
                  <a:cubicBezTo>
                    <a:pt x="17061" y="1575"/>
                    <a:pt x="17527" y="2042"/>
                    <a:pt x="18082" y="2042"/>
                  </a:cubicBezTo>
                  <a:close/>
                  <a:moveTo>
                    <a:pt x="24236" y="4082"/>
                  </a:moveTo>
                  <a:lnTo>
                    <a:pt x="24236" y="4082"/>
                  </a:lnTo>
                  <a:cubicBezTo>
                    <a:pt x="24790" y="4082"/>
                    <a:pt x="25257" y="3645"/>
                    <a:pt x="25257" y="3062"/>
                  </a:cubicBezTo>
                  <a:cubicBezTo>
                    <a:pt x="25257" y="3645"/>
                    <a:pt x="25724" y="4082"/>
                    <a:pt x="26277" y="4082"/>
                  </a:cubicBezTo>
                  <a:cubicBezTo>
                    <a:pt x="26277" y="3062"/>
                    <a:pt x="26277" y="3062"/>
                    <a:pt x="26277" y="3062"/>
                  </a:cubicBezTo>
                  <a:cubicBezTo>
                    <a:pt x="27298" y="3062"/>
                    <a:pt x="27298" y="3062"/>
                    <a:pt x="27298" y="3062"/>
                  </a:cubicBezTo>
                  <a:cubicBezTo>
                    <a:pt x="27298" y="2509"/>
                    <a:pt x="26860" y="2042"/>
                    <a:pt x="26277" y="2042"/>
                  </a:cubicBezTo>
                  <a:cubicBezTo>
                    <a:pt x="25724" y="2042"/>
                    <a:pt x="25257" y="2509"/>
                    <a:pt x="25257" y="3062"/>
                  </a:cubicBezTo>
                  <a:cubicBezTo>
                    <a:pt x="24236" y="3062"/>
                    <a:pt x="24236" y="3062"/>
                    <a:pt x="24236" y="3062"/>
                  </a:cubicBezTo>
                  <a:cubicBezTo>
                    <a:pt x="24236" y="2042"/>
                    <a:pt x="24236" y="2042"/>
                    <a:pt x="24236" y="2042"/>
                  </a:cubicBezTo>
                  <a:cubicBezTo>
                    <a:pt x="23682" y="2042"/>
                    <a:pt x="23215" y="2509"/>
                    <a:pt x="23215" y="3062"/>
                  </a:cubicBezTo>
                  <a:cubicBezTo>
                    <a:pt x="23215" y="3645"/>
                    <a:pt x="23682" y="4082"/>
                    <a:pt x="24236" y="4082"/>
                  </a:cubicBezTo>
                  <a:close/>
                  <a:moveTo>
                    <a:pt x="24236" y="2042"/>
                  </a:moveTo>
                  <a:lnTo>
                    <a:pt x="24236" y="2042"/>
                  </a:lnTo>
                  <a:cubicBezTo>
                    <a:pt x="24790" y="2042"/>
                    <a:pt x="25257" y="1575"/>
                    <a:pt x="25257" y="1021"/>
                  </a:cubicBezTo>
                  <a:cubicBezTo>
                    <a:pt x="25257" y="467"/>
                    <a:pt x="24790" y="0"/>
                    <a:pt x="24236" y="0"/>
                  </a:cubicBezTo>
                  <a:cubicBezTo>
                    <a:pt x="24236" y="1021"/>
                    <a:pt x="24236" y="1021"/>
                    <a:pt x="24236" y="1021"/>
                  </a:cubicBezTo>
                  <a:cubicBezTo>
                    <a:pt x="23215" y="1021"/>
                    <a:pt x="23215" y="1021"/>
                    <a:pt x="23215" y="1021"/>
                  </a:cubicBezTo>
                  <a:cubicBezTo>
                    <a:pt x="23215" y="1575"/>
                    <a:pt x="23682" y="2042"/>
                    <a:pt x="24236" y="2042"/>
                  </a:cubicBezTo>
                  <a:close/>
                  <a:moveTo>
                    <a:pt x="9916" y="2042"/>
                  </a:moveTo>
                  <a:lnTo>
                    <a:pt x="9916" y="2042"/>
                  </a:lnTo>
                  <a:cubicBezTo>
                    <a:pt x="9333" y="2042"/>
                    <a:pt x="8866" y="2509"/>
                    <a:pt x="8866" y="3062"/>
                  </a:cubicBezTo>
                  <a:cubicBezTo>
                    <a:pt x="7845" y="3062"/>
                    <a:pt x="7845" y="3062"/>
                    <a:pt x="7845" y="3062"/>
                  </a:cubicBezTo>
                  <a:cubicBezTo>
                    <a:pt x="7845" y="2042"/>
                    <a:pt x="7845" y="2042"/>
                    <a:pt x="7845" y="2042"/>
                  </a:cubicBezTo>
                  <a:cubicBezTo>
                    <a:pt x="7292" y="2042"/>
                    <a:pt x="6825" y="2509"/>
                    <a:pt x="6825" y="3062"/>
                  </a:cubicBezTo>
                  <a:cubicBezTo>
                    <a:pt x="6825" y="3645"/>
                    <a:pt x="7292" y="4082"/>
                    <a:pt x="7845" y="4082"/>
                  </a:cubicBezTo>
                  <a:cubicBezTo>
                    <a:pt x="8429" y="4082"/>
                    <a:pt x="8866" y="3645"/>
                    <a:pt x="8866" y="3062"/>
                  </a:cubicBezTo>
                  <a:cubicBezTo>
                    <a:pt x="8866" y="3645"/>
                    <a:pt x="9333" y="4082"/>
                    <a:pt x="9916" y="4082"/>
                  </a:cubicBezTo>
                  <a:cubicBezTo>
                    <a:pt x="9916" y="3062"/>
                    <a:pt x="9916" y="3062"/>
                    <a:pt x="9916" y="3062"/>
                  </a:cubicBezTo>
                  <a:cubicBezTo>
                    <a:pt x="10937" y="3062"/>
                    <a:pt x="10937" y="3062"/>
                    <a:pt x="10937" y="3062"/>
                  </a:cubicBezTo>
                  <a:cubicBezTo>
                    <a:pt x="10937" y="2509"/>
                    <a:pt x="10471" y="2042"/>
                    <a:pt x="9916" y="2042"/>
                  </a:cubicBezTo>
                  <a:close/>
                  <a:moveTo>
                    <a:pt x="26277" y="2042"/>
                  </a:moveTo>
                  <a:lnTo>
                    <a:pt x="26277" y="2042"/>
                  </a:lnTo>
                  <a:cubicBezTo>
                    <a:pt x="26860" y="2042"/>
                    <a:pt x="27298" y="1575"/>
                    <a:pt x="27298" y="1021"/>
                  </a:cubicBezTo>
                  <a:lnTo>
                    <a:pt x="27298" y="1021"/>
                  </a:lnTo>
                  <a:cubicBezTo>
                    <a:pt x="26277" y="1021"/>
                    <a:pt x="26277" y="1021"/>
                    <a:pt x="26277" y="1021"/>
                  </a:cubicBezTo>
                  <a:cubicBezTo>
                    <a:pt x="26277" y="0"/>
                    <a:pt x="26277" y="0"/>
                    <a:pt x="26277" y="0"/>
                  </a:cubicBezTo>
                  <a:cubicBezTo>
                    <a:pt x="25724" y="0"/>
                    <a:pt x="25257" y="467"/>
                    <a:pt x="25257" y="1021"/>
                  </a:cubicBezTo>
                  <a:cubicBezTo>
                    <a:pt x="25257" y="1575"/>
                    <a:pt x="25724" y="2042"/>
                    <a:pt x="26277" y="2042"/>
                  </a:cubicBezTo>
                  <a:close/>
                  <a:moveTo>
                    <a:pt x="21174" y="3062"/>
                  </a:moveTo>
                  <a:lnTo>
                    <a:pt x="21174" y="3062"/>
                  </a:lnTo>
                  <a:cubicBezTo>
                    <a:pt x="21174" y="2509"/>
                    <a:pt x="20707" y="2042"/>
                    <a:pt x="20153" y="2042"/>
                  </a:cubicBezTo>
                  <a:cubicBezTo>
                    <a:pt x="19569" y="2042"/>
                    <a:pt x="19132" y="2509"/>
                    <a:pt x="19132" y="3062"/>
                  </a:cubicBezTo>
                  <a:cubicBezTo>
                    <a:pt x="20153" y="3062"/>
                    <a:pt x="20153" y="3062"/>
                    <a:pt x="20153" y="3062"/>
                  </a:cubicBezTo>
                  <a:cubicBezTo>
                    <a:pt x="20153" y="4082"/>
                    <a:pt x="20153" y="4082"/>
                    <a:pt x="20153" y="4082"/>
                  </a:cubicBezTo>
                  <a:cubicBezTo>
                    <a:pt x="20707" y="4082"/>
                    <a:pt x="21174" y="3645"/>
                    <a:pt x="21174" y="3062"/>
                  </a:cubicBezTo>
                  <a:close/>
                  <a:moveTo>
                    <a:pt x="18082" y="2042"/>
                  </a:moveTo>
                  <a:lnTo>
                    <a:pt x="18082" y="2042"/>
                  </a:lnTo>
                  <a:cubicBezTo>
                    <a:pt x="17527" y="2042"/>
                    <a:pt x="17061" y="2509"/>
                    <a:pt x="17061" y="3062"/>
                  </a:cubicBezTo>
                  <a:cubicBezTo>
                    <a:pt x="16041" y="3062"/>
                    <a:pt x="16041" y="3062"/>
                    <a:pt x="16041" y="3062"/>
                  </a:cubicBezTo>
                  <a:cubicBezTo>
                    <a:pt x="16041" y="2042"/>
                    <a:pt x="16041" y="2042"/>
                    <a:pt x="16041" y="2042"/>
                  </a:cubicBezTo>
                  <a:cubicBezTo>
                    <a:pt x="15486" y="2042"/>
                    <a:pt x="15020" y="2509"/>
                    <a:pt x="15020" y="3062"/>
                  </a:cubicBezTo>
                  <a:cubicBezTo>
                    <a:pt x="15020" y="3645"/>
                    <a:pt x="15486" y="4082"/>
                    <a:pt x="16041" y="4082"/>
                  </a:cubicBezTo>
                  <a:cubicBezTo>
                    <a:pt x="16624" y="4082"/>
                    <a:pt x="17061" y="3645"/>
                    <a:pt x="17061" y="3062"/>
                  </a:cubicBezTo>
                  <a:cubicBezTo>
                    <a:pt x="17061" y="3645"/>
                    <a:pt x="17527" y="4082"/>
                    <a:pt x="18082" y="4082"/>
                  </a:cubicBezTo>
                  <a:cubicBezTo>
                    <a:pt x="18082" y="3062"/>
                    <a:pt x="18082" y="3062"/>
                    <a:pt x="18082" y="3062"/>
                  </a:cubicBezTo>
                  <a:cubicBezTo>
                    <a:pt x="19132" y="3062"/>
                    <a:pt x="19132" y="3062"/>
                    <a:pt x="19132" y="3062"/>
                  </a:cubicBezTo>
                  <a:cubicBezTo>
                    <a:pt x="19132" y="2509"/>
                    <a:pt x="18665" y="2042"/>
                    <a:pt x="18082" y="2042"/>
                  </a:cubicBezTo>
                  <a:close/>
                  <a:moveTo>
                    <a:pt x="22194" y="4082"/>
                  </a:moveTo>
                  <a:lnTo>
                    <a:pt x="22194" y="4082"/>
                  </a:lnTo>
                  <a:cubicBezTo>
                    <a:pt x="22748" y="4082"/>
                    <a:pt x="23215" y="3645"/>
                    <a:pt x="23215" y="3062"/>
                  </a:cubicBezTo>
                  <a:cubicBezTo>
                    <a:pt x="23215" y="2509"/>
                    <a:pt x="22748" y="2042"/>
                    <a:pt x="22194" y="2042"/>
                  </a:cubicBezTo>
                  <a:cubicBezTo>
                    <a:pt x="22194" y="3062"/>
                    <a:pt x="22194" y="3062"/>
                    <a:pt x="22194" y="3062"/>
                  </a:cubicBezTo>
                  <a:cubicBezTo>
                    <a:pt x="21174" y="3062"/>
                    <a:pt x="21174" y="3062"/>
                    <a:pt x="21174" y="3062"/>
                  </a:cubicBezTo>
                  <a:cubicBezTo>
                    <a:pt x="21174" y="3645"/>
                    <a:pt x="21611" y="4082"/>
                    <a:pt x="22194" y="4082"/>
                  </a:cubicBezTo>
                  <a:close/>
                  <a:moveTo>
                    <a:pt x="14000" y="2042"/>
                  </a:moveTo>
                  <a:lnTo>
                    <a:pt x="14000" y="2042"/>
                  </a:lnTo>
                  <a:cubicBezTo>
                    <a:pt x="14000" y="3062"/>
                    <a:pt x="14000" y="3062"/>
                    <a:pt x="14000" y="3062"/>
                  </a:cubicBezTo>
                  <a:cubicBezTo>
                    <a:pt x="12979" y="3062"/>
                    <a:pt x="12979" y="3062"/>
                    <a:pt x="12979" y="3062"/>
                  </a:cubicBezTo>
                  <a:cubicBezTo>
                    <a:pt x="12979" y="3645"/>
                    <a:pt x="13445" y="4082"/>
                    <a:pt x="14000" y="4082"/>
                  </a:cubicBezTo>
                  <a:cubicBezTo>
                    <a:pt x="14553" y="4082"/>
                    <a:pt x="15020" y="3645"/>
                    <a:pt x="15020" y="3062"/>
                  </a:cubicBezTo>
                  <a:cubicBezTo>
                    <a:pt x="15020" y="2509"/>
                    <a:pt x="14553" y="2042"/>
                    <a:pt x="14000" y="2042"/>
                  </a:cubicBezTo>
                  <a:close/>
                  <a:moveTo>
                    <a:pt x="11958" y="2042"/>
                  </a:moveTo>
                  <a:lnTo>
                    <a:pt x="11958" y="2042"/>
                  </a:lnTo>
                  <a:cubicBezTo>
                    <a:pt x="11375" y="2042"/>
                    <a:pt x="10937" y="2509"/>
                    <a:pt x="10937" y="3062"/>
                  </a:cubicBezTo>
                  <a:cubicBezTo>
                    <a:pt x="11958" y="3062"/>
                    <a:pt x="11958" y="3062"/>
                    <a:pt x="11958" y="3062"/>
                  </a:cubicBezTo>
                  <a:cubicBezTo>
                    <a:pt x="11958" y="4082"/>
                    <a:pt x="11958" y="4082"/>
                    <a:pt x="11958" y="4082"/>
                  </a:cubicBezTo>
                  <a:cubicBezTo>
                    <a:pt x="12512" y="4082"/>
                    <a:pt x="12979" y="3645"/>
                    <a:pt x="12979" y="3062"/>
                  </a:cubicBezTo>
                  <a:cubicBezTo>
                    <a:pt x="12979" y="2509"/>
                    <a:pt x="12512" y="2042"/>
                    <a:pt x="11958" y="2042"/>
                  </a:cubicBezTo>
                  <a:close/>
                  <a:moveTo>
                    <a:pt x="22194" y="2042"/>
                  </a:moveTo>
                  <a:lnTo>
                    <a:pt x="22194" y="2042"/>
                  </a:lnTo>
                  <a:cubicBezTo>
                    <a:pt x="22748" y="2042"/>
                    <a:pt x="23215" y="1575"/>
                    <a:pt x="23215" y="1021"/>
                  </a:cubicBezTo>
                  <a:cubicBezTo>
                    <a:pt x="23215" y="467"/>
                    <a:pt x="22748" y="0"/>
                    <a:pt x="22194" y="0"/>
                  </a:cubicBezTo>
                  <a:cubicBezTo>
                    <a:pt x="21611" y="0"/>
                    <a:pt x="21174" y="467"/>
                    <a:pt x="21174" y="1021"/>
                  </a:cubicBezTo>
                  <a:cubicBezTo>
                    <a:pt x="22194" y="1021"/>
                    <a:pt x="22194" y="1021"/>
                    <a:pt x="22194" y="1021"/>
                  </a:cubicBezTo>
                  <a:lnTo>
                    <a:pt x="22194" y="2042"/>
                  </a:lnTo>
                  <a:close/>
                  <a:moveTo>
                    <a:pt x="20153" y="6124"/>
                  </a:moveTo>
                  <a:lnTo>
                    <a:pt x="20153" y="6124"/>
                  </a:lnTo>
                  <a:cubicBezTo>
                    <a:pt x="19569" y="6124"/>
                    <a:pt x="19132" y="6591"/>
                    <a:pt x="19132" y="7174"/>
                  </a:cubicBezTo>
                  <a:cubicBezTo>
                    <a:pt x="20153" y="7174"/>
                    <a:pt x="20153" y="7174"/>
                    <a:pt x="20153" y="7174"/>
                  </a:cubicBezTo>
                  <a:cubicBezTo>
                    <a:pt x="20153" y="7815"/>
                    <a:pt x="20153" y="7815"/>
                    <a:pt x="20153" y="7815"/>
                  </a:cubicBezTo>
                  <a:cubicBezTo>
                    <a:pt x="20911" y="7815"/>
                    <a:pt x="20911" y="7815"/>
                    <a:pt x="20911" y="7815"/>
                  </a:cubicBezTo>
                  <a:cubicBezTo>
                    <a:pt x="21086" y="7641"/>
                    <a:pt x="21174" y="7407"/>
                    <a:pt x="21174" y="7174"/>
                  </a:cubicBezTo>
                  <a:cubicBezTo>
                    <a:pt x="21174" y="6591"/>
                    <a:pt x="20707" y="6124"/>
                    <a:pt x="20153" y="6124"/>
                  </a:cubicBezTo>
                  <a:close/>
                  <a:moveTo>
                    <a:pt x="22194" y="6124"/>
                  </a:moveTo>
                  <a:lnTo>
                    <a:pt x="22194" y="6124"/>
                  </a:lnTo>
                  <a:cubicBezTo>
                    <a:pt x="22194" y="7174"/>
                    <a:pt x="22194" y="7174"/>
                    <a:pt x="22194" y="7174"/>
                  </a:cubicBezTo>
                  <a:cubicBezTo>
                    <a:pt x="21174" y="7174"/>
                    <a:pt x="21174" y="7174"/>
                    <a:pt x="21174" y="7174"/>
                  </a:cubicBezTo>
                  <a:cubicBezTo>
                    <a:pt x="21174" y="7407"/>
                    <a:pt x="21261" y="7641"/>
                    <a:pt x="21407" y="7815"/>
                  </a:cubicBezTo>
                  <a:cubicBezTo>
                    <a:pt x="22953" y="7815"/>
                    <a:pt x="22953" y="7815"/>
                    <a:pt x="22953" y="7815"/>
                  </a:cubicBezTo>
                  <a:cubicBezTo>
                    <a:pt x="23127" y="7641"/>
                    <a:pt x="23215" y="7407"/>
                    <a:pt x="23215" y="7174"/>
                  </a:cubicBezTo>
                  <a:cubicBezTo>
                    <a:pt x="23215" y="6591"/>
                    <a:pt x="22748" y="6124"/>
                    <a:pt x="22194" y="6124"/>
                  </a:cubicBezTo>
                  <a:close/>
                  <a:moveTo>
                    <a:pt x="18169" y="6153"/>
                  </a:moveTo>
                  <a:lnTo>
                    <a:pt x="18169" y="6153"/>
                  </a:lnTo>
                  <a:lnTo>
                    <a:pt x="18169" y="6153"/>
                  </a:lnTo>
                  <a:cubicBezTo>
                    <a:pt x="18665" y="6153"/>
                    <a:pt x="19074" y="5744"/>
                    <a:pt x="19132" y="5103"/>
                  </a:cubicBezTo>
                  <a:cubicBezTo>
                    <a:pt x="19161" y="4549"/>
                    <a:pt x="18665" y="4082"/>
                    <a:pt x="18082" y="4082"/>
                  </a:cubicBezTo>
                  <a:cubicBezTo>
                    <a:pt x="17527" y="4082"/>
                    <a:pt x="17061" y="4549"/>
                    <a:pt x="17061" y="5103"/>
                  </a:cubicBezTo>
                  <a:cubicBezTo>
                    <a:pt x="18082" y="5103"/>
                    <a:pt x="18082" y="5103"/>
                    <a:pt x="18082" y="5103"/>
                  </a:cubicBezTo>
                  <a:cubicBezTo>
                    <a:pt x="18082" y="6124"/>
                    <a:pt x="18082" y="6124"/>
                    <a:pt x="18082" y="6124"/>
                  </a:cubicBezTo>
                  <a:lnTo>
                    <a:pt x="18082" y="6124"/>
                  </a:lnTo>
                  <a:lnTo>
                    <a:pt x="18082" y="6124"/>
                  </a:lnTo>
                  <a:lnTo>
                    <a:pt x="18082" y="6124"/>
                  </a:lnTo>
                  <a:cubicBezTo>
                    <a:pt x="17527" y="6124"/>
                    <a:pt x="17061" y="6591"/>
                    <a:pt x="17061" y="7174"/>
                  </a:cubicBezTo>
                  <a:cubicBezTo>
                    <a:pt x="16041" y="7174"/>
                    <a:pt x="16041" y="7174"/>
                    <a:pt x="16041" y="7174"/>
                  </a:cubicBezTo>
                  <a:cubicBezTo>
                    <a:pt x="16041" y="6124"/>
                    <a:pt x="16041" y="6124"/>
                    <a:pt x="16041" y="6124"/>
                  </a:cubicBezTo>
                  <a:cubicBezTo>
                    <a:pt x="15486" y="6124"/>
                    <a:pt x="15020" y="6591"/>
                    <a:pt x="15020" y="7174"/>
                  </a:cubicBezTo>
                  <a:cubicBezTo>
                    <a:pt x="15020" y="7407"/>
                    <a:pt x="15107" y="7641"/>
                    <a:pt x="15282" y="7815"/>
                  </a:cubicBezTo>
                  <a:cubicBezTo>
                    <a:pt x="16827" y="7815"/>
                    <a:pt x="16827" y="7815"/>
                    <a:pt x="16827" y="7815"/>
                  </a:cubicBezTo>
                  <a:cubicBezTo>
                    <a:pt x="16974" y="7641"/>
                    <a:pt x="17061" y="7407"/>
                    <a:pt x="17061" y="7174"/>
                  </a:cubicBezTo>
                  <a:cubicBezTo>
                    <a:pt x="17061" y="7407"/>
                    <a:pt x="17177" y="7641"/>
                    <a:pt x="17324" y="7815"/>
                  </a:cubicBezTo>
                  <a:cubicBezTo>
                    <a:pt x="18082" y="7815"/>
                    <a:pt x="18082" y="7815"/>
                    <a:pt x="18082" y="7815"/>
                  </a:cubicBezTo>
                  <a:cubicBezTo>
                    <a:pt x="18082" y="7174"/>
                    <a:pt x="18082" y="7174"/>
                    <a:pt x="18082" y="7174"/>
                  </a:cubicBezTo>
                  <a:cubicBezTo>
                    <a:pt x="19132" y="7174"/>
                    <a:pt x="19132" y="7174"/>
                    <a:pt x="19132" y="7174"/>
                  </a:cubicBezTo>
                  <a:cubicBezTo>
                    <a:pt x="19132" y="6620"/>
                    <a:pt x="18694" y="6182"/>
                    <a:pt x="18169" y="6153"/>
                  </a:cubicBezTo>
                  <a:close/>
                  <a:moveTo>
                    <a:pt x="24236" y="6124"/>
                  </a:moveTo>
                  <a:lnTo>
                    <a:pt x="24236" y="6124"/>
                  </a:lnTo>
                  <a:cubicBezTo>
                    <a:pt x="24236" y="5103"/>
                    <a:pt x="24236" y="5103"/>
                    <a:pt x="24236" y="5103"/>
                  </a:cubicBezTo>
                  <a:cubicBezTo>
                    <a:pt x="25257" y="5103"/>
                    <a:pt x="25257" y="5103"/>
                    <a:pt x="25257" y="5103"/>
                  </a:cubicBezTo>
                  <a:lnTo>
                    <a:pt x="25257" y="5103"/>
                  </a:lnTo>
                  <a:cubicBezTo>
                    <a:pt x="26277" y="5103"/>
                    <a:pt x="26277" y="5103"/>
                    <a:pt x="26277" y="5103"/>
                  </a:cubicBezTo>
                  <a:cubicBezTo>
                    <a:pt x="26277" y="6124"/>
                    <a:pt x="26277" y="6124"/>
                    <a:pt x="26277" y="6124"/>
                  </a:cubicBezTo>
                  <a:cubicBezTo>
                    <a:pt x="26860" y="6124"/>
                    <a:pt x="27298" y="5686"/>
                    <a:pt x="27298" y="5103"/>
                  </a:cubicBezTo>
                  <a:cubicBezTo>
                    <a:pt x="27298" y="4549"/>
                    <a:pt x="26860" y="4082"/>
                    <a:pt x="26277" y="4082"/>
                  </a:cubicBezTo>
                  <a:cubicBezTo>
                    <a:pt x="25724" y="4082"/>
                    <a:pt x="25257" y="4549"/>
                    <a:pt x="25257" y="5103"/>
                  </a:cubicBezTo>
                  <a:cubicBezTo>
                    <a:pt x="25257" y="4549"/>
                    <a:pt x="24790" y="4082"/>
                    <a:pt x="24236" y="4082"/>
                  </a:cubicBezTo>
                  <a:cubicBezTo>
                    <a:pt x="23682" y="4082"/>
                    <a:pt x="23215" y="4549"/>
                    <a:pt x="23215" y="5103"/>
                  </a:cubicBezTo>
                  <a:cubicBezTo>
                    <a:pt x="23215" y="5686"/>
                    <a:pt x="23682" y="6124"/>
                    <a:pt x="24236" y="6124"/>
                  </a:cubicBezTo>
                  <a:close/>
                  <a:moveTo>
                    <a:pt x="14000" y="6124"/>
                  </a:moveTo>
                  <a:lnTo>
                    <a:pt x="14000" y="6124"/>
                  </a:lnTo>
                  <a:cubicBezTo>
                    <a:pt x="14000" y="7174"/>
                    <a:pt x="14000" y="7174"/>
                    <a:pt x="14000" y="7174"/>
                  </a:cubicBezTo>
                  <a:cubicBezTo>
                    <a:pt x="12979" y="7174"/>
                    <a:pt x="12979" y="7174"/>
                    <a:pt x="12979" y="7174"/>
                  </a:cubicBezTo>
                  <a:cubicBezTo>
                    <a:pt x="12979" y="7407"/>
                    <a:pt x="13066" y="7641"/>
                    <a:pt x="13212" y="7815"/>
                  </a:cubicBezTo>
                  <a:cubicBezTo>
                    <a:pt x="14786" y="7815"/>
                    <a:pt x="14786" y="7815"/>
                    <a:pt x="14786" y="7815"/>
                  </a:cubicBezTo>
                  <a:cubicBezTo>
                    <a:pt x="14932" y="7641"/>
                    <a:pt x="15020" y="7407"/>
                    <a:pt x="15020" y="7174"/>
                  </a:cubicBezTo>
                  <a:cubicBezTo>
                    <a:pt x="15020" y="6591"/>
                    <a:pt x="14553" y="6124"/>
                    <a:pt x="14000" y="6124"/>
                  </a:cubicBezTo>
                  <a:close/>
                  <a:moveTo>
                    <a:pt x="27998" y="6094"/>
                  </a:moveTo>
                  <a:lnTo>
                    <a:pt x="27998" y="6094"/>
                  </a:lnTo>
                  <a:cubicBezTo>
                    <a:pt x="27998" y="5103"/>
                    <a:pt x="27998" y="5103"/>
                    <a:pt x="27998" y="5103"/>
                  </a:cubicBezTo>
                  <a:cubicBezTo>
                    <a:pt x="27298" y="5103"/>
                    <a:pt x="27298" y="5103"/>
                    <a:pt x="27298" y="5103"/>
                  </a:cubicBezTo>
                  <a:cubicBezTo>
                    <a:pt x="27298" y="5570"/>
                    <a:pt x="27590" y="5949"/>
                    <a:pt x="27998" y="6094"/>
                  </a:cubicBezTo>
                  <a:close/>
                  <a:moveTo>
                    <a:pt x="26277" y="6124"/>
                  </a:moveTo>
                  <a:lnTo>
                    <a:pt x="26277" y="6124"/>
                  </a:lnTo>
                  <a:cubicBezTo>
                    <a:pt x="25724" y="6124"/>
                    <a:pt x="25257" y="6591"/>
                    <a:pt x="25257" y="7174"/>
                  </a:cubicBezTo>
                  <a:cubicBezTo>
                    <a:pt x="24236" y="7174"/>
                    <a:pt x="24236" y="7174"/>
                    <a:pt x="24236" y="7174"/>
                  </a:cubicBezTo>
                  <a:cubicBezTo>
                    <a:pt x="24236" y="6124"/>
                    <a:pt x="24236" y="6124"/>
                    <a:pt x="24236" y="6124"/>
                  </a:cubicBezTo>
                  <a:cubicBezTo>
                    <a:pt x="23682" y="6124"/>
                    <a:pt x="23215" y="6591"/>
                    <a:pt x="23215" y="7174"/>
                  </a:cubicBezTo>
                  <a:cubicBezTo>
                    <a:pt x="23215" y="7407"/>
                    <a:pt x="23303" y="7641"/>
                    <a:pt x="23477" y="7815"/>
                  </a:cubicBezTo>
                  <a:cubicBezTo>
                    <a:pt x="25024" y="7815"/>
                    <a:pt x="25024" y="7815"/>
                    <a:pt x="25024" y="7815"/>
                  </a:cubicBezTo>
                  <a:cubicBezTo>
                    <a:pt x="25169" y="7641"/>
                    <a:pt x="25257" y="7407"/>
                    <a:pt x="25257" y="7174"/>
                  </a:cubicBezTo>
                  <a:cubicBezTo>
                    <a:pt x="25257" y="7407"/>
                    <a:pt x="25344" y="7641"/>
                    <a:pt x="25519" y="7815"/>
                  </a:cubicBezTo>
                  <a:cubicBezTo>
                    <a:pt x="26277" y="7815"/>
                    <a:pt x="26277" y="7815"/>
                    <a:pt x="26277" y="7815"/>
                  </a:cubicBezTo>
                  <a:cubicBezTo>
                    <a:pt x="26277" y="7174"/>
                    <a:pt x="26277" y="7174"/>
                    <a:pt x="26277" y="7174"/>
                  </a:cubicBezTo>
                  <a:cubicBezTo>
                    <a:pt x="27298" y="7174"/>
                    <a:pt x="27298" y="7174"/>
                    <a:pt x="27298" y="7174"/>
                  </a:cubicBezTo>
                  <a:cubicBezTo>
                    <a:pt x="27298" y="6591"/>
                    <a:pt x="26860" y="6124"/>
                    <a:pt x="26277" y="6124"/>
                  </a:cubicBezTo>
                  <a:close/>
                  <a:moveTo>
                    <a:pt x="27298" y="1021"/>
                  </a:moveTo>
                  <a:lnTo>
                    <a:pt x="27298" y="1021"/>
                  </a:lnTo>
                  <a:cubicBezTo>
                    <a:pt x="27298" y="1459"/>
                    <a:pt x="27590" y="1838"/>
                    <a:pt x="27998" y="1983"/>
                  </a:cubicBezTo>
                  <a:cubicBezTo>
                    <a:pt x="27998" y="59"/>
                    <a:pt x="27998" y="59"/>
                    <a:pt x="27998" y="59"/>
                  </a:cubicBezTo>
                  <a:cubicBezTo>
                    <a:pt x="27590" y="204"/>
                    <a:pt x="27298" y="583"/>
                    <a:pt x="27298" y="1021"/>
                  </a:cubicBezTo>
                  <a:close/>
                  <a:moveTo>
                    <a:pt x="27298" y="3062"/>
                  </a:moveTo>
                  <a:lnTo>
                    <a:pt x="27298" y="3062"/>
                  </a:lnTo>
                  <a:cubicBezTo>
                    <a:pt x="27998" y="3062"/>
                    <a:pt x="27998" y="3062"/>
                    <a:pt x="27998" y="3062"/>
                  </a:cubicBezTo>
                  <a:cubicBezTo>
                    <a:pt x="27998" y="2100"/>
                    <a:pt x="27998" y="2100"/>
                    <a:pt x="27998" y="2100"/>
                  </a:cubicBezTo>
                  <a:cubicBezTo>
                    <a:pt x="27590" y="2245"/>
                    <a:pt x="27298" y="2625"/>
                    <a:pt x="27298" y="3062"/>
                  </a:cubicBezTo>
                  <a:close/>
                  <a:moveTo>
                    <a:pt x="27298" y="7174"/>
                  </a:moveTo>
                  <a:lnTo>
                    <a:pt x="27298" y="7174"/>
                  </a:lnTo>
                  <a:cubicBezTo>
                    <a:pt x="27998" y="7174"/>
                    <a:pt x="27998" y="7174"/>
                    <a:pt x="27998" y="7174"/>
                  </a:cubicBezTo>
                  <a:cubicBezTo>
                    <a:pt x="27998" y="6182"/>
                    <a:pt x="27998" y="6182"/>
                    <a:pt x="27998" y="6182"/>
                  </a:cubicBezTo>
                  <a:cubicBezTo>
                    <a:pt x="27590" y="6327"/>
                    <a:pt x="27298" y="6707"/>
                    <a:pt x="27298" y="7174"/>
                  </a:cubicBezTo>
                  <a:close/>
                  <a:moveTo>
                    <a:pt x="11958" y="6124"/>
                  </a:moveTo>
                  <a:lnTo>
                    <a:pt x="11958" y="6124"/>
                  </a:lnTo>
                  <a:cubicBezTo>
                    <a:pt x="11375" y="6124"/>
                    <a:pt x="10937" y="6591"/>
                    <a:pt x="10937" y="7174"/>
                  </a:cubicBezTo>
                  <a:cubicBezTo>
                    <a:pt x="11958" y="7174"/>
                    <a:pt x="11958" y="7174"/>
                    <a:pt x="11958" y="7174"/>
                  </a:cubicBezTo>
                  <a:cubicBezTo>
                    <a:pt x="11958" y="7815"/>
                    <a:pt x="11958" y="7815"/>
                    <a:pt x="11958" y="7815"/>
                  </a:cubicBezTo>
                  <a:cubicBezTo>
                    <a:pt x="12716" y="7815"/>
                    <a:pt x="12716" y="7815"/>
                    <a:pt x="12716" y="7815"/>
                  </a:cubicBezTo>
                  <a:cubicBezTo>
                    <a:pt x="12892" y="7641"/>
                    <a:pt x="12979" y="7407"/>
                    <a:pt x="12979" y="7174"/>
                  </a:cubicBezTo>
                  <a:cubicBezTo>
                    <a:pt x="12979" y="6591"/>
                    <a:pt x="12512" y="6124"/>
                    <a:pt x="11958" y="6124"/>
                  </a:cubicBezTo>
                  <a:close/>
                  <a:moveTo>
                    <a:pt x="7845" y="4082"/>
                  </a:moveTo>
                  <a:lnTo>
                    <a:pt x="7845" y="4082"/>
                  </a:lnTo>
                  <a:cubicBezTo>
                    <a:pt x="7292" y="4082"/>
                    <a:pt x="6825" y="4549"/>
                    <a:pt x="6825" y="5103"/>
                  </a:cubicBezTo>
                  <a:cubicBezTo>
                    <a:pt x="6825" y="5686"/>
                    <a:pt x="7292" y="6124"/>
                    <a:pt x="7845" y="6124"/>
                  </a:cubicBezTo>
                  <a:cubicBezTo>
                    <a:pt x="7845" y="5103"/>
                    <a:pt x="7845" y="5103"/>
                    <a:pt x="7845" y="5103"/>
                  </a:cubicBezTo>
                  <a:cubicBezTo>
                    <a:pt x="8866" y="5103"/>
                    <a:pt x="8866" y="5103"/>
                    <a:pt x="8866" y="5103"/>
                  </a:cubicBezTo>
                  <a:cubicBezTo>
                    <a:pt x="8866" y="4549"/>
                    <a:pt x="8429" y="4082"/>
                    <a:pt x="7845" y="4082"/>
                  </a:cubicBezTo>
                  <a:close/>
                  <a:moveTo>
                    <a:pt x="5804" y="6124"/>
                  </a:moveTo>
                  <a:lnTo>
                    <a:pt x="5804" y="6124"/>
                  </a:lnTo>
                  <a:cubicBezTo>
                    <a:pt x="5804" y="7174"/>
                    <a:pt x="5804" y="7174"/>
                    <a:pt x="5804" y="7174"/>
                  </a:cubicBezTo>
                  <a:cubicBezTo>
                    <a:pt x="4783" y="7174"/>
                    <a:pt x="4783" y="7174"/>
                    <a:pt x="4783" y="7174"/>
                  </a:cubicBezTo>
                  <a:cubicBezTo>
                    <a:pt x="4783" y="7407"/>
                    <a:pt x="4871" y="7641"/>
                    <a:pt x="5045" y="7815"/>
                  </a:cubicBezTo>
                  <a:cubicBezTo>
                    <a:pt x="6592" y="7815"/>
                    <a:pt x="6592" y="7815"/>
                    <a:pt x="6592" y="7815"/>
                  </a:cubicBezTo>
                  <a:cubicBezTo>
                    <a:pt x="6738" y="7641"/>
                    <a:pt x="6825" y="7407"/>
                    <a:pt x="6825" y="7174"/>
                  </a:cubicBezTo>
                  <a:cubicBezTo>
                    <a:pt x="6825" y="6591"/>
                    <a:pt x="6388" y="6124"/>
                    <a:pt x="5804" y="6124"/>
                  </a:cubicBezTo>
                  <a:close/>
                  <a:moveTo>
                    <a:pt x="3762" y="6124"/>
                  </a:moveTo>
                  <a:lnTo>
                    <a:pt x="3762" y="6124"/>
                  </a:lnTo>
                  <a:cubicBezTo>
                    <a:pt x="4317" y="6124"/>
                    <a:pt x="4783" y="5686"/>
                    <a:pt x="4783" y="5103"/>
                  </a:cubicBezTo>
                  <a:cubicBezTo>
                    <a:pt x="4783" y="4549"/>
                    <a:pt x="4317" y="4082"/>
                    <a:pt x="3762" y="4082"/>
                  </a:cubicBezTo>
                  <a:cubicBezTo>
                    <a:pt x="3762" y="5103"/>
                    <a:pt x="3762" y="5103"/>
                    <a:pt x="3762" y="5103"/>
                  </a:cubicBezTo>
                  <a:cubicBezTo>
                    <a:pt x="2742" y="5103"/>
                    <a:pt x="2742" y="5103"/>
                    <a:pt x="2742" y="5103"/>
                  </a:cubicBezTo>
                  <a:cubicBezTo>
                    <a:pt x="2742" y="5686"/>
                    <a:pt x="3209" y="6124"/>
                    <a:pt x="3762" y="6124"/>
                  </a:cubicBezTo>
                  <a:close/>
                  <a:moveTo>
                    <a:pt x="9975" y="6153"/>
                  </a:moveTo>
                  <a:lnTo>
                    <a:pt x="9975" y="6153"/>
                  </a:lnTo>
                  <a:cubicBezTo>
                    <a:pt x="10471" y="6153"/>
                    <a:pt x="10879" y="5744"/>
                    <a:pt x="10937" y="5103"/>
                  </a:cubicBezTo>
                  <a:cubicBezTo>
                    <a:pt x="10966" y="4549"/>
                    <a:pt x="10471" y="4082"/>
                    <a:pt x="9916" y="4082"/>
                  </a:cubicBezTo>
                  <a:cubicBezTo>
                    <a:pt x="9333" y="4082"/>
                    <a:pt x="8866" y="4549"/>
                    <a:pt x="8866" y="5103"/>
                  </a:cubicBezTo>
                  <a:cubicBezTo>
                    <a:pt x="9916" y="5103"/>
                    <a:pt x="9916" y="5103"/>
                    <a:pt x="9916" y="5103"/>
                  </a:cubicBezTo>
                  <a:cubicBezTo>
                    <a:pt x="9916" y="6124"/>
                    <a:pt x="9916" y="6124"/>
                    <a:pt x="9916" y="6124"/>
                  </a:cubicBezTo>
                  <a:lnTo>
                    <a:pt x="9916" y="6124"/>
                  </a:lnTo>
                  <a:lnTo>
                    <a:pt x="9916" y="6124"/>
                  </a:lnTo>
                  <a:lnTo>
                    <a:pt x="9916" y="6124"/>
                  </a:lnTo>
                  <a:cubicBezTo>
                    <a:pt x="9333" y="6124"/>
                    <a:pt x="8866" y="6591"/>
                    <a:pt x="8866" y="7174"/>
                  </a:cubicBezTo>
                  <a:cubicBezTo>
                    <a:pt x="7845" y="7174"/>
                    <a:pt x="7845" y="7174"/>
                    <a:pt x="7845" y="7174"/>
                  </a:cubicBezTo>
                  <a:cubicBezTo>
                    <a:pt x="7845" y="6124"/>
                    <a:pt x="7845" y="6124"/>
                    <a:pt x="7845" y="6124"/>
                  </a:cubicBezTo>
                  <a:cubicBezTo>
                    <a:pt x="7292" y="6124"/>
                    <a:pt x="6825" y="6591"/>
                    <a:pt x="6825" y="7174"/>
                  </a:cubicBezTo>
                  <a:cubicBezTo>
                    <a:pt x="6825" y="7407"/>
                    <a:pt x="6912" y="7641"/>
                    <a:pt x="7087" y="7815"/>
                  </a:cubicBezTo>
                  <a:cubicBezTo>
                    <a:pt x="8633" y="7815"/>
                    <a:pt x="8633" y="7815"/>
                    <a:pt x="8633" y="7815"/>
                  </a:cubicBezTo>
                  <a:cubicBezTo>
                    <a:pt x="8779" y="7641"/>
                    <a:pt x="8866" y="7407"/>
                    <a:pt x="8866" y="7174"/>
                  </a:cubicBezTo>
                  <a:cubicBezTo>
                    <a:pt x="8866" y="7407"/>
                    <a:pt x="8983" y="7641"/>
                    <a:pt x="9129" y="7815"/>
                  </a:cubicBezTo>
                  <a:cubicBezTo>
                    <a:pt x="9916" y="7815"/>
                    <a:pt x="9916" y="7815"/>
                    <a:pt x="9916" y="7815"/>
                  </a:cubicBezTo>
                  <a:cubicBezTo>
                    <a:pt x="9916" y="7174"/>
                    <a:pt x="9916" y="7174"/>
                    <a:pt x="9916" y="7174"/>
                  </a:cubicBezTo>
                  <a:cubicBezTo>
                    <a:pt x="10937" y="7174"/>
                    <a:pt x="10937" y="7174"/>
                    <a:pt x="10937" y="7174"/>
                  </a:cubicBezTo>
                  <a:cubicBezTo>
                    <a:pt x="10937" y="6620"/>
                    <a:pt x="10500" y="6182"/>
                    <a:pt x="9975" y="6153"/>
                  </a:cubicBezTo>
                  <a:close/>
                  <a:moveTo>
                    <a:pt x="3762" y="6124"/>
                  </a:moveTo>
                  <a:lnTo>
                    <a:pt x="3762" y="6124"/>
                  </a:lnTo>
                  <a:cubicBezTo>
                    <a:pt x="3209" y="6124"/>
                    <a:pt x="2742" y="6591"/>
                    <a:pt x="2742" y="7174"/>
                  </a:cubicBezTo>
                  <a:cubicBezTo>
                    <a:pt x="3762" y="7174"/>
                    <a:pt x="3762" y="7174"/>
                    <a:pt x="3762" y="7174"/>
                  </a:cubicBezTo>
                  <a:cubicBezTo>
                    <a:pt x="3762" y="7815"/>
                    <a:pt x="3762" y="7815"/>
                    <a:pt x="3762" y="7815"/>
                  </a:cubicBezTo>
                  <a:cubicBezTo>
                    <a:pt x="4521" y="7815"/>
                    <a:pt x="4521" y="7815"/>
                    <a:pt x="4521" y="7815"/>
                  </a:cubicBezTo>
                  <a:cubicBezTo>
                    <a:pt x="4695" y="7641"/>
                    <a:pt x="4783" y="7407"/>
                    <a:pt x="4783" y="7174"/>
                  </a:cubicBezTo>
                  <a:cubicBezTo>
                    <a:pt x="4783" y="6591"/>
                    <a:pt x="4317" y="6124"/>
                    <a:pt x="3762" y="6124"/>
                  </a:cubicBezTo>
                  <a:close/>
                  <a:moveTo>
                    <a:pt x="22194" y="6124"/>
                  </a:moveTo>
                  <a:lnTo>
                    <a:pt x="22194" y="6124"/>
                  </a:lnTo>
                  <a:cubicBezTo>
                    <a:pt x="22748" y="6124"/>
                    <a:pt x="23215" y="5686"/>
                    <a:pt x="23215" y="5103"/>
                  </a:cubicBezTo>
                  <a:cubicBezTo>
                    <a:pt x="22194" y="5103"/>
                    <a:pt x="22194" y="5103"/>
                    <a:pt x="22194" y="5103"/>
                  </a:cubicBezTo>
                  <a:cubicBezTo>
                    <a:pt x="22194" y="4082"/>
                    <a:pt x="22194" y="4082"/>
                    <a:pt x="22194" y="4082"/>
                  </a:cubicBezTo>
                  <a:cubicBezTo>
                    <a:pt x="21611" y="4082"/>
                    <a:pt x="21174" y="4549"/>
                    <a:pt x="21174" y="5103"/>
                  </a:cubicBezTo>
                  <a:cubicBezTo>
                    <a:pt x="21174" y="5686"/>
                    <a:pt x="21611" y="6124"/>
                    <a:pt x="22194" y="6124"/>
                  </a:cubicBezTo>
                  <a:close/>
                  <a:moveTo>
                    <a:pt x="1779" y="6153"/>
                  </a:moveTo>
                  <a:lnTo>
                    <a:pt x="1779" y="6153"/>
                  </a:lnTo>
                  <a:lnTo>
                    <a:pt x="1779" y="6153"/>
                  </a:lnTo>
                  <a:cubicBezTo>
                    <a:pt x="2275" y="6153"/>
                    <a:pt x="2683" y="5744"/>
                    <a:pt x="2742" y="5103"/>
                  </a:cubicBezTo>
                  <a:cubicBezTo>
                    <a:pt x="2771" y="4549"/>
                    <a:pt x="2275" y="4082"/>
                    <a:pt x="1721" y="4082"/>
                  </a:cubicBezTo>
                  <a:cubicBezTo>
                    <a:pt x="1138" y="4082"/>
                    <a:pt x="700" y="4549"/>
                    <a:pt x="700" y="5103"/>
                  </a:cubicBezTo>
                  <a:cubicBezTo>
                    <a:pt x="1721" y="5103"/>
                    <a:pt x="1721" y="5103"/>
                    <a:pt x="1721" y="5103"/>
                  </a:cubicBezTo>
                  <a:cubicBezTo>
                    <a:pt x="1721" y="6124"/>
                    <a:pt x="1721" y="6124"/>
                    <a:pt x="1721" y="6124"/>
                  </a:cubicBezTo>
                  <a:lnTo>
                    <a:pt x="1721" y="6124"/>
                  </a:lnTo>
                  <a:lnTo>
                    <a:pt x="1721" y="6124"/>
                  </a:lnTo>
                  <a:cubicBezTo>
                    <a:pt x="1138" y="6124"/>
                    <a:pt x="700" y="6591"/>
                    <a:pt x="700" y="7174"/>
                  </a:cubicBezTo>
                  <a:lnTo>
                    <a:pt x="700" y="7174"/>
                  </a:lnTo>
                  <a:cubicBezTo>
                    <a:pt x="0" y="7174"/>
                    <a:pt x="0" y="7174"/>
                    <a:pt x="0" y="7174"/>
                  </a:cubicBezTo>
                  <a:cubicBezTo>
                    <a:pt x="0" y="7815"/>
                    <a:pt x="0" y="7815"/>
                    <a:pt x="0" y="7815"/>
                  </a:cubicBezTo>
                  <a:cubicBezTo>
                    <a:pt x="438" y="7815"/>
                    <a:pt x="438" y="7815"/>
                    <a:pt x="438" y="7815"/>
                  </a:cubicBezTo>
                  <a:cubicBezTo>
                    <a:pt x="583" y="7641"/>
                    <a:pt x="700" y="7407"/>
                    <a:pt x="700" y="7174"/>
                  </a:cubicBezTo>
                  <a:cubicBezTo>
                    <a:pt x="700" y="7407"/>
                    <a:pt x="788" y="7641"/>
                    <a:pt x="933" y="7815"/>
                  </a:cubicBezTo>
                  <a:cubicBezTo>
                    <a:pt x="1721" y="7815"/>
                    <a:pt x="1721" y="7815"/>
                    <a:pt x="1721" y="7815"/>
                  </a:cubicBezTo>
                  <a:cubicBezTo>
                    <a:pt x="1721" y="7174"/>
                    <a:pt x="1721" y="7174"/>
                    <a:pt x="1721" y="7174"/>
                  </a:cubicBezTo>
                  <a:cubicBezTo>
                    <a:pt x="2742" y="7174"/>
                    <a:pt x="2742" y="7174"/>
                    <a:pt x="2742" y="7174"/>
                  </a:cubicBezTo>
                  <a:cubicBezTo>
                    <a:pt x="2742" y="6620"/>
                    <a:pt x="2304" y="6182"/>
                    <a:pt x="1779" y="6153"/>
                  </a:cubicBezTo>
                  <a:close/>
                  <a:moveTo>
                    <a:pt x="11958" y="6124"/>
                  </a:moveTo>
                  <a:lnTo>
                    <a:pt x="11958" y="6124"/>
                  </a:lnTo>
                  <a:cubicBezTo>
                    <a:pt x="12512" y="6124"/>
                    <a:pt x="12979" y="5686"/>
                    <a:pt x="12979" y="5103"/>
                  </a:cubicBezTo>
                  <a:cubicBezTo>
                    <a:pt x="12979" y="4549"/>
                    <a:pt x="12512" y="4082"/>
                    <a:pt x="11958" y="4082"/>
                  </a:cubicBezTo>
                  <a:cubicBezTo>
                    <a:pt x="11958" y="5103"/>
                    <a:pt x="11958" y="5103"/>
                    <a:pt x="11958" y="5103"/>
                  </a:cubicBezTo>
                  <a:cubicBezTo>
                    <a:pt x="10937" y="5103"/>
                    <a:pt x="10937" y="5103"/>
                    <a:pt x="10937" y="5103"/>
                  </a:cubicBezTo>
                  <a:cubicBezTo>
                    <a:pt x="10937" y="5686"/>
                    <a:pt x="11375" y="6124"/>
                    <a:pt x="11958" y="6124"/>
                  </a:cubicBezTo>
                  <a:close/>
                  <a:moveTo>
                    <a:pt x="14000" y="6124"/>
                  </a:moveTo>
                  <a:lnTo>
                    <a:pt x="14000" y="6124"/>
                  </a:lnTo>
                  <a:cubicBezTo>
                    <a:pt x="14553" y="6124"/>
                    <a:pt x="15020" y="5686"/>
                    <a:pt x="15020" y="5103"/>
                  </a:cubicBezTo>
                  <a:cubicBezTo>
                    <a:pt x="14000" y="5103"/>
                    <a:pt x="14000" y="5103"/>
                    <a:pt x="14000" y="5103"/>
                  </a:cubicBezTo>
                  <a:cubicBezTo>
                    <a:pt x="14000" y="4082"/>
                    <a:pt x="14000" y="4082"/>
                    <a:pt x="14000" y="4082"/>
                  </a:cubicBezTo>
                  <a:cubicBezTo>
                    <a:pt x="13445" y="4082"/>
                    <a:pt x="12979" y="4549"/>
                    <a:pt x="12979" y="5103"/>
                  </a:cubicBezTo>
                  <a:cubicBezTo>
                    <a:pt x="12979" y="5686"/>
                    <a:pt x="13445" y="6124"/>
                    <a:pt x="14000" y="6124"/>
                  </a:cubicBezTo>
                  <a:close/>
                  <a:moveTo>
                    <a:pt x="16041" y="6124"/>
                  </a:moveTo>
                  <a:lnTo>
                    <a:pt x="16041" y="6124"/>
                  </a:lnTo>
                  <a:cubicBezTo>
                    <a:pt x="16041" y="5103"/>
                    <a:pt x="16041" y="5103"/>
                    <a:pt x="16041" y="5103"/>
                  </a:cubicBezTo>
                  <a:cubicBezTo>
                    <a:pt x="17061" y="5103"/>
                    <a:pt x="17061" y="5103"/>
                    <a:pt x="17061" y="5103"/>
                  </a:cubicBezTo>
                  <a:cubicBezTo>
                    <a:pt x="17061" y="4549"/>
                    <a:pt x="16624" y="4082"/>
                    <a:pt x="16041" y="4082"/>
                  </a:cubicBezTo>
                  <a:cubicBezTo>
                    <a:pt x="15486" y="4082"/>
                    <a:pt x="15020" y="4549"/>
                    <a:pt x="15020" y="5103"/>
                  </a:cubicBezTo>
                  <a:cubicBezTo>
                    <a:pt x="15020" y="5686"/>
                    <a:pt x="15486" y="6124"/>
                    <a:pt x="16041" y="6124"/>
                  </a:cubicBezTo>
                  <a:close/>
                  <a:moveTo>
                    <a:pt x="20153" y="6124"/>
                  </a:moveTo>
                  <a:lnTo>
                    <a:pt x="20153" y="6124"/>
                  </a:lnTo>
                  <a:cubicBezTo>
                    <a:pt x="20707" y="6124"/>
                    <a:pt x="21174" y="5686"/>
                    <a:pt x="21174" y="5103"/>
                  </a:cubicBezTo>
                  <a:cubicBezTo>
                    <a:pt x="21174" y="4549"/>
                    <a:pt x="20707" y="4082"/>
                    <a:pt x="20153" y="4082"/>
                  </a:cubicBezTo>
                  <a:cubicBezTo>
                    <a:pt x="20153" y="5103"/>
                    <a:pt x="20153" y="5103"/>
                    <a:pt x="20153" y="5103"/>
                  </a:cubicBezTo>
                  <a:cubicBezTo>
                    <a:pt x="19132" y="5103"/>
                    <a:pt x="19132" y="5103"/>
                    <a:pt x="19132" y="5103"/>
                  </a:cubicBezTo>
                  <a:cubicBezTo>
                    <a:pt x="19132" y="5686"/>
                    <a:pt x="19569" y="6124"/>
                    <a:pt x="20153" y="6124"/>
                  </a:cubicBezTo>
                  <a:close/>
                </a:path>
              </a:pathLst>
            </a:custGeom>
            <a:solidFill>
              <a:srgbClr val="96182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iscoSansTT Light" panose="020B0503020201020303" pitchFamily="34" charset="0"/>
              </a:endParaRPr>
            </a:p>
          </p:txBody>
        </p:sp>
      </p:grpSp>
      <p:sp>
        <p:nvSpPr>
          <p:cNvPr id="45" name="Title 7"/>
          <p:cNvSpPr>
            <a:spLocks noGrp="1"/>
          </p:cNvSpPr>
          <p:nvPr>
            <p:ph type="title" hasCustomPrompt="1"/>
          </p:nvPr>
        </p:nvSpPr>
        <p:spPr bwMode="black">
          <a:xfrm>
            <a:off x="443997" y="256032"/>
            <a:ext cx="8257032" cy="975360"/>
          </a:xfrm>
        </p:spPr>
        <p:txBody>
          <a:bodyPr anchor="b" anchorCtr="0"/>
          <a:lstStyle>
            <a:lvl1pPr marL="0" indent="0" algn="l" defTabSz="68419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3200" b="0" i="0" u="none" kern="1200" spc="0" baseline="0" dirty="0">
                <a:solidFill>
                  <a:schemeClr val="bg1"/>
                </a:solidFill>
                <a:latin typeface="CiscoSansTT Light" panose="020B0503020201020303" pitchFamily="34" charset="0"/>
                <a:ea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r>
              <a:rPr lang="en-US" dirty="0"/>
              <a:t>Demo</a:t>
            </a:r>
          </a:p>
        </p:txBody>
      </p:sp>
      <p:sp>
        <p:nvSpPr>
          <p:cNvPr id="46" name="Freeform 1">
            <a:extLst>
              <a:ext uri="{FF2B5EF4-FFF2-40B4-BE49-F238E27FC236}">
                <a16:creationId xmlns:a16="http://schemas.microsoft.com/office/drawing/2014/main" id="{0FE57CC4-F070-4281-B24B-61274A10490F}"/>
              </a:ext>
            </a:extLst>
          </p:cNvPr>
          <p:cNvSpPr>
            <a:spLocks noChangeAspect="1" noChangeArrowheads="1"/>
          </p:cNvSpPr>
          <p:nvPr/>
        </p:nvSpPr>
        <p:spPr bwMode="white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0336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Demo 2"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1F1D7314-F89D-4B86-9166-E30C9D59875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6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443997" y="256032"/>
            <a:ext cx="8257032" cy="975360"/>
          </a:xfrm>
        </p:spPr>
        <p:txBody>
          <a:bodyPr anchor="b" anchorCtr="0"/>
          <a:lstStyle>
            <a:lvl1pPr marL="0" indent="0" algn="l" defTabSz="68419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3200" b="0" i="0" u="none" kern="1200" spc="0" baseline="0" dirty="0">
                <a:solidFill>
                  <a:schemeClr val="bg2"/>
                </a:solidFill>
                <a:latin typeface="CiscoSansTT Light" panose="020B0503020201020303" pitchFamily="34" charset="0"/>
                <a:ea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r>
              <a:rPr lang="en-US" dirty="0"/>
              <a:t>Demo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391776-6D77-4220-8274-28AC10D4C7C1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3444240"/>
            <a:ext cx="9144000" cy="3413760"/>
            <a:chOff x="0" y="2583180"/>
            <a:chExt cx="9144000" cy="25603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0503FB-A0E8-413A-979C-4A18C0817F2C}"/>
                </a:ext>
              </a:extLst>
            </p:cNvPr>
            <p:cNvSpPr/>
            <p:nvPr userDrawn="1"/>
          </p:nvSpPr>
          <p:spPr>
            <a:xfrm>
              <a:off x="0" y="2583180"/>
              <a:ext cx="9144000" cy="2560320"/>
            </a:xfrm>
            <a:prstGeom prst="rect">
              <a:avLst/>
            </a:prstGeom>
            <a:solidFill>
              <a:srgbClr val="275D3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" name="Freeform 1">
              <a:extLst>
                <a:ext uri="{FF2B5EF4-FFF2-40B4-BE49-F238E27FC236}">
                  <a16:creationId xmlns:a16="http://schemas.microsoft.com/office/drawing/2014/main" id="{B39A01F4-EAB1-45E2-85FC-7C0ACD7F2E75}"/>
                </a:ext>
              </a:extLst>
            </p:cNvPr>
            <p:cNvSpPr>
              <a:spLocks noChangeAspect="1" noChangeArrowheads="1"/>
            </p:cNvSpPr>
            <p:nvPr userDrawn="1"/>
          </p:nvSpPr>
          <p:spPr bwMode="auto">
            <a:xfrm>
              <a:off x="4572" y="2755035"/>
              <a:ext cx="9134856" cy="2379552"/>
            </a:xfrm>
            <a:custGeom>
              <a:avLst/>
              <a:gdLst>
                <a:gd name="T0" fmla="*/ 291 w 20279"/>
                <a:gd name="T1" fmla="*/ 1191 h 5284"/>
                <a:gd name="T2" fmla="*/ 703 w 20279"/>
                <a:gd name="T3" fmla="*/ 291 h 5284"/>
                <a:gd name="T4" fmla="*/ 993 w 20279"/>
                <a:gd name="T5" fmla="*/ 2932 h 5284"/>
                <a:gd name="T6" fmla="*/ 1284 w 20279"/>
                <a:gd name="T7" fmla="*/ 4992 h 5284"/>
                <a:gd name="T8" fmla="*/ 1696 w 20279"/>
                <a:gd name="T9" fmla="*/ 3525 h 5284"/>
                <a:gd name="T10" fmla="*/ 2401 w 20279"/>
                <a:gd name="T11" fmla="*/ 0 h 5284"/>
                <a:gd name="T12" fmla="*/ 2111 w 20279"/>
                <a:gd name="T13" fmla="*/ 2642 h 5284"/>
                <a:gd name="T14" fmla="*/ 2401 w 20279"/>
                <a:gd name="T15" fmla="*/ 5283 h 5284"/>
                <a:gd name="T16" fmla="*/ 3395 w 20279"/>
                <a:gd name="T17" fmla="*/ 3816 h 5284"/>
                <a:gd name="T18" fmla="*/ 3104 w 20279"/>
                <a:gd name="T19" fmla="*/ 1191 h 5284"/>
                <a:gd name="T20" fmla="*/ 3807 w 20279"/>
                <a:gd name="T21" fmla="*/ 2351 h 5284"/>
                <a:gd name="T22" fmla="*/ 3516 w 20279"/>
                <a:gd name="T23" fmla="*/ 4992 h 5284"/>
                <a:gd name="T24" fmla="*/ 4510 w 20279"/>
                <a:gd name="T25" fmla="*/ 4106 h 5284"/>
                <a:gd name="T26" fmla="*/ 4800 w 20279"/>
                <a:gd name="T27" fmla="*/ 1482 h 5284"/>
                <a:gd name="T28" fmla="*/ 5212 w 20279"/>
                <a:gd name="T29" fmla="*/ 0 h 5284"/>
                <a:gd name="T30" fmla="*/ 5212 w 20279"/>
                <a:gd name="T31" fmla="*/ 4702 h 5284"/>
                <a:gd name="T32" fmla="*/ 5627 w 20279"/>
                <a:gd name="T33" fmla="*/ 3816 h 5284"/>
                <a:gd name="T34" fmla="*/ 5918 w 20279"/>
                <a:gd name="T35" fmla="*/ 1772 h 5284"/>
                <a:gd name="T36" fmla="*/ 6925 w 20279"/>
                <a:gd name="T37" fmla="*/ 291 h 5284"/>
                <a:gd name="T38" fmla="*/ 6635 w 20279"/>
                <a:gd name="T39" fmla="*/ 2351 h 5284"/>
                <a:gd name="T40" fmla="*/ 7337 w 20279"/>
                <a:gd name="T41" fmla="*/ 3525 h 5284"/>
                <a:gd name="T42" fmla="*/ 7047 w 20279"/>
                <a:gd name="T43" fmla="*/ 1482 h 5284"/>
                <a:gd name="T44" fmla="*/ 8040 w 20279"/>
                <a:gd name="T45" fmla="*/ 581 h 5284"/>
                <a:gd name="T46" fmla="*/ 8331 w 20279"/>
                <a:gd name="T47" fmla="*/ 2642 h 5284"/>
                <a:gd name="T48" fmla="*/ 8040 w 20279"/>
                <a:gd name="T49" fmla="*/ 4702 h 5284"/>
                <a:gd name="T50" fmla="*/ 8743 w 20279"/>
                <a:gd name="T51" fmla="*/ 1191 h 5284"/>
                <a:gd name="T52" fmla="*/ 9155 w 20279"/>
                <a:gd name="T53" fmla="*/ 291 h 5284"/>
                <a:gd name="T54" fmla="*/ 9445 w 20279"/>
                <a:gd name="T55" fmla="*/ 2932 h 5284"/>
                <a:gd name="T56" fmla="*/ 9736 w 20279"/>
                <a:gd name="T57" fmla="*/ 4992 h 5284"/>
                <a:gd name="T58" fmla="*/ 10150 w 20279"/>
                <a:gd name="T59" fmla="*/ 3525 h 5284"/>
                <a:gd name="T60" fmla="*/ 10852 w 20279"/>
                <a:gd name="T61" fmla="*/ 0 h 5284"/>
                <a:gd name="T62" fmla="*/ 10562 w 20279"/>
                <a:gd name="T63" fmla="*/ 2642 h 5284"/>
                <a:gd name="T64" fmla="*/ 10852 w 20279"/>
                <a:gd name="T65" fmla="*/ 5283 h 5284"/>
                <a:gd name="T66" fmla="*/ 11846 w 20279"/>
                <a:gd name="T67" fmla="*/ 3816 h 5284"/>
                <a:gd name="T68" fmla="*/ 11555 w 20279"/>
                <a:gd name="T69" fmla="*/ 1191 h 5284"/>
                <a:gd name="T70" fmla="*/ 12258 w 20279"/>
                <a:gd name="T71" fmla="*/ 2351 h 5284"/>
                <a:gd name="T72" fmla="*/ 11967 w 20279"/>
                <a:gd name="T73" fmla="*/ 4992 h 5284"/>
                <a:gd name="T74" fmla="*/ 12961 w 20279"/>
                <a:gd name="T75" fmla="*/ 4106 h 5284"/>
                <a:gd name="T76" fmla="*/ 13251 w 20279"/>
                <a:gd name="T77" fmla="*/ 1482 h 5284"/>
                <a:gd name="T78" fmla="*/ 13658 w 20279"/>
                <a:gd name="T79" fmla="*/ 0 h 5284"/>
                <a:gd name="T80" fmla="*/ 13658 w 20279"/>
                <a:gd name="T81" fmla="*/ 4702 h 5284"/>
                <a:gd name="T82" fmla="*/ 14070 w 20279"/>
                <a:gd name="T83" fmla="*/ 3816 h 5284"/>
                <a:gd name="T84" fmla="*/ 14360 w 20279"/>
                <a:gd name="T85" fmla="*/ 1772 h 5284"/>
                <a:gd name="T86" fmla="*/ 15356 w 20279"/>
                <a:gd name="T87" fmla="*/ 291 h 5284"/>
                <a:gd name="T88" fmla="*/ 15066 w 20279"/>
                <a:gd name="T89" fmla="*/ 2351 h 5284"/>
                <a:gd name="T90" fmla="*/ 15768 w 20279"/>
                <a:gd name="T91" fmla="*/ 3525 h 5284"/>
                <a:gd name="T92" fmla="*/ 15478 w 20279"/>
                <a:gd name="T93" fmla="*/ 1482 h 5284"/>
                <a:gd name="T94" fmla="*/ 16471 w 20279"/>
                <a:gd name="T95" fmla="*/ 581 h 5284"/>
                <a:gd name="T96" fmla="*/ 16762 w 20279"/>
                <a:gd name="T97" fmla="*/ 2642 h 5284"/>
                <a:gd name="T98" fmla="*/ 16471 w 20279"/>
                <a:gd name="T99" fmla="*/ 4702 h 5284"/>
                <a:gd name="T100" fmla="*/ 17174 w 20279"/>
                <a:gd name="T101" fmla="*/ 1191 h 5284"/>
                <a:gd name="T102" fmla="*/ 17586 w 20279"/>
                <a:gd name="T103" fmla="*/ 291 h 5284"/>
                <a:gd name="T104" fmla="*/ 17877 w 20279"/>
                <a:gd name="T105" fmla="*/ 2932 h 5284"/>
                <a:gd name="T106" fmla="*/ 18167 w 20279"/>
                <a:gd name="T107" fmla="*/ 4992 h 5284"/>
                <a:gd name="T108" fmla="*/ 18582 w 20279"/>
                <a:gd name="T109" fmla="*/ 3525 h 5284"/>
                <a:gd name="T110" fmla="*/ 19285 w 20279"/>
                <a:gd name="T111" fmla="*/ 0 h 5284"/>
                <a:gd name="T112" fmla="*/ 18994 w 20279"/>
                <a:gd name="T113" fmla="*/ 2642 h 5284"/>
                <a:gd name="T114" fmla="*/ 19285 w 20279"/>
                <a:gd name="T115" fmla="*/ 5283 h 5284"/>
                <a:gd name="T116" fmla="*/ 20278 w 20279"/>
                <a:gd name="T117" fmla="*/ 3816 h 5284"/>
                <a:gd name="T118" fmla="*/ 19987 w 20279"/>
                <a:gd name="T119" fmla="*/ 1191 h 5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279" h="5284">
                  <a:moveTo>
                    <a:pt x="581" y="3816"/>
                  </a:moveTo>
                  <a:cubicBezTo>
                    <a:pt x="581" y="3976"/>
                    <a:pt x="451" y="4106"/>
                    <a:pt x="291" y="4106"/>
                  </a:cubicBezTo>
                  <a:cubicBezTo>
                    <a:pt x="130" y="4106"/>
                    <a:pt x="0" y="3977"/>
                    <a:pt x="0" y="3816"/>
                  </a:cubicBezTo>
                  <a:cubicBezTo>
                    <a:pt x="0" y="3656"/>
                    <a:pt x="130" y="3525"/>
                    <a:pt x="291" y="3525"/>
                  </a:cubicBezTo>
                  <a:cubicBezTo>
                    <a:pt x="451" y="3525"/>
                    <a:pt x="581" y="3655"/>
                    <a:pt x="581" y="3816"/>
                  </a:cubicBezTo>
                  <a:close/>
                  <a:moveTo>
                    <a:pt x="291" y="1191"/>
                  </a:moveTo>
                  <a:cubicBezTo>
                    <a:pt x="130" y="1191"/>
                    <a:pt x="0" y="1321"/>
                    <a:pt x="0" y="1482"/>
                  </a:cubicBezTo>
                  <a:cubicBezTo>
                    <a:pt x="0" y="1643"/>
                    <a:pt x="130" y="1772"/>
                    <a:pt x="291" y="1772"/>
                  </a:cubicBezTo>
                  <a:cubicBezTo>
                    <a:pt x="451" y="1772"/>
                    <a:pt x="581" y="1643"/>
                    <a:pt x="581" y="1482"/>
                  </a:cubicBezTo>
                  <a:cubicBezTo>
                    <a:pt x="581" y="1321"/>
                    <a:pt x="451" y="1191"/>
                    <a:pt x="291" y="1191"/>
                  </a:cubicBezTo>
                  <a:close/>
                  <a:moveTo>
                    <a:pt x="993" y="0"/>
                  </a:moveTo>
                  <a:cubicBezTo>
                    <a:pt x="832" y="0"/>
                    <a:pt x="703" y="130"/>
                    <a:pt x="703" y="291"/>
                  </a:cubicBezTo>
                  <a:cubicBezTo>
                    <a:pt x="703" y="452"/>
                    <a:pt x="832" y="581"/>
                    <a:pt x="993" y="581"/>
                  </a:cubicBezTo>
                  <a:cubicBezTo>
                    <a:pt x="1154" y="581"/>
                    <a:pt x="1284" y="452"/>
                    <a:pt x="1284" y="291"/>
                  </a:cubicBezTo>
                  <a:cubicBezTo>
                    <a:pt x="1284" y="130"/>
                    <a:pt x="1154" y="0"/>
                    <a:pt x="993" y="0"/>
                  </a:cubicBezTo>
                  <a:close/>
                  <a:moveTo>
                    <a:pt x="993" y="2351"/>
                  </a:moveTo>
                  <a:cubicBezTo>
                    <a:pt x="832" y="2351"/>
                    <a:pt x="703" y="2482"/>
                    <a:pt x="703" y="2642"/>
                  </a:cubicBezTo>
                  <a:cubicBezTo>
                    <a:pt x="703" y="2803"/>
                    <a:pt x="832" y="2932"/>
                    <a:pt x="993" y="2932"/>
                  </a:cubicBezTo>
                  <a:cubicBezTo>
                    <a:pt x="1154" y="2932"/>
                    <a:pt x="1284" y="2802"/>
                    <a:pt x="1284" y="2642"/>
                  </a:cubicBezTo>
                  <a:cubicBezTo>
                    <a:pt x="1284" y="2481"/>
                    <a:pt x="1154" y="2351"/>
                    <a:pt x="993" y="2351"/>
                  </a:cubicBezTo>
                  <a:close/>
                  <a:moveTo>
                    <a:pt x="993" y="4702"/>
                  </a:moveTo>
                  <a:cubicBezTo>
                    <a:pt x="832" y="4702"/>
                    <a:pt x="703" y="4831"/>
                    <a:pt x="703" y="4992"/>
                  </a:cubicBezTo>
                  <a:cubicBezTo>
                    <a:pt x="703" y="5153"/>
                    <a:pt x="832" y="5283"/>
                    <a:pt x="993" y="5283"/>
                  </a:cubicBezTo>
                  <a:cubicBezTo>
                    <a:pt x="1154" y="5283"/>
                    <a:pt x="1284" y="5153"/>
                    <a:pt x="1284" y="4992"/>
                  </a:cubicBezTo>
                  <a:cubicBezTo>
                    <a:pt x="1284" y="4831"/>
                    <a:pt x="1154" y="4702"/>
                    <a:pt x="993" y="4702"/>
                  </a:cubicBezTo>
                  <a:close/>
                  <a:moveTo>
                    <a:pt x="1696" y="3525"/>
                  </a:moveTo>
                  <a:cubicBezTo>
                    <a:pt x="1535" y="3525"/>
                    <a:pt x="1405" y="3656"/>
                    <a:pt x="1405" y="3816"/>
                  </a:cubicBezTo>
                  <a:cubicBezTo>
                    <a:pt x="1405" y="3977"/>
                    <a:pt x="1535" y="4106"/>
                    <a:pt x="1696" y="4106"/>
                  </a:cubicBezTo>
                  <a:cubicBezTo>
                    <a:pt x="1857" y="4106"/>
                    <a:pt x="1987" y="3977"/>
                    <a:pt x="1987" y="3816"/>
                  </a:cubicBezTo>
                  <a:cubicBezTo>
                    <a:pt x="1987" y="3656"/>
                    <a:pt x="1857" y="3525"/>
                    <a:pt x="1696" y="3525"/>
                  </a:cubicBezTo>
                  <a:close/>
                  <a:moveTo>
                    <a:pt x="1696" y="1191"/>
                  </a:moveTo>
                  <a:cubicBezTo>
                    <a:pt x="1535" y="1191"/>
                    <a:pt x="1405" y="1321"/>
                    <a:pt x="1405" y="1482"/>
                  </a:cubicBezTo>
                  <a:cubicBezTo>
                    <a:pt x="1405" y="1643"/>
                    <a:pt x="1535" y="1772"/>
                    <a:pt x="1696" y="1772"/>
                  </a:cubicBezTo>
                  <a:cubicBezTo>
                    <a:pt x="1857" y="1772"/>
                    <a:pt x="1987" y="1643"/>
                    <a:pt x="1987" y="1482"/>
                  </a:cubicBezTo>
                  <a:cubicBezTo>
                    <a:pt x="1987" y="1321"/>
                    <a:pt x="1857" y="1191"/>
                    <a:pt x="1696" y="1191"/>
                  </a:cubicBezTo>
                  <a:close/>
                  <a:moveTo>
                    <a:pt x="2401" y="0"/>
                  </a:moveTo>
                  <a:cubicBezTo>
                    <a:pt x="2241" y="0"/>
                    <a:pt x="2111" y="130"/>
                    <a:pt x="2111" y="291"/>
                  </a:cubicBezTo>
                  <a:cubicBezTo>
                    <a:pt x="2111" y="452"/>
                    <a:pt x="2240" y="581"/>
                    <a:pt x="2401" y="581"/>
                  </a:cubicBezTo>
                  <a:cubicBezTo>
                    <a:pt x="2561" y="581"/>
                    <a:pt x="2689" y="452"/>
                    <a:pt x="2689" y="291"/>
                  </a:cubicBezTo>
                  <a:cubicBezTo>
                    <a:pt x="2689" y="130"/>
                    <a:pt x="2559" y="0"/>
                    <a:pt x="2401" y="0"/>
                  </a:cubicBezTo>
                  <a:close/>
                  <a:moveTo>
                    <a:pt x="2401" y="2351"/>
                  </a:moveTo>
                  <a:cubicBezTo>
                    <a:pt x="2241" y="2351"/>
                    <a:pt x="2111" y="2482"/>
                    <a:pt x="2111" y="2642"/>
                  </a:cubicBezTo>
                  <a:cubicBezTo>
                    <a:pt x="2111" y="2803"/>
                    <a:pt x="2240" y="2932"/>
                    <a:pt x="2401" y="2932"/>
                  </a:cubicBezTo>
                  <a:cubicBezTo>
                    <a:pt x="2561" y="2932"/>
                    <a:pt x="2689" y="2802"/>
                    <a:pt x="2689" y="2642"/>
                  </a:cubicBezTo>
                  <a:cubicBezTo>
                    <a:pt x="2689" y="2481"/>
                    <a:pt x="2559" y="2351"/>
                    <a:pt x="2401" y="2351"/>
                  </a:cubicBezTo>
                  <a:close/>
                  <a:moveTo>
                    <a:pt x="2401" y="4702"/>
                  </a:moveTo>
                  <a:cubicBezTo>
                    <a:pt x="2241" y="4702"/>
                    <a:pt x="2111" y="4831"/>
                    <a:pt x="2111" y="4992"/>
                  </a:cubicBezTo>
                  <a:cubicBezTo>
                    <a:pt x="2111" y="5153"/>
                    <a:pt x="2240" y="5283"/>
                    <a:pt x="2401" y="5283"/>
                  </a:cubicBezTo>
                  <a:cubicBezTo>
                    <a:pt x="2561" y="5283"/>
                    <a:pt x="2689" y="5150"/>
                    <a:pt x="2689" y="4990"/>
                  </a:cubicBezTo>
                  <a:cubicBezTo>
                    <a:pt x="2689" y="4831"/>
                    <a:pt x="2559" y="4702"/>
                    <a:pt x="2401" y="4702"/>
                  </a:cubicBezTo>
                  <a:close/>
                  <a:moveTo>
                    <a:pt x="3104" y="3525"/>
                  </a:moveTo>
                  <a:cubicBezTo>
                    <a:pt x="2943" y="3525"/>
                    <a:pt x="2813" y="3656"/>
                    <a:pt x="2813" y="3816"/>
                  </a:cubicBezTo>
                  <a:cubicBezTo>
                    <a:pt x="2813" y="3977"/>
                    <a:pt x="2943" y="4106"/>
                    <a:pt x="3104" y="4106"/>
                  </a:cubicBezTo>
                  <a:cubicBezTo>
                    <a:pt x="3265" y="4106"/>
                    <a:pt x="3395" y="3976"/>
                    <a:pt x="3395" y="3816"/>
                  </a:cubicBezTo>
                  <a:cubicBezTo>
                    <a:pt x="3392" y="3655"/>
                    <a:pt x="3262" y="3525"/>
                    <a:pt x="3104" y="3525"/>
                  </a:cubicBezTo>
                  <a:close/>
                  <a:moveTo>
                    <a:pt x="3104" y="1191"/>
                  </a:moveTo>
                  <a:cubicBezTo>
                    <a:pt x="2943" y="1191"/>
                    <a:pt x="2813" y="1321"/>
                    <a:pt x="2813" y="1482"/>
                  </a:cubicBezTo>
                  <a:cubicBezTo>
                    <a:pt x="2813" y="1643"/>
                    <a:pt x="2943" y="1772"/>
                    <a:pt x="3104" y="1772"/>
                  </a:cubicBezTo>
                  <a:cubicBezTo>
                    <a:pt x="3265" y="1772"/>
                    <a:pt x="3395" y="1643"/>
                    <a:pt x="3395" y="1482"/>
                  </a:cubicBezTo>
                  <a:cubicBezTo>
                    <a:pt x="3392" y="1321"/>
                    <a:pt x="3262" y="1191"/>
                    <a:pt x="3104" y="1191"/>
                  </a:cubicBezTo>
                  <a:close/>
                  <a:moveTo>
                    <a:pt x="3807" y="0"/>
                  </a:moveTo>
                  <a:cubicBezTo>
                    <a:pt x="3646" y="0"/>
                    <a:pt x="3516" y="130"/>
                    <a:pt x="3516" y="291"/>
                  </a:cubicBezTo>
                  <a:cubicBezTo>
                    <a:pt x="3516" y="452"/>
                    <a:pt x="3646" y="581"/>
                    <a:pt x="3807" y="581"/>
                  </a:cubicBezTo>
                  <a:cubicBezTo>
                    <a:pt x="3968" y="581"/>
                    <a:pt x="4097" y="452"/>
                    <a:pt x="4097" y="291"/>
                  </a:cubicBezTo>
                  <a:cubicBezTo>
                    <a:pt x="4097" y="130"/>
                    <a:pt x="3968" y="0"/>
                    <a:pt x="3807" y="0"/>
                  </a:cubicBezTo>
                  <a:close/>
                  <a:moveTo>
                    <a:pt x="3807" y="2351"/>
                  </a:moveTo>
                  <a:cubicBezTo>
                    <a:pt x="3646" y="2351"/>
                    <a:pt x="3516" y="2482"/>
                    <a:pt x="3516" y="2642"/>
                  </a:cubicBezTo>
                  <a:cubicBezTo>
                    <a:pt x="3516" y="2803"/>
                    <a:pt x="3646" y="2932"/>
                    <a:pt x="3807" y="2932"/>
                  </a:cubicBezTo>
                  <a:cubicBezTo>
                    <a:pt x="3968" y="2932"/>
                    <a:pt x="4097" y="2802"/>
                    <a:pt x="4097" y="2642"/>
                  </a:cubicBezTo>
                  <a:cubicBezTo>
                    <a:pt x="4097" y="2481"/>
                    <a:pt x="3968" y="2351"/>
                    <a:pt x="3807" y="2351"/>
                  </a:cubicBezTo>
                  <a:close/>
                  <a:moveTo>
                    <a:pt x="3807" y="4702"/>
                  </a:moveTo>
                  <a:cubicBezTo>
                    <a:pt x="3646" y="4702"/>
                    <a:pt x="3516" y="4831"/>
                    <a:pt x="3516" y="4992"/>
                  </a:cubicBezTo>
                  <a:cubicBezTo>
                    <a:pt x="3516" y="5153"/>
                    <a:pt x="3646" y="5283"/>
                    <a:pt x="3807" y="5283"/>
                  </a:cubicBezTo>
                  <a:cubicBezTo>
                    <a:pt x="3968" y="5283"/>
                    <a:pt x="4097" y="5153"/>
                    <a:pt x="4097" y="4992"/>
                  </a:cubicBezTo>
                  <a:cubicBezTo>
                    <a:pt x="4097" y="4831"/>
                    <a:pt x="3968" y="4702"/>
                    <a:pt x="3807" y="4702"/>
                  </a:cubicBezTo>
                  <a:close/>
                  <a:moveTo>
                    <a:pt x="4510" y="3525"/>
                  </a:moveTo>
                  <a:cubicBezTo>
                    <a:pt x="4349" y="3525"/>
                    <a:pt x="4219" y="3656"/>
                    <a:pt x="4219" y="3816"/>
                  </a:cubicBezTo>
                  <a:cubicBezTo>
                    <a:pt x="4219" y="3977"/>
                    <a:pt x="4349" y="4106"/>
                    <a:pt x="4510" y="4106"/>
                  </a:cubicBezTo>
                  <a:cubicBezTo>
                    <a:pt x="4670" y="4106"/>
                    <a:pt x="4800" y="3977"/>
                    <a:pt x="4800" y="3816"/>
                  </a:cubicBezTo>
                  <a:cubicBezTo>
                    <a:pt x="4800" y="3656"/>
                    <a:pt x="4670" y="3525"/>
                    <a:pt x="4510" y="3525"/>
                  </a:cubicBezTo>
                  <a:close/>
                  <a:moveTo>
                    <a:pt x="4510" y="1191"/>
                  </a:moveTo>
                  <a:cubicBezTo>
                    <a:pt x="4349" y="1191"/>
                    <a:pt x="4219" y="1321"/>
                    <a:pt x="4219" y="1482"/>
                  </a:cubicBezTo>
                  <a:cubicBezTo>
                    <a:pt x="4219" y="1643"/>
                    <a:pt x="4349" y="1772"/>
                    <a:pt x="4510" y="1772"/>
                  </a:cubicBezTo>
                  <a:cubicBezTo>
                    <a:pt x="4670" y="1772"/>
                    <a:pt x="4800" y="1643"/>
                    <a:pt x="4800" y="1482"/>
                  </a:cubicBezTo>
                  <a:cubicBezTo>
                    <a:pt x="4800" y="1321"/>
                    <a:pt x="4670" y="1191"/>
                    <a:pt x="4510" y="1191"/>
                  </a:cubicBezTo>
                  <a:close/>
                  <a:moveTo>
                    <a:pt x="5212" y="0"/>
                  </a:moveTo>
                  <a:cubicBezTo>
                    <a:pt x="5051" y="0"/>
                    <a:pt x="4922" y="130"/>
                    <a:pt x="4922" y="291"/>
                  </a:cubicBezTo>
                  <a:cubicBezTo>
                    <a:pt x="4922" y="452"/>
                    <a:pt x="5051" y="581"/>
                    <a:pt x="5212" y="581"/>
                  </a:cubicBezTo>
                  <a:cubicBezTo>
                    <a:pt x="5373" y="581"/>
                    <a:pt x="5503" y="452"/>
                    <a:pt x="5503" y="291"/>
                  </a:cubicBezTo>
                  <a:cubicBezTo>
                    <a:pt x="5503" y="130"/>
                    <a:pt x="5373" y="0"/>
                    <a:pt x="5212" y="0"/>
                  </a:cubicBezTo>
                  <a:close/>
                  <a:moveTo>
                    <a:pt x="5212" y="2351"/>
                  </a:moveTo>
                  <a:cubicBezTo>
                    <a:pt x="5051" y="2351"/>
                    <a:pt x="4922" y="2482"/>
                    <a:pt x="4922" y="2642"/>
                  </a:cubicBezTo>
                  <a:cubicBezTo>
                    <a:pt x="4922" y="2803"/>
                    <a:pt x="5051" y="2932"/>
                    <a:pt x="5212" y="2932"/>
                  </a:cubicBezTo>
                  <a:cubicBezTo>
                    <a:pt x="5373" y="2932"/>
                    <a:pt x="5503" y="2802"/>
                    <a:pt x="5503" y="2642"/>
                  </a:cubicBezTo>
                  <a:cubicBezTo>
                    <a:pt x="5503" y="2481"/>
                    <a:pt x="5373" y="2351"/>
                    <a:pt x="5212" y="2351"/>
                  </a:cubicBezTo>
                  <a:close/>
                  <a:moveTo>
                    <a:pt x="5212" y="4702"/>
                  </a:moveTo>
                  <a:cubicBezTo>
                    <a:pt x="5051" y="4702"/>
                    <a:pt x="4922" y="4831"/>
                    <a:pt x="4922" y="4992"/>
                  </a:cubicBezTo>
                  <a:cubicBezTo>
                    <a:pt x="4922" y="5153"/>
                    <a:pt x="5051" y="5283"/>
                    <a:pt x="5212" y="5283"/>
                  </a:cubicBezTo>
                  <a:cubicBezTo>
                    <a:pt x="5373" y="5283"/>
                    <a:pt x="5503" y="5153"/>
                    <a:pt x="5503" y="4992"/>
                  </a:cubicBezTo>
                  <a:cubicBezTo>
                    <a:pt x="5503" y="4831"/>
                    <a:pt x="5373" y="4702"/>
                    <a:pt x="5212" y="4702"/>
                  </a:cubicBezTo>
                  <a:close/>
                  <a:moveTo>
                    <a:pt x="5918" y="3525"/>
                  </a:moveTo>
                  <a:cubicBezTo>
                    <a:pt x="5757" y="3525"/>
                    <a:pt x="5627" y="3656"/>
                    <a:pt x="5627" y="3816"/>
                  </a:cubicBezTo>
                  <a:cubicBezTo>
                    <a:pt x="5627" y="3977"/>
                    <a:pt x="5757" y="4106"/>
                    <a:pt x="5918" y="4106"/>
                  </a:cubicBezTo>
                  <a:cubicBezTo>
                    <a:pt x="6079" y="4106"/>
                    <a:pt x="6208" y="3976"/>
                    <a:pt x="6208" y="3816"/>
                  </a:cubicBezTo>
                  <a:cubicBezTo>
                    <a:pt x="6206" y="3655"/>
                    <a:pt x="6076" y="3525"/>
                    <a:pt x="5918" y="3525"/>
                  </a:cubicBezTo>
                  <a:close/>
                  <a:moveTo>
                    <a:pt x="5918" y="1191"/>
                  </a:moveTo>
                  <a:cubicBezTo>
                    <a:pt x="5757" y="1191"/>
                    <a:pt x="5627" y="1321"/>
                    <a:pt x="5627" y="1482"/>
                  </a:cubicBezTo>
                  <a:cubicBezTo>
                    <a:pt x="5627" y="1643"/>
                    <a:pt x="5757" y="1772"/>
                    <a:pt x="5918" y="1772"/>
                  </a:cubicBezTo>
                  <a:cubicBezTo>
                    <a:pt x="6079" y="1772"/>
                    <a:pt x="6208" y="1643"/>
                    <a:pt x="6208" y="1482"/>
                  </a:cubicBezTo>
                  <a:cubicBezTo>
                    <a:pt x="6206" y="1321"/>
                    <a:pt x="6076" y="1191"/>
                    <a:pt x="5918" y="1191"/>
                  </a:cubicBezTo>
                  <a:close/>
                  <a:moveTo>
                    <a:pt x="6635" y="0"/>
                  </a:moveTo>
                  <a:cubicBezTo>
                    <a:pt x="6474" y="0"/>
                    <a:pt x="6344" y="130"/>
                    <a:pt x="6344" y="291"/>
                  </a:cubicBezTo>
                  <a:cubicBezTo>
                    <a:pt x="6344" y="452"/>
                    <a:pt x="6474" y="581"/>
                    <a:pt x="6635" y="581"/>
                  </a:cubicBezTo>
                  <a:cubicBezTo>
                    <a:pt x="6795" y="581"/>
                    <a:pt x="6925" y="452"/>
                    <a:pt x="6925" y="291"/>
                  </a:cubicBezTo>
                  <a:cubicBezTo>
                    <a:pt x="6922" y="130"/>
                    <a:pt x="6793" y="0"/>
                    <a:pt x="6635" y="0"/>
                  </a:cubicBezTo>
                  <a:close/>
                  <a:moveTo>
                    <a:pt x="6635" y="2351"/>
                  </a:moveTo>
                  <a:cubicBezTo>
                    <a:pt x="6474" y="2351"/>
                    <a:pt x="6344" y="2482"/>
                    <a:pt x="6344" y="2642"/>
                  </a:cubicBezTo>
                  <a:cubicBezTo>
                    <a:pt x="6344" y="2803"/>
                    <a:pt x="6474" y="2932"/>
                    <a:pt x="6635" y="2932"/>
                  </a:cubicBezTo>
                  <a:cubicBezTo>
                    <a:pt x="6795" y="2932"/>
                    <a:pt x="6925" y="2802"/>
                    <a:pt x="6925" y="2642"/>
                  </a:cubicBezTo>
                  <a:cubicBezTo>
                    <a:pt x="6922" y="2481"/>
                    <a:pt x="6793" y="2351"/>
                    <a:pt x="6635" y="2351"/>
                  </a:cubicBezTo>
                  <a:close/>
                  <a:moveTo>
                    <a:pt x="6635" y="4702"/>
                  </a:moveTo>
                  <a:cubicBezTo>
                    <a:pt x="6474" y="4702"/>
                    <a:pt x="6344" y="4831"/>
                    <a:pt x="6344" y="4992"/>
                  </a:cubicBezTo>
                  <a:cubicBezTo>
                    <a:pt x="6344" y="5153"/>
                    <a:pt x="6474" y="5283"/>
                    <a:pt x="6635" y="5283"/>
                  </a:cubicBezTo>
                  <a:cubicBezTo>
                    <a:pt x="6795" y="5283"/>
                    <a:pt x="6925" y="5153"/>
                    <a:pt x="6925" y="4992"/>
                  </a:cubicBezTo>
                  <a:cubicBezTo>
                    <a:pt x="6922" y="4831"/>
                    <a:pt x="6793" y="4702"/>
                    <a:pt x="6635" y="4702"/>
                  </a:cubicBezTo>
                  <a:close/>
                  <a:moveTo>
                    <a:pt x="7337" y="3525"/>
                  </a:moveTo>
                  <a:cubicBezTo>
                    <a:pt x="7176" y="3525"/>
                    <a:pt x="7047" y="3656"/>
                    <a:pt x="7047" y="3816"/>
                  </a:cubicBezTo>
                  <a:cubicBezTo>
                    <a:pt x="7047" y="3977"/>
                    <a:pt x="7176" y="4106"/>
                    <a:pt x="7337" y="4106"/>
                  </a:cubicBezTo>
                  <a:cubicBezTo>
                    <a:pt x="7498" y="4106"/>
                    <a:pt x="7628" y="3976"/>
                    <a:pt x="7628" y="3816"/>
                  </a:cubicBezTo>
                  <a:cubicBezTo>
                    <a:pt x="7625" y="3655"/>
                    <a:pt x="7495" y="3525"/>
                    <a:pt x="7337" y="3525"/>
                  </a:cubicBezTo>
                  <a:close/>
                  <a:moveTo>
                    <a:pt x="7337" y="1191"/>
                  </a:moveTo>
                  <a:cubicBezTo>
                    <a:pt x="7176" y="1191"/>
                    <a:pt x="7047" y="1321"/>
                    <a:pt x="7047" y="1482"/>
                  </a:cubicBezTo>
                  <a:cubicBezTo>
                    <a:pt x="7047" y="1643"/>
                    <a:pt x="7176" y="1772"/>
                    <a:pt x="7337" y="1772"/>
                  </a:cubicBezTo>
                  <a:cubicBezTo>
                    <a:pt x="7498" y="1772"/>
                    <a:pt x="7628" y="1643"/>
                    <a:pt x="7628" y="1482"/>
                  </a:cubicBezTo>
                  <a:cubicBezTo>
                    <a:pt x="7625" y="1321"/>
                    <a:pt x="7495" y="1191"/>
                    <a:pt x="7337" y="1191"/>
                  </a:cubicBezTo>
                  <a:close/>
                  <a:moveTo>
                    <a:pt x="8040" y="0"/>
                  </a:moveTo>
                  <a:cubicBezTo>
                    <a:pt x="7879" y="0"/>
                    <a:pt x="7749" y="130"/>
                    <a:pt x="7749" y="291"/>
                  </a:cubicBezTo>
                  <a:cubicBezTo>
                    <a:pt x="7749" y="452"/>
                    <a:pt x="7879" y="581"/>
                    <a:pt x="8040" y="581"/>
                  </a:cubicBezTo>
                  <a:cubicBezTo>
                    <a:pt x="8201" y="581"/>
                    <a:pt x="8331" y="452"/>
                    <a:pt x="8331" y="291"/>
                  </a:cubicBezTo>
                  <a:cubicBezTo>
                    <a:pt x="8331" y="130"/>
                    <a:pt x="8201" y="0"/>
                    <a:pt x="8040" y="0"/>
                  </a:cubicBezTo>
                  <a:close/>
                  <a:moveTo>
                    <a:pt x="8040" y="2351"/>
                  </a:moveTo>
                  <a:cubicBezTo>
                    <a:pt x="7879" y="2351"/>
                    <a:pt x="7749" y="2482"/>
                    <a:pt x="7749" y="2642"/>
                  </a:cubicBezTo>
                  <a:cubicBezTo>
                    <a:pt x="7749" y="2803"/>
                    <a:pt x="7879" y="2932"/>
                    <a:pt x="8040" y="2932"/>
                  </a:cubicBezTo>
                  <a:cubicBezTo>
                    <a:pt x="8201" y="2932"/>
                    <a:pt x="8331" y="2802"/>
                    <a:pt x="8331" y="2642"/>
                  </a:cubicBezTo>
                  <a:cubicBezTo>
                    <a:pt x="8331" y="2481"/>
                    <a:pt x="8201" y="2351"/>
                    <a:pt x="8040" y="2351"/>
                  </a:cubicBezTo>
                  <a:close/>
                  <a:moveTo>
                    <a:pt x="8040" y="4702"/>
                  </a:moveTo>
                  <a:cubicBezTo>
                    <a:pt x="7879" y="4702"/>
                    <a:pt x="7749" y="4831"/>
                    <a:pt x="7749" y="4992"/>
                  </a:cubicBezTo>
                  <a:cubicBezTo>
                    <a:pt x="7749" y="5153"/>
                    <a:pt x="7879" y="5283"/>
                    <a:pt x="8040" y="5283"/>
                  </a:cubicBezTo>
                  <a:cubicBezTo>
                    <a:pt x="8201" y="5283"/>
                    <a:pt x="8331" y="5153"/>
                    <a:pt x="8331" y="4992"/>
                  </a:cubicBezTo>
                  <a:cubicBezTo>
                    <a:pt x="8331" y="4831"/>
                    <a:pt x="8201" y="4702"/>
                    <a:pt x="8040" y="4702"/>
                  </a:cubicBezTo>
                  <a:close/>
                  <a:moveTo>
                    <a:pt x="8743" y="3525"/>
                  </a:moveTo>
                  <a:cubicBezTo>
                    <a:pt x="8582" y="3525"/>
                    <a:pt x="8452" y="3656"/>
                    <a:pt x="8452" y="3816"/>
                  </a:cubicBezTo>
                  <a:cubicBezTo>
                    <a:pt x="8452" y="3977"/>
                    <a:pt x="8582" y="4106"/>
                    <a:pt x="8743" y="4106"/>
                  </a:cubicBezTo>
                  <a:cubicBezTo>
                    <a:pt x="8903" y="4106"/>
                    <a:pt x="9033" y="3977"/>
                    <a:pt x="9033" y="3816"/>
                  </a:cubicBezTo>
                  <a:cubicBezTo>
                    <a:pt x="9033" y="3656"/>
                    <a:pt x="8903" y="3525"/>
                    <a:pt x="8743" y="3525"/>
                  </a:cubicBezTo>
                  <a:close/>
                  <a:moveTo>
                    <a:pt x="8743" y="1191"/>
                  </a:moveTo>
                  <a:cubicBezTo>
                    <a:pt x="8582" y="1191"/>
                    <a:pt x="8452" y="1321"/>
                    <a:pt x="8452" y="1482"/>
                  </a:cubicBezTo>
                  <a:cubicBezTo>
                    <a:pt x="8452" y="1643"/>
                    <a:pt x="8582" y="1772"/>
                    <a:pt x="8743" y="1772"/>
                  </a:cubicBezTo>
                  <a:cubicBezTo>
                    <a:pt x="8903" y="1772"/>
                    <a:pt x="9033" y="1643"/>
                    <a:pt x="9033" y="1482"/>
                  </a:cubicBezTo>
                  <a:cubicBezTo>
                    <a:pt x="9033" y="1321"/>
                    <a:pt x="8903" y="1191"/>
                    <a:pt x="8743" y="1191"/>
                  </a:cubicBezTo>
                  <a:close/>
                  <a:moveTo>
                    <a:pt x="9445" y="0"/>
                  </a:moveTo>
                  <a:cubicBezTo>
                    <a:pt x="9284" y="0"/>
                    <a:pt x="9155" y="130"/>
                    <a:pt x="9155" y="291"/>
                  </a:cubicBezTo>
                  <a:cubicBezTo>
                    <a:pt x="9155" y="452"/>
                    <a:pt x="9284" y="581"/>
                    <a:pt x="9445" y="581"/>
                  </a:cubicBezTo>
                  <a:cubicBezTo>
                    <a:pt x="9606" y="581"/>
                    <a:pt x="9736" y="452"/>
                    <a:pt x="9736" y="291"/>
                  </a:cubicBezTo>
                  <a:cubicBezTo>
                    <a:pt x="9736" y="130"/>
                    <a:pt x="9606" y="0"/>
                    <a:pt x="9445" y="0"/>
                  </a:cubicBezTo>
                  <a:close/>
                  <a:moveTo>
                    <a:pt x="9445" y="2351"/>
                  </a:moveTo>
                  <a:cubicBezTo>
                    <a:pt x="9284" y="2351"/>
                    <a:pt x="9155" y="2482"/>
                    <a:pt x="9155" y="2642"/>
                  </a:cubicBezTo>
                  <a:cubicBezTo>
                    <a:pt x="9155" y="2803"/>
                    <a:pt x="9284" y="2932"/>
                    <a:pt x="9445" y="2932"/>
                  </a:cubicBezTo>
                  <a:cubicBezTo>
                    <a:pt x="9606" y="2932"/>
                    <a:pt x="9736" y="2802"/>
                    <a:pt x="9736" y="2642"/>
                  </a:cubicBezTo>
                  <a:cubicBezTo>
                    <a:pt x="9736" y="2481"/>
                    <a:pt x="9606" y="2351"/>
                    <a:pt x="9445" y="2351"/>
                  </a:cubicBezTo>
                  <a:close/>
                  <a:moveTo>
                    <a:pt x="9445" y="4702"/>
                  </a:moveTo>
                  <a:cubicBezTo>
                    <a:pt x="9284" y="4702"/>
                    <a:pt x="9155" y="4831"/>
                    <a:pt x="9155" y="4992"/>
                  </a:cubicBezTo>
                  <a:cubicBezTo>
                    <a:pt x="9155" y="5153"/>
                    <a:pt x="9284" y="5283"/>
                    <a:pt x="9445" y="5283"/>
                  </a:cubicBezTo>
                  <a:cubicBezTo>
                    <a:pt x="9606" y="5283"/>
                    <a:pt x="9736" y="5153"/>
                    <a:pt x="9736" y="4992"/>
                  </a:cubicBezTo>
                  <a:cubicBezTo>
                    <a:pt x="9736" y="4831"/>
                    <a:pt x="9606" y="4702"/>
                    <a:pt x="9445" y="4702"/>
                  </a:cubicBezTo>
                  <a:close/>
                  <a:moveTo>
                    <a:pt x="10150" y="3525"/>
                  </a:moveTo>
                  <a:cubicBezTo>
                    <a:pt x="9990" y="3525"/>
                    <a:pt x="9860" y="3656"/>
                    <a:pt x="9860" y="3816"/>
                  </a:cubicBezTo>
                  <a:cubicBezTo>
                    <a:pt x="9860" y="3977"/>
                    <a:pt x="9990" y="4106"/>
                    <a:pt x="10150" y="4106"/>
                  </a:cubicBezTo>
                  <a:cubicBezTo>
                    <a:pt x="10311" y="4106"/>
                    <a:pt x="10440" y="3976"/>
                    <a:pt x="10440" y="3816"/>
                  </a:cubicBezTo>
                  <a:cubicBezTo>
                    <a:pt x="10438" y="3655"/>
                    <a:pt x="10308" y="3525"/>
                    <a:pt x="10150" y="3525"/>
                  </a:cubicBezTo>
                  <a:close/>
                  <a:moveTo>
                    <a:pt x="10150" y="1191"/>
                  </a:moveTo>
                  <a:cubicBezTo>
                    <a:pt x="9990" y="1191"/>
                    <a:pt x="9860" y="1321"/>
                    <a:pt x="9860" y="1482"/>
                  </a:cubicBezTo>
                  <a:cubicBezTo>
                    <a:pt x="9860" y="1643"/>
                    <a:pt x="9990" y="1772"/>
                    <a:pt x="10150" y="1772"/>
                  </a:cubicBezTo>
                  <a:cubicBezTo>
                    <a:pt x="10311" y="1772"/>
                    <a:pt x="10440" y="1643"/>
                    <a:pt x="10440" y="1482"/>
                  </a:cubicBezTo>
                  <a:cubicBezTo>
                    <a:pt x="10438" y="1321"/>
                    <a:pt x="10308" y="1191"/>
                    <a:pt x="10150" y="1191"/>
                  </a:cubicBezTo>
                  <a:close/>
                  <a:moveTo>
                    <a:pt x="10852" y="0"/>
                  </a:moveTo>
                  <a:cubicBezTo>
                    <a:pt x="10692" y="0"/>
                    <a:pt x="10562" y="130"/>
                    <a:pt x="10562" y="291"/>
                  </a:cubicBezTo>
                  <a:cubicBezTo>
                    <a:pt x="10562" y="452"/>
                    <a:pt x="10692" y="581"/>
                    <a:pt x="10852" y="581"/>
                  </a:cubicBezTo>
                  <a:cubicBezTo>
                    <a:pt x="11013" y="581"/>
                    <a:pt x="11143" y="452"/>
                    <a:pt x="11143" y="291"/>
                  </a:cubicBezTo>
                  <a:cubicBezTo>
                    <a:pt x="11140" y="130"/>
                    <a:pt x="11011" y="0"/>
                    <a:pt x="10852" y="0"/>
                  </a:cubicBezTo>
                  <a:close/>
                  <a:moveTo>
                    <a:pt x="10852" y="2351"/>
                  </a:moveTo>
                  <a:cubicBezTo>
                    <a:pt x="10692" y="2351"/>
                    <a:pt x="10562" y="2482"/>
                    <a:pt x="10562" y="2642"/>
                  </a:cubicBezTo>
                  <a:cubicBezTo>
                    <a:pt x="10562" y="2803"/>
                    <a:pt x="10692" y="2932"/>
                    <a:pt x="10852" y="2932"/>
                  </a:cubicBezTo>
                  <a:cubicBezTo>
                    <a:pt x="11013" y="2932"/>
                    <a:pt x="11143" y="2802"/>
                    <a:pt x="11143" y="2642"/>
                  </a:cubicBezTo>
                  <a:cubicBezTo>
                    <a:pt x="11140" y="2481"/>
                    <a:pt x="11011" y="2351"/>
                    <a:pt x="10852" y="2351"/>
                  </a:cubicBezTo>
                  <a:close/>
                  <a:moveTo>
                    <a:pt x="10852" y="4702"/>
                  </a:moveTo>
                  <a:cubicBezTo>
                    <a:pt x="10692" y="4702"/>
                    <a:pt x="10562" y="4831"/>
                    <a:pt x="10562" y="4992"/>
                  </a:cubicBezTo>
                  <a:cubicBezTo>
                    <a:pt x="10562" y="5153"/>
                    <a:pt x="10692" y="5283"/>
                    <a:pt x="10852" y="5283"/>
                  </a:cubicBezTo>
                  <a:cubicBezTo>
                    <a:pt x="11013" y="5283"/>
                    <a:pt x="11143" y="5153"/>
                    <a:pt x="11143" y="4992"/>
                  </a:cubicBezTo>
                  <a:cubicBezTo>
                    <a:pt x="11140" y="4831"/>
                    <a:pt x="11011" y="4702"/>
                    <a:pt x="10852" y="4702"/>
                  </a:cubicBezTo>
                  <a:close/>
                  <a:moveTo>
                    <a:pt x="11555" y="3525"/>
                  </a:moveTo>
                  <a:cubicBezTo>
                    <a:pt x="11394" y="3525"/>
                    <a:pt x="11264" y="3656"/>
                    <a:pt x="11264" y="3816"/>
                  </a:cubicBezTo>
                  <a:cubicBezTo>
                    <a:pt x="11264" y="3977"/>
                    <a:pt x="11394" y="4106"/>
                    <a:pt x="11555" y="4106"/>
                  </a:cubicBezTo>
                  <a:cubicBezTo>
                    <a:pt x="11716" y="4106"/>
                    <a:pt x="11846" y="3977"/>
                    <a:pt x="11846" y="3816"/>
                  </a:cubicBezTo>
                  <a:cubicBezTo>
                    <a:pt x="11846" y="3656"/>
                    <a:pt x="11716" y="3525"/>
                    <a:pt x="11555" y="3525"/>
                  </a:cubicBezTo>
                  <a:close/>
                  <a:moveTo>
                    <a:pt x="11555" y="1191"/>
                  </a:moveTo>
                  <a:cubicBezTo>
                    <a:pt x="11394" y="1191"/>
                    <a:pt x="11264" y="1321"/>
                    <a:pt x="11264" y="1482"/>
                  </a:cubicBezTo>
                  <a:cubicBezTo>
                    <a:pt x="11264" y="1643"/>
                    <a:pt x="11394" y="1772"/>
                    <a:pt x="11555" y="1772"/>
                  </a:cubicBezTo>
                  <a:cubicBezTo>
                    <a:pt x="11716" y="1772"/>
                    <a:pt x="11846" y="1643"/>
                    <a:pt x="11846" y="1482"/>
                  </a:cubicBezTo>
                  <a:cubicBezTo>
                    <a:pt x="11846" y="1321"/>
                    <a:pt x="11716" y="1191"/>
                    <a:pt x="11555" y="1191"/>
                  </a:cubicBezTo>
                  <a:close/>
                  <a:moveTo>
                    <a:pt x="12258" y="0"/>
                  </a:moveTo>
                  <a:cubicBezTo>
                    <a:pt x="12097" y="0"/>
                    <a:pt x="11967" y="130"/>
                    <a:pt x="11967" y="291"/>
                  </a:cubicBezTo>
                  <a:cubicBezTo>
                    <a:pt x="11967" y="452"/>
                    <a:pt x="12097" y="581"/>
                    <a:pt x="12258" y="581"/>
                  </a:cubicBezTo>
                  <a:cubicBezTo>
                    <a:pt x="12419" y="581"/>
                    <a:pt x="12549" y="452"/>
                    <a:pt x="12549" y="291"/>
                  </a:cubicBezTo>
                  <a:cubicBezTo>
                    <a:pt x="12549" y="130"/>
                    <a:pt x="12419" y="0"/>
                    <a:pt x="12258" y="0"/>
                  </a:cubicBezTo>
                  <a:close/>
                  <a:moveTo>
                    <a:pt x="12258" y="2351"/>
                  </a:moveTo>
                  <a:cubicBezTo>
                    <a:pt x="12097" y="2351"/>
                    <a:pt x="11967" y="2482"/>
                    <a:pt x="11967" y="2642"/>
                  </a:cubicBezTo>
                  <a:cubicBezTo>
                    <a:pt x="11967" y="2803"/>
                    <a:pt x="12097" y="2932"/>
                    <a:pt x="12258" y="2932"/>
                  </a:cubicBezTo>
                  <a:cubicBezTo>
                    <a:pt x="12419" y="2932"/>
                    <a:pt x="12549" y="2802"/>
                    <a:pt x="12549" y="2642"/>
                  </a:cubicBezTo>
                  <a:cubicBezTo>
                    <a:pt x="12549" y="2481"/>
                    <a:pt x="12419" y="2351"/>
                    <a:pt x="12258" y="2351"/>
                  </a:cubicBezTo>
                  <a:close/>
                  <a:moveTo>
                    <a:pt x="12258" y="4702"/>
                  </a:moveTo>
                  <a:cubicBezTo>
                    <a:pt x="12097" y="4702"/>
                    <a:pt x="11967" y="4831"/>
                    <a:pt x="11967" y="4992"/>
                  </a:cubicBezTo>
                  <a:cubicBezTo>
                    <a:pt x="11967" y="5153"/>
                    <a:pt x="12097" y="5283"/>
                    <a:pt x="12258" y="5283"/>
                  </a:cubicBezTo>
                  <a:cubicBezTo>
                    <a:pt x="12419" y="5283"/>
                    <a:pt x="12549" y="5153"/>
                    <a:pt x="12549" y="4992"/>
                  </a:cubicBezTo>
                  <a:cubicBezTo>
                    <a:pt x="12549" y="4831"/>
                    <a:pt x="12419" y="4702"/>
                    <a:pt x="12258" y="4702"/>
                  </a:cubicBezTo>
                  <a:close/>
                  <a:moveTo>
                    <a:pt x="12961" y="3525"/>
                  </a:moveTo>
                  <a:cubicBezTo>
                    <a:pt x="12800" y="3525"/>
                    <a:pt x="12670" y="3656"/>
                    <a:pt x="12670" y="3816"/>
                  </a:cubicBezTo>
                  <a:cubicBezTo>
                    <a:pt x="12670" y="3977"/>
                    <a:pt x="12801" y="4106"/>
                    <a:pt x="12961" y="4106"/>
                  </a:cubicBezTo>
                  <a:cubicBezTo>
                    <a:pt x="13122" y="4106"/>
                    <a:pt x="13251" y="3977"/>
                    <a:pt x="13251" y="3816"/>
                  </a:cubicBezTo>
                  <a:cubicBezTo>
                    <a:pt x="13251" y="3656"/>
                    <a:pt x="13121" y="3525"/>
                    <a:pt x="12961" y="3525"/>
                  </a:cubicBezTo>
                  <a:close/>
                  <a:moveTo>
                    <a:pt x="12961" y="1191"/>
                  </a:moveTo>
                  <a:cubicBezTo>
                    <a:pt x="12800" y="1191"/>
                    <a:pt x="12670" y="1321"/>
                    <a:pt x="12670" y="1482"/>
                  </a:cubicBezTo>
                  <a:cubicBezTo>
                    <a:pt x="12670" y="1643"/>
                    <a:pt x="12801" y="1772"/>
                    <a:pt x="12961" y="1772"/>
                  </a:cubicBezTo>
                  <a:cubicBezTo>
                    <a:pt x="13122" y="1772"/>
                    <a:pt x="13251" y="1643"/>
                    <a:pt x="13251" y="1482"/>
                  </a:cubicBezTo>
                  <a:cubicBezTo>
                    <a:pt x="13251" y="1321"/>
                    <a:pt x="13121" y="1191"/>
                    <a:pt x="12961" y="1191"/>
                  </a:cubicBezTo>
                  <a:close/>
                  <a:moveTo>
                    <a:pt x="13658" y="0"/>
                  </a:moveTo>
                  <a:cubicBezTo>
                    <a:pt x="13497" y="0"/>
                    <a:pt x="13367" y="130"/>
                    <a:pt x="13367" y="291"/>
                  </a:cubicBezTo>
                  <a:cubicBezTo>
                    <a:pt x="13367" y="452"/>
                    <a:pt x="13498" y="581"/>
                    <a:pt x="13658" y="581"/>
                  </a:cubicBezTo>
                  <a:cubicBezTo>
                    <a:pt x="13819" y="581"/>
                    <a:pt x="13948" y="452"/>
                    <a:pt x="13948" y="291"/>
                  </a:cubicBezTo>
                  <a:cubicBezTo>
                    <a:pt x="13948" y="130"/>
                    <a:pt x="13818" y="0"/>
                    <a:pt x="13658" y="0"/>
                  </a:cubicBezTo>
                  <a:close/>
                  <a:moveTo>
                    <a:pt x="13658" y="2351"/>
                  </a:moveTo>
                  <a:cubicBezTo>
                    <a:pt x="13497" y="2351"/>
                    <a:pt x="13367" y="2482"/>
                    <a:pt x="13367" y="2642"/>
                  </a:cubicBezTo>
                  <a:cubicBezTo>
                    <a:pt x="13367" y="2803"/>
                    <a:pt x="13498" y="2932"/>
                    <a:pt x="13658" y="2932"/>
                  </a:cubicBezTo>
                  <a:cubicBezTo>
                    <a:pt x="13819" y="2932"/>
                    <a:pt x="13948" y="2802"/>
                    <a:pt x="13948" y="2642"/>
                  </a:cubicBezTo>
                  <a:cubicBezTo>
                    <a:pt x="13948" y="2481"/>
                    <a:pt x="13818" y="2351"/>
                    <a:pt x="13658" y="2351"/>
                  </a:cubicBezTo>
                  <a:close/>
                  <a:moveTo>
                    <a:pt x="13658" y="4702"/>
                  </a:moveTo>
                  <a:cubicBezTo>
                    <a:pt x="13497" y="4702"/>
                    <a:pt x="13367" y="4831"/>
                    <a:pt x="13367" y="4992"/>
                  </a:cubicBezTo>
                  <a:cubicBezTo>
                    <a:pt x="13367" y="5153"/>
                    <a:pt x="13498" y="5283"/>
                    <a:pt x="13658" y="5283"/>
                  </a:cubicBezTo>
                  <a:cubicBezTo>
                    <a:pt x="13819" y="5283"/>
                    <a:pt x="13948" y="5153"/>
                    <a:pt x="13948" y="4992"/>
                  </a:cubicBezTo>
                  <a:cubicBezTo>
                    <a:pt x="13948" y="4831"/>
                    <a:pt x="13818" y="4702"/>
                    <a:pt x="13658" y="4702"/>
                  </a:cubicBezTo>
                  <a:close/>
                  <a:moveTo>
                    <a:pt x="14360" y="3525"/>
                  </a:moveTo>
                  <a:cubicBezTo>
                    <a:pt x="14199" y="3525"/>
                    <a:pt x="14070" y="3656"/>
                    <a:pt x="14070" y="3816"/>
                  </a:cubicBezTo>
                  <a:cubicBezTo>
                    <a:pt x="14070" y="3977"/>
                    <a:pt x="14199" y="4106"/>
                    <a:pt x="14360" y="4106"/>
                  </a:cubicBezTo>
                  <a:cubicBezTo>
                    <a:pt x="14521" y="4106"/>
                    <a:pt x="14651" y="3977"/>
                    <a:pt x="14651" y="3816"/>
                  </a:cubicBezTo>
                  <a:cubicBezTo>
                    <a:pt x="14651" y="3656"/>
                    <a:pt x="14521" y="3525"/>
                    <a:pt x="14360" y="3525"/>
                  </a:cubicBezTo>
                  <a:close/>
                  <a:moveTo>
                    <a:pt x="14360" y="1191"/>
                  </a:moveTo>
                  <a:cubicBezTo>
                    <a:pt x="14199" y="1191"/>
                    <a:pt x="14070" y="1321"/>
                    <a:pt x="14070" y="1482"/>
                  </a:cubicBezTo>
                  <a:cubicBezTo>
                    <a:pt x="14070" y="1643"/>
                    <a:pt x="14199" y="1772"/>
                    <a:pt x="14360" y="1772"/>
                  </a:cubicBezTo>
                  <a:cubicBezTo>
                    <a:pt x="14521" y="1772"/>
                    <a:pt x="14651" y="1643"/>
                    <a:pt x="14651" y="1482"/>
                  </a:cubicBezTo>
                  <a:cubicBezTo>
                    <a:pt x="14651" y="1321"/>
                    <a:pt x="14521" y="1191"/>
                    <a:pt x="14360" y="1191"/>
                  </a:cubicBezTo>
                  <a:close/>
                  <a:moveTo>
                    <a:pt x="15066" y="0"/>
                  </a:moveTo>
                  <a:cubicBezTo>
                    <a:pt x="14905" y="0"/>
                    <a:pt x="14775" y="130"/>
                    <a:pt x="14775" y="291"/>
                  </a:cubicBezTo>
                  <a:cubicBezTo>
                    <a:pt x="14775" y="452"/>
                    <a:pt x="14905" y="581"/>
                    <a:pt x="15066" y="581"/>
                  </a:cubicBezTo>
                  <a:cubicBezTo>
                    <a:pt x="15227" y="581"/>
                    <a:pt x="15356" y="452"/>
                    <a:pt x="15356" y="291"/>
                  </a:cubicBezTo>
                  <a:cubicBezTo>
                    <a:pt x="15354" y="130"/>
                    <a:pt x="15224" y="0"/>
                    <a:pt x="15066" y="0"/>
                  </a:cubicBezTo>
                  <a:close/>
                  <a:moveTo>
                    <a:pt x="15066" y="2351"/>
                  </a:moveTo>
                  <a:cubicBezTo>
                    <a:pt x="14905" y="2351"/>
                    <a:pt x="14775" y="2482"/>
                    <a:pt x="14775" y="2642"/>
                  </a:cubicBezTo>
                  <a:cubicBezTo>
                    <a:pt x="14775" y="2803"/>
                    <a:pt x="14905" y="2932"/>
                    <a:pt x="15066" y="2932"/>
                  </a:cubicBezTo>
                  <a:cubicBezTo>
                    <a:pt x="15227" y="2932"/>
                    <a:pt x="15356" y="2802"/>
                    <a:pt x="15356" y="2642"/>
                  </a:cubicBezTo>
                  <a:cubicBezTo>
                    <a:pt x="15354" y="2481"/>
                    <a:pt x="15224" y="2351"/>
                    <a:pt x="15066" y="2351"/>
                  </a:cubicBezTo>
                  <a:close/>
                  <a:moveTo>
                    <a:pt x="15066" y="4702"/>
                  </a:moveTo>
                  <a:cubicBezTo>
                    <a:pt x="14905" y="4702"/>
                    <a:pt x="14775" y="4831"/>
                    <a:pt x="14775" y="4992"/>
                  </a:cubicBezTo>
                  <a:cubicBezTo>
                    <a:pt x="14775" y="5153"/>
                    <a:pt x="14905" y="5283"/>
                    <a:pt x="15066" y="5283"/>
                  </a:cubicBezTo>
                  <a:cubicBezTo>
                    <a:pt x="15227" y="5283"/>
                    <a:pt x="15356" y="5153"/>
                    <a:pt x="15356" y="4992"/>
                  </a:cubicBezTo>
                  <a:cubicBezTo>
                    <a:pt x="15354" y="4831"/>
                    <a:pt x="15224" y="4702"/>
                    <a:pt x="15066" y="4702"/>
                  </a:cubicBezTo>
                  <a:close/>
                  <a:moveTo>
                    <a:pt x="15768" y="3525"/>
                  </a:moveTo>
                  <a:cubicBezTo>
                    <a:pt x="15608" y="3525"/>
                    <a:pt x="15478" y="3656"/>
                    <a:pt x="15478" y="3816"/>
                  </a:cubicBezTo>
                  <a:cubicBezTo>
                    <a:pt x="15478" y="3977"/>
                    <a:pt x="15608" y="4106"/>
                    <a:pt x="15768" y="4106"/>
                  </a:cubicBezTo>
                  <a:cubicBezTo>
                    <a:pt x="15929" y="4106"/>
                    <a:pt x="16059" y="3977"/>
                    <a:pt x="16059" y="3816"/>
                  </a:cubicBezTo>
                  <a:cubicBezTo>
                    <a:pt x="16059" y="3656"/>
                    <a:pt x="15929" y="3525"/>
                    <a:pt x="15768" y="3525"/>
                  </a:cubicBezTo>
                  <a:close/>
                  <a:moveTo>
                    <a:pt x="15768" y="1191"/>
                  </a:moveTo>
                  <a:cubicBezTo>
                    <a:pt x="15608" y="1191"/>
                    <a:pt x="15478" y="1321"/>
                    <a:pt x="15478" y="1482"/>
                  </a:cubicBezTo>
                  <a:cubicBezTo>
                    <a:pt x="15478" y="1643"/>
                    <a:pt x="15608" y="1772"/>
                    <a:pt x="15768" y="1772"/>
                  </a:cubicBezTo>
                  <a:cubicBezTo>
                    <a:pt x="15929" y="1772"/>
                    <a:pt x="16059" y="1643"/>
                    <a:pt x="16059" y="1482"/>
                  </a:cubicBezTo>
                  <a:cubicBezTo>
                    <a:pt x="16059" y="1321"/>
                    <a:pt x="15929" y="1191"/>
                    <a:pt x="15768" y="1191"/>
                  </a:cubicBezTo>
                  <a:close/>
                  <a:moveTo>
                    <a:pt x="16471" y="0"/>
                  </a:moveTo>
                  <a:cubicBezTo>
                    <a:pt x="16310" y="0"/>
                    <a:pt x="16181" y="130"/>
                    <a:pt x="16181" y="291"/>
                  </a:cubicBezTo>
                  <a:cubicBezTo>
                    <a:pt x="16181" y="452"/>
                    <a:pt x="16310" y="581"/>
                    <a:pt x="16471" y="581"/>
                  </a:cubicBezTo>
                  <a:cubicBezTo>
                    <a:pt x="16632" y="581"/>
                    <a:pt x="16762" y="452"/>
                    <a:pt x="16762" y="291"/>
                  </a:cubicBezTo>
                  <a:cubicBezTo>
                    <a:pt x="16762" y="130"/>
                    <a:pt x="16632" y="0"/>
                    <a:pt x="16471" y="0"/>
                  </a:cubicBezTo>
                  <a:close/>
                  <a:moveTo>
                    <a:pt x="16471" y="2351"/>
                  </a:moveTo>
                  <a:cubicBezTo>
                    <a:pt x="16310" y="2351"/>
                    <a:pt x="16181" y="2482"/>
                    <a:pt x="16181" y="2642"/>
                  </a:cubicBezTo>
                  <a:cubicBezTo>
                    <a:pt x="16181" y="2803"/>
                    <a:pt x="16310" y="2932"/>
                    <a:pt x="16471" y="2932"/>
                  </a:cubicBezTo>
                  <a:cubicBezTo>
                    <a:pt x="16632" y="2932"/>
                    <a:pt x="16762" y="2802"/>
                    <a:pt x="16762" y="2642"/>
                  </a:cubicBezTo>
                  <a:cubicBezTo>
                    <a:pt x="16762" y="2481"/>
                    <a:pt x="16632" y="2351"/>
                    <a:pt x="16471" y="2351"/>
                  </a:cubicBezTo>
                  <a:close/>
                  <a:moveTo>
                    <a:pt x="16471" y="4702"/>
                  </a:moveTo>
                  <a:cubicBezTo>
                    <a:pt x="16310" y="4702"/>
                    <a:pt x="16181" y="4831"/>
                    <a:pt x="16181" y="4992"/>
                  </a:cubicBezTo>
                  <a:cubicBezTo>
                    <a:pt x="16181" y="5153"/>
                    <a:pt x="16310" y="5283"/>
                    <a:pt x="16471" y="5283"/>
                  </a:cubicBezTo>
                  <a:cubicBezTo>
                    <a:pt x="16632" y="5283"/>
                    <a:pt x="16762" y="5153"/>
                    <a:pt x="16762" y="4992"/>
                  </a:cubicBezTo>
                  <a:cubicBezTo>
                    <a:pt x="16762" y="4831"/>
                    <a:pt x="16632" y="4702"/>
                    <a:pt x="16471" y="4702"/>
                  </a:cubicBezTo>
                  <a:close/>
                  <a:moveTo>
                    <a:pt x="17174" y="3525"/>
                  </a:moveTo>
                  <a:cubicBezTo>
                    <a:pt x="17013" y="3525"/>
                    <a:pt x="16883" y="3656"/>
                    <a:pt x="16883" y="3816"/>
                  </a:cubicBezTo>
                  <a:cubicBezTo>
                    <a:pt x="16883" y="3977"/>
                    <a:pt x="17013" y="4106"/>
                    <a:pt x="17174" y="4106"/>
                  </a:cubicBezTo>
                  <a:cubicBezTo>
                    <a:pt x="17335" y="4106"/>
                    <a:pt x="17465" y="3976"/>
                    <a:pt x="17465" y="3816"/>
                  </a:cubicBezTo>
                  <a:cubicBezTo>
                    <a:pt x="17465" y="3655"/>
                    <a:pt x="17335" y="3525"/>
                    <a:pt x="17174" y="3525"/>
                  </a:cubicBezTo>
                  <a:close/>
                  <a:moveTo>
                    <a:pt x="17174" y="1191"/>
                  </a:moveTo>
                  <a:cubicBezTo>
                    <a:pt x="17013" y="1191"/>
                    <a:pt x="16883" y="1321"/>
                    <a:pt x="16883" y="1482"/>
                  </a:cubicBezTo>
                  <a:cubicBezTo>
                    <a:pt x="16883" y="1643"/>
                    <a:pt x="17013" y="1772"/>
                    <a:pt x="17174" y="1772"/>
                  </a:cubicBezTo>
                  <a:cubicBezTo>
                    <a:pt x="17335" y="1772"/>
                    <a:pt x="17465" y="1643"/>
                    <a:pt x="17465" y="1482"/>
                  </a:cubicBezTo>
                  <a:cubicBezTo>
                    <a:pt x="17465" y="1321"/>
                    <a:pt x="17335" y="1191"/>
                    <a:pt x="17174" y="1191"/>
                  </a:cubicBezTo>
                  <a:close/>
                  <a:moveTo>
                    <a:pt x="17877" y="0"/>
                  </a:moveTo>
                  <a:cubicBezTo>
                    <a:pt x="17716" y="0"/>
                    <a:pt x="17586" y="130"/>
                    <a:pt x="17586" y="291"/>
                  </a:cubicBezTo>
                  <a:cubicBezTo>
                    <a:pt x="17586" y="452"/>
                    <a:pt x="17717" y="581"/>
                    <a:pt x="17877" y="581"/>
                  </a:cubicBezTo>
                  <a:cubicBezTo>
                    <a:pt x="18038" y="581"/>
                    <a:pt x="18167" y="452"/>
                    <a:pt x="18167" y="291"/>
                  </a:cubicBezTo>
                  <a:cubicBezTo>
                    <a:pt x="18167" y="130"/>
                    <a:pt x="18037" y="0"/>
                    <a:pt x="17877" y="0"/>
                  </a:cubicBezTo>
                  <a:close/>
                  <a:moveTo>
                    <a:pt x="17877" y="2351"/>
                  </a:moveTo>
                  <a:cubicBezTo>
                    <a:pt x="17716" y="2351"/>
                    <a:pt x="17586" y="2482"/>
                    <a:pt x="17586" y="2642"/>
                  </a:cubicBezTo>
                  <a:cubicBezTo>
                    <a:pt x="17586" y="2803"/>
                    <a:pt x="17717" y="2932"/>
                    <a:pt x="17877" y="2932"/>
                  </a:cubicBezTo>
                  <a:cubicBezTo>
                    <a:pt x="18038" y="2932"/>
                    <a:pt x="18167" y="2802"/>
                    <a:pt x="18167" y="2642"/>
                  </a:cubicBezTo>
                  <a:cubicBezTo>
                    <a:pt x="18167" y="2481"/>
                    <a:pt x="18037" y="2351"/>
                    <a:pt x="17877" y="2351"/>
                  </a:cubicBezTo>
                  <a:close/>
                  <a:moveTo>
                    <a:pt x="17877" y="4702"/>
                  </a:moveTo>
                  <a:cubicBezTo>
                    <a:pt x="17716" y="4702"/>
                    <a:pt x="17586" y="4831"/>
                    <a:pt x="17586" y="4992"/>
                  </a:cubicBezTo>
                  <a:cubicBezTo>
                    <a:pt x="17586" y="5153"/>
                    <a:pt x="17717" y="5283"/>
                    <a:pt x="17877" y="5283"/>
                  </a:cubicBezTo>
                  <a:cubicBezTo>
                    <a:pt x="18038" y="5283"/>
                    <a:pt x="18167" y="5153"/>
                    <a:pt x="18167" y="4992"/>
                  </a:cubicBezTo>
                  <a:cubicBezTo>
                    <a:pt x="18167" y="4831"/>
                    <a:pt x="18037" y="4702"/>
                    <a:pt x="17877" y="4702"/>
                  </a:cubicBezTo>
                  <a:close/>
                  <a:moveTo>
                    <a:pt x="18582" y="3525"/>
                  </a:moveTo>
                  <a:cubicBezTo>
                    <a:pt x="18421" y="3525"/>
                    <a:pt x="18291" y="3656"/>
                    <a:pt x="18291" y="3816"/>
                  </a:cubicBezTo>
                  <a:cubicBezTo>
                    <a:pt x="18291" y="3977"/>
                    <a:pt x="18421" y="4106"/>
                    <a:pt x="18582" y="4106"/>
                  </a:cubicBezTo>
                  <a:cubicBezTo>
                    <a:pt x="18743" y="4106"/>
                    <a:pt x="18873" y="3976"/>
                    <a:pt x="18873" y="3816"/>
                  </a:cubicBezTo>
                  <a:cubicBezTo>
                    <a:pt x="18870" y="3655"/>
                    <a:pt x="18740" y="3525"/>
                    <a:pt x="18582" y="3525"/>
                  </a:cubicBezTo>
                  <a:close/>
                  <a:moveTo>
                    <a:pt x="18582" y="1191"/>
                  </a:moveTo>
                  <a:cubicBezTo>
                    <a:pt x="18421" y="1191"/>
                    <a:pt x="18291" y="1321"/>
                    <a:pt x="18291" y="1482"/>
                  </a:cubicBezTo>
                  <a:cubicBezTo>
                    <a:pt x="18291" y="1643"/>
                    <a:pt x="18421" y="1772"/>
                    <a:pt x="18582" y="1772"/>
                  </a:cubicBezTo>
                  <a:cubicBezTo>
                    <a:pt x="18743" y="1772"/>
                    <a:pt x="18873" y="1643"/>
                    <a:pt x="18873" y="1482"/>
                  </a:cubicBezTo>
                  <a:cubicBezTo>
                    <a:pt x="18870" y="1321"/>
                    <a:pt x="18740" y="1191"/>
                    <a:pt x="18582" y="1191"/>
                  </a:cubicBezTo>
                  <a:close/>
                  <a:moveTo>
                    <a:pt x="19285" y="0"/>
                  </a:moveTo>
                  <a:cubicBezTo>
                    <a:pt x="19124" y="0"/>
                    <a:pt x="18994" y="130"/>
                    <a:pt x="18994" y="291"/>
                  </a:cubicBezTo>
                  <a:cubicBezTo>
                    <a:pt x="18994" y="452"/>
                    <a:pt x="19124" y="581"/>
                    <a:pt x="19285" y="581"/>
                  </a:cubicBezTo>
                  <a:cubicBezTo>
                    <a:pt x="19446" y="581"/>
                    <a:pt x="19575" y="452"/>
                    <a:pt x="19575" y="291"/>
                  </a:cubicBezTo>
                  <a:cubicBezTo>
                    <a:pt x="19575" y="130"/>
                    <a:pt x="19446" y="0"/>
                    <a:pt x="19285" y="0"/>
                  </a:cubicBezTo>
                  <a:close/>
                  <a:moveTo>
                    <a:pt x="19285" y="2351"/>
                  </a:moveTo>
                  <a:cubicBezTo>
                    <a:pt x="19124" y="2351"/>
                    <a:pt x="18994" y="2482"/>
                    <a:pt x="18994" y="2642"/>
                  </a:cubicBezTo>
                  <a:cubicBezTo>
                    <a:pt x="18994" y="2803"/>
                    <a:pt x="19124" y="2932"/>
                    <a:pt x="19285" y="2932"/>
                  </a:cubicBezTo>
                  <a:cubicBezTo>
                    <a:pt x="19446" y="2932"/>
                    <a:pt x="19575" y="2802"/>
                    <a:pt x="19575" y="2642"/>
                  </a:cubicBezTo>
                  <a:cubicBezTo>
                    <a:pt x="19575" y="2481"/>
                    <a:pt x="19446" y="2351"/>
                    <a:pt x="19285" y="2351"/>
                  </a:cubicBezTo>
                  <a:close/>
                  <a:moveTo>
                    <a:pt x="19285" y="4702"/>
                  </a:moveTo>
                  <a:cubicBezTo>
                    <a:pt x="19124" y="4702"/>
                    <a:pt x="18994" y="4831"/>
                    <a:pt x="18994" y="4992"/>
                  </a:cubicBezTo>
                  <a:cubicBezTo>
                    <a:pt x="18994" y="5153"/>
                    <a:pt x="19124" y="5283"/>
                    <a:pt x="19285" y="5283"/>
                  </a:cubicBezTo>
                  <a:cubicBezTo>
                    <a:pt x="19446" y="5283"/>
                    <a:pt x="19575" y="5153"/>
                    <a:pt x="19575" y="4992"/>
                  </a:cubicBezTo>
                  <a:cubicBezTo>
                    <a:pt x="19575" y="4831"/>
                    <a:pt x="19446" y="4702"/>
                    <a:pt x="19285" y="4702"/>
                  </a:cubicBezTo>
                  <a:close/>
                  <a:moveTo>
                    <a:pt x="19987" y="3525"/>
                  </a:moveTo>
                  <a:cubicBezTo>
                    <a:pt x="19827" y="3525"/>
                    <a:pt x="19697" y="3656"/>
                    <a:pt x="19697" y="3816"/>
                  </a:cubicBezTo>
                  <a:cubicBezTo>
                    <a:pt x="19697" y="3977"/>
                    <a:pt x="19827" y="4106"/>
                    <a:pt x="19987" y="4106"/>
                  </a:cubicBezTo>
                  <a:cubicBezTo>
                    <a:pt x="20148" y="4106"/>
                    <a:pt x="20278" y="3977"/>
                    <a:pt x="20278" y="3816"/>
                  </a:cubicBezTo>
                  <a:cubicBezTo>
                    <a:pt x="20278" y="3656"/>
                    <a:pt x="20148" y="3525"/>
                    <a:pt x="19987" y="3525"/>
                  </a:cubicBezTo>
                  <a:close/>
                  <a:moveTo>
                    <a:pt x="19987" y="1191"/>
                  </a:moveTo>
                  <a:cubicBezTo>
                    <a:pt x="19827" y="1191"/>
                    <a:pt x="19697" y="1321"/>
                    <a:pt x="19697" y="1482"/>
                  </a:cubicBezTo>
                  <a:cubicBezTo>
                    <a:pt x="19697" y="1643"/>
                    <a:pt x="19827" y="1772"/>
                    <a:pt x="19987" y="1772"/>
                  </a:cubicBezTo>
                  <a:cubicBezTo>
                    <a:pt x="20148" y="1772"/>
                    <a:pt x="20278" y="1643"/>
                    <a:pt x="20278" y="1482"/>
                  </a:cubicBezTo>
                  <a:cubicBezTo>
                    <a:pt x="20278" y="1321"/>
                    <a:pt x="20148" y="1191"/>
                    <a:pt x="19987" y="119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bevel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48" name="Freeform 1">
            <a:extLst>
              <a:ext uri="{FF2B5EF4-FFF2-40B4-BE49-F238E27FC236}">
                <a16:creationId xmlns:a16="http://schemas.microsoft.com/office/drawing/2014/main" id="{0C8B2A81-042A-44EA-ABF2-4D60ACA6C170}"/>
              </a:ext>
            </a:extLst>
          </p:cNvPr>
          <p:cNvSpPr>
            <a:spLocks noChangeAspect="1" noChangeArrowheads="1"/>
          </p:cNvSpPr>
          <p:nvPr/>
        </p:nvSpPr>
        <p:spPr bwMode="white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314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5221411"/>
            <a:ext cx="7791858" cy="465808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2054070"/>
            <a:ext cx="7972248" cy="3038449"/>
          </a:xfrm>
          <a:prstGeom prst="rect">
            <a:avLst/>
          </a:prstGeom>
        </p:spPr>
        <p:txBody>
          <a:bodyPr>
            <a:noAutofit/>
          </a:bodyPr>
          <a:lstStyle>
            <a:lvl1pPr marL="183596" indent="-39995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18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4942447"/>
            <a:ext cx="7791858" cy="465808"/>
          </a:xfrm>
          <a:prstGeom prst="rect">
            <a:avLst/>
          </a:prstGeom>
        </p:spPr>
        <p:txBody>
          <a:bodyPr wrap="square" lIns="91420" tIns="45710" rIns="91420" bIns="45710" anchor="t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ts val="600"/>
              </a:spcBef>
              <a:buNone/>
              <a:defRPr sz="2200" b="0" i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18182" y="1775106"/>
            <a:ext cx="7972248" cy="3038449"/>
          </a:xfrm>
          <a:prstGeom prst="rect">
            <a:avLst/>
          </a:prstGeom>
        </p:spPr>
        <p:txBody>
          <a:bodyPr>
            <a:noAutofit/>
          </a:bodyPr>
          <a:lstStyle>
            <a:lvl1pPr marL="183596" indent="-399958" algn="l">
              <a:lnSpc>
                <a:spcPct val="90000"/>
              </a:lnSpc>
              <a:defRPr sz="4000" b="0" i="1" spc="0" baseline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defTabSz="610729"/>
            <a:endParaRPr lang="en-GB"/>
          </a:p>
        </p:txBody>
      </p:sp>
      <p:sp>
        <p:nvSpPr>
          <p:cNvPr id="24" name="Freeform 1">
            <a:extLst>
              <a:ext uri="{FF2B5EF4-FFF2-40B4-BE49-F238E27FC236}">
                <a16:creationId xmlns:a16="http://schemas.microsoft.com/office/drawing/2014/main" id="{FC48E81A-8C50-475E-A4D1-4FB3DFA13D21}"/>
              </a:ext>
            </a:extLst>
          </p:cNvPr>
          <p:cNvSpPr>
            <a:spLocks noChangeAspect="1" noChangeArrowheads="1"/>
          </p:cNvSpPr>
          <p:nvPr/>
        </p:nvSpPr>
        <p:spPr bwMode="black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43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14350" y="1797052"/>
            <a:ext cx="8115300" cy="3544971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5530962"/>
            <a:ext cx="7180312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CiscoSansTT Light" panose="020B0503020201020303" pitchFamily="34" charset="0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45200" y="256034"/>
            <a:ext cx="8257032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CiscoSansTT Light" panose="020B05030202010203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2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 Thin"/>
              </a:defRPr>
            </a:lvl1pPr>
          </a:lstStyle>
          <a:p>
            <a:pPr defTabSz="610729"/>
            <a:endParaRPr lang="en-GB"/>
          </a:p>
        </p:txBody>
      </p:sp>
      <p:sp>
        <p:nvSpPr>
          <p:cNvPr id="2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7" name="Freeform 1">
            <a:extLst>
              <a:ext uri="{FF2B5EF4-FFF2-40B4-BE49-F238E27FC236}">
                <a16:creationId xmlns:a16="http://schemas.microsoft.com/office/drawing/2014/main" id="{A1A37470-C414-48DA-A29F-A89AD43CD4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14350" y="1796717"/>
            <a:ext cx="8115300" cy="358206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CiscoSansTT Light" panose="020B0503020201020303" pitchFamily="34" charset="0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5530962"/>
            <a:ext cx="7180312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CiscoSansTT Light" panose="020B0503020201020303" pitchFamily="34" charset="0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45201" y="256034"/>
            <a:ext cx="8257475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latin typeface="CiscoSansTT Light" panose="020B05030202010203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2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 Thin"/>
              </a:defRPr>
            </a:lvl1pPr>
          </a:lstStyle>
          <a:p>
            <a:pPr defTabSz="610729"/>
            <a:endParaRPr lang="en-GB"/>
          </a:p>
        </p:txBody>
      </p:sp>
      <p:sp>
        <p:nvSpPr>
          <p:cNvPr id="2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7" name="Freeform 1">
            <a:extLst>
              <a:ext uri="{FF2B5EF4-FFF2-40B4-BE49-F238E27FC236}">
                <a16:creationId xmlns:a16="http://schemas.microsoft.com/office/drawing/2014/main" id="{88C5B0FB-55B0-4E99-A34B-EB1EE5A33E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21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443498" y="777240"/>
            <a:ext cx="8257006" cy="442569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tx2"/>
                </a:solidFill>
                <a:latin typeface="CiscoSansTT Light" panose="020B0503020201020303" pitchFamily="34" charset="0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/>
                </a:solidFill>
                <a:latin typeface="CiscoSansTT Light" panose="020B0503020201020303" pitchFamily="34" charset="0"/>
                <a:cs typeface="CiscoSans Thin"/>
              </a:defRPr>
            </a:lvl1pPr>
          </a:lstStyle>
          <a:p>
            <a:pPr defTabSz="610729"/>
            <a:endParaRPr lang="en-GB"/>
          </a:p>
        </p:txBody>
      </p:sp>
      <p:sp>
        <p:nvSpPr>
          <p:cNvPr id="2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Freeform 1">
            <a:extLst>
              <a:ext uri="{FF2B5EF4-FFF2-40B4-BE49-F238E27FC236}">
                <a16:creationId xmlns:a16="http://schemas.microsoft.com/office/drawing/2014/main" id="{84407E7C-DC70-456D-86C7-8BAE86BCF2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011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359719" y="778669"/>
            <a:ext cx="4424562" cy="442569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tx2"/>
                </a:solidFill>
                <a:latin typeface="CiscoSansTT Light" panose="020B0503020201020303" pitchFamily="34" charset="0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/>
                </a:solidFill>
                <a:latin typeface="CiscoSansTT Light" panose="020B0503020201020303" pitchFamily="34" charset="0"/>
                <a:cs typeface="CiscoSans Thin"/>
              </a:defRPr>
            </a:lvl1pPr>
          </a:lstStyle>
          <a:p>
            <a:pPr defTabSz="610729"/>
            <a:endParaRPr lang="en-GB"/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reeform 1">
            <a:extLst>
              <a:ext uri="{FF2B5EF4-FFF2-40B4-BE49-F238E27FC236}">
                <a16:creationId xmlns:a16="http://schemas.microsoft.com/office/drawing/2014/main" id="{C6AFBDD9-A4CC-4FCE-8947-C9629C7037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898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CiscoSansTT Light" panose="020B0503020201020303" pitchFamily="34" charset="0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4" y="5340836"/>
            <a:ext cx="8139112" cy="448841"/>
          </a:xfrm>
          <a:prstGeom prst="rect">
            <a:avLst/>
          </a:prstGeom>
          <a:noFill/>
          <a:extLst/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  <a:latin typeface="CiscoSansTT Light" panose="020B05030202010203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 Thin"/>
              </a:defRPr>
            </a:lvl1pPr>
          </a:lstStyle>
          <a:p>
            <a:pPr defTabSz="610729"/>
            <a:endParaRPr lang="en-GB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21" name="Freeform 1">
            <a:extLst>
              <a:ext uri="{FF2B5EF4-FFF2-40B4-BE49-F238E27FC236}">
                <a16:creationId xmlns:a16="http://schemas.microsoft.com/office/drawing/2014/main" id="{64E84CC2-6693-4521-9A15-4339142F61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9144000" cy="3790949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CiscoSansTT Light" panose="020B0503020201020303" pitchFamily="34" charset="0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6" y="4072691"/>
            <a:ext cx="8364236" cy="560153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CiscoSansTT Light" panose="020B05030202010203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 Thin"/>
              </a:defRPr>
            </a:lvl1pPr>
          </a:lstStyle>
          <a:p>
            <a:pPr defTabSz="610729"/>
            <a:endParaRPr lang="en-GB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21" name="Freeform 1">
            <a:extLst>
              <a:ext uri="{FF2B5EF4-FFF2-40B4-BE49-F238E27FC236}">
                <a16:creationId xmlns:a16="http://schemas.microsoft.com/office/drawing/2014/main" id="{F045167D-C31A-4B5A-B5E3-0A27591B1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9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6858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CiscoSansTT Light" panose="020B0503020201020303" pitchFamily="34" charset="0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 Thin"/>
              </a:defRPr>
            </a:lvl1pPr>
          </a:lstStyle>
          <a:p>
            <a:pPr defTabSz="610729"/>
            <a:endParaRPr lang="en-GB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20" name="Freeform 1">
            <a:extLst>
              <a:ext uri="{FF2B5EF4-FFF2-40B4-BE49-F238E27FC236}">
                <a16:creationId xmlns:a16="http://schemas.microsoft.com/office/drawing/2014/main" id="{463EE97A-F19C-437E-864E-D6CAE83E3B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6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580092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  <a:latin typeface="CiscoSansTT Light" panose="020B05030202010203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2" y="2220244"/>
            <a:ext cx="3915970" cy="3901157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1" indent="-174621">
              <a:lnSpc>
                <a:spcPct val="95000"/>
              </a:lnSpc>
              <a:spcBef>
                <a:spcPts val="1110"/>
              </a:spcBef>
              <a:buClr>
                <a:schemeClr val="bg1">
                  <a:lumMod val="75000"/>
                </a:schemeClr>
              </a:buClr>
              <a:buSzPct val="80000"/>
              <a:buFont typeface="Arial"/>
              <a:buChar char="•"/>
              <a:defRPr sz="2000" b="0" i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1pPr>
            <a:lvl2pPr marL="341305" indent="-166684">
              <a:lnSpc>
                <a:spcPct val="95000"/>
              </a:lnSpc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2pPr>
            <a:lvl3pPr marL="511163" indent="-169859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80000"/>
              <a:buFont typeface="Arial"/>
              <a:buChar char="•"/>
              <a:defRPr sz="1600" b="0" i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3pPr>
            <a:lvl4pPr marL="517512" indent="-114297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4pPr>
            <a:lvl5pPr marL="631809" indent="-114297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455085"/>
            <a:ext cx="3686559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 Thin"/>
              </a:defRPr>
            </a:lvl1pPr>
          </a:lstStyle>
          <a:p>
            <a:pPr defTabSz="610729"/>
            <a:endParaRPr lang="en-GB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Freeform 1">
            <a:extLst>
              <a:ext uri="{FF2B5EF4-FFF2-40B4-BE49-F238E27FC236}">
                <a16:creationId xmlns:a16="http://schemas.microsoft.com/office/drawing/2014/main" id="{E0DF8860-6BD9-40BD-9677-FF38FCF32081}"/>
              </a:ext>
            </a:extLst>
          </p:cNvPr>
          <p:cNvSpPr>
            <a:spLocks noChangeAspect="1" noChangeArrowheads="1"/>
          </p:cNvSpPr>
          <p:nvPr/>
        </p:nvSpPr>
        <p:spPr bwMode="white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86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userDrawn="1">
          <p15:clr>
            <a:srgbClr val="FBAE40"/>
          </p15:clr>
        </p15:guide>
        <p15:guide id="3" pos="1949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CiscoSansTT Light" panose="020B0503020201020303" pitchFamily="34" charset="0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1" y="2209800"/>
            <a:ext cx="3827463" cy="2438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097464" y="709083"/>
            <a:ext cx="3551237" cy="5412316"/>
          </a:xfrm>
          <a:prstGeom prst="rect">
            <a:avLst/>
          </a:prstGeom>
        </p:spPr>
        <p:txBody>
          <a:bodyPr lIns="91440" rIns="91440" anchor="t" anchorCtr="0"/>
          <a:lstStyle>
            <a:lvl1pPr marL="169859" indent="-169859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/>
              <a:defRPr sz="2000">
                <a:latin typeface="CiscoSansTT Light" panose="020B0503020201020303" pitchFamily="34" charset="0"/>
              </a:defRPr>
            </a:lvl1pPr>
            <a:lvl2pPr marL="346067" indent="-17620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800">
                <a:latin typeface="CiscoSansTT Light" panose="020B0503020201020303" pitchFamily="34" charset="0"/>
              </a:defRPr>
            </a:lvl2pPr>
            <a:lvl3pPr marL="511163" indent="-171446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>
                <a:latin typeface="CiscoSansTT Light" panose="020B0503020201020303" pitchFamily="34" charset="0"/>
              </a:defRPr>
            </a:lvl3pPr>
            <a:lvl4pPr marL="574661" indent="-117472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>
                <a:latin typeface="CiscoSansTT Light" panose="020B0503020201020303" pitchFamily="34" charset="0"/>
              </a:defRPr>
            </a:lvl4pPr>
            <a:lvl5pPr marL="744520" indent="-11271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>
                <a:latin typeface="CiscoSansTT Light" panose="020B05030202010203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 Thin"/>
              </a:defRPr>
            </a:lvl1pPr>
          </a:lstStyle>
          <a:p>
            <a:pPr defTabSz="610729"/>
            <a:endParaRPr lang="en-GB"/>
          </a:p>
        </p:txBody>
      </p:sp>
      <p:sp>
        <p:nvSpPr>
          <p:cNvPr id="23" name="Freeform 1">
            <a:extLst>
              <a:ext uri="{FF2B5EF4-FFF2-40B4-BE49-F238E27FC236}">
                <a16:creationId xmlns:a16="http://schemas.microsoft.com/office/drawing/2014/main" id="{266F2A13-F88D-4A87-8434-4509FC322CCD}"/>
              </a:ext>
            </a:extLst>
          </p:cNvPr>
          <p:cNvSpPr>
            <a:spLocks noChangeAspect="1" noChangeArrowheads="1"/>
          </p:cNvSpPr>
          <p:nvPr/>
        </p:nvSpPr>
        <p:spPr bwMode="white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55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2" pos="126" userDrawn="1">
          <p15:clr>
            <a:srgbClr val="FBAE40"/>
          </p15:clr>
        </p15:guide>
        <p15:guide id="3" orient="horz" pos="2196" userDrawn="1">
          <p15:clr>
            <a:srgbClr val="FBAE40"/>
          </p15:clr>
        </p15:guide>
        <p15:guide id="4" pos="200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4" y="5294672"/>
            <a:ext cx="8139112" cy="541174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195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  <a:latin typeface="CiscoSansTT Light" panose="020B0503020201020303" pitchFamily="34" charset="0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680720"/>
            <a:ext cx="3808797" cy="87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097464" y="707136"/>
            <a:ext cx="3551237" cy="5440680"/>
          </a:xfrm>
          <a:prstGeom prst="rect">
            <a:avLst/>
          </a:prstGeom>
        </p:spPr>
        <p:txBody>
          <a:bodyPr lIns="91440" rIns="91440"/>
          <a:lstStyle>
            <a:lvl1pPr marL="169859" indent="-169859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defRPr sz="2000">
                <a:latin typeface="CiscoSansTT Light" panose="020B0503020201020303" pitchFamily="34" charset="0"/>
              </a:defRPr>
            </a:lvl1pPr>
            <a:lvl2pPr marL="341305" indent="-171446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sz="1800">
                <a:latin typeface="CiscoSansTT Light" panose="020B0503020201020303" pitchFamily="34" charset="0"/>
              </a:defRPr>
            </a:lvl2pPr>
            <a:lvl3pPr marL="511163" indent="-16985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sz="1600">
                <a:latin typeface="CiscoSansTT Light" panose="020B0503020201020303" pitchFamily="34" charset="0"/>
              </a:defRPr>
            </a:lvl3pPr>
            <a:lvl4pPr marL="457189" indent="-123822">
              <a:lnSpc>
                <a:spcPct val="100000"/>
              </a:lnSpc>
              <a:buClr>
                <a:schemeClr val="tx1"/>
              </a:buClr>
              <a:buSzPct val="60000"/>
              <a:defRPr sz="1600">
                <a:latin typeface="CiscoSansTT Light" panose="020B0503020201020303" pitchFamily="34" charset="0"/>
              </a:defRPr>
            </a:lvl4pPr>
            <a:lvl5pPr marL="574661" indent="-117472">
              <a:lnSpc>
                <a:spcPct val="100000"/>
              </a:lnSpc>
              <a:buClr>
                <a:schemeClr val="tx1"/>
              </a:buClr>
              <a:buSzPct val="60000"/>
              <a:defRPr sz="1600">
                <a:latin typeface="CiscoSansTT Light" panose="020B05030202010203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 Thin"/>
              </a:defRPr>
            </a:lvl1pPr>
          </a:lstStyle>
          <a:p>
            <a:pPr defTabSz="610729"/>
            <a:endParaRPr lang="en-GB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43529" y="2191280"/>
            <a:ext cx="3915970" cy="3901157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1" indent="-174621" algn="l" defTabSz="684196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bg1">
                  <a:lumMod val="75000"/>
                </a:schemeClr>
              </a:buClr>
              <a:buSzPct val="80000"/>
              <a:buFont typeface="Arial"/>
              <a:buChar char="•"/>
              <a:defRPr sz="2400" b="0" i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1pPr>
            <a:lvl2pPr marL="341305" indent="-166684">
              <a:lnSpc>
                <a:spcPct val="95000"/>
              </a:lnSpc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2pPr>
            <a:lvl3pPr marL="511163" indent="-169859">
              <a:spcBef>
                <a:spcPts val="600"/>
              </a:spcBef>
              <a:buClr>
                <a:schemeClr val="bg1">
                  <a:lumMod val="75000"/>
                </a:schemeClr>
              </a:buClr>
              <a:buSzPct val="80000"/>
              <a:buFont typeface="Arial"/>
              <a:buChar char="•"/>
              <a:defRPr sz="1600" b="0" i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3pPr>
            <a:lvl4pPr marL="517512" indent="-114297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4pPr>
            <a:lvl5pPr marL="631809" indent="-114297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5pPr>
          </a:lstStyle>
          <a:p>
            <a:pPr marL="174621" lvl="0" indent="-174621" algn="l" defTabSz="684196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bg1">
                  <a:lumMod val="75000"/>
                </a:schemeClr>
              </a:buClr>
              <a:buSzPct val="80000"/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  <a:endParaRPr lang="en-US" dirty="0"/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id="{EFA6A091-9DFA-45BC-B2A5-CAEFFDDAB45E}"/>
              </a:ext>
            </a:extLst>
          </p:cNvPr>
          <p:cNvSpPr>
            <a:spLocks noChangeAspect="1" noChangeArrowheads="1"/>
          </p:cNvSpPr>
          <p:nvPr/>
        </p:nvSpPr>
        <p:spPr bwMode="white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12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4" pos="2006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  <a:latin typeface="CiscoSansTT Light" panose="020B0503020201020303" pitchFamily="34" charset="0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2212976"/>
            <a:ext cx="3808797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6" y="709085"/>
            <a:ext cx="3559175" cy="541231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 Thin"/>
              </a:defRPr>
            </a:lvl1pPr>
          </a:lstStyle>
          <a:p>
            <a:pPr defTabSz="610729"/>
            <a:endParaRPr lang="en-GB"/>
          </a:p>
        </p:txBody>
      </p:sp>
      <p:sp>
        <p:nvSpPr>
          <p:cNvPr id="22" name="Freeform 1">
            <a:extLst>
              <a:ext uri="{FF2B5EF4-FFF2-40B4-BE49-F238E27FC236}">
                <a16:creationId xmlns:a16="http://schemas.microsoft.com/office/drawing/2014/main" id="{D2F33401-9CF3-4F37-80B9-D69939A521F0}"/>
              </a:ext>
            </a:extLst>
          </p:cNvPr>
          <p:cNvSpPr>
            <a:spLocks noChangeAspect="1" noChangeArrowheads="1"/>
          </p:cNvSpPr>
          <p:nvPr/>
        </p:nvSpPr>
        <p:spPr bwMode="white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5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2" pos="198" userDrawn="1">
          <p15:clr>
            <a:srgbClr val="FBAE40"/>
          </p15:clr>
        </p15:guide>
        <p15:guide id="3" orient="horz" pos="2193" userDrawn="1">
          <p15:clr>
            <a:srgbClr val="FBAE40"/>
          </p15:clr>
        </p15:guide>
        <p15:guide id="4" pos="2006" userDrawn="1">
          <p15:clr>
            <a:srgbClr val="FBAE40"/>
          </p15:clr>
        </p15:guide>
        <p15:guide id="7" pos="2405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  <a:latin typeface="CiscoSansTT Light" panose="020B0503020201020303" pitchFamily="34" charset="0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2212976"/>
            <a:ext cx="3808797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 Thin"/>
              </a:defRPr>
            </a:lvl1pPr>
          </a:lstStyle>
          <a:p>
            <a:pPr defTabSz="610729"/>
            <a:endParaRPr lang="en-GB"/>
          </a:p>
        </p:txBody>
      </p:sp>
      <p:sp>
        <p:nvSpPr>
          <p:cNvPr id="20" name="Freeform 1">
            <a:extLst>
              <a:ext uri="{FF2B5EF4-FFF2-40B4-BE49-F238E27FC236}">
                <a16:creationId xmlns:a16="http://schemas.microsoft.com/office/drawing/2014/main" id="{75CF4379-CCDD-4DA6-A912-DF0CFAFA2747}"/>
              </a:ext>
            </a:extLst>
          </p:cNvPr>
          <p:cNvSpPr>
            <a:spLocks noChangeAspect="1" noChangeArrowheads="1"/>
          </p:cNvSpPr>
          <p:nvPr/>
        </p:nvSpPr>
        <p:spPr bwMode="white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40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3" orient="horz" pos="2193" userDrawn="1">
          <p15:clr>
            <a:srgbClr val="FBAE40"/>
          </p15:clr>
        </p15:guide>
        <p15:guide id="4" pos="2006" userDrawn="1">
          <p15:clr>
            <a:srgbClr val="FBAE40"/>
          </p15:clr>
        </p15:guide>
        <p15:guide id="7" pos="2405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CiscoSansTT Light" panose="020B0503020201020303" pitchFamily="34" charset="0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2212976"/>
            <a:ext cx="3808797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3" y="0"/>
            <a:ext cx="4563907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 Thin"/>
              </a:defRPr>
            </a:lvl1pPr>
          </a:lstStyle>
          <a:p>
            <a:pPr defTabSz="610729"/>
            <a:endParaRPr lang="en-GB"/>
          </a:p>
        </p:txBody>
      </p:sp>
      <p:sp>
        <p:nvSpPr>
          <p:cNvPr id="22" name="Freeform 1">
            <a:extLst>
              <a:ext uri="{FF2B5EF4-FFF2-40B4-BE49-F238E27FC236}">
                <a16:creationId xmlns:a16="http://schemas.microsoft.com/office/drawing/2014/main" id="{DE2B6F91-FF06-4C02-A055-D8E8604373A4}"/>
              </a:ext>
            </a:extLst>
          </p:cNvPr>
          <p:cNvSpPr>
            <a:spLocks noChangeAspect="1" noChangeArrowheads="1"/>
          </p:cNvSpPr>
          <p:nvPr/>
        </p:nvSpPr>
        <p:spPr bwMode="white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66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3" orient="horz" pos="2193" userDrawn="1">
          <p15:clr>
            <a:srgbClr val="FBAE40"/>
          </p15:clr>
        </p15:guide>
        <p15:guide id="4" pos="2006" userDrawn="1">
          <p15:clr>
            <a:srgbClr val="FBAE40"/>
          </p15:clr>
        </p15:guide>
        <p15:guide id="7" pos="2405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CiscoSansTT Light" panose="020B0503020201020303" pitchFamily="34" charset="0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2212976"/>
            <a:ext cx="3808797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6" y="670984"/>
            <a:ext cx="3559175" cy="545041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 Thin"/>
              </a:defRPr>
            </a:lvl1pPr>
          </a:lstStyle>
          <a:p>
            <a:pPr defTabSz="610729"/>
            <a:endParaRPr lang="en-GB"/>
          </a:p>
        </p:txBody>
      </p:sp>
      <p:sp>
        <p:nvSpPr>
          <p:cNvPr id="22" name="Freeform 1">
            <a:extLst>
              <a:ext uri="{FF2B5EF4-FFF2-40B4-BE49-F238E27FC236}">
                <a16:creationId xmlns:a16="http://schemas.microsoft.com/office/drawing/2014/main" id="{1FFBEF85-04A8-4132-9AF5-761E0EE6CD9A}"/>
              </a:ext>
            </a:extLst>
          </p:cNvPr>
          <p:cNvSpPr>
            <a:spLocks noChangeAspect="1" noChangeArrowheads="1"/>
          </p:cNvSpPr>
          <p:nvPr/>
        </p:nvSpPr>
        <p:spPr bwMode="white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11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3" orient="horz" pos="2196" userDrawn="1">
          <p15:clr>
            <a:srgbClr val="FBAE40"/>
          </p15:clr>
        </p15:guide>
        <p15:guide id="4" pos="2006" userDrawn="1">
          <p15:clr>
            <a:srgbClr val="FBAE40"/>
          </p15:clr>
        </p15:guide>
        <p15:guide id="7" pos="2405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CiscoSansTT Light" panose="020B0503020201020303" pitchFamily="34" charset="0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2212976"/>
            <a:ext cx="3808797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6" y="670984"/>
            <a:ext cx="3559175" cy="545041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 Thin"/>
              </a:defRPr>
            </a:lvl1pPr>
          </a:lstStyle>
          <a:p>
            <a:pPr defTabSz="610729"/>
            <a:endParaRPr lang="en-GB"/>
          </a:p>
        </p:txBody>
      </p:sp>
      <p:sp>
        <p:nvSpPr>
          <p:cNvPr id="20" name="Freeform 1">
            <a:extLst>
              <a:ext uri="{FF2B5EF4-FFF2-40B4-BE49-F238E27FC236}">
                <a16:creationId xmlns:a16="http://schemas.microsoft.com/office/drawing/2014/main" id="{CF01BA07-C782-4777-8116-24B97C4D0C31}"/>
              </a:ext>
            </a:extLst>
          </p:cNvPr>
          <p:cNvSpPr>
            <a:spLocks noChangeAspect="1" noChangeArrowheads="1"/>
          </p:cNvSpPr>
          <p:nvPr/>
        </p:nvSpPr>
        <p:spPr bwMode="white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55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3" orient="horz" pos="2196" userDrawn="1">
          <p15:clr>
            <a:srgbClr val="FBAE40"/>
          </p15:clr>
        </p15:guide>
        <p15:guide id="4" pos="2006" userDrawn="1">
          <p15:clr>
            <a:srgbClr val="FBAE40"/>
          </p15:clr>
        </p15:guide>
        <p15:guide id="7" pos="2405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8056" y="256032"/>
            <a:ext cx="8257032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6251" indent="-6251" defTabSz="45718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chemeClr val="bg1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  <a:sym typeface="Arial" pitchFamily="34" charset="0"/>
              </a:rPr>
              <a:t>Complete your online session evaluation</a:t>
            </a:r>
          </a:p>
        </p:txBody>
      </p:sp>
      <p:sp>
        <p:nvSpPr>
          <p:cNvPr id="36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49925" y="6647381"/>
            <a:ext cx="254446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© 2018  Cisco and/or its affiliates. All rights reserved.   Cisco Public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10A9CF-C747-2B40-A1E3-3B19743F3386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sp>
        <p:nvSpPr>
          <p:cNvPr id="3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tx1"/>
                </a:solidFill>
                <a:latin typeface="CiscoSansTT Light" panose="020B0503020201020303" pitchFamily="34" charset="0"/>
                <a:cs typeface="CiscoSans Thin"/>
              </a:defRPr>
            </a:lvl1pPr>
          </a:lstStyle>
          <a:p>
            <a:pPr defTabSz="610729"/>
            <a:endParaRPr lang="en-GB"/>
          </a:p>
        </p:txBody>
      </p:sp>
      <p:sp>
        <p:nvSpPr>
          <p:cNvPr id="3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70151" y="6507858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9A4CA7F-9171-4F6E-8F84-4ADF1B0C1A75}"/>
              </a:ext>
            </a:extLst>
          </p:cNvPr>
          <p:cNvSpPr txBox="1">
            <a:spLocks/>
          </p:cNvSpPr>
          <p:nvPr/>
        </p:nvSpPr>
        <p:spPr>
          <a:xfrm>
            <a:off x="445619" y="1992838"/>
            <a:ext cx="4830228" cy="163121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marL="1785" indent="0" algn="l" defTabSz="457189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80000"/>
              <a:buNone/>
            </a:pPr>
            <a:r>
              <a:rPr lang="en-US" sz="2000" kern="1200" dirty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  <a:sym typeface="Arial" pitchFamily="34" charset="0"/>
              </a:rPr>
              <a:t>Give us your feedback to be entered into a Daily Survey Drawing. </a:t>
            </a:r>
          </a:p>
          <a:p>
            <a:pPr marL="1785" indent="0" algn="l" defTabSz="457189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80000"/>
              <a:buNone/>
            </a:pPr>
            <a:r>
              <a:rPr lang="en-US" sz="2000" kern="1200" dirty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  <a:sym typeface="Arial" pitchFamily="34" charset="0"/>
              </a:rPr>
              <a:t>Complete your session surveys through the Cisco Live mobile app or on </a:t>
            </a:r>
            <a:r>
              <a:rPr lang="en-US" sz="2000" kern="1200" dirty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  <a:sym typeface="Arial" pitchFamily="34" charset="0"/>
                <a:hlinkClick r:id="rId2"/>
              </a:rPr>
              <a:t>www.</a:t>
            </a:r>
            <a:r>
              <a:rPr lang="en-US" sz="2000" u="sng" kern="1200" dirty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  <a:sym typeface="Arial" pitchFamily="34" charset="0"/>
                <a:hlinkClick r:id="rId2"/>
              </a:rPr>
              <a:t>CiscoLive.com/us</a:t>
            </a:r>
            <a:r>
              <a:rPr lang="en-US" sz="2000" kern="1200" dirty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  <a:sym typeface="Arial" pitchFamily="34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7735C4-84ED-40C6-9805-DD27B825B79C}"/>
              </a:ext>
            </a:extLst>
          </p:cNvPr>
          <p:cNvSpPr txBox="1"/>
          <p:nvPr/>
        </p:nvSpPr>
        <p:spPr>
          <a:xfrm>
            <a:off x="445619" y="4338845"/>
            <a:ext cx="526336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400" dirty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Don’t forget: Cisco Live sessions will be available for viewing on demand after the event at </a:t>
            </a:r>
            <a:r>
              <a:rPr lang="en-US" sz="1400" dirty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  <a:hlinkClick r:id="rId3"/>
              </a:rPr>
              <a:t>www.</a:t>
            </a:r>
            <a:r>
              <a:rPr lang="en-US" sz="1400" u="sng" dirty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  <a:hlinkClick r:id="rId3"/>
              </a:rPr>
              <a:t>CiscoLive.com/Online</a:t>
            </a:r>
            <a:r>
              <a:rPr lang="en-US" sz="1400" dirty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.</a:t>
            </a:r>
          </a:p>
        </p:txBody>
      </p:sp>
      <p:sp>
        <p:nvSpPr>
          <p:cNvPr id="43" name="Rectangle: Top Corners Rounded 42">
            <a:extLst>
              <a:ext uri="{FF2B5EF4-FFF2-40B4-BE49-F238E27FC236}">
                <a16:creationId xmlns:a16="http://schemas.microsoft.com/office/drawing/2014/main" id="{71EE026E-F10B-4000-8EF4-5E36DD52D072}"/>
              </a:ext>
            </a:extLst>
          </p:cNvPr>
          <p:cNvSpPr/>
          <p:nvPr/>
        </p:nvSpPr>
        <p:spPr>
          <a:xfrm rot="16200000">
            <a:off x="5897879" y="1645920"/>
            <a:ext cx="2926080" cy="35661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4819DC1-82D4-432E-93EA-28A67851515D}"/>
              </a:ext>
            </a:extLst>
          </p:cNvPr>
          <p:cNvGrpSpPr/>
          <p:nvPr/>
        </p:nvGrpSpPr>
        <p:grpSpPr>
          <a:xfrm>
            <a:off x="6228932" y="2623668"/>
            <a:ext cx="2262756" cy="1610664"/>
            <a:chOff x="6359458" y="1911709"/>
            <a:chExt cx="2262756" cy="1207998"/>
          </a:xfrm>
        </p:grpSpPr>
        <p:grpSp>
          <p:nvGrpSpPr>
            <p:cNvPr id="56" name="Group 221">
              <a:extLst>
                <a:ext uri="{FF2B5EF4-FFF2-40B4-BE49-F238E27FC236}">
                  <a16:creationId xmlns:a16="http://schemas.microsoft.com/office/drawing/2014/main" id="{C97A1DE0-EF75-4473-80D0-98196A27577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59458" y="1911709"/>
              <a:ext cx="1700931" cy="1005840"/>
              <a:chOff x="2049" y="1143"/>
              <a:chExt cx="1664" cy="984"/>
            </a:xfrm>
          </p:grpSpPr>
          <p:sp>
            <p:nvSpPr>
              <p:cNvPr id="68" name="Freeform 222">
                <a:extLst>
                  <a:ext uri="{FF2B5EF4-FFF2-40B4-BE49-F238E27FC236}">
                    <a16:creationId xmlns:a16="http://schemas.microsoft.com/office/drawing/2014/main" id="{66964C39-D60F-4CA5-89CC-44A45702B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9" y="2058"/>
                <a:ext cx="1664" cy="69"/>
              </a:xfrm>
              <a:custGeom>
                <a:avLst/>
                <a:gdLst>
                  <a:gd name="T0" fmla="*/ 687 w 701"/>
                  <a:gd name="T1" fmla="*/ 29 h 29"/>
                  <a:gd name="T2" fmla="*/ 15 w 701"/>
                  <a:gd name="T3" fmla="*/ 29 h 29"/>
                  <a:gd name="T4" fmla="*/ 0 w 701"/>
                  <a:gd name="T5" fmla="*/ 15 h 29"/>
                  <a:gd name="T6" fmla="*/ 0 w 701"/>
                  <a:gd name="T7" fmla="*/ 15 h 29"/>
                  <a:gd name="T8" fmla="*/ 15 w 701"/>
                  <a:gd name="T9" fmla="*/ 0 h 29"/>
                  <a:gd name="T10" fmla="*/ 687 w 701"/>
                  <a:gd name="T11" fmla="*/ 0 h 29"/>
                  <a:gd name="T12" fmla="*/ 701 w 701"/>
                  <a:gd name="T13" fmla="*/ 15 h 29"/>
                  <a:gd name="T14" fmla="*/ 701 w 701"/>
                  <a:gd name="T15" fmla="*/ 15 h 29"/>
                  <a:gd name="T16" fmla="*/ 687 w 701"/>
                  <a:gd name="T1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1" h="29">
                    <a:moveTo>
                      <a:pt x="687" y="29"/>
                    </a:moveTo>
                    <a:cubicBezTo>
                      <a:pt x="15" y="29"/>
                      <a:pt x="15" y="29"/>
                      <a:pt x="15" y="29"/>
                    </a:cubicBezTo>
                    <a:cubicBezTo>
                      <a:pt x="7" y="29"/>
                      <a:pt x="0" y="23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cubicBezTo>
                      <a:pt x="687" y="0"/>
                      <a:pt x="687" y="0"/>
                      <a:pt x="687" y="0"/>
                    </a:cubicBezTo>
                    <a:cubicBezTo>
                      <a:pt x="695" y="0"/>
                      <a:pt x="701" y="7"/>
                      <a:pt x="701" y="15"/>
                    </a:cubicBezTo>
                    <a:cubicBezTo>
                      <a:pt x="701" y="15"/>
                      <a:pt x="701" y="15"/>
                      <a:pt x="701" y="15"/>
                    </a:cubicBezTo>
                    <a:cubicBezTo>
                      <a:pt x="701" y="23"/>
                      <a:pt x="695" y="29"/>
                      <a:pt x="687" y="2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  <p:sp>
            <p:nvSpPr>
              <p:cNvPr id="69" name="Freeform 223">
                <a:extLst>
                  <a:ext uri="{FF2B5EF4-FFF2-40B4-BE49-F238E27FC236}">
                    <a16:creationId xmlns:a16="http://schemas.microsoft.com/office/drawing/2014/main" id="{B25A10A2-A75A-49F1-A69E-FBE8BEAC1D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9" y="1143"/>
                <a:ext cx="1386" cy="835"/>
              </a:xfrm>
              <a:custGeom>
                <a:avLst/>
                <a:gdLst>
                  <a:gd name="T0" fmla="*/ 555 w 584"/>
                  <a:gd name="T1" fmla="*/ 351 h 351"/>
                  <a:gd name="T2" fmla="*/ 29 w 584"/>
                  <a:gd name="T3" fmla="*/ 351 h 351"/>
                  <a:gd name="T4" fmla="*/ 0 w 584"/>
                  <a:gd name="T5" fmla="*/ 322 h 351"/>
                  <a:gd name="T6" fmla="*/ 0 w 584"/>
                  <a:gd name="T7" fmla="*/ 30 h 351"/>
                  <a:gd name="T8" fmla="*/ 29 w 584"/>
                  <a:gd name="T9" fmla="*/ 0 h 351"/>
                  <a:gd name="T10" fmla="*/ 555 w 584"/>
                  <a:gd name="T11" fmla="*/ 0 h 351"/>
                  <a:gd name="T12" fmla="*/ 584 w 584"/>
                  <a:gd name="T13" fmla="*/ 30 h 351"/>
                  <a:gd name="T14" fmla="*/ 584 w 584"/>
                  <a:gd name="T15" fmla="*/ 322 h 351"/>
                  <a:gd name="T16" fmla="*/ 555 w 584"/>
                  <a:gd name="T17" fmla="*/ 351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4" h="351">
                    <a:moveTo>
                      <a:pt x="555" y="351"/>
                    </a:moveTo>
                    <a:cubicBezTo>
                      <a:pt x="29" y="351"/>
                      <a:pt x="29" y="351"/>
                      <a:pt x="29" y="351"/>
                    </a:cubicBezTo>
                    <a:cubicBezTo>
                      <a:pt x="13" y="351"/>
                      <a:pt x="0" y="338"/>
                      <a:pt x="0" y="32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14"/>
                      <a:pt x="13" y="0"/>
                      <a:pt x="29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71" y="0"/>
                      <a:pt x="584" y="14"/>
                      <a:pt x="584" y="30"/>
                    </a:cubicBezTo>
                    <a:cubicBezTo>
                      <a:pt x="584" y="322"/>
                      <a:pt x="584" y="322"/>
                      <a:pt x="584" y="322"/>
                    </a:cubicBezTo>
                    <a:cubicBezTo>
                      <a:pt x="584" y="338"/>
                      <a:pt x="571" y="351"/>
                      <a:pt x="555" y="351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  <p:sp>
            <p:nvSpPr>
              <p:cNvPr id="70" name="Freeform 224">
                <a:extLst>
                  <a:ext uri="{FF2B5EF4-FFF2-40B4-BE49-F238E27FC236}">
                    <a16:creationId xmlns:a16="http://schemas.microsoft.com/office/drawing/2014/main" id="{C8A793B6-3C7F-4279-9926-5A3C49FC9E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89" y="1143"/>
                <a:ext cx="1386" cy="835"/>
              </a:xfrm>
              <a:custGeom>
                <a:avLst/>
                <a:gdLst>
                  <a:gd name="T0" fmla="*/ 552 w 584"/>
                  <a:gd name="T1" fmla="*/ 32 h 351"/>
                  <a:gd name="T2" fmla="*/ 552 w 584"/>
                  <a:gd name="T3" fmla="*/ 319 h 351"/>
                  <a:gd name="T4" fmla="*/ 32 w 584"/>
                  <a:gd name="T5" fmla="*/ 319 h 351"/>
                  <a:gd name="T6" fmla="*/ 32 w 584"/>
                  <a:gd name="T7" fmla="*/ 32 h 351"/>
                  <a:gd name="T8" fmla="*/ 552 w 584"/>
                  <a:gd name="T9" fmla="*/ 32 h 351"/>
                  <a:gd name="T10" fmla="*/ 555 w 584"/>
                  <a:gd name="T11" fmla="*/ 0 h 351"/>
                  <a:gd name="T12" fmla="*/ 29 w 584"/>
                  <a:gd name="T13" fmla="*/ 0 h 351"/>
                  <a:gd name="T14" fmla="*/ 0 w 584"/>
                  <a:gd name="T15" fmla="*/ 30 h 351"/>
                  <a:gd name="T16" fmla="*/ 0 w 584"/>
                  <a:gd name="T17" fmla="*/ 322 h 351"/>
                  <a:gd name="T18" fmla="*/ 29 w 584"/>
                  <a:gd name="T19" fmla="*/ 351 h 351"/>
                  <a:gd name="T20" fmla="*/ 555 w 584"/>
                  <a:gd name="T21" fmla="*/ 351 h 351"/>
                  <a:gd name="T22" fmla="*/ 584 w 584"/>
                  <a:gd name="T23" fmla="*/ 322 h 351"/>
                  <a:gd name="T24" fmla="*/ 584 w 584"/>
                  <a:gd name="T25" fmla="*/ 30 h 351"/>
                  <a:gd name="T26" fmla="*/ 555 w 584"/>
                  <a:gd name="T27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84" h="351">
                    <a:moveTo>
                      <a:pt x="552" y="32"/>
                    </a:moveTo>
                    <a:cubicBezTo>
                      <a:pt x="552" y="319"/>
                      <a:pt x="552" y="319"/>
                      <a:pt x="552" y="319"/>
                    </a:cubicBezTo>
                    <a:cubicBezTo>
                      <a:pt x="32" y="319"/>
                      <a:pt x="32" y="319"/>
                      <a:pt x="32" y="319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552" y="32"/>
                      <a:pt x="552" y="32"/>
                      <a:pt x="552" y="32"/>
                    </a:cubicBezTo>
                    <a:moveTo>
                      <a:pt x="555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13" y="0"/>
                      <a:pt x="0" y="14"/>
                      <a:pt x="0" y="30"/>
                    </a:cubicBezTo>
                    <a:cubicBezTo>
                      <a:pt x="0" y="322"/>
                      <a:pt x="0" y="322"/>
                      <a:pt x="0" y="322"/>
                    </a:cubicBezTo>
                    <a:cubicBezTo>
                      <a:pt x="0" y="338"/>
                      <a:pt x="13" y="351"/>
                      <a:pt x="29" y="351"/>
                    </a:cubicBezTo>
                    <a:cubicBezTo>
                      <a:pt x="555" y="351"/>
                      <a:pt x="555" y="351"/>
                      <a:pt x="555" y="351"/>
                    </a:cubicBezTo>
                    <a:cubicBezTo>
                      <a:pt x="571" y="351"/>
                      <a:pt x="584" y="338"/>
                      <a:pt x="584" y="322"/>
                    </a:cubicBezTo>
                    <a:cubicBezTo>
                      <a:pt x="584" y="30"/>
                      <a:pt x="584" y="30"/>
                      <a:pt x="584" y="30"/>
                    </a:cubicBezTo>
                    <a:cubicBezTo>
                      <a:pt x="584" y="14"/>
                      <a:pt x="571" y="0"/>
                      <a:pt x="5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D616242-F684-40C7-9AC2-2807B65A9B2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61363" y="2479627"/>
              <a:ext cx="360851" cy="640080"/>
              <a:chOff x="839748" y="3892512"/>
              <a:chExt cx="167995" cy="297991"/>
            </a:xfrm>
          </p:grpSpPr>
          <p:sp>
            <p:nvSpPr>
              <p:cNvPr id="63" name="Freeform 307">
                <a:extLst>
                  <a:ext uri="{FF2B5EF4-FFF2-40B4-BE49-F238E27FC236}">
                    <a16:creationId xmlns:a16="http://schemas.microsoft.com/office/drawing/2014/main" id="{01670CF8-34A1-46BC-8FDD-A1F5705BA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748" y="3892512"/>
                <a:ext cx="167995" cy="297991"/>
              </a:xfrm>
              <a:custGeom>
                <a:avLst/>
                <a:gdLst>
                  <a:gd name="T0" fmla="*/ 62 w 71"/>
                  <a:gd name="T1" fmla="*/ 0 h 126"/>
                  <a:gd name="T2" fmla="*/ 9 w 71"/>
                  <a:gd name="T3" fmla="*/ 0 h 126"/>
                  <a:gd name="T4" fmla="*/ 0 w 71"/>
                  <a:gd name="T5" fmla="*/ 9 h 126"/>
                  <a:gd name="T6" fmla="*/ 0 w 71"/>
                  <a:gd name="T7" fmla="*/ 117 h 126"/>
                  <a:gd name="T8" fmla="*/ 9 w 71"/>
                  <a:gd name="T9" fmla="*/ 126 h 126"/>
                  <a:gd name="T10" fmla="*/ 62 w 71"/>
                  <a:gd name="T11" fmla="*/ 126 h 126"/>
                  <a:gd name="T12" fmla="*/ 71 w 71"/>
                  <a:gd name="T13" fmla="*/ 117 h 126"/>
                  <a:gd name="T14" fmla="*/ 71 w 71"/>
                  <a:gd name="T15" fmla="*/ 9 h 126"/>
                  <a:gd name="T16" fmla="*/ 62 w 71"/>
                  <a:gd name="T1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126">
                    <a:moveTo>
                      <a:pt x="6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22"/>
                      <a:pt x="4" y="126"/>
                      <a:pt x="9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7" y="126"/>
                      <a:pt x="71" y="122"/>
                      <a:pt x="71" y="117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1" y="4"/>
                      <a:pt x="67" y="0"/>
                      <a:pt x="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  <p:sp>
            <p:nvSpPr>
              <p:cNvPr id="64" name="Oval 308">
                <a:extLst>
                  <a:ext uri="{FF2B5EF4-FFF2-40B4-BE49-F238E27FC236}">
                    <a16:creationId xmlns:a16="http://schemas.microsoft.com/office/drawing/2014/main" id="{3640057D-4795-45FF-AEC4-B1DE952A2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747" y="4159503"/>
                <a:ext cx="18999" cy="1899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  <p:sp>
            <p:nvSpPr>
              <p:cNvPr id="65" name="Freeform 309">
                <a:extLst>
                  <a:ext uri="{FF2B5EF4-FFF2-40B4-BE49-F238E27FC236}">
                    <a16:creationId xmlns:a16="http://schemas.microsoft.com/office/drawing/2014/main" id="{941E85E6-7354-47E8-BA12-52F4ED3FDA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746" y="3909509"/>
                <a:ext cx="35999" cy="2000"/>
              </a:xfrm>
              <a:custGeom>
                <a:avLst/>
                <a:gdLst>
                  <a:gd name="T0" fmla="*/ 15 w 15"/>
                  <a:gd name="T1" fmla="*/ 1 h 1"/>
                  <a:gd name="T2" fmla="*/ 0 w 15"/>
                  <a:gd name="T3" fmla="*/ 1 h 1"/>
                  <a:gd name="T4" fmla="*/ 0 w 15"/>
                  <a:gd name="T5" fmla="*/ 1 h 1"/>
                  <a:gd name="T6" fmla="*/ 0 w 15"/>
                  <a:gd name="T7" fmla="*/ 0 h 1"/>
                  <a:gd name="T8" fmla="*/ 15 w 15"/>
                  <a:gd name="T9" fmla="*/ 0 h 1"/>
                  <a:gd name="T10" fmla="*/ 15 w 15"/>
                  <a:gd name="T11" fmla="*/ 1 h 1"/>
                  <a:gd name="T12" fmla="*/ 15 w 15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">
                    <a:moveTo>
                      <a:pt x="15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  <p:sp>
            <p:nvSpPr>
              <p:cNvPr id="66" name="Rectangle 310">
                <a:extLst>
                  <a:ext uri="{FF2B5EF4-FFF2-40B4-BE49-F238E27FC236}">
                    <a16:creationId xmlns:a16="http://schemas.microsoft.com/office/drawing/2014/main" id="{7514F58F-1074-4210-87DC-19C8D791D3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747" y="3935508"/>
                <a:ext cx="133996" cy="20599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  <p:sp>
            <p:nvSpPr>
              <p:cNvPr id="67" name="Rectangle 311">
                <a:extLst>
                  <a:ext uri="{FF2B5EF4-FFF2-40B4-BE49-F238E27FC236}">
                    <a16:creationId xmlns:a16="http://schemas.microsoft.com/office/drawing/2014/main" id="{8F562477-10D6-4C75-8C3F-9A035C525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747" y="3935508"/>
                <a:ext cx="133996" cy="2059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25282BF-73F5-41CA-A178-CC2025802E3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60129" y="2296296"/>
              <a:ext cx="621753" cy="822960"/>
              <a:chOff x="1631724" y="3365526"/>
              <a:chExt cx="342990" cy="453986"/>
            </a:xfrm>
          </p:grpSpPr>
          <p:sp>
            <p:nvSpPr>
              <p:cNvPr id="59" name="Freeform 312">
                <a:extLst>
                  <a:ext uri="{FF2B5EF4-FFF2-40B4-BE49-F238E27FC236}">
                    <a16:creationId xmlns:a16="http://schemas.microsoft.com/office/drawing/2014/main" id="{E92EEB39-06DD-4ECC-869E-026C41EF70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1724" y="3365526"/>
                <a:ext cx="342990" cy="453986"/>
              </a:xfrm>
              <a:custGeom>
                <a:avLst/>
                <a:gdLst>
                  <a:gd name="T0" fmla="*/ 132 w 145"/>
                  <a:gd name="T1" fmla="*/ 0 h 192"/>
                  <a:gd name="T2" fmla="*/ 13 w 145"/>
                  <a:gd name="T3" fmla="*/ 0 h 192"/>
                  <a:gd name="T4" fmla="*/ 0 w 145"/>
                  <a:gd name="T5" fmla="*/ 13 h 192"/>
                  <a:gd name="T6" fmla="*/ 0 w 145"/>
                  <a:gd name="T7" fmla="*/ 180 h 192"/>
                  <a:gd name="T8" fmla="*/ 13 w 145"/>
                  <a:gd name="T9" fmla="*/ 192 h 192"/>
                  <a:gd name="T10" fmla="*/ 132 w 145"/>
                  <a:gd name="T11" fmla="*/ 192 h 192"/>
                  <a:gd name="T12" fmla="*/ 145 w 145"/>
                  <a:gd name="T13" fmla="*/ 180 h 192"/>
                  <a:gd name="T14" fmla="*/ 145 w 145"/>
                  <a:gd name="T15" fmla="*/ 13 h 192"/>
                  <a:gd name="T16" fmla="*/ 132 w 145"/>
                  <a:gd name="T17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" h="192">
                    <a:moveTo>
                      <a:pt x="132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0" y="187"/>
                      <a:pt x="6" y="192"/>
                      <a:pt x="13" y="192"/>
                    </a:cubicBezTo>
                    <a:cubicBezTo>
                      <a:pt x="132" y="192"/>
                      <a:pt x="132" y="192"/>
                      <a:pt x="132" y="192"/>
                    </a:cubicBezTo>
                    <a:cubicBezTo>
                      <a:pt x="139" y="192"/>
                      <a:pt x="145" y="187"/>
                      <a:pt x="145" y="180"/>
                    </a:cubicBezTo>
                    <a:cubicBezTo>
                      <a:pt x="145" y="13"/>
                      <a:pt x="145" y="13"/>
                      <a:pt x="145" y="13"/>
                    </a:cubicBezTo>
                    <a:cubicBezTo>
                      <a:pt x="145" y="6"/>
                      <a:pt x="139" y="0"/>
                      <a:pt x="1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  <p:sp>
            <p:nvSpPr>
              <p:cNvPr id="60" name="Oval 313">
                <a:extLst>
                  <a:ext uri="{FF2B5EF4-FFF2-40B4-BE49-F238E27FC236}">
                    <a16:creationId xmlns:a16="http://schemas.microsoft.com/office/drawing/2014/main" id="{F3A9FDDE-4336-47BA-9D11-041FDDA15A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7719" y="3769499"/>
                <a:ext cx="30999" cy="2999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  <p:sp>
            <p:nvSpPr>
              <p:cNvPr id="61" name="Freeform 314">
                <a:extLst>
                  <a:ext uri="{FF2B5EF4-FFF2-40B4-BE49-F238E27FC236}">
                    <a16:creationId xmlns:a16="http://schemas.microsoft.com/office/drawing/2014/main" id="{860908BA-4F6F-43B6-89FB-DB8FD8F1BE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5719" y="3590519"/>
                <a:ext cx="56998" cy="4000"/>
              </a:xfrm>
              <a:custGeom>
                <a:avLst/>
                <a:gdLst>
                  <a:gd name="T0" fmla="*/ 23 w 24"/>
                  <a:gd name="T1" fmla="*/ 2 h 2"/>
                  <a:gd name="T2" fmla="*/ 1 w 24"/>
                  <a:gd name="T3" fmla="*/ 2 h 2"/>
                  <a:gd name="T4" fmla="*/ 0 w 24"/>
                  <a:gd name="T5" fmla="*/ 1 h 2"/>
                  <a:gd name="T6" fmla="*/ 1 w 24"/>
                  <a:gd name="T7" fmla="*/ 0 h 2"/>
                  <a:gd name="T8" fmla="*/ 23 w 24"/>
                  <a:gd name="T9" fmla="*/ 0 h 2"/>
                  <a:gd name="T10" fmla="*/ 24 w 24"/>
                  <a:gd name="T11" fmla="*/ 1 h 2"/>
                  <a:gd name="T12" fmla="*/ 23 w 2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">
                    <a:moveTo>
                      <a:pt x="23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4" y="0"/>
                      <a:pt x="24" y="1"/>
                    </a:cubicBezTo>
                    <a:cubicBezTo>
                      <a:pt x="24" y="2"/>
                      <a:pt x="23" y="2"/>
                      <a:pt x="23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  <p:sp>
            <p:nvSpPr>
              <p:cNvPr id="62" name="Rectangle 315">
                <a:extLst>
                  <a:ext uri="{FF2B5EF4-FFF2-40B4-BE49-F238E27FC236}">
                    <a16:creationId xmlns:a16="http://schemas.microsoft.com/office/drawing/2014/main" id="{3DCF2984-5D93-4304-B427-3D54DE16E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7723" y="3421957"/>
                <a:ext cx="290991" cy="3339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</p:grpSp>
      </p:grpSp>
      <p:sp>
        <p:nvSpPr>
          <p:cNvPr id="71" name="Freeform 1">
            <a:extLst>
              <a:ext uri="{FF2B5EF4-FFF2-40B4-BE49-F238E27FC236}">
                <a16:creationId xmlns:a16="http://schemas.microsoft.com/office/drawing/2014/main" id="{BCF0B9EF-2A66-4963-8E5A-B4B76AC4E4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2913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reeform 6">
            <a:extLst>
              <a:ext uri="{FF2B5EF4-FFF2-40B4-BE49-F238E27FC236}">
                <a16:creationId xmlns:a16="http://schemas.microsoft.com/office/drawing/2014/main" id="{0D21382F-1630-2F4D-870C-A1590E6F67F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9496" y="521745"/>
            <a:ext cx="795528" cy="563500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 panose="020B0503020201020303" pitchFamily="34" charset="0"/>
              <a:ea typeface="ＭＳ Ｐゴシック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9F73E2A-96A3-4C2D-A492-1BC90CFCD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914" y="0"/>
            <a:ext cx="3502087" cy="6858000"/>
          </a:xfrm>
          <a:prstGeom prst="rect">
            <a:avLst/>
          </a:prstGeom>
        </p:spPr>
      </p:pic>
      <p:sp>
        <p:nvSpPr>
          <p:cNvPr id="42" name="Freeform 1">
            <a:extLst>
              <a:ext uri="{FF2B5EF4-FFF2-40B4-BE49-F238E27FC236}">
                <a16:creationId xmlns:a16="http://schemas.microsoft.com/office/drawing/2014/main" id="{017786B5-DB6C-465F-A549-E17EEC4240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418" y="6380607"/>
            <a:ext cx="822960" cy="368933"/>
          </a:xfrm>
          <a:custGeom>
            <a:avLst/>
            <a:gdLst>
              <a:gd name="T0" fmla="*/ 3628 w 4066"/>
              <a:gd name="T1" fmla="*/ 826 h 1365"/>
              <a:gd name="T2" fmla="*/ 3718 w 4066"/>
              <a:gd name="T3" fmla="*/ 964 h 1365"/>
              <a:gd name="T4" fmla="*/ 3811 w 4066"/>
              <a:gd name="T5" fmla="*/ 668 h 1365"/>
              <a:gd name="T6" fmla="*/ 4065 w 4066"/>
              <a:gd name="T7" fmla="*/ 98 h 1365"/>
              <a:gd name="T8" fmla="*/ 4000 w 4066"/>
              <a:gd name="T9" fmla="*/ 17 h 1365"/>
              <a:gd name="T10" fmla="*/ 3679 w 4066"/>
              <a:gd name="T11" fmla="*/ 626 h 1365"/>
              <a:gd name="T12" fmla="*/ 3554 w 4066"/>
              <a:gd name="T13" fmla="*/ 1359 h 1365"/>
              <a:gd name="T14" fmla="*/ 3659 w 4066"/>
              <a:gd name="T15" fmla="*/ 1062 h 1365"/>
              <a:gd name="T16" fmla="*/ 3507 w 4066"/>
              <a:gd name="T17" fmla="*/ 1308 h 1365"/>
              <a:gd name="T18" fmla="*/ 1989 w 4066"/>
              <a:gd name="T19" fmla="*/ 1161 h 1365"/>
              <a:gd name="T20" fmla="*/ 2169 w 4066"/>
              <a:gd name="T21" fmla="*/ 203 h 1365"/>
              <a:gd name="T22" fmla="*/ 2189 w 4066"/>
              <a:gd name="T23" fmla="*/ 155 h 1365"/>
              <a:gd name="T24" fmla="*/ 2169 w 4066"/>
              <a:gd name="T25" fmla="*/ 747 h 1365"/>
              <a:gd name="T26" fmla="*/ 2183 w 4066"/>
              <a:gd name="T27" fmla="*/ 1359 h 1365"/>
              <a:gd name="T28" fmla="*/ 2465 w 4066"/>
              <a:gd name="T29" fmla="*/ 550 h 1365"/>
              <a:gd name="T30" fmla="*/ 2491 w 4066"/>
              <a:gd name="T31" fmla="*/ 389 h 1365"/>
              <a:gd name="T32" fmla="*/ 2392 w 4066"/>
              <a:gd name="T33" fmla="*/ 1283 h 1365"/>
              <a:gd name="T34" fmla="*/ 2395 w 4066"/>
              <a:gd name="T35" fmla="*/ 989 h 1365"/>
              <a:gd name="T36" fmla="*/ 2361 w 4066"/>
              <a:gd name="T37" fmla="*/ 612 h 1365"/>
              <a:gd name="T38" fmla="*/ 2268 w 4066"/>
              <a:gd name="T39" fmla="*/ 1300 h 1365"/>
              <a:gd name="T40" fmla="*/ 3092 w 4066"/>
              <a:gd name="T41" fmla="*/ 778 h 1365"/>
              <a:gd name="T42" fmla="*/ 3001 w 4066"/>
              <a:gd name="T43" fmla="*/ 907 h 1365"/>
              <a:gd name="T44" fmla="*/ 2784 w 4066"/>
              <a:gd name="T45" fmla="*/ 1356 h 1365"/>
              <a:gd name="T46" fmla="*/ 2654 w 4066"/>
              <a:gd name="T47" fmla="*/ 1311 h 1365"/>
              <a:gd name="T48" fmla="*/ 2553 w 4066"/>
              <a:gd name="T49" fmla="*/ 694 h 1365"/>
              <a:gd name="T50" fmla="*/ 2770 w 4066"/>
              <a:gd name="T51" fmla="*/ 762 h 1365"/>
              <a:gd name="T52" fmla="*/ 2770 w 4066"/>
              <a:gd name="T53" fmla="*/ 818 h 1365"/>
              <a:gd name="T54" fmla="*/ 2778 w 4066"/>
              <a:gd name="T55" fmla="*/ 1088 h 1365"/>
              <a:gd name="T56" fmla="*/ 2815 w 4066"/>
              <a:gd name="T57" fmla="*/ 1094 h 1365"/>
              <a:gd name="T58" fmla="*/ 3151 w 4066"/>
              <a:gd name="T59" fmla="*/ 508 h 1365"/>
              <a:gd name="T60" fmla="*/ 3092 w 4066"/>
              <a:gd name="T61" fmla="*/ 778 h 1365"/>
              <a:gd name="T62" fmla="*/ 3227 w 4066"/>
              <a:gd name="T63" fmla="*/ 739 h 1365"/>
              <a:gd name="T64" fmla="*/ 3165 w 4066"/>
              <a:gd name="T65" fmla="*/ 843 h 1365"/>
              <a:gd name="T66" fmla="*/ 3123 w 4066"/>
              <a:gd name="T67" fmla="*/ 1277 h 1365"/>
              <a:gd name="T68" fmla="*/ 3346 w 4066"/>
              <a:gd name="T69" fmla="*/ 1291 h 1365"/>
              <a:gd name="T70" fmla="*/ 3439 w 4066"/>
              <a:gd name="T71" fmla="*/ 1108 h 1365"/>
              <a:gd name="T72" fmla="*/ 3213 w 4066"/>
              <a:gd name="T73" fmla="*/ 1271 h 1365"/>
              <a:gd name="T74" fmla="*/ 3405 w 4066"/>
              <a:gd name="T75" fmla="*/ 876 h 1365"/>
              <a:gd name="T76" fmla="*/ 3566 w 4066"/>
              <a:gd name="T77" fmla="*/ 685 h 1365"/>
              <a:gd name="T78" fmla="*/ 3478 w 4066"/>
              <a:gd name="T79" fmla="*/ 708 h 1365"/>
              <a:gd name="T80" fmla="*/ 3380 w 4066"/>
              <a:gd name="T81" fmla="*/ 843 h 1365"/>
              <a:gd name="T82" fmla="*/ 3478 w 4066"/>
              <a:gd name="T83" fmla="*/ 708 h 1365"/>
              <a:gd name="T84" fmla="*/ 116 w 4066"/>
              <a:gd name="T85" fmla="*/ 1088 h 1365"/>
              <a:gd name="T86" fmla="*/ 480 w 4066"/>
              <a:gd name="T87" fmla="*/ 1003 h 1365"/>
              <a:gd name="T88" fmla="*/ 257 w 4066"/>
              <a:gd name="T89" fmla="*/ 1359 h 1365"/>
              <a:gd name="T90" fmla="*/ 646 w 4066"/>
              <a:gd name="T91" fmla="*/ 826 h 1365"/>
              <a:gd name="T92" fmla="*/ 649 w 4066"/>
              <a:gd name="T93" fmla="*/ 919 h 1365"/>
              <a:gd name="T94" fmla="*/ 646 w 4066"/>
              <a:gd name="T95" fmla="*/ 969 h 1365"/>
              <a:gd name="T96" fmla="*/ 649 w 4066"/>
              <a:gd name="T97" fmla="*/ 1345 h 1365"/>
              <a:gd name="T98" fmla="*/ 703 w 4066"/>
              <a:gd name="T99" fmla="*/ 1068 h 1365"/>
              <a:gd name="T100" fmla="*/ 937 w 4066"/>
              <a:gd name="T101" fmla="*/ 1240 h 1365"/>
              <a:gd name="T102" fmla="*/ 691 w 4066"/>
              <a:gd name="T103" fmla="*/ 1221 h 1365"/>
              <a:gd name="T104" fmla="*/ 923 w 4066"/>
              <a:gd name="T105" fmla="*/ 1116 h 1365"/>
              <a:gd name="T106" fmla="*/ 863 w 4066"/>
              <a:gd name="T107" fmla="*/ 1029 h 1365"/>
              <a:gd name="T108" fmla="*/ 863 w 4066"/>
              <a:gd name="T109" fmla="*/ 961 h 1365"/>
              <a:gd name="T110" fmla="*/ 1278 w 4066"/>
              <a:gd name="T111" fmla="*/ 1280 h 1365"/>
              <a:gd name="T112" fmla="*/ 1354 w 4066"/>
              <a:gd name="T113" fmla="*/ 1099 h 1365"/>
              <a:gd name="T114" fmla="*/ 1078 w 4066"/>
              <a:gd name="T115" fmla="*/ 1156 h 1365"/>
              <a:gd name="T116" fmla="*/ 1357 w 4066"/>
              <a:gd name="T117" fmla="*/ 1206 h 1365"/>
              <a:gd name="T118" fmla="*/ 1893 w 4066"/>
              <a:gd name="T119" fmla="*/ 1158 h 1365"/>
              <a:gd name="T120" fmla="*/ 1693 w 4066"/>
              <a:gd name="T121" fmla="*/ 1356 h 1365"/>
              <a:gd name="T122" fmla="*/ 1603 w 4066"/>
              <a:gd name="T123" fmla="*/ 1158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66" h="1365">
                <a:moveTo>
                  <a:pt x="3679" y="626"/>
                </a:moveTo>
                <a:cubicBezTo>
                  <a:pt x="3659" y="674"/>
                  <a:pt x="3650" y="708"/>
                  <a:pt x="3650" y="728"/>
                </a:cubicBezTo>
                <a:cubicBezTo>
                  <a:pt x="3636" y="753"/>
                  <a:pt x="3628" y="807"/>
                  <a:pt x="3628" y="826"/>
                </a:cubicBezTo>
                <a:lnTo>
                  <a:pt x="3628" y="849"/>
                </a:lnTo>
                <a:lnTo>
                  <a:pt x="3665" y="907"/>
                </a:lnTo>
                <a:cubicBezTo>
                  <a:pt x="3684" y="936"/>
                  <a:pt x="3662" y="944"/>
                  <a:pt x="3718" y="964"/>
                </a:cubicBezTo>
                <a:cubicBezTo>
                  <a:pt x="3738" y="964"/>
                  <a:pt x="3752" y="950"/>
                  <a:pt x="3763" y="919"/>
                </a:cubicBezTo>
                <a:lnTo>
                  <a:pt x="3763" y="910"/>
                </a:lnTo>
                <a:cubicBezTo>
                  <a:pt x="3763" y="838"/>
                  <a:pt x="3789" y="739"/>
                  <a:pt x="3811" y="668"/>
                </a:cubicBezTo>
                <a:cubicBezTo>
                  <a:pt x="3811" y="637"/>
                  <a:pt x="3840" y="541"/>
                  <a:pt x="3938" y="307"/>
                </a:cubicBezTo>
                <a:cubicBezTo>
                  <a:pt x="3938" y="282"/>
                  <a:pt x="3961" y="234"/>
                  <a:pt x="4006" y="160"/>
                </a:cubicBezTo>
                <a:cubicBezTo>
                  <a:pt x="4043" y="98"/>
                  <a:pt x="4054" y="107"/>
                  <a:pt x="4065" y="98"/>
                </a:cubicBezTo>
                <a:lnTo>
                  <a:pt x="4065" y="62"/>
                </a:lnTo>
                <a:lnTo>
                  <a:pt x="4051" y="48"/>
                </a:lnTo>
                <a:cubicBezTo>
                  <a:pt x="4051" y="48"/>
                  <a:pt x="4037" y="34"/>
                  <a:pt x="4000" y="17"/>
                </a:cubicBezTo>
                <a:cubicBezTo>
                  <a:pt x="4000" y="17"/>
                  <a:pt x="3964" y="0"/>
                  <a:pt x="3950" y="0"/>
                </a:cubicBezTo>
                <a:cubicBezTo>
                  <a:pt x="3938" y="0"/>
                  <a:pt x="3916" y="22"/>
                  <a:pt x="3893" y="67"/>
                </a:cubicBezTo>
                <a:lnTo>
                  <a:pt x="3679" y="626"/>
                </a:lnTo>
                <a:close/>
                <a:moveTo>
                  <a:pt x="3507" y="1308"/>
                </a:moveTo>
                <a:cubicBezTo>
                  <a:pt x="3507" y="1333"/>
                  <a:pt x="3481" y="1342"/>
                  <a:pt x="3509" y="1359"/>
                </a:cubicBezTo>
                <a:lnTo>
                  <a:pt x="3554" y="1359"/>
                </a:lnTo>
                <a:cubicBezTo>
                  <a:pt x="3605" y="1333"/>
                  <a:pt x="3622" y="1291"/>
                  <a:pt x="3684" y="1150"/>
                </a:cubicBezTo>
                <a:lnTo>
                  <a:pt x="3684" y="1119"/>
                </a:lnTo>
                <a:cubicBezTo>
                  <a:pt x="3684" y="1099"/>
                  <a:pt x="3701" y="1091"/>
                  <a:pt x="3659" y="1062"/>
                </a:cubicBezTo>
                <a:lnTo>
                  <a:pt x="3648" y="1062"/>
                </a:lnTo>
                <a:cubicBezTo>
                  <a:pt x="3566" y="1062"/>
                  <a:pt x="3546" y="1102"/>
                  <a:pt x="3507" y="1266"/>
                </a:cubicBezTo>
                <a:lnTo>
                  <a:pt x="3507" y="1308"/>
                </a:lnTo>
                <a:close/>
                <a:moveTo>
                  <a:pt x="2183" y="1359"/>
                </a:moveTo>
                <a:cubicBezTo>
                  <a:pt x="2149" y="1359"/>
                  <a:pt x="2101" y="1328"/>
                  <a:pt x="2039" y="1268"/>
                </a:cubicBezTo>
                <a:cubicBezTo>
                  <a:pt x="2009" y="1232"/>
                  <a:pt x="1992" y="1195"/>
                  <a:pt x="1989" y="1161"/>
                </a:cubicBezTo>
                <a:cubicBezTo>
                  <a:pt x="1989" y="1065"/>
                  <a:pt x="1984" y="1012"/>
                  <a:pt x="2070" y="618"/>
                </a:cubicBezTo>
                <a:cubicBezTo>
                  <a:pt x="2084" y="581"/>
                  <a:pt x="2087" y="558"/>
                  <a:pt x="2146" y="307"/>
                </a:cubicBezTo>
                <a:lnTo>
                  <a:pt x="2169" y="203"/>
                </a:lnTo>
                <a:cubicBezTo>
                  <a:pt x="2177" y="160"/>
                  <a:pt x="2180" y="158"/>
                  <a:pt x="2180" y="158"/>
                </a:cubicBezTo>
                <a:lnTo>
                  <a:pt x="2183" y="155"/>
                </a:lnTo>
                <a:lnTo>
                  <a:pt x="2189" y="155"/>
                </a:lnTo>
                <a:cubicBezTo>
                  <a:pt x="2271" y="177"/>
                  <a:pt x="2310" y="208"/>
                  <a:pt x="2310" y="245"/>
                </a:cubicBezTo>
                <a:cubicBezTo>
                  <a:pt x="2310" y="276"/>
                  <a:pt x="2307" y="290"/>
                  <a:pt x="2262" y="395"/>
                </a:cubicBezTo>
                <a:cubicBezTo>
                  <a:pt x="2217" y="499"/>
                  <a:pt x="2231" y="443"/>
                  <a:pt x="2169" y="747"/>
                </a:cubicBezTo>
                <a:cubicBezTo>
                  <a:pt x="2155" y="818"/>
                  <a:pt x="2141" y="952"/>
                  <a:pt x="2124" y="1153"/>
                </a:cubicBezTo>
                <a:cubicBezTo>
                  <a:pt x="2135" y="1268"/>
                  <a:pt x="2144" y="1305"/>
                  <a:pt x="2169" y="1305"/>
                </a:cubicBezTo>
                <a:lnTo>
                  <a:pt x="2183" y="1359"/>
                </a:lnTo>
                <a:close/>
                <a:moveTo>
                  <a:pt x="2485" y="392"/>
                </a:moveTo>
                <a:cubicBezTo>
                  <a:pt x="2471" y="395"/>
                  <a:pt x="2457" y="446"/>
                  <a:pt x="2448" y="544"/>
                </a:cubicBezTo>
                <a:lnTo>
                  <a:pt x="2465" y="550"/>
                </a:lnTo>
                <a:cubicBezTo>
                  <a:pt x="2493" y="547"/>
                  <a:pt x="2530" y="513"/>
                  <a:pt x="2570" y="451"/>
                </a:cubicBezTo>
                <a:lnTo>
                  <a:pt x="2570" y="443"/>
                </a:lnTo>
                <a:cubicBezTo>
                  <a:pt x="2567" y="423"/>
                  <a:pt x="2541" y="406"/>
                  <a:pt x="2491" y="389"/>
                </a:cubicBezTo>
                <a:lnTo>
                  <a:pt x="2485" y="392"/>
                </a:lnTo>
                <a:close/>
                <a:moveTo>
                  <a:pt x="2400" y="1305"/>
                </a:moveTo>
                <a:lnTo>
                  <a:pt x="2392" y="1283"/>
                </a:lnTo>
                <a:cubicBezTo>
                  <a:pt x="2386" y="1175"/>
                  <a:pt x="2389" y="1108"/>
                  <a:pt x="2395" y="1077"/>
                </a:cubicBezTo>
                <a:lnTo>
                  <a:pt x="2386" y="1054"/>
                </a:lnTo>
                <a:cubicBezTo>
                  <a:pt x="2386" y="1012"/>
                  <a:pt x="2389" y="992"/>
                  <a:pt x="2395" y="989"/>
                </a:cubicBezTo>
                <a:cubicBezTo>
                  <a:pt x="2406" y="921"/>
                  <a:pt x="2417" y="885"/>
                  <a:pt x="2426" y="879"/>
                </a:cubicBezTo>
                <a:cubicBezTo>
                  <a:pt x="2429" y="835"/>
                  <a:pt x="2454" y="776"/>
                  <a:pt x="2499" y="702"/>
                </a:cubicBezTo>
                <a:cubicBezTo>
                  <a:pt x="2496" y="680"/>
                  <a:pt x="2451" y="649"/>
                  <a:pt x="2361" y="612"/>
                </a:cubicBezTo>
                <a:cubicBezTo>
                  <a:pt x="2338" y="615"/>
                  <a:pt x="2316" y="663"/>
                  <a:pt x="2299" y="759"/>
                </a:cubicBezTo>
                <a:cubicBezTo>
                  <a:pt x="2248" y="969"/>
                  <a:pt x="2228" y="1122"/>
                  <a:pt x="2239" y="1209"/>
                </a:cubicBezTo>
                <a:cubicBezTo>
                  <a:pt x="2248" y="1271"/>
                  <a:pt x="2256" y="1302"/>
                  <a:pt x="2268" y="1300"/>
                </a:cubicBezTo>
                <a:cubicBezTo>
                  <a:pt x="2310" y="1345"/>
                  <a:pt x="2355" y="1364"/>
                  <a:pt x="2409" y="1359"/>
                </a:cubicBezTo>
                <a:lnTo>
                  <a:pt x="2400" y="1305"/>
                </a:lnTo>
                <a:close/>
                <a:moveTo>
                  <a:pt x="3092" y="778"/>
                </a:moveTo>
                <a:cubicBezTo>
                  <a:pt x="3052" y="829"/>
                  <a:pt x="3049" y="829"/>
                  <a:pt x="3049" y="829"/>
                </a:cubicBezTo>
                <a:lnTo>
                  <a:pt x="3047" y="829"/>
                </a:lnTo>
                <a:cubicBezTo>
                  <a:pt x="3038" y="835"/>
                  <a:pt x="3024" y="859"/>
                  <a:pt x="3001" y="907"/>
                </a:cubicBezTo>
                <a:cubicBezTo>
                  <a:pt x="2984" y="924"/>
                  <a:pt x="2945" y="1003"/>
                  <a:pt x="2880" y="1139"/>
                </a:cubicBezTo>
                <a:lnTo>
                  <a:pt x="2812" y="1294"/>
                </a:lnTo>
                <a:cubicBezTo>
                  <a:pt x="2787" y="1353"/>
                  <a:pt x="2784" y="1356"/>
                  <a:pt x="2784" y="1356"/>
                </a:cubicBezTo>
                <a:lnTo>
                  <a:pt x="2781" y="1359"/>
                </a:lnTo>
                <a:lnTo>
                  <a:pt x="2759" y="1359"/>
                </a:lnTo>
                <a:cubicBezTo>
                  <a:pt x="2716" y="1359"/>
                  <a:pt x="2680" y="1342"/>
                  <a:pt x="2654" y="1311"/>
                </a:cubicBezTo>
                <a:cubicBezTo>
                  <a:pt x="2626" y="1294"/>
                  <a:pt x="2609" y="1252"/>
                  <a:pt x="2609" y="1187"/>
                </a:cubicBezTo>
                <a:cubicBezTo>
                  <a:pt x="2595" y="862"/>
                  <a:pt x="2575" y="702"/>
                  <a:pt x="2553" y="702"/>
                </a:cubicBezTo>
                <a:lnTo>
                  <a:pt x="2553" y="694"/>
                </a:lnTo>
                <a:cubicBezTo>
                  <a:pt x="2558" y="683"/>
                  <a:pt x="2570" y="677"/>
                  <a:pt x="2587" y="671"/>
                </a:cubicBezTo>
                <a:cubicBezTo>
                  <a:pt x="2708" y="691"/>
                  <a:pt x="2770" y="719"/>
                  <a:pt x="2770" y="756"/>
                </a:cubicBezTo>
                <a:lnTo>
                  <a:pt x="2770" y="762"/>
                </a:lnTo>
                <a:lnTo>
                  <a:pt x="2764" y="778"/>
                </a:lnTo>
                <a:lnTo>
                  <a:pt x="2776" y="804"/>
                </a:lnTo>
                <a:lnTo>
                  <a:pt x="2770" y="818"/>
                </a:lnTo>
                <a:lnTo>
                  <a:pt x="2781" y="879"/>
                </a:lnTo>
                <a:lnTo>
                  <a:pt x="2776" y="933"/>
                </a:lnTo>
                <a:lnTo>
                  <a:pt x="2778" y="1088"/>
                </a:lnTo>
                <a:cubicBezTo>
                  <a:pt x="2781" y="1153"/>
                  <a:pt x="2784" y="1153"/>
                  <a:pt x="2784" y="1153"/>
                </a:cubicBezTo>
                <a:lnTo>
                  <a:pt x="2787" y="1153"/>
                </a:lnTo>
                <a:cubicBezTo>
                  <a:pt x="2795" y="1153"/>
                  <a:pt x="2804" y="1133"/>
                  <a:pt x="2815" y="1094"/>
                </a:cubicBezTo>
                <a:cubicBezTo>
                  <a:pt x="2849" y="1048"/>
                  <a:pt x="2897" y="955"/>
                  <a:pt x="2965" y="810"/>
                </a:cubicBezTo>
                <a:cubicBezTo>
                  <a:pt x="3004" y="770"/>
                  <a:pt x="3041" y="697"/>
                  <a:pt x="3069" y="587"/>
                </a:cubicBezTo>
                <a:cubicBezTo>
                  <a:pt x="3109" y="533"/>
                  <a:pt x="3137" y="508"/>
                  <a:pt x="3151" y="508"/>
                </a:cubicBezTo>
                <a:cubicBezTo>
                  <a:pt x="3224" y="510"/>
                  <a:pt x="3244" y="536"/>
                  <a:pt x="3244" y="578"/>
                </a:cubicBezTo>
                <a:cubicBezTo>
                  <a:pt x="3244" y="592"/>
                  <a:pt x="3233" y="612"/>
                  <a:pt x="3210" y="637"/>
                </a:cubicBezTo>
                <a:lnTo>
                  <a:pt x="3092" y="778"/>
                </a:lnTo>
                <a:close/>
                <a:moveTo>
                  <a:pt x="3382" y="567"/>
                </a:moveTo>
                <a:lnTo>
                  <a:pt x="3326" y="606"/>
                </a:lnTo>
                <a:cubicBezTo>
                  <a:pt x="3281" y="649"/>
                  <a:pt x="3247" y="691"/>
                  <a:pt x="3227" y="739"/>
                </a:cubicBezTo>
                <a:lnTo>
                  <a:pt x="3224" y="742"/>
                </a:lnTo>
                <a:cubicBezTo>
                  <a:pt x="3224" y="742"/>
                  <a:pt x="3222" y="745"/>
                  <a:pt x="3210" y="764"/>
                </a:cubicBezTo>
                <a:lnTo>
                  <a:pt x="3165" y="843"/>
                </a:lnTo>
                <a:cubicBezTo>
                  <a:pt x="3103" y="989"/>
                  <a:pt x="3072" y="1099"/>
                  <a:pt x="3072" y="1173"/>
                </a:cubicBezTo>
                <a:lnTo>
                  <a:pt x="3072" y="1187"/>
                </a:lnTo>
                <a:cubicBezTo>
                  <a:pt x="3072" y="1212"/>
                  <a:pt x="3089" y="1243"/>
                  <a:pt x="3123" y="1277"/>
                </a:cubicBezTo>
                <a:cubicBezTo>
                  <a:pt x="3154" y="1333"/>
                  <a:pt x="3193" y="1362"/>
                  <a:pt x="3238" y="1362"/>
                </a:cubicBezTo>
                <a:cubicBezTo>
                  <a:pt x="3275" y="1353"/>
                  <a:pt x="3295" y="1345"/>
                  <a:pt x="3295" y="1339"/>
                </a:cubicBezTo>
                <a:cubicBezTo>
                  <a:pt x="3329" y="1316"/>
                  <a:pt x="3346" y="1300"/>
                  <a:pt x="3346" y="1291"/>
                </a:cubicBezTo>
                <a:cubicBezTo>
                  <a:pt x="3399" y="1223"/>
                  <a:pt x="3433" y="1167"/>
                  <a:pt x="3450" y="1122"/>
                </a:cubicBezTo>
                <a:lnTo>
                  <a:pt x="3450" y="1116"/>
                </a:lnTo>
                <a:lnTo>
                  <a:pt x="3439" y="1108"/>
                </a:lnTo>
                <a:lnTo>
                  <a:pt x="3428" y="1116"/>
                </a:lnTo>
                <a:cubicBezTo>
                  <a:pt x="3371" y="1201"/>
                  <a:pt x="3309" y="1260"/>
                  <a:pt x="3241" y="1294"/>
                </a:cubicBezTo>
                <a:cubicBezTo>
                  <a:pt x="3230" y="1294"/>
                  <a:pt x="3219" y="1285"/>
                  <a:pt x="3213" y="1271"/>
                </a:cubicBezTo>
                <a:cubicBezTo>
                  <a:pt x="3213" y="1175"/>
                  <a:pt x="3250" y="1043"/>
                  <a:pt x="3323" y="879"/>
                </a:cubicBezTo>
                <a:lnTo>
                  <a:pt x="3363" y="882"/>
                </a:lnTo>
                <a:cubicBezTo>
                  <a:pt x="3363" y="882"/>
                  <a:pt x="3385" y="885"/>
                  <a:pt x="3405" y="876"/>
                </a:cubicBezTo>
                <a:lnTo>
                  <a:pt x="3473" y="849"/>
                </a:lnTo>
                <a:cubicBezTo>
                  <a:pt x="3515" y="826"/>
                  <a:pt x="3546" y="790"/>
                  <a:pt x="3566" y="739"/>
                </a:cubicBezTo>
                <a:lnTo>
                  <a:pt x="3566" y="685"/>
                </a:lnTo>
                <a:cubicBezTo>
                  <a:pt x="3560" y="649"/>
                  <a:pt x="3509" y="609"/>
                  <a:pt x="3411" y="564"/>
                </a:cubicBezTo>
                <a:lnTo>
                  <a:pt x="3382" y="567"/>
                </a:lnTo>
                <a:close/>
                <a:moveTo>
                  <a:pt x="3478" y="708"/>
                </a:moveTo>
                <a:lnTo>
                  <a:pt x="3484" y="708"/>
                </a:lnTo>
                <a:lnTo>
                  <a:pt x="3490" y="714"/>
                </a:lnTo>
                <a:cubicBezTo>
                  <a:pt x="3450" y="801"/>
                  <a:pt x="3413" y="843"/>
                  <a:pt x="3380" y="843"/>
                </a:cubicBezTo>
                <a:lnTo>
                  <a:pt x="3357" y="835"/>
                </a:lnTo>
                <a:lnTo>
                  <a:pt x="3357" y="829"/>
                </a:lnTo>
                <a:cubicBezTo>
                  <a:pt x="3416" y="750"/>
                  <a:pt x="3456" y="708"/>
                  <a:pt x="3478" y="708"/>
                </a:cubicBezTo>
                <a:close/>
                <a:moveTo>
                  <a:pt x="375" y="1147"/>
                </a:moveTo>
                <a:cubicBezTo>
                  <a:pt x="372" y="1187"/>
                  <a:pt x="347" y="1263"/>
                  <a:pt x="257" y="1263"/>
                </a:cubicBezTo>
                <a:cubicBezTo>
                  <a:pt x="178" y="1263"/>
                  <a:pt x="116" y="1206"/>
                  <a:pt x="116" y="1088"/>
                </a:cubicBezTo>
                <a:cubicBezTo>
                  <a:pt x="116" y="981"/>
                  <a:pt x="169" y="913"/>
                  <a:pt x="257" y="913"/>
                </a:cubicBezTo>
                <a:cubicBezTo>
                  <a:pt x="330" y="913"/>
                  <a:pt x="364" y="967"/>
                  <a:pt x="370" y="1003"/>
                </a:cubicBezTo>
                <a:lnTo>
                  <a:pt x="480" y="1003"/>
                </a:lnTo>
                <a:cubicBezTo>
                  <a:pt x="474" y="938"/>
                  <a:pt x="420" y="818"/>
                  <a:pt x="257" y="818"/>
                </a:cubicBezTo>
                <a:cubicBezTo>
                  <a:pt x="99" y="818"/>
                  <a:pt x="0" y="936"/>
                  <a:pt x="0" y="1088"/>
                </a:cubicBezTo>
                <a:cubicBezTo>
                  <a:pt x="0" y="1252"/>
                  <a:pt x="104" y="1359"/>
                  <a:pt x="257" y="1359"/>
                </a:cubicBezTo>
                <a:cubicBezTo>
                  <a:pt x="429" y="1359"/>
                  <a:pt x="482" y="1221"/>
                  <a:pt x="485" y="1147"/>
                </a:cubicBezTo>
                <a:lnTo>
                  <a:pt x="375" y="1147"/>
                </a:lnTo>
                <a:close/>
                <a:moveTo>
                  <a:pt x="646" y="826"/>
                </a:moveTo>
                <a:lnTo>
                  <a:pt x="539" y="826"/>
                </a:lnTo>
                <a:lnTo>
                  <a:pt x="539" y="919"/>
                </a:lnTo>
                <a:lnTo>
                  <a:pt x="649" y="919"/>
                </a:lnTo>
                <a:lnTo>
                  <a:pt x="649" y="826"/>
                </a:lnTo>
                <a:lnTo>
                  <a:pt x="646" y="826"/>
                </a:lnTo>
                <a:close/>
                <a:moveTo>
                  <a:pt x="646" y="969"/>
                </a:moveTo>
                <a:lnTo>
                  <a:pt x="539" y="969"/>
                </a:lnTo>
                <a:lnTo>
                  <a:pt x="539" y="1345"/>
                </a:lnTo>
                <a:lnTo>
                  <a:pt x="649" y="1345"/>
                </a:lnTo>
                <a:lnTo>
                  <a:pt x="649" y="969"/>
                </a:lnTo>
                <a:lnTo>
                  <a:pt x="646" y="969"/>
                </a:lnTo>
                <a:close/>
                <a:moveTo>
                  <a:pt x="703" y="1068"/>
                </a:moveTo>
                <a:cubicBezTo>
                  <a:pt x="703" y="1147"/>
                  <a:pt x="773" y="1173"/>
                  <a:pt x="813" y="1181"/>
                </a:cubicBezTo>
                <a:cubicBezTo>
                  <a:pt x="824" y="1184"/>
                  <a:pt x="852" y="1189"/>
                  <a:pt x="861" y="1192"/>
                </a:cubicBezTo>
                <a:cubicBezTo>
                  <a:pt x="900" y="1201"/>
                  <a:pt x="937" y="1209"/>
                  <a:pt x="937" y="1240"/>
                </a:cubicBezTo>
                <a:cubicBezTo>
                  <a:pt x="937" y="1263"/>
                  <a:pt x="914" y="1280"/>
                  <a:pt x="869" y="1280"/>
                </a:cubicBezTo>
                <a:cubicBezTo>
                  <a:pt x="827" y="1280"/>
                  <a:pt x="799" y="1257"/>
                  <a:pt x="796" y="1221"/>
                </a:cubicBezTo>
                <a:lnTo>
                  <a:pt x="691" y="1221"/>
                </a:lnTo>
                <a:cubicBezTo>
                  <a:pt x="694" y="1260"/>
                  <a:pt x="717" y="1353"/>
                  <a:pt x="869" y="1353"/>
                </a:cubicBezTo>
                <a:cubicBezTo>
                  <a:pt x="1010" y="1353"/>
                  <a:pt x="1050" y="1277"/>
                  <a:pt x="1050" y="1232"/>
                </a:cubicBezTo>
                <a:cubicBezTo>
                  <a:pt x="1050" y="1181"/>
                  <a:pt x="1019" y="1139"/>
                  <a:pt x="923" y="1116"/>
                </a:cubicBezTo>
                <a:cubicBezTo>
                  <a:pt x="917" y="1113"/>
                  <a:pt x="886" y="1108"/>
                  <a:pt x="875" y="1105"/>
                </a:cubicBezTo>
                <a:cubicBezTo>
                  <a:pt x="827" y="1094"/>
                  <a:pt x="813" y="1085"/>
                  <a:pt x="813" y="1060"/>
                </a:cubicBezTo>
                <a:cubicBezTo>
                  <a:pt x="813" y="1040"/>
                  <a:pt x="838" y="1029"/>
                  <a:pt x="863" y="1029"/>
                </a:cubicBezTo>
                <a:cubicBezTo>
                  <a:pt x="923" y="1029"/>
                  <a:pt x="934" y="1060"/>
                  <a:pt x="937" y="1077"/>
                </a:cubicBezTo>
                <a:lnTo>
                  <a:pt x="1041" y="1077"/>
                </a:lnTo>
                <a:cubicBezTo>
                  <a:pt x="1038" y="1040"/>
                  <a:pt x="1010" y="961"/>
                  <a:pt x="863" y="961"/>
                </a:cubicBezTo>
                <a:cubicBezTo>
                  <a:pt x="745" y="961"/>
                  <a:pt x="703" y="1020"/>
                  <a:pt x="703" y="1068"/>
                </a:cubicBezTo>
                <a:close/>
                <a:moveTo>
                  <a:pt x="1357" y="1209"/>
                </a:moveTo>
                <a:cubicBezTo>
                  <a:pt x="1349" y="1243"/>
                  <a:pt x="1326" y="1280"/>
                  <a:pt x="1278" y="1280"/>
                </a:cubicBezTo>
                <a:cubicBezTo>
                  <a:pt x="1219" y="1280"/>
                  <a:pt x="1191" y="1229"/>
                  <a:pt x="1191" y="1158"/>
                </a:cubicBezTo>
                <a:cubicBezTo>
                  <a:pt x="1191" y="1105"/>
                  <a:pt x="1211" y="1037"/>
                  <a:pt x="1278" y="1037"/>
                </a:cubicBezTo>
                <a:cubicBezTo>
                  <a:pt x="1321" y="1037"/>
                  <a:pt x="1346" y="1068"/>
                  <a:pt x="1354" y="1099"/>
                </a:cubicBezTo>
                <a:lnTo>
                  <a:pt x="1462" y="1099"/>
                </a:lnTo>
                <a:cubicBezTo>
                  <a:pt x="1456" y="1040"/>
                  <a:pt x="1411" y="958"/>
                  <a:pt x="1278" y="958"/>
                </a:cubicBezTo>
                <a:cubicBezTo>
                  <a:pt x="1160" y="958"/>
                  <a:pt x="1078" y="1035"/>
                  <a:pt x="1078" y="1156"/>
                </a:cubicBezTo>
                <a:cubicBezTo>
                  <a:pt x="1078" y="1278"/>
                  <a:pt x="1160" y="1353"/>
                  <a:pt x="1278" y="1353"/>
                </a:cubicBezTo>
                <a:cubicBezTo>
                  <a:pt x="1417" y="1353"/>
                  <a:pt x="1456" y="1266"/>
                  <a:pt x="1462" y="1206"/>
                </a:cubicBezTo>
                <a:lnTo>
                  <a:pt x="1357" y="1206"/>
                </a:lnTo>
                <a:lnTo>
                  <a:pt x="1357" y="1209"/>
                </a:lnTo>
                <a:close/>
                <a:moveTo>
                  <a:pt x="1693" y="1356"/>
                </a:moveTo>
                <a:cubicBezTo>
                  <a:pt x="1809" y="1356"/>
                  <a:pt x="1893" y="1280"/>
                  <a:pt x="1893" y="1158"/>
                </a:cubicBezTo>
                <a:cubicBezTo>
                  <a:pt x="1893" y="1034"/>
                  <a:pt x="1809" y="961"/>
                  <a:pt x="1693" y="961"/>
                </a:cubicBezTo>
                <a:cubicBezTo>
                  <a:pt x="1575" y="961"/>
                  <a:pt x="1493" y="1037"/>
                  <a:pt x="1493" y="1158"/>
                </a:cubicBezTo>
                <a:cubicBezTo>
                  <a:pt x="1493" y="1280"/>
                  <a:pt x="1575" y="1356"/>
                  <a:pt x="1693" y="1356"/>
                </a:cubicBezTo>
                <a:close/>
                <a:moveTo>
                  <a:pt x="1778" y="1158"/>
                </a:moveTo>
                <a:cubicBezTo>
                  <a:pt x="1778" y="1221"/>
                  <a:pt x="1752" y="1280"/>
                  <a:pt x="1690" y="1280"/>
                </a:cubicBezTo>
                <a:cubicBezTo>
                  <a:pt x="1631" y="1280"/>
                  <a:pt x="1603" y="1229"/>
                  <a:pt x="1603" y="1158"/>
                </a:cubicBezTo>
                <a:cubicBezTo>
                  <a:pt x="1603" y="1108"/>
                  <a:pt x="1623" y="1037"/>
                  <a:pt x="1690" y="1037"/>
                </a:cubicBezTo>
                <a:cubicBezTo>
                  <a:pt x="1752" y="1037"/>
                  <a:pt x="1778" y="1096"/>
                  <a:pt x="1778" y="115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>
              <a:latin typeface="CiscoSansTT Light" panose="020B0503020201020303" pitchFamily="34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17D1F662-2240-4EA1-80F7-6B74E0FD509D}"/>
              </a:ext>
            </a:extLst>
          </p:cNvPr>
          <p:cNvSpPr txBox="1">
            <a:spLocks/>
          </p:cNvSpPr>
          <p:nvPr/>
        </p:nvSpPr>
        <p:spPr>
          <a:xfrm>
            <a:off x="425766" y="2762194"/>
            <a:ext cx="2935468" cy="1333617"/>
          </a:xfrm>
          <a:prstGeom prst="rect">
            <a:avLst/>
          </a:prstGeom>
        </p:spPr>
        <p:txBody>
          <a:bodyPr anchor="ctr"/>
          <a:lstStyle>
            <a:lvl1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algn="l"/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Thank you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91FE7-6058-4772-80EB-4B5DCAEB99C9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</p:spTree>
    <p:extLst>
      <p:ext uri="{BB962C8B-B14F-4D97-AF65-F5344CB8AC3E}">
        <p14:creationId xmlns:p14="http://schemas.microsoft.com/office/powerpoint/2010/main" val="12643169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558BFC1-2779-497B-9964-275329B0CC1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9496" y="521745"/>
            <a:ext cx="795528" cy="563500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 panose="020B0503020201020303" pitchFamily="34" charset="0"/>
              <a:ea typeface="ＭＳ Ｐゴシック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252B34-11F2-9F47-ACD9-6A3F7FD50CA4}"/>
              </a:ext>
            </a:extLst>
          </p:cNvPr>
          <p:cNvSpPr txBox="1"/>
          <p:nvPr/>
        </p:nvSpPr>
        <p:spPr>
          <a:xfrm>
            <a:off x="4314558" y="6618414"/>
            <a:ext cx="514886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#CLUS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9876399-0089-4737-A4D3-42BB9769B1B8}"/>
              </a:ext>
            </a:extLst>
          </p:cNvPr>
          <p:cNvGrpSpPr>
            <a:grpSpLocks noChangeAspect="1"/>
          </p:cNvGrpSpPr>
          <p:nvPr/>
        </p:nvGrpSpPr>
        <p:grpSpPr>
          <a:xfrm>
            <a:off x="1626583" y="2524009"/>
            <a:ext cx="5762498" cy="1809937"/>
            <a:chOff x="1626583" y="1893005"/>
            <a:chExt cx="5762498" cy="1357453"/>
          </a:xfrm>
        </p:grpSpPr>
        <p:sp>
          <p:nvSpPr>
            <p:cNvPr id="26" name="Freeform 1">
              <a:extLst>
                <a:ext uri="{FF2B5EF4-FFF2-40B4-BE49-F238E27FC236}">
                  <a16:creationId xmlns:a16="http://schemas.microsoft.com/office/drawing/2014/main" id="{9558CFC7-0DC7-4CB0-A03F-46B1C0BB8CF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07792" y="2843233"/>
              <a:ext cx="3328416" cy="407225"/>
            </a:xfrm>
            <a:custGeom>
              <a:avLst/>
              <a:gdLst>
                <a:gd name="T0" fmla="*/ 99 w 16004"/>
                <a:gd name="T1" fmla="*/ 1915 h 1959"/>
                <a:gd name="T2" fmla="*/ 0 w 16004"/>
                <a:gd name="T3" fmla="*/ 0 h 1959"/>
                <a:gd name="T4" fmla="*/ 2650 w 16004"/>
                <a:gd name="T5" fmla="*/ 0 h 1959"/>
                <a:gd name="T6" fmla="*/ 2545 w 16004"/>
                <a:gd name="T7" fmla="*/ 1915 h 1959"/>
                <a:gd name="T8" fmla="*/ 1309 w 16004"/>
                <a:gd name="T9" fmla="*/ 1915 h 1959"/>
                <a:gd name="T10" fmla="*/ 1213 w 16004"/>
                <a:gd name="T11" fmla="*/ 0 h 1959"/>
                <a:gd name="T12" fmla="*/ 2560 w 16004"/>
                <a:gd name="T13" fmla="*/ 1766 h 1959"/>
                <a:gd name="T14" fmla="*/ 2650 w 16004"/>
                <a:gd name="T15" fmla="*/ 0 h 1959"/>
                <a:gd name="T16" fmla="*/ 4129 w 16004"/>
                <a:gd name="T17" fmla="*/ 88 h 1959"/>
                <a:gd name="T18" fmla="*/ 4030 w 16004"/>
                <a:gd name="T19" fmla="*/ 1915 h 1959"/>
                <a:gd name="T20" fmla="*/ 3384 w 16004"/>
                <a:gd name="T21" fmla="*/ 88 h 1959"/>
                <a:gd name="T22" fmla="*/ 4775 w 16004"/>
                <a:gd name="T23" fmla="*/ 0 h 1959"/>
                <a:gd name="T24" fmla="*/ 5441 w 16004"/>
                <a:gd name="T25" fmla="*/ 1292 h 1959"/>
                <a:gd name="T26" fmla="*/ 5537 w 16004"/>
                <a:gd name="T27" fmla="*/ 0 h 1959"/>
                <a:gd name="T28" fmla="*/ 6161 w 16004"/>
                <a:gd name="T29" fmla="*/ 1870 h 1959"/>
                <a:gd name="T30" fmla="*/ 6784 w 16004"/>
                <a:gd name="T31" fmla="*/ 0 h 1959"/>
                <a:gd name="T32" fmla="*/ 6880 w 16004"/>
                <a:gd name="T33" fmla="*/ 1292 h 1959"/>
                <a:gd name="T34" fmla="*/ 5441 w 16004"/>
                <a:gd name="T35" fmla="*/ 1292 h 1959"/>
                <a:gd name="T36" fmla="*/ 8081 w 16004"/>
                <a:gd name="T37" fmla="*/ 1915 h 1959"/>
                <a:gd name="T38" fmla="*/ 7984 w 16004"/>
                <a:gd name="T39" fmla="*/ 0 h 1959"/>
                <a:gd name="T40" fmla="*/ 9775 w 16004"/>
                <a:gd name="T41" fmla="*/ 88 h 1959"/>
                <a:gd name="T42" fmla="*/ 9676 w 16004"/>
                <a:gd name="T43" fmla="*/ 1915 h 1959"/>
                <a:gd name="T44" fmla="*/ 9030 w 16004"/>
                <a:gd name="T45" fmla="*/ 88 h 1959"/>
                <a:gd name="T46" fmla="*/ 10421 w 16004"/>
                <a:gd name="T47" fmla="*/ 0 h 1959"/>
                <a:gd name="T48" fmla="*/ 9775 w 16004"/>
                <a:gd name="T49" fmla="*/ 88 h 1959"/>
                <a:gd name="T50" fmla="*/ 11465 w 16004"/>
                <a:gd name="T51" fmla="*/ 1915 h 1959"/>
                <a:gd name="T52" fmla="*/ 11366 w 16004"/>
                <a:gd name="T53" fmla="*/ 0 h 1959"/>
                <a:gd name="T54" fmla="*/ 12484 w 16004"/>
                <a:gd name="T55" fmla="*/ 0 h 1959"/>
                <a:gd name="T56" fmla="*/ 13878 w 16004"/>
                <a:gd name="T57" fmla="*/ 0 h 1959"/>
                <a:gd name="T58" fmla="*/ 13249 w 16004"/>
                <a:gd name="T59" fmla="*/ 1915 h 1959"/>
                <a:gd name="T60" fmla="*/ 12379 w 16004"/>
                <a:gd name="T61" fmla="*/ 0 h 1959"/>
                <a:gd name="T62" fmla="*/ 15924 w 16004"/>
                <a:gd name="T63" fmla="*/ 984 h 1959"/>
                <a:gd name="T64" fmla="*/ 14993 w 16004"/>
                <a:gd name="T65" fmla="*/ 1828 h 1959"/>
                <a:gd name="T66" fmla="*/ 16003 w 16004"/>
                <a:gd name="T67" fmla="*/ 1915 h 1959"/>
                <a:gd name="T68" fmla="*/ 14897 w 16004"/>
                <a:gd name="T69" fmla="*/ 0 h 1959"/>
                <a:gd name="T70" fmla="*/ 16003 w 16004"/>
                <a:gd name="T71" fmla="*/ 88 h 1959"/>
                <a:gd name="T72" fmla="*/ 14993 w 16004"/>
                <a:gd name="T73" fmla="*/ 898 h 1959"/>
                <a:gd name="T74" fmla="*/ 15924 w 16004"/>
                <a:gd name="T75" fmla="*/ 984 h 1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004" h="1959">
                  <a:moveTo>
                    <a:pt x="99" y="0"/>
                  </a:moveTo>
                  <a:lnTo>
                    <a:pt x="99" y="1915"/>
                  </a:lnTo>
                  <a:lnTo>
                    <a:pt x="0" y="1915"/>
                  </a:lnTo>
                  <a:lnTo>
                    <a:pt x="0" y="0"/>
                  </a:lnTo>
                  <a:lnTo>
                    <a:pt x="99" y="0"/>
                  </a:lnTo>
                  <a:close/>
                  <a:moveTo>
                    <a:pt x="2650" y="0"/>
                  </a:moveTo>
                  <a:lnTo>
                    <a:pt x="2650" y="1915"/>
                  </a:lnTo>
                  <a:lnTo>
                    <a:pt x="2545" y="1915"/>
                  </a:lnTo>
                  <a:lnTo>
                    <a:pt x="1309" y="139"/>
                  </a:lnTo>
                  <a:lnTo>
                    <a:pt x="1309" y="1915"/>
                  </a:lnTo>
                  <a:lnTo>
                    <a:pt x="1213" y="1915"/>
                  </a:lnTo>
                  <a:lnTo>
                    <a:pt x="1213" y="0"/>
                  </a:lnTo>
                  <a:lnTo>
                    <a:pt x="1324" y="0"/>
                  </a:lnTo>
                  <a:lnTo>
                    <a:pt x="2560" y="1766"/>
                  </a:lnTo>
                  <a:lnTo>
                    <a:pt x="2560" y="0"/>
                  </a:lnTo>
                  <a:lnTo>
                    <a:pt x="2650" y="0"/>
                  </a:lnTo>
                  <a:close/>
                  <a:moveTo>
                    <a:pt x="4775" y="88"/>
                  </a:moveTo>
                  <a:lnTo>
                    <a:pt x="4129" y="88"/>
                  </a:lnTo>
                  <a:lnTo>
                    <a:pt x="4129" y="1915"/>
                  </a:lnTo>
                  <a:lnTo>
                    <a:pt x="4030" y="1915"/>
                  </a:lnTo>
                  <a:lnTo>
                    <a:pt x="4030" y="88"/>
                  </a:lnTo>
                  <a:lnTo>
                    <a:pt x="3384" y="88"/>
                  </a:lnTo>
                  <a:lnTo>
                    <a:pt x="3384" y="0"/>
                  </a:lnTo>
                  <a:lnTo>
                    <a:pt x="4775" y="0"/>
                  </a:lnTo>
                  <a:lnTo>
                    <a:pt x="4775" y="88"/>
                  </a:lnTo>
                  <a:close/>
                  <a:moveTo>
                    <a:pt x="5441" y="1292"/>
                  </a:moveTo>
                  <a:lnTo>
                    <a:pt x="5441" y="0"/>
                  </a:lnTo>
                  <a:lnTo>
                    <a:pt x="5537" y="0"/>
                  </a:lnTo>
                  <a:lnTo>
                    <a:pt x="5537" y="1295"/>
                  </a:lnTo>
                  <a:cubicBezTo>
                    <a:pt x="5537" y="1633"/>
                    <a:pt x="5805" y="1870"/>
                    <a:pt x="6161" y="1870"/>
                  </a:cubicBezTo>
                  <a:cubicBezTo>
                    <a:pt x="6513" y="1870"/>
                    <a:pt x="6784" y="1633"/>
                    <a:pt x="6784" y="1295"/>
                  </a:cubicBezTo>
                  <a:lnTo>
                    <a:pt x="6784" y="0"/>
                  </a:lnTo>
                  <a:lnTo>
                    <a:pt x="6880" y="0"/>
                  </a:lnTo>
                  <a:lnTo>
                    <a:pt x="6880" y="1292"/>
                  </a:lnTo>
                  <a:cubicBezTo>
                    <a:pt x="6880" y="1647"/>
                    <a:pt x="6615" y="1958"/>
                    <a:pt x="6161" y="1958"/>
                  </a:cubicBezTo>
                  <a:cubicBezTo>
                    <a:pt x="5701" y="1958"/>
                    <a:pt x="5441" y="1647"/>
                    <a:pt x="5441" y="1292"/>
                  </a:cubicBezTo>
                  <a:close/>
                  <a:moveTo>
                    <a:pt x="8081" y="0"/>
                  </a:moveTo>
                  <a:lnTo>
                    <a:pt x="8081" y="1915"/>
                  </a:lnTo>
                  <a:lnTo>
                    <a:pt x="7984" y="1915"/>
                  </a:lnTo>
                  <a:lnTo>
                    <a:pt x="7984" y="0"/>
                  </a:lnTo>
                  <a:lnTo>
                    <a:pt x="8081" y="0"/>
                  </a:lnTo>
                  <a:close/>
                  <a:moveTo>
                    <a:pt x="9775" y="88"/>
                  </a:moveTo>
                  <a:lnTo>
                    <a:pt x="9775" y="1915"/>
                  </a:lnTo>
                  <a:lnTo>
                    <a:pt x="9676" y="1915"/>
                  </a:lnTo>
                  <a:lnTo>
                    <a:pt x="9676" y="88"/>
                  </a:lnTo>
                  <a:lnTo>
                    <a:pt x="9030" y="88"/>
                  </a:lnTo>
                  <a:lnTo>
                    <a:pt x="9030" y="0"/>
                  </a:lnTo>
                  <a:lnTo>
                    <a:pt x="10421" y="0"/>
                  </a:lnTo>
                  <a:lnTo>
                    <a:pt x="10421" y="88"/>
                  </a:lnTo>
                  <a:lnTo>
                    <a:pt x="9775" y="88"/>
                  </a:lnTo>
                  <a:close/>
                  <a:moveTo>
                    <a:pt x="11465" y="0"/>
                  </a:moveTo>
                  <a:lnTo>
                    <a:pt x="11465" y="1915"/>
                  </a:lnTo>
                  <a:lnTo>
                    <a:pt x="11366" y="1915"/>
                  </a:lnTo>
                  <a:lnTo>
                    <a:pt x="11366" y="0"/>
                  </a:lnTo>
                  <a:lnTo>
                    <a:pt x="11465" y="0"/>
                  </a:lnTo>
                  <a:close/>
                  <a:moveTo>
                    <a:pt x="12484" y="0"/>
                  </a:moveTo>
                  <a:lnTo>
                    <a:pt x="13175" y="1839"/>
                  </a:lnTo>
                  <a:lnTo>
                    <a:pt x="13878" y="0"/>
                  </a:lnTo>
                  <a:lnTo>
                    <a:pt x="13974" y="0"/>
                  </a:lnTo>
                  <a:lnTo>
                    <a:pt x="13249" y="1915"/>
                  </a:lnTo>
                  <a:lnTo>
                    <a:pt x="13102" y="1915"/>
                  </a:lnTo>
                  <a:lnTo>
                    <a:pt x="12379" y="0"/>
                  </a:lnTo>
                  <a:lnTo>
                    <a:pt x="12484" y="0"/>
                  </a:lnTo>
                  <a:close/>
                  <a:moveTo>
                    <a:pt x="15924" y="984"/>
                  </a:moveTo>
                  <a:lnTo>
                    <a:pt x="14993" y="984"/>
                  </a:lnTo>
                  <a:lnTo>
                    <a:pt x="14993" y="1828"/>
                  </a:lnTo>
                  <a:lnTo>
                    <a:pt x="16003" y="1828"/>
                  </a:lnTo>
                  <a:lnTo>
                    <a:pt x="16003" y="1915"/>
                  </a:lnTo>
                  <a:lnTo>
                    <a:pt x="14897" y="1915"/>
                  </a:lnTo>
                  <a:lnTo>
                    <a:pt x="14897" y="0"/>
                  </a:lnTo>
                  <a:lnTo>
                    <a:pt x="16003" y="0"/>
                  </a:lnTo>
                  <a:lnTo>
                    <a:pt x="16003" y="88"/>
                  </a:lnTo>
                  <a:lnTo>
                    <a:pt x="14993" y="88"/>
                  </a:lnTo>
                  <a:lnTo>
                    <a:pt x="14993" y="898"/>
                  </a:lnTo>
                  <a:lnTo>
                    <a:pt x="15924" y="898"/>
                  </a:lnTo>
                  <a:lnTo>
                    <a:pt x="15924" y="984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iscoSansTT Light" panose="020B0503020201020303" pitchFamily="34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410A930-6105-45D5-99E4-A58E843C4A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26583" y="1893005"/>
              <a:ext cx="5762498" cy="765435"/>
              <a:chOff x="1626583" y="1893005"/>
              <a:chExt cx="5762498" cy="765435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C885FDA-F05A-4331-B7EC-1887032C08F9}"/>
                  </a:ext>
                </a:extLst>
              </p:cNvPr>
              <p:cNvSpPr/>
              <p:nvPr/>
            </p:nvSpPr>
            <p:spPr bwMode="auto">
              <a:xfrm>
                <a:off x="1626583" y="1893005"/>
                <a:ext cx="765279" cy="765435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91440" tIns="45720" rIns="91440" bIns="45720" rtlCol="0" anchor="ctr"/>
              <a:lstStyle/>
              <a:p>
                <a:pPr marL="0" marR="0" lvl="0" indent="0" algn="ctr" defTabSz="51433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Arial" pitchFamily="-107" charset="0"/>
                  <a:cs typeface="CiscoSansTT Light" panose="020B0503020201020303" pitchFamily="34" charset="0"/>
                  <a:sym typeface="Arial" pitchFamily="-107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4808F6F-6F64-4818-82D7-F01A5E801E74}"/>
                  </a:ext>
                </a:extLst>
              </p:cNvPr>
              <p:cNvSpPr/>
              <p:nvPr/>
            </p:nvSpPr>
            <p:spPr bwMode="auto">
              <a:xfrm>
                <a:off x="3346916" y="1893005"/>
                <a:ext cx="825909" cy="765435"/>
              </a:xfrm>
              <a:prstGeom prst="rect">
                <a:avLst/>
              </a:prstGeom>
              <a:solidFill>
                <a:schemeClr val="tx2"/>
              </a:solidFill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91440" tIns="45720" rIns="91440" bIns="45720" rtlCol="0" anchor="ctr"/>
              <a:lstStyle/>
              <a:p>
                <a:pPr marL="0" marR="0" lvl="0" indent="0" algn="ctr" defTabSz="51433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Arial" pitchFamily="-107" charset="0"/>
                  <a:cs typeface="CiscoSansTT Light" panose="020B0503020201020303" pitchFamily="34" charset="0"/>
                  <a:sym typeface="Arial" pitchFamily="-107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BDE4EA5-CDF2-499C-A72E-FD9A915F43FF}"/>
                  </a:ext>
                </a:extLst>
              </p:cNvPr>
              <p:cNvSpPr/>
              <p:nvPr/>
            </p:nvSpPr>
            <p:spPr bwMode="auto">
              <a:xfrm>
                <a:off x="4999043" y="1893005"/>
                <a:ext cx="666760" cy="765435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91440" tIns="45720" rIns="91440" bIns="45720" rtlCol="0" anchor="ctr"/>
              <a:lstStyle/>
              <a:p>
                <a:pPr marL="0" marR="0" lvl="0" indent="0" algn="ctr" defTabSz="51433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Arial" pitchFamily="-107" charset="0"/>
                  <a:cs typeface="CiscoSansTT Light" panose="020B0503020201020303" pitchFamily="34" charset="0"/>
                  <a:sym typeface="Arial" pitchFamily="-107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5B79F97-D6AA-4A2E-8659-73641C99D50F}"/>
                  </a:ext>
                </a:extLst>
              </p:cNvPr>
              <p:cNvSpPr/>
              <p:nvPr/>
            </p:nvSpPr>
            <p:spPr bwMode="auto">
              <a:xfrm>
                <a:off x="6537569" y="1893005"/>
                <a:ext cx="851512" cy="765435"/>
              </a:xfrm>
              <a:prstGeom prst="rect">
                <a:avLst/>
              </a:prstGeom>
              <a:solidFill>
                <a:schemeClr val="accent6"/>
              </a:solidFill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91440" tIns="45720" rIns="91440" bIns="45720" rtlCol="0" anchor="ctr"/>
              <a:lstStyle/>
              <a:p>
                <a:pPr marL="0" marR="0" lvl="0" indent="0" algn="ctr" defTabSz="51433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Arial" pitchFamily="-107" charset="0"/>
                  <a:cs typeface="CiscoSansTT Light" panose="020B0503020201020303" pitchFamily="34" charset="0"/>
                  <a:sym typeface="Arial" pitchFamily="-107" charset="0"/>
                </a:endParaRPr>
              </a:p>
            </p:txBody>
          </p:sp>
          <p:sp>
            <p:nvSpPr>
              <p:cNvPr id="32" name="Freeform 1">
                <a:extLst>
                  <a:ext uri="{FF2B5EF4-FFF2-40B4-BE49-F238E27FC236}">
                    <a16:creationId xmlns:a16="http://schemas.microsoft.com/office/drawing/2014/main" id="{5FE4CF66-4806-4A80-BD6E-7A00B0A1B00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22784" y="2016915"/>
                <a:ext cx="172876" cy="513290"/>
              </a:xfrm>
              <a:custGeom>
                <a:avLst/>
                <a:gdLst>
                  <a:gd name="T0" fmla="*/ 683 w 713"/>
                  <a:gd name="T1" fmla="*/ 516 h 2119"/>
                  <a:gd name="T2" fmla="*/ 593 w 713"/>
                  <a:gd name="T3" fmla="*/ 474 h 2119"/>
                  <a:gd name="T4" fmla="*/ 593 w 713"/>
                  <a:gd name="T5" fmla="*/ 237 h 2119"/>
                  <a:gd name="T6" fmla="*/ 593 w 713"/>
                  <a:gd name="T7" fmla="*/ 0 h 2119"/>
                  <a:gd name="T8" fmla="*/ 356 w 713"/>
                  <a:gd name="T9" fmla="*/ 237 h 2119"/>
                  <a:gd name="T10" fmla="*/ 237 w 713"/>
                  <a:gd name="T11" fmla="*/ 118 h 2119"/>
                  <a:gd name="T12" fmla="*/ 0 w 713"/>
                  <a:gd name="T13" fmla="*/ 118 h 2119"/>
                  <a:gd name="T14" fmla="*/ 237 w 713"/>
                  <a:gd name="T15" fmla="*/ 355 h 2119"/>
                  <a:gd name="T16" fmla="*/ 119 w 713"/>
                  <a:gd name="T17" fmla="*/ 474 h 2119"/>
                  <a:gd name="T18" fmla="*/ 3 w 713"/>
                  <a:gd name="T19" fmla="*/ 567 h 2119"/>
                  <a:gd name="T20" fmla="*/ 0 w 713"/>
                  <a:gd name="T21" fmla="*/ 589 h 2119"/>
                  <a:gd name="T22" fmla="*/ 6 w 713"/>
                  <a:gd name="T23" fmla="*/ 623 h 2119"/>
                  <a:gd name="T24" fmla="*/ 119 w 713"/>
                  <a:gd name="T25" fmla="*/ 705 h 2119"/>
                  <a:gd name="T26" fmla="*/ 119 w 713"/>
                  <a:gd name="T27" fmla="*/ 942 h 2119"/>
                  <a:gd name="T28" fmla="*/ 29 w 713"/>
                  <a:gd name="T29" fmla="*/ 984 h 2119"/>
                  <a:gd name="T30" fmla="*/ 0 w 713"/>
                  <a:gd name="T31" fmla="*/ 1058 h 2119"/>
                  <a:gd name="T32" fmla="*/ 0 w 713"/>
                  <a:gd name="T33" fmla="*/ 1058 h 2119"/>
                  <a:gd name="T34" fmla="*/ 119 w 713"/>
                  <a:gd name="T35" fmla="*/ 1172 h 2119"/>
                  <a:gd name="T36" fmla="*/ 237 w 713"/>
                  <a:gd name="T37" fmla="*/ 1291 h 2119"/>
                  <a:gd name="T38" fmla="*/ 74 w 713"/>
                  <a:gd name="T39" fmla="*/ 1418 h 2119"/>
                  <a:gd name="T40" fmla="*/ 37 w 713"/>
                  <a:gd name="T41" fmla="*/ 1443 h 2119"/>
                  <a:gd name="T42" fmla="*/ 3 w 713"/>
                  <a:gd name="T43" fmla="*/ 1528 h 2119"/>
                  <a:gd name="T44" fmla="*/ 12 w 713"/>
                  <a:gd name="T45" fmla="*/ 1573 h 2119"/>
                  <a:gd name="T46" fmla="*/ 54 w 713"/>
                  <a:gd name="T47" fmla="*/ 1624 h 2119"/>
                  <a:gd name="T48" fmla="*/ 237 w 713"/>
                  <a:gd name="T49" fmla="*/ 1762 h 2119"/>
                  <a:gd name="T50" fmla="*/ 0 w 713"/>
                  <a:gd name="T51" fmla="*/ 1999 h 2119"/>
                  <a:gd name="T52" fmla="*/ 237 w 713"/>
                  <a:gd name="T53" fmla="*/ 1999 h 2119"/>
                  <a:gd name="T54" fmla="*/ 356 w 713"/>
                  <a:gd name="T55" fmla="*/ 1881 h 2119"/>
                  <a:gd name="T56" fmla="*/ 474 w 713"/>
                  <a:gd name="T57" fmla="*/ 1999 h 2119"/>
                  <a:gd name="T58" fmla="*/ 712 w 713"/>
                  <a:gd name="T59" fmla="*/ 1999 h 2119"/>
                  <a:gd name="T60" fmla="*/ 474 w 713"/>
                  <a:gd name="T61" fmla="*/ 1762 h 2119"/>
                  <a:gd name="T62" fmla="*/ 658 w 713"/>
                  <a:gd name="T63" fmla="*/ 1624 h 2119"/>
                  <a:gd name="T64" fmla="*/ 700 w 713"/>
                  <a:gd name="T65" fmla="*/ 1573 h 2119"/>
                  <a:gd name="T66" fmla="*/ 709 w 713"/>
                  <a:gd name="T67" fmla="*/ 1528 h 2119"/>
                  <a:gd name="T68" fmla="*/ 675 w 713"/>
                  <a:gd name="T69" fmla="*/ 1443 h 2119"/>
                  <a:gd name="T70" fmla="*/ 638 w 713"/>
                  <a:gd name="T71" fmla="*/ 1418 h 2119"/>
                  <a:gd name="T72" fmla="*/ 474 w 713"/>
                  <a:gd name="T73" fmla="*/ 1291 h 2119"/>
                  <a:gd name="T74" fmla="*/ 593 w 713"/>
                  <a:gd name="T75" fmla="*/ 1172 h 2119"/>
                  <a:gd name="T76" fmla="*/ 712 w 713"/>
                  <a:gd name="T77" fmla="*/ 1058 h 2119"/>
                  <a:gd name="T78" fmla="*/ 712 w 713"/>
                  <a:gd name="T79" fmla="*/ 1058 h 2119"/>
                  <a:gd name="T80" fmla="*/ 683 w 713"/>
                  <a:gd name="T81" fmla="*/ 984 h 2119"/>
                  <a:gd name="T82" fmla="*/ 593 w 713"/>
                  <a:gd name="T83" fmla="*/ 942 h 2119"/>
                  <a:gd name="T84" fmla="*/ 593 w 713"/>
                  <a:gd name="T85" fmla="*/ 705 h 2119"/>
                  <a:gd name="T86" fmla="*/ 706 w 713"/>
                  <a:gd name="T87" fmla="*/ 623 h 2119"/>
                  <a:gd name="T88" fmla="*/ 712 w 713"/>
                  <a:gd name="T89" fmla="*/ 589 h 2119"/>
                  <a:gd name="T90" fmla="*/ 709 w 713"/>
                  <a:gd name="T91" fmla="*/ 567 h 2119"/>
                  <a:gd name="T92" fmla="*/ 477 w 713"/>
                  <a:gd name="T93" fmla="*/ 1534 h 2119"/>
                  <a:gd name="T94" fmla="*/ 240 w 713"/>
                  <a:gd name="T95" fmla="*/ 1534 h 2119"/>
                  <a:gd name="T96" fmla="*/ 359 w 713"/>
                  <a:gd name="T97" fmla="*/ 1415 h 2119"/>
                  <a:gd name="T98" fmla="*/ 477 w 713"/>
                  <a:gd name="T99" fmla="*/ 1063 h 2119"/>
                  <a:gd name="T100" fmla="*/ 359 w 713"/>
                  <a:gd name="T101" fmla="*/ 1181 h 2119"/>
                  <a:gd name="T102" fmla="*/ 240 w 713"/>
                  <a:gd name="T103" fmla="*/ 1063 h 2119"/>
                  <a:gd name="T104" fmla="*/ 477 w 713"/>
                  <a:gd name="T105" fmla="*/ 1063 h 2119"/>
                  <a:gd name="T106" fmla="*/ 240 w 713"/>
                  <a:gd name="T107" fmla="*/ 589 h 2119"/>
                  <a:gd name="T108" fmla="*/ 359 w 713"/>
                  <a:gd name="T109" fmla="*/ 471 h 2119"/>
                  <a:gd name="T110" fmla="*/ 477 w 713"/>
                  <a:gd name="T111" fmla="*/ 589 h 2119"/>
                  <a:gd name="T112" fmla="*/ 477 w 713"/>
                  <a:gd name="T113" fmla="*/ 589 h 2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13" h="2119">
                    <a:moveTo>
                      <a:pt x="709" y="567"/>
                    </a:moveTo>
                    <a:cubicBezTo>
                      <a:pt x="706" y="547"/>
                      <a:pt x="697" y="530"/>
                      <a:pt x="683" y="516"/>
                    </a:cubicBezTo>
                    <a:cubicBezTo>
                      <a:pt x="661" y="491"/>
                      <a:pt x="630" y="474"/>
                      <a:pt x="593" y="474"/>
                    </a:cubicBezTo>
                    <a:lnTo>
                      <a:pt x="593" y="474"/>
                    </a:lnTo>
                    <a:cubicBezTo>
                      <a:pt x="528" y="474"/>
                      <a:pt x="474" y="420"/>
                      <a:pt x="474" y="355"/>
                    </a:cubicBezTo>
                    <a:cubicBezTo>
                      <a:pt x="474" y="290"/>
                      <a:pt x="528" y="237"/>
                      <a:pt x="593" y="237"/>
                    </a:cubicBezTo>
                    <a:cubicBezTo>
                      <a:pt x="658" y="237"/>
                      <a:pt x="712" y="183"/>
                      <a:pt x="712" y="118"/>
                    </a:cubicBezTo>
                    <a:cubicBezTo>
                      <a:pt x="712" y="53"/>
                      <a:pt x="658" y="0"/>
                      <a:pt x="593" y="0"/>
                    </a:cubicBezTo>
                    <a:cubicBezTo>
                      <a:pt x="528" y="0"/>
                      <a:pt x="474" y="53"/>
                      <a:pt x="474" y="118"/>
                    </a:cubicBezTo>
                    <a:cubicBezTo>
                      <a:pt x="474" y="183"/>
                      <a:pt x="421" y="237"/>
                      <a:pt x="356" y="237"/>
                    </a:cubicBezTo>
                    <a:cubicBezTo>
                      <a:pt x="291" y="237"/>
                      <a:pt x="237" y="183"/>
                      <a:pt x="237" y="118"/>
                    </a:cubicBezTo>
                    <a:lnTo>
                      <a:pt x="237" y="118"/>
                    </a:lnTo>
                    <a:cubicBezTo>
                      <a:pt x="237" y="53"/>
                      <a:pt x="184" y="0"/>
                      <a:pt x="119" y="0"/>
                    </a:cubicBezTo>
                    <a:cubicBezTo>
                      <a:pt x="54" y="0"/>
                      <a:pt x="0" y="53"/>
                      <a:pt x="0" y="118"/>
                    </a:cubicBezTo>
                    <a:cubicBezTo>
                      <a:pt x="0" y="183"/>
                      <a:pt x="54" y="237"/>
                      <a:pt x="119" y="237"/>
                    </a:cubicBezTo>
                    <a:cubicBezTo>
                      <a:pt x="184" y="237"/>
                      <a:pt x="237" y="290"/>
                      <a:pt x="237" y="355"/>
                    </a:cubicBezTo>
                    <a:cubicBezTo>
                      <a:pt x="237" y="420"/>
                      <a:pt x="184" y="474"/>
                      <a:pt x="119" y="474"/>
                    </a:cubicBezTo>
                    <a:lnTo>
                      <a:pt x="119" y="474"/>
                    </a:lnTo>
                    <a:cubicBezTo>
                      <a:pt x="82" y="474"/>
                      <a:pt x="48" y="491"/>
                      <a:pt x="29" y="516"/>
                    </a:cubicBezTo>
                    <a:cubicBezTo>
                      <a:pt x="17" y="530"/>
                      <a:pt x="9" y="547"/>
                      <a:pt x="3" y="567"/>
                    </a:cubicBezTo>
                    <a:cubicBezTo>
                      <a:pt x="0" y="575"/>
                      <a:pt x="0" y="584"/>
                      <a:pt x="0" y="589"/>
                    </a:cubicBezTo>
                    <a:lnTo>
                      <a:pt x="0" y="589"/>
                    </a:lnTo>
                    <a:lnTo>
                      <a:pt x="0" y="589"/>
                    </a:lnTo>
                    <a:cubicBezTo>
                      <a:pt x="0" y="601"/>
                      <a:pt x="3" y="615"/>
                      <a:pt x="6" y="623"/>
                    </a:cubicBezTo>
                    <a:cubicBezTo>
                      <a:pt x="20" y="671"/>
                      <a:pt x="65" y="705"/>
                      <a:pt x="119" y="705"/>
                    </a:cubicBezTo>
                    <a:lnTo>
                      <a:pt x="119" y="705"/>
                    </a:lnTo>
                    <a:cubicBezTo>
                      <a:pt x="184" y="705"/>
                      <a:pt x="237" y="759"/>
                      <a:pt x="237" y="824"/>
                    </a:cubicBezTo>
                    <a:cubicBezTo>
                      <a:pt x="237" y="888"/>
                      <a:pt x="184" y="942"/>
                      <a:pt x="119" y="942"/>
                    </a:cubicBezTo>
                    <a:lnTo>
                      <a:pt x="119" y="942"/>
                    </a:lnTo>
                    <a:cubicBezTo>
                      <a:pt x="82" y="942"/>
                      <a:pt x="48" y="959"/>
                      <a:pt x="29" y="984"/>
                    </a:cubicBezTo>
                    <a:cubicBezTo>
                      <a:pt x="17" y="998"/>
                      <a:pt x="9" y="1015"/>
                      <a:pt x="3" y="1035"/>
                    </a:cubicBezTo>
                    <a:cubicBezTo>
                      <a:pt x="0" y="1044"/>
                      <a:pt x="0" y="1052"/>
                      <a:pt x="0" y="1058"/>
                    </a:cubicBezTo>
                    <a:lnTo>
                      <a:pt x="0" y="1058"/>
                    </a:lnTo>
                    <a:lnTo>
                      <a:pt x="0" y="1058"/>
                    </a:lnTo>
                    <a:cubicBezTo>
                      <a:pt x="0" y="1069"/>
                      <a:pt x="3" y="1082"/>
                      <a:pt x="6" y="1091"/>
                    </a:cubicBezTo>
                    <a:cubicBezTo>
                      <a:pt x="20" y="1139"/>
                      <a:pt x="65" y="1172"/>
                      <a:pt x="119" y="1172"/>
                    </a:cubicBezTo>
                    <a:lnTo>
                      <a:pt x="119" y="1172"/>
                    </a:lnTo>
                    <a:cubicBezTo>
                      <a:pt x="184" y="1172"/>
                      <a:pt x="237" y="1226"/>
                      <a:pt x="237" y="1291"/>
                    </a:cubicBezTo>
                    <a:cubicBezTo>
                      <a:pt x="237" y="1356"/>
                      <a:pt x="184" y="1409"/>
                      <a:pt x="119" y="1409"/>
                    </a:cubicBezTo>
                    <a:cubicBezTo>
                      <a:pt x="102" y="1409"/>
                      <a:pt x="88" y="1412"/>
                      <a:pt x="74" y="1418"/>
                    </a:cubicBezTo>
                    <a:cubicBezTo>
                      <a:pt x="68" y="1421"/>
                      <a:pt x="60" y="1424"/>
                      <a:pt x="54" y="1429"/>
                    </a:cubicBezTo>
                    <a:cubicBezTo>
                      <a:pt x="48" y="1435"/>
                      <a:pt x="43" y="1438"/>
                      <a:pt x="37" y="1443"/>
                    </a:cubicBezTo>
                    <a:cubicBezTo>
                      <a:pt x="14" y="1466"/>
                      <a:pt x="3" y="1494"/>
                      <a:pt x="3" y="1528"/>
                    </a:cubicBezTo>
                    <a:lnTo>
                      <a:pt x="3" y="1528"/>
                    </a:lnTo>
                    <a:lnTo>
                      <a:pt x="3" y="1528"/>
                    </a:lnTo>
                    <a:cubicBezTo>
                      <a:pt x="3" y="1545"/>
                      <a:pt x="6" y="1559"/>
                      <a:pt x="12" y="1573"/>
                    </a:cubicBezTo>
                    <a:cubicBezTo>
                      <a:pt x="17" y="1587"/>
                      <a:pt x="26" y="1601"/>
                      <a:pt x="37" y="1610"/>
                    </a:cubicBezTo>
                    <a:cubicBezTo>
                      <a:pt x="43" y="1615"/>
                      <a:pt x="48" y="1621"/>
                      <a:pt x="54" y="1624"/>
                    </a:cubicBezTo>
                    <a:cubicBezTo>
                      <a:pt x="74" y="1638"/>
                      <a:pt x="96" y="1644"/>
                      <a:pt x="119" y="1644"/>
                    </a:cubicBezTo>
                    <a:cubicBezTo>
                      <a:pt x="184" y="1644"/>
                      <a:pt x="237" y="1697"/>
                      <a:pt x="237" y="1762"/>
                    </a:cubicBezTo>
                    <a:cubicBezTo>
                      <a:pt x="237" y="1827"/>
                      <a:pt x="184" y="1881"/>
                      <a:pt x="119" y="1881"/>
                    </a:cubicBezTo>
                    <a:cubicBezTo>
                      <a:pt x="54" y="1881"/>
                      <a:pt x="0" y="1934"/>
                      <a:pt x="0" y="1999"/>
                    </a:cubicBezTo>
                    <a:cubicBezTo>
                      <a:pt x="0" y="2064"/>
                      <a:pt x="54" y="2118"/>
                      <a:pt x="119" y="2118"/>
                    </a:cubicBezTo>
                    <a:cubicBezTo>
                      <a:pt x="184" y="2118"/>
                      <a:pt x="237" y="2064"/>
                      <a:pt x="237" y="1999"/>
                    </a:cubicBezTo>
                    <a:lnTo>
                      <a:pt x="237" y="1999"/>
                    </a:lnTo>
                    <a:cubicBezTo>
                      <a:pt x="237" y="1934"/>
                      <a:pt x="291" y="1881"/>
                      <a:pt x="356" y="1881"/>
                    </a:cubicBezTo>
                    <a:cubicBezTo>
                      <a:pt x="421" y="1881"/>
                      <a:pt x="474" y="1934"/>
                      <a:pt x="474" y="1999"/>
                    </a:cubicBezTo>
                    <a:lnTo>
                      <a:pt x="474" y="1999"/>
                    </a:lnTo>
                    <a:cubicBezTo>
                      <a:pt x="474" y="2064"/>
                      <a:pt x="528" y="2118"/>
                      <a:pt x="593" y="2118"/>
                    </a:cubicBezTo>
                    <a:cubicBezTo>
                      <a:pt x="658" y="2118"/>
                      <a:pt x="712" y="2064"/>
                      <a:pt x="712" y="1999"/>
                    </a:cubicBezTo>
                    <a:cubicBezTo>
                      <a:pt x="712" y="1934"/>
                      <a:pt x="658" y="1881"/>
                      <a:pt x="593" y="1881"/>
                    </a:cubicBezTo>
                    <a:cubicBezTo>
                      <a:pt x="528" y="1881"/>
                      <a:pt x="474" y="1827"/>
                      <a:pt x="474" y="1762"/>
                    </a:cubicBezTo>
                    <a:cubicBezTo>
                      <a:pt x="474" y="1697"/>
                      <a:pt x="528" y="1644"/>
                      <a:pt x="593" y="1644"/>
                    </a:cubicBezTo>
                    <a:cubicBezTo>
                      <a:pt x="618" y="1644"/>
                      <a:pt x="641" y="1635"/>
                      <a:pt x="658" y="1624"/>
                    </a:cubicBezTo>
                    <a:cubicBezTo>
                      <a:pt x="664" y="1618"/>
                      <a:pt x="669" y="1616"/>
                      <a:pt x="675" y="1610"/>
                    </a:cubicBezTo>
                    <a:cubicBezTo>
                      <a:pt x="686" y="1600"/>
                      <a:pt x="694" y="1587"/>
                      <a:pt x="700" y="1573"/>
                    </a:cubicBezTo>
                    <a:cubicBezTo>
                      <a:pt x="705" y="1559"/>
                      <a:pt x="709" y="1542"/>
                      <a:pt x="709" y="1528"/>
                    </a:cubicBezTo>
                    <a:lnTo>
                      <a:pt x="709" y="1528"/>
                    </a:lnTo>
                    <a:lnTo>
                      <a:pt x="709" y="1528"/>
                    </a:lnTo>
                    <a:cubicBezTo>
                      <a:pt x="709" y="1494"/>
                      <a:pt x="695" y="1466"/>
                      <a:pt x="675" y="1443"/>
                    </a:cubicBezTo>
                    <a:cubicBezTo>
                      <a:pt x="669" y="1438"/>
                      <a:pt x="664" y="1432"/>
                      <a:pt x="658" y="1429"/>
                    </a:cubicBezTo>
                    <a:cubicBezTo>
                      <a:pt x="652" y="1424"/>
                      <a:pt x="644" y="1421"/>
                      <a:pt x="638" y="1418"/>
                    </a:cubicBezTo>
                    <a:cubicBezTo>
                      <a:pt x="624" y="1412"/>
                      <a:pt x="610" y="1409"/>
                      <a:pt x="593" y="1409"/>
                    </a:cubicBezTo>
                    <a:cubicBezTo>
                      <a:pt x="528" y="1409"/>
                      <a:pt x="474" y="1356"/>
                      <a:pt x="474" y="1291"/>
                    </a:cubicBezTo>
                    <a:cubicBezTo>
                      <a:pt x="474" y="1226"/>
                      <a:pt x="528" y="1172"/>
                      <a:pt x="593" y="1172"/>
                    </a:cubicBezTo>
                    <a:lnTo>
                      <a:pt x="593" y="1172"/>
                    </a:lnTo>
                    <a:cubicBezTo>
                      <a:pt x="647" y="1172"/>
                      <a:pt x="692" y="1139"/>
                      <a:pt x="706" y="1091"/>
                    </a:cubicBezTo>
                    <a:cubicBezTo>
                      <a:pt x="709" y="1079"/>
                      <a:pt x="712" y="1069"/>
                      <a:pt x="712" y="1058"/>
                    </a:cubicBezTo>
                    <a:lnTo>
                      <a:pt x="712" y="1058"/>
                    </a:lnTo>
                    <a:lnTo>
                      <a:pt x="712" y="1058"/>
                    </a:lnTo>
                    <a:cubicBezTo>
                      <a:pt x="712" y="1049"/>
                      <a:pt x="712" y="1041"/>
                      <a:pt x="709" y="1035"/>
                    </a:cubicBezTo>
                    <a:cubicBezTo>
                      <a:pt x="706" y="1015"/>
                      <a:pt x="697" y="998"/>
                      <a:pt x="683" y="984"/>
                    </a:cubicBezTo>
                    <a:cubicBezTo>
                      <a:pt x="661" y="959"/>
                      <a:pt x="630" y="942"/>
                      <a:pt x="593" y="942"/>
                    </a:cubicBezTo>
                    <a:lnTo>
                      <a:pt x="593" y="942"/>
                    </a:lnTo>
                    <a:cubicBezTo>
                      <a:pt x="528" y="942"/>
                      <a:pt x="474" y="888"/>
                      <a:pt x="474" y="824"/>
                    </a:cubicBezTo>
                    <a:cubicBezTo>
                      <a:pt x="474" y="759"/>
                      <a:pt x="528" y="705"/>
                      <a:pt x="593" y="705"/>
                    </a:cubicBezTo>
                    <a:lnTo>
                      <a:pt x="593" y="705"/>
                    </a:lnTo>
                    <a:cubicBezTo>
                      <a:pt x="647" y="705"/>
                      <a:pt x="692" y="671"/>
                      <a:pt x="706" y="623"/>
                    </a:cubicBezTo>
                    <a:cubicBezTo>
                      <a:pt x="709" y="612"/>
                      <a:pt x="712" y="601"/>
                      <a:pt x="712" y="589"/>
                    </a:cubicBezTo>
                    <a:lnTo>
                      <a:pt x="712" y="589"/>
                    </a:lnTo>
                    <a:lnTo>
                      <a:pt x="712" y="589"/>
                    </a:lnTo>
                    <a:cubicBezTo>
                      <a:pt x="712" y="581"/>
                      <a:pt x="712" y="572"/>
                      <a:pt x="709" y="567"/>
                    </a:cubicBezTo>
                    <a:close/>
                    <a:moveTo>
                      <a:pt x="477" y="1534"/>
                    </a:moveTo>
                    <a:lnTo>
                      <a:pt x="477" y="1534"/>
                    </a:lnTo>
                    <a:cubicBezTo>
                      <a:pt x="477" y="1599"/>
                      <a:pt x="424" y="1652"/>
                      <a:pt x="359" y="1652"/>
                    </a:cubicBezTo>
                    <a:cubicBezTo>
                      <a:pt x="294" y="1652"/>
                      <a:pt x="240" y="1599"/>
                      <a:pt x="240" y="1534"/>
                    </a:cubicBezTo>
                    <a:lnTo>
                      <a:pt x="240" y="1534"/>
                    </a:lnTo>
                    <a:cubicBezTo>
                      <a:pt x="240" y="1469"/>
                      <a:pt x="294" y="1415"/>
                      <a:pt x="359" y="1415"/>
                    </a:cubicBezTo>
                    <a:cubicBezTo>
                      <a:pt x="424" y="1415"/>
                      <a:pt x="477" y="1469"/>
                      <a:pt x="477" y="1534"/>
                    </a:cubicBezTo>
                    <a:close/>
                    <a:moveTo>
                      <a:pt x="477" y="1063"/>
                    </a:moveTo>
                    <a:lnTo>
                      <a:pt x="477" y="1063"/>
                    </a:lnTo>
                    <a:cubicBezTo>
                      <a:pt x="477" y="1127"/>
                      <a:pt x="424" y="1181"/>
                      <a:pt x="359" y="1181"/>
                    </a:cubicBezTo>
                    <a:cubicBezTo>
                      <a:pt x="294" y="1181"/>
                      <a:pt x="240" y="1127"/>
                      <a:pt x="240" y="1063"/>
                    </a:cubicBezTo>
                    <a:lnTo>
                      <a:pt x="240" y="1063"/>
                    </a:lnTo>
                    <a:cubicBezTo>
                      <a:pt x="240" y="998"/>
                      <a:pt x="294" y="945"/>
                      <a:pt x="359" y="945"/>
                    </a:cubicBezTo>
                    <a:cubicBezTo>
                      <a:pt x="424" y="945"/>
                      <a:pt x="477" y="996"/>
                      <a:pt x="477" y="1063"/>
                    </a:cubicBezTo>
                    <a:close/>
                    <a:moveTo>
                      <a:pt x="359" y="708"/>
                    </a:moveTo>
                    <a:cubicBezTo>
                      <a:pt x="294" y="708"/>
                      <a:pt x="240" y="654"/>
                      <a:pt x="240" y="589"/>
                    </a:cubicBezTo>
                    <a:lnTo>
                      <a:pt x="240" y="589"/>
                    </a:lnTo>
                    <a:cubicBezTo>
                      <a:pt x="240" y="524"/>
                      <a:pt x="294" y="471"/>
                      <a:pt x="359" y="471"/>
                    </a:cubicBezTo>
                    <a:cubicBezTo>
                      <a:pt x="424" y="471"/>
                      <a:pt x="477" y="524"/>
                      <a:pt x="477" y="589"/>
                    </a:cubicBezTo>
                    <a:lnTo>
                      <a:pt x="477" y="589"/>
                    </a:lnTo>
                    <a:lnTo>
                      <a:pt x="477" y="589"/>
                    </a:lnTo>
                    <a:lnTo>
                      <a:pt x="477" y="589"/>
                    </a:lnTo>
                    <a:cubicBezTo>
                      <a:pt x="477" y="654"/>
                      <a:pt x="424" y="708"/>
                      <a:pt x="359" y="708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  <p:sp>
            <p:nvSpPr>
              <p:cNvPr id="33" name="Freeform 2">
                <a:extLst>
                  <a:ext uri="{FF2B5EF4-FFF2-40B4-BE49-F238E27FC236}">
                    <a16:creationId xmlns:a16="http://schemas.microsoft.com/office/drawing/2014/main" id="{A220DE03-79C3-47E0-9EDA-5B15B195361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689071" y="2009444"/>
                <a:ext cx="548508" cy="530365"/>
              </a:xfrm>
              <a:custGeom>
                <a:avLst/>
                <a:gdLst>
                  <a:gd name="T0" fmla="*/ 130 w 2267"/>
                  <a:gd name="T1" fmla="*/ 283 h 2193"/>
                  <a:gd name="T2" fmla="*/ 155 w 2267"/>
                  <a:gd name="T3" fmla="*/ 37 h 2193"/>
                  <a:gd name="T4" fmla="*/ 395 w 2267"/>
                  <a:gd name="T5" fmla="*/ 34 h 2193"/>
                  <a:gd name="T6" fmla="*/ 813 w 2267"/>
                  <a:gd name="T7" fmla="*/ 46 h 2193"/>
                  <a:gd name="T8" fmla="*/ 1211 w 2267"/>
                  <a:gd name="T9" fmla="*/ 122 h 2193"/>
                  <a:gd name="T10" fmla="*/ 1442 w 2267"/>
                  <a:gd name="T11" fmla="*/ 119 h 2193"/>
                  <a:gd name="T12" fmla="*/ 1735 w 2267"/>
                  <a:gd name="T13" fmla="*/ 57 h 2193"/>
                  <a:gd name="T14" fmla="*/ 1860 w 2267"/>
                  <a:gd name="T15" fmla="*/ 57 h 2193"/>
                  <a:gd name="T16" fmla="*/ 2040 w 2267"/>
                  <a:gd name="T17" fmla="*/ 37 h 2193"/>
                  <a:gd name="T18" fmla="*/ 2266 w 2267"/>
                  <a:gd name="T19" fmla="*/ 274 h 2193"/>
                  <a:gd name="T20" fmla="*/ 2029 w 2267"/>
                  <a:gd name="T21" fmla="*/ 302 h 2193"/>
                  <a:gd name="T22" fmla="*/ 1752 w 2267"/>
                  <a:gd name="T23" fmla="*/ 365 h 2193"/>
                  <a:gd name="T24" fmla="*/ 1566 w 2267"/>
                  <a:gd name="T25" fmla="*/ 308 h 2193"/>
                  <a:gd name="T26" fmla="*/ 1357 w 2267"/>
                  <a:gd name="T27" fmla="*/ 350 h 2193"/>
                  <a:gd name="T28" fmla="*/ 979 w 2267"/>
                  <a:gd name="T29" fmla="*/ 390 h 2193"/>
                  <a:gd name="T30" fmla="*/ 641 w 2267"/>
                  <a:gd name="T31" fmla="*/ 333 h 2193"/>
                  <a:gd name="T32" fmla="*/ 395 w 2267"/>
                  <a:gd name="T33" fmla="*/ 319 h 2193"/>
                  <a:gd name="T34" fmla="*/ 392 w 2267"/>
                  <a:gd name="T35" fmla="*/ 517 h 2193"/>
                  <a:gd name="T36" fmla="*/ 305 w 2267"/>
                  <a:gd name="T37" fmla="*/ 870 h 2193"/>
                  <a:gd name="T38" fmla="*/ 511 w 2267"/>
                  <a:gd name="T39" fmla="*/ 878 h 2193"/>
                  <a:gd name="T40" fmla="*/ 700 w 2267"/>
                  <a:gd name="T41" fmla="*/ 887 h 2193"/>
                  <a:gd name="T42" fmla="*/ 976 w 2267"/>
                  <a:gd name="T43" fmla="*/ 878 h 2193"/>
                  <a:gd name="T44" fmla="*/ 1323 w 2267"/>
                  <a:gd name="T45" fmla="*/ 963 h 2193"/>
                  <a:gd name="T46" fmla="*/ 1558 w 2267"/>
                  <a:gd name="T47" fmla="*/ 966 h 2193"/>
                  <a:gd name="T48" fmla="*/ 1682 w 2267"/>
                  <a:gd name="T49" fmla="*/ 1117 h 2193"/>
                  <a:gd name="T50" fmla="*/ 1448 w 2267"/>
                  <a:gd name="T51" fmla="*/ 1148 h 2193"/>
                  <a:gd name="T52" fmla="*/ 1326 w 2267"/>
                  <a:gd name="T53" fmla="*/ 1227 h 2193"/>
                  <a:gd name="T54" fmla="*/ 1213 w 2267"/>
                  <a:gd name="T55" fmla="*/ 1142 h 2193"/>
                  <a:gd name="T56" fmla="*/ 708 w 2267"/>
                  <a:gd name="T57" fmla="*/ 1193 h 2193"/>
                  <a:gd name="T58" fmla="*/ 547 w 2267"/>
                  <a:gd name="T59" fmla="*/ 1190 h 2193"/>
                  <a:gd name="T60" fmla="*/ 296 w 2267"/>
                  <a:gd name="T61" fmla="*/ 1334 h 2193"/>
                  <a:gd name="T62" fmla="*/ 398 w 2267"/>
                  <a:gd name="T63" fmla="*/ 1695 h 2193"/>
                  <a:gd name="T64" fmla="*/ 626 w 2267"/>
                  <a:gd name="T65" fmla="*/ 1885 h 2193"/>
                  <a:gd name="T66" fmla="*/ 773 w 2267"/>
                  <a:gd name="T67" fmla="*/ 1811 h 2193"/>
                  <a:gd name="T68" fmla="*/ 982 w 2267"/>
                  <a:gd name="T69" fmla="*/ 1806 h 2193"/>
                  <a:gd name="T70" fmla="*/ 1174 w 2267"/>
                  <a:gd name="T71" fmla="*/ 1811 h 2193"/>
                  <a:gd name="T72" fmla="*/ 1326 w 2267"/>
                  <a:gd name="T73" fmla="*/ 1882 h 2193"/>
                  <a:gd name="T74" fmla="*/ 1916 w 2267"/>
                  <a:gd name="T75" fmla="*/ 1806 h 2193"/>
                  <a:gd name="T76" fmla="*/ 2207 w 2267"/>
                  <a:gd name="T77" fmla="*/ 1822 h 2193"/>
                  <a:gd name="T78" fmla="*/ 2150 w 2267"/>
                  <a:gd name="T79" fmla="*/ 2043 h 2193"/>
                  <a:gd name="T80" fmla="*/ 1798 w 2267"/>
                  <a:gd name="T81" fmla="*/ 2155 h 2193"/>
                  <a:gd name="T82" fmla="*/ 1323 w 2267"/>
                  <a:gd name="T83" fmla="*/ 2155 h 2193"/>
                  <a:gd name="T84" fmla="*/ 976 w 2267"/>
                  <a:gd name="T85" fmla="*/ 2074 h 2193"/>
                  <a:gd name="T86" fmla="*/ 739 w 2267"/>
                  <a:gd name="T87" fmla="*/ 2076 h 2193"/>
                  <a:gd name="T88" fmla="*/ 443 w 2267"/>
                  <a:gd name="T89" fmla="*/ 2144 h 2193"/>
                  <a:gd name="T90" fmla="*/ 254 w 2267"/>
                  <a:gd name="T91" fmla="*/ 2107 h 2193"/>
                  <a:gd name="T92" fmla="*/ 107 w 2267"/>
                  <a:gd name="T93" fmla="*/ 1935 h 2193"/>
                  <a:gd name="T94" fmla="*/ 96 w 2267"/>
                  <a:gd name="T95" fmla="*/ 1676 h 2193"/>
                  <a:gd name="T96" fmla="*/ 37 w 2267"/>
                  <a:gd name="T97" fmla="*/ 1594 h 2193"/>
                  <a:gd name="T98" fmla="*/ 65 w 2267"/>
                  <a:gd name="T99" fmla="*/ 1498 h 2193"/>
                  <a:gd name="T100" fmla="*/ 104 w 2267"/>
                  <a:gd name="T101" fmla="*/ 1230 h 2193"/>
                  <a:gd name="T102" fmla="*/ 39 w 2267"/>
                  <a:gd name="T103" fmla="*/ 1145 h 2193"/>
                  <a:gd name="T104" fmla="*/ 62 w 2267"/>
                  <a:gd name="T105" fmla="*/ 1039 h 2193"/>
                  <a:gd name="T106" fmla="*/ 87 w 2267"/>
                  <a:gd name="T107" fmla="*/ 974 h 2193"/>
                  <a:gd name="T108" fmla="*/ 39 w 2267"/>
                  <a:gd name="T109" fmla="*/ 856 h 2193"/>
                  <a:gd name="T110" fmla="*/ 130 w 2267"/>
                  <a:gd name="T111" fmla="*/ 760 h 2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267" h="2193">
                    <a:moveTo>
                      <a:pt x="135" y="511"/>
                    </a:moveTo>
                    <a:cubicBezTo>
                      <a:pt x="73" y="483"/>
                      <a:pt x="37" y="444"/>
                      <a:pt x="45" y="376"/>
                    </a:cubicBezTo>
                    <a:cubicBezTo>
                      <a:pt x="54" y="325"/>
                      <a:pt x="82" y="297"/>
                      <a:pt x="130" y="283"/>
                    </a:cubicBezTo>
                    <a:cubicBezTo>
                      <a:pt x="130" y="271"/>
                      <a:pt x="121" y="269"/>
                      <a:pt x="113" y="266"/>
                    </a:cubicBezTo>
                    <a:cubicBezTo>
                      <a:pt x="45" y="238"/>
                      <a:pt x="34" y="181"/>
                      <a:pt x="45" y="130"/>
                    </a:cubicBezTo>
                    <a:cubicBezTo>
                      <a:pt x="56" y="74"/>
                      <a:pt x="96" y="43"/>
                      <a:pt x="155" y="37"/>
                    </a:cubicBezTo>
                    <a:cubicBezTo>
                      <a:pt x="195" y="34"/>
                      <a:pt x="228" y="54"/>
                      <a:pt x="254" y="85"/>
                    </a:cubicBezTo>
                    <a:cubicBezTo>
                      <a:pt x="262" y="96"/>
                      <a:pt x="268" y="108"/>
                      <a:pt x="276" y="122"/>
                    </a:cubicBezTo>
                    <a:cubicBezTo>
                      <a:pt x="299" y="68"/>
                      <a:pt x="339" y="34"/>
                      <a:pt x="395" y="34"/>
                    </a:cubicBezTo>
                    <a:cubicBezTo>
                      <a:pt x="449" y="34"/>
                      <a:pt x="488" y="65"/>
                      <a:pt x="508" y="122"/>
                    </a:cubicBezTo>
                    <a:cubicBezTo>
                      <a:pt x="562" y="15"/>
                      <a:pt x="677" y="0"/>
                      <a:pt x="745" y="116"/>
                    </a:cubicBezTo>
                    <a:cubicBezTo>
                      <a:pt x="765" y="88"/>
                      <a:pt x="782" y="57"/>
                      <a:pt x="813" y="46"/>
                    </a:cubicBezTo>
                    <a:cubicBezTo>
                      <a:pt x="847" y="32"/>
                      <a:pt x="878" y="32"/>
                      <a:pt x="909" y="46"/>
                    </a:cubicBezTo>
                    <a:cubicBezTo>
                      <a:pt x="940" y="60"/>
                      <a:pt x="959" y="88"/>
                      <a:pt x="976" y="119"/>
                    </a:cubicBezTo>
                    <a:cubicBezTo>
                      <a:pt x="1038" y="0"/>
                      <a:pt x="1163" y="15"/>
                      <a:pt x="1211" y="122"/>
                    </a:cubicBezTo>
                    <a:cubicBezTo>
                      <a:pt x="1228" y="91"/>
                      <a:pt x="1244" y="65"/>
                      <a:pt x="1275" y="48"/>
                    </a:cubicBezTo>
                    <a:cubicBezTo>
                      <a:pt x="1309" y="32"/>
                      <a:pt x="1343" y="32"/>
                      <a:pt x="1377" y="46"/>
                    </a:cubicBezTo>
                    <a:cubicBezTo>
                      <a:pt x="1408" y="60"/>
                      <a:pt x="1428" y="85"/>
                      <a:pt x="1442" y="119"/>
                    </a:cubicBezTo>
                    <a:cubicBezTo>
                      <a:pt x="1507" y="9"/>
                      <a:pt x="1614" y="9"/>
                      <a:pt x="1679" y="116"/>
                    </a:cubicBezTo>
                    <a:cubicBezTo>
                      <a:pt x="1688" y="105"/>
                      <a:pt x="1696" y="91"/>
                      <a:pt x="1704" y="82"/>
                    </a:cubicBezTo>
                    <a:cubicBezTo>
                      <a:pt x="1713" y="74"/>
                      <a:pt x="1724" y="63"/>
                      <a:pt x="1735" y="57"/>
                    </a:cubicBezTo>
                    <a:cubicBezTo>
                      <a:pt x="1750" y="48"/>
                      <a:pt x="1764" y="43"/>
                      <a:pt x="1778" y="40"/>
                    </a:cubicBezTo>
                    <a:cubicBezTo>
                      <a:pt x="1789" y="37"/>
                      <a:pt x="1803" y="37"/>
                      <a:pt x="1817" y="40"/>
                    </a:cubicBezTo>
                    <a:cubicBezTo>
                      <a:pt x="1831" y="43"/>
                      <a:pt x="1846" y="48"/>
                      <a:pt x="1860" y="57"/>
                    </a:cubicBezTo>
                    <a:cubicBezTo>
                      <a:pt x="1871" y="63"/>
                      <a:pt x="1882" y="74"/>
                      <a:pt x="1888" y="82"/>
                    </a:cubicBezTo>
                    <a:cubicBezTo>
                      <a:pt x="1896" y="94"/>
                      <a:pt x="1905" y="108"/>
                      <a:pt x="1913" y="122"/>
                    </a:cubicBezTo>
                    <a:cubicBezTo>
                      <a:pt x="1939" y="65"/>
                      <a:pt x="1981" y="29"/>
                      <a:pt x="2040" y="37"/>
                    </a:cubicBezTo>
                    <a:cubicBezTo>
                      <a:pt x="2102" y="46"/>
                      <a:pt x="2139" y="85"/>
                      <a:pt x="2148" y="150"/>
                    </a:cubicBezTo>
                    <a:cubicBezTo>
                      <a:pt x="2162" y="156"/>
                      <a:pt x="2176" y="159"/>
                      <a:pt x="2190" y="164"/>
                    </a:cubicBezTo>
                    <a:cubicBezTo>
                      <a:pt x="2235" y="184"/>
                      <a:pt x="2266" y="226"/>
                      <a:pt x="2266" y="274"/>
                    </a:cubicBezTo>
                    <a:cubicBezTo>
                      <a:pt x="2263" y="322"/>
                      <a:pt x="2241" y="362"/>
                      <a:pt x="2195" y="381"/>
                    </a:cubicBezTo>
                    <a:cubicBezTo>
                      <a:pt x="2150" y="401"/>
                      <a:pt x="2091" y="393"/>
                      <a:pt x="2054" y="345"/>
                    </a:cubicBezTo>
                    <a:cubicBezTo>
                      <a:pt x="2046" y="333"/>
                      <a:pt x="2037" y="319"/>
                      <a:pt x="2029" y="302"/>
                    </a:cubicBezTo>
                    <a:cubicBezTo>
                      <a:pt x="2004" y="356"/>
                      <a:pt x="1970" y="390"/>
                      <a:pt x="1910" y="390"/>
                    </a:cubicBezTo>
                    <a:cubicBezTo>
                      <a:pt x="1854" y="390"/>
                      <a:pt x="1817" y="359"/>
                      <a:pt x="1798" y="308"/>
                    </a:cubicBezTo>
                    <a:cubicBezTo>
                      <a:pt x="1783" y="328"/>
                      <a:pt x="1769" y="348"/>
                      <a:pt x="1752" y="365"/>
                    </a:cubicBezTo>
                    <a:cubicBezTo>
                      <a:pt x="1733" y="381"/>
                      <a:pt x="1711" y="390"/>
                      <a:pt x="1685" y="390"/>
                    </a:cubicBezTo>
                    <a:cubicBezTo>
                      <a:pt x="1660" y="390"/>
                      <a:pt x="1634" y="384"/>
                      <a:pt x="1614" y="370"/>
                    </a:cubicBezTo>
                    <a:cubicBezTo>
                      <a:pt x="1592" y="356"/>
                      <a:pt x="1577" y="336"/>
                      <a:pt x="1566" y="308"/>
                    </a:cubicBezTo>
                    <a:cubicBezTo>
                      <a:pt x="1558" y="322"/>
                      <a:pt x="1549" y="331"/>
                      <a:pt x="1541" y="342"/>
                    </a:cubicBezTo>
                    <a:cubicBezTo>
                      <a:pt x="1515" y="376"/>
                      <a:pt x="1482" y="393"/>
                      <a:pt x="1436" y="390"/>
                    </a:cubicBezTo>
                    <a:cubicBezTo>
                      <a:pt x="1405" y="387"/>
                      <a:pt x="1377" y="376"/>
                      <a:pt x="1357" y="350"/>
                    </a:cubicBezTo>
                    <a:cubicBezTo>
                      <a:pt x="1346" y="339"/>
                      <a:pt x="1338" y="325"/>
                      <a:pt x="1326" y="311"/>
                    </a:cubicBezTo>
                    <a:cubicBezTo>
                      <a:pt x="1256" y="435"/>
                      <a:pt x="1129" y="398"/>
                      <a:pt x="1092" y="302"/>
                    </a:cubicBezTo>
                    <a:cubicBezTo>
                      <a:pt x="1069" y="353"/>
                      <a:pt x="1036" y="387"/>
                      <a:pt x="979" y="390"/>
                    </a:cubicBezTo>
                    <a:cubicBezTo>
                      <a:pt x="923" y="390"/>
                      <a:pt x="886" y="365"/>
                      <a:pt x="861" y="308"/>
                    </a:cubicBezTo>
                    <a:cubicBezTo>
                      <a:pt x="855" y="317"/>
                      <a:pt x="847" y="325"/>
                      <a:pt x="844" y="331"/>
                    </a:cubicBezTo>
                    <a:cubicBezTo>
                      <a:pt x="807" y="401"/>
                      <a:pt x="694" y="415"/>
                      <a:pt x="641" y="333"/>
                    </a:cubicBezTo>
                    <a:cubicBezTo>
                      <a:pt x="635" y="328"/>
                      <a:pt x="632" y="319"/>
                      <a:pt x="626" y="308"/>
                    </a:cubicBezTo>
                    <a:cubicBezTo>
                      <a:pt x="598" y="353"/>
                      <a:pt x="567" y="387"/>
                      <a:pt x="511" y="390"/>
                    </a:cubicBezTo>
                    <a:cubicBezTo>
                      <a:pt x="457" y="390"/>
                      <a:pt x="423" y="362"/>
                      <a:pt x="395" y="319"/>
                    </a:cubicBezTo>
                    <a:cubicBezTo>
                      <a:pt x="381" y="336"/>
                      <a:pt x="370" y="353"/>
                      <a:pt x="355" y="367"/>
                    </a:cubicBezTo>
                    <a:cubicBezTo>
                      <a:pt x="341" y="381"/>
                      <a:pt x="324" y="387"/>
                      <a:pt x="302" y="401"/>
                    </a:cubicBezTo>
                    <a:cubicBezTo>
                      <a:pt x="355" y="424"/>
                      <a:pt x="389" y="458"/>
                      <a:pt x="392" y="517"/>
                    </a:cubicBezTo>
                    <a:cubicBezTo>
                      <a:pt x="392" y="576"/>
                      <a:pt x="358" y="610"/>
                      <a:pt x="299" y="635"/>
                    </a:cubicBezTo>
                    <a:cubicBezTo>
                      <a:pt x="358" y="658"/>
                      <a:pt x="392" y="695"/>
                      <a:pt x="392" y="757"/>
                    </a:cubicBezTo>
                    <a:cubicBezTo>
                      <a:pt x="392" y="793"/>
                      <a:pt x="381" y="836"/>
                      <a:pt x="305" y="870"/>
                    </a:cubicBezTo>
                    <a:cubicBezTo>
                      <a:pt x="322" y="881"/>
                      <a:pt x="341" y="889"/>
                      <a:pt x="355" y="904"/>
                    </a:cubicBezTo>
                    <a:cubicBezTo>
                      <a:pt x="370" y="918"/>
                      <a:pt x="381" y="935"/>
                      <a:pt x="392" y="949"/>
                    </a:cubicBezTo>
                    <a:cubicBezTo>
                      <a:pt x="443" y="895"/>
                      <a:pt x="474" y="875"/>
                      <a:pt x="511" y="878"/>
                    </a:cubicBezTo>
                    <a:cubicBezTo>
                      <a:pt x="562" y="884"/>
                      <a:pt x="598" y="906"/>
                      <a:pt x="621" y="960"/>
                    </a:cubicBezTo>
                    <a:cubicBezTo>
                      <a:pt x="629" y="951"/>
                      <a:pt x="635" y="946"/>
                      <a:pt x="638" y="940"/>
                    </a:cubicBezTo>
                    <a:cubicBezTo>
                      <a:pt x="652" y="915"/>
                      <a:pt x="674" y="895"/>
                      <a:pt x="700" y="887"/>
                    </a:cubicBezTo>
                    <a:cubicBezTo>
                      <a:pt x="762" y="864"/>
                      <a:pt x="815" y="895"/>
                      <a:pt x="841" y="932"/>
                    </a:cubicBezTo>
                    <a:cubicBezTo>
                      <a:pt x="847" y="940"/>
                      <a:pt x="852" y="951"/>
                      <a:pt x="861" y="963"/>
                    </a:cubicBezTo>
                    <a:cubicBezTo>
                      <a:pt x="883" y="906"/>
                      <a:pt x="923" y="878"/>
                      <a:pt x="976" y="878"/>
                    </a:cubicBezTo>
                    <a:cubicBezTo>
                      <a:pt x="1033" y="878"/>
                      <a:pt x="1069" y="909"/>
                      <a:pt x="1092" y="968"/>
                    </a:cubicBezTo>
                    <a:cubicBezTo>
                      <a:pt x="1115" y="915"/>
                      <a:pt x="1151" y="881"/>
                      <a:pt x="1205" y="878"/>
                    </a:cubicBezTo>
                    <a:cubicBezTo>
                      <a:pt x="1259" y="878"/>
                      <a:pt x="1301" y="904"/>
                      <a:pt x="1323" y="963"/>
                    </a:cubicBezTo>
                    <a:cubicBezTo>
                      <a:pt x="1332" y="951"/>
                      <a:pt x="1338" y="943"/>
                      <a:pt x="1343" y="935"/>
                    </a:cubicBezTo>
                    <a:cubicBezTo>
                      <a:pt x="1369" y="895"/>
                      <a:pt x="1408" y="875"/>
                      <a:pt x="1456" y="881"/>
                    </a:cubicBezTo>
                    <a:cubicBezTo>
                      <a:pt x="1507" y="887"/>
                      <a:pt x="1544" y="915"/>
                      <a:pt x="1558" y="966"/>
                    </a:cubicBezTo>
                    <a:cubicBezTo>
                      <a:pt x="1561" y="974"/>
                      <a:pt x="1561" y="983"/>
                      <a:pt x="1563" y="991"/>
                    </a:cubicBezTo>
                    <a:cubicBezTo>
                      <a:pt x="1580" y="997"/>
                      <a:pt x="1597" y="1002"/>
                      <a:pt x="1614" y="1008"/>
                    </a:cubicBezTo>
                    <a:cubicBezTo>
                      <a:pt x="1659" y="1030"/>
                      <a:pt x="1682" y="1067"/>
                      <a:pt x="1682" y="1117"/>
                    </a:cubicBezTo>
                    <a:cubicBezTo>
                      <a:pt x="1679" y="1165"/>
                      <a:pt x="1656" y="1199"/>
                      <a:pt x="1611" y="1219"/>
                    </a:cubicBezTo>
                    <a:cubicBezTo>
                      <a:pt x="1575" y="1235"/>
                      <a:pt x="1513" y="1235"/>
                      <a:pt x="1476" y="1188"/>
                    </a:cubicBezTo>
                    <a:cubicBezTo>
                      <a:pt x="1467" y="1176"/>
                      <a:pt x="1459" y="1162"/>
                      <a:pt x="1448" y="1148"/>
                    </a:cubicBezTo>
                    <a:cubicBezTo>
                      <a:pt x="1436" y="1162"/>
                      <a:pt x="1431" y="1177"/>
                      <a:pt x="1419" y="1188"/>
                    </a:cubicBezTo>
                    <a:cubicBezTo>
                      <a:pt x="1408" y="1200"/>
                      <a:pt x="1394" y="1207"/>
                      <a:pt x="1380" y="1219"/>
                    </a:cubicBezTo>
                    <a:cubicBezTo>
                      <a:pt x="1363" y="1230"/>
                      <a:pt x="1346" y="1227"/>
                      <a:pt x="1326" y="1227"/>
                    </a:cubicBezTo>
                    <a:cubicBezTo>
                      <a:pt x="1309" y="1227"/>
                      <a:pt x="1292" y="1225"/>
                      <a:pt x="1278" y="1216"/>
                    </a:cubicBezTo>
                    <a:cubicBezTo>
                      <a:pt x="1264" y="1208"/>
                      <a:pt x="1250" y="1197"/>
                      <a:pt x="1239" y="1185"/>
                    </a:cubicBezTo>
                    <a:cubicBezTo>
                      <a:pt x="1228" y="1174"/>
                      <a:pt x="1222" y="1159"/>
                      <a:pt x="1213" y="1142"/>
                    </a:cubicBezTo>
                    <a:cubicBezTo>
                      <a:pt x="1168" y="1250"/>
                      <a:pt x="1036" y="1258"/>
                      <a:pt x="982" y="1148"/>
                    </a:cubicBezTo>
                    <a:cubicBezTo>
                      <a:pt x="909" y="1258"/>
                      <a:pt x="810" y="1247"/>
                      <a:pt x="745" y="1148"/>
                    </a:cubicBezTo>
                    <a:cubicBezTo>
                      <a:pt x="734" y="1162"/>
                      <a:pt x="722" y="1179"/>
                      <a:pt x="708" y="1193"/>
                    </a:cubicBezTo>
                    <a:cubicBezTo>
                      <a:pt x="694" y="1207"/>
                      <a:pt x="677" y="1219"/>
                      <a:pt x="657" y="1221"/>
                    </a:cubicBezTo>
                    <a:cubicBezTo>
                      <a:pt x="638" y="1224"/>
                      <a:pt x="615" y="1224"/>
                      <a:pt x="598" y="1219"/>
                    </a:cubicBezTo>
                    <a:cubicBezTo>
                      <a:pt x="578" y="1213"/>
                      <a:pt x="562" y="1202"/>
                      <a:pt x="547" y="1190"/>
                    </a:cubicBezTo>
                    <a:cubicBezTo>
                      <a:pt x="533" y="1176"/>
                      <a:pt x="525" y="1159"/>
                      <a:pt x="511" y="1140"/>
                    </a:cubicBezTo>
                    <a:cubicBezTo>
                      <a:pt x="494" y="1193"/>
                      <a:pt x="457" y="1219"/>
                      <a:pt x="401" y="1227"/>
                    </a:cubicBezTo>
                    <a:cubicBezTo>
                      <a:pt x="389" y="1278"/>
                      <a:pt x="364" y="1320"/>
                      <a:pt x="296" y="1334"/>
                    </a:cubicBezTo>
                    <a:cubicBezTo>
                      <a:pt x="361" y="1357"/>
                      <a:pt x="395" y="1394"/>
                      <a:pt x="398" y="1453"/>
                    </a:cubicBezTo>
                    <a:cubicBezTo>
                      <a:pt x="398" y="1512"/>
                      <a:pt x="364" y="1549"/>
                      <a:pt x="308" y="1571"/>
                    </a:cubicBezTo>
                    <a:cubicBezTo>
                      <a:pt x="364" y="1597"/>
                      <a:pt x="401" y="1633"/>
                      <a:pt x="398" y="1695"/>
                    </a:cubicBezTo>
                    <a:cubicBezTo>
                      <a:pt x="395" y="1752"/>
                      <a:pt x="364" y="1786"/>
                      <a:pt x="310" y="1806"/>
                    </a:cubicBezTo>
                    <a:cubicBezTo>
                      <a:pt x="347" y="1825"/>
                      <a:pt x="378" y="1848"/>
                      <a:pt x="392" y="1887"/>
                    </a:cubicBezTo>
                    <a:cubicBezTo>
                      <a:pt x="451" y="1777"/>
                      <a:pt x="570" y="1783"/>
                      <a:pt x="626" y="1885"/>
                    </a:cubicBezTo>
                    <a:cubicBezTo>
                      <a:pt x="638" y="1868"/>
                      <a:pt x="649" y="1853"/>
                      <a:pt x="663" y="1839"/>
                    </a:cubicBezTo>
                    <a:cubicBezTo>
                      <a:pt x="677" y="1825"/>
                      <a:pt x="694" y="1814"/>
                      <a:pt x="714" y="1811"/>
                    </a:cubicBezTo>
                    <a:cubicBezTo>
                      <a:pt x="734" y="1808"/>
                      <a:pt x="753" y="1808"/>
                      <a:pt x="773" y="1811"/>
                    </a:cubicBezTo>
                    <a:cubicBezTo>
                      <a:pt x="793" y="1817"/>
                      <a:pt x="810" y="1828"/>
                      <a:pt x="824" y="1839"/>
                    </a:cubicBezTo>
                    <a:cubicBezTo>
                      <a:pt x="838" y="1853"/>
                      <a:pt x="847" y="1870"/>
                      <a:pt x="861" y="1887"/>
                    </a:cubicBezTo>
                    <a:cubicBezTo>
                      <a:pt x="883" y="1834"/>
                      <a:pt x="923" y="1803"/>
                      <a:pt x="982" y="1806"/>
                    </a:cubicBezTo>
                    <a:cubicBezTo>
                      <a:pt x="1033" y="1808"/>
                      <a:pt x="1061" y="1831"/>
                      <a:pt x="1092" y="1890"/>
                    </a:cubicBezTo>
                    <a:cubicBezTo>
                      <a:pt x="1103" y="1873"/>
                      <a:pt x="1112" y="1856"/>
                      <a:pt x="1123" y="1842"/>
                    </a:cubicBezTo>
                    <a:cubicBezTo>
                      <a:pt x="1137" y="1828"/>
                      <a:pt x="1154" y="1817"/>
                      <a:pt x="1174" y="1811"/>
                    </a:cubicBezTo>
                    <a:cubicBezTo>
                      <a:pt x="1194" y="1806"/>
                      <a:pt x="1216" y="1808"/>
                      <a:pt x="1239" y="1808"/>
                    </a:cubicBezTo>
                    <a:cubicBezTo>
                      <a:pt x="1259" y="1811"/>
                      <a:pt x="1278" y="1822"/>
                      <a:pt x="1290" y="1837"/>
                    </a:cubicBezTo>
                    <a:cubicBezTo>
                      <a:pt x="1304" y="1851"/>
                      <a:pt x="1312" y="1868"/>
                      <a:pt x="1326" y="1882"/>
                    </a:cubicBezTo>
                    <a:cubicBezTo>
                      <a:pt x="1380" y="1789"/>
                      <a:pt x="1487" y="1766"/>
                      <a:pt x="1563" y="1882"/>
                    </a:cubicBezTo>
                    <a:cubicBezTo>
                      <a:pt x="1600" y="1791"/>
                      <a:pt x="1730" y="1763"/>
                      <a:pt x="1798" y="1887"/>
                    </a:cubicBezTo>
                    <a:cubicBezTo>
                      <a:pt x="1820" y="1834"/>
                      <a:pt x="1857" y="1803"/>
                      <a:pt x="1916" y="1806"/>
                    </a:cubicBezTo>
                    <a:cubicBezTo>
                      <a:pt x="1973" y="1806"/>
                      <a:pt x="2004" y="1839"/>
                      <a:pt x="2026" y="1890"/>
                    </a:cubicBezTo>
                    <a:cubicBezTo>
                      <a:pt x="2032" y="1882"/>
                      <a:pt x="2037" y="1873"/>
                      <a:pt x="2043" y="1868"/>
                    </a:cubicBezTo>
                    <a:cubicBezTo>
                      <a:pt x="2083" y="1808"/>
                      <a:pt x="2150" y="1789"/>
                      <a:pt x="2207" y="1822"/>
                    </a:cubicBezTo>
                    <a:cubicBezTo>
                      <a:pt x="2246" y="1845"/>
                      <a:pt x="2266" y="1882"/>
                      <a:pt x="2266" y="1927"/>
                    </a:cubicBezTo>
                    <a:cubicBezTo>
                      <a:pt x="2263" y="1975"/>
                      <a:pt x="2238" y="2009"/>
                      <a:pt x="2195" y="2028"/>
                    </a:cubicBezTo>
                    <a:cubicBezTo>
                      <a:pt x="2181" y="2034"/>
                      <a:pt x="2167" y="2037"/>
                      <a:pt x="2150" y="2043"/>
                    </a:cubicBezTo>
                    <a:cubicBezTo>
                      <a:pt x="2139" y="2099"/>
                      <a:pt x="2111" y="2144"/>
                      <a:pt x="2046" y="2153"/>
                    </a:cubicBezTo>
                    <a:cubicBezTo>
                      <a:pt x="1984" y="2158"/>
                      <a:pt x="1950" y="2138"/>
                      <a:pt x="1913" y="2071"/>
                    </a:cubicBezTo>
                    <a:cubicBezTo>
                      <a:pt x="1891" y="2119"/>
                      <a:pt x="1857" y="2153"/>
                      <a:pt x="1798" y="2155"/>
                    </a:cubicBezTo>
                    <a:cubicBezTo>
                      <a:pt x="1741" y="2158"/>
                      <a:pt x="1707" y="2124"/>
                      <a:pt x="1679" y="2079"/>
                    </a:cubicBezTo>
                    <a:cubicBezTo>
                      <a:pt x="1603" y="2192"/>
                      <a:pt x="1498" y="2175"/>
                      <a:pt x="1439" y="2076"/>
                    </a:cubicBezTo>
                    <a:cubicBezTo>
                      <a:pt x="1414" y="2124"/>
                      <a:pt x="1380" y="2158"/>
                      <a:pt x="1323" y="2155"/>
                    </a:cubicBezTo>
                    <a:cubicBezTo>
                      <a:pt x="1267" y="2153"/>
                      <a:pt x="1230" y="2124"/>
                      <a:pt x="1208" y="2068"/>
                    </a:cubicBezTo>
                    <a:cubicBezTo>
                      <a:pt x="1185" y="2119"/>
                      <a:pt x="1152" y="2153"/>
                      <a:pt x="1095" y="2155"/>
                    </a:cubicBezTo>
                    <a:cubicBezTo>
                      <a:pt x="1039" y="2158"/>
                      <a:pt x="1002" y="2127"/>
                      <a:pt x="976" y="2074"/>
                    </a:cubicBezTo>
                    <a:cubicBezTo>
                      <a:pt x="968" y="2085"/>
                      <a:pt x="962" y="2093"/>
                      <a:pt x="957" y="2102"/>
                    </a:cubicBezTo>
                    <a:cubicBezTo>
                      <a:pt x="920" y="2170"/>
                      <a:pt x="807" y="2175"/>
                      <a:pt x="762" y="2107"/>
                    </a:cubicBezTo>
                    <a:cubicBezTo>
                      <a:pt x="756" y="2099"/>
                      <a:pt x="748" y="2088"/>
                      <a:pt x="739" y="2076"/>
                    </a:cubicBezTo>
                    <a:cubicBezTo>
                      <a:pt x="714" y="2127"/>
                      <a:pt x="677" y="2158"/>
                      <a:pt x="621" y="2155"/>
                    </a:cubicBezTo>
                    <a:cubicBezTo>
                      <a:pt x="567" y="2153"/>
                      <a:pt x="530" y="2124"/>
                      <a:pt x="508" y="2071"/>
                    </a:cubicBezTo>
                    <a:cubicBezTo>
                      <a:pt x="491" y="2102"/>
                      <a:pt x="474" y="2130"/>
                      <a:pt x="443" y="2144"/>
                    </a:cubicBezTo>
                    <a:cubicBezTo>
                      <a:pt x="412" y="2158"/>
                      <a:pt x="378" y="2158"/>
                      <a:pt x="344" y="2147"/>
                    </a:cubicBezTo>
                    <a:cubicBezTo>
                      <a:pt x="313" y="2133"/>
                      <a:pt x="288" y="2110"/>
                      <a:pt x="276" y="2071"/>
                    </a:cubicBezTo>
                    <a:cubicBezTo>
                      <a:pt x="268" y="2085"/>
                      <a:pt x="262" y="2096"/>
                      <a:pt x="254" y="2107"/>
                    </a:cubicBezTo>
                    <a:cubicBezTo>
                      <a:pt x="209" y="2172"/>
                      <a:pt x="110" y="2172"/>
                      <a:pt x="62" y="2116"/>
                    </a:cubicBezTo>
                    <a:cubicBezTo>
                      <a:pt x="22" y="2068"/>
                      <a:pt x="31" y="1980"/>
                      <a:pt x="90" y="1944"/>
                    </a:cubicBezTo>
                    <a:cubicBezTo>
                      <a:pt x="96" y="1941"/>
                      <a:pt x="102" y="1938"/>
                      <a:pt x="107" y="1935"/>
                    </a:cubicBezTo>
                    <a:cubicBezTo>
                      <a:pt x="113" y="1932"/>
                      <a:pt x="118" y="1930"/>
                      <a:pt x="127" y="1927"/>
                    </a:cubicBezTo>
                    <a:cubicBezTo>
                      <a:pt x="0" y="1868"/>
                      <a:pt x="17" y="1735"/>
                      <a:pt x="127" y="1690"/>
                    </a:cubicBezTo>
                    <a:cubicBezTo>
                      <a:pt x="118" y="1679"/>
                      <a:pt x="104" y="1681"/>
                      <a:pt x="96" y="1676"/>
                    </a:cubicBezTo>
                    <a:cubicBezTo>
                      <a:pt x="87" y="1667"/>
                      <a:pt x="76" y="1662"/>
                      <a:pt x="68" y="1656"/>
                    </a:cubicBezTo>
                    <a:cubicBezTo>
                      <a:pt x="59" y="1647"/>
                      <a:pt x="54" y="1636"/>
                      <a:pt x="48" y="1628"/>
                    </a:cubicBezTo>
                    <a:cubicBezTo>
                      <a:pt x="42" y="1616"/>
                      <a:pt x="39" y="1605"/>
                      <a:pt x="37" y="1594"/>
                    </a:cubicBezTo>
                    <a:cubicBezTo>
                      <a:pt x="34" y="1583"/>
                      <a:pt x="34" y="1571"/>
                      <a:pt x="37" y="1560"/>
                    </a:cubicBezTo>
                    <a:cubicBezTo>
                      <a:pt x="39" y="1549"/>
                      <a:pt x="42" y="1537"/>
                      <a:pt x="45" y="1526"/>
                    </a:cubicBezTo>
                    <a:cubicBezTo>
                      <a:pt x="51" y="1515"/>
                      <a:pt x="56" y="1506"/>
                      <a:pt x="65" y="1498"/>
                    </a:cubicBezTo>
                    <a:cubicBezTo>
                      <a:pt x="73" y="1489"/>
                      <a:pt x="82" y="1481"/>
                      <a:pt x="90" y="1475"/>
                    </a:cubicBezTo>
                    <a:cubicBezTo>
                      <a:pt x="99" y="1470"/>
                      <a:pt x="110" y="1464"/>
                      <a:pt x="121" y="1458"/>
                    </a:cubicBezTo>
                    <a:cubicBezTo>
                      <a:pt x="11" y="1416"/>
                      <a:pt x="0" y="1292"/>
                      <a:pt x="104" y="1230"/>
                    </a:cubicBezTo>
                    <a:cubicBezTo>
                      <a:pt x="99" y="1219"/>
                      <a:pt x="82" y="1216"/>
                      <a:pt x="76" y="1207"/>
                    </a:cubicBezTo>
                    <a:cubicBezTo>
                      <a:pt x="68" y="1199"/>
                      <a:pt x="59" y="1190"/>
                      <a:pt x="54" y="1182"/>
                    </a:cubicBezTo>
                    <a:cubicBezTo>
                      <a:pt x="48" y="1171"/>
                      <a:pt x="42" y="1160"/>
                      <a:pt x="39" y="1145"/>
                    </a:cubicBezTo>
                    <a:cubicBezTo>
                      <a:pt x="37" y="1131"/>
                      <a:pt x="37" y="1120"/>
                      <a:pt x="37" y="1107"/>
                    </a:cubicBezTo>
                    <a:cubicBezTo>
                      <a:pt x="37" y="1095"/>
                      <a:pt x="37" y="1084"/>
                      <a:pt x="42" y="1073"/>
                    </a:cubicBezTo>
                    <a:cubicBezTo>
                      <a:pt x="48" y="1062"/>
                      <a:pt x="54" y="1047"/>
                      <a:pt x="62" y="1039"/>
                    </a:cubicBezTo>
                    <a:cubicBezTo>
                      <a:pt x="68" y="1030"/>
                      <a:pt x="79" y="1022"/>
                      <a:pt x="87" y="1016"/>
                    </a:cubicBezTo>
                    <a:cubicBezTo>
                      <a:pt x="99" y="1008"/>
                      <a:pt x="110" y="1005"/>
                      <a:pt x="124" y="997"/>
                    </a:cubicBezTo>
                    <a:cubicBezTo>
                      <a:pt x="116" y="980"/>
                      <a:pt x="96" y="985"/>
                      <a:pt x="87" y="974"/>
                    </a:cubicBezTo>
                    <a:cubicBezTo>
                      <a:pt x="76" y="963"/>
                      <a:pt x="65" y="954"/>
                      <a:pt x="56" y="943"/>
                    </a:cubicBezTo>
                    <a:cubicBezTo>
                      <a:pt x="48" y="932"/>
                      <a:pt x="42" y="915"/>
                      <a:pt x="39" y="901"/>
                    </a:cubicBezTo>
                    <a:cubicBezTo>
                      <a:pt x="37" y="887"/>
                      <a:pt x="37" y="870"/>
                      <a:pt x="39" y="856"/>
                    </a:cubicBezTo>
                    <a:cubicBezTo>
                      <a:pt x="42" y="841"/>
                      <a:pt x="48" y="827"/>
                      <a:pt x="56" y="813"/>
                    </a:cubicBezTo>
                    <a:cubicBezTo>
                      <a:pt x="65" y="802"/>
                      <a:pt x="76" y="791"/>
                      <a:pt x="87" y="782"/>
                    </a:cubicBezTo>
                    <a:cubicBezTo>
                      <a:pt x="99" y="774"/>
                      <a:pt x="113" y="768"/>
                      <a:pt x="130" y="760"/>
                    </a:cubicBezTo>
                    <a:cubicBezTo>
                      <a:pt x="76" y="737"/>
                      <a:pt x="39" y="706"/>
                      <a:pt x="39" y="644"/>
                    </a:cubicBezTo>
                    <a:cubicBezTo>
                      <a:pt x="42" y="568"/>
                      <a:pt x="79" y="537"/>
                      <a:pt x="135" y="511"/>
                    </a:cubicBezTo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  <p:sp>
            <p:nvSpPr>
              <p:cNvPr id="34" name="Freeform 3">
                <a:extLst>
                  <a:ext uri="{FF2B5EF4-FFF2-40B4-BE49-F238E27FC236}">
                    <a16:creationId xmlns:a16="http://schemas.microsoft.com/office/drawing/2014/main" id="{3D7BAB31-D036-4CB3-A25F-51F0A3988BA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846288" y="2017981"/>
                <a:ext cx="510091" cy="513291"/>
              </a:xfrm>
              <a:custGeom>
                <a:avLst/>
                <a:gdLst>
                  <a:gd name="T0" fmla="*/ 269 w 2107"/>
                  <a:gd name="T1" fmla="*/ 2118 h 2119"/>
                  <a:gd name="T2" fmla="*/ 3 w 2107"/>
                  <a:gd name="T3" fmla="*/ 2118 h 2119"/>
                  <a:gd name="T4" fmla="*/ 3 w 2107"/>
                  <a:gd name="T5" fmla="*/ 294 h 2119"/>
                  <a:gd name="T6" fmla="*/ 2106 w 2107"/>
                  <a:gd name="T7" fmla="*/ 2118 h 2119"/>
                  <a:gd name="T8" fmla="*/ 1194 w 2107"/>
                  <a:gd name="T9" fmla="*/ 2118 h 2119"/>
                  <a:gd name="T10" fmla="*/ 731 w 2107"/>
                  <a:gd name="T11" fmla="*/ 1656 h 2119"/>
                  <a:gd name="T12" fmla="*/ 269 w 2107"/>
                  <a:gd name="T13" fmla="*/ 2118 h 2119"/>
                  <a:gd name="T14" fmla="*/ 1375 w 2107"/>
                  <a:gd name="T15" fmla="*/ 463 h 2119"/>
                  <a:gd name="T16" fmla="*/ 912 w 2107"/>
                  <a:gd name="T17" fmla="*/ 0 h 2119"/>
                  <a:gd name="T18" fmla="*/ 0 w 2107"/>
                  <a:gd name="T19" fmla="*/ 0 h 2119"/>
                  <a:gd name="T20" fmla="*/ 2103 w 2107"/>
                  <a:gd name="T21" fmla="*/ 1825 h 2119"/>
                  <a:gd name="T22" fmla="*/ 2103 w 2107"/>
                  <a:gd name="T23" fmla="*/ 0 h 2119"/>
                  <a:gd name="T24" fmla="*/ 1838 w 2107"/>
                  <a:gd name="T25" fmla="*/ 0 h 2119"/>
                  <a:gd name="T26" fmla="*/ 1375 w 2107"/>
                  <a:gd name="T27" fmla="*/ 463 h 2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07" h="2119">
                    <a:moveTo>
                      <a:pt x="269" y="2118"/>
                    </a:moveTo>
                    <a:lnTo>
                      <a:pt x="3" y="2118"/>
                    </a:lnTo>
                    <a:lnTo>
                      <a:pt x="3" y="294"/>
                    </a:lnTo>
                    <a:lnTo>
                      <a:pt x="2106" y="2118"/>
                    </a:lnTo>
                    <a:lnTo>
                      <a:pt x="1194" y="2118"/>
                    </a:lnTo>
                    <a:cubicBezTo>
                      <a:pt x="1194" y="1862"/>
                      <a:pt x="985" y="1656"/>
                      <a:pt x="731" y="1656"/>
                    </a:cubicBezTo>
                    <a:cubicBezTo>
                      <a:pt x="477" y="1656"/>
                      <a:pt x="269" y="1862"/>
                      <a:pt x="269" y="2118"/>
                    </a:cubicBezTo>
                    <a:close/>
                    <a:moveTo>
                      <a:pt x="1375" y="463"/>
                    </a:moveTo>
                    <a:cubicBezTo>
                      <a:pt x="1121" y="463"/>
                      <a:pt x="912" y="257"/>
                      <a:pt x="912" y="0"/>
                    </a:cubicBezTo>
                    <a:lnTo>
                      <a:pt x="0" y="0"/>
                    </a:lnTo>
                    <a:lnTo>
                      <a:pt x="2103" y="1825"/>
                    </a:lnTo>
                    <a:lnTo>
                      <a:pt x="2103" y="0"/>
                    </a:lnTo>
                    <a:lnTo>
                      <a:pt x="1838" y="0"/>
                    </a:lnTo>
                    <a:cubicBezTo>
                      <a:pt x="1838" y="257"/>
                      <a:pt x="1632" y="463"/>
                      <a:pt x="1375" y="46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  <p:sp>
            <p:nvSpPr>
              <p:cNvPr id="35" name="Freeform 4">
                <a:extLst>
                  <a:ext uri="{FF2B5EF4-FFF2-40B4-BE49-F238E27FC236}">
                    <a16:creationId xmlns:a16="http://schemas.microsoft.com/office/drawing/2014/main" id="{7CC408D5-0B8A-4F7F-A046-A28622860D9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60576" y="2008378"/>
                <a:ext cx="632812" cy="527164"/>
              </a:xfrm>
              <a:custGeom>
                <a:avLst/>
                <a:gdLst>
                  <a:gd name="T0" fmla="*/ 493 w 2614"/>
                  <a:gd name="T1" fmla="*/ 711 h 2178"/>
                  <a:gd name="T2" fmla="*/ 375 w 2614"/>
                  <a:gd name="T3" fmla="*/ 2115 h 2178"/>
                  <a:gd name="T4" fmla="*/ 223 w 2614"/>
                  <a:gd name="T5" fmla="*/ 1050 h 2178"/>
                  <a:gd name="T6" fmla="*/ 265 w 2614"/>
                  <a:gd name="T7" fmla="*/ 581 h 2178"/>
                  <a:gd name="T8" fmla="*/ 654 w 2614"/>
                  <a:gd name="T9" fmla="*/ 1167 h 2178"/>
                  <a:gd name="T10" fmla="*/ 629 w 2614"/>
                  <a:gd name="T11" fmla="*/ 1528 h 2178"/>
                  <a:gd name="T12" fmla="*/ 547 w 2614"/>
                  <a:gd name="T13" fmla="*/ 1568 h 2178"/>
                  <a:gd name="T14" fmla="*/ 307 w 2614"/>
                  <a:gd name="T15" fmla="*/ 838 h 2178"/>
                  <a:gd name="T16" fmla="*/ 62 w 2614"/>
                  <a:gd name="T17" fmla="*/ 1390 h 2178"/>
                  <a:gd name="T18" fmla="*/ 25 w 2614"/>
                  <a:gd name="T19" fmla="*/ 1681 h 2178"/>
                  <a:gd name="T20" fmla="*/ 2353 w 2614"/>
                  <a:gd name="T21" fmla="*/ 1616 h 2178"/>
                  <a:gd name="T22" fmla="*/ 2554 w 2614"/>
                  <a:gd name="T23" fmla="*/ 827 h 2178"/>
                  <a:gd name="T24" fmla="*/ 2491 w 2614"/>
                  <a:gd name="T25" fmla="*/ 934 h 2178"/>
                  <a:gd name="T26" fmla="*/ 2161 w 2614"/>
                  <a:gd name="T27" fmla="*/ 1850 h 2178"/>
                  <a:gd name="T28" fmla="*/ 2613 w 2614"/>
                  <a:gd name="T29" fmla="*/ 1432 h 2178"/>
                  <a:gd name="T30" fmla="*/ 2254 w 2614"/>
                  <a:gd name="T31" fmla="*/ 1588 h 2178"/>
                  <a:gd name="T32" fmla="*/ 2000 w 2614"/>
                  <a:gd name="T33" fmla="*/ 1771 h 2178"/>
                  <a:gd name="T34" fmla="*/ 2342 w 2614"/>
                  <a:gd name="T35" fmla="*/ 2096 h 2178"/>
                  <a:gd name="T36" fmla="*/ 2003 w 2614"/>
                  <a:gd name="T37" fmla="*/ 1410 h 2178"/>
                  <a:gd name="T38" fmla="*/ 2077 w 2614"/>
                  <a:gd name="T39" fmla="*/ 956 h 2178"/>
                  <a:gd name="T40" fmla="*/ 2237 w 2614"/>
                  <a:gd name="T41" fmla="*/ 711 h 2178"/>
                  <a:gd name="T42" fmla="*/ 2613 w 2614"/>
                  <a:gd name="T43" fmla="*/ 903 h 2178"/>
                  <a:gd name="T44" fmla="*/ 2415 w 2614"/>
                  <a:gd name="T45" fmla="*/ 432 h 2178"/>
                  <a:gd name="T46" fmla="*/ 1955 w 2614"/>
                  <a:gd name="T47" fmla="*/ 638 h 2178"/>
                  <a:gd name="T48" fmla="*/ 381 w 2614"/>
                  <a:gd name="T49" fmla="*/ 401 h 2178"/>
                  <a:gd name="T50" fmla="*/ 341 w 2614"/>
                  <a:gd name="T51" fmla="*/ 412 h 2178"/>
                  <a:gd name="T52" fmla="*/ 553 w 2614"/>
                  <a:gd name="T53" fmla="*/ 271 h 2178"/>
                  <a:gd name="T54" fmla="*/ 508 w 2614"/>
                  <a:gd name="T55" fmla="*/ 2149 h 2178"/>
                  <a:gd name="T56" fmla="*/ 651 w 2614"/>
                  <a:gd name="T57" fmla="*/ 635 h 2178"/>
                  <a:gd name="T58" fmla="*/ 666 w 2614"/>
                  <a:gd name="T59" fmla="*/ 76 h 2178"/>
                  <a:gd name="T60" fmla="*/ 53 w 2614"/>
                  <a:gd name="T61" fmla="*/ 1297 h 2178"/>
                  <a:gd name="T62" fmla="*/ 643 w 2614"/>
                  <a:gd name="T63" fmla="*/ 796 h 2178"/>
                  <a:gd name="T64" fmla="*/ 632 w 2614"/>
                  <a:gd name="T65" fmla="*/ 1754 h 2178"/>
                  <a:gd name="T66" fmla="*/ 62 w 2614"/>
                  <a:gd name="T67" fmla="*/ 1799 h 2178"/>
                  <a:gd name="T68" fmla="*/ 445 w 2614"/>
                  <a:gd name="T69" fmla="*/ 2107 h 2178"/>
                  <a:gd name="T70" fmla="*/ 640 w 2614"/>
                  <a:gd name="T71" fmla="*/ 2045 h 2178"/>
                  <a:gd name="T72" fmla="*/ 2556 w 2614"/>
                  <a:gd name="T73" fmla="*/ 1655 h 2178"/>
                  <a:gd name="T74" fmla="*/ 2556 w 2614"/>
                  <a:gd name="T75" fmla="*/ 2135 h 2178"/>
                  <a:gd name="T76" fmla="*/ 1315 w 2614"/>
                  <a:gd name="T77" fmla="*/ 1895 h 2178"/>
                  <a:gd name="T78" fmla="*/ 1275 w 2614"/>
                  <a:gd name="T79" fmla="*/ 1647 h 2178"/>
                  <a:gd name="T80" fmla="*/ 1111 w 2614"/>
                  <a:gd name="T81" fmla="*/ 1201 h 2178"/>
                  <a:gd name="T82" fmla="*/ 1021 w 2614"/>
                  <a:gd name="T83" fmla="*/ 1613 h 2178"/>
                  <a:gd name="T84" fmla="*/ 1027 w 2614"/>
                  <a:gd name="T85" fmla="*/ 1847 h 2178"/>
                  <a:gd name="T86" fmla="*/ 1631 w 2614"/>
                  <a:gd name="T87" fmla="*/ 121 h 2178"/>
                  <a:gd name="T88" fmla="*/ 1165 w 2614"/>
                  <a:gd name="T89" fmla="*/ 353 h 2178"/>
                  <a:gd name="T90" fmla="*/ 1639 w 2614"/>
                  <a:gd name="T91" fmla="*/ 271 h 2178"/>
                  <a:gd name="T92" fmla="*/ 1275 w 2614"/>
                  <a:gd name="T93" fmla="*/ 669 h 2178"/>
                  <a:gd name="T94" fmla="*/ 1557 w 2614"/>
                  <a:gd name="T95" fmla="*/ 1109 h 2178"/>
                  <a:gd name="T96" fmla="*/ 1560 w 2614"/>
                  <a:gd name="T97" fmla="*/ 1754 h 2178"/>
                  <a:gd name="T98" fmla="*/ 1436 w 2614"/>
                  <a:gd name="T99" fmla="*/ 2019 h 2178"/>
                  <a:gd name="T100" fmla="*/ 1103 w 2614"/>
                  <a:gd name="T101" fmla="*/ 276 h 2178"/>
                  <a:gd name="T102" fmla="*/ 1334 w 2614"/>
                  <a:gd name="T103" fmla="*/ 688 h 2178"/>
                  <a:gd name="T104" fmla="*/ 1670 w 2614"/>
                  <a:gd name="T105" fmla="*/ 477 h 2178"/>
                  <a:gd name="T106" fmla="*/ 1428 w 2614"/>
                  <a:gd name="T107" fmla="*/ 1367 h 2178"/>
                  <a:gd name="T108" fmla="*/ 1619 w 2614"/>
                  <a:gd name="T109" fmla="*/ 1969 h 2178"/>
                  <a:gd name="T110" fmla="*/ 1428 w 2614"/>
                  <a:gd name="T111" fmla="*/ 2115 h 2178"/>
                  <a:gd name="T112" fmla="*/ 1374 w 2614"/>
                  <a:gd name="T113" fmla="*/ 1308 h 2178"/>
                  <a:gd name="T114" fmla="*/ 1128 w 2614"/>
                  <a:gd name="T115" fmla="*/ 2014 h 2178"/>
                  <a:gd name="T116" fmla="*/ 756 w 2614"/>
                  <a:gd name="T117" fmla="*/ 307 h 2178"/>
                  <a:gd name="T118" fmla="*/ 821 w 2614"/>
                  <a:gd name="T119" fmla="*/ 451 h 2178"/>
                  <a:gd name="T120" fmla="*/ 897 w 2614"/>
                  <a:gd name="T121" fmla="*/ 528 h 2178"/>
                  <a:gd name="T122" fmla="*/ 1769 w 2614"/>
                  <a:gd name="T123" fmla="*/ 203 h 2178"/>
                  <a:gd name="T124" fmla="*/ 1879 w 2614"/>
                  <a:gd name="T125" fmla="*/ 110 h 2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614" h="2178">
                    <a:moveTo>
                      <a:pt x="493" y="1506"/>
                    </a:moveTo>
                    <a:cubicBezTo>
                      <a:pt x="493" y="1562"/>
                      <a:pt x="448" y="1607"/>
                      <a:pt x="392" y="1607"/>
                    </a:cubicBezTo>
                    <a:cubicBezTo>
                      <a:pt x="335" y="1607"/>
                      <a:pt x="290" y="1563"/>
                      <a:pt x="290" y="1506"/>
                    </a:cubicBezTo>
                    <a:cubicBezTo>
                      <a:pt x="290" y="1450"/>
                      <a:pt x="335" y="1404"/>
                      <a:pt x="392" y="1404"/>
                    </a:cubicBezTo>
                    <a:cubicBezTo>
                      <a:pt x="426" y="1404"/>
                      <a:pt x="456" y="1421"/>
                      <a:pt x="475" y="1447"/>
                    </a:cubicBezTo>
                    <a:cubicBezTo>
                      <a:pt x="477" y="1452"/>
                      <a:pt x="480" y="1457"/>
                      <a:pt x="483" y="1461"/>
                    </a:cubicBezTo>
                    <a:cubicBezTo>
                      <a:pt x="490" y="1474"/>
                      <a:pt x="493" y="1490"/>
                      <a:pt x="493" y="1506"/>
                    </a:cubicBezTo>
                    <a:close/>
                    <a:moveTo>
                      <a:pt x="483" y="1461"/>
                    </a:moveTo>
                    <a:cubicBezTo>
                      <a:pt x="493" y="1473"/>
                      <a:pt x="507" y="1480"/>
                      <a:pt x="524" y="1480"/>
                    </a:cubicBezTo>
                    <a:cubicBezTo>
                      <a:pt x="556" y="1480"/>
                      <a:pt x="578" y="1458"/>
                      <a:pt x="578" y="1427"/>
                    </a:cubicBezTo>
                    <a:cubicBezTo>
                      <a:pt x="575" y="1399"/>
                      <a:pt x="552" y="1373"/>
                      <a:pt x="524" y="1373"/>
                    </a:cubicBezTo>
                    <a:cubicBezTo>
                      <a:pt x="495" y="1373"/>
                      <a:pt x="471" y="1396"/>
                      <a:pt x="471" y="1427"/>
                    </a:cubicBezTo>
                    <a:cubicBezTo>
                      <a:pt x="471" y="1434"/>
                      <a:pt x="472" y="1441"/>
                      <a:pt x="475" y="1447"/>
                    </a:cubicBezTo>
                    <a:cubicBezTo>
                      <a:pt x="478" y="1451"/>
                      <a:pt x="481" y="1456"/>
                      <a:pt x="483" y="1461"/>
                    </a:cubicBezTo>
                    <a:close/>
                    <a:moveTo>
                      <a:pt x="493" y="508"/>
                    </a:moveTo>
                    <a:cubicBezTo>
                      <a:pt x="436" y="508"/>
                      <a:pt x="392" y="552"/>
                      <a:pt x="392" y="609"/>
                    </a:cubicBezTo>
                    <a:cubicBezTo>
                      <a:pt x="392" y="665"/>
                      <a:pt x="436" y="711"/>
                      <a:pt x="493" y="711"/>
                    </a:cubicBezTo>
                    <a:cubicBezTo>
                      <a:pt x="549" y="711"/>
                      <a:pt x="595" y="665"/>
                      <a:pt x="595" y="609"/>
                    </a:cubicBezTo>
                    <a:cubicBezTo>
                      <a:pt x="595" y="552"/>
                      <a:pt x="549" y="508"/>
                      <a:pt x="493" y="508"/>
                    </a:cubicBezTo>
                    <a:close/>
                    <a:moveTo>
                      <a:pt x="166" y="1159"/>
                    </a:moveTo>
                    <a:cubicBezTo>
                      <a:pt x="166" y="1125"/>
                      <a:pt x="138" y="1098"/>
                      <a:pt x="107" y="1098"/>
                    </a:cubicBezTo>
                    <a:cubicBezTo>
                      <a:pt x="73" y="1098"/>
                      <a:pt x="48" y="1125"/>
                      <a:pt x="48" y="1159"/>
                    </a:cubicBezTo>
                    <a:cubicBezTo>
                      <a:pt x="48" y="1193"/>
                      <a:pt x="76" y="1221"/>
                      <a:pt x="107" y="1221"/>
                    </a:cubicBezTo>
                    <a:cubicBezTo>
                      <a:pt x="138" y="1221"/>
                      <a:pt x="166" y="1193"/>
                      <a:pt x="166" y="1159"/>
                    </a:cubicBezTo>
                    <a:close/>
                    <a:moveTo>
                      <a:pt x="313" y="1768"/>
                    </a:moveTo>
                    <a:cubicBezTo>
                      <a:pt x="313" y="1734"/>
                      <a:pt x="285" y="1706"/>
                      <a:pt x="254" y="1706"/>
                    </a:cubicBezTo>
                    <a:cubicBezTo>
                      <a:pt x="223" y="1706"/>
                      <a:pt x="194" y="1734"/>
                      <a:pt x="194" y="1768"/>
                    </a:cubicBezTo>
                    <a:cubicBezTo>
                      <a:pt x="194" y="1802"/>
                      <a:pt x="223" y="1830"/>
                      <a:pt x="254" y="1830"/>
                    </a:cubicBezTo>
                    <a:cubicBezTo>
                      <a:pt x="285" y="1830"/>
                      <a:pt x="313" y="1802"/>
                      <a:pt x="313" y="1768"/>
                    </a:cubicBezTo>
                    <a:close/>
                    <a:moveTo>
                      <a:pt x="375" y="2115"/>
                    </a:moveTo>
                    <a:cubicBezTo>
                      <a:pt x="375" y="2081"/>
                      <a:pt x="347" y="2053"/>
                      <a:pt x="316" y="2053"/>
                    </a:cubicBezTo>
                    <a:cubicBezTo>
                      <a:pt x="282" y="2053"/>
                      <a:pt x="256" y="2081"/>
                      <a:pt x="256" y="2115"/>
                    </a:cubicBezTo>
                    <a:cubicBezTo>
                      <a:pt x="256" y="2149"/>
                      <a:pt x="285" y="2177"/>
                      <a:pt x="316" y="2177"/>
                    </a:cubicBezTo>
                    <a:cubicBezTo>
                      <a:pt x="347" y="2175"/>
                      <a:pt x="375" y="2146"/>
                      <a:pt x="375" y="2115"/>
                    </a:cubicBezTo>
                    <a:close/>
                    <a:moveTo>
                      <a:pt x="268" y="756"/>
                    </a:moveTo>
                    <a:cubicBezTo>
                      <a:pt x="268" y="722"/>
                      <a:pt x="239" y="694"/>
                      <a:pt x="208" y="694"/>
                    </a:cubicBezTo>
                    <a:cubicBezTo>
                      <a:pt x="175" y="694"/>
                      <a:pt x="149" y="722"/>
                      <a:pt x="149" y="756"/>
                    </a:cubicBezTo>
                    <a:cubicBezTo>
                      <a:pt x="149" y="790"/>
                      <a:pt x="177" y="818"/>
                      <a:pt x="208" y="818"/>
                    </a:cubicBezTo>
                    <a:cubicBezTo>
                      <a:pt x="239" y="815"/>
                      <a:pt x="268" y="790"/>
                      <a:pt x="268" y="756"/>
                    </a:cubicBezTo>
                    <a:close/>
                    <a:moveTo>
                      <a:pt x="680" y="1345"/>
                    </a:moveTo>
                    <a:cubicBezTo>
                      <a:pt x="680" y="1311"/>
                      <a:pt x="651" y="1283"/>
                      <a:pt x="620" y="1283"/>
                    </a:cubicBezTo>
                    <a:cubicBezTo>
                      <a:pt x="587" y="1283"/>
                      <a:pt x="561" y="1311"/>
                      <a:pt x="561" y="1345"/>
                    </a:cubicBezTo>
                    <a:cubicBezTo>
                      <a:pt x="561" y="1379"/>
                      <a:pt x="589" y="1407"/>
                      <a:pt x="620" y="1407"/>
                    </a:cubicBezTo>
                    <a:cubicBezTo>
                      <a:pt x="654" y="1407"/>
                      <a:pt x="680" y="1379"/>
                      <a:pt x="680" y="1345"/>
                    </a:cubicBezTo>
                    <a:close/>
                    <a:moveTo>
                      <a:pt x="2475" y="1946"/>
                    </a:moveTo>
                    <a:cubicBezTo>
                      <a:pt x="2475" y="1912"/>
                      <a:pt x="2446" y="1884"/>
                      <a:pt x="2415" y="1884"/>
                    </a:cubicBezTo>
                    <a:cubicBezTo>
                      <a:pt x="2381" y="1884"/>
                      <a:pt x="2356" y="1912"/>
                      <a:pt x="2356" y="1946"/>
                    </a:cubicBezTo>
                    <a:cubicBezTo>
                      <a:pt x="2356" y="1980"/>
                      <a:pt x="2384" y="2008"/>
                      <a:pt x="2415" y="2008"/>
                    </a:cubicBezTo>
                    <a:cubicBezTo>
                      <a:pt x="2446" y="2008"/>
                      <a:pt x="2475" y="1980"/>
                      <a:pt x="2475" y="1946"/>
                    </a:cubicBezTo>
                    <a:close/>
                    <a:moveTo>
                      <a:pt x="392" y="880"/>
                    </a:moveTo>
                    <a:cubicBezTo>
                      <a:pt x="299" y="880"/>
                      <a:pt x="223" y="956"/>
                      <a:pt x="223" y="1050"/>
                    </a:cubicBezTo>
                    <a:cubicBezTo>
                      <a:pt x="223" y="1143"/>
                      <a:pt x="299" y="1218"/>
                      <a:pt x="392" y="1218"/>
                    </a:cubicBezTo>
                    <a:cubicBezTo>
                      <a:pt x="485" y="1218"/>
                      <a:pt x="561" y="1142"/>
                      <a:pt x="561" y="1050"/>
                    </a:cubicBezTo>
                    <a:cubicBezTo>
                      <a:pt x="561" y="971"/>
                      <a:pt x="507" y="905"/>
                      <a:pt x="435" y="886"/>
                    </a:cubicBezTo>
                    <a:cubicBezTo>
                      <a:pt x="471" y="885"/>
                      <a:pt x="499" y="857"/>
                      <a:pt x="499" y="821"/>
                    </a:cubicBezTo>
                    <a:cubicBezTo>
                      <a:pt x="499" y="784"/>
                      <a:pt x="471" y="756"/>
                      <a:pt x="434" y="756"/>
                    </a:cubicBezTo>
                    <a:cubicBezTo>
                      <a:pt x="397" y="756"/>
                      <a:pt x="369" y="784"/>
                      <a:pt x="369" y="821"/>
                    </a:cubicBezTo>
                    <a:cubicBezTo>
                      <a:pt x="369" y="849"/>
                      <a:pt x="385" y="872"/>
                      <a:pt x="409" y="881"/>
                    </a:cubicBezTo>
                    <a:cubicBezTo>
                      <a:pt x="403" y="881"/>
                      <a:pt x="398" y="880"/>
                      <a:pt x="392" y="880"/>
                    </a:cubicBezTo>
                    <a:close/>
                    <a:moveTo>
                      <a:pt x="482" y="1729"/>
                    </a:moveTo>
                    <a:cubicBezTo>
                      <a:pt x="389" y="1729"/>
                      <a:pt x="313" y="1805"/>
                      <a:pt x="313" y="1898"/>
                    </a:cubicBezTo>
                    <a:cubicBezTo>
                      <a:pt x="313" y="1991"/>
                      <a:pt x="389" y="2067"/>
                      <a:pt x="482" y="2067"/>
                    </a:cubicBezTo>
                    <a:cubicBezTo>
                      <a:pt x="575" y="2067"/>
                      <a:pt x="651" y="1991"/>
                      <a:pt x="651" y="1898"/>
                    </a:cubicBezTo>
                    <a:cubicBezTo>
                      <a:pt x="651" y="1805"/>
                      <a:pt x="575" y="1729"/>
                      <a:pt x="482" y="1729"/>
                    </a:cubicBezTo>
                    <a:close/>
                    <a:moveTo>
                      <a:pt x="191" y="508"/>
                    </a:moveTo>
                    <a:cubicBezTo>
                      <a:pt x="149" y="508"/>
                      <a:pt x="118" y="542"/>
                      <a:pt x="118" y="581"/>
                    </a:cubicBezTo>
                    <a:cubicBezTo>
                      <a:pt x="118" y="623"/>
                      <a:pt x="151" y="655"/>
                      <a:pt x="191" y="655"/>
                    </a:cubicBezTo>
                    <a:cubicBezTo>
                      <a:pt x="230" y="655"/>
                      <a:pt x="265" y="620"/>
                      <a:pt x="265" y="581"/>
                    </a:cubicBezTo>
                    <a:cubicBezTo>
                      <a:pt x="265" y="541"/>
                      <a:pt x="231" y="508"/>
                      <a:pt x="191" y="508"/>
                    </a:cubicBezTo>
                    <a:close/>
                    <a:moveTo>
                      <a:pt x="76" y="632"/>
                    </a:moveTo>
                    <a:cubicBezTo>
                      <a:pt x="48" y="632"/>
                      <a:pt x="25" y="655"/>
                      <a:pt x="25" y="683"/>
                    </a:cubicBezTo>
                    <a:cubicBezTo>
                      <a:pt x="25" y="711"/>
                      <a:pt x="48" y="734"/>
                      <a:pt x="76" y="734"/>
                    </a:cubicBezTo>
                    <a:cubicBezTo>
                      <a:pt x="104" y="734"/>
                      <a:pt x="127" y="711"/>
                      <a:pt x="127" y="683"/>
                    </a:cubicBezTo>
                    <a:cubicBezTo>
                      <a:pt x="127" y="655"/>
                      <a:pt x="101" y="632"/>
                      <a:pt x="76" y="632"/>
                    </a:cubicBezTo>
                    <a:close/>
                    <a:moveTo>
                      <a:pt x="98" y="782"/>
                    </a:moveTo>
                    <a:cubicBezTo>
                      <a:pt x="50" y="782"/>
                      <a:pt x="14" y="821"/>
                      <a:pt x="14" y="866"/>
                    </a:cubicBezTo>
                    <a:cubicBezTo>
                      <a:pt x="14" y="911"/>
                      <a:pt x="50" y="951"/>
                      <a:pt x="98" y="951"/>
                    </a:cubicBezTo>
                    <a:cubicBezTo>
                      <a:pt x="146" y="951"/>
                      <a:pt x="183" y="911"/>
                      <a:pt x="183" y="866"/>
                    </a:cubicBezTo>
                    <a:cubicBezTo>
                      <a:pt x="183" y="821"/>
                      <a:pt x="146" y="782"/>
                      <a:pt x="98" y="782"/>
                    </a:cubicBezTo>
                    <a:close/>
                    <a:moveTo>
                      <a:pt x="603" y="861"/>
                    </a:moveTo>
                    <a:cubicBezTo>
                      <a:pt x="571" y="861"/>
                      <a:pt x="550" y="886"/>
                      <a:pt x="550" y="914"/>
                    </a:cubicBezTo>
                    <a:cubicBezTo>
                      <a:pt x="550" y="945"/>
                      <a:pt x="574" y="968"/>
                      <a:pt x="603" y="968"/>
                    </a:cubicBezTo>
                    <a:cubicBezTo>
                      <a:pt x="631" y="968"/>
                      <a:pt x="657" y="942"/>
                      <a:pt x="657" y="914"/>
                    </a:cubicBezTo>
                    <a:cubicBezTo>
                      <a:pt x="660" y="886"/>
                      <a:pt x="634" y="861"/>
                      <a:pt x="603" y="861"/>
                    </a:cubicBezTo>
                    <a:close/>
                    <a:moveTo>
                      <a:pt x="654" y="1167"/>
                    </a:moveTo>
                    <a:cubicBezTo>
                      <a:pt x="632" y="1167"/>
                      <a:pt x="615" y="1185"/>
                      <a:pt x="615" y="1207"/>
                    </a:cubicBezTo>
                    <a:cubicBezTo>
                      <a:pt x="615" y="1230"/>
                      <a:pt x="631" y="1246"/>
                      <a:pt x="654" y="1246"/>
                    </a:cubicBezTo>
                    <a:cubicBezTo>
                      <a:pt x="676" y="1246"/>
                      <a:pt x="694" y="1230"/>
                      <a:pt x="694" y="1207"/>
                    </a:cubicBezTo>
                    <a:cubicBezTo>
                      <a:pt x="694" y="1185"/>
                      <a:pt x="674" y="1167"/>
                      <a:pt x="654" y="1167"/>
                    </a:cubicBezTo>
                    <a:close/>
                    <a:moveTo>
                      <a:pt x="460" y="1235"/>
                    </a:moveTo>
                    <a:cubicBezTo>
                      <a:pt x="423" y="1235"/>
                      <a:pt x="395" y="1264"/>
                      <a:pt x="395" y="1300"/>
                    </a:cubicBezTo>
                    <a:cubicBezTo>
                      <a:pt x="395" y="1337"/>
                      <a:pt x="423" y="1365"/>
                      <a:pt x="460" y="1365"/>
                    </a:cubicBezTo>
                    <a:cubicBezTo>
                      <a:pt x="496" y="1365"/>
                      <a:pt x="524" y="1336"/>
                      <a:pt x="524" y="1300"/>
                    </a:cubicBezTo>
                    <a:cubicBezTo>
                      <a:pt x="527" y="1263"/>
                      <a:pt x="496" y="1235"/>
                      <a:pt x="460" y="1235"/>
                    </a:cubicBezTo>
                    <a:close/>
                    <a:moveTo>
                      <a:pt x="629" y="1427"/>
                    </a:moveTo>
                    <a:cubicBezTo>
                      <a:pt x="620" y="1427"/>
                      <a:pt x="615" y="1433"/>
                      <a:pt x="615" y="1441"/>
                    </a:cubicBezTo>
                    <a:cubicBezTo>
                      <a:pt x="615" y="1450"/>
                      <a:pt x="620" y="1455"/>
                      <a:pt x="629" y="1455"/>
                    </a:cubicBezTo>
                    <a:cubicBezTo>
                      <a:pt x="637" y="1455"/>
                      <a:pt x="643" y="1450"/>
                      <a:pt x="643" y="1441"/>
                    </a:cubicBezTo>
                    <a:cubicBezTo>
                      <a:pt x="643" y="1433"/>
                      <a:pt x="635" y="1427"/>
                      <a:pt x="629" y="1427"/>
                    </a:cubicBezTo>
                    <a:close/>
                    <a:moveTo>
                      <a:pt x="556" y="1528"/>
                    </a:moveTo>
                    <a:cubicBezTo>
                      <a:pt x="556" y="1548"/>
                      <a:pt x="572" y="1565"/>
                      <a:pt x="592" y="1565"/>
                    </a:cubicBezTo>
                    <a:cubicBezTo>
                      <a:pt x="612" y="1565"/>
                      <a:pt x="629" y="1548"/>
                      <a:pt x="629" y="1528"/>
                    </a:cubicBezTo>
                    <a:cubicBezTo>
                      <a:pt x="629" y="1509"/>
                      <a:pt x="612" y="1492"/>
                      <a:pt x="592" y="1492"/>
                    </a:cubicBezTo>
                    <a:cubicBezTo>
                      <a:pt x="572" y="1492"/>
                      <a:pt x="556" y="1509"/>
                      <a:pt x="556" y="1528"/>
                    </a:cubicBezTo>
                    <a:close/>
                    <a:moveTo>
                      <a:pt x="592" y="2096"/>
                    </a:moveTo>
                    <a:cubicBezTo>
                      <a:pt x="592" y="2115"/>
                      <a:pt x="609" y="2132"/>
                      <a:pt x="629" y="2132"/>
                    </a:cubicBezTo>
                    <a:cubicBezTo>
                      <a:pt x="649" y="2132"/>
                      <a:pt x="666" y="2115"/>
                      <a:pt x="666" y="2096"/>
                    </a:cubicBezTo>
                    <a:cubicBezTo>
                      <a:pt x="666" y="2076"/>
                      <a:pt x="649" y="2059"/>
                      <a:pt x="629" y="2059"/>
                    </a:cubicBezTo>
                    <a:cubicBezTo>
                      <a:pt x="609" y="2059"/>
                      <a:pt x="592" y="2076"/>
                      <a:pt x="592" y="2096"/>
                    </a:cubicBezTo>
                    <a:close/>
                    <a:moveTo>
                      <a:pt x="451" y="1621"/>
                    </a:moveTo>
                    <a:cubicBezTo>
                      <a:pt x="423" y="1621"/>
                      <a:pt x="403" y="1644"/>
                      <a:pt x="403" y="1669"/>
                    </a:cubicBezTo>
                    <a:cubicBezTo>
                      <a:pt x="403" y="1695"/>
                      <a:pt x="426" y="1717"/>
                      <a:pt x="451" y="1717"/>
                    </a:cubicBezTo>
                    <a:cubicBezTo>
                      <a:pt x="476" y="1717"/>
                      <a:pt x="499" y="1695"/>
                      <a:pt x="499" y="1669"/>
                    </a:cubicBezTo>
                    <a:cubicBezTo>
                      <a:pt x="499" y="1644"/>
                      <a:pt x="476" y="1621"/>
                      <a:pt x="451" y="1621"/>
                    </a:cubicBezTo>
                    <a:close/>
                    <a:moveTo>
                      <a:pt x="547" y="1568"/>
                    </a:moveTo>
                    <a:cubicBezTo>
                      <a:pt x="522" y="1568"/>
                      <a:pt x="499" y="1591"/>
                      <a:pt x="499" y="1616"/>
                    </a:cubicBezTo>
                    <a:cubicBezTo>
                      <a:pt x="499" y="1642"/>
                      <a:pt x="522" y="1664"/>
                      <a:pt x="547" y="1664"/>
                    </a:cubicBezTo>
                    <a:cubicBezTo>
                      <a:pt x="572" y="1664"/>
                      <a:pt x="595" y="1642"/>
                      <a:pt x="595" y="1616"/>
                    </a:cubicBezTo>
                    <a:cubicBezTo>
                      <a:pt x="595" y="1591"/>
                      <a:pt x="572" y="1568"/>
                      <a:pt x="547" y="1568"/>
                    </a:cubicBezTo>
                    <a:close/>
                    <a:moveTo>
                      <a:pt x="254" y="1221"/>
                    </a:moveTo>
                    <a:cubicBezTo>
                      <a:pt x="194" y="1221"/>
                      <a:pt x="146" y="1269"/>
                      <a:pt x="146" y="1328"/>
                    </a:cubicBezTo>
                    <a:cubicBezTo>
                      <a:pt x="146" y="1387"/>
                      <a:pt x="194" y="1435"/>
                      <a:pt x="254" y="1435"/>
                    </a:cubicBezTo>
                    <a:cubicBezTo>
                      <a:pt x="313" y="1435"/>
                      <a:pt x="361" y="1387"/>
                      <a:pt x="361" y="1328"/>
                    </a:cubicBezTo>
                    <a:cubicBezTo>
                      <a:pt x="361" y="1269"/>
                      <a:pt x="313" y="1221"/>
                      <a:pt x="254" y="1221"/>
                    </a:cubicBezTo>
                    <a:close/>
                    <a:moveTo>
                      <a:pt x="225" y="1153"/>
                    </a:moveTo>
                    <a:cubicBezTo>
                      <a:pt x="211" y="1153"/>
                      <a:pt x="197" y="1164"/>
                      <a:pt x="197" y="1181"/>
                    </a:cubicBezTo>
                    <a:cubicBezTo>
                      <a:pt x="197" y="1198"/>
                      <a:pt x="208" y="1209"/>
                      <a:pt x="225" y="1209"/>
                    </a:cubicBezTo>
                    <a:cubicBezTo>
                      <a:pt x="239" y="1209"/>
                      <a:pt x="254" y="1198"/>
                      <a:pt x="254" y="1181"/>
                    </a:cubicBezTo>
                    <a:cubicBezTo>
                      <a:pt x="254" y="1164"/>
                      <a:pt x="242" y="1153"/>
                      <a:pt x="225" y="1153"/>
                    </a:cubicBezTo>
                    <a:close/>
                    <a:moveTo>
                      <a:pt x="146" y="965"/>
                    </a:moveTo>
                    <a:cubicBezTo>
                      <a:pt x="115" y="965"/>
                      <a:pt x="93" y="990"/>
                      <a:pt x="93" y="1019"/>
                    </a:cubicBezTo>
                    <a:cubicBezTo>
                      <a:pt x="93" y="1047"/>
                      <a:pt x="117" y="1072"/>
                      <a:pt x="146" y="1072"/>
                    </a:cubicBezTo>
                    <a:cubicBezTo>
                      <a:pt x="174" y="1072"/>
                      <a:pt x="200" y="1047"/>
                      <a:pt x="200" y="1019"/>
                    </a:cubicBezTo>
                    <a:cubicBezTo>
                      <a:pt x="200" y="990"/>
                      <a:pt x="177" y="965"/>
                      <a:pt x="146" y="965"/>
                    </a:cubicBezTo>
                    <a:close/>
                    <a:moveTo>
                      <a:pt x="333" y="813"/>
                    </a:moveTo>
                    <a:cubicBezTo>
                      <a:pt x="318" y="813"/>
                      <a:pt x="307" y="824"/>
                      <a:pt x="307" y="838"/>
                    </a:cubicBezTo>
                    <a:cubicBezTo>
                      <a:pt x="307" y="852"/>
                      <a:pt x="318" y="863"/>
                      <a:pt x="333" y="863"/>
                    </a:cubicBezTo>
                    <a:cubicBezTo>
                      <a:pt x="347" y="863"/>
                      <a:pt x="358" y="852"/>
                      <a:pt x="358" y="838"/>
                    </a:cubicBezTo>
                    <a:cubicBezTo>
                      <a:pt x="358" y="824"/>
                      <a:pt x="347" y="813"/>
                      <a:pt x="333" y="813"/>
                    </a:cubicBezTo>
                    <a:close/>
                    <a:moveTo>
                      <a:pt x="338" y="694"/>
                    </a:moveTo>
                    <a:cubicBezTo>
                      <a:pt x="315" y="694"/>
                      <a:pt x="299" y="711"/>
                      <a:pt x="299" y="734"/>
                    </a:cubicBezTo>
                    <a:cubicBezTo>
                      <a:pt x="299" y="756"/>
                      <a:pt x="315" y="773"/>
                      <a:pt x="338" y="773"/>
                    </a:cubicBezTo>
                    <a:cubicBezTo>
                      <a:pt x="360" y="773"/>
                      <a:pt x="378" y="756"/>
                      <a:pt x="378" y="734"/>
                    </a:cubicBezTo>
                    <a:cubicBezTo>
                      <a:pt x="378" y="711"/>
                      <a:pt x="360" y="694"/>
                      <a:pt x="338" y="694"/>
                    </a:cubicBezTo>
                    <a:close/>
                    <a:moveTo>
                      <a:pt x="550" y="742"/>
                    </a:moveTo>
                    <a:cubicBezTo>
                      <a:pt x="530" y="742"/>
                      <a:pt x="516" y="756"/>
                      <a:pt x="516" y="776"/>
                    </a:cubicBezTo>
                    <a:cubicBezTo>
                      <a:pt x="516" y="796"/>
                      <a:pt x="530" y="810"/>
                      <a:pt x="550" y="810"/>
                    </a:cubicBezTo>
                    <a:cubicBezTo>
                      <a:pt x="570" y="810"/>
                      <a:pt x="584" y="796"/>
                      <a:pt x="584" y="776"/>
                    </a:cubicBezTo>
                    <a:cubicBezTo>
                      <a:pt x="584" y="756"/>
                      <a:pt x="570" y="742"/>
                      <a:pt x="550" y="742"/>
                    </a:cubicBezTo>
                    <a:close/>
                    <a:moveTo>
                      <a:pt x="87" y="1415"/>
                    </a:moveTo>
                    <a:cubicBezTo>
                      <a:pt x="101" y="1415"/>
                      <a:pt x="112" y="1404"/>
                      <a:pt x="112" y="1390"/>
                    </a:cubicBezTo>
                    <a:cubicBezTo>
                      <a:pt x="112" y="1376"/>
                      <a:pt x="101" y="1365"/>
                      <a:pt x="87" y="1365"/>
                    </a:cubicBezTo>
                    <a:cubicBezTo>
                      <a:pt x="73" y="1365"/>
                      <a:pt x="62" y="1376"/>
                      <a:pt x="62" y="1390"/>
                    </a:cubicBezTo>
                    <a:cubicBezTo>
                      <a:pt x="62" y="1404"/>
                      <a:pt x="73" y="1415"/>
                      <a:pt x="87" y="1415"/>
                    </a:cubicBezTo>
                    <a:close/>
                    <a:moveTo>
                      <a:pt x="206" y="1472"/>
                    </a:moveTo>
                    <a:cubicBezTo>
                      <a:pt x="160" y="1472"/>
                      <a:pt x="124" y="1509"/>
                      <a:pt x="124" y="1554"/>
                    </a:cubicBezTo>
                    <a:cubicBezTo>
                      <a:pt x="124" y="1599"/>
                      <a:pt x="160" y="1636"/>
                      <a:pt x="206" y="1636"/>
                    </a:cubicBezTo>
                    <a:cubicBezTo>
                      <a:pt x="251" y="1636"/>
                      <a:pt x="287" y="1599"/>
                      <a:pt x="287" y="1554"/>
                    </a:cubicBezTo>
                    <a:cubicBezTo>
                      <a:pt x="287" y="1509"/>
                      <a:pt x="251" y="1472"/>
                      <a:pt x="206" y="1472"/>
                    </a:cubicBezTo>
                    <a:close/>
                    <a:moveTo>
                      <a:pt x="112" y="1774"/>
                    </a:moveTo>
                    <a:cubicBezTo>
                      <a:pt x="140" y="1774"/>
                      <a:pt x="163" y="1751"/>
                      <a:pt x="163" y="1723"/>
                    </a:cubicBezTo>
                    <a:cubicBezTo>
                      <a:pt x="163" y="1695"/>
                      <a:pt x="140" y="1672"/>
                      <a:pt x="112" y="1672"/>
                    </a:cubicBezTo>
                    <a:cubicBezTo>
                      <a:pt x="83" y="1672"/>
                      <a:pt x="62" y="1695"/>
                      <a:pt x="62" y="1723"/>
                    </a:cubicBezTo>
                    <a:cubicBezTo>
                      <a:pt x="62" y="1751"/>
                      <a:pt x="83" y="1774"/>
                      <a:pt x="112" y="1774"/>
                    </a:cubicBezTo>
                    <a:close/>
                    <a:moveTo>
                      <a:pt x="132" y="1816"/>
                    </a:moveTo>
                    <a:cubicBezTo>
                      <a:pt x="59" y="1816"/>
                      <a:pt x="0" y="1876"/>
                      <a:pt x="0" y="1952"/>
                    </a:cubicBezTo>
                    <a:cubicBezTo>
                      <a:pt x="0" y="2029"/>
                      <a:pt x="58" y="2087"/>
                      <a:pt x="132" y="2087"/>
                    </a:cubicBezTo>
                    <a:cubicBezTo>
                      <a:pt x="205" y="2087"/>
                      <a:pt x="265" y="2029"/>
                      <a:pt x="265" y="1952"/>
                    </a:cubicBezTo>
                    <a:cubicBezTo>
                      <a:pt x="265" y="1876"/>
                      <a:pt x="208" y="1816"/>
                      <a:pt x="132" y="1816"/>
                    </a:cubicBezTo>
                    <a:close/>
                    <a:moveTo>
                      <a:pt x="25" y="1681"/>
                    </a:moveTo>
                    <a:cubicBezTo>
                      <a:pt x="31" y="1681"/>
                      <a:pt x="36" y="1675"/>
                      <a:pt x="36" y="1669"/>
                    </a:cubicBezTo>
                    <a:cubicBezTo>
                      <a:pt x="36" y="1664"/>
                      <a:pt x="31" y="1658"/>
                      <a:pt x="25" y="1658"/>
                    </a:cubicBezTo>
                    <a:cubicBezTo>
                      <a:pt x="19" y="1658"/>
                      <a:pt x="14" y="1664"/>
                      <a:pt x="14" y="1669"/>
                    </a:cubicBezTo>
                    <a:cubicBezTo>
                      <a:pt x="14" y="1675"/>
                      <a:pt x="19" y="1681"/>
                      <a:pt x="25" y="1681"/>
                    </a:cubicBezTo>
                    <a:close/>
                    <a:moveTo>
                      <a:pt x="2364" y="480"/>
                    </a:moveTo>
                    <a:cubicBezTo>
                      <a:pt x="2364" y="423"/>
                      <a:pt x="2319" y="378"/>
                      <a:pt x="2263" y="378"/>
                    </a:cubicBezTo>
                    <a:cubicBezTo>
                      <a:pt x="2206" y="378"/>
                      <a:pt x="2161" y="423"/>
                      <a:pt x="2161" y="480"/>
                    </a:cubicBezTo>
                    <a:cubicBezTo>
                      <a:pt x="2161" y="536"/>
                      <a:pt x="2206" y="581"/>
                      <a:pt x="2263" y="581"/>
                    </a:cubicBezTo>
                    <a:cubicBezTo>
                      <a:pt x="2316" y="584"/>
                      <a:pt x="2364" y="536"/>
                      <a:pt x="2364" y="480"/>
                    </a:cubicBezTo>
                    <a:close/>
                    <a:moveTo>
                      <a:pt x="2243" y="1478"/>
                    </a:moveTo>
                    <a:cubicBezTo>
                      <a:pt x="2243" y="1422"/>
                      <a:pt x="2198" y="1376"/>
                      <a:pt x="2142" y="1376"/>
                    </a:cubicBezTo>
                    <a:cubicBezTo>
                      <a:pt x="2085" y="1376"/>
                      <a:pt x="2040" y="1422"/>
                      <a:pt x="2040" y="1478"/>
                    </a:cubicBezTo>
                    <a:cubicBezTo>
                      <a:pt x="2040" y="1535"/>
                      <a:pt x="2085" y="1579"/>
                      <a:pt x="2142" y="1579"/>
                    </a:cubicBezTo>
                    <a:cubicBezTo>
                      <a:pt x="2198" y="1579"/>
                      <a:pt x="2243" y="1535"/>
                      <a:pt x="2243" y="1478"/>
                    </a:cubicBezTo>
                    <a:close/>
                    <a:moveTo>
                      <a:pt x="2556" y="1616"/>
                    </a:moveTo>
                    <a:cubicBezTo>
                      <a:pt x="2556" y="1560"/>
                      <a:pt x="2511" y="1514"/>
                      <a:pt x="2455" y="1514"/>
                    </a:cubicBezTo>
                    <a:cubicBezTo>
                      <a:pt x="2398" y="1514"/>
                      <a:pt x="2353" y="1560"/>
                      <a:pt x="2353" y="1616"/>
                    </a:cubicBezTo>
                    <a:cubicBezTo>
                      <a:pt x="2353" y="1673"/>
                      <a:pt x="2398" y="1717"/>
                      <a:pt x="2455" y="1717"/>
                    </a:cubicBezTo>
                    <a:cubicBezTo>
                      <a:pt x="2511" y="1717"/>
                      <a:pt x="2556" y="1673"/>
                      <a:pt x="2556" y="1616"/>
                    </a:cubicBezTo>
                    <a:close/>
                    <a:moveTo>
                      <a:pt x="2071" y="2143"/>
                    </a:moveTo>
                    <a:cubicBezTo>
                      <a:pt x="2071" y="2127"/>
                      <a:pt x="2057" y="2112"/>
                      <a:pt x="2040" y="2112"/>
                    </a:cubicBezTo>
                    <a:cubicBezTo>
                      <a:pt x="2023" y="2112"/>
                      <a:pt x="2009" y="2127"/>
                      <a:pt x="2009" y="2143"/>
                    </a:cubicBezTo>
                    <a:cubicBezTo>
                      <a:pt x="2009" y="2160"/>
                      <a:pt x="2023" y="2175"/>
                      <a:pt x="2040" y="2175"/>
                    </a:cubicBezTo>
                    <a:cubicBezTo>
                      <a:pt x="2057" y="2175"/>
                      <a:pt x="2071" y="2160"/>
                      <a:pt x="2071" y="2143"/>
                    </a:cubicBezTo>
                    <a:close/>
                    <a:moveTo>
                      <a:pt x="2153" y="728"/>
                    </a:moveTo>
                    <a:cubicBezTo>
                      <a:pt x="2187" y="728"/>
                      <a:pt x="2212" y="700"/>
                      <a:pt x="2212" y="666"/>
                    </a:cubicBezTo>
                    <a:cubicBezTo>
                      <a:pt x="2212" y="632"/>
                      <a:pt x="2184" y="604"/>
                      <a:pt x="2153" y="604"/>
                    </a:cubicBezTo>
                    <a:cubicBezTo>
                      <a:pt x="2119" y="604"/>
                      <a:pt x="2094" y="632"/>
                      <a:pt x="2094" y="666"/>
                    </a:cubicBezTo>
                    <a:cubicBezTo>
                      <a:pt x="2094" y="703"/>
                      <a:pt x="2119" y="728"/>
                      <a:pt x="2153" y="728"/>
                    </a:cubicBezTo>
                    <a:close/>
                    <a:moveTo>
                      <a:pt x="2554" y="827"/>
                    </a:moveTo>
                    <a:cubicBezTo>
                      <a:pt x="2585" y="827"/>
                      <a:pt x="2610" y="801"/>
                      <a:pt x="2610" y="767"/>
                    </a:cubicBezTo>
                    <a:cubicBezTo>
                      <a:pt x="2610" y="736"/>
                      <a:pt x="2585" y="708"/>
                      <a:pt x="2554" y="708"/>
                    </a:cubicBezTo>
                    <a:cubicBezTo>
                      <a:pt x="2523" y="708"/>
                      <a:pt x="2497" y="734"/>
                      <a:pt x="2497" y="767"/>
                    </a:cubicBezTo>
                    <a:cubicBezTo>
                      <a:pt x="2497" y="798"/>
                      <a:pt x="2523" y="827"/>
                      <a:pt x="2554" y="827"/>
                    </a:cubicBezTo>
                    <a:close/>
                    <a:moveTo>
                      <a:pt x="1981" y="1232"/>
                    </a:moveTo>
                    <a:cubicBezTo>
                      <a:pt x="2006" y="1232"/>
                      <a:pt x="2029" y="1209"/>
                      <a:pt x="2029" y="1184"/>
                    </a:cubicBezTo>
                    <a:cubicBezTo>
                      <a:pt x="2029" y="1159"/>
                      <a:pt x="2006" y="1136"/>
                      <a:pt x="1981" y="1136"/>
                    </a:cubicBezTo>
                    <a:cubicBezTo>
                      <a:pt x="1955" y="1136"/>
                      <a:pt x="1933" y="1159"/>
                      <a:pt x="1933" y="1184"/>
                    </a:cubicBezTo>
                    <a:cubicBezTo>
                      <a:pt x="1933" y="1209"/>
                      <a:pt x="1955" y="1232"/>
                      <a:pt x="1981" y="1232"/>
                    </a:cubicBezTo>
                    <a:close/>
                    <a:moveTo>
                      <a:pt x="2195" y="1977"/>
                    </a:moveTo>
                    <a:cubicBezTo>
                      <a:pt x="2229" y="1977"/>
                      <a:pt x="2254" y="1949"/>
                      <a:pt x="2254" y="1915"/>
                    </a:cubicBezTo>
                    <a:cubicBezTo>
                      <a:pt x="2254" y="1881"/>
                      <a:pt x="2226" y="1853"/>
                      <a:pt x="2195" y="1853"/>
                    </a:cubicBezTo>
                    <a:cubicBezTo>
                      <a:pt x="2161" y="1853"/>
                      <a:pt x="2136" y="1881"/>
                      <a:pt x="2136" y="1915"/>
                    </a:cubicBezTo>
                    <a:cubicBezTo>
                      <a:pt x="2133" y="1952"/>
                      <a:pt x="2161" y="1977"/>
                      <a:pt x="2195" y="1977"/>
                    </a:cubicBezTo>
                    <a:close/>
                    <a:moveTo>
                      <a:pt x="2429" y="956"/>
                    </a:moveTo>
                    <a:cubicBezTo>
                      <a:pt x="2429" y="863"/>
                      <a:pt x="2353" y="787"/>
                      <a:pt x="2260" y="787"/>
                    </a:cubicBezTo>
                    <a:cubicBezTo>
                      <a:pt x="2167" y="787"/>
                      <a:pt x="2091" y="862"/>
                      <a:pt x="2091" y="956"/>
                    </a:cubicBezTo>
                    <a:cubicBezTo>
                      <a:pt x="2091" y="1049"/>
                      <a:pt x="2167" y="1125"/>
                      <a:pt x="2260" y="1125"/>
                    </a:cubicBezTo>
                    <a:cubicBezTo>
                      <a:pt x="2353" y="1125"/>
                      <a:pt x="2429" y="1050"/>
                      <a:pt x="2429" y="956"/>
                    </a:cubicBezTo>
                    <a:close/>
                    <a:moveTo>
                      <a:pt x="2556" y="999"/>
                    </a:moveTo>
                    <a:cubicBezTo>
                      <a:pt x="2556" y="962"/>
                      <a:pt x="2527" y="934"/>
                      <a:pt x="2491" y="934"/>
                    </a:cubicBezTo>
                    <a:cubicBezTo>
                      <a:pt x="2454" y="934"/>
                      <a:pt x="2427" y="962"/>
                      <a:pt x="2427" y="999"/>
                    </a:cubicBezTo>
                    <a:cubicBezTo>
                      <a:pt x="2427" y="1035"/>
                      <a:pt x="2454" y="1064"/>
                      <a:pt x="2491" y="1064"/>
                    </a:cubicBezTo>
                    <a:cubicBezTo>
                      <a:pt x="2527" y="1064"/>
                      <a:pt x="2556" y="1035"/>
                      <a:pt x="2556" y="999"/>
                    </a:cubicBezTo>
                    <a:close/>
                    <a:moveTo>
                      <a:pt x="2545" y="629"/>
                    </a:moveTo>
                    <a:cubicBezTo>
                      <a:pt x="2545" y="572"/>
                      <a:pt x="2499" y="528"/>
                      <a:pt x="2443" y="528"/>
                    </a:cubicBezTo>
                    <a:cubicBezTo>
                      <a:pt x="2386" y="528"/>
                      <a:pt x="2342" y="572"/>
                      <a:pt x="2342" y="629"/>
                    </a:cubicBezTo>
                    <a:cubicBezTo>
                      <a:pt x="2342" y="685"/>
                      <a:pt x="2386" y="731"/>
                      <a:pt x="2443" y="731"/>
                    </a:cubicBezTo>
                    <a:cubicBezTo>
                      <a:pt x="2499" y="731"/>
                      <a:pt x="2545" y="685"/>
                      <a:pt x="2545" y="629"/>
                    </a:cubicBezTo>
                    <a:close/>
                    <a:moveTo>
                      <a:pt x="2345" y="1266"/>
                    </a:moveTo>
                    <a:cubicBezTo>
                      <a:pt x="2345" y="1207"/>
                      <a:pt x="2297" y="1156"/>
                      <a:pt x="2235" y="1156"/>
                    </a:cubicBezTo>
                    <a:cubicBezTo>
                      <a:pt x="2173" y="1156"/>
                      <a:pt x="2125" y="1204"/>
                      <a:pt x="2125" y="1266"/>
                    </a:cubicBezTo>
                    <a:cubicBezTo>
                      <a:pt x="2125" y="1325"/>
                      <a:pt x="2173" y="1376"/>
                      <a:pt x="2235" y="1376"/>
                    </a:cubicBezTo>
                    <a:cubicBezTo>
                      <a:pt x="2297" y="1376"/>
                      <a:pt x="2345" y="1325"/>
                      <a:pt x="2345" y="1266"/>
                    </a:cubicBezTo>
                    <a:close/>
                    <a:moveTo>
                      <a:pt x="2285" y="1723"/>
                    </a:moveTo>
                    <a:cubicBezTo>
                      <a:pt x="2285" y="1652"/>
                      <a:pt x="2228" y="1596"/>
                      <a:pt x="2161" y="1596"/>
                    </a:cubicBezTo>
                    <a:cubicBezTo>
                      <a:pt x="2093" y="1596"/>
                      <a:pt x="2037" y="1652"/>
                      <a:pt x="2037" y="1723"/>
                    </a:cubicBezTo>
                    <a:cubicBezTo>
                      <a:pt x="2037" y="1794"/>
                      <a:pt x="2093" y="1850"/>
                      <a:pt x="2161" y="1850"/>
                    </a:cubicBezTo>
                    <a:cubicBezTo>
                      <a:pt x="2228" y="1850"/>
                      <a:pt x="2285" y="1791"/>
                      <a:pt x="2285" y="1723"/>
                    </a:cubicBezTo>
                    <a:close/>
                    <a:moveTo>
                      <a:pt x="2613" y="1232"/>
                    </a:moveTo>
                    <a:cubicBezTo>
                      <a:pt x="2613" y="1195"/>
                      <a:pt x="2582" y="1164"/>
                      <a:pt x="2545" y="1164"/>
                    </a:cubicBezTo>
                    <a:cubicBezTo>
                      <a:pt x="2508" y="1164"/>
                      <a:pt x="2477" y="1195"/>
                      <a:pt x="2477" y="1232"/>
                    </a:cubicBezTo>
                    <a:cubicBezTo>
                      <a:pt x="2477" y="1269"/>
                      <a:pt x="2508" y="1300"/>
                      <a:pt x="2545" y="1300"/>
                    </a:cubicBezTo>
                    <a:cubicBezTo>
                      <a:pt x="2582" y="1300"/>
                      <a:pt x="2613" y="1269"/>
                      <a:pt x="2613" y="1232"/>
                    </a:cubicBezTo>
                    <a:close/>
                    <a:moveTo>
                      <a:pt x="2475" y="1799"/>
                    </a:moveTo>
                    <a:cubicBezTo>
                      <a:pt x="2475" y="1771"/>
                      <a:pt x="2452" y="1748"/>
                      <a:pt x="2424" y="1748"/>
                    </a:cubicBezTo>
                    <a:cubicBezTo>
                      <a:pt x="2396" y="1748"/>
                      <a:pt x="2373" y="1771"/>
                      <a:pt x="2373" y="1799"/>
                    </a:cubicBezTo>
                    <a:cubicBezTo>
                      <a:pt x="2373" y="1827"/>
                      <a:pt x="2396" y="1850"/>
                      <a:pt x="2424" y="1850"/>
                    </a:cubicBezTo>
                    <a:cubicBezTo>
                      <a:pt x="2452" y="1850"/>
                      <a:pt x="2475" y="1827"/>
                      <a:pt x="2475" y="1799"/>
                    </a:cubicBezTo>
                    <a:close/>
                    <a:moveTo>
                      <a:pt x="2590" y="1782"/>
                    </a:moveTo>
                    <a:cubicBezTo>
                      <a:pt x="2590" y="1754"/>
                      <a:pt x="2567" y="1731"/>
                      <a:pt x="2539" y="1731"/>
                    </a:cubicBezTo>
                    <a:cubicBezTo>
                      <a:pt x="2510" y="1731"/>
                      <a:pt x="2489" y="1754"/>
                      <a:pt x="2489" y="1782"/>
                    </a:cubicBezTo>
                    <a:cubicBezTo>
                      <a:pt x="2489" y="1811"/>
                      <a:pt x="2510" y="1833"/>
                      <a:pt x="2539" y="1833"/>
                    </a:cubicBezTo>
                    <a:cubicBezTo>
                      <a:pt x="2567" y="1833"/>
                      <a:pt x="2590" y="1808"/>
                      <a:pt x="2590" y="1782"/>
                    </a:cubicBezTo>
                    <a:close/>
                    <a:moveTo>
                      <a:pt x="2613" y="1432"/>
                    </a:moveTo>
                    <a:cubicBezTo>
                      <a:pt x="2613" y="1390"/>
                      <a:pt x="2579" y="1353"/>
                      <a:pt x="2534" y="1353"/>
                    </a:cubicBezTo>
                    <a:cubicBezTo>
                      <a:pt x="2491" y="1353"/>
                      <a:pt x="2455" y="1387"/>
                      <a:pt x="2455" y="1432"/>
                    </a:cubicBezTo>
                    <a:cubicBezTo>
                      <a:pt x="2455" y="1475"/>
                      <a:pt x="2489" y="1511"/>
                      <a:pt x="2534" y="1511"/>
                    </a:cubicBezTo>
                    <a:cubicBezTo>
                      <a:pt x="2579" y="1509"/>
                      <a:pt x="2613" y="1475"/>
                      <a:pt x="2613" y="1432"/>
                    </a:cubicBezTo>
                    <a:close/>
                    <a:moveTo>
                      <a:pt x="2452" y="1170"/>
                    </a:moveTo>
                    <a:cubicBezTo>
                      <a:pt x="2452" y="1139"/>
                      <a:pt x="2427" y="1116"/>
                      <a:pt x="2398" y="1116"/>
                    </a:cubicBezTo>
                    <a:cubicBezTo>
                      <a:pt x="2367" y="1116"/>
                      <a:pt x="2345" y="1142"/>
                      <a:pt x="2345" y="1170"/>
                    </a:cubicBezTo>
                    <a:cubicBezTo>
                      <a:pt x="2345" y="1201"/>
                      <a:pt x="2369" y="1224"/>
                      <a:pt x="2398" y="1224"/>
                    </a:cubicBezTo>
                    <a:cubicBezTo>
                      <a:pt x="2426" y="1224"/>
                      <a:pt x="2452" y="1198"/>
                      <a:pt x="2452" y="1170"/>
                    </a:cubicBezTo>
                    <a:close/>
                    <a:moveTo>
                      <a:pt x="2427" y="1444"/>
                    </a:moveTo>
                    <a:cubicBezTo>
                      <a:pt x="2427" y="1399"/>
                      <a:pt x="2390" y="1362"/>
                      <a:pt x="2345" y="1362"/>
                    </a:cubicBezTo>
                    <a:cubicBezTo>
                      <a:pt x="2300" y="1362"/>
                      <a:pt x="2263" y="1399"/>
                      <a:pt x="2263" y="1444"/>
                    </a:cubicBezTo>
                    <a:cubicBezTo>
                      <a:pt x="2263" y="1489"/>
                      <a:pt x="2300" y="1525"/>
                      <a:pt x="2345" y="1525"/>
                    </a:cubicBezTo>
                    <a:cubicBezTo>
                      <a:pt x="2390" y="1525"/>
                      <a:pt x="2427" y="1489"/>
                      <a:pt x="2427" y="1444"/>
                    </a:cubicBezTo>
                    <a:close/>
                    <a:moveTo>
                      <a:pt x="2328" y="1588"/>
                    </a:moveTo>
                    <a:cubicBezTo>
                      <a:pt x="2328" y="1568"/>
                      <a:pt x="2311" y="1551"/>
                      <a:pt x="2291" y="1551"/>
                    </a:cubicBezTo>
                    <a:cubicBezTo>
                      <a:pt x="2271" y="1551"/>
                      <a:pt x="2254" y="1569"/>
                      <a:pt x="2254" y="1588"/>
                    </a:cubicBezTo>
                    <a:cubicBezTo>
                      <a:pt x="2254" y="1608"/>
                      <a:pt x="2271" y="1624"/>
                      <a:pt x="2291" y="1624"/>
                    </a:cubicBezTo>
                    <a:cubicBezTo>
                      <a:pt x="2311" y="1627"/>
                      <a:pt x="2328" y="1610"/>
                      <a:pt x="2328" y="1588"/>
                    </a:cubicBezTo>
                    <a:close/>
                    <a:moveTo>
                      <a:pt x="2373" y="1737"/>
                    </a:moveTo>
                    <a:cubicBezTo>
                      <a:pt x="2373" y="1717"/>
                      <a:pt x="2359" y="1703"/>
                      <a:pt x="2339" y="1703"/>
                    </a:cubicBezTo>
                    <a:cubicBezTo>
                      <a:pt x="2319" y="1703"/>
                      <a:pt x="2305" y="1717"/>
                      <a:pt x="2305" y="1737"/>
                    </a:cubicBezTo>
                    <a:cubicBezTo>
                      <a:pt x="2305" y="1757"/>
                      <a:pt x="2319" y="1771"/>
                      <a:pt x="2339" y="1771"/>
                    </a:cubicBezTo>
                    <a:cubicBezTo>
                      <a:pt x="2356" y="1771"/>
                      <a:pt x="2373" y="1754"/>
                      <a:pt x="2373" y="1737"/>
                    </a:cubicBezTo>
                    <a:close/>
                    <a:moveTo>
                      <a:pt x="2271" y="2146"/>
                    </a:moveTo>
                    <a:cubicBezTo>
                      <a:pt x="2271" y="2132"/>
                      <a:pt x="2260" y="2118"/>
                      <a:pt x="2243" y="2118"/>
                    </a:cubicBezTo>
                    <a:cubicBezTo>
                      <a:pt x="2226" y="2118"/>
                      <a:pt x="2215" y="2129"/>
                      <a:pt x="2215" y="2146"/>
                    </a:cubicBezTo>
                    <a:cubicBezTo>
                      <a:pt x="2215" y="2163"/>
                      <a:pt x="2226" y="2175"/>
                      <a:pt x="2243" y="2175"/>
                    </a:cubicBezTo>
                    <a:cubicBezTo>
                      <a:pt x="2260" y="2175"/>
                      <a:pt x="2271" y="2160"/>
                      <a:pt x="2271" y="2146"/>
                    </a:cubicBezTo>
                    <a:close/>
                    <a:moveTo>
                      <a:pt x="2000" y="1771"/>
                    </a:moveTo>
                    <a:cubicBezTo>
                      <a:pt x="2000" y="1751"/>
                      <a:pt x="1986" y="1737"/>
                      <a:pt x="1967" y="1737"/>
                    </a:cubicBezTo>
                    <a:cubicBezTo>
                      <a:pt x="1947" y="1737"/>
                      <a:pt x="1933" y="1751"/>
                      <a:pt x="1933" y="1771"/>
                    </a:cubicBezTo>
                    <a:cubicBezTo>
                      <a:pt x="1933" y="1791"/>
                      <a:pt x="1947" y="1805"/>
                      <a:pt x="1967" y="1805"/>
                    </a:cubicBezTo>
                    <a:cubicBezTo>
                      <a:pt x="1986" y="1805"/>
                      <a:pt x="2000" y="1788"/>
                      <a:pt x="2000" y="1771"/>
                    </a:cubicBezTo>
                    <a:close/>
                    <a:moveTo>
                      <a:pt x="2353" y="2014"/>
                    </a:moveTo>
                    <a:cubicBezTo>
                      <a:pt x="2353" y="1975"/>
                      <a:pt x="2322" y="1943"/>
                      <a:pt x="2283" y="1943"/>
                    </a:cubicBezTo>
                    <a:cubicBezTo>
                      <a:pt x="2243" y="1943"/>
                      <a:pt x="2212" y="1975"/>
                      <a:pt x="2212" y="2014"/>
                    </a:cubicBezTo>
                    <a:cubicBezTo>
                      <a:pt x="2212" y="2054"/>
                      <a:pt x="2243" y="2084"/>
                      <a:pt x="2283" y="2084"/>
                    </a:cubicBezTo>
                    <a:cubicBezTo>
                      <a:pt x="2322" y="2084"/>
                      <a:pt x="2353" y="2054"/>
                      <a:pt x="2353" y="2014"/>
                    </a:cubicBezTo>
                    <a:close/>
                    <a:moveTo>
                      <a:pt x="2113" y="1923"/>
                    </a:moveTo>
                    <a:cubicBezTo>
                      <a:pt x="2113" y="1870"/>
                      <a:pt x="2070" y="1827"/>
                      <a:pt x="2017" y="1827"/>
                    </a:cubicBezTo>
                    <a:cubicBezTo>
                      <a:pt x="1963" y="1827"/>
                      <a:pt x="1921" y="1870"/>
                      <a:pt x="1921" y="1923"/>
                    </a:cubicBezTo>
                    <a:cubicBezTo>
                      <a:pt x="1921" y="1977"/>
                      <a:pt x="1963" y="2019"/>
                      <a:pt x="2017" y="2019"/>
                    </a:cubicBezTo>
                    <a:cubicBezTo>
                      <a:pt x="2070" y="2019"/>
                      <a:pt x="2113" y="1977"/>
                      <a:pt x="2113" y="1923"/>
                    </a:cubicBezTo>
                    <a:close/>
                    <a:moveTo>
                      <a:pt x="2187" y="2076"/>
                    </a:moveTo>
                    <a:cubicBezTo>
                      <a:pt x="2187" y="2045"/>
                      <a:pt x="2161" y="2019"/>
                      <a:pt x="2130" y="2019"/>
                    </a:cubicBezTo>
                    <a:cubicBezTo>
                      <a:pt x="2099" y="2019"/>
                      <a:pt x="2074" y="2045"/>
                      <a:pt x="2074" y="2076"/>
                    </a:cubicBezTo>
                    <a:cubicBezTo>
                      <a:pt x="2074" y="2107"/>
                      <a:pt x="2099" y="2132"/>
                      <a:pt x="2130" y="2132"/>
                    </a:cubicBezTo>
                    <a:cubicBezTo>
                      <a:pt x="2161" y="2132"/>
                      <a:pt x="2187" y="2110"/>
                      <a:pt x="2187" y="2076"/>
                    </a:cubicBezTo>
                    <a:close/>
                    <a:moveTo>
                      <a:pt x="2381" y="2135"/>
                    </a:moveTo>
                    <a:cubicBezTo>
                      <a:pt x="2381" y="2112"/>
                      <a:pt x="2364" y="2096"/>
                      <a:pt x="2342" y="2096"/>
                    </a:cubicBezTo>
                    <a:cubicBezTo>
                      <a:pt x="2319" y="2096"/>
                      <a:pt x="2302" y="2112"/>
                      <a:pt x="2302" y="2135"/>
                    </a:cubicBezTo>
                    <a:cubicBezTo>
                      <a:pt x="2302" y="2158"/>
                      <a:pt x="2319" y="2175"/>
                      <a:pt x="2342" y="2175"/>
                    </a:cubicBezTo>
                    <a:cubicBezTo>
                      <a:pt x="2364" y="2175"/>
                      <a:pt x="2381" y="2155"/>
                      <a:pt x="2381" y="2135"/>
                    </a:cubicBezTo>
                    <a:close/>
                    <a:moveTo>
                      <a:pt x="2029" y="1548"/>
                    </a:moveTo>
                    <a:cubicBezTo>
                      <a:pt x="2029" y="1523"/>
                      <a:pt x="2006" y="1500"/>
                      <a:pt x="1981" y="1500"/>
                    </a:cubicBezTo>
                    <a:cubicBezTo>
                      <a:pt x="1955" y="1500"/>
                      <a:pt x="1933" y="1523"/>
                      <a:pt x="1933" y="1548"/>
                    </a:cubicBezTo>
                    <a:cubicBezTo>
                      <a:pt x="1933" y="1573"/>
                      <a:pt x="1955" y="1596"/>
                      <a:pt x="1981" y="1596"/>
                    </a:cubicBezTo>
                    <a:cubicBezTo>
                      <a:pt x="2006" y="1596"/>
                      <a:pt x="2029" y="1576"/>
                      <a:pt x="2029" y="1548"/>
                    </a:cubicBezTo>
                    <a:close/>
                    <a:moveTo>
                      <a:pt x="2029" y="1669"/>
                    </a:moveTo>
                    <a:cubicBezTo>
                      <a:pt x="2029" y="1652"/>
                      <a:pt x="2015" y="1636"/>
                      <a:pt x="1995" y="1636"/>
                    </a:cubicBezTo>
                    <a:cubicBezTo>
                      <a:pt x="1975" y="1636"/>
                      <a:pt x="1961" y="1650"/>
                      <a:pt x="1961" y="1669"/>
                    </a:cubicBezTo>
                    <a:cubicBezTo>
                      <a:pt x="1961" y="1686"/>
                      <a:pt x="1975" y="1703"/>
                      <a:pt x="1995" y="1703"/>
                    </a:cubicBezTo>
                    <a:cubicBezTo>
                      <a:pt x="2015" y="1703"/>
                      <a:pt x="2029" y="1686"/>
                      <a:pt x="2029" y="1669"/>
                    </a:cubicBezTo>
                    <a:close/>
                    <a:moveTo>
                      <a:pt x="2071" y="1342"/>
                    </a:moveTo>
                    <a:cubicBezTo>
                      <a:pt x="2071" y="1305"/>
                      <a:pt x="2039" y="1274"/>
                      <a:pt x="2003" y="1274"/>
                    </a:cubicBezTo>
                    <a:cubicBezTo>
                      <a:pt x="1966" y="1274"/>
                      <a:pt x="1936" y="1305"/>
                      <a:pt x="1936" y="1342"/>
                    </a:cubicBezTo>
                    <a:cubicBezTo>
                      <a:pt x="1936" y="1379"/>
                      <a:pt x="1966" y="1410"/>
                      <a:pt x="2003" y="1410"/>
                    </a:cubicBezTo>
                    <a:cubicBezTo>
                      <a:pt x="2039" y="1410"/>
                      <a:pt x="2071" y="1379"/>
                      <a:pt x="2071" y="1342"/>
                    </a:cubicBezTo>
                    <a:close/>
                    <a:moveTo>
                      <a:pt x="2125" y="1238"/>
                    </a:moveTo>
                    <a:cubicBezTo>
                      <a:pt x="2125" y="1213"/>
                      <a:pt x="2104" y="1195"/>
                      <a:pt x="2082" y="1195"/>
                    </a:cubicBezTo>
                    <a:cubicBezTo>
                      <a:pt x="2059" y="1195"/>
                      <a:pt x="2040" y="1215"/>
                      <a:pt x="2040" y="1238"/>
                    </a:cubicBezTo>
                    <a:cubicBezTo>
                      <a:pt x="2040" y="1263"/>
                      <a:pt x="2059" y="1280"/>
                      <a:pt x="2082" y="1280"/>
                    </a:cubicBezTo>
                    <a:cubicBezTo>
                      <a:pt x="2104" y="1280"/>
                      <a:pt x="2125" y="1264"/>
                      <a:pt x="2125" y="1238"/>
                    </a:cubicBezTo>
                    <a:close/>
                    <a:moveTo>
                      <a:pt x="2113" y="1325"/>
                    </a:moveTo>
                    <a:cubicBezTo>
                      <a:pt x="2113" y="1314"/>
                      <a:pt x="2105" y="1305"/>
                      <a:pt x="2094" y="1305"/>
                    </a:cubicBezTo>
                    <a:cubicBezTo>
                      <a:pt x="2082" y="1305"/>
                      <a:pt x="2074" y="1314"/>
                      <a:pt x="2074" y="1325"/>
                    </a:cubicBezTo>
                    <a:cubicBezTo>
                      <a:pt x="2074" y="1336"/>
                      <a:pt x="2082" y="1345"/>
                      <a:pt x="2094" y="1345"/>
                    </a:cubicBezTo>
                    <a:cubicBezTo>
                      <a:pt x="2105" y="1345"/>
                      <a:pt x="2113" y="1336"/>
                      <a:pt x="2113" y="1325"/>
                    </a:cubicBezTo>
                    <a:close/>
                    <a:moveTo>
                      <a:pt x="2136" y="1119"/>
                    </a:moveTo>
                    <a:cubicBezTo>
                      <a:pt x="2136" y="1089"/>
                      <a:pt x="2110" y="1061"/>
                      <a:pt x="2077" y="1061"/>
                    </a:cubicBezTo>
                    <a:cubicBezTo>
                      <a:pt x="2046" y="1061"/>
                      <a:pt x="2017" y="1086"/>
                      <a:pt x="2017" y="1119"/>
                    </a:cubicBezTo>
                    <a:cubicBezTo>
                      <a:pt x="2017" y="1153"/>
                      <a:pt x="2043" y="1178"/>
                      <a:pt x="2077" y="1178"/>
                    </a:cubicBezTo>
                    <a:cubicBezTo>
                      <a:pt x="2110" y="1178"/>
                      <a:pt x="2136" y="1153"/>
                      <a:pt x="2136" y="1119"/>
                    </a:cubicBezTo>
                    <a:close/>
                    <a:moveTo>
                      <a:pt x="2077" y="956"/>
                    </a:moveTo>
                    <a:cubicBezTo>
                      <a:pt x="2077" y="920"/>
                      <a:pt x="2048" y="892"/>
                      <a:pt x="2012" y="892"/>
                    </a:cubicBezTo>
                    <a:cubicBezTo>
                      <a:pt x="1975" y="892"/>
                      <a:pt x="1947" y="919"/>
                      <a:pt x="1947" y="956"/>
                    </a:cubicBezTo>
                    <a:cubicBezTo>
                      <a:pt x="1947" y="992"/>
                      <a:pt x="1975" y="1021"/>
                      <a:pt x="2012" y="1021"/>
                    </a:cubicBezTo>
                    <a:cubicBezTo>
                      <a:pt x="2046" y="1021"/>
                      <a:pt x="2077" y="993"/>
                      <a:pt x="2077" y="956"/>
                    </a:cubicBezTo>
                    <a:close/>
                    <a:moveTo>
                      <a:pt x="2085" y="787"/>
                    </a:moveTo>
                    <a:cubicBezTo>
                      <a:pt x="2085" y="745"/>
                      <a:pt x="2051" y="708"/>
                      <a:pt x="2006" y="708"/>
                    </a:cubicBezTo>
                    <a:cubicBezTo>
                      <a:pt x="1964" y="708"/>
                      <a:pt x="1927" y="742"/>
                      <a:pt x="1927" y="787"/>
                    </a:cubicBezTo>
                    <a:cubicBezTo>
                      <a:pt x="1927" y="832"/>
                      <a:pt x="1961" y="866"/>
                      <a:pt x="2006" y="866"/>
                    </a:cubicBezTo>
                    <a:cubicBezTo>
                      <a:pt x="2051" y="866"/>
                      <a:pt x="2085" y="832"/>
                      <a:pt x="2085" y="787"/>
                    </a:cubicBezTo>
                    <a:close/>
                    <a:moveTo>
                      <a:pt x="2158" y="790"/>
                    </a:moveTo>
                    <a:cubicBezTo>
                      <a:pt x="2158" y="776"/>
                      <a:pt x="2147" y="762"/>
                      <a:pt x="2130" y="762"/>
                    </a:cubicBezTo>
                    <a:cubicBezTo>
                      <a:pt x="2116" y="762"/>
                      <a:pt x="2102" y="773"/>
                      <a:pt x="2102" y="790"/>
                    </a:cubicBezTo>
                    <a:cubicBezTo>
                      <a:pt x="2102" y="804"/>
                      <a:pt x="2113" y="818"/>
                      <a:pt x="2130" y="818"/>
                    </a:cubicBezTo>
                    <a:cubicBezTo>
                      <a:pt x="2147" y="818"/>
                      <a:pt x="2158" y="804"/>
                      <a:pt x="2158" y="790"/>
                    </a:cubicBezTo>
                    <a:close/>
                    <a:moveTo>
                      <a:pt x="2345" y="711"/>
                    </a:moveTo>
                    <a:cubicBezTo>
                      <a:pt x="2345" y="680"/>
                      <a:pt x="2319" y="657"/>
                      <a:pt x="2291" y="657"/>
                    </a:cubicBezTo>
                    <a:cubicBezTo>
                      <a:pt x="2263" y="657"/>
                      <a:pt x="2237" y="683"/>
                      <a:pt x="2237" y="711"/>
                    </a:cubicBezTo>
                    <a:cubicBezTo>
                      <a:pt x="2237" y="739"/>
                      <a:pt x="2263" y="765"/>
                      <a:pt x="2291" y="765"/>
                    </a:cubicBezTo>
                    <a:cubicBezTo>
                      <a:pt x="2319" y="765"/>
                      <a:pt x="2345" y="739"/>
                      <a:pt x="2345" y="711"/>
                    </a:cubicBezTo>
                    <a:close/>
                    <a:moveTo>
                      <a:pt x="2480" y="798"/>
                    </a:moveTo>
                    <a:cubicBezTo>
                      <a:pt x="2480" y="769"/>
                      <a:pt x="2457" y="750"/>
                      <a:pt x="2432" y="750"/>
                    </a:cubicBezTo>
                    <a:cubicBezTo>
                      <a:pt x="2406" y="750"/>
                      <a:pt x="2384" y="773"/>
                      <a:pt x="2384" y="798"/>
                    </a:cubicBezTo>
                    <a:cubicBezTo>
                      <a:pt x="2384" y="827"/>
                      <a:pt x="2406" y="846"/>
                      <a:pt x="2432" y="846"/>
                    </a:cubicBezTo>
                    <a:cubicBezTo>
                      <a:pt x="2457" y="846"/>
                      <a:pt x="2480" y="826"/>
                      <a:pt x="2480" y="798"/>
                    </a:cubicBezTo>
                    <a:close/>
                    <a:moveTo>
                      <a:pt x="2500" y="897"/>
                    </a:moveTo>
                    <a:cubicBezTo>
                      <a:pt x="2500" y="883"/>
                      <a:pt x="2489" y="872"/>
                      <a:pt x="2475" y="872"/>
                    </a:cubicBezTo>
                    <a:cubicBezTo>
                      <a:pt x="2460" y="872"/>
                      <a:pt x="2449" y="883"/>
                      <a:pt x="2449" y="897"/>
                    </a:cubicBezTo>
                    <a:cubicBezTo>
                      <a:pt x="2449" y="911"/>
                      <a:pt x="2460" y="923"/>
                      <a:pt x="2475" y="923"/>
                    </a:cubicBezTo>
                    <a:cubicBezTo>
                      <a:pt x="2489" y="923"/>
                      <a:pt x="2500" y="911"/>
                      <a:pt x="2500" y="897"/>
                    </a:cubicBezTo>
                    <a:close/>
                    <a:moveTo>
                      <a:pt x="2613" y="903"/>
                    </a:moveTo>
                    <a:cubicBezTo>
                      <a:pt x="2613" y="880"/>
                      <a:pt x="2595" y="863"/>
                      <a:pt x="2573" y="863"/>
                    </a:cubicBezTo>
                    <a:cubicBezTo>
                      <a:pt x="2550" y="863"/>
                      <a:pt x="2534" y="880"/>
                      <a:pt x="2534" y="903"/>
                    </a:cubicBezTo>
                    <a:cubicBezTo>
                      <a:pt x="2534" y="925"/>
                      <a:pt x="2550" y="942"/>
                      <a:pt x="2573" y="942"/>
                    </a:cubicBezTo>
                    <a:cubicBezTo>
                      <a:pt x="2595" y="942"/>
                      <a:pt x="2613" y="925"/>
                      <a:pt x="2613" y="903"/>
                    </a:cubicBezTo>
                    <a:close/>
                    <a:moveTo>
                      <a:pt x="2568" y="1115"/>
                    </a:moveTo>
                    <a:cubicBezTo>
                      <a:pt x="2568" y="1095"/>
                      <a:pt x="2554" y="1081"/>
                      <a:pt x="2534" y="1081"/>
                    </a:cubicBezTo>
                    <a:cubicBezTo>
                      <a:pt x="2514" y="1081"/>
                      <a:pt x="2500" y="1095"/>
                      <a:pt x="2500" y="1115"/>
                    </a:cubicBezTo>
                    <a:cubicBezTo>
                      <a:pt x="2500" y="1134"/>
                      <a:pt x="2514" y="1147"/>
                      <a:pt x="2534" y="1147"/>
                    </a:cubicBezTo>
                    <a:cubicBezTo>
                      <a:pt x="2554" y="1147"/>
                      <a:pt x="2568" y="1134"/>
                      <a:pt x="2568" y="1115"/>
                    </a:cubicBezTo>
                    <a:close/>
                    <a:moveTo>
                      <a:pt x="2528" y="494"/>
                    </a:moveTo>
                    <a:cubicBezTo>
                      <a:pt x="2514" y="494"/>
                      <a:pt x="2503" y="505"/>
                      <a:pt x="2503" y="519"/>
                    </a:cubicBezTo>
                    <a:cubicBezTo>
                      <a:pt x="2503" y="533"/>
                      <a:pt x="2514" y="544"/>
                      <a:pt x="2528" y="544"/>
                    </a:cubicBezTo>
                    <a:cubicBezTo>
                      <a:pt x="2542" y="544"/>
                      <a:pt x="2554" y="533"/>
                      <a:pt x="2554" y="519"/>
                    </a:cubicBezTo>
                    <a:cubicBezTo>
                      <a:pt x="2554" y="505"/>
                      <a:pt x="2542" y="494"/>
                      <a:pt x="2528" y="494"/>
                    </a:cubicBezTo>
                    <a:close/>
                    <a:moveTo>
                      <a:pt x="2517" y="443"/>
                    </a:moveTo>
                    <a:cubicBezTo>
                      <a:pt x="2517" y="429"/>
                      <a:pt x="2506" y="415"/>
                      <a:pt x="2489" y="415"/>
                    </a:cubicBezTo>
                    <a:cubicBezTo>
                      <a:pt x="2475" y="415"/>
                      <a:pt x="2460" y="426"/>
                      <a:pt x="2460" y="443"/>
                    </a:cubicBezTo>
                    <a:cubicBezTo>
                      <a:pt x="2460" y="457"/>
                      <a:pt x="2472" y="471"/>
                      <a:pt x="2489" y="471"/>
                    </a:cubicBezTo>
                    <a:cubicBezTo>
                      <a:pt x="2506" y="471"/>
                      <a:pt x="2517" y="460"/>
                      <a:pt x="2517" y="443"/>
                    </a:cubicBezTo>
                    <a:close/>
                    <a:moveTo>
                      <a:pt x="2446" y="463"/>
                    </a:moveTo>
                    <a:cubicBezTo>
                      <a:pt x="2446" y="446"/>
                      <a:pt x="2432" y="432"/>
                      <a:pt x="2415" y="432"/>
                    </a:cubicBezTo>
                    <a:cubicBezTo>
                      <a:pt x="2398" y="432"/>
                      <a:pt x="2384" y="446"/>
                      <a:pt x="2384" y="463"/>
                    </a:cubicBezTo>
                    <a:cubicBezTo>
                      <a:pt x="2384" y="480"/>
                      <a:pt x="2398" y="494"/>
                      <a:pt x="2415" y="494"/>
                    </a:cubicBezTo>
                    <a:cubicBezTo>
                      <a:pt x="2432" y="494"/>
                      <a:pt x="2446" y="480"/>
                      <a:pt x="2446" y="463"/>
                    </a:cubicBezTo>
                    <a:close/>
                    <a:moveTo>
                      <a:pt x="2125" y="370"/>
                    </a:moveTo>
                    <a:cubicBezTo>
                      <a:pt x="2125" y="389"/>
                      <a:pt x="2141" y="403"/>
                      <a:pt x="2158" y="403"/>
                    </a:cubicBezTo>
                    <a:cubicBezTo>
                      <a:pt x="2174" y="403"/>
                      <a:pt x="2192" y="386"/>
                      <a:pt x="2192" y="370"/>
                    </a:cubicBezTo>
                    <a:cubicBezTo>
                      <a:pt x="2192" y="350"/>
                      <a:pt x="2174" y="336"/>
                      <a:pt x="2158" y="336"/>
                    </a:cubicBezTo>
                    <a:cubicBezTo>
                      <a:pt x="2141" y="336"/>
                      <a:pt x="2125" y="350"/>
                      <a:pt x="2125" y="370"/>
                    </a:cubicBezTo>
                    <a:close/>
                    <a:moveTo>
                      <a:pt x="2133" y="530"/>
                    </a:moveTo>
                    <a:cubicBezTo>
                      <a:pt x="2133" y="477"/>
                      <a:pt x="2087" y="432"/>
                      <a:pt x="2034" y="432"/>
                    </a:cubicBezTo>
                    <a:cubicBezTo>
                      <a:pt x="1980" y="432"/>
                      <a:pt x="1936" y="476"/>
                      <a:pt x="1936" y="530"/>
                    </a:cubicBezTo>
                    <a:cubicBezTo>
                      <a:pt x="1936" y="583"/>
                      <a:pt x="1980" y="629"/>
                      <a:pt x="2034" y="629"/>
                    </a:cubicBezTo>
                    <a:cubicBezTo>
                      <a:pt x="2087" y="629"/>
                      <a:pt x="2133" y="584"/>
                      <a:pt x="2133" y="530"/>
                    </a:cubicBezTo>
                    <a:close/>
                    <a:moveTo>
                      <a:pt x="1930" y="663"/>
                    </a:moveTo>
                    <a:cubicBezTo>
                      <a:pt x="1930" y="677"/>
                      <a:pt x="1941" y="688"/>
                      <a:pt x="1955" y="688"/>
                    </a:cubicBezTo>
                    <a:cubicBezTo>
                      <a:pt x="1969" y="688"/>
                      <a:pt x="1981" y="677"/>
                      <a:pt x="1981" y="663"/>
                    </a:cubicBezTo>
                    <a:cubicBezTo>
                      <a:pt x="1981" y="649"/>
                      <a:pt x="1969" y="638"/>
                      <a:pt x="1955" y="638"/>
                    </a:cubicBezTo>
                    <a:cubicBezTo>
                      <a:pt x="1941" y="638"/>
                      <a:pt x="1930" y="649"/>
                      <a:pt x="1930" y="663"/>
                    </a:cubicBezTo>
                    <a:close/>
                    <a:moveTo>
                      <a:pt x="1910" y="429"/>
                    </a:moveTo>
                    <a:cubicBezTo>
                      <a:pt x="1910" y="440"/>
                      <a:pt x="1919" y="449"/>
                      <a:pt x="1930" y="449"/>
                    </a:cubicBezTo>
                    <a:cubicBezTo>
                      <a:pt x="1941" y="449"/>
                      <a:pt x="1950" y="440"/>
                      <a:pt x="1950" y="429"/>
                    </a:cubicBezTo>
                    <a:cubicBezTo>
                      <a:pt x="1950" y="417"/>
                      <a:pt x="1941" y="409"/>
                      <a:pt x="1930" y="409"/>
                    </a:cubicBezTo>
                    <a:cubicBezTo>
                      <a:pt x="1919" y="409"/>
                      <a:pt x="1910" y="417"/>
                      <a:pt x="1910" y="429"/>
                    </a:cubicBezTo>
                    <a:close/>
                    <a:moveTo>
                      <a:pt x="1848" y="237"/>
                    </a:moveTo>
                    <a:cubicBezTo>
                      <a:pt x="1848" y="313"/>
                      <a:pt x="1909" y="372"/>
                      <a:pt x="1983" y="372"/>
                    </a:cubicBezTo>
                    <a:cubicBezTo>
                      <a:pt x="2056" y="372"/>
                      <a:pt x="2119" y="310"/>
                      <a:pt x="2119" y="237"/>
                    </a:cubicBezTo>
                    <a:cubicBezTo>
                      <a:pt x="2119" y="161"/>
                      <a:pt x="2056" y="101"/>
                      <a:pt x="1983" y="101"/>
                    </a:cubicBezTo>
                    <a:cubicBezTo>
                      <a:pt x="1909" y="101"/>
                      <a:pt x="1848" y="164"/>
                      <a:pt x="1848" y="237"/>
                    </a:cubicBezTo>
                    <a:close/>
                    <a:moveTo>
                      <a:pt x="2161" y="203"/>
                    </a:moveTo>
                    <a:cubicBezTo>
                      <a:pt x="2161" y="223"/>
                      <a:pt x="2178" y="240"/>
                      <a:pt x="2198" y="240"/>
                    </a:cubicBezTo>
                    <a:cubicBezTo>
                      <a:pt x="2218" y="240"/>
                      <a:pt x="2235" y="223"/>
                      <a:pt x="2235" y="203"/>
                    </a:cubicBezTo>
                    <a:cubicBezTo>
                      <a:pt x="2235" y="183"/>
                      <a:pt x="2218" y="166"/>
                      <a:pt x="2198" y="166"/>
                    </a:cubicBezTo>
                    <a:cubicBezTo>
                      <a:pt x="2178" y="166"/>
                      <a:pt x="2161" y="180"/>
                      <a:pt x="2161" y="203"/>
                    </a:cubicBezTo>
                    <a:close/>
                    <a:moveTo>
                      <a:pt x="381" y="401"/>
                    </a:moveTo>
                    <a:cubicBezTo>
                      <a:pt x="437" y="401"/>
                      <a:pt x="482" y="355"/>
                      <a:pt x="482" y="299"/>
                    </a:cubicBezTo>
                    <a:cubicBezTo>
                      <a:pt x="482" y="243"/>
                      <a:pt x="437" y="197"/>
                      <a:pt x="381" y="197"/>
                    </a:cubicBezTo>
                    <a:cubicBezTo>
                      <a:pt x="324" y="197"/>
                      <a:pt x="279" y="243"/>
                      <a:pt x="279" y="299"/>
                    </a:cubicBezTo>
                    <a:cubicBezTo>
                      <a:pt x="279" y="355"/>
                      <a:pt x="324" y="401"/>
                      <a:pt x="381" y="401"/>
                    </a:cubicBezTo>
                    <a:close/>
                    <a:moveTo>
                      <a:pt x="846" y="254"/>
                    </a:moveTo>
                    <a:cubicBezTo>
                      <a:pt x="917" y="254"/>
                      <a:pt x="970" y="197"/>
                      <a:pt x="970" y="127"/>
                    </a:cubicBezTo>
                    <a:cubicBezTo>
                      <a:pt x="970" y="56"/>
                      <a:pt x="914" y="0"/>
                      <a:pt x="846" y="0"/>
                    </a:cubicBezTo>
                    <a:cubicBezTo>
                      <a:pt x="778" y="0"/>
                      <a:pt x="722" y="56"/>
                      <a:pt x="722" y="127"/>
                    </a:cubicBezTo>
                    <a:cubicBezTo>
                      <a:pt x="722" y="197"/>
                      <a:pt x="778" y="254"/>
                      <a:pt x="846" y="254"/>
                    </a:cubicBezTo>
                    <a:close/>
                    <a:moveTo>
                      <a:pt x="1794" y="688"/>
                    </a:moveTo>
                    <a:cubicBezTo>
                      <a:pt x="1865" y="688"/>
                      <a:pt x="1919" y="631"/>
                      <a:pt x="1919" y="561"/>
                    </a:cubicBezTo>
                    <a:cubicBezTo>
                      <a:pt x="1919" y="490"/>
                      <a:pt x="1861" y="434"/>
                      <a:pt x="1794" y="434"/>
                    </a:cubicBezTo>
                    <a:cubicBezTo>
                      <a:pt x="1726" y="434"/>
                      <a:pt x="1670" y="490"/>
                      <a:pt x="1670" y="561"/>
                    </a:cubicBezTo>
                    <a:cubicBezTo>
                      <a:pt x="1670" y="631"/>
                      <a:pt x="1727" y="688"/>
                      <a:pt x="1794" y="688"/>
                    </a:cubicBezTo>
                    <a:close/>
                    <a:moveTo>
                      <a:pt x="341" y="564"/>
                    </a:moveTo>
                    <a:cubicBezTo>
                      <a:pt x="383" y="564"/>
                      <a:pt x="417" y="530"/>
                      <a:pt x="417" y="488"/>
                    </a:cubicBezTo>
                    <a:cubicBezTo>
                      <a:pt x="417" y="446"/>
                      <a:pt x="383" y="412"/>
                      <a:pt x="341" y="412"/>
                    </a:cubicBezTo>
                    <a:cubicBezTo>
                      <a:pt x="299" y="412"/>
                      <a:pt x="265" y="446"/>
                      <a:pt x="265" y="488"/>
                    </a:cubicBezTo>
                    <a:cubicBezTo>
                      <a:pt x="268" y="530"/>
                      <a:pt x="302" y="564"/>
                      <a:pt x="341" y="564"/>
                    </a:cubicBezTo>
                    <a:close/>
                    <a:moveTo>
                      <a:pt x="217" y="434"/>
                    </a:moveTo>
                    <a:cubicBezTo>
                      <a:pt x="245" y="434"/>
                      <a:pt x="268" y="412"/>
                      <a:pt x="268" y="384"/>
                    </a:cubicBezTo>
                    <a:cubicBezTo>
                      <a:pt x="268" y="355"/>
                      <a:pt x="245" y="333"/>
                      <a:pt x="217" y="333"/>
                    </a:cubicBezTo>
                    <a:cubicBezTo>
                      <a:pt x="189" y="333"/>
                      <a:pt x="166" y="355"/>
                      <a:pt x="166" y="384"/>
                    </a:cubicBezTo>
                    <a:cubicBezTo>
                      <a:pt x="166" y="412"/>
                      <a:pt x="189" y="434"/>
                      <a:pt x="217" y="434"/>
                    </a:cubicBezTo>
                    <a:close/>
                    <a:moveTo>
                      <a:pt x="564" y="451"/>
                    </a:moveTo>
                    <a:cubicBezTo>
                      <a:pt x="606" y="451"/>
                      <a:pt x="643" y="417"/>
                      <a:pt x="643" y="372"/>
                    </a:cubicBezTo>
                    <a:cubicBezTo>
                      <a:pt x="643" y="330"/>
                      <a:pt x="609" y="293"/>
                      <a:pt x="564" y="293"/>
                    </a:cubicBezTo>
                    <a:cubicBezTo>
                      <a:pt x="519" y="293"/>
                      <a:pt x="485" y="327"/>
                      <a:pt x="485" y="372"/>
                    </a:cubicBezTo>
                    <a:cubicBezTo>
                      <a:pt x="485" y="417"/>
                      <a:pt x="522" y="451"/>
                      <a:pt x="564" y="451"/>
                    </a:cubicBezTo>
                    <a:close/>
                    <a:moveTo>
                      <a:pt x="553" y="271"/>
                    </a:moveTo>
                    <a:cubicBezTo>
                      <a:pt x="598" y="271"/>
                      <a:pt x="635" y="234"/>
                      <a:pt x="635" y="189"/>
                    </a:cubicBezTo>
                    <a:cubicBezTo>
                      <a:pt x="635" y="144"/>
                      <a:pt x="598" y="107"/>
                      <a:pt x="553" y="107"/>
                    </a:cubicBezTo>
                    <a:cubicBezTo>
                      <a:pt x="508" y="107"/>
                      <a:pt x="471" y="144"/>
                      <a:pt x="471" y="189"/>
                    </a:cubicBezTo>
                    <a:cubicBezTo>
                      <a:pt x="471" y="234"/>
                      <a:pt x="508" y="271"/>
                      <a:pt x="553" y="271"/>
                    </a:cubicBezTo>
                    <a:close/>
                    <a:moveTo>
                      <a:pt x="420" y="175"/>
                    </a:moveTo>
                    <a:cubicBezTo>
                      <a:pt x="437" y="175"/>
                      <a:pt x="451" y="161"/>
                      <a:pt x="451" y="144"/>
                    </a:cubicBezTo>
                    <a:cubicBezTo>
                      <a:pt x="451" y="127"/>
                      <a:pt x="437" y="113"/>
                      <a:pt x="420" y="113"/>
                    </a:cubicBezTo>
                    <a:cubicBezTo>
                      <a:pt x="403" y="113"/>
                      <a:pt x="389" y="127"/>
                      <a:pt x="389" y="144"/>
                    </a:cubicBezTo>
                    <a:cubicBezTo>
                      <a:pt x="389" y="161"/>
                      <a:pt x="403" y="175"/>
                      <a:pt x="420" y="175"/>
                    </a:cubicBezTo>
                    <a:close/>
                    <a:moveTo>
                      <a:pt x="1007" y="59"/>
                    </a:moveTo>
                    <a:cubicBezTo>
                      <a:pt x="1018" y="59"/>
                      <a:pt x="1027" y="51"/>
                      <a:pt x="1027" y="39"/>
                    </a:cubicBezTo>
                    <a:cubicBezTo>
                      <a:pt x="1027" y="28"/>
                      <a:pt x="1018" y="20"/>
                      <a:pt x="1007" y="20"/>
                    </a:cubicBezTo>
                    <a:cubicBezTo>
                      <a:pt x="996" y="20"/>
                      <a:pt x="987" y="28"/>
                      <a:pt x="987" y="39"/>
                    </a:cubicBezTo>
                    <a:cubicBezTo>
                      <a:pt x="987" y="48"/>
                      <a:pt x="996" y="59"/>
                      <a:pt x="1007" y="59"/>
                    </a:cubicBezTo>
                    <a:close/>
                    <a:moveTo>
                      <a:pt x="592" y="480"/>
                    </a:moveTo>
                    <a:cubicBezTo>
                      <a:pt x="575" y="480"/>
                      <a:pt x="564" y="494"/>
                      <a:pt x="564" y="508"/>
                    </a:cubicBezTo>
                    <a:cubicBezTo>
                      <a:pt x="564" y="525"/>
                      <a:pt x="578" y="536"/>
                      <a:pt x="592" y="536"/>
                    </a:cubicBezTo>
                    <a:cubicBezTo>
                      <a:pt x="609" y="536"/>
                      <a:pt x="620" y="522"/>
                      <a:pt x="620" y="508"/>
                    </a:cubicBezTo>
                    <a:cubicBezTo>
                      <a:pt x="620" y="494"/>
                      <a:pt x="609" y="480"/>
                      <a:pt x="592" y="480"/>
                    </a:cubicBezTo>
                    <a:close/>
                    <a:moveTo>
                      <a:pt x="488" y="2129"/>
                    </a:moveTo>
                    <a:cubicBezTo>
                      <a:pt x="488" y="2141"/>
                      <a:pt x="496" y="2149"/>
                      <a:pt x="508" y="2149"/>
                    </a:cubicBezTo>
                    <a:cubicBezTo>
                      <a:pt x="519" y="2149"/>
                      <a:pt x="527" y="2141"/>
                      <a:pt x="527" y="2129"/>
                    </a:cubicBezTo>
                    <a:cubicBezTo>
                      <a:pt x="527" y="2118"/>
                      <a:pt x="519" y="2110"/>
                      <a:pt x="508" y="2110"/>
                    </a:cubicBezTo>
                    <a:cubicBezTo>
                      <a:pt x="496" y="2110"/>
                      <a:pt x="488" y="2118"/>
                      <a:pt x="488" y="2129"/>
                    </a:cubicBezTo>
                    <a:close/>
                    <a:moveTo>
                      <a:pt x="143" y="434"/>
                    </a:moveTo>
                    <a:cubicBezTo>
                      <a:pt x="126" y="434"/>
                      <a:pt x="112" y="448"/>
                      <a:pt x="112" y="465"/>
                    </a:cubicBezTo>
                    <a:cubicBezTo>
                      <a:pt x="112" y="481"/>
                      <a:pt x="126" y="497"/>
                      <a:pt x="143" y="497"/>
                    </a:cubicBezTo>
                    <a:cubicBezTo>
                      <a:pt x="159" y="497"/>
                      <a:pt x="175" y="481"/>
                      <a:pt x="175" y="465"/>
                    </a:cubicBezTo>
                    <a:cubicBezTo>
                      <a:pt x="175" y="448"/>
                      <a:pt x="159" y="434"/>
                      <a:pt x="143" y="434"/>
                    </a:cubicBezTo>
                    <a:close/>
                    <a:moveTo>
                      <a:pt x="330" y="623"/>
                    </a:moveTo>
                    <a:cubicBezTo>
                      <a:pt x="324" y="623"/>
                      <a:pt x="318" y="629"/>
                      <a:pt x="318" y="635"/>
                    </a:cubicBezTo>
                    <a:cubicBezTo>
                      <a:pt x="318" y="640"/>
                      <a:pt x="324" y="646"/>
                      <a:pt x="330" y="646"/>
                    </a:cubicBezTo>
                    <a:cubicBezTo>
                      <a:pt x="335" y="646"/>
                      <a:pt x="341" y="640"/>
                      <a:pt x="341" y="635"/>
                    </a:cubicBezTo>
                    <a:cubicBezTo>
                      <a:pt x="341" y="629"/>
                      <a:pt x="335" y="623"/>
                      <a:pt x="330" y="623"/>
                    </a:cubicBezTo>
                    <a:close/>
                    <a:moveTo>
                      <a:pt x="606" y="680"/>
                    </a:moveTo>
                    <a:cubicBezTo>
                      <a:pt x="606" y="705"/>
                      <a:pt x="625" y="725"/>
                      <a:pt x="651" y="725"/>
                    </a:cubicBezTo>
                    <a:cubicBezTo>
                      <a:pt x="676" y="725"/>
                      <a:pt x="697" y="705"/>
                      <a:pt x="697" y="680"/>
                    </a:cubicBezTo>
                    <a:cubicBezTo>
                      <a:pt x="697" y="655"/>
                      <a:pt x="677" y="635"/>
                      <a:pt x="651" y="635"/>
                    </a:cubicBezTo>
                    <a:cubicBezTo>
                      <a:pt x="626" y="635"/>
                      <a:pt x="606" y="655"/>
                      <a:pt x="606" y="680"/>
                    </a:cubicBezTo>
                    <a:close/>
                    <a:moveTo>
                      <a:pt x="646" y="443"/>
                    </a:moveTo>
                    <a:cubicBezTo>
                      <a:pt x="646" y="454"/>
                      <a:pt x="656" y="465"/>
                      <a:pt x="668" y="465"/>
                    </a:cubicBezTo>
                    <a:cubicBezTo>
                      <a:pt x="679" y="465"/>
                      <a:pt x="691" y="454"/>
                      <a:pt x="691" y="443"/>
                    </a:cubicBezTo>
                    <a:cubicBezTo>
                      <a:pt x="691" y="432"/>
                      <a:pt x="680" y="420"/>
                      <a:pt x="668" y="420"/>
                    </a:cubicBezTo>
                    <a:cubicBezTo>
                      <a:pt x="654" y="420"/>
                      <a:pt x="646" y="432"/>
                      <a:pt x="646" y="443"/>
                    </a:cubicBezTo>
                    <a:close/>
                    <a:moveTo>
                      <a:pt x="677" y="268"/>
                    </a:moveTo>
                    <a:cubicBezTo>
                      <a:pt x="691" y="268"/>
                      <a:pt x="699" y="256"/>
                      <a:pt x="699" y="245"/>
                    </a:cubicBezTo>
                    <a:cubicBezTo>
                      <a:pt x="699" y="233"/>
                      <a:pt x="688" y="223"/>
                      <a:pt x="677" y="223"/>
                    </a:cubicBezTo>
                    <a:cubicBezTo>
                      <a:pt x="666" y="223"/>
                      <a:pt x="654" y="233"/>
                      <a:pt x="654" y="245"/>
                    </a:cubicBezTo>
                    <a:cubicBezTo>
                      <a:pt x="654" y="256"/>
                      <a:pt x="663" y="268"/>
                      <a:pt x="677" y="268"/>
                    </a:cubicBezTo>
                    <a:close/>
                    <a:moveTo>
                      <a:pt x="666" y="25"/>
                    </a:moveTo>
                    <a:cubicBezTo>
                      <a:pt x="657" y="25"/>
                      <a:pt x="651" y="30"/>
                      <a:pt x="651" y="39"/>
                    </a:cubicBezTo>
                    <a:cubicBezTo>
                      <a:pt x="651" y="47"/>
                      <a:pt x="657" y="53"/>
                      <a:pt x="666" y="53"/>
                    </a:cubicBezTo>
                    <a:cubicBezTo>
                      <a:pt x="674" y="53"/>
                      <a:pt x="680" y="47"/>
                      <a:pt x="680" y="39"/>
                    </a:cubicBezTo>
                    <a:cubicBezTo>
                      <a:pt x="680" y="30"/>
                      <a:pt x="674" y="25"/>
                      <a:pt x="666" y="25"/>
                    </a:cubicBezTo>
                    <a:close/>
                    <a:moveTo>
                      <a:pt x="666" y="76"/>
                    </a:moveTo>
                    <a:cubicBezTo>
                      <a:pt x="643" y="76"/>
                      <a:pt x="626" y="93"/>
                      <a:pt x="626" y="116"/>
                    </a:cubicBezTo>
                    <a:cubicBezTo>
                      <a:pt x="626" y="138"/>
                      <a:pt x="643" y="155"/>
                      <a:pt x="666" y="155"/>
                    </a:cubicBezTo>
                    <a:cubicBezTo>
                      <a:pt x="688" y="155"/>
                      <a:pt x="705" y="138"/>
                      <a:pt x="705" y="116"/>
                    </a:cubicBezTo>
                    <a:cubicBezTo>
                      <a:pt x="705" y="93"/>
                      <a:pt x="688" y="76"/>
                      <a:pt x="666" y="76"/>
                    </a:cubicBezTo>
                    <a:close/>
                    <a:moveTo>
                      <a:pt x="50" y="973"/>
                    </a:moveTo>
                    <a:cubicBezTo>
                      <a:pt x="31" y="973"/>
                      <a:pt x="16" y="990"/>
                      <a:pt x="16" y="1007"/>
                    </a:cubicBezTo>
                    <a:cubicBezTo>
                      <a:pt x="16" y="1027"/>
                      <a:pt x="30" y="1041"/>
                      <a:pt x="50" y="1041"/>
                    </a:cubicBezTo>
                    <a:cubicBezTo>
                      <a:pt x="69" y="1041"/>
                      <a:pt x="84" y="1024"/>
                      <a:pt x="84" y="1007"/>
                    </a:cubicBezTo>
                    <a:cubicBezTo>
                      <a:pt x="84" y="990"/>
                      <a:pt x="67" y="973"/>
                      <a:pt x="50" y="973"/>
                    </a:cubicBezTo>
                    <a:close/>
                    <a:moveTo>
                      <a:pt x="25" y="1115"/>
                    </a:moveTo>
                    <a:cubicBezTo>
                      <a:pt x="19" y="1115"/>
                      <a:pt x="14" y="1119"/>
                      <a:pt x="14" y="1125"/>
                    </a:cubicBezTo>
                    <a:cubicBezTo>
                      <a:pt x="14" y="1130"/>
                      <a:pt x="19" y="1136"/>
                      <a:pt x="25" y="1136"/>
                    </a:cubicBezTo>
                    <a:cubicBezTo>
                      <a:pt x="31" y="1136"/>
                      <a:pt x="36" y="1130"/>
                      <a:pt x="36" y="1125"/>
                    </a:cubicBezTo>
                    <a:cubicBezTo>
                      <a:pt x="33" y="1116"/>
                      <a:pt x="31" y="1115"/>
                      <a:pt x="25" y="1115"/>
                    </a:cubicBezTo>
                    <a:close/>
                    <a:moveTo>
                      <a:pt x="53" y="1218"/>
                    </a:moveTo>
                    <a:cubicBezTo>
                      <a:pt x="30" y="1218"/>
                      <a:pt x="14" y="1235"/>
                      <a:pt x="14" y="1257"/>
                    </a:cubicBezTo>
                    <a:cubicBezTo>
                      <a:pt x="14" y="1280"/>
                      <a:pt x="30" y="1297"/>
                      <a:pt x="53" y="1297"/>
                    </a:cubicBezTo>
                    <a:cubicBezTo>
                      <a:pt x="75" y="1297"/>
                      <a:pt x="93" y="1280"/>
                      <a:pt x="93" y="1257"/>
                    </a:cubicBezTo>
                    <a:cubicBezTo>
                      <a:pt x="93" y="1235"/>
                      <a:pt x="75" y="1218"/>
                      <a:pt x="53" y="1218"/>
                    </a:cubicBezTo>
                    <a:close/>
                    <a:moveTo>
                      <a:pt x="36" y="1328"/>
                    </a:moveTo>
                    <a:cubicBezTo>
                      <a:pt x="22" y="1328"/>
                      <a:pt x="14" y="1339"/>
                      <a:pt x="14" y="1351"/>
                    </a:cubicBezTo>
                    <a:cubicBezTo>
                      <a:pt x="14" y="1365"/>
                      <a:pt x="24" y="1373"/>
                      <a:pt x="36" y="1373"/>
                    </a:cubicBezTo>
                    <a:cubicBezTo>
                      <a:pt x="47" y="1373"/>
                      <a:pt x="59" y="1362"/>
                      <a:pt x="59" y="1351"/>
                    </a:cubicBezTo>
                    <a:cubicBezTo>
                      <a:pt x="62" y="1336"/>
                      <a:pt x="50" y="1328"/>
                      <a:pt x="36" y="1328"/>
                    </a:cubicBezTo>
                    <a:close/>
                    <a:moveTo>
                      <a:pt x="50" y="1427"/>
                    </a:moveTo>
                    <a:cubicBezTo>
                      <a:pt x="28" y="1427"/>
                      <a:pt x="8" y="1446"/>
                      <a:pt x="8" y="1469"/>
                    </a:cubicBezTo>
                    <a:cubicBezTo>
                      <a:pt x="8" y="1492"/>
                      <a:pt x="27" y="1511"/>
                      <a:pt x="50" y="1511"/>
                    </a:cubicBezTo>
                    <a:cubicBezTo>
                      <a:pt x="72" y="1511"/>
                      <a:pt x="93" y="1492"/>
                      <a:pt x="93" y="1469"/>
                    </a:cubicBezTo>
                    <a:cubicBezTo>
                      <a:pt x="93" y="1446"/>
                      <a:pt x="76" y="1427"/>
                      <a:pt x="50" y="1427"/>
                    </a:cubicBezTo>
                    <a:close/>
                    <a:moveTo>
                      <a:pt x="643" y="796"/>
                    </a:moveTo>
                    <a:cubicBezTo>
                      <a:pt x="643" y="813"/>
                      <a:pt x="654" y="824"/>
                      <a:pt x="671" y="824"/>
                    </a:cubicBezTo>
                    <a:cubicBezTo>
                      <a:pt x="688" y="824"/>
                      <a:pt x="699" y="813"/>
                      <a:pt x="699" y="796"/>
                    </a:cubicBezTo>
                    <a:cubicBezTo>
                      <a:pt x="699" y="779"/>
                      <a:pt x="688" y="767"/>
                      <a:pt x="671" y="767"/>
                    </a:cubicBezTo>
                    <a:cubicBezTo>
                      <a:pt x="654" y="767"/>
                      <a:pt x="643" y="782"/>
                      <a:pt x="643" y="796"/>
                    </a:cubicBezTo>
                    <a:close/>
                    <a:moveTo>
                      <a:pt x="584" y="1041"/>
                    </a:moveTo>
                    <a:cubicBezTo>
                      <a:pt x="584" y="1072"/>
                      <a:pt x="609" y="1098"/>
                      <a:pt x="640" y="1098"/>
                    </a:cubicBezTo>
                    <a:cubicBezTo>
                      <a:pt x="671" y="1098"/>
                      <a:pt x="697" y="1072"/>
                      <a:pt x="697" y="1041"/>
                    </a:cubicBezTo>
                    <a:cubicBezTo>
                      <a:pt x="697" y="1010"/>
                      <a:pt x="671" y="985"/>
                      <a:pt x="640" y="985"/>
                    </a:cubicBezTo>
                    <a:cubicBezTo>
                      <a:pt x="609" y="985"/>
                      <a:pt x="584" y="1010"/>
                      <a:pt x="584" y="1041"/>
                    </a:cubicBezTo>
                    <a:close/>
                    <a:moveTo>
                      <a:pt x="589" y="1116"/>
                    </a:moveTo>
                    <a:cubicBezTo>
                      <a:pt x="580" y="1116"/>
                      <a:pt x="575" y="1122"/>
                      <a:pt x="575" y="1130"/>
                    </a:cubicBezTo>
                    <a:cubicBezTo>
                      <a:pt x="575" y="1139"/>
                      <a:pt x="580" y="1145"/>
                      <a:pt x="589" y="1145"/>
                    </a:cubicBezTo>
                    <a:cubicBezTo>
                      <a:pt x="597" y="1145"/>
                      <a:pt x="603" y="1139"/>
                      <a:pt x="603" y="1130"/>
                    </a:cubicBezTo>
                    <a:cubicBezTo>
                      <a:pt x="603" y="1122"/>
                      <a:pt x="597" y="1116"/>
                      <a:pt x="589" y="1116"/>
                    </a:cubicBezTo>
                    <a:close/>
                    <a:moveTo>
                      <a:pt x="601" y="1658"/>
                    </a:moveTo>
                    <a:cubicBezTo>
                      <a:pt x="601" y="1684"/>
                      <a:pt x="620" y="1703"/>
                      <a:pt x="646" y="1703"/>
                    </a:cubicBezTo>
                    <a:cubicBezTo>
                      <a:pt x="671" y="1703"/>
                      <a:pt x="691" y="1684"/>
                      <a:pt x="691" y="1658"/>
                    </a:cubicBezTo>
                    <a:cubicBezTo>
                      <a:pt x="691" y="1633"/>
                      <a:pt x="671" y="1613"/>
                      <a:pt x="646" y="1613"/>
                    </a:cubicBezTo>
                    <a:cubicBezTo>
                      <a:pt x="620" y="1613"/>
                      <a:pt x="601" y="1633"/>
                      <a:pt x="601" y="1658"/>
                    </a:cubicBezTo>
                    <a:close/>
                    <a:moveTo>
                      <a:pt x="643" y="1743"/>
                    </a:moveTo>
                    <a:cubicBezTo>
                      <a:pt x="637" y="1743"/>
                      <a:pt x="632" y="1748"/>
                      <a:pt x="632" y="1754"/>
                    </a:cubicBezTo>
                    <a:cubicBezTo>
                      <a:pt x="632" y="1760"/>
                      <a:pt x="637" y="1765"/>
                      <a:pt x="643" y="1765"/>
                    </a:cubicBezTo>
                    <a:cubicBezTo>
                      <a:pt x="649" y="1765"/>
                      <a:pt x="654" y="1760"/>
                      <a:pt x="654" y="1754"/>
                    </a:cubicBezTo>
                    <a:cubicBezTo>
                      <a:pt x="654" y="1748"/>
                      <a:pt x="649" y="1743"/>
                      <a:pt x="643" y="1743"/>
                    </a:cubicBezTo>
                    <a:close/>
                    <a:moveTo>
                      <a:pt x="318" y="1630"/>
                    </a:moveTo>
                    <a:cubicBezTo>
                      <a:pt x="309" y="1630"/>
                      <a:pt x="304" y="1636"/>
                      <a:pt x="304" y="1644"/>
                    </a:cubicBezTo>
                    <a:cubicBezTo>
                      <a:pt x="304" y="1652"/>
                      <a:pt x="309" y="1658"/>
                      <a:pt x="318" y="1658"/>
                    </a:cubicBezTo>
                    <a:cubicBezTo>
                      <a:pt x="326" y="1658"/>
                      <a:pt x="333" y="1652"/>
                      <a:pt x="333" y="1644"/>
                    </a:cubicBezTo>
                    <a:cubicBezTo>
                      <a:pt x="333" y="1636"/>
                      <a:pt x="326" y="1630"/>
                      <a:pt x="318" y="1630"/>
                    </a:cubicBezTo>
                    <a:close/>
                    <a:moveTo>
                      <a:pt x="84" y="1579"/>
                    </a:moveTo>
                    <a:cubicBezTo>
                      <a:pt x="67" y="1579"/>
                      <a:pt x="53" y="1593"/>
                      <a:pt x="53" y="1610"/>
                    </a:cubicBezTo>
                    <a:cubicBezTo>
                      <a:pt x="53" y="1627"/>
                      <a:pt x="67" y="1641"/>
                      <a:pt x="84" y="1641"/>
                    </a:cubicBezTo>
                    <a:cubicBezTo>
                      <a:pt x="101" y="1641"/>
                      <a:pt x="115" y="1627"/>
                      <a:pt x="115" y="1610"/>
                    </a:cubicBezTo>
                    <a:cubicBezTo>
                      <a:pt x="115" y="1593"/>
                      <a:pt x="101" y="1579"/>
                      <a:pt x="84" y="1579"/>
                    </a:cubicBezTo>
                    <a:close/>
                    <a:moveTo>
                      <a:pt x="36" y="1774"/>
                    </a:moveTo>
                    <a:cubicBezTo>
                      <a:pt x="22" y="1774"/>
                      <a:pt x="11" y="1785"/>
                      <a:pt x="11" y="1799"/>
                    </a:cubicBezTo>
                    <a:cubicBezTo>
                      <a:pt x="11" y="1813"/>
                      <a:pt x="22" y="1825"/>
                      <a:pt x="36" y="1825"/>
                    </a:cubicBezTo>
                    <a:cubicBezTo>
                      <a:pt x="50" y="1825"/>
                      <a:pt x="62" y="1813"/>
                      <a:pt x="62" y="1799"/>
                    </a:cubicBezTo>
                    <a:cubicBezTo>
                      <a:pt x="62" y="1785"/>
                      <a:pt x="50" y="1774"/>
                      <a:pt x="36" y="1774"/>
                    </a:cubicBezTo>
                    <a:close/>
                    <a:moveTo>
                      <a:pt x="101" y="2135"/>
                    </a:moveTo>
                    <a:cubicBezTo>
                      <a:pt x="101" y="2112"/>
                      <a:pt x="84" y="2096"/>
                      <a:pt x="62" y="2096"/>
                    </a:cubicBezTo>
                    <a:cubicBezTo>
                      <a:pt x="39" y="2096"/>
                      <a:pt x="22" y="2112"/>
                      <a:pt x="22" y="2135"/>
                    </a:cubicBezTo>
                    <a:cubicBezTo>
                      <a:pt x="22" y="2158"/>
                      <a:pt x="39" y="2175"/>
                      <a:pt x="62" y="2175"/>
                    </a:cubicBezTo>
                    <a:cubicBezTo>
                      <a:pt x="84" y="2175"/>
                      <a:pt x="101" y="2158"/>
                      <a:pt x="101" y="2135"/>
                    </a:cubicBezTo>
                    <a:close/>
                    <a:moveTo>
                      <a:pt x="186" y="2121"/>
                    </a:moveTo>
                    <a:cubicBezTo>
                      <a:pt x="175" y="2121"/>
                      <a:pt x="166" y="2130"/>
                      <a:pt x="166" y="2141"/>
                    </a:cubicBezTo>
                    <a:cubicBezTo>
                      <a:pt x="166" y="2153"/>
                      <a:pt x="175" y="2160"/>
                      <a:pt x="186" y="2160"/>
                    </a:cubicBezTo>
                    <a:cubicBezTo>
                      <a:pt x="197" y="2160"/>
                      <a:pt x="206" y="2153"/>
                      <a:pt x="206" y="2141"/>
                    </a:cubicBezTo>
                    <a:cubicBezTo>
                      <a:pt x="206" y="2130"/>
                      <a:pt x="197" y="2121"/>
                      <a:pt x="186" y="2121"/>
                    </a:cubicBezTo>
                    <a:close/>
                    <a:moveTo>
                      <a:pt x="304" y="2014"/>
                    </a:moveTo>
                    <a:cubicBezTo>
                      <a:pt x="298" y="2014"/>
                      <a:pt x="296" y="2019"/>
                      <a:pt x="296" y="2022"/>
                    </a:cubicBezTo>
                    <a:cubicBezTo>
                      <a:pt x="296" y="2025"/>
                      <a:pt x="302" y="2031"/>
                      <a:pt x="304" y="2031"/>
                    </a:cubicBezTo>
                    <a:cubicBezTo>
                      <a:pt x="310" y="2031"/>
                      <a:pt x="313" y="2025"/>
                      <a:pt x="313" y="2022"/>
                    </a:cubicBezTo>
                    <a:cubicBezTo>
                      <a:pt x="313" y="2019"/>
                      <a:pt x="309" y="2014"/>
                      <a:pt x="304" y="2014"/>
                    </a:cubicBezTo>
                    <a:close/>
                    <a:moveTo>
                      <a:pt x="445" y="2107"/>
                    </a:moveTo>
                    <a:cubicBezTo>
                      <a:pt x="426" y="2107"/>
                      <a:pt x="412" y="2122"/>
                      <a:pt x="412" y="2141"/>
                    </a:cubicBezTo>
                    <a:cubicBezTo>
                      <a:pt x="412" y="2161"/>
                      <a:pt x="425" y="2175"/>
                      <a:pt x="445" y="2175"/>
                    </a:cubicBezTo>
                    <a:cubicBezTo>
                      <a:pt x="464" y="2175"/>
                      <a:pt x="479" y="2161"/>
                      <a:pt x="479" y="2141"/>
                    </a:cubicBezTo>
                    <a:cubicBezTo>
                      <a:pt x="479" y="2122"/>
                      <a:pt x="462" y="2107"/>
                      <a:pt x="445" y="2107"/>
                    </a:cubicBezTo>
                    <a:close/>
                    <a:moveTo>
                      <a:pt x="654" y="2175"/>
                    </a:moveTo>
                    <a:cubicBezTo>
                      <a:pt x="666" y="2175"/>
                      <a:pt x="674" y="2166"/>
                      <a:pt x="674" y="2155"/>
                    </a:cubicBezTo>
                    <a:cubicBezTo>
                      <a:pt x="674" y="2143"/>
                      <a:pt x="665" y="2135"/>
                      <a:pt x="654" y="2135"/>
                    </a:cubicBezTo>
                    <a:cubicBezTo>
                      <a:pt x="642" y="2135"/>
                      <a:pt x="635" y="2143"/>
                      <a:pt x="635" y="2155"/>
                    </a:cubicBezTo>
                    <a:cubicBezTo>
                      <a:pt x="635" y="2163"/>
                      <a:pt x="646" y="2175"/>
                      <a:pt x="654" y="2175"/>
                    </a:cubicBezTo>
                    <a:close/>
                    <a:moveTo>
                      <a:pt x="558" y="2158"/>
                    </a:moveTo>
                    <a:cubicBezTo>
                      <a:pt x="552" y="2158"/>
                      <a:pt x="550" y="2160"/>
                      <a:pt x="550" y="2166"/>
                    </a:cubicBezTo>
                    <a:cubicBezTo>
                      <a:pt x="550" y="2172"/>
                      <a:pt x="553" y="2175"/>
                      <a:pt x="558" y="2175"/>
                    </a:cubicBezTo>
                    <a:cubicBezTo>
                      <a:pt x="564" y="2175"/>
                      <a:pt x="567" y="2172"/>
                      <a:pt x="567" y="2166"/>
                    </a:cubicBezTo>
                    <a:cubicBezTo>
                      <a:pt x="567" y="2160"/>
                      <a:pt x="563" y="2158"/>
                      <a:pt x="558" y="2158"/>
                    </a:cubicBezTo>
                    <a:close/>
                    <a:moveTo>
                      <a:pt x="640" y="2022"/>
                    </a:moveTo>
                    <a:cubicBezTo>
                      <a:pt x="634" y="2022"/>
                      <a:pt x="629" y="2028"/>
                      <a:pt x="629" y="2033"/>
                    </a:cubicBezTo>
                    <a:cubicBezTo>
                      <a:pt x="629" y="2039"/>
                      <a:pt x="635" y="2045"/>
                      <a:pt x="640" y="2045"/>
                    </a:cubicBezTo>
                    <a:cubicBezTo>
                      <a:pt x="646" y="2045"/>
                      <a:pt x="651" y="2039"/>
                      <a:pt x="651" y="2033"/>
                    </a:cubicBezTo>
                    <a:cubicBezTo>
                      <a:pt x="651" y="2025"/>
                      <a:pt x="645" y="2022"/>
                      <a:pt x="640" y="2022"/>
                    </a:cubicBezTo>
                    <a:close/>
                    <a:moveTo>
                      <a:pt x="1986" y="31"/>
                    </a:moveTo>
                    <a:cubicBezTo>
                      <a:pt x="1972" y="31"/>
                      <a:pt x="1964" y="42"/>
                      <a:pt x="1964" y="53"/>
                    </a:cubicBezTo>
                    <a:cubicBezTo>
                      <a:pt x="1964" y="68"/>
                      <a:pt x="1974" y="76"/>
                      <a:pt x="1986" y="76"/>
                    </a:cubicBezTo>
                    <a:cubicBezTo>
                      <a:pt x="1997" y="76"/>
                      <a:pt x="2009" y="64"/>
                      <a:pt x="2009" y="53"/>
                    </a:cubicBezTo>
                    <a:cubicBezTo>
                      <a:pt x="2009" y="41"/>
                      <a:pt x="2000" y="31"/>
                      <a:pt x="1986" y="31"/>
                    </a:cubicBezTo>
                    <a:close/>
                    <a:moveTo>
                      <a:pt x="1958" y="1047"/>
                    </a:moveTo>
                    <a:cubicBezTo>
                      <a:pt x="1944" y="1047"/>
                      <a:pt x="1933" y="1058"/>
                      <a:pt x="1933" y="1072"/>
                    </a:cubicBezTo>
                    <a:cubicBezTo>
                      <a:pt x="1933" y="1086"/>
                      <a:pt x="1944" y="1098"/>
                      <a:pt x="1958" y="1098"/>
                    </a:cubicBezTo>
                    <a:cubicBezTo>
                      <a:pt x="1972" y="1098"/>
                      <a:pt x="1983" y="1086"/>
                      <a:pt x="1983" y="1072"/>
                    </a:cubicBezTo>
                    <a:cubicBezTo>
                      <a:pt x="1986" y="1058"/>
                      <a:pt x="1975" y="1047"/>
                      <a:pt x="1958" y="1047"/>
                    </a:cubicBezTo>
                    <a:close/>
                    <a:moveTo>
                      <a:pt x="2556" y="1655"/>
                    </a:moveTo>
                    <a:cubicBezTo>
                      <a:pt x="2556" y="1669"/>
                      <a:pt x="2568" y="1684"/>
                      <a:pt x="2585" y="1684"/>
                    </a:cubicBezTo>
                    <a:cubicBezTo>
                      <a:pt x="2599" y="1684"/>
                      <a:pt x="2613" y="1672"/>
                      <a:pt x="2613" y="1655"/>
                    </a:cubicBezTo>
                    <a:cubicBezTo>
                      <a:pt x="2613" y="1641"/>
                      <a:pt x="2602" y="1627"/>
                      <a:pt x="2585" y="1627"/>
                    </a:cubicBezTo>
                    <a:cubicBezTo>
                      <a:pt x="2570" y="1630"/>
                      <a:pt x="2556" y="1641"/>
                      <a:pt x="2556" y="1655"/>
                    </a:cubicBezTo>
                    <a:close/>
                    <a:moveTo>
                      <a:pt x="2489" y="1923"/>
                    </a:moveTo>
                    <a:cubicBezTo>
                      <a:pt x="2489" y="1957"/>
                      <a:pt x="2517" y="1985"/>
                      <a:pt x="2551" y="1985"/>
                    </a:cubicBezTo>
                    <a:cubicBezTo>
                      <a:pt x="2585" y="1985"/>
                      <a:pt x="2613" y="1957"/>
                      <a:pt x="2613" y="1923"/>
                    </a:cubicBezTo>
                    <a:cubicBezTo>
                      <a:pt x="2613" y="1890"/>
                      <a:pt x="2585" y="1861"/>
                      <a:pt x="2551" y="1861"/>
                    </a:cubicBezTo>
                    <a:cubicBezTo>
                      <a:pt x="2517" y="1861"/>
                      <a:pt x="2489" y="1887"/>
                      <a:pt x="2489" y="1923"/>
                    </a:cubicBezTo>
                    <a:close/>
                    <a:moveTo>
                      <a:pt x="2486" y="2033"/>
                    </a:moveTo>
                    <a:cubicBezTo>
                      <a:pt x="2477" y="2033"/>
                      <a:pt x="2472" y="2040"/>
                      <a:pt x="2472" y="2048"/>
                    </a:cubicBezTo>
                    <a:cubicBezTo>
                      <a:pt x="2472" y="2057"/>
                      <a:pt x="2477" y="2062"/>
                      <a:pt x="2486" y="2062"/>
                    </a:cubicBezTo>
                    <a:cubicBezTo>
                      <a:pt x="2494" y="2062"/>
                      <a:pt x="2500" y="2057"/>
                      <a:pt x="2500" y="2048"/>
                    </a:cubicBezTo>
                    <a:cubicBezTo>
                      <a:pt x="2500" y="2040"/>
                      <a:pt x="2494" y="2033"/>
                      <a:pt x="2486" y="2033"/>
                    </a:cubicBezTo>
                    <a:close/>
                    <a:moveTo>
                      <a:pt x="2412" y="2033"/>
                    </a:moveTo>
                    <a:cubicBezTo>
                      <a:pt x="2389" y="2033"/>
                      <a:pt x="2373" y="2050"/>
                      <a:pt x="2373" y="2073"/>
                    </a:cubicBezTo>
                    <a:cubicBezTo>
                      <a:pt x="2373" y="2096"/>
                      <a:pt x="2389" y="2112"/>
                      <a:pt x="2412" y="2112"/>
                    </a:cubicBezTo>
                    <a:cubicBezTo>
                      <a:pt x="2434" y="2112"/>
                      <a:pt x="2452" y="2096"/>
                      <a:pt x="2452" y="2073"/>
                    </a:cubicBezTo>
                    <a:cubicBezTo>
                      <a:pt x="2452" y="2050"/>
                      <a:pt x="2434" y="2033"/>
                      <a:pt x="2412" y="2033"/>
                    </a:cubicBezTo>
                    <a:close/>
                    <a:moveTo>
                      <a:pt x="2500" y="2079"/>
                    </a:moveTo>
                    <a:cubicBezTo>
                      <a:pt x="2500" y="2110"/>
                      <a:pt x="2525" y="2135"/>
                      <a:pt x="2556" y="2135"/>
                    </a:cubicBezTo>
                    <a:cubicBezTo>
                      <a:pt x="2587" y="2135"/>
                      <a:pt x="2613" y="2110"/>
                      <a:pt x="2613" y="2079"/>
                    </a:cubicBezTo>
                    <a:cubicBezTo>
                      <a:pt x="2613" y="2048"/>
                      <a:pt x="2587" y="2022"/>
                      <a:pt x="2556" y="2022"/>
                    </a:cubicBezTo>
                    <a:cubicBezTo>
                      <a:pt x="2525" y="2022"/>
                      <a:pt x="2500" y="2048"/>
                      <a:pt x="2500" y="2079"/>
                    </a:cubicBezTo>
                    <a:close/>
                    <a:moveTo>
                      <a:pt x="2511" y="2138"/>
                    </a:moveTo>
                    <a:cubicBezTo>
                      <a:pt x="2500" y="2138"/>
                      <a:pt x="2494" y="2146"/>
                      <a:pt x="2494" y="2158"/>
                    </a:cubicBezTo>
                    <a:cubicBezTo>
                      <a:pt x="2494" y="2169"/>
                      <a:pt x="2503" y="2177"/>
                      <a:pt x="2511" y="2177"/>
                    </a:cubicBezTo>
                    <a:cubicBezTo>
                      <a:pt x="2523" y="2177"/>
                      <a:pt x="2528" y="2169"/>
                      <a:pt x="2528" y="2158"/>
                    </a:cubicBezTo>
                    <a:cubicBezTo>
                      <a:pt x="2528" y="2146"/>
                      <a:pt x="2520" y="2138"/>
                      <a:pt x="2511" y="2138"/>
                    </a:cubicBezTo>
                    <a:close/>
                    <a:moveTo>
                      <a:pt x="1258" y="1133"/>
                    </a:moveTo>
                    <a:cubicBezTo>
                      <a:pt x="1201" y="1133"/>
                      <a:pt x="1157" y="1179"/>
                      <a:pt x="1157" y="1235"/>
                    </a:cubicBezTo>
                    <a:cubicBezTo>
                      <a:pt x="1157" y="1292"/>
                      <a:pt x="1201" y="1336"/>
                      <a:pt x="1258" y="1336"/>
                    </a:cubicBezTo>
                    <a:cubicBezTo>
                      <a:pt x="1314" y="1336"/>
                      <a:pt x="1360" y="1292"/>
                      <a:pt x="1360" y="1235"/>
                    </a:cubicBezTo>
                    <a:cubicBezTo>
                      <a:pt x="1360" y="1179"/>
                      <a:pt x="1314" y="1133"/>
                      <a:pt x="1258" y="1133"/>
                    </a:cubicBezTo>
                    <a:close/>
                    <a:moveTo>
                      <a:pt x="1213" y="1794"/>
                    </a:moveTo>
                    <a:cubicBezTo>
                      <a:pt x="1156" y="1794"/>
                      <a:pt x="1111" y="1839"/>
                      <a:pt x="1111" y="1895"/>
                    </a:cubicBezTo>
                    <a:cubicBezTo>
                      <a:pt x="1111" y="1952"/>
                      <a:pt x="1156" y="1997"/>
                      <a:pt x="1213" y="1997"/>
                    </a:cubicBezTo>
                    <a:cubicBezTo>
                      <a:pt x="1269" y="1997"/>
                      <a:pt x="1315" y="1952"/>
                      <a:pt x="1315" y="1895"/>
                    </a:cubicBezTo>
                    <a:cubicBezTo>
                      <a:pt x="1315" y="1839"/>
                      <a:pt x="1269" y="1794"/>
                      <a:pt x="1213" y="1794"/>
                    </a:cubicBezTo>
                    <a:close/>
                    <a:moveTo>
                      <a:pt x="1284" y="2005"/>
                    </a:moveTo>
                    <a:cubicBezTo>
                      <a:pt x="1238" y="2005"/>
                      <a:pt x="1199" y="2042"/>
                      <a:pt x="1199" y="2090"/>
                    </a:cubicBezTo>
                    <a:cubicBezTo>
                      <a:pt x="1199" y="2138"/>
                      <a:pt x="1236" y="2175"/>
                      <a:pt x="1284" y="2175"/>
                    </a:cubicBezTo>
                    <a:cubicBezTo>
                      <a:pt x="1332" y="2175"/>
                      <a:pt x="1368" y="2138"/>
                      <a:pt x="1368" y="2090"/>
                    </a:cubicBezTo>
                    <a:cubicBezTo>
                      <a:pt x="1368" y="2042"/>
                      <a:pt x="1332" y="2005"/>
                      <a:pt x="1284" y="2005"/>
                    </a:cubicBezTo>
                    <a:close/>
                    <a:moveTo>
                      <a:pt x="1396" y="561"/>
                    </a:moveTo>
                    <a:cubicBezTo>
                      <a:pt x="1396" y="527"/>
                      <a:pt x="1368" y="499"/>
                      <a:pt x="1337" y="499"/>
                    </a:cubicBezTo>
                    <a:cubicBezTo>
                      <a:pt x="1303" y="499"/>
                      <a:pt x="1278" y="527"/>
                      <a:pt x="1278" y="561"/>
                    </a:cubicBezTo>
                    <a:cubicBezTo>
                      <a:pt x="1278" y="594"/>
                      <a:pt x="1306" y="623"/>
                      <a:pt x="1337" y="623"/>
                    </a:cubicBezTo>
                    <a:cubicBezTo>
                      <a:pt x="1368" y="623"/>
                      <a:pt x="1396" y="594"/>
                      <a:pt x="1396" y="561"/>
                    </a:cubicBezTo>
                    <a:close/>
                    <a:moveTo>
                      <a:pt x="1574" y="1588"/>
                    </a:moveTo>
                    <a:cubicBezTo>
                      <a:pt x="1574" y="1555"/>
                      <a:pt x="1546" y="1525"/>
                      <a:pt x="1515" y="1525"/>
                    </a:cubicBezTo>
                    <a:cubicBezTo>
                      <a:pt x="1481" y="1525"/>
                      <a:pt x="1456" y="1555"/>
                      <a:pt x="1456" y="1588"/>
                    </a:cubicBezTo>
                    <a:cubicBezTo>
                      <a:pt x="1456" y="1622"/>
                      <a:pt x="1484" y="1650"/>
                      <a:pt x="1515" y="1650"/>
                    </a:cubicBezTo>
                    <a:cubicBezTo>
                      <a:pt x="1546" y="1650"/>
                      <a:pt x="1574" y="1622"/>
                      <a:pt x="1574" y="1588"/>
                    </a:cubicBezTo>
                    <a:close/>
                    <a:moveTo>
                      <a:pt x="1275" y="1647"/>
                    </a:moveTo>
                    <a:cubicBezTo>
                      <a:pt x="1275" y="1613"/>
                      <a:pt x="1247" y="1585"/>
                      <a:pt x="1216" y="1585"/>
                    </a:cubicBezTo>
                    <a:cubicBezTo>
                      <a:pt x="1185" y="1585"/>
                      <a:pt x="1157" y="1613"/>
                      <a:pt x="1157" y="1647"/>
                    </a:cubicBezTo>
                    <a:cubicBezTo>
                      <a:pt x="1157" y="1681"/>
                      <a:pt x="1185" y="1709"/>
                      <a:pt x="1216" y="1709"/>
                    </a:cubicBezTo>
                    <a:cubicBezTo>
                      <a:pt x="1247" y="1709"/>
                      <a:pt x="1275" y="1681"/>
                      <a:pt x="1275" y="1647"/>
                    </a:cubicBezTo>
                    <a:close/>
                    <a:moveTo>
                      <a:pt x="1566" y="2087"/>
                    </a:moveTo>
                    <a:cubicBezTo>
                      <a:pt x="1566" y="2053"/>
                      <a:pt x="1538" y="2025"/>
                      <a:pt x="1507" y="2025"/>
                    </a:cubicBezTo>
                    <a:cubicBezTo>
                      <a:pt x="1473" y="2025"/>
                      <a:pt x="1447" y="2053"/>
                      <a:pt x="1447" y="2087"/>
                    </a:cubicBezTo>
                    <a:cubicBezTo>
                      <a:pt x="1447" y="2121"/>
                      <a:pt x="1476" y="2149"/>
                      <a:pt x="1507" y="2149"/>
                    </a:cubicBezTo>
                    <a:cubicBezTo>
                      <a:pt x="1538" y="2146"/>
                      <a:pt x="1566" y="2121"/>
                      <a:pt x="1566" y="2087"/>
                    </a:cubicBezTo>
                    <a:close/>
                    <a:moveTo>
                      <a:pt x="1047" y="925"/>
                    </a:moveTo>
                    <a:cubicBezTo>
                      <a:pt x="1007" y="925"/>
                      <a:pt x="973" y="959"/>
                      <a:pt x="973" y="999"/>
                    </a:cubicBezTo>
                    <a:cubicBezTo>
                      <a:pt x="973" y="1038"/>
                      <a:pt x="1007" y="1072"/>
                      <a:pt x="1047" y="1072"/>
                    </a:cubicBezTo>
                    <a:cubicBezTo>
                      <a:pt x="1086" y="1072"/>
                      <a:pt x="1120" y="1038"/>
                      <a:pt x="1120" y="999"/>
                    </a:cubicBezTo>
                    <a:cubicBezTo>
                      <a:pt x="1120" y="956"/>
                      <a:pt x="1086" y="925"/>
                      <a:pt x="1047" y="925"/>
                    </a:cubicBezTo>
                    <a:close/>
                    <a:moveTo>
                      <a:pt x="1111" y="1089"/>
                    </a:moveTo>
                    <a:cubicBezTo>
                      <a:pt x="1079" y="1089"/>
                      <a:pt x="1055" y="1114"/>
                      <a:pt x="1055" y="1145"/>
                    </a:cubicBezTo>
                    <a:cubicBezTo>
                      <a:pt x="1055" y="1177"/>
                      <a:pt x="1079" y="1201"/>
                      <a:pt x="1111" y="1201"/>
                    </a:cubicBezTo>
                    <a:cubicBezTo>
                      <a:pt x="1142" y="1201"/>
                      <a:pt x="1168" y="1177"/>
                      <a:pt x="1168" y="1145"/>
                    </a:cubicBezTo>
                    <a:cubicBezTo>
                      <a:pt x="1168" y="1114"/>
                      <a:pt x="1142" y="1089"/>
                      <a:pt x="1111" y="1089"/>
                    </a:cubicBezTo>
                    <a:close/>
                    <a:moveTo>
                      <a:pt x="1123" y="1280"/>
                    </a:moveTo>
                    <a:cubicBezTo>
                      <a:pt x="1095" y="1280"/>
                      <a:pt x="1072" y="1303"/>
                      <a:pt x="1072" y="1334"/>
                    </a:cubicBezTo>
                    <a:cubicBezTo>
                      <a:pt x="1072" y="1365"/>
                      <a:pt x="1095" y="1387"/>
                      <a:pt x="1123" y="1387"/>
                    </a:cubicBezTo>
                    <a:cubicBezTo>
                      <a:pt x="1151" y="1387"/>
                      <a:pt x="1174" y="1365"/>
                      <a:pt x="1174" y="1334"/>
                    </a:cubicBezTo>
                    <a:cubicBezTo>
                      <a:pt x="1174" y="1303"/>
                      <a:pt x="1151" y="1280"/>
                      <a:pt x="1123" y="1280"/>
                    </a:cubicBezTo>
                    <a:close/>
                    <a:moveTo>
                      <a:pt x="1258" y="875"/>
                    </a:moveTo>
                    <a:cubicBezTo>
                      <a:pt x="1188" y="875"/>
                      <a:pt x="1131" y="931"/>
                      <a:pt x="1131" y="1002"/>
                    </a:cubicBezTo>
                    <a:cubicBezTo>
                      <a:pt x="1131" y="1072"/>
                      <a:pt x="1187" y="1128"/>
                      <a:pt x="1258" y="1128"/>
                    </a:cubicBezTo>
                    <a:cubicBezTo>
                      <a:pt x="1328" y="1128"/>
                      <a:pt x="1385" y="1072"/>
                      <a:pt x="1385" y="1002"/>
                    </a:cubicBezTo>
                    <a:cubicBezTo>
                      <a:pt x="1382" y="934"/>
                      <a:pt x="1326" y="875"/>
                      <a:pt x="1258" y="875"/>
                    </a:cubicBezTo>
                    <a:close/>
                    <a:moveTo>
                      <a:pt x="1021" y="1613"/>
                    </a:moveTo>
                    <a:cubicBezTo>
                      <a:pt x="993" y="1613"/>
                      <a:pt x="973" y="1636"/>
                      <a:pt x="973" y="1661"/>
                    </a:cubicBezTo>
                    <a:cubicBezTo>
                      <a:pt x="973" y="1686"/>
                      <a:pt x="995" y="1709"/>
                      <a:pt x="1021" y="1709"/>
                    </a:cubicBezTo>
                    <a:cubicBezTo>
                      <a:pt x="1046" y="1709"/>
                      <a:pt x="1069" y="1686"/>
                      <a:pt x="1069" y="1661"/>
                    </a:cubicBezTo>
                    <a:cubicBezTo>
                      <a:pt x="1069" y="1636"/>
                      <a:pt x="1049" y="1613"/>
                      <a:pt x="1021" y="1613"/>
                    </a:cubicBezTo>
                    <a:close/>
                    <a:moveTo>
                      <a:pt x="1069" y="1393"/>
                    </a:moveTo>
                    <a:cubicBezTo>
                      <a:pt x="1016" y="1393"/>
                      <a:pt x="970" y="1439"/>
                      <a:pt x="970" y="1492"/>
                    </a:cubicBezTo>
                    <a:cubicBezTo>
                      <a:pt x="970" y="1546"/>
                      <a:pt x="1015" y="1590"/>
                      <a:pt x="1069" y="1590"/>
                    </a:cubicBezTo>
                    <a:cubicBezTo>
                      <a:pt x="1122" y="1590"/>
                      <a:pt x="1168" y="1546"/>
                      <a:pt x="1168" y="1492"/>
                    </a:cubicBezTo>
                    <a:cubicBezTo>
                      <a:pt x="1168" y="1439"/>
                      <a:pt x="1126" y="1393"/>
                      <a:pt x="1069" y="1393"/>
                    </a:cubicBezTo>
                    <a:close/>
                    <a:moveTo>
                      <a:pt x="1337" y="1410"/>
                    </a:moveTo>
                    <a:cubicBezTo>
                      <a:pt x="1286" y="1410"/>
                      <a:pt x="1244" y="1452"/>
                      <a:pt x="1244" y="1503"/>
                    </a:cubicBezTo>
                    <a:cubicBezTo>
                      <a:pt x="1244" y="1554"/>
                      <a:pt x="1286" y="1596"/>
                      <a:pt x="1337" y="1596"/>
                    </a:cubicBezTo>
                    <a:cubicBezTo>
                      <a:pt x="1388" y="1596"/>
                      <a:pt x="1430" y="1554"/>
                      <a:pt x="1430" y="1503"/>
                    </a:cubicBezTo>
                    <a:cubicBezTo>
                      <a:pt x="1430" y="1452"/>
                      <a:pt x="1388" y="1410"/>
                      <a:pt x="1337" y="1410"/>
                    </a:cubicBezTo>
                    <a:close/>
                    <a:moveTo>
                      <a:pt x="1391" y="1672"/>
                    </a:moveTo>
                    <a:cubicBezTo>
                      <a:pt x="1360" y="1672"/>
                      <a:pt x="1337" y="1698"/>
                      <a:pt x="1337" y="1726"/>
                    </a:cubicBezTo>
                    <a:cubicBezTo>
                      <a:pt x="1337" y="1754"/>
                      <a:pt x="1363" y="1779"/>
                      <a:pt x="1391" y="1779"/>
                    </a:cubicBezTo>
                    <a:cubicBezTo>
                      <a:pt x="1422" y="1779"/>
                      <a:pt x="1444" y="1754"/>
                      <a:pt x="1444" y="1726"/>
                    </a:cubicBezTo>
                    <a:cubicBezTo>
                      <a:pt x="1444" y="1698"/>
                      <a:pt x="1419" y="1672"/>
                      <a:pt x="1391" y="1672"/>
                    </a:cubicBezTo>
                    <a:close/>
                    <a:moveTo>
                      <a:pt x="973" y="1794"/>
                    </a:moveTo>
                    <a:cubicBezTo>
                      <a:pt x="973" y="1825"/>
                      <a:pt x="999" y="1847"/>
                      <a:pt x="1027" y="1847"/>
                    </a:cubicBezTo>
                    <a:cubicBezTo>
                      <a:pt x="1055" y="1847"/>
                      <a:pt x="1080" y="1822"/>
                      <a:pt x="1080" y="1794"/>
                    </a:cubicBezTo>
                    <a:cubicBezTo>
                      <a:pt x="1080" y="1763"/>
                      <a:pt x="1055" y="1740"/>
                      <a:pt x="1027" y="1740"/>
                    </a:cubicBezTo>
                    <a:cubicBezTo>
                      <a:pt x="999" y="1740"/>
                      <a:pt x="973" y="1763"/>
                      <a:pt x="973" y="1794"/>
                    </a:cubicBezTo>
                    <a:close/>
                    <a:moveTo>
                      <a:pt x="1032" y="1926"/>
                    </a:moveTo>
                    <a:cubicBezTo>
                      <a:pt x="998" y="1926"/>
                      <a:pt x="968" y="1954"/>
                      <a:pt x="968" y="1991"/>
                    </a:cubicBezTo>
                    <a:cubicBezTo>
                      <a:pt x="968" y="2028"/>
                      <a:pt x="996" y="2056"/>
                      <a:pt x="1032" y="2056"/>
                    </a:cubicBezTo>
                    <a:cubicBezTo>
                      <a:pt x="1066" y="2056"/>
                      <a:pt x="1097" y="2028"/>
                      <a:pt x="1097" y="1991"/>
                    </a:cubicBezTo>
                    <a:cubicBezTo>
                      <a:pt x="1097" y="1954"/>
                      <a:pt x="1065" y="1926"/>
                      <a:pt x="1032" y="1926"/>
                    </a:cubicBezTo>
                    <a:close/>
                    <a:moveTo>
                      <a:pt x="1416" y="152"/>
                    </a:moveTo>
                    <a:cubicBezTo>
                      <a:pt x="1416" y="197"/>
                      <a:pt x="1453" y="237"/>
                      <a:pt x="1501" y="237"/>
                    </a:cubicBezTo>
                    <a:cubicBezTo>
                      <a:pt x="1549" y="237"/>
                      <a:pt x="1586" y="200"/>
                      <a:pt x="1586" y="152"/>
                    </a:cubicBezTo>
                    <a:cubicBezTo>
                      <a:pt x="1586" y="104"/>
                      <a:pt x="1549" y="68"/>
                      <a:pt x="1501" y="68"/>
                    </a:cubicBezTo>
                    <a:cubicBezTo>
                      <a:pt x="1453" y="68"/>
                      <a:pt x="1416" y="107"/>
                      <a:pt x="1416" y="152"/>
                    </a:cubicBezTo>
                    <a:close/>
                    <a:moveTo>
                      <a:pt x="1591" y="161"/>
                    </a:moveTo>
                    <a:cubicBezTo>
                      <a:pt x="1591" y="183"/>
                      <a:pt x="1608" y="200"/>
                      <a:pt x="1631" y="200"/>
                    </a:cubicBezTo>
                    <a:cubicBezTo>
                      <a:pt x="1653" y="200"/>
                      <a:pt x="1670" y="183"/>
                      <a:pt x="1670" y="161"/>
                    </a:cubicBezTo>
                    <a:cubicBezTo>
                      <a:pt x="1670" y="138"/>
                      <a:pt x="1653" y="121"/>
                      <a:pt x="1631" y="121"/>
                    </a:cubicBezTo>
                    <a:cubicBezTo>
                      <a:pt x="1608" y="121"/>
                      <a:pt x="1591" y="138"/>
                      <a:pt x="1591" y="161"/>
                    </a:cubicBezTo>
                    <a:close/>
                    <a:moveTo>
                      <a:pt x="1171" y="590"/>
                    </a:moveTo>
                    <a:cubicBezTo>
                      <a:pt x="1227" y="590"/>
                      <a:pt x="1272" y="544"/>
                      <a:pt x="1272" y="488"/>
                    </a:cubicBezTo>
                    <a:cubicBezTo>
                      <a:pt x="1272" y="432"/>
                      <a:pt x="1227" y="386"/>
                      <a:pt x="1171" y="386"/>
                    </a:cubicBezTo>
                    <a:cubicBezTo>
                      <a:pt x="1114" y="386"/>
                      <a:pt x="1069" y="432"/>
                      <a:pt x="1069" y="488"/>
                    </a:cubicBezTo>
                    <a:cubicBezTo>
                      <a:pt x="1069" y="544"/>
                      <a:pt x="1114" y="590"/>
                      <a:pt x="1171" y="590"/>
                    </a:cubicBezTo>
                    <a:close/>
                    <a:moveTo>
                      <a:pt x="1301" y="341"/>
                    </a:moveTo>
                    <a:cubicBezTo>
                      <a:pt x="1357" y="341"/>
                      <a:pt x="1402" y="296"/>
                      <a:pt x="1402" y="240"/>
                    </a:cubicBezTo>
                    <a:cubicBezTo>
                      <a:pt x="1402" y="183"/>
                      <a:pt x="1357" y="138"/>
                      <a:pt x="1301" y="138"/>
                    </a:cubicBezTo>
                    <a:cubicBezTo>
                      <a:pt x="1244" y="138"/>
                      <a:pt x="1199" y="183"/>
                      <a:pt x="1199" y="240"/>
                    </a:cubicBezTo>
                    <a:cubicBezTo>
                      <a:pt x="1199" y="296"/>
                      <a:pt x="1244" y="341"/>
                      <a:pt x="1301" y="341"/>
                    </a:cubicBezTo>
                    <a:close/>
                    <a:moveTo>
                      <a:pt x="1120" y="344"/>
                    </a:moveTo>
                    <a:cubicBezTo>
                      <a:pt x="1120" y="327"/>
                      <a:pt x="1106" y="310"/>
                      <a:pt x="1086" y="310"/>
                    </a:cubicBezTo>
                    <a:cubicBezTo>
                      <a:pt x="1069" y="310"/>
                      <a:pt x="1052" y="324"/>
                      <a:pt x="1052" y="344"/>
                    </a:cubicBezTo>
                    <a:cubicBezTo>
                      <a:pt x="1052" y="364"/>
                      <a:pt x="1066" y="378"/>
                      <a:pt x="1086" y="378"/>
                    </a:cubicBezTo>
                    <a:cubicBezTo>
                      <a:pt x="1106" y="378"/>
                      <a:pt x="1120" y="364"/>
                      <a:pt x="1120" y="344"/>
                    </a:cubicBezTo>
                    <a:close/>
                    <a:moveTo>
                      <a:pt x="1165" y="353"/>
                    </a:moveTo>
                    <a:cubicBezTo>
                      <a:pt x="1187" y="353"/>
                      <a:pt x="1205" y="335"/>
                      <a:pt x="1205" y="313"/>
                    </a:cubicBezTo>
                    <a:cubicBezTo>
                      <a:pt x="1205" y="290"/>
                      <a:pt x="1187" y="274"/>
                      <a:pt x="1165" y="274"/>
                    </a:cubicBezTo>
                    <a:cubicBezTo>
                      <a:pt x="1142" y="274"/>
                      <a:pt x="1126" y="291"/>
                      <a:pt x="1126" y="313"/>
                    </a:cubicBezTo>
                    <a:cubicBezTo>
                      <a:pt x="1126" y="333"/>
                      <a:pt x="1142" y="353"/>
                      <a:pt x="1165" y="353"/>
                    </a:cubicBezTo>
                    <a:close/>
                    <a:moveTo>
                      <a:pt x="1134" y="254"/>
                    </a:moveTo>
                    <a:cubicBezTo>
                      <a:pt x="1151" y="254"/>
                      <a:pt x="1165" y="240"/>
                      <a:pt x="1165" y="223"/>
                    </a:cubicBezTo>
                    <a:cubicBezTo>
                      <a:pt x="1165" y="206"/>
                      <a:pt x="1151" y="192"/>
                      <a:pt x="1134" y="192"/>
                    </a:cubicBezTo>
                    <a:cubicBezTo>
                      <a:pt x="1117" y="192"/>
                      <a:pt x="1103" y="206"/>
                      <a:pt x="1103" y="223"/>
                    </a:cubicBezTo>
                    <a:cubicBezTo>
                      <a:pt x="1103" y="240"/>
                      <a:pt x="1117" y="254"/>
                      <a:pt x="1134" y="254"/>
                    </a:cubicBezTo>
                    <a:close/>
                    <a:moveTo>
                      <a:pt x="1518" y="262"/>
                    </a:moveTo>
                    <a:cubicBezTo>
                      <a:pt x="1461" y="262"/>
                      <a:pt x="1419" y="307"/>
                      <a:pt x="1419" y="364"/>
                    </a:cubicBezTo>
                    <a:cubicBezTo>
                      <a:pt x="1419" y="420"/>
                      <a:pt x="1464" y="465"/>
                      <a:pt x="1518" y="465"/>
                    </a:cubicBezTo>
                    <a:cubicBezTo>
                      <a:pt x="1571" y="465"/>
                      <a:pt x="1617" y="420"/>
                      <a:pt x="1617" y="364"/>
                    </a:cubicBezTo>
                    <a:cubicBezTo>
                      <a:pt x="1617" y="307"/>
                      <a:pt x="1574" y="262"/>
                      <a:pt x="1518" y="262"/>
                    </a:cubicBezTo>
                    <a:close/>
                    <a:moveTo>
                      <a:pt x="1639" y="209"/>
                    </a:moveTo>
                    <a:cubicBezTo>
                      <a:pt x="1622" y="209"/>
                      <a:pt x="1608" y="223"/>
                      <a:pt x="1608" y="240"/>
                    </a:cubicBezTo>
                    <a:cubicBezTo>
                      <a:pt x="1608" y="257"/>
                      <a:pt x="1622" y="271"/>
                      <a:pt x="1639" y="271"/>
                    </a:cubicBezTo>
                    <a:cubicBezTo>
                      <a:pt x="1656" y="271"/>
                      <a:pt x="1670" y="257"/>
                      <a:pt x="1670" y="240"/>
                    </a:cubicBezTo>
                    <a:cubicBezTo>
                      <a:pt x="1670" y="223"/>
                      <a:pt x="1656" y="209"/>
                      <a:pt x="1639" y="209"/>
                    </a:cubicBezTo>
                    <a:close/>
                    <a:moveTo>
                      <a:pt x="1334" y="378"/>
                    </a:moveTo>
                    <a:cubicBezTo>
                      <a:pt x="1314" y="378"/>
                      <a:pt x="1301" y="395"/>
                      <a:pt x="1301" y="412"/>
                    </a:cubicBezTo>
                    <a:cubicBezTo>
                      <a:pt x="1301" y="429"/>
                      <a:pt x="1314" y="446"/>
                      <a:pt x="1334" y="446"/>
                    </a:cubicBezTo>
                    <a:cubicBezTo>
                      <a:pt x="1353" y="446"/>
                      <a:pt x="1368" y="429"/>
                      <a:pt x="1368" y="412"/>
                    </a:cubicBezTo>
                    <a:cubicBezTo>
                      <a:pt x="1368" y="395"/>
                      <a:pt x="1353" y="378"/>
                      <a:pt x="1334" y="378"/>
                    </a:cubicBezTo>
                    <a:close/>
                    <a:moveTo>
                      <a:pt x="1515" y="497"/>
                    </a:moveTo>
                    <a:cubicBezTo>
                      <a:pt x="1461" y="497"/>
                      <a:pt x="1416" y="541"/>
                      <a:pt x="1416" y="595"/>
                    </a:cubicBezTo>
                    <a:cubicBezTo>
                      <a:pt x="1416" y="648"/>
                      <a:pt x="1461" y="694"/>
                      <a:pt x="1515" y="694"/>
                    </a:cubicBezTo>
                    <a:cubicBezTo>
                      <a:pt x="1569" y="694"/>
                      <a:pt x="1614" y="648"/>
                      <a:pt x="1614" y="595"/>
                    </a:cubicBezTo>
                    <a:cubicBezTo>
                      <a:pt x="1614" y="541"/>
                      <a:pt x="1569" y="497"/>
                      <a:pt x="1515" y="497"/>
                    </a:cubicBezTo>
                    <a:close/>
                    <a:moveTo>
                      <a:pt x="1275" y="669"/>
                    </a:moveTo>
                    <a:cubicBezTo>
                      <a:pt x="1255" y="669"/>
                      <a:pt x="1241" y="685"/>
                      <a:pt x="1241" y="705"/>
                    </a:cubicBezTo>
                    <a:cubicBezTo>
                      <a:pt x="1241" y="724"/>
                      <a:pt x="1258" y="742"/>
                      <a:pt x="1275" y="742"/>
                    </a:cubicBezTo>
                    <a:cubicBezTo>
                      <a:pt x="1295" y="742"/>
                      <a:pt x="1309" y="724"/>
                      <a:pt x="1309" y="705"/>
                    </a:cubicBezTo>
                    <a:cubicBezTo>
                      <a:pt x="1309" y="685"/>
                      <a:pt x="1295" y="669"/>
                      <a:pt x="1275" y="669"/>
                    </a:cubicBezTo>
                    <a:close/>
                    <a:moveTo>
                      <a:pt x="1492" y="734"/>
                    </a:moveTo>
                    <a:cubicBezTo>
                      <a:pt x="1418" y="734"/>
                      <a:pt x="1360" y="792"/>
                      <a:pt x="1360" y="866"/>
                    </a:cubicBezTo>
                    <a:cubicBezTo>
                      <a:pt x="1360" y="939"/>
                      <a:pt x="1418" y="999"/>
                      <a:pt x="1492" y="999"/>
                    </a:cubicBezTo>
                    <a:cubicBezTo>
                      <a:pt x="1565" y="999"/>
                      <a:pt x="1625" y="940"/>
                      <a:pt x="1625" y="866"/>
                    </a:cubicBezTo>
                    <a:cubicBezTo>
                      <a:pt x="1622" y="793"/>
                      <a:pt x="1565" y="734"/>
                      <a:pt x="1492" y="734"/>
                    </a:cubicBezTo>
                    <a:close/>
                    <a:moveTo>
                      <a:pt x="1244" y="801"/>
                    </a:moveTo>
                    <a:cubicBezTo>
                      <a:pt x="1236" y="801"/>
                      <a:pt x="1227" y="809"/>
                      <a:pt x="1227" y="818"/>
                    </a:cubicBezTo>
                    <a:cubicBezTo>
                      <a:pt x="1227" y="826"/>
                      <a:pt x="1235" y="835"/>
                      <a:pt x="1244" y="835"/>
                    </a:cubicBezTo>
                    <a:cubicBezTo>
                      <a:pt x="1252" y="835"/>
                      <a:pt x="1261" y="826"/>
                      <a:pt x="1261" y="818"/>
                    </a:cubicBezTo>
                    <a:cubicBezTo>
                      <a:pt x="1261" y="809"/>
                      <a:pt x="1253" y="801"/>
                      <a:pt x="1244" y="801"/>
                    </a:cubicBezTo>
                    <a:close/>
                    <a:moveTo>
                      <a:pt x="1459" y="1016"/>
                    </a:moveTo>
                    <a:cubicBezTo>
                      <a:pt x="1442" y="1016"/>
                      <a:pt x="1428" y="1030"/>
                      <a:pt x="1428" y="1047"/>
                    </a:cubicBezTo>
                    <a:cubicBezTo>
                      <a:pt x="1428" y="1064"/>
                      <a:pt x="1442" y="1078"/>
                      <a:pt x="1459" y="1078"/>
                    </a:cubicBezTo>
                    <a:cubicBezTo>
                      <a:pt x="1476" y="1078"/>
                      <a:pt x="1490" y="1064"/>
                      <a:pt x="1490" y="1047"/>
                    </a:cubicBezTo>
                    <a:cubicBezTo>
                      <a:pt x="1490" y="1030"/>
                      <a:pt x="1476" y="1016"/>
                      <a:pt x="1459" y="1016"/>
                    </a:cubicBezTo>
                    <a:close/>
                    <a:moveTo>
                      <a:pt x="1614" y="1052"/>
                    </a:moveTo>
                    <a:cubicBezTo>
                      <a:pt x="1583" y="1052"/>
                      <a:pt x="1557" y="1078"/>
                      <a:pt x="1557" y="1109"/>
                    </a:cubicBezTo>
                    <a:cubicBezTo>
                      <a:pt x="1557" y="1139"/>
                      <a:pt x="1583" y="1164"/>
                      <a:pt x="1614" y="1164"/>
                    </a:cubicBezTo>
                    <a:cubicBezTo>
                      <a:pt x="1645" y="1164"/>
                      <a:pt x="1670" y="1139"/>
                      <a:pt x="1670" y="1109"/>
                    </a:cubicBezTo>
                    <a:cubicBezTo>
                      <a:pt x="1667" y="1078"/>
                      <a:pt x="1642" y="1052"/>
                      <a:pt x="1614" y="1052"/>
                    </a:cubicBezTo>
                    <a:close/>
                    <a:moveTo>
                      <a:pt x="1391" y="1184"/>
                    </a:moveTo>
                    <a:cubicBezTo>
                      <a:pt x="1391" y="1198"/>
                      <a:pt x="1402" y="1212"/>
                      <a:pt x="1419" y="1212"/>
                    </a:cubicBezTo>
                    <a:cubicBezTo>
                      <a:pt x="1433" y="1212"/>
                      <a:pt x="1443" y="1205"/>
                      <a:pt x="1446" y="1193"/>
                    </a:cubicBezTo>
                    <a:cubicBezTo>
                      <a:pt x="1455" y="1216"/>
                      <a:pt x="1478" y="1232"/>
                      <a:pt x="1504" y="1232"/>
                    </a:cubicBezTo>
                    <a:cubicBezTo>
                      <a:pt x="1538" y="1232"/>
                      <a:pt x="1566" y="1204"/>
                      <a:pt x="1566" y="1170"/>
                    </a:cubicBezTo>
                    <a:cubicBezTo>
                      <a:pt x="1566" y="1136"/>
                      <a:pt x="1538" y="1109"/>
                      <a:pt x="1504" y="1109"/>
                    </a:cubicBezTo>
                    <a:cubicBezTo>
                      <a:pt x="1471" y="1109"/>
                      <a:pt x="1443" y="1135"/>
                      <a:pt x="1442" y="1167"/>
                    </a:cubicBezTo>
                    <a:cubicBezTo>
                      <a:pt x="1437" y="1161"/>
                      <a:pt x="1429" y="1156"/>
                      <a:pt x="1419" y="1156"/>
                    </a:cubicBezTo>
                    <a:cubicBezTo>
                      <a:pt x="1402" y="1156"/>
                      <a:pt x="1391" y="1170"/>
                      <a:pt x="1391" y="1184"/>
                    </a:cubicBezTo>
                    <a:close/>
                    <a:moveTo>
                      <a:pt x="1560" y="1754"/>
                    </a:moveTo>
                    <a:cubicBezTo>
                      <a:pt x="1529" y="1754"/>
                      <a:pt x="1504" y="1780"/>
                      <a:pt x="1504" y="1811"/>
                    </a:cubicBezTo>
                    <a:cubicBezTo>
                      <a:pt x="1504" y="1843"/>
                      <a:pt x="1529" y="1867"/>
                      <a:pt x="1560" y="1867"/>
                    </a:cubicBezTo>
                    <a:cubicBezTo>
                      <a:pt x="1591" y="1867"/>
                      <a:pt x="1617" y="1843"/>
                      <a:pt x="1617" y="1811"/>
                    </a:cubicBezTo>
                    <a:cubicBezTo>
                      <a:pt x="1617" y="1780"/>
                      <a:pt x="1591" y="1754"/>
                      <a:pt x="1560" y="1754"/>
                    </a:cubicBezTo>
                    <a:close/>
                    <a:moveTo>
                      <a:pt x="1523" y="1969"/>
                    </a:moveTo>
                    <a:cubicBezTo>
                      <a:pt x="1523" y="1981"/>
                      <a:pt x="1532" y="1988"/>
                      <a:pt x="1543" y="1988"/>
                    </a:cubicBezTo>
                    <a:cubicBezTo>
                      <a:pt x="1555" y="1988"/>
                      <a:pt x="1563" y="1981"/>
                      <a:pt x="1563" y="1969"/>
                    </a:cubicBezTo>
                    <a:cubicBezTo>
                      <a:pt x="1563" y="1958"/>
                      <a:pt x="1555" y="1949"/>
                      <a:pt x="1543" y="1949"/>
                    </a:cubicBezTo>
                    <a:cubicBezTo>
                      <a:pt x="1532" y="1949"/>
                      <a:pt x="1523" y="1958"/>
                      <a:pt x="1523" y="1969"/>
                    </a:cubicBezTo>
                    <a:close/>
                    <a:moveTo>
                      <a:pt x="1041" y="2124"/>
                    </a:moveTo>
                    <a:cubicBezTo>
                      <a:pt x="1041" y="2152"/>
                      <a:pt x="1063" y="2172"/>
                      <a:pt x="1089" y="2172"/>
                    </a:cubicBezTo>
                    <a:cubicBezTo>
                      <a:pt x="1117" y="2172"/>
                      <a:pt x="1137" y="2150"/>
                      <a:pt x="1137" y="2124"/>
                    </a:cubicBezTo>
                    <a:cubicBezTo>
                      <a:pt x="1137" y="2099"/>
                      <a:pt x="1114" y="2076"/>
                      <a:pt x="1089" y="2076"/>
                    </a:cubicBezTo>
                    <a:cubicBezTo>
                      <a:pt x="1063" y="2076"/>
                      <a:pt x="1041" y="2098"/>
                      <a:pt x="1041" y="2124"/>
                    </a:cubicBezTo>
                    <a:close/>
                    <a:moveTo>
                      <a:pt x="1459" y="1833"/>
                    </a:moveTo>
                    <a:cubicBezTo>
                      <a:pt x="1430" y="1833"/>
                      <a:pt x="1405" y="1856"/>
                      <a:pt x="1405" y="1887"/>
                    </a:cubicBezTo>
                    <a:cubicBezTo>
                      <a:pt x="1405" y="1918"/>
                      <a:pt x="1428" y="1940"/>
                      <a:pt x="1459" y="1940"/>
                    </a:cubicBezTo>
                    <a:cubicBezTo>
                      <a:pt x="1487" y="1940"/>
                      <a:pt x="1512" y="1918"/>
                      <a:pt x="1512" y="1887"/>
                    </a:cubicBezTo>
                    <a:cubicBezTo>
                      <a:pt x="1512" y="1856"/>
                      <a:pt x="1490" y="1833"/>
                      <a:pt x="1459" y="1833"/>
                    </a:cubicBezTo>
                    <a:close/>
                    <a:moveTo>
                      <a:pt x="1416" y="2000"/>
                    </a:moveTo>
                    <a:cubicBezTo>
                      <a:pt x="1416" y="2012"/>
                      <a:pt x="1425" y="2019"/>
                      <a:pt x="1436" y="2019"/>
                    </a:cubicBezTo>
                    <a:cubicBezTo>
                      <a:pt x="1447" y="2019"/>
                      <a:pt x="1456" y="2011"/>
                      <a:pt x="1456" y="2000"/>
                    </a:cubicBezTo>
                    <a:cubicBezTo>
                      <a:pt x="1456" y="1988"/>
                      <a:pt x="1447" y="1980"/>
                      <a:pt x="1436" y="1980"/>
                    </a:cubicBezTo>
                    <a:cubicBezTo>
                      <a:pt x="1425" y="1980"/>
                      <a:pt x="1416" y="1989"/>
                      <a:pt x="1416" y="2000"/>
                    </a:cubicBezTo>
                    <a:close/>
                    <a:moveTo>
                      <a:pt x="1016" y="149"/>
                    </a:moveTo>
                    <a:cubicBezTo>
                      <a:pt x="990" y="149"/>
                      <a:pt x="970" y="169"/>
                      <a:pt x="970" y="195"/>
                    </a:cubicBezTo>
                    <a:cubicBezTo>
                      <a:pt x="970" y="220"/>
                      <a:pt x="990" y="240"/>
                      <a:pt x="1016" y="240"/>
                    </a:cubicBezTo>
                    <a:cubicBezTo>
                      <a:pt x="1041" y="240"/>
                      <a:pt x="1061" y="220"/>
                      <a:pt x="1061" y="195"/>
                    </a:cubicBezTo>
                    <a:cubicBezTo>
                      <a:pt x="1061" y="169"/>
                      <a:pt x="1041" y="149"/>
                      <a:pt x="1016" y="149"/>
                    </a:cubicBezTo>
                    <a:close/>
                    <a:moveTo>
                      <a:pt x="1021" y="276"/>
                    </a:moveTo>
                    <a:cubicBezTo>
                      <a:pt x="1004" y="276"/>
                      <a:pt x="990" y="290"/>
                      <a:pt x="990" y="307"/>
                    </a:cubicBezTo>
                    <a:cubicBezTo>
                      <a:pt x="990" y="323"/>
                      <a:pt x="1004" y="338"/>
                      <a:pt x="1021" y="338"/>
                    </a:cubicBezTo>
                    <a:cubicBezTo>
                      <a:pt x="1038" y="338"/>
                      <a:pt x="1052" y="323"/>
                      <a:pt x="1052" y="307"/>
                    </a:cubicBezTo>
                    <a:cubicBezTo>
                      <a:pt x="1052" y="290"/>
                      <a:pt x="1035" y="276"/>
                      <a:pt x="1021" y="276"/>
                    </a:cubicBezTo>
                    <a:close/>
                    <a:moveTo>
                      <a:pt x="1097" y="271"/>
                    </a:moveTo>
                    <a:cubicBezTo>
                      <a:pt x="1094" y="271"/>
                      <a:pt x="1092" y="273"/>
                      <a:pt x="1092" y="276"/>
                    </a:cubicBezTo>
                    <a:cubicBezTo>
                      <a:pt x="1092" y="278"/>
                      <a:pt x="1094" y="282"/>
                      <a:pt x="1097" y="282"/>
                    </a:cubicBezTo>
                    <a:cubicBezTo>
                      <a:pt x="1099" y="282"/>
                      <a:pt x="1103" y="279"/>
                      <a:pt x="1103" y="276"/>
                    </a:cubicBezTo>
                    <a:cubicBezTo>
                      <a:pt x="1103" y="274"/>
                      <a:pt x="1099" y="271"/>
                      <a:pt x="1097" y="271"/>
                    </a:cubicBezTo>
                    <a:close/>
                    <a:moveTo>
                      <a:pt x="1007" y="384"/>
                    </a:moveTo>
                    <a:cubicBezTo>
                      <a:pt x="1001" y="384"/>
                      <a:pt x="996" y="389"/>
                      <a:pt x="996" y="395"/>
                    </a:cubicBezTo>
                    <a:cubicBezTo>
                      <a:pt x="996" y="401"/>
                      <a:pt x="1001" y="406"/>
                      <a:pt x="1007" y="406"/>
                    </a:cubicBezTo>
                    <a:cubicBezTo>
                      <a:pt x="1013" y="406"/>
                      <a:pt x="1018" y="401"/>
                      <a:pt x="1018" y="395"/>
                    </a:cubicBezTo>
                    <a:cubicBezTo>
                      <a:pt x="1018" y="389"/>
                      <a:pt x="1013" y="384"/>
                      <a:pt x="1007" y="384"/>
                    </a:cubicBezTo>
                    <a:close/>
                    <a:moveTo>
                      <a:pt x="1072" y="584"/>
                    </a:moveTo>
                    <a:cubicBezTo>
                      <a:pt x="1018" y="584"/>
                      <a:pt x="973" y="629"/>
                      <a:pt x="973" y="683"/>
                    </a:cubicBezTo>
                    <a:cubicBezTo>
                      <a:pt x="973" y="736"/>
                      <a:pt x="1018" y="782"/>
                      <a:pt x="1072" y="782"/>
                    </a:cubicBezTo>
                    <a:cubicBezTo>
                      <a:pt x="1126" y="782"/>
                      <a:pt x="1171" y="736"/>
                      <a:pt x="1171" y="683"/>
                    </a:cubicBezTo>
                    <a:cubicBezTo>
                      <a:pt x="1171" y="629"/>
                      <a:pt x="1126" y="584"/>
                      <a:pt x="1072" y="584"/>
                    </a:cubicBezTo>
                    <a:close/>
                    <a:moveTo>
                      <a:pt x="1069" y="849"/>
                    </a:moveTo>
                    <a:cubicBezTo>
                      <a:pt x="1055" y="849"/>
                      <a:pt x="1041" y="861"/>
                      <a:pt x="1041" y="877"/>
                    </a:cubicBezTo>
                    <a:cubicBezTo>
                      <a:pt x="1041" y="892"/>
                      <a:pt x="1052" y="906"/>
                      <a:pt x="1069" y="906"/>
                    </a:cubicBezTo>
                    <a:cubicBezTo>
                      <a:pt x="1086" y="906"/>
                      <a:pt x="1097" y="893"/>
                      <a:pt x="1097" y="877"/>
                    </a:cubicBezTo>
                    <a:cubicBezTo>
                      <a:pt x="1097" y="860"/>
                      <a:pt x="1086" y="849"/>
                      <a:pt x="1069" y="849"/>
                    </a:cubicBezTo>
                    <a:close/>
                    <a:moveTo>
                      <a:pt x="1334" y="688"/>
                    </a:moveTo>
                    <a:cubicBezTo>
                      <a:pt x="1334" y="700"/>
                      <a:pt x="1343" y="708"/>
                      <a:pt x="1354" y="708"/>
                    </a:cubicBezTo>
                    <a:cubicBezTo>
                      <a:pt x="1365" y="708"/>
                      <a:pt x="1374" y="699"/>
                      <a:pt x="1374" y="688"/>
                    </a:cubicBezTo>
                    <a:cubicBezTo>
                      <a:pt x="1374" y="676"/>
                      <a:pt x="1365" y="669"/>
                      <a:pt x="1354" y="669"/>
                    </a:cubicBezTo>
                    <a:cubicBezTo>
                      <a:pt x="1343" y="669"/>
                      <a:pt x="1334" y="680"/>
                      <a:pt x="1334" y="688"/>
                    </a:cubicBezTo>
                    <a:close/>
                    <a:moveTo>
                      <a:pt x="1233" y="632"/>
                    </a:moveTo>
                    <a:cubicBezTo>
                      <a:pt x="1230" y="632"/>
                      <a:pt x="1227" y="635"/>
                      <a:pt x="1227" y="640"/>
                    </a:cubicBezTo>
                    <a:cubicBezTo>
                      <a:pt x="1227" y="643"/>
                      <a:pt x="1230" y="649"/>
                      <a:pt x="1233" y="649"/>
                    </a:cubicBezTo>
                    <a:cubicBezTo>
                      <a:pt x="1236" y="649"/>
                      <a:pt x="1238" y="646"/>
                      <a:pt x="1238" y="640"/>
                    </a:cubicBezTo>
                    <a:cubicBezTo>
                      <a:pt x="1241" y="635"/>
                      <a:pt x="1238" y="632"/>
                      <a:pt x="1233" y="632"/>
                    </a:cubicBezTo>
                    <a:close/>
                    <a:moveTo>
                      <a:pt x="1577" y="686"/>
                    </a:moveTo>
                    <a:cubicBezTo>
                      <a:pt x="1577" y="700"/>
                      <a:pt x="1588" y="711"/>
                      <a:pt x="1603" y="711"/>
                    </a:cubicBezTo>
                    <a:cubicBezTo>
                      <a:pt x="1617" y="711"/>
                      <a:pt x="1628" y="700"/>
                      <a:pt x="1628" y="686"/>
                    </a:cubicBezTo>
                    <a:cubicBezTo>
                      <a:pt x="1628" y="671"/>
                      <a:pt x="1617" y="660"/>
                      <a:pt x="1603" y="660"/>
                    </a:cubicBezTo>
                    <a:cubicBezTo>
                      <a:pt x="1588" y="660"/>
                      <a:pt x="1577" y="671"/>
                      <a:pt x="1577" y="686"/>
                    </a:cubicBezTo>
                    <a:close/>
                    <a:moveTo>
                      <a:pt x="1591" y="477"/>
                    </a:moveTo>
                    <a:cubicBezTo>
                      <a:pt x="1591" y="499"/>
                      <a:pt x="1608" y="516"/>
                      <a:pt x="1631" y="516"/>
                    </a:cubicBezTo>
                    <a:cubicBezTo>
                      <a:pt x="1653" y="516"/>
                      <a:pt x="1670" y="499"/>
                      <a:pt x="1670" y="477"/>
                    </a:cubicBezTo>
                    <a:cubicBezTo>
                      <a:pt x="1670" y="454"/>
                      <a:pt x="1653" y="437"/>
                      <a:pt x="1631" y="437"/>
                    </a:cubicBezTo>
                    <a:cubicBezTo>
                      <a:pt x="1608" y="437"/>
                      <a:pt x="1591" y="454"/>
                      <a:pt x="1591" y="477"/>
                    </a:cubicBezTo>
                    <a:close/>
                    <a:moveTo>
                      <a:pt x="1611" y="956"/>
                    </a:moveTo>
                    <a:cubicBezTo>
                      <a:pt x="1611" y="967"/>
                      <a:pt x="1622" y="979"/>
                      <a:pt x="1634" y="979"/>
                    </a:cubicBezTo>
                    <a:cubicBezTo>
                      <a:pt x="1645" y="979"/>
                      <a:pt x="1656" y="967"/>
                      <a:pt x="1656" y="956"/>
                    </a:cubicBezTo>
                    <a:cubicBezTo>
                      <a:pt x="1656" y="944"/>
                      <a:pt x="1645" y="934"/>
                      <a:pt x="1634" y="934"/>
                    </a:cubicBezTo>
                    <a:cubicBezTo>
                      <a:pt x="1622" y="934"/>
                      <a:pt x="1611" y="944"/>
                      <a:pt x="1611" y="956"/>
                    </a:cubicBezTo>
                    <a:close/>
                    <a:moveTo>
                      <a:pt x="1631" y="1016"/>
                    </a:moveTo>
                    <a:cubicBezTo>
                      <a:pt x="1631" y="1024"/>
                      <a:pt x="1636" y="1030"/>
                      <a:pt x="1645" y="1030"/>
                    </a:cubicBezTo>
                    <a:cubicBezTo>
                      <a:pt x="1653" y="1030"/>
                      <a:pt x="1659" y="1024"/>
                      <a:pt x="1659" y="1016"/>
                    </a:cubicBezTo>
                    <a:cubicBezTo>
                      <a:pt x="1659" y="1007"/>
                      <a:pt x="1653" y="1002"/>
                      <a:pt x="1645" y="1002"/>
                    </a:cubicBezTo>
                    <a:cubicBezTo>
                      <a:pt x="1636" y="1002"/>
                      <a:pt x="1631" y="1007"/>
                      <a:pt x="1631" y="1016"/>
                    </a:cubicBezTo>
                    <a:close/>
                    <a:moveTo>
                      <a:pt x="1428" y="1367"/>
                    </a:moveTo>
                    <a:cubicBezTo>
                      <a:pt x="1428" y="1435"/>
                      <a:pt x="1481" y="1489"/>
                      <a:pt x="1549" y="1489"/>
                    </a:cubicBezTo>
                    <a:cubicBezTo>
                      <a:pt x="1617" y="1489"/>
                      <a:pt x="1670" y="1435"/>
                      <a:pt x="1670" y="1367"/>
                    </a:cubicBezTo>
                    <a:cubicBezTo>
                      <a:pt x="1670" y="1300"/>
                      <a:pt x="1617" y="1246"/>
                      <a:pt x="1549" y="1246"/>
                    </a:cubicBezTo>
                    <a:cubicBezTo>
                      <a:pt x="1481" y="1246"/>
                      <a:pt x="1428" y="1303"/>
                      <a:pt x="1428" y="1367"/>
                    </a:cubicBezTo>
                    <a:close/>
                    <a:moveTo>
                      <a:pt x="1642" y="1193"/>
                    </a:moveTo>
                    <a:cubicBezTo>
                      <a:pt x="1631" y="1193"/>
                      <a:pt x="1625" y="1201"/>
                      <a:pt x="1625" y="1209"/>
                    </a:cubicBezTo>
                    <a:cubicBezTo>
                      <a:pt x="1625" y="1221"/>
                      <a:pt x="1634" y="1226"/>
                      <a:pt x="1642" y="1226"/>
                    </a:cubicBezTo>
                    <a:cubicBezTo>
                      <a:pt x="1650" y="1226"/>
                      <a:pt x="1659" y="1218"/>
                      <a:pt x="1659" y="1209"/>
                    </a:cubicBezTo>
                    <a:cubicBezTo>
                      <a:pt x="1659" y="1201"/>
                      <a:pt x="1650" y="1193"/>
                      <a:pt x="1642" y="1193"/>
                    </a:cubicBezTo>
                    <a:close/>
                    <a:moveTo>
                      <a:pt x="1588" y="1559"/>
                    </a:moveTo>
                    <a:cubicBezTo>
                      <a:pt x="1588" y="1579"/>
                      <a:pt x="1605" y="1596"/>
                      <a:pt x="1625" y="1596"/>
                    </a:cubicBezTo>
                    <a:cubicBezTo>
                      <a:pt x="1645" y="1596"/>
                      <a:pt x="1662" y="1579"/>
                      <a:pt x="1662" y="1559"/>
                    </a:cubicBezTo>
                    <a:cubicBezTo>
                      <a:pt x="1662" y="1540"/>
                      <a:pt x="1645" y="1523"/>
                      <a:pt x="1625" y="1523"/>
                    </a:cubicBezTo>
                    <a:cubicBezTo>
                      <a:pt x="1605" y="1525"/>
                      <a:pt x="1588" y="1540"/>
                      <a:pt x="1588" y="1559"/>
                    </a:cubicBezTo>
                    <a:close/>
                    <a:moveTo>
                      <a:pt x="1588" y="1684"/>
                    </a:moveTo>
                    <a:cubicBezTo>
                      <a:pt x="1571" y="1684"/>
                      <a:pt x="1557" y="1699"/>
                      <a:pt x="1557" y="1715"/>
                    </a:cubicBezTo>
                    <a:cubicBezTo>
                      <a:pt x="1557" y="1732"/>
                      <a:pt x="1571" y="1746"/>
                      <a:pt x="1588" y="1746"/>
                    </a:cubicBezTo>
                    <a:cubicBezTo>
                      <a:pt x="1605" y="1746"/>
                      <a:pt x="1619" y="1732"/>
                      <a:pt x="1619" y="1715"/>
                    </a:cubicBezTo>
                    <a:cubicBezTo>
                      <a:pt x="1619" y="1699"/>
                      <a:pt x="1603" y="1684"/>
                      <a:pt x="1588" y="1684"/>
                    </a:cubicBezTo>
                    <a:close/>
                    <a:moveTo>
                      <a:pt x="1574" y="1923"/>
                    </a:moveTo>
                    <a:cubicBezTo>
                      <a:pt x="1574" y="1949"/>
                      <a:pt x="1593" y="1969"/>
                      <a:pt x="1619" y="1969"/>
                    </a:cubicBezTo>
                    <a:cubicBezTo>
                      <a:pt x="1644" y="1969"/>
                      <a:pt x="1665" y="1949"/>
                      <a:pt x="1665" y="1923"/>
                    </a:cubicBezTo>
                    <a:cubicBezTo>
                      <a:pt x="1665" y="1898"/>
                      <a:pt x="1644" y="1878"/>
                      <a:pt x="1619" y="1878"/>
                    </a:cubicBezTo>
                    <a:cubicBezTo>
                      <a:pt x="1593" y="1878"/>
                      <a:pt x="1574" y="1898"/>
                      <a:pt x="1574" y="1923"/>
                    </a:cubicBezTo>
                    <a:close/>
                    <a:moveTo>
                      <a:pt x="1639" y="2008"/>
                    </a:moveTo>
                    <a:cubicBezTo>
                      <a:pt x="1628" y="2008"/>
                      <a:pt x="1619" y="2017"/>
                      <a:pt x="1619" y="2028"/>
                    </a:cubicBezTo>
                    <a:cubicBezTo>
                      <a:pt x="1619" y="2039"/>
                      <a:pt x="1628" y="2048"/>
                      <a:pt x="1639" y="2048"/>
                    </a:cubicBezTo>
                    <a:cubicBezTo>
                      <a:pt x="1650" y="2048"/>
                      <a:pt x="1659" y="2039"/>
                      <a:pt x="1659" y="2028"/>
                    </a:cubicBezTo>
                    <a:cubicBezTo>
                      <a:pt x="1659" y="2017"/>
                      <a:pt x="1650" y="2008"/>
                      <a:pt x="1639" y="2008"/>
                    </a:cubicBezTo>
                    <a:close/>
                    <a:moveTo>
                      <a:pt x="1625" y="2104"/>
                    </a:moveTo>
                    <a:cubicBezTo>
                      <a:pt x="1605" y="2104"/>
                      <a:pt x="1591" y="2118"/>
                      <a:pt x="1591" y="2138"/>
                    </a:cubicBezTo>
                    <a:cubicBezTo>
                      <a:pt x="1591" y="2158"/>
                      <a:pt x="1605" y="2172"/>
                      <a:pt x="1625" y="2172"/>
                    </a:cubicBezTo>
                    <a:cubicBezTo>
                      <a:pt x="1645" y="2172"/>
                      <a:pt x="1659" y="2158"/>
                      <a:pt x="1659" y="2138"/>
                    </a:cubicBezTo>
                    <a:cubicBezTo>
                      <a:pt x="1659" y="2121"/>
                      <a:pt x="1642" y="2104"/>
                      <a:pt x="1625" y="2104"/>
                    </a:cubicBezTo>
                    <a:close/>
                    <a:moveTo>
                      <a:pt x="1416" y="2104"/>
                    </a:moveTo>
                    <a:cubicBezTo>
                      <a:pt x="1410" y="2104"/>
                      <a:pt x="1405" y="2110"/>
                      <a:pt x="1405" y="2115"/>
                    </a:cubicBezTo>
                    <a:cubicBezTo>
                      <a:pt x="1405" y="2121"/>
                      <a:pt x="1410" y="2127"/>
                      <a:pt x="1416" y="2127"/>
                    </a:cubicBezTo>
                    <a:cubicBezTo>
                      <a:pt x="1421" y="2127"/>
                      <a:pt x="1428" y="2121"/>
                      <a:pt x="1428" y="2115"/>
                    </a:cubicBezTo>
                    <a:cubicBezTo>
                      <a:pt x="1428" y="2110"/>
                      <a:pt x="1421" y="2104"/>
                      <a:pt x="1416" y="2104"/>
                    </a:cubicBezTo>
                    <a:close/>
                    <a:moveTo>
                      <a:pt x="1303" y="1754"/>
                    </a:moveTo>
                    <a:cubicBezTo>
                      <a:pt x="1295" y="1754"/>
                      <a:pt x="1289" y="1760"/>
                      <a:pt x="1289" y="1768"/>
                    </a:cubicBezTo>
                    <a:cubicBezTo>
                      <a:pt x="1289" y="1777"/>
                      <a:pt x="1294" y="1782"/>
                      <a:pt x="1303" y="1782"/>
                    </a:cubicBezTo>
                    <a:cubicBezTo>
                      <a:pt x="1311" y="1782"/>
                      <a:pt x="1317" y="1777"/>
                      <a:pt x="1317" y="1768"/>
                    </a:cubicBezTo>
                    <a:cubicBezTo>
                      <a:pt x="1317" y="1760"/>
                      <a:pt x="1309" y="1754"/>
                      <a:pt x="1303" y="1754"/>
                    </a:cubicBezTo>
                    <a:close/>
                    <a:moveTo>
                      <a:pt x="1205" y="1401"/>
                    </a:moveTo>
                    <a:cubicBezTo>
                      <a:pt x="1205" y="1407"/>
                      <a:pt x="1210" y="1413"/>
                      <a:pt x="1216" y="1413"/>
                    </a:cubicBezTo>
                    <a:cubicBezTo>
                      <a:pt x="1222" y="1413"/>
                      <a:pt x="1227" y="1407"/>
                      <a:pt x="1227" y="1401"/>
                    </a:cubicBezTo>
                    <a:cubicBezTo>
                      <a:pt x="1227" y="1396"/>
                      <a:pt x="1222" y="1390"/>
                      <a:pt x="1216" y="1390"/>
                    </a:cubicBezTo>
                    <a:cubicBezTo>
                      <a:pt x="1207" y="1390"/>
                      <a:pt x="1205" y="1396"/>
                      <a:pt x="1205" y="1401"/>
                    </a:cubicBezTo>
                    <a:close/>
                    <a:moveTo>
                      <a:pt x="1049" y="1226"/>
                    </a:moveTo>
                    <a:cubicBezTo>
                      <a:pt x="1041" y="1226"/>
                      <a:pt x="1035" y="1232"/>
                      <a:pt x="1035" y="1240"/>
                    </a:cubicBezTo>
                    <a:cubicBezTo>
                      <a:pt x="1035" y="1249"/>
                      <a:pt x="1040" y="1255"/>
                      <a:pt x="1049" y="1255"/>
                    </a:cubicBezTo>
                    <a:cubicBezTo>
                      <a:pt x="1057" y="1255"/>
                      <a:pt x="1063" y="1249"/>
                      <a:pt x="1063" y="1240"/>
                    </a:cubicBezTo>
                    <a:cubicBezTo>
                      <a:pt x="1063" y="1232"/>
                      <a:pt x="1058" y="1226"/>
                      <a:pt x="1049" y="1226"/>
                    </a:cubicBezTo>
                    <a:close/>
                    <a:moveTo>
                      <a:pt x="1374" y="1308"/>
                    </a:moveTo>
                    <a:cubicBezTo>
                      <a:pt x="1357" y="1308"/>
                      <a:pt x="1343" y="1322"/>
                      <a:pt x="1343" y="1339"/>
                    </a:cubicBezTo>
                    <a:cubicBezTo>
                      <a:pt x="1343" y="1356"/>
                      <a:pt x="1357" y="1370"/>
                      <a:pt x="1374" y="1370"/>
                    </a:cubicBezTo>
                    <a:cubicBezTo>
                      <a:pt x="1391" y="1370"/>
                      <a:pt x="1405" y="1356"/>
                      <a:pt x="1405" y="1339"/>
                    </a:cubicBezTo>
                    <a:cubicBezTo>
                      <a:pt x="1402" y="1322"/>
                      <a:pt x="1391" y="1308"/>
                      <a:pt x="1374" y="1308"/>
                    </a:cubicBezTo>
                    <a:close/>
                    <a:moveTo>
                      <a:pt x="1137" y="1726"/>
                    </a:moveTo>
                    <a:cubicBezTo>
                      <a:pt x="1120" y="1726"/>
                      <a:pt x="1106" y="1740"/>
                      <a:pt x="1106" y="1757"/>
                    </a:cubicBezTo>
                    <a:cubicBezTo>
                      <a:pt x="1106" y="1774"/>
                      <a:pt x="1120" y="1788"/>
                      <a:pt x="1137" y="1788"/>
                    </a:cubicBezTo>
                    <a:cubicBezTo>
                      <a:pt x="1154" y="1788"/>
                      <a:pt x="1168" y="1774"/>
                      <a:pt x="1168" y="1757"/>
                    </a:cubicBezTo>
                    <a:cubicBezTo>
                      <a:pt x="1168" y="1740"/>
                      <a:pt x="1154" y="1726"/>
                      <a:pt x="1137" y="1726"/>
                    </a:cubicBezTo>
                    <a:close/>
                    <a:moveTo>
                      <a:pt x="1069" y="1864"/>
                    </a:moveTo>
                    <a:cubicBezTo>
                      <a:pt x="1063" y="1864"/>
                      <a:pt x="1058" y="1870"/>
                      <a:pt x="1058" y="1875"/>
                    </a:cubicBezTo>
                    <a:cubicBezTo>
                      <a:pt x="1058" y="1881"/>
                      <a:pt x="1063" y="1887"/>
                      <a:pt x="1069" y="1887"/>
                    </a:cubicBezTo>
                    <a:cubicBezTo>
                      <a:pt x="1075" y="1887"/>
                      <a:pt x="1080" y="1881"/>
                      <a:pt x="1080" y="1875"/>
                    </a:cubicBezTo>
                    <a:cubicBezTo>
                      <a:pt x="1080" y="1870"/>
                      <a:pt x="1075" y="1864"/>
                      <a:pt x="1069" y="1864"/>
                    </a:cubicBezTo>
                    <a:close/>
                    <a:moveTo>
                      <a:pt x="1128" y="1997"/>
                    </a:moveTo>
                    <a:cubicBezTo>
                      <a:pt x="1126" y="1997"/>
                      <a:pt x="1120" y="2000"/>
                      <a:pt x="1120" y="2005"/>
                    </a:cubicBezTo>
                    <a:cubicBezTo>
                      <a:pt x="1120" y="2008"/>
                      <a:pt x="1122" y="2014"/>
                      <a:pt x="1128" y="2014"/>
                    </a:cubicBezTo>
                    <a:cubicBezTo>
                      <a:pt x="1133" y="2014"/>
                      <a:pt x="1137" y="2011"/>
                      <a:pt x="1137" y="2005"/>
                    </a:cubicBezTo>
                    <a:cubicBezTo>
                      <a:pt x="1137" y="2000"/>
                      <a:pt x="1134" y="1997"/>
                      <a:pt x="1128" y="1997"/>
                    </a:cubicBezTo>
                    <a:close/>
                    <a:moveTo>
                      <a:pt x="1018" y="2076"/>
                    </a:moveTo>
                    <a:cubicBezTo>
                      <a:pt x="1013" y="2076"/>
                      <a:pt x="1010" y="2081"/>
                      <a:pt x="1010" y="2084"/>
                    </a:cubicBezTo>
                    <a:cubicBezTo>
                      <a:pt x="1010" y="2087"/>
                      <a:pt x="1015" y="2093"/>
                      <a:pt x="1018" y="2093"/>
                    </a:cubicBezTo>
                    <a:cubicBezTo>
                      <a:pt x="1020" y="2093"/>
                      <a:pt x="1027" y="2087"/>
                      <a:pt x="1027" y="2084"/>
                    </a:cubicBezTo>
                    <a:cubicBezTo>
                      <a:pt x="1027" y="2081"/>
                      <a:pt x="1021" y="2076"/>
                      <a:pt x="1018" y="2076"/>
                    </a:cubicBezTo>
                    <a:close/>
                    <a:moveTo>
                      <a:pt x="1162" y="2158"/>
                    </a:moveTo>
                    <a:cubicBezTo>
                      <a:pt x="1159" y="2158"/>
                      <a:pt x="1157" y="2160"/>
                      <a:pt x="1157" y="2163"/>
                    </a:cubicBezTo>
                    <a:cubicBezTo>
                      <a:pt x="1157" y="2166"/>
                      <a:pt x="1159" y="2169"/>
                      <a:pt x="1162" y="2169"/>
                    </a:cubicBezTo>
                    <a:cubicBezTo>
                      <a:pt x="1165" y="2169"/>
                      <a:pt x="1168" y="2166"/>
                      <a:pt x="1168" y="2163"/>
                    </a:cubicBezTo>
                    <a:cubicBezTo>
                      <a:pt x="1168" y="2160"/>
                      <a:pt x="1168" y="2158"/>
                      <a:pt x="1162" y="2158"/>
                    </a:cubicBezTo>
                    <a:close/>
                    <a:moveTo>
                      <a:pt x="756" y="307"/>
                    </a:moveTo>
                    <a:cubicBezTo>
                      <a:pt x="728" y="307"/>
                      <a:pt x="705" y="330"/>
                      <a:pt x="705" y="358"/>
                    </a:cubicBezTo>
                    <a:cubicBezTo>
                      <a:pt x="705" y="386"/>
                      <a:pt x="728" y="409"/>
                      <a:pt x="756" y="409"/>
                    </a:cubicBezTo>
                    <a:cubicBezTo>
                      <a:pt x="784" y="409"/>
                      <a:pt x="807" y="386"/>
                      <a:pt x="807" y="358"/>
                    </a:cubicBezTo>
                    <a:cubicBezTo>
                      <a:pt x="807" y="330"/>
                      <a:pt x="784" y="307"/>
                      <a:pt x="756" y="307"/>
                    </a:cubicBezTo>
                    <a:close/>
                    <a:moveTo>
                      <a:pt x="905" y="307"/>
                    </a:moveTo>
                    <a:cubicBezTo>
                      <a:pt x="888" y="307"/>
                      <a:pt x="874" y="321"/>
                      <a:pt x="874" y="338"/>
                    </a:cubicBezTo>
                    <a:cubicBezTo>
                      <a:pt x="874" y="354"/>
                      <a:pt x="888" y="370"/>
                      <a:pt x="905" y="370"/>
                    </a:cubicBezTo>
                    <a:cubicBezTo>
                      <a:pt x="921" y="370"/>
                      <a:pt x="936" y="354"/>
                      <a:pt x="936" y="338"/>
                    </a:cubicBezTo>
                    <a:cubicBezTo>
                      <a:pt x="936" y="321"/>
                      <a:pt x="921" y="307"/>
                      <a:pt x="905" y="307"/>
                    </a:cubicBezTo>
                    <a:close/>
                    <a:moveTo>
                      <a:pt x="993" y="449"/>
                    </a:moveTo>
                    <a:cubicBezTo>
                      <a:pt x="962" y="449"/>
                      <a:pt x="936" y="474"/>
                      <a:pt x="936" y="505"/>
                    </a:cubicBezTo>
                    <a:cubicBezTo>
                      <a:pt x="936" y="536"/>
                      <a:pt x="962" y="561"/>
                      <a:pt x="993" y="561"/>
                    </a:cubicBezTo>
                    <a:cubicBezTo>
                      <a:pt x="1024" y="561"/>
                      <a:pt x="1049" y="536"/>
                      <a:pt x="1049" y="505"/>
                    </a:cubicBezTo>
                    <a:cubicBezTo>
                      <a:pt x="1049" y="474"/>
                      <a:pt x="1024" y="449"/>
                      <a:pt x="993" y="449"/>
                    </a:cubicBezTo>
                    <a:close/>
                    <a:moveTo>
                      <a:pt x="750" y="502"/>
                    </a:moveTo>
                    <a:cubicBezTo>
                      <a:pt x="725" y="502"/>
                      <a:pt x="705" y="521"/>
                      <a:pt x="705" y="547"/>
                    </a:cubicBezTo>
                    <a:cubicBezTo>
                      <a:pt x="705" y="572"/>
                      <a:pt x="724" y="592"/>
                      <a:pt x="750" y="592"/>
                    </a:cubicBezTo>
                    <a:cubicBezTo>
                      <a:pt x="775" y="592"/>
                      <a:pt x="795" y="572"/>
                      <a:pt x="795" y="547"/>
                    </a:cubicBezTo>
                    <a:cubicBezTo>
                      <a:pt x="795" y="521"/>
                      <a:pt x="776" y="502"/>
                      <a:pt x="750" y="502"/>
                    </a:cubicBezTo>
                    <a:close/>
                    <a:moveTo>
                      <a:pt x="863" y="409"/>
                    </a:moveTo>
                    <a:cubicBezTo>
                      <a:pt x="841" y="409"/>
                      <a:pt x="821" y="428"/>
                      <a:pt x="821" y="451"/>
                    </a:cubicBezTo>
                    <a:cubicBezTo>
                      <a:pt x="821" y="473"/>
                      <a:pt x="840" y="494"/>
                      <a:pt x="863" y="494"/>
                    </a:cubicBezTo>
                    <a:cubicBezTo>
                      <a:pt x="885" y="494"/>
                      <a:pt x="905" y="474"/>
                      <a:pt x="905" y="451"/>
                    </a:cubicBezTo>
                    <a:cubicBezTo>
                      <a:pt x="905" y="426"/>
                      <a:pt x="886" y="409"/>
                      <a:pt x="863" y="409"/>
                    </a:cubicBezTo>
                    <a:close/>
                    <a:moveTo>
                      <a:pt x="883" y="629"/>
                    </a:moveTo>
                    <a:cubicBezTo>
                      <a:pt x="866" y="629"/>
                      <a:pt x="852" y="643"/>
                      <a:pt x="852" y="660"/>
                    </a:cubicBezTo>
                    <a:cubicBezTo>
                      <a:pt x="852" y="677"/>
                      <a:pt x="866" y="691"/>
                      <a:pt x="883" y="691"/>
                    </a:cubicBezTo>
                    <a:cubicBezTo>
                      <a:pt x="900" y="691"/>
                      <a:pt x="914" y="677"/>
                      <a:pt x="914" y="660"/>
                    </a:cubicBezTo>
                    <a:cubicBezTo>
                      <a:pt x="914" y="643"/>
                      <a:pt x="900" y="629"/>
                      <a:pt x="883" y="629"/>
                    </a:cubicBezTo>
                    <a:close/>
                    <a:moveTo>
                      <a:pt x="756" y="629"/>
                    </a:moveTo>
                    <a:cubicBezTo>
                      <a:pt x="747" y="629"/>
                      <a:pt x="742" y="634"/>
                      <a:pt x="742" y="643"/>
                    </a:cubicBezTo>
                    <a:cubicBezTo>
                      <a:pt x="742" y="651"/>
                      <a:pt x="747" y="657"/>
                      <a:pt x="756" y="657"/>
                    </a:cubicBezTo>
                    <a:cubicBezTo>
                      <a:pt x="764" y="657"/>
                      <a:pt x="770" y="651"/>
                      <a:pt x="770" y="643"/>
                    </a:cubicBezTo>
                    <a:cubicBezTo>
                      <a:pt x="770" y="634"/>
                      <a:pt x="762" y="629"/>
                      <a:pt x="756" y="629"/>
                    </a:cubicBezTo>
                    <a:close/>
                    <a:moveTo>
                      <a:pt x="886" y="516"/>
                    </a:moveTo>
                    <a:cubicBezTo>
                      <a:pt x="880" y="516"/>
                      <a:pt x="874" y="522"/>
                      <a:pt x="874" y="528"/>
                    </a:cubicBezTo>
                    <a:cubicBezTo>
                      <a:pt x="874" y="533"/>
                      <a:pt x="880" y="539"/>
                      <a:pt x="886" y="539"/>
                    </a:cubicBezTo>
                    <a:cubicBezTo>
                      <a:pt x="891" y="539"/>
                      <a:pt x="897" y="533"/>
                      <a:pt x="897" y="528"/>
                    </a:cubicBezTo>
                    <a:cubicBezTo>
                      <a:pt x="897" y="522"/>
                      <a:pt x="891" y="516"/>
                      <a:pt x="886" y="516"/>
                    </a:cubicBezTo>
                    <a:close/>
                    <a:moveTo>
                      <a:pt x="1744" y="282"/>
                    </a:moveTo>
                    <a:cubicBezTo>
                      <a:pt x="1715" y="282"/>
                      <a:pt x="1693" y="305"/>
                      <a:pt x="1693" y="333"/>
                    </a:cubicBezTo>
                    <a:cubicBezTo>
                      <a:pt x="1693" y="361"/>
                      <a:pt x="1715" y="384"/>
                      <a:pt x="1744" y="384"/>
                    </a:cubicBezTo>
                    <a:cubicBezTo>
                      <a:pt x="1772" y="384"/>
                      <a:pt x="1794" y="361"/>
                      <a:pt x="1794" y="333"/>
                    </a:cubicBezTo>
                    <a:cubicBezTo>
                      <a:pt x="1794" y="305"/>
                      <a:pt x="1772" y="282"/>
                      <a:pt x="1744" y="282"/>
                    </a:cubicBezTo>
                    <a:close/>
                    <a:moveTo>
                      <a:pt x="1656" y="358"/>
                    </a:moveTo>
                    <a:cubicBezTo>
                      <a:pt x="1650" y="358"/>
                      <a:pt x="1645" y="364"/>
                      <a:pt x="1645" y="370"/>
                    </a:cubicBezTo>
                    <a:cubicBezTo>
                      <a:pt x="1645" y="375"/>
                      <a:pt x="1650" y="381"/>
                      <a:pt x="1656" y="381"/>
                    </a:cubicBezTo>
                    <a:cubicBezTo>
                      <a:pt x="1662" y="381"/>
                      <a:pt x="1667" y="375"/>
                      <a:pt x="1667" y="370"/>
                    </a:cubicBezTo>
                    <a:cubicBezTo>
                      <a:pt x="1665" y="364"/>
                      <a:pt x="1662" y="358"/>
                      <a:pt x="1656" y="358"/>
                    </a:cubicBezTo>
                    <a:close/>
                    <a:moveTo>
                      <a:pt x="1724" y="11"/>
                    </a:moveTo>
                    <a:cubicBezTo>
                      <a:pt x="1690" y="11"/>
                      <a:pt x="1665" y="36"/>
                      <a:pt x="1665" y="70"/>
                    </a:cubicBezTo>
                    <a:cubicBezTo>
                      <a:pt x="1665" y="103"/>
                      <a:pt x="1690" y="130"/>
                      <a:pt x="1724" y="130"/>
                    </a:cubicBezTo>
                    <a:cubicBezTo>
                      <a:pt x="1758" y="130"/>
                      <a:pt x="1783" y="104"/>
                      <a:pt x="1783" y="70"/>
                    </a:cubicBezTo>
                    <a:cubicBezTo>
                      <a:pt x="1783" y="39"/>
                      <a:pt x="1758" y="11"/>
                      <a:pt x="1724" y="11"/>
                    </a:cubicBezTo>
                    <a:close/>
                    <a:moveTo>
                      <a:pt x="1769" y="203"/>
                    </a:moveTo>
                    <a:cubicBezTo>
                      <a:pt x="1761" y="203"/>
                      <a:pt x="1755" y="208"/>
                      <a:pt x="1755" y="217"/>
                    </a:cubicBezTo>
                    <a:cubicBezTo>
                      <a:pt x="1755" y="225"/>
                      <a:pt x="1761" y="231"/>
                      <a:pt x="1769" y="231"/>
                    </a:cubicBezTo>
                    <a:cubicBezTo>
                      <a:pt x="1777" y="231"/>
                      <a:pt x="1783" y="226"/>
                      <a:pt x="1783" y="217"/>
                    </a:cubicBezTo>
                    <a:cubicBezTo>
                      <a:pt x="1783" y="209"/>
                      <a:pt x="1777" y="203"/>
                      <a:pt x="1769" y="203"/>
                    </a:cubicBezTo>
                    <a:close/>
                    <a:moveTo>
                      <a:pt x="2237" y="288"/>
                    </a:moveTo>
                    <a:cubicBezTo>
                      <a:pt x="2237" y="319"/>
                      <a:pt x="2263" y="344"/>
                      <a:pt x="2294" y="344"/>
                    </a:cubicBezTo>
                    <a:cubicBezTo>
                      <a:pt x="2325" y="344"/>
                      <a:pt x="2350" y="319"/>
                      <a:pt x="2350" y="288"/>
                    </a:cubicBezTo>
                    <a:cubicBezTo>
                      <a:pt x="2350" y="257"/>
                      <a:pt x="2325" y="231"/>
                      <a:pt x="2294" y="231"/>
                    </a:cubicBezTo>
                    <a:cubicBezTo>
                      <a:pt x="2263" y="231"/>
                      <a:pt x="2237" y="257"/>
                      <a:pt x="2237" y="288"/>
                    </a:cubicBezTo>
                    <a:close/>
                    <a:moveTo>
                      <a:pt x="2398" y="355"/>
                    </a:moveTo>
                    <a:cubicBezTo>
                      <a:pt x="2398" y="369"/>
                      <a:pt x="2410" y="384"/>
                      <a:pt x="2427" y="384"/>
                    </a:cubicBezTo>
                    <a:cubicBezTo>
                      <a:pt x="2441" y="384"/>
                      <a:pt x="2455" y="372"/>
                      <a:pt x="2455" y="355"/>
                    </a:cubicBezTo>
                    <a:cubicBezTo>
                      <a:pt x="2455" y="341"/>
                      <a:pt x="2443" y="327"/>
                      <a:pt x="2427" y="327"/>
                    </a:cubicBezTo>
                    <a:cubicBezTo>
                      <a:pt x="2410" y="327"/>
                      <a:pt x="2398" y="340"/>
                      <a:pt x="2398" y="355"/>
                    </a:cubicBezTo>
                    <a:close/>
                    <a:moveTo>
                      <a:pt x="1879" y="25"/>
                    </a:moveTo>
                    <a:cubicBezTo>
                      <a:pt x="1856" y="25"/>
                      <a:pt x="1837" y="45"/>
                      <a:pt x="1837" y="68"/>
                    </a:cubicBezTo>
                    <a:cubicBezTo>
                      <a:pt x="1837" y="90"/>
                      <a:pt x="1856" y="110"/>
                      <a:pt x="1879" y="110"/>
                    </a:cubicBezTo>
                    <a:cubicBezTo>
                      <a:pt x="1902" y="110"/>
                      <a:pt x="1921" y="90"/>
                      <a:pt x="1921" y="68"/>
                    </a:cubicBezTo>
                    <a:cubicBezTo>
                      <a:pt x="1921" y="45"/>
                      <a:pt x="1902" y="25"/>
                      <a:pt x="1879" y="25"/>
                    </a:cubicBezTo>
                    <a:close/>
                    <a:moveTo>
                      <a:pt x="2139" y="254"/>
                    </a:moveTo>
                    <a:cubicBezTo>
                      <a:pt x="2127" y="254"/>
                      <a:pt x="2119" y="262"/>
                      <a:pt x="2119" y="274"/>
                    </a:cubicBezTo>
                    <a:cubicBezTo>
                      <a:pt x="2119" y="285"/>
                      <a:pt x="2127" y="293"/>
                      <a:pt x="2139" y="293"/>
                    </a:cubicBezTo>
                    <a:cubicBezTo>
                      <a:pt x="2150" y="293"/>
                      <a:pt x="2158" y="285"/>
                      <a:pt x="2158" y="274"/>
                    </a:cubicBezTo>
                    <a:cubicBezTo>
                      <a:pt x="2158" y="262"/>
                      <a:pt x="2150" y="254"/>
                      <a:pt x="2139" y="25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  <p:sp>
            <p:nvSpPr>
              <p:cNvPr id="36" name="Freeform 5">
                <a:extLst>
                  <a:ext uri="{FF2B5EF4-FFF2-40B4-BE49-F238E27FC236}">
                    <a16:creationId xmlns:a16="http://schemas.microsoft.com/office/drawing/2014/main" id="{3AC3C044-4E52-46FA-9AF7-1FAC74301E1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279733" y="2017981"/>
                <a:ext cx="591194" cy="513291"/>
              </a:xfrm>
              <a:custGeom>
                <a:avLst/>
                <a:gdLst>
                  <a:gd name="T0" fmla="*/ 832 w 2441"/>
                  <a:gd name="T1" fmla="*/ 0 h 2119"/>
                  <a:gd name="T2" fmla="*/ 1052 w 2441"/>
                  <a:gd name="T3" fmla="*/ 0 h 2119"/>
                  <a:gd name="T4" fmla="*/ 1494 w 2441"/>
                  <a:gd name="T5" fmla="*/ 192 h 2119"/>
                  <a:gd name="T6" fmla="*/ 1661 w 2441"/>
                  <a:gd name="T7" fmla="*/ 96 h 2119"/>
                  <a:gd name="T8" fmla="*/ 609 w 2441"/>
                  <a:gd name="T9" fmla="*/ 384 h 2119"/>
                  <a:gd name="T10" fmla="*/ 1052 w 2441"/>
                  <a:gd name="T11" fmla="*/ 192 h 2119"/>
                  <a:gd name="T12" fmla="*/ 1109 w 2441"/>
                  <a:gd name="T13" fmla="*/ 288 h 2119"/>
                  <a:gd name="T14" fmla="*/ 1329 w 2441"/>
                  <a:gd name="T15" fmla="*/ 286 h 2119"/>
                  <a:gd name="T16" fmla="*/ 1940 w 2441"/>
                  <a:gd name="T17" fmla="*/ 192 h 2119"/>
                  <a:gd name="T18" fmla="*/ 333 w 2441"/>
                  <a:gd name="T19" fmla="*/ 480 h 2119"/>
                  <a:gd name="T20" fmla="*/ 554 w 2441"/>
                  <a:gd name="T21" fmla="*/ 478 h 2119"/>
                  <a:gd name="T22" fmla="*/ 1162 w 2441"/>
                  <a:gd name="T23" fmla="*/ 576 h 2119"/>
                  <a:gd name="T24" fmla="*/ 1274 w 2441"/>
                  <a:gd name="T25" fmla="*/ 576 h 2119"/>
                  <a:gd name="T26" fmla="*/ 1384 w 2441"/>
                  <a:gd name="T27" fmla="*/ 384 h 2119"/>
                  <a:gd name="T28" fmla="*/ 1940 w 2441"/>
                  <a:gd name="T29" fmla="*/ 384 h 2119"/>
                  <a:gd name="T30" fmla="*/ 276 w 2441"/>
                  <a:gd name="T31" fmla="*/ 771 h 2119"/>
                  <a:gd name="T32" fmla="*/ 664 w 2441"/>
                  <a:gd name="T33" fmla="*/ 677 h 2119"/>
                  <a:gd name="T34" fmla="*/ 166 w 2441"/>
                  <a:gd name="T35" fmla="*/ 771 h 2119"/>
                  <a:gd name="T36" fmla="*/ 389 w 2441"/>
                  <a:gd name="T37" fmla="*/ 962 h 2119"/>
                  <a:gd name="T38" fmla="*/ 499 w 2441"/>
                  <a:gd name="T39" fmla="*/ 771 h 2119"/>
                  <a:gd name="T40" fmla="*/ 1274 w 2441"/>
                  <a:gd name="T41" fmla="*/ 771 h 2119"/>
                  <a:gd name="T42" fmla="*/ 1494 w 2441"/>
                  <a:gd name="T43" fmla="*/ 771 h 2119"/>
                  <a:gd name="T44" fmla="*/ 1827 w 2441"/>
                  <a:gd name="T45" fmla="*/ 771 h 2119"/>
                  <a:gd name="T46" fmla="*/ 2163 w 2441"/>
                  <a:gd name="T47" fmla="*/ 771 h 2119"/>
                  <a:gd name="T48" fmla="*/ 166 w 2441"/>
                  <a:gd name="T49" fmla="*/ 962 h 2119"/>
                  <a:gd name="T50" fmla="*/ 386 w 2441"/>
                  <a:gd name="T51" fmla="*/ 962 h 2119"/>
                  <a:gd name="T52" fmla="*/ 1165 w 2441"/>
                  <a:gd name="T53" fmla="*/ 962 h 2119"/>
                  <a:gd name="T54" fmla="*/ 1384 w 2441"/>
                  <a:gd name="T55" fmla="*/ 962 h 2119"/>
                  <a:gd name="T56" fmla="*/ 1052 w 2441"/>
                  <a:gd name="T57" fmla="*/ 962 h 2119"/>
                  <a:gd name="T58" fmla="*/ 1830 w 2441"/>
                  <a:gd name="T59" fmla="*/ 962 h 2119"/>
                  <a:gd name="T60" fmla="*/ 2050 w 2441"/>
                  <a:gd name="T61" fmla="*/ 962 h 2119"/>
                  <a:gd name="T62" fmla="*/ 2383 w 2441"/>
                  <a:gd name="T63" fmla="*/ 962 h 2119"/>
                  <a:gd name="T64" fmla="*/ 389 w 2441"/>
                  <a:gd name="T65" fmla="*/ 1156 h 2119"/>
                  <a:gd name="T66" fmla="*/ 609 w 2441"/>
                  <a:gd name="T67" fmla="*/ 1156 h 2119"/>
                  <a:gd name="T68" fmla="*/ 1494 w 2441"/>
                  <a:gd name="T69" fmla="*/ 1348 h 2119"/>
                  <a:gd name="T70" fmla="*/ 996 w 2441"/>
                  <a:gd name="T71" fmla="*/ 1252 h 2119"/>
                  <a:gd name="T72" fmla="*/ 1827 w 2441"/>
                  <a:gd name="T73" fmla="*/ 1348 h 2119"/>
                  <a:gd name="T74" fmla="*/ 2050 w 2441"/>
                  <a:gd name="T75" fmla="*/ 1156 h 2119"/>
                  <a:gd name="T76" fmla="*/ 276 w 2441"/>
                  <a:gd name="T77" fmla="*/ 1348 h 2119"/>
                  <a:gd name="T78" fmla="*/ 499 w 2441"/>
                  <a:gd name="T79" fmla="*/ 1540 h 2119"/>
                  <a:gd name="T80" fmla="*/ 609 w 2441"/>
                  <a:gd name="T81" fmla="*/ 1348 h 2119"/>
                  <a:gd name="T82" fmla="*/ 1830 w 2441"/>
                  <a:gd name="T83" fmla="*/ 1348 h 2119"/>
                  <a:gd name="T84" fmla="*/ 2050 w 2441"/>
                  <a:gd name="T85" fmla="*/ 1348 h 2119"/>
                  <a:gd name="T86" fmla="*/ 609 w 2441"/>
                  <a:gd name="T87" fmla="*/ 1732 h 2119"/>
                  <a:gd name="T88" fmla="*/ 776 w 2441"/>
                  <a:gd name="T89" fmla="*/ 1636 h 2119"/>
                  <a:gd name="T90" fmla="*/ 997 w 2441"/>
                  <a:gd name="T91" fmla="*/ 1633 h 2119"/>
                  <a:gd name="T92" fmla="*/ 1604 w 2441"/>
                  <a:gd name="T93" fmla="*/ 1732 h 2119"/>
                  <a:gd name="T94" fmla="*/ 1717 w 2441"/>
                  <a:gd name="T95" fmla="*/ 1732 h 2119"/>
                  <a:gd name="T96" fmla="*/ 2107 w 2441"/>
                  <a:gd name="T97" fmla="*/ 1636 h 2119"/>
                  <a:gd name="T98" fmla="*/ 829 w 2441"/>
                  <a:gd name="T99" fmla="*/ 1924 h 2119"/>
                  <a:gd name="T100" fmla="*/ 942 w 2441"/>
                  <a:gd name="T101" fmla="*/ 1924 h 2119"/>
                  <a:gd name="T102" fmla="*/ 1329 w 2441"/>
                  <a:gd name="T103" fmla="*/ 1830 h 2119"/>
                  <a:gd name="T104" fmla="*/ 1607 w 2441"/>
                  <a:gd name="T105" fmla="*/ 1732 h 2119"/>
                  <a:gd name="T106" fmla="*/ 1830 w 2441"/>
                  <a:gd name="T107" fmla="*/ 1924 h 2119"/>
                  <a:gd name="T108" fmla="*/ 776 w 2441"/>
                  <a:gd name="T109" fmla="*/ 2022 h 2119"/>
                  <a:gd name="T110" fmla="*/ 1162 w 2441"/>
                  <a:gd name="T111" fmla="*/ 2118 h 2119"/>
                  <a:gd name="T112" fmla="*/ 1274 w 2441"/>
                  <a:gd name="T113" fmla="*/ 2118 h 2119"/>
                  <a:gd name="T114" fmla="*/ 1384 w 2441"/>
                  <a:gd name="T115" fmla="*/ 1927 h 2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441" h="2119">
                    <a:moveTo>
                      <a:pt x="776" y="96"/>
                    </a:moveTo>
                    <a:lnTo>
                      <a:pt x="719" y="192"/>
                    </a:lnTo>
                    <a:lnTo>
                      <a:pt x="609" y="192"/>
                    </a:lnTo>
                    <a:lnTo>
                      <a:pt x="553" y="96"/>
                    </a:lnTo>
                    <a:lnTo>
                      <a:pt x="609" y="0"/>
                    </a:lnTo>
                    <a:lnTo>
                      <a:pt x="719" y="0"/>
                    </a:lnTo>
                    <a:lnTo>
                      <a:pt x="776" y="96"/>
                    </a:lnTo>
                    <a:close/>
                    <a:moveTo>
                      <a:pt x="942" y="0"/>
                    </a:moveTo>
                    <a:lnTo>
                      <a:pt x="832" y="0"/>
                    </a:lnTo>
                    <a:lnTo>
                      <a:pt x="776" y="96"/>
                    </a:lnTo>
                    <a:lnTo>
                      <a:pt x="832" y="192"/>
                    </a:lnTo>
                    <a:lnTo>
                      <a:pt x="942" y="192"/>
                    </a:lnTo>
                    <a:lnTo>
                      <a:pt x="997" y="99"/>
                    </a:lnTo>
                    <a:lnTo>
                      <a:pt x="1052" y="192"/>
                    </a:lnTo>
                    <a:lnTo>
                      <a:pt x="1162" y="192"/>
                    </a:lnTo>
                    <a:lnTo>
                      <a:pt x="1219" y="96"/>
                    </a:lnTo>
                    <a:lnTo>
                      <a:pt x="1162" y="0"/>
                    </a:lnTo>
                    <a:lnTo>
                      <a:pt x="1052" y="0"/>
                    </a:lnTo>
                    <a:lnTo>
                      <a:pt x="997" y="94"/>
                    </a:lnTo>
                    <a:lnTo>
                      <a:pt x="942" y="0"/>
                    </a:lnTo>
                    <a:close/>
                    <a:moveTo>
                      <a:pt x="1384" y="0"/>
                    </a:moveTo>
                    <a:lnTo>
                      <a:pt x="1274" y="0"/>
                    </a:lnTo>
                    <a:lnTo>
                      <a:pt x="1219" y="96"/>
                    </a:lnTo>
                    <a:lnTo>
                      <a:pt x="1274" y="192"/>
                    </a:lnTo>
                    <a:lnTo>
                      <a:pt x="1384" y="192"/>
                    </a:lnTo>
                    <a:lnTo>
                      <a:pt x="1439" y="99"/>
                    </a:lnTo>
                    <a:lnTo>
                      <a:pt x="1494" y="192"/>
                    </a:lnTo>
                    <a:lnTo>
                      <a:pt x="1604" y="192"/>
                    </a:lnTo>
                    <a:lnTo>
                      <a:pt x="1661" y="96"/>
                    </a:lnTo>
                    <a:lnTo>
                      <a:pt x="1607" y="0"/>
                    </a:lnTo>
                    <a:lnTo>
                      <a:pt x="1494" y="0"/>
                    </a:lnTo>
                    <a:lnTo>
                      <a:pt x="1439" y="94"/>
                    </a:lnTo>
                    <a:lnTo>
                      <a:pt x="1384" y="0"/>
                    </a:lnTo>
                    <a:close/>
                    <a:moveTo>
                      <a:pt x="1827" y="0"/>
                    </a:moveTo>
                    <a:lnTo>
                      <a:pt x="1717" y="0"/>
                    </a:lnTo>
                    <a:lnTo>
                      <a:pt x="1661" y="96"/>
                    </a:lnTo>
                    <a:lnTo>
                      <a:pt x="1717" y="192"/>
                    </a:lnTo>
                    <a:lnTo>
                      <a:pt x="1827" y="192"/>
                    </a:lnTo>
                    <a:lnTo>
                      <a:pt x="1884" y="96"/>
                    </a:lnTo>
                    <a:lnTo>
                      <a:pt x="1827" y="0"/>
                    </a:lnTo>
                    <a:close/>
                    <a:moveTo>
                      <a:pt x="609" y="192"/>
                    </a:moveTo>
                    <a:lnTo>
                      <a:pt x="499" y="192"/>
                    </a:lnTo>
                    <a:lnTo>
                      <a:pt x="443" y="288"/>
                    </a:lnTo>
                    <a:lnTo>
                      <a:pt x="499" y="384"/>
                    </a:lnTo>
                    <a:lnTo>
                      <a:pt x="609" y="384"/>
                    </a:lnTo>
                    <a:lnTo>
                      <a:pt x="664" y="290"/>
                    </a:lnTo>
                    <a:lnTo>
                      <a:pt x="719" y="384"/>
                    </a:lnTo>
                    <a:lnTo>
                      <a:pt x="829" y="384"/>
                    </a:lnTo>
                    <a:lnTo>
                      <a:pt x="886" y="288"/>
                    </a:lnTo>
                    <a:lnTo>
                      <a:pt x="829" y="192"/>
                    </a:lnTo>
                    <a:lnTo>
                      <a:pt x="719" y="192"/>
                    </a:lnTo>
                    <a:lnTo>
                      <a:pt x="664" y="286"/>
                    </a:lnTo>
                    <a:lnTo>
                      <a:pt x="609" y="192"/>
                    </a:lnTo>
                    <a:close/>
                    <a:moveTo>
                      <a:pt x="1052" y="192"/>
                    </a:moveTo>
                    <a:lnTo>
                      <a:pt x="942" y="192"/>
                    </a:lnTo>
                    <a:lnTo>
                      <a:pt x="886" y="288"/>
                    </a:lnTo>
                    <a:lnTo>
                      <a:pt x="942" y="384"/>
                    </a:lnTo>
                    <a:lnTo>
                      <a:pt x="1052" y="384"/>
                    </a:lnTo>
                    <a:lnTo>
                      <a:pt x="1109" y="288"/>
                    </a:lnTo>
                    <a:lnTo>
                      <a:pt x="1052" y="192"/>
                    </a:lnTo>
                    <a:close/>
                    <a:moveTo>
                      <a:pt x="1274" y="192"/>
                    </a:moveTo>
                    <a:lnTo>
                      <a:pt x="1165" y="192"/>
                    </a:lnTo>
                    <a:lnTo>
                      <a:pt x="1109" y="288"/>
                    </a:lnTo>
                    <a:lnTo>
                      <a:pt x="1165" y="384"/>
                    </a:lnTo>
                    <a:lnTo>
                      <a:pt x="1274" y="384"/>
                    </a:lnTo>
                    <a:lnTo>
                      <a:pt x="1329" y="290"/>
                    </a:lnTo>
                    <a:lnTo>
                      <a:pt x="1384" y="384"/>
                    </a:lnTo>
                    <a:lnTo>
                      <a:pt x="1494" y="384"/>
                    </a:lnTo>
                    <a:lnTo>
                      <a:pt x="1551" y="288"/>
                    </a:lnTo>
                    <a:lnTo>
                      <a:pt x="1494" y="192"/>
                    </a:lnTo>
                    <a:lnTo>
                      <a:pt x="1384" y="192"/>
                    </a:lnTo>
                    <a:lnTo>
                      <a:pt x="1329" y="286"/>
                    </a:lnTo>
                    <a:lnTo>
                      <a:pt x="1274" y="192"/>
                    </a:lnTo>
                    <a:close/>
                    <a:moveTo>
                      <a:pt x="1717" y="192"/>
                    </a:moveTo>
                    <a:lnTo>
                      <a:pt x="1607" y="192"/>
                    </a:lnTo>
                    <a:lnTo>
                      <a:pt x="1551" y="288"/>
                    </a:lnTo>
                    <a:lnTo>
                      <a:pt x="1607" y="384"/>
                    </a:lnTo>
                    <a:lnTo>
                      <a:pt x="1717" y="384"/>
                    </a:lnTo>
                    <a:lnTo>
                      <a:pt x="1774" y="288"/>
                    </a:lnTo>
                    <a:lnTo>
                      <a:pt x="1717" y="192"/>
                    </a:lnTo>
                    <a:close/>
                    <a:moveTo>
                      <a:pt x="1940" y="192"/>
                    </a:moveTo>
                    <a:lnTo>
                      <a:pt x="1830" y="192"/>
                    </a:lnTo>
                    <a:lnTo>
                      <a:pt x="1774" y="288"/>
                    </a:lnTo>
                    <a:lnTo>
                      <a:pt x="1830" y="384"/>
                    </a:lnTo>
                    <a:lnTo>
                      <a:pt x="1940" y="384"/>
                    </a:lnTo>
                    <a:lnTo>
                      <a:pt x="1997" y="288"/>
                    </a:lnTo>
                    <a:lnTo>
                      <a:pt x="1940" y="192"/>
                    </a:lnTo>
                    <a:close/>
                    <a:moveTo>
                      <a:pt x="499" y="384"/>
                    </a:moveTo>
                    <a:lnTo>
                      <a:pt x="389" y="384"/>
                    </a:lnTo>
                    <a:lnTo>
                      <a:pt x="333" y="480"/>
                    </a:lnTo>
                    <a:lnTo>
                      <a:pt x="389" y="576"/>
                    </a:lnTo>
                    <a:lnTo>
                      <a:pt x="499" y="576"/>
                    </a:lnTo>
                    <a:lnTo>
                      <a:pt x="554" y="482"/>
                    </a:lnTo>
                    <a:lnTo>
                      <a:pt x="609" y="576"/>
                    </a:lnTo>
                    <a:lnTo>
                      <a:pt x="719" y="576"/>
                    </a:lnTo>
                    <a:lnTo>
                      <a:pt x="776" y="480"/>
                    </a:lnTo>
                    <a:lnTo>
                      <a:pt x="719" y="384"/>
                    </a:lnTo>
                    <a:lnTo>
                      <a:pt x="609" y="384"/>
                    </a:lnTo>
                    <a:lnTo>
                      <a:pt x="554" y="478"/>
                    </a:lnTo>
                    <a:lnTo>
                      <a:pt x="499" y="384"/>
                    </a:lnTo>
                    <a:close/>
                    <a:moveTo>
                      <a:pt x="942" y="384"/>
                    </a:moveTo>
                    <a:lnTo>
                      <a:pt x="832" y="384"/>
                    </a:lnTo>
                    <a:lnTo>
                      <a:pt x="776" y="480"/>
                    </a:lnTo>
                    <a:lnTo>
                      <a:pt x="832" y="576"/>
                    </a:lnTo>
                    <a:lnTo>
                      <a:pt x="942" y="576"/>
                    </a:lnTo>
                    <a:lnTo>
                      <a:pt x="997" y="482"/>
                    </a:lnTo>
                    <a:lnTo>
                      <a:pt x="1052" y="576"/>
                    </a:lnTo>
                    <a:lnTo>
                      <a:pt x="1162" y="576"/>
                    </a:lnTo>
                    <a:lnTo>
                      <a:pt x="1219" y="480"/>
                    </a:lnTo>
                    <a:lnTo>
                      <a:pt x="1162" y="384"/>
                    </a:lnTo>
                    <a:lnTo>
                      <a:pt x="1052" y="384"/>
                    </a:lnTo>
                    <a:lnTo>
                      <a:pt x="997" y="478"/>
                    </a:lnTo>
                    <a:lnTo>
                      <a:pt x="942" y="384"/>
                    </a:lnTo>
                    <a:close/>
                    <a:moveTo>
                      <a:pt x="1384" y="384"/>
                    </a:moveTo>
                    <a:lnTo>
                      <a:pt x="1274" y="384"/>
                    </a:lnTo>
                    <a:lnTo>
                      <a:pt x="1219" y="480"/>
                    </a:lnTo>
                    <a:lnTo>
                      <a:pt x="1274" y="576"/>
                    </a:lnTo>
                    <a:lnTo>
                      <a:pt x="1384" y="576"/>
                    </a:lnTo>
                    <a:lnTo>
                      <a:pt x="1439" y="482"/>
                    </a:lnTo>
                    <a:lnTo>
                      <a:pt x="1494" y="576"/>
                    </a:lnTo>
                    <a:lnTo>
                      <a:pt x="1604" y="576"/>
                    </a:lnTo>
                    <a:lnTo>
                      <a:pt x="1661" y="480"/>
                    </a:lnTo>
                    <a:lnTo>
                      <a:pt x="1607" y="384"/>
                    </a:lnTo>
                    <a:lnTo>
                      <a:pt x="1494" y="384"/>
                    </a:lnTo>
                    <a:lnTo>
                      <a:pt x="1439" y="478"/>
                    </a:lnTo>
                    <a:lnTo>
                      <a:pt x="1384" y="384"/>
                    </a:lnTo>
                    <a:close/>
                    <a:moveTo>
                      <a:pt x="1827" y="384"/>
                    </a:moveTo>
                    <a:lnTo>
                      <a:pt x="1717" y="384"/>
                    </a:lnTo>
                    <a:lnTo>
                      <a:pt x="1661" y="480"/>
                    </a:lnTo>
                    <a:lnTo>
                      <a:pt x="1717" y="576"/>
                    </a:lnTo>
                    <a:lnTo>
                      <a:pt x="1827" y="576"/>
                    </a:lnTo>
                    <a:lnTo>
                      <a:pt x="1884" y="480"/>
                    </a:lnTo>
                    <a:lnTo>
                      <a:pt x="1827" y="384"/>
                    </a:lnTo>
                    <a:close/>
                    <a:moveTo>
                      <a:pt x="2050" y="384"/>
                    </a:moveTo>
                    <a:lnTo>
                      <a:pt x="1940" y="384"/>
                    </a:lnTo>
                    <a:lnTo>
                      <a:pt x="1884" y="480"/>
                    </a:lnTo>
                    <a:lnTo>
                      <a:pt x="1940" y="576"/>
                    </a:lnTo>
                    <a:lnTo>
                      <a:pt x="2050" y="576"/>
                    </a:lnTo>
                    <a:lnTo>
                      <a:pt x="2107" y="480"/>
                    </a:lnTo>
                    <a:lnTo>
                      <a:pt x="2050" y="384"/>
                    </a:lnTo>
                    <a:close/>
                    <a:moveTo>
                      <a:pt x="386" y="579"/>
                    </a:moveTo>
                    <a:lnTo>
                      <a:pt x="276" y="579"/>
                    </a:lnTo>
                    <a:lnTo>
                      <a:pt x="220" y="675"/>
                    </a:lnTo>
                    <a:lnTo>
                      <a:pt x="276" y="771"/>
                    </a:lnTo>
                    <a:lnTo>
                      <a:pt x="386" y="771"/>
                    </a:lnTo>
                    <a:lnTo>
                      <a:pt x="443" y="675"/>
                    </a:lnTo>
                    <a:lnTo>
                      <a:pt x="386" y="579"/>
                    </a:lnTo>
                    <a:close/>
                    <a:moveTo>
                      <a:pt x="609" y="579"/>
                    </a:moveTo>
                    <a:lnTo>
                      <a:pt x="499" y="579"/>
                    </a:lnTo>
                    <a:lnTo>
                      <a:pt x="443" y="675"/>
                    </a:lnTo>
                    <a:lnTo>
                      <a:pt x="499" y="771"/>
                    </a:lnTo>
                    <a:lnTo>
                      <a:pt x="609" y="771"/>
                    </a:lnTo>
                    <a:lnTo>
                      <a:pt x="664" y="677"/>
                    </a:lnTo>
                    <a:lnTo>
                      <a:pt x="719" y="771"/>
                    </a:lnTo>
                    <a:lnTo>
                      <a:pt x="829" y="771"/>
                    </a:lnTo>
                    <a:lnTo>
                      <a:pt x="886" y="675"/>
                    </a:lnTo>
                    <a:lnTo>
                      <a:pt x="829" y="579"/>
                    </a:lnTo>
                    <a:lnTo>
                      <a:pt x="719" y="579"/>
                    </a:lnTo>
                    <a:lnTo>
                      <a:pt x="664" y="672"/>
                    </a:lnTo>
                    <a:lnTo>
                      <a:pt x="609" y="579"/>
                    </a:lnTo>
                    <a:close/>
                    <a:moveTo>
                      <a:pt x="276" y="771"/>
                    </a:moveTo>
                    <a:lnTo>
                      <a:pt x="166" y="771"/>
                    </a:lnTo>
                    <a:lnTo>
                      <a:pt x="110" y="867"/>
                    </a:lnTo>
                    <a:lnTo>
                      <a:pt x="166" y="962"/>
                    </a:lnTo>
                    <a:lnTo>
                      <a:pt x="276" y="962"/>
                    </a:lnTo>
                    <a:lnTo>
                      <a:pt x="333" y="867"/>
                    </a:lnTo>
                    <a:lnTo>
                      <a:pt x="276" y="771"/>
                    </a:lnTo>
                    <a:close/>
                    <a:moveTo>
                      <a:pt x="499" y="771"/>
                    </a:moveTo>
                    <a:lnTo>
                      <a:pt x="389" y="771"/>
                    </a:lnTo>
                    <a:lnTo>
                      <a:pt x="333" y="867"/>
                    </a:lnTo>
                    <a:lnTo>
                      <a:pt x="389" y="962"/>
                    </a:lnTo>
                    <a:lnTo>
                      <a:pt x="499" y="962"/>
                    </a:lnTo>
                    <a:lnTo>
                      <a:pt x="554" y="869"/>
                    </a:lnTo>
                    <a:lnTo>
                      <a:pt x="609" y="962"/>
                    </a:lnTo>
                    <a:lnTo>
                      <a:pt x="719" y="962"/>
                    </a:lnTo>
                    <a:lnTo>
                      <a:pt x="776" y="867"/>
                    </a:lnTo>
                    <a:lnTo>
                      <a:pt x="719" y="771"/>
                    </a:lnTo>
                    <a:lnTo>
                      <a:pt x="609" y="771"/>
                    </a:lnTo>
                    <a:lnTo>
                      <a:pt x="554" y="864"/>
                    </a:lnTo>
                    <a:lnTo>
                      <a:pt x="499" y="771"/>
                    </a:lnTo>
                    <a:close/>
                    <a:moveTo>
                      <a:pt x="1162" y="771"/>
                    </a:moveTo>
                    <a:lnTo>
                      <a:pt x="1052" y="771"/>
                    </a:lnTo>
                    <a:lnTo>
                      <a:pt x="996" y="867"/>
                    </a:lnTo>
                    <a:lnTo>
                      <a:pt x="1052" y="962"/>
                    </a:lnTo>
                    <a:lnTo>
                      <a:pt x="1162" y="962"/>
                    </a:lnTo>
                    <a:lnTo>
                      <a:pt x="1219" y="867"/>
                    </a:lnTo>
                    <a:lnTo>
                      <a:pt x="1162" y="771"/>
                    </a:lnTo>
                    <a:close/>
                    <a:moveTo>
                      <a:pt x="1384" y="771"/>
                    </a:moveTo>
                    <a:lnTo>
                      <a:pt x="1274" y="771"/>
                    </a:lnTo>
                    <a:lnTo>
                      <a:pt x="1219" y="867"/>
                    </a:lnTo>
                    <a:lnTo>
                      <a:pt x="1274" y="962"/>
                    </a:lnTo>
                    <a:lnTo>
                      <a:pt x="1384" y="962"/>
                    </a:lnTo>
                    <a:lnTo>
                      <a:pt x="1439" y="869"/>
                    </a:lnTo>
                    <a:lnTo>
                      <a:pt x="1494" y="962"/>
                    </a:lnTo>
                    <a:lnTo>
                      <a:pt x="1604" y="962"/>
                    </a:lnTo>
                    <a:lnTo>
                      <a:pt x="1661" y="867"/>
                    </a:lnTo>
                    <a:lnTo>
                      <a:pt x="1607" y="771"/>
                    </a:lnTo>
                    <a:lnTo>
                      <a:pt x="1494" y="771"/>
                    </a:lnTo>
                    <a:lnTo>
                      <a:pt x="1439" y="864"/>
                    </a:lnTo>
                    <a:lnTo>
                      <a:pt x="1384" y="771"/>
                    </a:lnTo>
                    <a:close/>
                    <a:moveTo>
                      <a:pt x="1827" y="771"/>
                    </a:moveTo>
                    <a:lnTo>
                      <a:pt x="1717" y="771"/>
                    </a:lnTo>
                    <a:lnTo>
                      <a:pt x="1661" y="867"/>
                    </a:lnTo>
                    <a:lnTo>
                      <a:pt x="1717" y="962"/>
                    </a:lnTo>
                    <a:lnTo>
                      <a:pt x="1827" y="962"/>
                    </a:lnTo>
                    <a:lnTo>
                      <a:pt x="1884" y="867"/>
                    </a:lnTo>
                    <a:lnTo>
                      <a:pt x="1827" y="771"/>
                    </a:lnTo>
                    <a:close/>
                    <a:moveTo>
                      <a:pt x="2050" y="771"/>
                    </a:moveTo>
                    <a:lnTo>
                      <a:pt x="1940" y="771"/>
                    </a:lnTo>
                    <a:lnTo>
                      <a:pt x="1884" y="867"/>
                    </a:lnTo>
                    <a:lnTo>
                      <a:pt x="1940" y="962"/>
                    </a:lnTo>
                    <a:lnTo>
                      <a:pt x="2050" y="962"/>
                    </a:lnTo>
                    <a:lnTo>
                      <a:pt x="2107" y="867"/>
                    </a:lnTo>
                    <a:lnTo>
                      <a:pt x="2050" y="771"/>
                    </a:lnTo>
                    <a:close/>
                    <a:moveTo>
                      <a:pt x="2273" y="771"/>
                    </a:moveTo>
                    <a:lnTo>
                      <a:pt x="2163" y="771"/>
                    </a:lnTo>
                    <a:lnTo>
                      <a:pt x="2107" y="867"/>
                    </a:lnTo>
                    <a:lnTo>
                      <a:pt x="2163" y="962"/>
                    </a:lnTo>
                    <a:lnTo>
                      <a:pt x="2273" y="962"/>
                    </a:lnTo>
                    <a:lnTo>
                      <a:pt x="2330" y="867"/>
                    </a:lnTo>
                    <a:lnTo>
                      <a:pt x="2273" y="771"/>
                    </a:lnTo>
                    <a:close/>
                    <a:moveTo>
                      <a:pt x="386" y="962"/>
                    </a:moveTo>
                    <a:lnTo>
                      <a:pt x="276" y="962"/>
                    </a:lnTo>
                    <a:lnTo>
                      <a:pt x="221" y="1056"/>
                    </a:lnTo>
                    <a:lnTo>
                      <a:pt x="166" y="962"/>
                    </a:lnTo>
                    <a:lnTo>
                      <a:pt x="56" y="962"/>
                    </a:lnTo>
                    <a:lnTo>
                      <a:pt x="0" y="1058"/>
                    </a:lnTo>
                    <a:lnTo>
                      <a:pt x="56" y="1153"/>
                    </a:lnTo>
                    <a:lnTo>
                      <a:pt x="166" y="1153"/>
                    </a:lnTo>
                    <a:lnTo>
                      <a:pt x="221" y="1061"/>
                    </a:lnTo>
                    <a:lnTo>
                      <a:pt x="276" y="1153"/>
                    </a:lnTo>
                    <a:lnTo>
                      <a:pt x="386" y="1153"/>
                    </a:lnTo>
                    <a:lnTo>
                      <a:pt x="443" y="1058"/>
                    </a:lnTo>
                    <a:lnTo>
                      <a:pt x="386" y="962"/>
                    </a:lnTo>
                    <a:close/>
                    <a:moveTo>
                      <a:pt x="609" y="962"/>
                    </a:moveTo>
                    <a:lnTo>
                      <a:pt x="499" y="962"/>
                    </a:lnTo>
                    <a:lnTo>
                      <a:pt x="443" y="1058"/>
                    </a:lnTo>
                    <a:lnTo>
                      <a:pt x="499" y="1153"/>
                    </a:lnTo>
                    <a:lnTo>
                      <a:pt x="609" y="1153"/>
                    </a:lnTo>
                    <a:lnTo>
                      <a:pt x="666" y="1058"/>
                    </a:lnTo>
                    <a:lnTo>
                      <a:pt x="609" y="962"/>
                    </a:lnTo>
                    <a:close/>
                    <a:moveTo>
                      <a:pt x="1274" y="962"/>
                    </a:moveTo>
                    <a:lnTo>
                      <a:pt x="1165" y="962"/>
                    </a:lnTo>
                    <a:lnTo>
                      <a:pt x="1109" y="1058"/>
                    </a:lnTo>
                    <a:lnTo>
                      <a:pt x="1165" y="1153"/>
                    </a:lnTo>
                    <a:lnTo>
                      <a:pt x="1274" y="1153"/>
                    </a:lnTo>
                    <a:lnTo>
                      <a:pt x="1329" y="1061"/>
                    </a:lnTo>
                    <a:lnTo>
                      <a:pt x="1384" y="1153"/>
                    </a:lnTo>
                    <a:lnTo>
                      <a:pt x="1494" y="1153"/>
                    </a:lnTo>
                    <a:lnTo>
                      <a:pt x="1551" y="1058"/>
                    </a:lnTo>
                    <a:lnTo>
                      <a:pt x="1494" y="962"/>
                    </a:lnTo>
                    <a:lnTo>
                      <a:pt x="1384" y="962"/>
                    </a:lnTo>
                    <a:lnTo>
                      <a:pt x="1329" y="1056"/>
                    </a:lnTo>
                    <a:lnTo>
                      <a:pt x="1274" y="962"/>
                    </a:lnTo>
                    <a:close/>
                    <a:moveTo>
                      <a:pt x="1052" y="962"/>
                    </a:moveTo>
                    <a:lnTo>
                      <a:pt x="942" y="962"/>
                    </a:lnTo>
                    <a:lnTo>
                      <a:pt x="886" y="1058"/>
                    </a:lnTo>
                    <a:lnTo>
                      <a:pt x="942" y="1153"/>
                    </a:lnTo>
                    <a:lnTo>
                      <a:pt x="1052" y="1153"/>
                    </a:lnTo>
                    <a:lnTo>
                      <a:pt x="1109" y="1058"/>
                    </a:lnTo>
                    <a:lnTo>
                      <a:pt x="1052" y="962"/>
                    </a:lnTo>
                    <a:close/>
                    <a:moveTo>
                      <a:pt x="1717" y="962"/>
                    </a:moveTo>
                    <a:lnTo>
                      <a:pt x="1607" y="962"/>
                    </a:lnTo>
                    <a:lnTo>
                      <a:pt x="1551" y="1058"/>
                    </a:lnTo>
                    <a:lnTo>
                      <a:pt x="1607" y="1153"/>
                    </a:lnTo>
                    <a:lnTo>
                      <a:pt x="1717" y="1153"/>
                    </a:lnTo>
                    <a:lnTo>
                      <a:pt x="1774" y="1058"/>
                    </a:lnTo>
                    <a:lnTo>
                      <a:pt x="1717" y="962"/>
                    </a:lnTo>
                    <a:close/>
                    <a:moveTo>
                      <a:pt x="1940" y="962"/>
                    </a:moveTo>
                    <a:lnTo>
                      <a:pt x="1830" y="962"/>
                    </a:lnTo>
                    <a:lnTo>
                      <a:pt x="1774" y="1058"/>
                    </a:lnTo>
                    <a:lnTo>
                      <a:pt x="1830" y="1153"/>
                    </a:lnTo>
                    <a:lnTo>
                      <a:pt x="1940" y="1153"/>
                    </a:lnTo>
                    <a:lnTo>
                      <a:pt x="1995" y="1061"/>
                    </a:lnTo>
                    <a:lnTo>
                      <a:pt x="2050" y="1153"/>
                    </a:lnTo>
                    <a:lnTo>
                      <a:pt x="2160" y="1153"/>
                    </a:lnTo>
                    <a:lnTo>
                      <a:pt x="2217" y="1058"/>
                    </a:lnTo>
                    <a:lnTo>
                      <a:pt x="2160" y="962"/>
                    </a:lnTo>
                    <a:lnTo>
                      <a:pt x="2050" y="962"/>
                    </a:lnTo>
                    <a:lnTo>
                      <a:pt x="1995" y="1056"/>
                    </a:lnTo>
                    <a:lnTo>
                      <a:pt x="1940" y="962"/>
                    </a:lnTo>
                    <a:close/>
                    <a:moveTo>
                      <a:pt x="2383" y="962"/>
                    </a:moveTo>
                    <a:lnTo>
                      <a:pt x="2273" y="962"/>
                    </a:lnTo>
                    <a:lnTo>
                      <a:pt x="2217" y="1058"/>
                    </a:lnTo>
                    <a:lnTo>
                      <a:pt x="2273" y="1153"/>
                    </a:lnTo>
                    <a:lnTo>
                      <a:pt x="2383" y="1153"/>
                    </a:lnTo>
                    <a:lnTo>
                      <a:pt x="2440" y="1058"/>
                    </a:lnTo>
                    <a:lnTo>
                      <a:pt x="2383" y="962"/>
                    </a:lnTo>
                    <a:close/>
                    <a:moveTo>
                      <a:pt x="276" y="1156"/>
                    </a:moveTo>
                    <a:lnTo>
                      <a:pt x="166" y="1156"/>
                    </a:lnTo>
                    <a:lnTo>
                      <a:pt x="110" y="1252"/>
                    </a:lnTo>
                    <a:lnTo>
                      <a:pt x="166" y="1348"/>
                    </a:lnTo>
                    <a:lnTo>
                      <a:pt x="276" y="1348"/>
                    </a:lnTo>
                    <a:lnTo>
                      <a:pt x="333" y="1252"/>
                    </a:lnTo>
                    <a:lnTo>
                      <a:pt x="276" y="1156"/>
                    </a:lnTo>
                    <a:close/>
                    <a:moveTo>
                      <a:pt x="499" y="1156"/>
                    </a:moveTo>
                    <a:lnTo>
                      <a:pt x="389" y="1156"/>
                    </a:lnTo>
                    <a:lnTo>
                      <a:pt x="333" y="1252"/>
                    </a:lnTo>
                    <a:lnTo>
                      <a:pt x="389" y="1348"/>
                    </a:lnTo>
                    <a:lnTo>
                      <a:pt x="499" y="1348"/>
                    </a:lnTo>
                    <a:lnTo>
                      <a:pt x="554" y="1254"/>
                    </a:lnTo>
                    <a:lnTo>
                      <a:pt x="609" y="1348"/>
                    </a:lnTo>
                    <a:lnTo>
                      <a:pt x="719" y="1348"/>
                    </a:lnTo>
                    <a:lnTo>
                      <a:pt x="776" y="1252"/>
                    </a:lnTo>
                    <a:lnTo>
                      <a:pt x="719" y="1156"/>
                    </a:lnTo>
                    <a:lnTo>
                      <a:pt x="609" y="1156"/>
                    </a:lnTo>
                    <a:lnTo>
                      <a:pt x="554" y="1250"/>
                    </a:lnTo>
                    <a:lnTo>
                      <a:pt x="499" y="1156"/>
                    </a:lnTo>
                    <a:close/>
                    <a:moveTo>
                      <a:pt x="1384" y="1156"/>
                    </a:moveTo>
                    <a:lnTo>
                      <a:pt x="1274" y="1156"/>
                    </a:lnTo>
                    <a:lnTo>
                      <a:pt x="1219" y="1252"/>
                    </a:lnTo>
                    <a:lnTo>
                      <a:pt x="1274" y="1348"/>
                    </a:lnTo>
                    <a:lnTo>
                      <a:pt x="1384" y="1348"/>
                    </a:lnTo>
                    <a:lnTo>
                      <a:pt x="1439" y="1254"/>
                    </a:lnTo>
                    <a:lnTo>
                      <a:pt x="1494" y="1348"/>
                    </a:lnTo>
                    <a:lnTo>
                      <a:pt x="1604" y="1348"/>
                    </a:lnTo>
                    <a:lnTo>
                      <a:pt x="1661" y="1252"/>
                    </a:lnTo>
                    <a:lnTo>
                      <a:pt x="1607" y="1156"/>
                    </a:lnTo>
                    <a:lnTo>
                      <a:pt x="1494" y="1156"/>
                    </a:lnTo>
                    <a:lnTo>
                      <a:pt x="1439" y="1250"/>
                    </a:lnTo>
                    <a:lnTo>
                      <a:pt x="1384" y="1156"/>
                    </a:lnTo>
                    <a:close/>
                    <a:moveTo>
                      <a:pt x="1162" y="1156"/>
                    </a:moveTo>
                    <a:lnTo>
                      <a:pt x="1052" y="1156"/>
                    </a:lnTo>
                    <a:lnTo>
                      <a:pt x="996" y="1252"/>
                    </a:lnTo>
                    <a:lnTo>
                      <a:pt x="1052" y="1348"/>
                    </a:lnTo>
                    <a:lnTo>
                      <a:pt x="1162" y="1348"/>
                    </a:lnTo>
                    <a:lnTo>
                      <a:pt x="1219" y="1252"/>
                    </a:lnTo>
                    <a:lnTo>
                      <a:pt x="1162" y="1156"/>
                    </a:lnTo>
                    <a:close/>
                    <a:moveTo>
                      <a:pt x="1827" y="1156"/>
                    </a:moveTo>
                    <a:lnTo>
                      <a:pt x="1717" y="1156"/>
                    </a:lnTo>
                    <a:lnTo>
                      <a:pt x="1661" y="1252"/>
                    </a:lnTo>
                    <a:lnTo>
                      <a:pt x="1717" y="1348"/>
                    </a:lnTo>
                    <a:lnTo>
                      <a:pt x="1827" y="1348"/>
                    </a:lnTo>
                    <a:lnTo>
                      <a:pt x="1884" y="1252"/>
                    </a:lnTo>
                    <a:lnTo>
                      <a:pt x="1827" y="1156"/>
                    </a:lnTo>
                    <a:close/>
                    <a:moveTo>
                      <a:pt x="2050" y="1156"/>
                    </a:moveTo>
                    <a:lnTo>
                      <a:pt x="1940" y="1156"/>
                    </a:lnTo>
                    <a:lnTo>
                      <a:pt x="1884" y="1252"/>
                    </a:lnTo>
                    <a:lnTo>
                      <a:pt x="1940" y="1348"/>
                    </a:lnTo>
                    <a:lnTo>
                      <a:pt x="2050" y="1348"/>
                    </a:lnTo>
                    <a:lnTo>
                      <a:pt x="2107" y="1252"/>
                    </a:lnTo>
                    <a:lnTo>
                      <a:pt x="2050" y="1156"/>
                    </a:lnTo>
                    <a:close/>
                    <a:moveTo>
                      <a:pt x="2273" y="1156"/>
                    </a:moveTo>
                    <a:lnTo>
                      <a:pt x="2163" y="1156"/>
                    </a:lnTo>
                    <a:lnTo>
                      <a:pt x="2107" y="1252"/>
                    </a:lnTo>
                    <a:lnTo>
                      <a:pt x="2163" y="1348"/>
                    </a:lnTo>
                    <a:lnTo>
                      <a:pt x="2273" y="1348"/>
                    </a:lnTo>
                    <a:lnTo>
                      <a:pt x="2330" y="1252"/>
                    </a:lnTo>
                    <a:lnTo>
                      <a:pt x="2273" y="1156"/>
                    </a:lnTo>
                    <a:close/>
                    <a:moveTo>
                      <a:pt x="386" y="1348"/>
                    </a:moveTo>
                    <a:lnTo>
                      <a:pt x="276" y="1348"/>
                    </a:lnTo>
                    <a:lnTo>
                      <a:pt x="220" y="1444"/>
                    </a:lnTo>
                    <a:lnTo>
                      <a:pt x="276" y="1540"/>
                    </a:lnTo>
                    <a:lnTo>
                      <a:pt x="386" y="1540"/>
                    </a:lnTo>
                    <a:lnTo>
                      <a:pt x="443" y="1444"/>
                    </a:lnTo>
                    <a:lnTo>
                      <a:pt x="386" y="1348"/>
                    </a:lnTo>
                    <a:close/>
                    <a:moveTo>
                      <a:pt x="609" y="1348"/>
                    </a:moveTo>
                    <a:lnTo>
                      <a:pt x="499" y="1348"/>
                    </a:lnTo>
                    <a:lnTo>
                      <a:pt x="443" y="1444"/>
                    </a:lnTo>
                    <a:lnTo>
                      <a:pt x="499" y="1540"/>
                    </a:lnTo>
                    <a:lnTo>
                      <a:pt x="609" y="1540"/>
                    </a:lnTo>
                    <a:lnTo>
                      <a:pt x="664" y="1446"/>
                    </a:lnTo>
                    <a:lnTo>
                      <a:pt x="719" y="1540"/>
                    </a:lnTo>
                    <a:lnTo>
                      <a:pt x="829" y="1540"/>
                    </a:lnTo>
                    <a:lnTo>
                      <a:pt x="886" y="1444"/>
                    </a:lnTo>
                    <a:lnTo>
                      <a:pt x="829" y="1348"/>
                    </a:lnTo>
                    <a:lnTo>
                      <a:pt x="719" y="1348"/>
                    </a:lnTo>
                    <a:lnTo>
                      <a:pt x="664" y="1442"/>
                    </a:lnTo>
                    <a:lnTo>
                      <a:pt x="609" y="1348"/>
                    </a:lnTo>
                    <a:close/>
                    <a:moveTo>
                      <a:pt x="1717" y="1348"/>
                    </a:moveTo>
                    <a:lnTo>
                      <a:pt x="1607" y="1348"/>
                    </a:lnTo>
                    <a:lnTo>
                      <a:pt x="1551" y="1444"/>
                    </a:lnTo>
                    <a:lnTo>
                      <a:pt x="1607" y="1540"/>
                    </a:lnTo>
                    <a:lnTo>
                      <a:pt x="1717" y="1540"/>
                    </a:lnTo>
                    <a:lnTo>
                      <a:pt x="1774" y="1444"/>
                    </a:lnTo>
                    <a:lnTo>
                      <a:pt x="1717" y="1348"/>
                    </a:lnTo>
                    <a:close/>
                    <a:moveTo>
                      <a:pt x="1940" y="1348"/>
                    </a:moveTo>
                    <a:lnTo>
                      <a:pt x="1830" y="1348"/>
                    </a:lnTo>
                    <a:lnTo>
                      <a:pt x="1774" y="1444"/>
                    </a:lnTo>
                    <a:lnTo>
                      <a:pt x="1830" y="1540"/>
                    </a:lnTo>
                    <a:lnTo>
                      <a:pt x="1940" y="1540"/>
                    </a:lnTo>
                    <a:lnTo>
                      <a:pt x="1995" y="1446"/>
                    </a:lnTo>
                    <a:lnTo>
                      <a:pt x="2050" y="1540"/>
                    </a:lnTo>
                    <a:lnTo>
                      <a:pt x="2160" y="1540"/>
                    </a:lnTo>
                    <a:lnTo>
                      <a:pt x="2217" y="1444"/>
                    </a:lnTo>
                    <a:lnTo>
                      <a:pt x="2160" y="1348"/>
                    </a:lnTo>
                    <a:lnTo>
                      <a:pt x="2050" y="1348"/>
                    </a:lnTo>
                    <a:lnTo>
                      <a:pt x="1995" y="1442"/>
                    </a:lnTo>
                    <a:lnTo>
                      <a:pt x="1940" y="1348"/>
                    </a:lnTo>
                    <a:close/>
                    <a:moveTo>
                      <a:pt x="499" y="1540"/>
                    </a:moveTo>
                    <a:lnTo>
                      <a:pt x="389" y="1540"/>
                    </a:lnTo>
                    <a:lnTo>
                      <a:pt x="333" y="1636"/>
                    </a:lnTo>
                    <a:lnTo>
                      <a:pt x="389" y="1732"/>
                    </a:lnTo>
                    <a:lnTo>
                      <a:pt x="499" y="1732"/>
                    </a:lnTo>
                    <a:lnTo>
                      <a:pt x="554" y="1638"/>
                    </a:lnTo>
                    <a:lnTo>
                      <a:pt x="609" y="1732"/>
                    </a:lnTo>
                    <a:lnTo>
                      <a:pt x="719" y="1732"/>
                    </a:lnTo>
                    <a:lnTo>
                      <a:pt x="776" y="1636"/>
                    </a:lnTo>
                    <a:lnTo>
                      <a:pt x="719" y="1540"/>
                    </a:lnTo>
                    <a:lnTo>
                      <a:pt x="609" y="1540"/>
                    </a:lnTo>
                    <a:lnTo>
                      <a:pt x="554" y="1633"/>
                    </a:lnTo>
                    <a:lnTo>
                      <a:pt x="499" y="1540"/>
                    </a:lnTo>
                    <a:close/>
                    <a:moveTo>
                      <a:pt x="942" y="1540"/>
                    </a:moveTo>
                    <a:lnTo>
                      <a:pt x="832" y="1540"/>
                    </a:lnTo>
                    <a:lnTo>
                      <a:pt x="776" y="1636"/>
                    </a:lnTo>
                    <a:lnTo>
                      <a:pt x="832" y="1732"/>
                    </a:lnTo>
                    <a:lnTo>
                      <a:pt x="942" y="1732"/>
                    </a:lnTo>
                    <a:lnTo>
                      <a:pt x="997" y="1638"/>
                    </a:lnTo>
                    <a:lnTo>
                      <a:pt x="1052" y="1732"/>
                    </a:lnTo>
                    <a:lnTo>
                      <a:pt x="1162" y="1732"/>
                    </a:lnTo>
                    <a:lnTo>
                      <a:pt x="1219" y="1636"/>
                    </a:lnTo>
                    <a:lnTo>
                      <a:pt x="1162" y="1540"/>
                    </a:lnTo>
                    <a:lnTo>
                      <a:pt x="1052" y="1540"/>
                    </a:lnTo>
                    <a:lnTo>
                      <a:pt x="997" y="1633"/>
                    </a:lnTo>
                    <a:lnTo>
                      <a:pt x="942" y="1540"/>
                    </a:lnTo>
                    <a:close/>
                    <a:moveTo>
                      <a:pt x="1384" y="1540"/>
                    </a:moveTo>
                    <a:lnTo>
                      <a:pt x="1274" y="1540"/>
                    </a:lnTo>
                    <a:lnTo>
                      <a:pt x="1219" y="1636"/>
                    </a:lnTo>
                    <a:lnTo>
                      <a:pt x="1274" y="1732"/>
                    </a:lnTo>
                    <a:lnTo>
                      <a:pt x="1384" y="1732"/>
                    </a:lnTo>
                    <a:lnTo>
                      <a:pt x="1439" y="1638"/>
                    </a:lnTo>
                    <a:lnTo>
                      <a:pt x="1494" y="1732"/>
                    </a:lnTo>
                    <a:lnTo>
                      <a:pt x="1604" y="1732"/>
                    </a:lnTo>
                    <a:lnTo>
                      <a:pt x="1661" y="1636"/>
                    </a:lnTo>
                    <a:lnTo>
                      <a:pt x="1607" y="1540"/>
                    </a:lnTo>
                    <a:lnTo>
                      <a:pt x="1494" y="1540"/>
                    </a:lnTo>
                    <a:lnTo>
                      <a:pt x="1439" y="1633"/>
                    </a:lnTo>
                    <a:lnTo>
                      <a:pt x="1384" y="1540"/>
                    </a:lnTo>
                    <a:close/>
                    <a:moveTo>
                      <a:pt x="1827" y="1540"/>
                    </a:moveTo>
                    <a:lnTo>
                      <a:pt x="1717" y="1540"/>
                    </a:lnTo>
                    <a:lnTo>
                      <a:pt x="1661" y="1636"/>
                    </a:lnTo>
                    <a:lnTo>
                      <a:pt x="1717" y="1732"/>
                    </a:lnTo>
                    <a:lnTo>
                      <a:pt x="1827" y="1732"/>
                    </a:lnTo>
                    <a:lnTo>
                      <a:pt x="1884" y="1636"/>
                    </a:lnTo>
                    <a:lnTo>
                      <a:pt x="1827" y="1540"/>
                    </a:lnTo>
                    <a:close/>
                    <a:moveTo>
                      <a:pt x="2050" y="1540"/>
                    </a:moveTo>
                    <a:lnTo>
                      <a:pt x="1940" y="1540"/>
                    </a:lnTo>
                    <a:lnTo>
                      <a:pt x="1884" y="1636"/>
                    </a:lnTo>
                    <a:lnTo>
                      <a:pt x="1940" y="1732"/>
                    </a:lnTo>
                    <a:lnTo>
                      <a:pt x="2050" y="1732"/>
                    </a:lnTo>
                    <a:lnTo>
                      <a:pt x="2107" y="1636"/>
                    </a:lnTo>
                    <a:lnTo>
                      <a:pt x="2050" y="1540"/>
                    </a:lnTo>
                    <a:close/>
                    <a:moveTo>
                      <a:pt x="609" y="1732"/>
                    </a:moveTo>
                    <a:lnTo>
                      <a:pt x="499" y="1732"/>
                    </a:lnTo>
                    <a:lnTo>
                      <a:pt x="443" y="1828"/>
                    </a:lnTo>
                    <a:lnTo>
                      <a:pt x="499" y="1924"/>
                    </a:lnTo>
                    <a:lnTo>
                      <a:pt x="609" y="1924"/>
                    </a:lnTo>
                    <a:lnTo>
                      <a:pt x="664" y="1830"/>
                    </a:lnTo>
                    <a:lnTo>
                      <a:pt x="719" y="1924"/>
                    </a:lnTo>
                    <a:lnTo>
                      <a:pt x="829" y="1924"/>
                    </a:lnTo>
                    <a:lnTo>
                      <a:pt x="886" y="1828"/>
                    </a:lnTo>
                    <a:lnTo>
                      <a:pt x="829" y="1732"/>
                    </a:lnTo>
                    <a:lnTo>
                      <a:pt x="719" y="1732"/>
                    </a:lnTo>
                    <a:lnTo>
                      <a:pt x="664" y="1825"/>
                    </a:lnTo>
                    <a:lnTo>
                      <a:pt x="609" y="1732"/>
                    </a:lnTo>
                    <a:close/>
                    <a:moveTo>
                      <a:pt x="1052" y="1732"/>
                    </a:moveTo>
                    <a:lnTo>
                      <a:pt x="942" y="1732"/>
                    </a:lnTo>
                    <a:lnTo>
                      <a:pt x="886" y="1828"/>
                    </a:lnTo>
                    <a:lnTo>
                      <a:pt x="942" y="1924"/>
                    </a:lnTo>
                    <a:lnTo>
                      <a:pt x="1052" y="1924"/>
                    </a:lnTo>
                    <a:lnTo>
                      <a:pt x="1109" y="1828"/>
                    </a:lnTo>
                    <a:lnTo>
                      <a:pt x="1052" y="1732"/>
                    </a:lnTo>
                    <a:close/>
                    <a:moveTo>
                      <a:pt x="1274" y="1732"/>
                    </a:moveTo>
                    <a:lnTo>
                      <a:pt x="1165" y="1732"/>
                    </a:lnTo>
                    <a:lnTo>
                      <a:pt x="1109" y="1828"/>
                    </a:lnTo>
                    <a:lnTo>
                      <a:pt x="1165" y="1924"/>
                    </a:lnTo>
                    <a:lnTo>
                      <a:pt x="1274" y="1924"/>
                    </a:lnTo>
                    <a:lnTo>
                      <a:pt x="1329" y="1830"/>
                    </a:lnTo>
                    <a:lnTo>
                      <a:pt x="1384" y="1924"/>
                    </a:lnTo>
                    <a:lnTo>
                      <a:pt x="1494" y="1924"/>
                    </a:lnTo>
                    <a:lnTo>
                      <a:pt x="1551" y="1828"/>
                    </a:lnTo>
                    <a:lnTo>
                      <a:pt x="1494" y="1732"/>
                    </a:lnTo>
                    <a:lnTo>
                      <a:pt x="1384" y="1732"/>
                    </a:lnTo>
                    <a:lnTo>
                      <a:pt x="1329" y="1825"/>
                    </a:lnTo>
                    <a:lnTo>
                      <a:pt x="1274" y="1732"/>
                    </a:lnTo>
                    <a:close/>
                    <a:moveTo>
                      <a:pt x="1717" y="1732"/>
                    </a:moveTo>
                    <a:lnTo>
                      <a:pt x="1607" y="1732"/>
                    </a:lnTo>
                    <a:lnTo>
                      <a:pt x="1551" y="1828"/>
                    </a:lnTo>
                    <a:lnTo>
                      <a:pt x="1607" y="1924"/>
                    </a:lnTo>
                    <a:lnTo>
                      <a:pt x="1717" y="1924"/>
                    </a:lnTo>
                    <a:lnTo>
                      <a:pt x="1774" y="1828"/>
                    </a:lnTo>
                    <a:lnTo>
                      <a:pt x="1717" y="1732"/>
                    </a:lnTo>
                    <a:close/>
                    <a:moveTo>
                      <a:pt x="1940" y="1732"/>
                    </a:moveTo>
                    <a:lnTo>
                      <a:pt x="1830" y="1732"/>
                    </a:lnTo>
                    <a:lnTo>
                      <a:pt x="1774" y="1828"/>
                    </a:lnTo>
                    <a:lnTo>
                      <a:pt x="1830" y="1924"/>
                    </a:lnTo>
                    <a:lnTo>
                      <a:pt x="1940" y="1924"/>
                    </a:lnTo>
                    <a:lnTo>
                      <a:pt x="1997" y="1828"/>
                    </a:lnTo>
                    <a:lnTo>
                      <a:pt x="1940" y="1732"/>
                    </a:lnTo>
                    <a:close/>
                    <a:moveTo>
                      <a:pt x="719" y="1927"/>
                    </a:moveTo>
                    <a:lnTo>
                      <a:pt x="609" y="1927"/>
                    </a:lnTo>
                    <a:lnTo>
                      <a:pt x="553" y="2022"/>
                    </a:lnTo>
                    <a:lnTo>
                      <a:pt x="609" y="2118"/>
                    </a:lnTo>
                    <a:lnTo>
                      <a:pt x="719" y="2118"/>
                    </a:lnTo>
                    <a:lnTo>
                      <a:pt x="776" y="2022"/>
                    </a:lnTo>
                    <a:lnTo>
                      <a:pt x="719" y="1927"/>
                    </a:lnTo>
                    <a:close/>
                    <a:moveTo>
                      <a:pt x="942" y="1927"/>
                    </a:moveTo>
                    <a:lnTo>
                      <a:pt x="832" y="1927"/>
                    </a:lnTo>
                    <a:lnTo>
                      <a:pt x="776" y="2022"/>
                    </a:lnTo>
                    <a:lnTo>
                      <a:pt x="832" y="2118"/>
                    </a:lnTo>
                    <a:lnTo>
                      <a:pt x="942" y="2118"/>
                    </a:lnTo>
                    <a:lnTo>
                      <a:pt x="997" y="2025"/>
                    </a:lnTo>
                    <a:lnTo>
                      <a:pt x="1052" y="2118"/>
                    </a:lnTo>
                    <a:lnTo>
                      <a:pt x="1162" y="2118"/>
                    </a:lnTo>
                    <a:lnTo>
                      <a:pt x="1219" y="2022"/>
                    </a:lnTo>
                    <a:lnTo>
                      <a:pt x="1162" y="1927"/>
                    </a:lnTo>
                    <a:lnTo>
                      <a:pt x="1052" y="1927"/>
                    </a:lnTo>
                    <a:lnTo>
                      <a:pt x="997" y="2020"/>
                    </a:lnTo>
                    <a:lnTo>
                      <a:pt x="942" y="1927"/>
                    </a:lnTo>
                    <a:close/>
                    <a:moveTo>
                      <a:pt x="1384" y="1927"/>
                    </a:moveTo>
                    <a:lnTo>
                      <a:pt x="1274" y="1927"/>
                    </a:lnTo>
                    <a:lnTo>
                      <a:pt x="1219" y="2022"/>
                    </a:lnTo>
                    <a:lnTo>
                      <a:pt x="1274" y="2118"/>
                    </a:lnTo>
                    <a:lnTo>
                      <a:pt x="1384" y="2118"/>
                    </a:lnTo>
                    <a:lnTo>
                      <a:pt x="1439" y="2025"/>
                    </a:lnTo>
                    <a:lnTo>
                      <a:pt x="1494" y="2118"/>
                    </a:lnTo>
                    <a:lnTo>
                      <a:pt x="1604" y="2118"/>
                    </a:lnTo>
                    <a:lnTo>
                      <a:pt x="1661" y="2022"/>
                    </a:lnTo>
                    <a:lnTo>
                      <a:pt x="1607" y="1927"/>
                    </a:lnTo>
                    <a:lnTo>
                      <a:pt x="1494" y="1927"/>
                    </a:lnTo>
                    <a:lnTo>
                      <a:pt x="1439" y="2020"/>
                    </a:lnTo>
                    <a:lnTo>
                      <a:pt x="1384" y="1927"/>
                    </a:lnTo>
                    <a:close/>
                    <a:moveTo>
                      <a:pt x="1827" y="1927"/>
                    </a:moveTo>
                    <a:lnTo>
                      <a:pt x="1717" y="1927"/>
                    </a:lnTo>
                    <a:lnTo>
                      <a:pt x="1661" y="2022"/>
                    </a:lnTo>
                    <a:lnTo>
                      <a:pt x="1717" y="2118"/>
                    </a:lnTo>
                    <a:lnTo>
                      <a:pt x="1827" y="2118"/>
                    </a:lnTo>
                    <a:lnTo>
                      <a:pt x="1884" y="2022"/>
                    </a:lnTo>
                    <a:lnTo>
                      <a:pt x="1827" y="192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29A2328D-35FE-471E-AC7A-2CD426A706E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459471" y="2009444"/>
                <a:ext cx="600798" cy="521828"/>
              </a:xfrm>
              <a:custGeom>
                <a:avLst/>
                <a:gdLst>
                  <a:gd name="T0" fmla="*/ 968 w 2484"/>
                  <a:gd name="T1" fmla="*/ 1621 h 2158"/>
                  <a:gd name="T2" fmla="*/ 1241 w 2484"/>
                  <a:gd name="T3" fmla="*/ 1348 h 2158"/>
                  <a:gd name="T4" fmla="*/ 1241 w 2484"/>
                  <a:gd name="T5" fmla="*/ 1348 h 2158"/>
                  <a:gd name="T6" fmla="*/ 1515 w 2484"/>
                  <a:gd name="T7" fmla="*/ 1621 h 2158"/>
                  <a:gd name="T8" fmla="*/ 1515 w 2484"/>
                  <a:gd name="T9" fmla="*/ 2157 h 2158"/>
                  <a:gd name="T10" fmla="*/ 2483 w 2484"/>
                  <a:gd name="T11" fmla="*/ 2157 h 2158"/>
                  <a:gd name="T12" fmla="*/ 1241 w 2484"/>
                  <a:gd name="T13" fmla="*/ 0 h 2158"/>
                  <a:gd name="T14" fmla="*/ 0 w 2484"/>
                  <a:gd name="T15" fmla="*/ 2157 h 2158"/>
                  <a:gd name="T16" fmla="*/ 968 w 2484"/>
                  <a:gd name="T17" fmla="*/ 2157 h 2158"/>
                  <a:gd name="T18" fmla="*/ 968 w 2484"/>
                  <a:gd name="T19" fmla="*/ 1621 h 2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84" h="2158">
                    <a:moveTo>
                      <a:pt x="968" y="1621"/>
                    </a:moveTo>
                    <a:cubicBezTo>
                      <a:pt x="968" y="1469"/>
                      <a:pt x="1089" y="1348"/>
                      <a:pt x="1241" y="1348"/>
                    </a:cubicBezTo>
                    <a:lnTo>
                      <a:pt x="1241" y="1348"/>
                    </a:lnTo>
                    <a:cubicBezTo>
                      <a:pt x="1394" y="1348"/>
                      <a:pt x="1515" y="1472"/>
                      <a:pt x="1515" y="1621"/>
                    </a:cubicBezTo>
                    <a:lnTo>
                      <a:pt x="1515" y="2157"/>
                    </a:lnTo>
                    <a:lnTo>
                      <a:pt x="2483" y="2157"/>
                    </a:lnTo>
                    <a:lnTo>
                      <a:pt x="1241" y="0"/>
                    </a:lnTo>
                    <a:lnTo>
                      <a:pt x="0" y="2157"/>
                    </a:lnTo>
                    <a:lnTo>
                      <a:pt x="968" y="2157"/>
                    </a:lnTo>
                    <a:lnTo>
                      <a:pt x="968" y="1621"/>
                    </a:lnTo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  <p:sp>
            <p:nvSpPr>
              <p:cNvPr id="38" name="Freeform 1">
                <a:extLst>
                  <a:ext uri="{FF2B5EF4-FFF2-40B4-BE49-F238E27FC236}">
                    <a16:creationId xmlns:a16="http://schemas.microsoft.com/office/drawing/2014/main" id="{3E9570F2-1B72-4625-90E6-72A8AF420C8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55503" y="2005176"/>
                <a:ext cx="153840" cy="541092"/>
              </a:xfrm>
              <a:custGeom>
                <a:avLst/>
                <a:gdLst>
                  <a:gd name="T0" fmla="*/ 315 w 638"/>
                  <a:gd name="T1" fmla="*/ 0 h 2248"/>
                  <a:gd name="T2" fmla="*/ 0 w 638"/>
                  <a:gd name="T3" fmla="*/ 386 h 2248"/>
                  <a:gd name="T4" fmla="*/ 61 w 638"/>
                  <a:gd name="T5" fmla="*/ 496 h 2248"/>
                  <a:gd name="T6" fmla="*/ 1 w 638"/>
                  <a:gd name="T7" fmla="*/ 596 h 2248"/>
                  <a:gd name="T8" fmla="*/ 20 w 638"/>
                  <a:gd name="T9" fmla="*/ 870 h 2248"/>
                  <a:gd name="T10" fmla="*/ 18 w 638"/>
                  <a:gd name="T11" fmla="*/ 962 h 2248"/>
                  <a:gd name="T12" fmla="*/ 0 w 638"/>
                  <a:gd name="T13" fmla="*/ 1222 h 2248"/>
                  <a:gd name="T14" fmla="*/ 61 w 638"/>
                  <a:gd name="T15" fmla="*/ 1332 h 2248"/>
                  <a:gd name="T16" fmla="*/ 1 w 638"/>
                  <a:gd name="T17" fmla="*/ 1432 h 2248"/>
                  <a:gd name="T18" fmla="*/ 20 w 638"/>
                  <a:gd name="T19" fmla="*/ 1705 h 2248"/>
                  <a:gd name="T20" fmla="*/ 20 w 638"/>
                  <a:gd name="T21" fmla="*/ 1797 h 2248"/>
                  <a:gd name="T22" fmla="*/ 2 w 638"/>
                  <a:gd name="T23" fmla="*/ 2060 h 2248"/>
                  <a:gd name="T24" fmla="*/ 634 w 638"/>
                  <a:gd name="T25" fmla="*/ 2060 h 2248"/>
                  <a:gd name="T26" fmla="*/ 615 w 638"/>
                  <a:gd name="T27" fmla="*/ 1797 h 2248"/>
                  <a:gd name="T28" fmla="*/ 615 w 638"/>
                  <a:gd name="T29" fmla="*/ 1705 h 2248"/>
                  <a:gd name="T30" fmla="*/ 634 w 638"/>
                  <a:gd name="T31" fmla="*/ 1432 h 2248"/>
                  <a:gd name="T32" fmla="*/ 575 w 638"/>
                  <a:gd name="T33" fmla="*/ 1332 h 2248"/>
                  <a:gd name="T34" fmla="*/ 635 w 638"/>
                  <a:gd name="T35" fmla="*/ 1222 h 2248"/>
                  <a:gd name="T36" fmla="*/ 617 w 638"/>
                  <a:gd name="T37" fmla="*/ 960 h 2248"/>
                  <a:gd name="T38" fmla="*/ 617 w 638"/>
                  <a:gd name="T39" fmla="*/ 869 h 2248"/>
                  <a:gd name="T40" fmla="*/ 636 w 638"/>
                  <a:gd name="T41" fmla="*/ 596 h 2248"/>
                  <a:gd name="T42" fmla="*/ 576 w 638"/>
                  <a:gd name="T43" fmla="*/ 495 h 2248"/>
                  <a:gd name="T44" fmla="*/ 637 w 638"/>
                  <a:gd name="T45" fmla="*/ 385 h 2248"/>
                  <a:gd name="T46" fmla="*/ 630 w 638"/>
                  <a:gd name="T47" fmla="*/ 178 h 2248"/>
                  <a:gd name="T48" fmla="*/ 315 w 638"/>
                  <a:gd name="T49" fmla="*/ 2228 h 2248"/>
                  <a:gd name="T50" fmla="*/ 19 w 638"/>
                  <a:gd name="T51" fmla="*/ 1925 h 2248"/>
                  <a:gd name="T52" fmla="*/ 611 w 638"/>
                  <a:gd name="T53" fmla="*/ 1926 h 2248"/>
                  <a:gd name="T54" fmla="*/ 611 w 638"/>
                  <a:gd name="T55" fmla="*/ 1641 h 2248"/>
                  <a:gd name="T56" fmla="*/ 555 w 638"/>
                  <a:gd name="T57" fmla="*/ 1740 h 2248"/>
                  <a:gd name="T58" fmla="*/ 324 w 638"/>
                  <a:gd name="T59" fmla="*/ 1789 h 2248"/>
                  <a:gd name="T60" fmla="*/ 92 w 638"/>
                  <a:gd name="T61" fmla="*/ 1725 h 2248"/>
                  <a:gd name="T62" fmla="*/ 44 w 638"/>
                  <a:gd name="T63" fmla="*/ 1677 h 2248"/>
                  <a:gd name="T64" fmla="*/ 28 w 638"/>
                  <a:gd name="T65" fmla="*/ 1507 h 2248"/>
                  <a:gd name="T66" fmla="*/ 611 w 638"/>
                  <a:gd name="T67" fmla="*/ 1507 h 2248"/>
                  <a:gd name="T68" fmla="*/ 611 w 638"/>
                  <a:gd name="T69" fmla="*/ 1223 h 2248"/>
                  <a:gd name="T70" fmla="*/ 555 w 638"/>
                  <a:gd name="T71" fmla="*/ 1321 h 2248"/>
                  <a:gd name="T72" fmla="*/ 324 w 638"/>
                  <a:gd name="T73" fmla="*/ 1370 h 2248"/>
                  <a:gd name="T74" fmla="*/ 92 w 638"/>
                  <a:gd name="T75" fmla="*/ 1307 h 2248"/>
                  <a:gd name="T76" fmla="*/ 44 w 638"/>
                  <a:gd name="T77" fmla="*/ 1258 h 2248"/>
                  <a:gd name="T78" fmla="*/ 28 w 638"/>
                  <a:gd name="T79" fmla="*/ 1069 h 2248"/>
                  <a:gd name="T80" fmla="*/ 611 w 638"/>
                  <a:gd name="T81" fmla="*/ 1089 h 2248"/>
                  <a:gd name="T82" fmla="*/ 611 w 638"/>
                  <a:gd name="T83" fmla="*/ 805 h 2248"/>
                  <a:gd name="T84" fmla="*/ 555 w 638"/>
                  <a:gd name="T85" fmla="*/ 903 h 2248"/>
                  <a:gd name="T86" fmla="*/ 324 w 638"/>
                  <a:gd name="T87" fmla="*/ 952 h 2248"/>
                  <a:gd name="T88" fmla="*/ 92 w 638"/>
                  <a:gd name="T89" fmla="*/ 888 h 2248"/>
                  <a:gd name="T90" fmla="*/ 44 w 638"/>
                  <a:gd name="T91" fmla="*/ 840 h 2248"/>
                  <a:gd name="T92" fmla="*/ 28 w 638"/>
                  <a:gd name="T93" fmla="*/ 670 h 2248"/>
                  <a:gd name="T94" fmla="*/ 611 w 638"/>
                  <a:gd name="T95" fmla="*/ 670 h 2248"/>
                  <a:gd name="T96" fmla="*/ 611 w 638"/>
                  <a:gd name="T97" fmla="*/ 386 h 2248"/>
                  <a:gd name="T98" fmla="*/ 555 w 638"/>
                  <a:gd name="T99" fmla="*/ 484 h 2248"/>
                  <a:gd name="T100" fmla="*/ 324 w 638"/>
                  <a:gd name="T101" fmla="*/ 533 h 2248"/>
                  <a:gd name="T102" fmla="*/ 92 w 638"/>
                  <a:gd name="T103" fmla="*/ 470 h 2248"/>
                  <a:gd name="T104" fmla="*/ 44 w 638"/>
                  <a:gd name="T105" fmla="*/ 421 h 2248"/>
                  <a:gd name="T106" fmla="*/ 28 w 638"/>
                  <a:gd name="T107" fmla="*/ 253 h 2248"/>
                  <a:gd name="T108" fmla="*/ 621 w 638"/>
                  <a:gd name="T109" fmla="*/ 253 h 2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38" h="2248">
                    <a:moveTo>
                      <a:pt x="630" y="178"/>
                    </a:moveTo>
                    <a:cubicBezTo>
                      <a:pt x="622" y="79"/>
                      <a:pt x="484" y="0"/>
                      <a:pt x="315" y="0"/>
                    </a:cubicBezTo>
                    <a:cubicBezTo>
                      <a:pt x="147" y="0"/>
                      <a:pt x="9" y="79"/>
                      <a:pt x="0" y="178"/>
                    </a:cubicBezTo>
                    <a:lnTo>
                      <a:pt x="0" y="386"/>
                    </a:lnTo>
                    <a:cubicBezTo>
                      <a:pt x="1" y="410"/>
                      <a:pt x="7" y="430"/>
                      <a:pt x="19" y="451"/>
                    </a:cubicBezTo>
                    <a:cubicBezTo>
                      <a:pt x="30" y="470"/>
                      <a:pt x="43" y="484"/>
                      <a:pt x="61" y="496"/>
                    </a:cubicBezTo>
                    <a:cubicBezTo>
                      <a:pt x="43" y="509"/>
                      <a:pt x="30" y="523"/>
                      <a:pt x="19" y="542"/>
                    </a:cubicBezTo>
                    <a:cubicBezTo>
                      <a:pt x="9" y="560"/>
                      <a:pt x="3" y="576"/>
                      <a:pt x="1" y="596"/>
                    </a:cubicBezTo>
                    <a:lnTo>
                      <a:pt x="1" y="805"/>
                    </a:lnTo>
                    <a:cubicBezTo>
                      <a:pt x="2" y="829"/>
                      <a:pt x="8" y="849"/>
                      <a:pt x="20" y="870"/>
                    </a:cubicBezTo>
                    <a:cubicBezTo>
                      <a:pt x="31" y="889"/>
                      <a:pt x="44" y="903"/>
                      <a:pt x="61" y="915"/>
                    </a:cubicBezTo>
                    <a:cubicBezTo>
                      <a:pt x="43" y="928"/>
                      <a:pt x="29" y="943"/>
                      <a:pt x="18" y="962"/>
                    </a:cubicBezTo>
                    <a:cubicBezTo>
                      <a:pt x="8" y="979"/>
                      <a:pt x="3" y="995"/>
                      <a:pt x="0" y="1014"/>
                    </a:cubicBezTo>
                    <a:lnTo>
                      <a:pt x="0" y="1222"/>
                    </a:lnTo>
                    <a:cubicBezTo>
                      <a:pt x="1" y="1246"/>
                      <a:pt x="7" y="1266"/>
                      <a:pt x="19" y="1286"/>
                    </a:cubicBezTo>
                    <a:cubicBezTo>
                      <a:pt x="30" y="1305"/>
                      <a:pt x="43" y="1319"/>
                      <a:pt x="61" y="1332"/>
                    </a:cubicBezTo>
                    <a:cubicBezTo>
                      <a:pt x="43" y="1345"/>
                      <a:pt x="30" y="1359"/>
                      <a:pt x="19" y="1378"/>
                    </a:cubicBezTo>
                    <a:cubicBezTo>
                      <a:pt x="9" y="1395"/>
                      <a:pt x="3" y="1412"/>
                      <a:pt x="1" y="1432"/>
                    </a:cubicBezTo>
                    <a:lnTo>
                      <a:pt x="1" y="1641"/>
                    </a:lnTo>
                    <a:cubicBezTo>
                      <a:pt x="2" y="1665"/>
                      <a:pt x="8" y="1685"/>
                      <a:pt x="20" y="1705"/>
                    </a:cubicBezTo>
                    <a:cubicBezTo>
                      <a:pt x="31" y="1724"/>
                      <a:pt x="44" y="1738"/>
                      <a:pt x="61" y="1751"/>
                    </a:cubicBezTo>
                    <a:cubicBezTo>
                      <a:pt x="44" y="1764"/>
                      <a:pt x="31" y="1778"/>
                      <a:pt x="20" y="1797"/>
                    </a:cubicBezTo>
                    <a:cubicBezTo>
                      <a:pt x="10" y="1814"/>
                      <a:pt x="4" y="1831"/>
                      <a:pt x="2" y="1851"/>
                    </a:cubicBezTo>
                    <a:lnTo>
                      <a:pt x="2" y="2060"/>
                    </a:lnTo>
                    <a:cubicBezTo>
                      <a:pt x="2" y="2163"/>
                      <a:pt x="143" y="2247"/>
                      <a:pt x="318" y="2247"/>
                    </a:cubicBezTo>
                    <a:cubicBezTo>
                      <a:pt x="493" y="2247"/>
                      <a:pt x="634" y="2162"/>
                      <a:pt x="634" y="2060"/>
                    </a:cubicBezTo>
                    <a:lnTo>
                      <a:pt x="634" y="1851"/>
                    </a:lnTo>
                    <a:cubicBezTo>
                      <a:pt x="631" y="1831"/>
                      <a:pt x="625" y="1814"/>
                      <a:pt x="615" y="1797"/>
                    </a:cubicBezTo>
                    <a:cubicBezTo>
                      <a:pt x="604" y="1778"/>
                      <a:pt x="591" y="1764"/>
                      <a:pt x="574" y="1751"/>
                    </a:cubicBezTo>
                    <a:cubicBezTo>
                      <a:pt x="592" y="1738"/>
                      <a:pt x="604" y="1724"/>
                      <a:pt x="615" y="1705"/>
                    </a:cubicBezTo>
                    <a:cubicBezTo>
                      <a:pt x="627" y="1685"/>
                      <a:pt x="633" y="1665"/>
                      <a:pt x="634" y="1641"/>
                    </a:cubicBezTo>
                    <a:lnTo>
                      <a:pt x="634" y="1432"/>
                    </a:lnTo>
                    <a:cubicBezTo>
                      <a:pt x="632" y="1412"/>
                      <a:pt x="626" y="1395"/>
                      <a:pt x="616" y="1378"/>
                    </a:cubicBezTo>
                    <a:cubicBezTo>
                      <a:pt x="605" y="1359"/>
                      <a:pt x="592" y="1345"/>
                      <a:pt x="575" y="1332"/>
                    </a:cubicBezTo>
                    <a:cubicBezTo>
                      <a:pt x="592" y="1319"/>
                      <a:pt x="605" y="1305"/>
                      <a:pt x="616" y="1286"/>
                    </a:cubicBezTo>
                    <a:cubicBezTo>
                      <a:pt x="628" y="1266"/>
                      <a:pt x="634" y="1246"/>
                      <a:pt x="635" y="1222"/>
                    </a:cubicBezTo>
                    <a:lnTo>
                      <a:pt x="635" y="1014"/>
                    </a:lnTo>
                    <a:cubicBezTo>
                      <a:pt x="633" y="994"/>
                      <a:pt x="627" y="978"/>
                      <a:pt x="617" y="960"/>
                    </a:cubicBezTo>
                    <a:cubicBezTo>
                      <a:pt x="606" y="941"/>
                      <a:pt x="593" y="927"/>
                      <a:pt x="575" y="914"/>
                    </a:cubicBezTo>
                    <a:cubicBezTo>
                      <a:pt x="593" y="902"/>
                      <a:pt x="606" y="888"/>
                      <a:pt x="617" y="869"/>
                    </a:cubicBezTo>
                    <a:cubicBezTo>
                      <a:pt x="629" y="848"/>
                      <a:pt x="635" y="828"/>
                      <a:pt x="636" y="804"/>
                    </a:cubicBezTo>
                    <a:lnTo>
                      <a:pt x="636" y="596"/>
                    </a:lnTo>
                    <a:cubicBezTo>
                      <a:pt x="633" y="575"/>
                      <a:pt x="628" y="559"/>
                      <a:pt x="618" y="541"/>
                    </a:cubicBezTo>
                    <a:cubicBezTo>
                      <a:pt x="607" y="522"/>
                      <a:pt x="594" y="508"/>
                      <a:pt x="576" y="495"/>
                    </a:cubicBezTo>
                    <a:cubicBezTo>
                      <a:pt x="594" y="483"/>
                      <a:pt x="607" y="469"/>
                      <a:pt x="618" y="450"/>
                    </a:cubicBezTo>
                    <a:cubicBezTo>
                      <a:pt x="630" y="429"/>
                      <a:pt x="636" y="409"/>
                      <a:pt x="637" y="385"/>
                    </a:cubicBezTo>
                    <a:lnTo>
                      <a:pt x="637" y="177"/>
                    </a:lnTo>
                    <a:lnTo>
                      <a:pt x="630" y="178"/>
                    </a:lnTo>
                    <a:close/>
                    <a:moveTo>
                      <a:pt x="611" y="2060"/>
                    </a:moveTo>
                    <a:cubicBezTo>
                      <a:pt x="611" y="2153"/>
                      <a:pt x="479" y="2228"/>
                      <a:pt x="315" y="2228"/>
                    </a:cubicBezTo>
                    <a:cubicBezTo>
                      <a:pt x="152" y="2228"/>
                      <a:pt x="19" y="2153"/>
                      <a:pt x="19" y="2060"/>
                    </a:cubicBezTo>
                    <a:lnTo>
                      <a:pt x="19" y="1925"/>
                    </a:lnTo>
                    <a:cubicBezTo>
                      <a:pt x="63" y="1997"/>
                      <a:pt x="179" y="2048"/>
                      <a:pt x="315" y="2048"/>
                    </a:cubicBezTo>
                    <a:cubicBezTo>
                      <a:pt x="451" y="2048"/>
                      <a:pt x="567" y="1998"/>
                      <a:pt x="611" y="1926"/>
                    </a:cubicBezTo>
                    <a:lnTo>
                      <a:pt x="611" y="2060"/>
                    </a:lnTo>
                    <a:close/>
                    <a:moveTo>
                      <a:pt x="611" y="1641"/>
                    </a:moveTo>
                    <a:cubicBezTo>
                      <a:pt x="610" y="1662"/>
                      <a:pt x="605" y="1679"/>
                      <a:pt x="595" y="1697"/>
                    </a:cubicBezTo>
                    <a:cubicBezTo>
                      <a:pt x="584" y="1715"/>
                      <a:pt x="572" y="1728"/>
                      <a:pt x="555" y="1740"/>
                    </a:cubicBezTo>
                    <a:lnTo>
                      <a:pt x="547" y="1731"/>
                    </a:lnTo>
                    <a:cubicBezTo>
                      <a:pt x="475" y="1771"/>
                      <a:pt x="406" y="1789"/>
                      <a:pt x="324" y="1789"/>
                    </a:cubicBezTo>
                    <a:cubicBezTo>
                      <a:pt x="242" y="1789"/>
                      <a:pt x="172" y="1771"/>
                      <a:pt x="100" y="1731"/>
                    </a:cubicBezTo>
                    <a:lnTo>
                      <a:pt x="92" y="1725"/>
                    </a:lnTo>
                    <a:lnTo>
                      <a:pt x="84" y="1720"/>
                    </a:lnTo>
                    <a:cubicBezTo>
                      <a:pt x="67" y="1708"/>
                      <a:pt x="55" y="1695"/>
                      <a:pt x="44" y="1677"/>
                    </a:cubicBezTo>
                    <a:cubicBezTo>
                      <a:pt x="34" y="1659"/>
                      <a:pt x="29" y="1642"/>
                      <a:pt x="28" y="1621"/>
                    </a:cubicBezTo>
                    <a:lnTo>
                      <a:pt x="28" y="1507"/>
                    </a:lnTo>
                    <a:cubicBezTo>
                      <a:pt x="72" y="1579"/>
                      <a:pt x="188" y="1630"/>
                      <a:pt x="324" y="1630"/>
                    </a:cubicBezTo>
                    <a:cubicBezTo>
                      <a:pt x="461" y="1630"/>
                      <a:pt x="567" y="1578"/>
                      <a:pt x="611" y="1507"/>
                    </a:cubicBezTo>
                    <a:lnTo>
                      <a:pt x="611" y="1641"/>
                    </a:lnTo>
                    <a:close/>
                    <a:moveTo>
                      <a:pt x="611" y="1223"/>
                    </a:moveTo>
                    <a:cubicBezTo>
                      <a:pt x="610" y="1243"/>
                      <a:pt x="605" y="1260"/>
                      <a:pt x="595" y="1278"/>
                    </a:cubicBezTo>
                    <a:cubicBezTo>
                      <a:pt x="584" y="1296"/>
                      <a:pt x="572" y="1309"/>
                      <a:pt x="555" y="1321"/>
                    </a:cubicBezTo>
                    <a:lnTo>
                      <a:pt x="547" y="1312"/>
                    </a:lnTo>
                    <a:cubicBezTo>
                      <a:pt x="475" y="1352"/>
                      <a:pt x="406" y="1370"/>
                      <a:pt x="324" y="1370"/>
                    </a:cubicBezTo>
                    <a:cubicBezTo>
                      <a:pt x="242" y="1370"/>
                      <a:pt x="172" y="1352"/>
                      <a:pt x="100" y="1312"/>
                    </a:cubicBezTo>
                    <a:lnTo>
                      <a:pt x="92" y="1307"/>
                    </a:lnTo>
                    <a:lnTo>
                      <a:pt x="84" y="1301"/>
                    </a:lnTo>
                    <a:cubicBezTo>
                      <a:pt x="67" y="1289"/>
                      <a:pt x="55" y="1276"/>
                      <a:pt x="44" y="1258"/>
                    </a:cubicBezTo>
                    <a:cubicBezTo>
                      <a:pt x="34" y="1240"/>
                      <a:pt x="29" y="1223"/>
                      <a:pt x="28" y="1202"/>
                    </a:cubicBezTo>
                    <a:lnTo>
                      <a:pt x="28" y="1069"/>
                    </a:lnTo>
                    <a:cubicBezTo>
                      <a:pt x="72" y="1139"/>
                      <a:pt x="188" y="1191"/>
                      <a:pt x="324" y="1191"/>
                    </a:cubicBezTo>
                    <a:cubicBezTo>
                      <a:pt x="461" y="1191"/>
                      <a:pt x="567" y="1160"/>
                      <a:pt x="611" y="1089"/>
                    </a:cubicBezTo>
                    <a:lnTo>
                      <a:pt x="611" y="1223"/>
                    </a:lnTo>
                    <a:close/>
                    <a:moveTo>
                      <a:pt x="611" y="805"/>
                    </a:moveTo>
                    <a:cubicBezTo>
                      <a:pt x="610" y="825"/>
                      <a:pt x="605" y="843"/>
                      <a:pt x="595" y="861"/>
                    </a:cubicBezTo>
                    <a:cubicBezTo>
                      <a:pt x="584" y="878"/>
                      <a:pt x="572" y="891"/>
                      <a:pt x="555" y="903"/>
                    </a:cubicBezTo>
                    <a:lnTo>
                      <a:pt x="547" y="894"/>
                    </a:lnTo>
                    <a:cubicBezTo>
                      <a:pt x="475" y="934"/>
                      <a:pt x="406" y="952"/>
                      <a:pt x="324" y="952"/>
                    </a:cubicBezTo>
                    <a:cubicBezTo>
                      <a:pt x="242" y="952"/>
                      <a:pt x="172" y="934"/>
                      <a:pt x="100" y="894"/>
                    </a:cubicBezTo>
                    <a:lnTo>
                      <a:pt x="92" y="888"/>
                    </a:lnTo>
                    <a:lnTo>
                      <a:pt x="84" y="882"/>
                    </a:lnTo>
                    <a:cubicBezTo>
                      <a:pt x="67" y="871"/>
                      <a:pt x="55" y="858"/>
                      <a:pt x="44" y="840"/>
                    </a:cubicBezTo>
                    <a:cubicBezTo>
                      <a:pt x="34" y="822"/>
                      <a:pt x="29" y="805"/>
                      <a:pt x="28" y="784"/>
                    </a:cubicBezTo>
                    <a:lnTo>
                      <a:pt x="28" y="670"/>
                    </a:lnTo>
                    <a:cubicBezTo>
                      <a:pt x="72" y="742"/>
                      <a:pt x="188" y="794"/>
                      <a:pt x="324" y="794"/>
                    </a:cubicBezTo>
                    <a:cubicBezTo>
                      <a:pt x="461" y="794"/>
                      <a:pt x="567" y="742"/>
                      <a:pt x="611" y="670"/>
                    </a:cubicBezTo>
                    <a:lnTo>
                      <a:pt x="611" y="805"/>
                    </a:lnTo>
                    <a:close/>
                    <a:moveTo>
                      <a:pt x="611" y="386"/>
                    </a:moveTo>
                    <a:cubicBezTo>
                      <a:pt x="610" y="406"/>
                      <a:pt x="605" y="424"/>
                      <a:pt x="595" y="442"/>
                    </a:cubicBezTo>
                    <a:cubicBezTo>
                      <a:pt x="584" y="459"/>
                      <a:pt x="572" y="472"/>
                      <a:pt x="555" y="484"/>
                    </a:cubicBezTo>
                    <a:lnTo>
                      <a:pt x="547" y="475"/>
                    </a:lnTo>
                    <a:cubicBezTo>
                      <a:pt x="475" y="515"/>
                      <a:pt x="406" y="533"/>
                      <a:pt x="324" y="533"/>
                    </a:cubicBezTo>
                    <a:cubicBezTo>
                      <a:pt x="242" y="533"/>
                      <a:pt x="172" y="515"/>
                      <a:pt x="100" y="475"/>
                    </a:cubicBezTo>
                    <a:lnTo>
                      <a:pt x="92" y="470"/>
                    </a:lnTo>
                    <a:lnTo>
                      <a:pt x="84" y="464"/>
                    </a:lnTo>
                    <a:cubicBezTo>
                      <a:pt x="67" y="452"/>
                      <a:pt x="55" y="439"/>
                      <a:pt x="44" y="421"/>
                    </a:cubicBezTo>
                    <a:cubicBezTo>
                      <a:pt x="34" y="403"/>
                      <a:pt x="29" y="386"/>
                      <a:pt x="28" y="365"/>
                    </a:cubicBezTo>
                    <a:lnTo>
                      <a:pt x="28" y="253"/>
                    </a:lnTo>
                    <a:cubicBezTo>
                      <a:pt x="72" y="325"/>
                      <a:pt x="188" y="376"/>
                      <a:pt x="324" y="376"/>
                    </a:cubicBezTo>
                    <a:cubicBezTo>
                      <a:pt x="461" y="376"/>
                      <a:pt x="576" y="325"/>
                      <a:pt x="621" y="253"/>
                    </a:cubicBezTo>
                    <a:lnTo>
                      <a:pt x="611" y="38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800" dirty="0">
                  <a:latin typeface="CiscoSansTT Light" panose="020B05030202010203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277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5221411"/>
            <a:ext cx="7791858" cy="465808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2054070"/>
            <a:ext cx="7972248" cy="3038449"/>
          </a:xfrm>
          <a:prstGeom prst="rect">
            <a:avLst/>
          </a:prstGeom>
        </p:spPr>
        <p:txBody>
          <a:bodyPr>
            <a:noAutofit/>
          </a:bodyPr>
          <a:lstStyle>
            <a:lvl1pPr marL="183596" indent="-39995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02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3"/>
            <a:ext cx="9301163" cy="3790949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6" y="4072691"/>
            <a:ext cx="8364236" cy="560153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190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4" y="1918748"/>
            <a:ext cx="3820348" cy="302051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000" b="0" kern="1200" spc="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1" y="872691"/>
            <a:ext cx="3865880" cy="512064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6513320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6647379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29"/>
            <a:endParaRPr lang="en-GB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05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ullet_with_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607864"/>
            <a:ext cx="38862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1" indent="-11747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18" indent="-114297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15" indent="-114297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12" indent="-114297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09" indent="-114297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755866" y="1607864"/>
            <a:ext cx="3886200" cy="4110792"/>
          </a:xfrm>
          <a:prstGeom prst="rect">
            <a:avLst/>
          </a:prstGeom>
          <a:solidFill>
            <a:schemeClr val="tx1"/>
          </a:solidFill>
        </p:spPr>
        <p:txBody>
          <a:bodyPr lIns="0" tIns="45710" rIns="0" bIns="45710">
            <a:noAutofit/>
          </a:bodyPr>
          <a:lstStyle>
            <a:lvl1pPr marL="57149" indent="0">
              <a:lnSpc>
                <a:spcPct val="95000"/>
              </a:lnSpc>
              <a:spcBef>
                <a:spcPts val="0"/>
              </a:spcBef>
              <a:buClr>
                <a:schemeClr val="tx1"/>
              </a:buClr>
              <a:buSzPct val="60000"/>
              <a:buFont typeface="Arial"/>
              <a:buNone/>
              <a:defRPr sz="1200" b="0" i="0" baseline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174621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None/>
              <a:defRPr sz="1200" b="0" i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288918" indent="0">
              <a:buClr>
                <a:schemeClr val="tx1"/>
              </a:buClr>
              <a:buSzPct val="60000"/>
              <a:buFont typeface="Arial"/>
              <a:buNone/>
              <a:defRPr sz="1200" b="0" i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403215" indent="0">
              <a:buClr>
                <a:schemeClr val="tx1"/>
              </a:buClr>
              <a:buSzPct val="60000"/>
              <a:buFont typeface="Arial"/>
              <a:buNone/>
              <a:defRPr sz="1200" b="0" i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517512" indent="0">
              <a:buClr>
                <a:schemeClr val="tx1"/>
              </a:buClr>
              <a:buSzPct val="60000"/>
              <a:buFont typeface="Arial"/>
              <a:buNone/>
              <a:defRPr sz="1200" b="0" i="0">
                <a:solidFill>
                  <a:schemeClr val="bg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</a:lstStyle>
          <a:p>
            <a:pPr lvl="0"/>
            <a:r>
              <a:rPr lang="en-US" dirty="0"/>
              <a:t>Enter Code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462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82328" cy="68867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327840"/>
            <a:ext cx="9182328" cy="4530160"/>
          </a:xfrm>
          <a:prstGeom prst="rect">
            <a:avLst/>
          </a:prstGeom>
          <a:gradFill flip="none" rotWithShape="1">
            <a:gsLst>
              <a:gs pos="0">
                <a:srgbClr val="0F211B">
                  <a:alpha val="0"/>
                </a:srgbClr>
              </a:gs>
              <a:gs pos="100000">
                <a:srgbClr val="0F211B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94" y="284893"/>
            <a:ext cx="941388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00337" y="2327842"/>
            <a:ext cx="8299077" cy="3055495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2995" y="5543335"/>
            <a:ext cx="8296421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02995" y="5863331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02995" y="6183327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3" name="Rectangle 2"/>
          <p:cNvSpPr/>
          <p:nvPr/>
        </p:nvSpPr>
        <p:spPr>
          <a:xfrm>
            <a:off x="6189786" y="1"/>
            <a:ext cx="2992543" cy="2167840"/>
          </a:xfrm>
          <a:prstGeom prst="rect">
            <a:avLst/>
          </a:prstGeom>
          <a:gradFill flip="none" rotWithShape="1">
            <a:gsLst>
              <a:gs pos="100000">
                <a:srgbClr val="1F7098">
                  <a:alpha val="0"/>
                </a:srgbClr>
              </a:gs>
              <a:gs pos="0">
                <a:srgbClr val="1F7098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5" name="Picture 4" descr="https://upload.wikimedia.org/wikipedia/en/f/f8/CiscoDevNet2.png">
            <a:extLst>
              <a:ext uri="{FF2B5EF4-FFF2-40B4-BE49-F238E27FC236}">
                <a16:creationId xmlns:a16="http://schemas.microsoft.com/office/drawing/2014/main" id="{0897FE96-108C-F441-A88E-878094294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0124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gu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isco-ima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9"/>
          <a:stretch/>
        </p:blipFill>
        <p:spPr>
          <a:xfrm>
            <a:off x="0" y="1088969"/>
            <a:ext cx="9144000" cy="57690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94" y="273756"/>
            <a:ext cx="941388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33589" y="1392736"/>
            <a:ext cx="8299077" cy="3055495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pic>
        <p:nvPicPr>
          <p:cNvPr id="10" name="Picture 4" descr="https://upload.wikimedia.org/wikipedia/en/f/f8/CiscoDevNet2.png">
            <a:extLst>
              <a:ext uri="{FF2B5EF4-FFF2-40B4-BE49-F238E27FC236}">
                <a16:creationId xmlns:a16="http://schemas.microsoft.com/office/drawing/2014/main" id="{B49AD7DB-F28B-8347-8553-33AD3908C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6268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8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3854" y="2327840"/>
            <a:ext cx="9155126" cy="4530160"/>
          </a:xfrm>
          <a:prstGeom prst="rect">
            <a:avLst/>
          </a:prstGeom>
          <a:gradFill flip="none" rotWithShape="1">
            <a:gsLst>
              <a:gs pos="0">
                <a:srgbClr val="0F211B">
                  <a:alpha val="0"/>
                </a:srgbClr>
              </a:gs>
              <a:gs pos="100000">
                <a:srgbClr val="0F211B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94" y="284893"/>
            <a:ext cx="941388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2995" y="5543335"/>
            <a:ext cx="8296421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2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02995" y="5863331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02995" y="6183327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433589" y="1392737"/>
            <a:ext cx="8299077" cy="2703777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pic>
        <p:nvPicPr>
          <p:cNvPr id="10" name="Picture 4" descr="https://upload.wikimedia.org/wikipedia/en/f/f8/CiscoDevNet2.png">
            <a:extLst>
              <a:ext uri="{FF2B5EF4-FFF2-40B4-BE49-F238E27FC236}">
                <a16:creationId xmlns:a16="http://schemas.microsoft.com/office/drawing/2014/main" id="{7A1C6E6A-D22B-204D-B0A5-03E94CF52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2312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3175592"/>
            <a:ext cx="9144000" cy="3682411"/>
          </a:xfrm>
          <a:prstGeom prst="rect">
            <a:avLst/>
          </a:prstGeom>
          <a:gradFill flip="none" rotWithShape="1">
            <a:gsLst>
              <a:gs pos="0">
                <a:srgbClr val="241906">
                  <a:alpha val="4000"/>
                </a:srgbClr>
              </a:gs>
              <a:gs pos="71000">
                <a:srgbClr val="240504"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5667554"/>
            <a:ext cx="8296421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5987550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6307546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4791146"/>
            <a:ext cx="8302625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4029164"/>
            <a:ext cx="8340152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/>
        </p:nvSpPr>
        <p:spPr bwMode="auto">
          <a:xfrm>
            <a:off x="469496" y="521745"/>
            <a:ext cx="795528" cy="563500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1" y="419086"/>
            <a:ext cx="941388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s://upload.wikimedia.org/wikipedia/en/f/f8/CiscoDevNet2.png">
            <a:extLst>
              <a:ext uri="{FF2B5EF4-FFF2-40B4-BE49-F238E27FC236}">
                <a16:creationId xmlns:a16="http://schemas.microsoft.com/office/drawing/2014/main" id="{AFECFA96-10EC-704E-9AE4-7F9356303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1063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2353339"/>
            <a:ext cx="9144000" cy="4504660"/>
          </a:xfrm>
          <a:prstGeom prst="rect">
            <a:avLst/>
          </a:prstGeom>
          <a:gradFill flip="none" rotWithShape="1">
            <a:gsLst>
              <a:gs pos="0">
                <a:srgbClr val="241906">
                  <a:alpha val="0"/>
                </a:srgbClr>
              </a:gs>
              <a:gs pos="100000">
                <a:srgbClr val="0F211B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5667554"/>
            <a:ext cx="8296421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5987550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6307546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6" name="Freeform 6"/>
          <p:cNvSpPr>
            <a:spLocks noChangeAspect="1" noEditPoints="1"/>
          </p:cNvSpPr>
          <p:nvPr/>
        </p:nvSpPr>
        <p:spPr bwMode="auto">
          <a:xfrm>
            <a:off x="469496" y="521745"/>
            <a:ext cx="795528" cy="563500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1" y="419086"/>
            <a:ext cx="941388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39569" y="4833775"/>
            <a:ext cx="8302625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02041" y="4071793"/>
            <a:ext cx="8340152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pic>
        <p:nvPicPr>
          <p:cNvPr id="12" name="Picture 4" descr="https://upload.wikimedia.org/wikipedia/en/f/f8/CiscoDevNet2.png">
            <a:extLst>
              <a:ext uri="{FF2B5EF4-FFF2-40B4-BE49-F238E27FC236}">
                <a16:creationId xmlns:a16="http://schemas.microsoft.com/office/drawing/2014/main" id="{AE899CA1-4896-2346-9C55-DEED2859D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7981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791146"/>
            <a:ext cx="9144000" cy="2084811"/>
          </a:xfrm>
          <a:prstGeom prst="rect">
            <a:avLst/>
          </a:prstGeom>
          <a:gradFill>
            <a:gsLst>
              <a:gs pos="0">
                <a:srgbClr val="050608">
                  <a:alpha val="0"/>
                </a:srgbClr>
              </a:gs>
              <a:gs pos="100000">
                <a:srgbClr val="050608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+mj-lt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5667554"/>
            <a:ext cx="8296421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4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5987550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9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6307546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07024" y="3063885"/>
            <a:ext cx="8302625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69497" y="2301903"/>
            <a:ext cx="8340152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22" name="Freeform 6"/>
          <p:cNvSpPr>
            <a:spLocks noChangeAspect="1" noEditPoints="1"/>
          </p:cNvSpPr>
          <p:nvPr/>
        </p:nvSpPr>
        <p:spPr bwMode="auto">
          <a:xfrm>
            <a:off x="469496" y="521745"/>
            <a:ext cx="795528" cy="563500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2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1" y="419086"/>
            <a:ext cx="941388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s://upload.wikimedia.org/wikipedia/en/f/f8/CiscoDevNet2.png">
            <a:extLst>
              <a:ext uri="{FF2B5EF4-FFF2-40B4-BE49-F238E27FC236}">
                <a16:creationId xmlns:a16="http://schemas.microsoft.com/office/drawing/2014/main" id="{A0D423E0-3A7B-D749-845E-CA498278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266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" y="0"/>
            <a:ext cx="9144000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880" y="2964964"/>
            <a:ext cx="9144000" cy="3893037"/>
          </a:xfrm>
          <a:prstGeom prst="rect">
            <a:avLst/>
          </a:prstGeom>
          <a:gradFill>
            <a:gsLst>
              <a:gs pos="0">
                <a:srgbClr val="1C1E50">
                  <a:alpha val="0"/>
                </a:srgbClr>
              </a:gs>
              <a:gs pos="85000">
                <a:srgbClr val="1A1C4D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+mj-lt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5667554"/>
            <a:ext cx="8296421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20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5987550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21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6307546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22" name="Freeform 21"/>
          <p:cNvSpPr>
            <a:spLocks noChangeAspect="1" noEditPoints="1"/>
          </p:cNvSpPr>
          <p:nvPr/>
        </p:nvSpPr>
        <p:spPr bwMode="auto">
          <a:xfrm>
            <a:off x="469496" y="521745"/>
            <a:ext cx="795528" cy="563500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2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1" y="419086"/>
            <a:ext cx="941388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2000" y="3105476"/>
            <a:ext cx="9144000" cy="2664519"/>
          </a:xfrm>
          <a:prstGeom prst="rect">
            <a:avLst/>
          </a:prstGeom>
          <a:gradFill>
            <a:gsLst>
              <a:gs pos="100000">
                <a:srgbClr val="151A45">
                  <a:alpha val="0"/>
                </a:srgbClr>
              </a:gs>
              <a:gs pos="0">
                <a:srgbClr val="151A45">
                  <a:alpha val="0"/>
                </a:srgbClr>
              </a:gs>
              <a:gs pos="50000">
                <a:srgbClr val="151A45">
                  <a:alpha val="7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39569" y="4833775"/>
            <a:ext cx="8302625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402041" y="4071793"/>
            <a:ext cx="8340152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pic>
        <p:nvPicPr>
          <p:cNvPr id="13" name="Picture 4" descr="https://upload.wikimedia.org/wikipedia/en/f/f8/CiscoDevNet2.png">
            <a:extLst>
              <a:ext uri="{FF2B5EF4-FFF2-40B4-BE49-F238E27FC236}">
                <a16:creationId xmlns:a16="http://schemas.microsoft.com/office/drawing/2014/main" id="{724ECC98-DEF8-CA46-83A0-7A50E945C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0344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880" y="3203944"/>
            <a:ext cx="9144000" cy="3654056"/>
          </a:xfrm>
          <a:prstGeom prst="rect">
            <a:avLst/>
          </a:prstGeom>
          <a:gradFill>
            <a:gsLst>
              <a:gs pos="0">
                <a:srgbClr val="171848">
                  <a:alpha val="0"/>
                </a:srgbClr>
              </a:gs>
              <a:gs pos="100000">
                <a:srgbClr val="191B4D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+mj-lt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5667554"/>
            <a:ext cx="8296421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5987550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6307546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4" name="Freeform 13"/>
          <p:cNvSpPr>
            <a:spLocks noChangeAspect="1" noEditPoints="1"/>
          </p:cNvSpPr>
          <p:nvPr/>
        </p:nvSpPr>
        <p:spPr bwMode="auto">
          <a:xfrm>
            <a:off x="469496" y="521745"/>
            <a:ext cx="795528" cy="563500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1" y="419086"/>
            <a:ext cx="941388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39569" y="4833775"/>
            <a:ext cx="8302625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02041" y="4071793"/>
            <a:ext cx="8340152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pic>
        <p:nvPicPr>
          <p:cNvPr id="16" name="Picture 2" descr="https://upload.wikimedia.org/wikipedia/en/f/f8/CiscoDevNet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832" y="186254"/>
            <a:ext cx="1534525" cy="101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792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6858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6804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2033221"/>
            <a:ext cx="9144000" cy="4816969"/>
          </a:xfrm>
          <a:prstGeom prst="rect">
            <a:avLst/>
          </a:prstGeom>
          <a:gradFill>
            <a:gsLst>
              <a:gs pos="0">
                <a:srgbClr val="11130E">
                  <a:alpha val="0"/>
                </a:srgbClr>
              </a:gs>
              <a:gs pos="85000">
                <a:srgbClr val="0F110C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+mj-lt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5667554"/>
            <a:ext cx="8296421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21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5987550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22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6307546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39569" y="4833775"/>
            <a:ext cx="8302625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402041" y="4071793"/>
            <a:ext cx="8340152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pic>
        <p:nvPicPr>
          <p:cNvPr id="2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1" y="131220"/>
            <a:ext cx="941388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s://upload.wikimedia.org/wikipedia/en/f/f8/CiscoDevNet2.png">
            <a:extLst>
              <a:ext uri="{FF2B5EF4-FFF2-40B4-BE49-F238E27FC236}">
                <a16:creationId xmlns:a16="http://schemas.microsoft.com/office/drawing/2014/main" id="{48A240B2-F3F3-F84C-8CC5-831375410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234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3236984"/>
            <a:ext cx="9144000" cy="3618883"/>
          </a:xfrm>
          <a:prstGeom prst="rect">
            <a:avLst/>
          </a:prstGeom>
          <a:gradFill>
            <a:gsLst>
              <a:gs pos="0">
                <a:srgbClr val="5D3D6B">
                  <a:alpha val="0"/>
                </a:srgbClr>
              </a:gs>
              <a:gs pos="85000">
                <a:srgbClr val="212355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+mj-lt"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5667554"/>
            <a:ext cx="8296421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9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5987550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20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6307546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39569" y="2537146"/>
            <a:ext cx="8302625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402041" y="1775164"/>
            <a:ext cx="8340152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23" name="Freeform 6"/>
          <p:cNvSpPr>
            <a:spLocks noChangeAspect="1" noEditPoints="1"/>
          </p:cNvSpPr>
          <p:nvPr/>
        </p:nvSpPr>
        <p:spPr bwMode="auto">
          <a:xfrm>
            <a:off x="469496" y="521745"/>
            <a:ext cx="795528" cy="563500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2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1" y="419086"/>
            <a:ext cx="941388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s://upload.wikimedia.org/wikipedia/en/f/f8/CiscoDevNet2.png">
            <a:extLst>
              <a:ext uri="{FF2B5EF4-FFF2-40B4-BE49-F238E27FC236}">
                <a16:creationId xmlns:a16="http://schemas.microsoft.com/office/drawing/2014/main" id="{B7362AD7-1D33-034E-8866-001B7FBC2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9145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5221411"/>
            <a:ext cx="7791858" cy="465808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2054070"/>
            <a:ext cx="7972248" cy="3038449"/>
          </a:xfrm>
          <a:prstGeom prst="rect">
            <a:avLst/>
          </a:prstGeom>
        </p:spPr>
        <p:txBody>
          <a:bodyPr>
            <a:noAutofit/>
          </a:bodyPr>
          <a:lstStyle>
            <a:lvl1pPr marL="183596" indent="-399958" algn="l">
              <a:lnSpc>
                <a:spcPct val="90000"/>
              </a:lnSpc>
              <a:defRPr sz="4000" b="0" i="1" spc="0" baseline="0">
                <a:solidFill>
                  <a:schemeClr val="bg2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4" descr="https://upload.wikimedia.org/wikipedia/en/f/f8/CiscoDevNet2.png">
            <a:extLst>
              <a:ext uri="{FF2B5EF4-FFF2-40B4-BE49-F238E27FC236}">
                <a16:creationId xmlns:a16="http://schemas.microsoft.com/office/drawing/2014/main" id="{C760F568-8655-954D-AF74-DD75B13DF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E55005-A1F8-2044-99C2-531169CA4E6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9943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6858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38406259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02317"/>
            <a:ext cx="8277344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94" indent="-171446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bg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marL="457189" indent="-165096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bg2"/>
                </a:solidFill>
                <a:latin typeface="+mj-lt"/>
                <a:ea typeface="CiscoSansTT Thin" charset="0"/>
                <a:cs typeface="CiscoSansTT Thin" charset="0"/>
              </a:defRPr>
            </a:lvl2pPr>
            <a:lvl3pPr marL="685783" indent="-10953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bg2"/>
                </a:solidFill>
                <a:latin typeface="+mj-lt"/>
                <a:ea typeface="CiscoSansTT Thin" charset="0"/>
                <a:cs typeface="CiscoSansTT Thin" charset="0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bg2"/>
                </a:solidFill>
                <a:latin typeface="+mj-lt"/>
                <a:ea typeface="CiscoSansTT Thin" charset="0"/>
                <a:cs typeface="CiscoSansTT Thin" charset="0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bg2"/>
                </a:solidFill>
                <a:latin typeface="+mj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7" name="Picture 4" descr="https://upload.wikimedia.org/wikipedia/en/f/f8/CiscoDevNet2.png">
            <a:extLst>
              <a:ext uri="{FF2B5EF4-FFF2-40B4-BE49-F238E27FC236}">
                <a16:creationId xmlns:a16="http://schemas.microsoft.com/office/drawing/2014/main" id="{A8D5D5A6-F0DB-3B4E-B65C-A4E5A688B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166F4F-2A0B-A645-8B11-049AF6416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411826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607864"/>
            <a:ext cx="38862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1" indent="-11747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  <a:lvl2pPr marL="288918" indent="-114297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2pPr>
            <a:lvl3pPr marL="403215" indent="-114297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3pPr>
            <a:lvl4pPr marL="517512" indent="-114297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4pPr>
            <a:lvl5pPr marL="631809" indent="-114297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607864"/>
            <a:ext cx="38862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1" indent="-11747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  <a:lvl2pPr marL="288918" indent="-114297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2pPr>
            <a:lvl3pPr marL="403215" indent="-114297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3pPr>
            <a:lvl4pPr marL="517512" indent="-114297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4pPr>
            <a:lvl5pPr marL="631809" indent="-114297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6" name="Picture 4" descr="https://upload.wikimedia.org/wikipedia/en/f/f8/CiscoDevNet2.png">
            <a:extLst>
              <a:ext uri="{FF2B5EF4-FFF2-40B4-BE49-F238E27FC236}">
                <a16:creationId xmlns:a16="http://schemas.microsoft.com/office/drawing/2014/main" id="{7EE6AEF0-87CB-904D-BE1B-4284DDEAF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86A3A7-4599-D84D-B91F-3AB0352CF2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752931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6388" name="Picture 4" descr="https://upload.wikimedia.org/wikipedia/en/f/f8/CiscoDevNe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3178DB-E61B-BC40-8D65-04A2E1181E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9760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 descr="https://upload.wikimedia.org/wikipedia/en/f/f8/CiscoDevNe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9EB3A2-0872-DA46-AC32-0C0BC59617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300044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797052"/>
            <a:ext cx="8115300" cy="3544971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5530962"/>
            <a:ext cx="7180312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8" name="Picture 4" descr="https://upload.wikimedia.org/wikipedia/en/f/f8/CiscoDevNe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0C6050-A870-F849-9DC5-E0DFF78A0EE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059459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602319"/>
            <a:ext cx="8115300" cy="3744383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5530962"/>
            <a:ext cx="7180312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9" name="Picture 4" descr="https://upload.wikimedia.org/wikipedia/en/f/f8/CiscoDevNe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264255"/>
            <a:ext cx="1335137" cy="8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E0492B-20F4-C84B-BC2D-715F726904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05878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29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477680" y="637371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2"/>
                </a:solidFill>
                <a:latin typeface="+mn-lt"/>
                <a:ea typeface="+mn-ea"/>
                <a:cs typeface="CiscoSans Thin"/>
              </a:rPr>
              <a:t>© 2018  Cisco and/or its affiliates. All rights reserved.   Cisco Public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FD48B3-1FCE-B649-AC6C-CD1C21D5B8E5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334" y="6322205"/>
            <a:ext cx="660920" cy="27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2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95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93" r:id="rId28"/>
    <p:sldLayoutId id="2147483687" r:id="rId29"/>
    <p:sldLayoutId id="2147483688" r:id="rId30"/>
    <p:sldLayoutId id="2147483690" r:id="rId31"/>
    <p:sldLayoutId id="2147483691" r:id="rId32"/>
    <p:sldLayoutId id="2147483694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189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78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566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754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9" indent="-169859" algn="l" defTabSz="684196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66" indent="-215894" algn="l" defTabSz="684196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89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25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61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34" indent="-171441" algn="l" defTabSz="685760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21" indent="-171418" algn="l" defTabSz="685760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160" indent="0" algn="l" defTabSz="68576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1" indent="-171441" algn="l" defTabSz="68576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2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 userDrawn="1">
          <p15:clr>
            <a:srgbClr val="F26B43"/>
          </p15:clr>
        </p15:guide>
        <p15:guide id="2" pos="252" userDrawn="1">
          <p15:clr>
            <a:srgbClr val="F26B43"/>
          </p15:clr>
        </p15:guide>
        <p15:guide id="3" pos="4086" userDrawn="1">
          <p15:clr>
            <a:srgbClr val="F26B43"/>
          </p15:clr>
        </p15:guide>
        <p15:guide id="4" orient="horz" pos="757" userDrawn="1">
          <p15:clr>
            <a:srgbClr val="F26B43"/>
          </p15:clr>
        </p15:guide>
        <p15:guide id="5" orient="horz" pos="335" userDrawn="1">
          <p15:clr>
            <a:srgbClr val="F26B43"/>
          </p15:clr>
        </p15:guide>
        <p15:guide id="6" pos="2157" userDrawn="1">
          <p15:clr>
            <a:srgbClr val="F26B43"/>
          </p15:clr>
        </p15:guide>
        <p15:guide id="7" orient="horz" pos="104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251887"/>
            <a:ext cx="8257032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4405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  <p:sldLayoutId id="2147483733" r:id="rId37"/>
    <p:sldLayoutId id="2147483734" r:id="rId38"/>
    <p:sldLayoutId id="2147483735" r:id="rId39"/>
    <p:sldLayoutId id="2147483736" r:id="rId40"/>
    <p:sldLayoutId id="2147483737" r:id="rId41"/>
    <p:sldLayoutId id="2147483738" r:id="rId42"/>
    <p:sldLayoutId id="2147483739" r:id="rId43"/>
    <p:sldLayoutId id="2147483740" r:id="rId44"/>
    <p:sldLayoutId id="2147483741" r:id="rId45"/>
    <p:sldLayoutId id="2147483743" r:id="rId46"/>
    <p:sldLayoutId id="2147483744" r:id="rId47"/>
    <p:sldLayoutId id="2147483745" r:id="rId4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u="none" kern="1200" dirty="0">
          <a:solidFill>
            <a:schemeClr val="tx2"/>
          </a:solidFill>
          <a:latin typeface="CiscoSansTT Light" panose="020B0503020201020303" pitchFamily="34" charset="0"/>
          <a:ea typeface="CiscoSansTT Thin" charset="0"/>
          <a:cs typeface="CiscoSansTT Thin" charset="0"/>
        </a:defRPr>
      </a:lvl1pPr>
      <a:lvl2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189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78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566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754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9" indent="-169859" algn="l" defTabSz="684196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66" indent="-215894" algn="l" defTabSz="684196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89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25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61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34" indent="-171441" algn="l" defTabSz="685760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21" indent="-171418" algn="l" defTabSz="685760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160" indent="0" algn="l" defTabSz="68576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1" indent="-171441" algn="l" defTabSz="68576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2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 userDrawn="1">
          <p15:clr>
            <a:srgbClr val="F26B43"/>
          </p15:clr>
        </p15:guide>
        <p15:guide id="2" pos="252" userDrawn="1">
          <p15:clr>
            <a:srgbClr val="F26B43"/>
          </p15:clr>
        </p15:guide>
        <p15:guide id="3" pos="4068" userDrawn="1">
          <p15:clr>
            <a:srgbClr val="F26B43"/>
          </p15:clr>
        </p15:guide>
        <p15:guide id="4" orient="horz" pos="757" userDrawn="1">
          <p15:clr>
            <a:srgbClr val="F26B43"/>
          </p15:clr>
        </p15:guide>
        <p15:guide id="5" orient="horz" pos="324" userDrawn="1">
          <p15:clr>
            <a:srgbClr val="F26B43"/>
          </p15:clr>
        </p15:guide>
        <p15:guide id="6" pos="2157" userDrawn="1">
          <p15:clr>
            <a:srgbClr val="F26B43"/>
          </p15:clr>
        </p15:guide>
        <p15:guide id="7" orient="horz" pos="1620" userDrawn="1">
          <p15:clr>
            <a:srgbClr val="F26B43"/>
          </p15:clr>
        </p15:guide>
        <p15:guide id="9" orient="horz" pos="50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534400" y="6640468"/>
            <a:ext cx="381000" cy="17524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2114" tIns="41056" rIns="82114" bIns="41056" anchor="b">
            <a:spAutoFit/>
          </a:bodyPr>
          <a:lstStyle/>
          <a:p>
            <a:pPr algn="r" defTabSz="814346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bg2"/>
                </a:solidFill>
                <a:latin typeface="+mn-lt"/>
                <a:ea typeface="+mn-ea"/>
                <a:cs typeface="CiscoSans Thin"/>
              </a:rPr>
              <a:pPr algn="r" defTabSz="814346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2"/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CD0529-7D32-D84A-B9B2-121337B96A8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985510" y="6647381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29"/>
            <a:r>
              <a:rPr lang="en-US" sz="600" dirty="0">
                <a:solidFill>
                  <a:schemeClr val="bg2"/>
                </a:solidFill>
                <a:ea typeface="ＭＳ Ｐゴシック" charset="0"/>
                <a:cs typeface="CiscoSans Thin"/>
              </a:rPr>
              <a:t>© 2018  Cisco and/or its affiliates. All rights reserved.   Cisco Public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49F4FB-7268-B143-90DC-966CE5A61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821" y="6560293"/>
            <a:ext cx="1108443" cy="267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bg2"/>
                </a:solidFill>
              </a:defRPr>
            </a:lvl1pPr>
          </a:lstStyle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85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  <p:sldLayoutId id="2147483771" r:id="rId25"/>
    <p:sldLayoutId id="2147483772" r:id="rId26"/>
    <p:sldLayoutId id="2147483773" r:id="rId27"/>
    <p:sldLayoutId id="2147483774" r:id="rId28"/>
    <p:sldLayoutId id="2147483776" r:id="rId29"/>
    <p:sldLayoutId id="2147483777" r:id="rId30"/>
  </p:sldLayoutIdLst>
  <p:transition spd="slow">
    <p:wipe/>
  </p:transition>
  <p:hf hdr="0" ftr="0" dt="0"/>
  <p:txStyles>
    <p:titleStyle>
      <a:lvl1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kern="1200" dirty="0">
          <a:solidFill>
            <a:schemeClr val="tx2"/>
          </a:solidFill>
          <a:latin typeface="Arial" panose="020B0604020202020204" pitchFamily="34" charset="0"/>
          <a:ea typeface="CiscoSansTT Thin" charset="0"/>
          <a:cs typeface="CiscoSansTT Thin" charset="0"/>
        </a:defRPr>
      </a:lvl1pPr>
      <a:lvl2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189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78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566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754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9" indent="-169859" algn="l" defTabSz="684196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66" indent="-215894" algn="l" defTabSz="684196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89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25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61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34" indent="-171441" algn="l" defTabSz="685760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21" indent="-171418" algn="l" defTabSz="685760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160" indent="0" algn="l" defTabSz="68576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1" indent="-171441" algn="l" defTabSz="68576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2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 userDrawn="1">
          <p15:clr>
            <a:srgbClr val="F26B43"/>
          </p15:clr>
        </p15:guide>
        <p15:guide id="2" pos="252" userDrawn="1">
          <p15:clr>
            <a:srgbClr val="F26B43"/>
          </p15:clr>
        </p15:guide>
        <p15:guide id="3" pos="4086" userDrawn="1">
          <p15:clr>
            <a:srgbClr val="F26B43"/>
          </p15:clr>
        </p15:guide>
        <p15:guide id="4" orient="horz" pos="757" userDrawn="1">
          <p15:clr>
            <a:srgbClr val="F26B43"/>
          </p15:clr>
        </p15:guide>
        <p15:guide id="5" orient="horz" pos="335" userDrawn="1">
          <p15:clr>
            <a:srgbClr val="F26B43"/>
          </p15:clr>
        </p15:guide>
        <p15:guide id="6" pos="2157" userDrawn="1">
          <p15:clr>
            <a:srgbClr val="F26B43"/>
          </p15:clr>
        </p15:guide>
        <p15:guide id="7" orient="horz" pos="1043" userDrawn="1">
          <p15:clr>
            <a:srgbClr val="F26B43"/>
          </p15:clr>
        </p15:guide>
        <p15:guide id="8" orient="horz" pos="1620" userDrawn="1">
          <p15:clr>
            <a:srgbClr val="F26B43"/>
          </p15:clr>
        </p15:guide>
        <p15:guide id="9" pos="2160" userDrawn="1">
          <p15:clr>
            <a:srgbClr val="F26B43"/>
          </p15:clr>
        </p15:guide>
        <p15:guide id="10" pos="216" userDrawn="1">
          <p15:clr>
            <a:srgbClr val="F26B43"/>
          </p15:clr>
        </p15:guide>
        <p15:guide id="11" pos="4122" userDrawn="1">
          <p15:clr>
            <a:srgbClr val="F26B43"/>
          </p15:clr>
        </p15:guide>
        <p15:guide id="12" orient="horz" pos="5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labs.cisco.com/modules/ansible-aci-intro" TargetMode="External"/><Relationship Id="rId3" Type="http://schemas.openxmlformats.org/officeDocument/2006/relationships/hyperlink" Target="Network%20Automation%20wtih%20Salt%20(saltstack.com)" TargetMode="External"/><Relationship Id="rId7" Type="http://schemas.openxmlformats.org/officeDocument/2006/relationships/hyperlink" Target="https://learninglabs.cisco.com/modules/sdx-intro-nxos/nxos-intro-06_ansible-nxapi/step/1" TargetMode="External"/><Relationship Id="rId12" Type="http://schemas.openxmlformats.org/officeDocument/2006/relationships/hyperlink" Target="https://developer.cisco.com/video/net-prog-basics/05-netdevops" TargetMode="External"/><Relationship Id="rId2" Type="http://schemas.openxmlformats.org/officeDocument/2006/relationships/hyperlink" Target="https://www.ansible.com/overview/networking" TargetMode="External"/><Relationship Id="rId1" Type="http://schemas.openxmlformats.org/officeDocument/2006/relationships/slideLayout" Target="../slideLayouts/slideLayout95.xml"/><Relationship Id="rId6" Type="http://schemas.openxmlformats.org/officeDocument/2006/relationships/hyperlink" Target="https://learninglabs.cisco.com/modules/sdx-ansible-intro" TargetMode="External"/><Relationship Id="rId11" Type="http://schemas.openxmlformats.org/officeDocument/2006/relationships/hyperlink" Target="https://blogs.cisco.com/developer/automating-cisco-aci-with-ansible-eliminates-repetitive-day-to-day-tasks" TargetMode="External"/><Relationship Id="rId5" Type="http://schemas.openxmlformats.org/officeDocument/2006/relationships/hyperlink" Target="https://docs.cfengine.com/docs/3.5/manuals-architecture-networking.html" TargetMode="External"/><Relationship Id="rId10" Type="http://schemas.openxmlformats.org/officeDocument/2006/relationships/hyperlink" Target="https://blogs.cisco.com/developer/what-does-network-as-code-mean" TargetMode="External"/><Relationship Id="rId4" Type="http://schemas.openxmlformats.org/officeDocument/2006/relationships/hyperlink" Target="Network%20Automation%20with%20Puppet%20(puppet.com)" TargetMode="External"/><Relationship Id="rId9" Type="http://schemas.openxmlformats.org/officeDocument/2006/relationships/hyperlink" Target="https://learninglabs.cisco.com/modules/home-lab-desktop/02-ansible-05-home-lab-ansible/step/1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2.wdp"/><Relationship Id="rId7" Type="http://schemas.openxmlformats.org/officeDocument/2006/relationships/image" Target="../media/image35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en.wikipedia.org/wiki/Infrastructure_as_Code" TargetMode="External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Stuart Clark Network Automation Evangelist 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Cisco </a:t>
            </a:r>
            <a:r>
              <a:rPr lang="en-GB" dirty="0" err="1">
                <a:solidFill>
                  <a:schemeClr val="bg2"/>
                </a:solidFill>
              </a:rPr>
              <a:t>Devnet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100" dirty="0">
                <a:solidFill>
                  <a:schemeClr val="bg2"/>
                </a:solidFill>
              </a:rPr>
              <a:t>What it means for network engineers, and why we should care?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69496" y="3040241"/>
            <a:ext cx="7812857" cy="644730"/>
          </a:xfrm>
        </p:spPr>
        <p:txBody>
          <a:bodyPr/>
          <a:lstStyle/>
          <a:p>
            <a:r>
              <a:rPr lang="en-US" sz="4500" dirty="0" err="1">
                <a:solidFill>
                  <a:schemeClr val="bg2"/>
                </a:solidFill>
              </a:rPr>
              <a:t>NetDevOps</a:t>
            </a:r>
            <a:r>
              <a:rPr lang="en-US" sz="4500" dirty="0">
                <a:solidFill>
                  <a:schemeClr val="bg2"/>
                </a:solidFill>
              </a:rPr>
              <a:t> Style Configuration Management for the Network</a:t>
            </a:r>
          </a:p>
        </p:txBody>
      </p:sp>
      <p:pic>
        <p:nvPicPr>
          <p:cNvPr id="8" name="Picture 4" descr="https://upload.wikimedia.org/wikipedia/en/f/f8/CiscoDevNet2.png">
            <a:extLst>
              <a:ext uri="{FF2B5EF4-FFF2-40B4-BE49-F238E27FC236}">
                <a16:creationId xmlns:a16="http://schemas.microsoft.com/office/drawing/2014/main" id="{2EC32AC0-660B-B046-86E1-D09A1418F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3" y="1005746"/>
            <a:ext cx="1335137" cy="66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811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010" y="2148840"/>
            <a:ext cx="4754880" cy="2560320"/>
          </a:xfrm>
        </p:spPr>
        <p:txBody>
          <a:bodyPr/>
          <a:lstStyle/>
          <a:p>
            <a:r>
              <a:rPr lang="en-US" sz="4950" dirty="0">
                <a:solidFill>
                  <a:schemeClr val="bg2"/>
                </a:solidFill>
              </a:rPr>
              <a:t>Benefits of Configuration Management  </a:t>
            </a:r>
          </a:p>
        </p:txBody>
      </p:sp>
      <p:pic>
        <p:nvPicPr>
          <p:cNvPr id="3" name="Picture 4" descr="https://upload.wikimedia.org/wikipedia/en/f/f8/CiscoDevNet2.png">
            <a:extLst>
              <a:ext uri="{FF2B5EF4-FFF2-40B4-BE49-F238E27FC236}">
                <a16:creationId xmlns:a16="http://schemas.microsoft.com/office/drawing/2014/main" id="{A62CFA80-D080-FC43-B49A-C7C405129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1055441"/>
            <a:ext cx="1335137" cy="66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82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200" y="2177993"/>
            <a:ext cx="3538675" cy="1956994"/>
          </a:xfrm>
        </p:spPr>
        <p:txBody>
          <a:bodyPr/>
          <a:lstStyle/>
          <a:p>
            <a:r>
              <a:rPr lang="en-US" sz="4050" dirty="0"/>
              <a:t>Quickly Provision Infrastructure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294967295"/>
          </p:nvPr>
        </p:nvSpPr>
        <p:spPr>
          <a:xfrm>
            <a:off x="8784432" y="5737622"/>
            <a:ext cx="359569" cy="275034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4915502" y="2121636"/>
            <a:ext cx="3604198" cy="2936011"/>
            <a:chOff x="6554001" y="1685846"/>
            <a:chExt cx="4805597" cy="3914681"/>
          </a:xfrm>
        </p:grpSpPr>
        <p:grpSp>
          <p:nvGrpSpPr>
            <p:cNvPr id="7" name="Group 6"/>
            <p:cNvGrpSpPr/>
            <p:nvPr/>
          </p:nvGrpSpPr>
          <p:grpSpPr>
            <a:xfrm>
              <a:off x="6620547" y="1685846"/>
              <a:ext cx="577026" cy="1054258"/>
              <a:chOff x="6906638" y="1624520"/>
              <a:chExt cx="505839" cy="924195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6935822" y="1624520"/>
                <a:ext cx="447473" cy="44747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6906638" y="2042809"/>
                <a:ext cx="505839" cy="50590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/>
              </a:p>
            </p:txBody>
          </p:sp>
        </p:grpSp>
        <p:sp>
          <p:nvSpPr>
            <p:cNvPr id="8" name="Right Arrow 7"/>
            <p:cNvSpPr/>
            <p:nvPr/>
          </p:nvSpPr>
          <p:spPr>
            <a:xfrm>
              <a:off x="7498837" y="1924887"/>
              <a:ext cx="875490" cy="739302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594447" y="1953976"/>
              <a:ext cx="710119" cy="7102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620295" y="3448902"/>
              <a:ext cx="710119" cy="7102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2" name="Right Arrow 11"/>
            <p:cNvSpPr/>
            <p:nvPr/>
          </p:nvSpPr>
          <p:spPr>
            <a:xfrm rot="5400000">
              <a:off x="10789651" y="2696000"/>
              <a:ext cx="400591" cy="739302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594446" y="3448901"/>
              <a:ext cx="710119" cy="7102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9524686" y="3448902"/>
              <a:ext cx="875490" cy="739302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9524686" y="1939431"/>
              <a:ext cx="875490" cy="739302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620296" y="1968520"/>
              <a:ext cx="710119" cy="7102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7" name="Right Arrow 16"/>
            <p:cNvSpPr/>
            <p:nvPr/>
          </p:nvSpPr>
          <p:spPr>
            <a:xfrm rot="10800000">
              <a:off x="7498835" y="3419812"/>
              <a:ext cx="875490" cy="739302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68594" y="3448901"/>
              <a:ext cx="710119" cy="7102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9" name="Right Arrow 18"/>
            <p:cNvSpPr/>
            <p:nvPr/>
          </p:nvSpPr>
          <p:spPr>
            <a:xfrm rot="5400000">
              <a:off x="6723357" y="4168356"/>
              <a:ext cx="400591" cy="739302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7498836" y="4846681"/>
              <a:ext cx="875490" cy="739302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594446" y="4875770"/>
              <a:ext cx="710119" cy="7102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9524685" y="4861225"/>
              <a:ext cx="875490" cy="739302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620295" y="4890314"/>
              <a:ext cx="710119" cy="7102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554001" y="4861225"/>
              <a:ext cx="710119" cy="7102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359219" y="1768534"/>
            <a:ext cx="29354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u="sng" dirty="0">
                <a:solidFill>
                  <a:schemeClr val="bg2"/>
                </a:solidFill>
              </a:rPr>
              <a:t>Sequential and Manual</a:t>
            </a:r>
          </a:p>
        </p:txBody>
      </p:sp>
      <p:sp>
        <p:nvSpPr>
          <p:cNvPr id="4" name="&quot;No&quot; Symbol 3"/>
          <p:cNvSpPr/>
          <p:nvPr/>
        </p:nvSpPr>
        <p:spPr bwMode="auto">
          <a:xfrm>
            <a:off x="5150457" y="2161125"/>
            <a:ext cx="3314099" cy="3076446"/>
          </a:xfrm>
          <a:prstGeom prst="noSmoking">
            <a:avLst/>
          </a:prstGeom>
          <a:solidFill>
            <a:schemeClr val="accent4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37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2905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200" y="2158904"/>
            <a:ext cx="2852875" cy="1990067"/>
          </a:xfrm>
        </p:spPr>
        <p:txBody>
          <a:bodyPr/>
          <a:lstStyle/>
          <a:p>
            <a:r>
              <a:rPr lang="en-US" sz="4050" dirty="0"/>
              <a:t>No More Snowflakes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294967295"/>
          </p:nvPr>
        </p:nvSpPr>
        <p:spPr>
          <a:xfrm>
            <a:off x="8784432" y="5737622"/>
            <a:ext cx="359569" cy="275034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5457219" y="2159541"/>
            <a:ext cx="2859932" cy="2538920"/>
            <a:chOff x="7217924" y="1663429"/>
            <a:chExt cx="3813243" cy="3385227"/>
          </a:xfrm>
        </p:grpSpPr>
        <p:sp>
          <p:nvSpPr>
            <p:cNvPr id="5" name="Rectangle 4"/>
            <p:cNvSpPr/>
            <p:nvPr/>
          </p:nvSpPr>
          <p:spPr>
            <a:xfrm>
              <a:off x="7217924" y="1663429"/>
              <a:ext cx="846306" cy="7393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206903" y="1663429"/>
              <a:ext cx="846306" cy="73930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195882" y="1663429"/>
              <a:ext cx="846306" cy="73930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184861" y="1663429"/>
              <a:ext cx="846306" cy="73930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217924" y="2545404"/>
              <a:ext cx="846306" cy="73930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06903" y="2545404"/>
              <a:ext cx="846306" cy="73930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195882" y="2545404"/>
              <a:ext cx="846306" cy="73930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84861" y="2545404"/>
              <a:ext cx="846306" cy="7393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217924" y="3427379"/>
              <a:ext cx="846306" cy="73930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206903" y="3427379"/>
              <a:ext cx="846306" cy="73930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195882" y="3427379"/>
              <a:ext cx="846306" cy="73930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184861" y="3427379"/>
              <a:ext cx="846306" cy="73930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217924" y="4309354"/>
              <a:ext cx="846306" cy="73930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206903" y="4309354"/>
              <a:ext cx="846306" cy="73930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195882" y="4309354"/>
              <a:ext cx="846306" cy="73930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184861" y="4309354"/>
              <a:ext cx="846306" cy="73930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815496" y="1765452"/>
            <a:ext cx="22188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u="sng">
                <a:solidFill>
                  <a:schemeClr val="bg2"/>
                </a:solidFill>
              </a:rPr>
              <a:t>System Variation</a:t>
            </a:r>
            <a:endParaRPr lang="en-US" sz="2100" b="1" u="sng" dirty="0">
              <a:solidFill>
                <a:schemeClr val="bg2"/>
              </a:solidFill>
            </a:endParaRPr>
          </a:p>
        </p:txBody>
      </p:sp>
      <p:sp>
        <p:nvSpPr>
          <p:cNvPr id="24" name="&quot;No&quot; Symbol 23"/>
          <p:cNvSpPr/>
          <p:nvPr/>
        </p:nvSpPr>
        <p:spPr bwMode="auto">
          <a:xfrm>
            <a:off x="5150457" y="1792865"/>
            <a:ext cx="3314099" cy="3076446"/>
          </a:xfrm>
          <a:prstGeom prst="noSmoking">
            <a:avLst/>
          </a:prstGeom>
          <a:solidFill>
            <a:schemeClr val="accent4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37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1153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96716"/>
            <a:ext cx="3819525" cy="2264569"/>
          </a:xfrm>
          <a:prstGeom prst="rect">
            <a:avLst/>
          </a:prstGeom>
        </p:spPr>
        <p:txBody>
          <a:bodyPr/>
          <a:lstStyle/>
          <a:p>
            <a:r>
              <a:rPr lang="en-US" sz="4050" dirty="0"/>
              <a:t>Version Controlled Infrastructure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84432" y="5737622"/>
            <a:ext cx="359569" cy="275034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5259774" y="2088271"/>
            <a:ext cx="28264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u="sng">
                <a:solidFill>
                  <a:schemeClr val="bg2"/>
                </a:solidFill>
              </a:rPr>
              <a:t>Organic Configuration</a:t>
            </a:r>
            <a:endParaRPr lang="en-US" sz="2100" b="1" u="sng" dirty="0">
              <a:solidFill>
                <a:schemeClr val="bg2"/>
              </a:solidFill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5310216" y="2516981"/>
            <a:ext cx="2859932" cy="1877439"/>
            <a:chOff x="7217924" y="2545404"/>
            <a:chExt cx="3813243" cy="2503252"/>
          </a:xfrm>
        </p:grpSpPr>
        <p:sp>
          <p:nvSpPr>
            <p:cNvPr id="80" name="Rectangle 79"/>
            <p:cNvSpPr/>
            <p:nvPr/>
          </p:nvSpPr>
          <p:spPr>
            <a:xfrm>
              <a:off x="7217924" y="2545404"/>
              <a:ext cx="846306" cy="73930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206903" y="2545404"/>
              <a:ext cx="846306" cy="73930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9195882" y="2545404"/>
              <a:ext cx="846306" cy="73930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0184861" y="2545404"/>
              <a:ext cx="846306" cy="7393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7217924" y="3427379"/>
              <a:ext cx="846306" cy="73930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8206903" y="3427379"/>
              <a:ext cx="846306" cy="73930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195882" y="3427379"/>
              <a:ext cx="846306" cy="73930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0184861" y="3427379"/>
              <a:ext cx="846306" cy="73930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7217924" y="4309354"/>
              <a:ext cx="846306" cy="73930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8206903" y="4309354"/>
              <a:ext cx="846306" cy="73930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9195882" y="4309354"/>
              <a:ext cx="846306" cy="73930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0184861" y="4309354"/>
              <a:ext cx="846306" cy="73930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113" name="Oval 112"/>
          <p:cNvSpPr/>
          <p:nvPr/>
        </p:nvSpPr>
        <p:spPr>
          <a:xfrm>
            <a:off x="5496057" y="2687609"/>
            <a:ext cx="263047" cy="263047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14" name="Oval 113"/>
          <p:cNvSpPr/>
          <p:nvPr/>
        </p:nvSpPr>
        <p:spPr>
          <a:xfrm>
            <a:off x="6237791" y="3324178"/>
            <a:ext cx="263047" cy="2630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15" name="Oval 114"/>
          <p:cNvSpPr/>
          <p:nvPr/>
        </p:nvSpPr>
        <p:spPr>
          <a:xfrm>
            <a:off x="7721260" y="2687608"/>
            <a:ext cx="263047" cy="263047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16" name="5-Point Star 115"/>
          <p:cNvSpPr/>
          <p:nvPr/>
        </p:nvSpPr>
        <p:spPr>
          <a:xfrm>
            <a:off x="6221561" y="2626403"/>
            <a:ext cx="319469" cy="319469"/>
          </a:xfrm>
          <a:prstGeom prst="star5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17" name="5-Point Star 116"/>
          <p:cNvSpPr/>
          <p:nvPr/>
        </p:nvSpPr>
        <p:spPr>
          <a:xfrm>
            <a:off x="6951314" y="3295967"/>
            <a:ext cx="319469" cy="319469"/>
          </a:xfrm>
          <a:prstGeom prst="star5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18" name="5-Point Star 117"/>
          <p:cNvSpPr/>
          <p:nvPr/>
        </p:nvSpPr>
        <p:spPr>
          <a:xfrm>
            <a:off x="5496057" y="3957449"/>
            <a:ext cx="319469" cy="319469"/>
          </a:xfrm>
          <a:prstGeom prst="star5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19" name="Moon 118"/>
          <p:cNvSpPr/>
          <p:nvPr/>
        </p:nvSpPr>
        <p:spPr>
          <a:xfrm>
            <a:off x="7759356" y="4017999"/>
            <a:ext cx="186853" cy="198364"/>
          </a:xfrm>
          <a:prstGeom prst="moon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20" name="Moon 119"/>
          <p:cNvSpPr/>
          <p:nvPr/>
        </p:nvSpPr>
        <p:spPr>
          <a:xfrm>
            <a:off x="6313985" y="4017999"/>
            <a:ext cx="186853" cy="198364"/>
          </a:xfrm>
          <a:prstGeom prst="moon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21" name="Moon 120"/>
          <p:cNvSpPr/>
          <p:nvPr/>
        </p:nvSpPr>
        <p:spPr>
          <a:xfrm>
            <a:off x="7017622" y="2695038"/>
            <a:ext cx="186853" cy="198364"/>
          </a:xfrm>
          <a:prstGeom prst="moon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22" name="Cloud 121"/>
          <p:cNvSpPr/>
          <p:nvPr/>
        </p:nvSpPr>
        <p:spPr>
          <a:xfrm>
            <a:off x="5504844" y="3359770"/>
            <a:ext cx="244890" cy="191861"/>
          </a:xfrm>
          <a:prstGeom prst="cloud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23" name="Cloud 122"/>
          <p:cNvSpPr/>
          <p:nvPr/>
        </p:nvSpPr>
        <p:spPr>
          <a:xfrm>
            <a:off x="6988601" y="4024503"/>
            <a:ext cx="244890" cy="191861"/>
          </a:xfrm>
          <a:prstGeom prst="cloud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24" name="Cloud 123"/>
          <p:cNvSpPr/>
          <p:nvPr/>
        </p:nvSpPr>
        <p:spPr>
          <a:xfrm>
            <a:off x="7721258" y="3359770"/>
            <a:ext cx="244890" cy="191861"/>
          </a:xfrm>
          <a:prstGeom prst="cloud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0" name="&quot;No&quot; Symbol 29"/>
          <p:cNvSpPr/>
          <p:nvPr/>
        </p:nvSpPr>
        <p:spPr bwMode="auto">
          <a:xfrm>
            <a:off x="5150457" y="1917476"/>
            <a:ext cx="3314099" cy="3076446"/>
          </a:xfrm>
          <a:prstGeom prst="noSmoking">
            <a:avLst/>
          </a:prstGeom>
          <a:solidFill>
            <a:schemeClr val="accent4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37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8770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4917558" y="2516982"/>
            <a:ext cx="3788368" cy="1730942"/>
            <a:chOff x="6444008" y="1975979"/>
            <a:chExt cx="3605033" cy="1647174"/>
          </a:xfrm>
        </p:grpSpPr>
        <p:sp>
          <p:nvSpPr>
            <p:cNvPr id="5" name="Oval 4"/>
            <p:cNvSpPr/>
            <p:nvPr/>
          </p:nvSpPr>
          <p:spPr>
            <a:xfrm>
              <a:off x="6444008" y="2605413"/>
              <a:ext cx="388307" cy="3883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7073030" y="3234846"/>
              <a:ext cx="388307" cy="38830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7267184" y="2605413"/>
              <a:ext cx="388307" cy="3883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7655491" y="3234845"/>
              <a:ext cx="388307" cy="38830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8090360" y="2605413"/>
              <a:ext cx="388307" cy="3883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8242238" y="3234845"/>
              <a:ext cx="388307" cy="38830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8875547" y="2605412"/>
              <a:ext cx="388307" cy="3883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9660734" y="2605412"/>
              <a:ext cx="388307" cy="3883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7854043" y="1975979"/>
              <a:ext cx="388307" cy="3883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9069700" y="1975979"/>
              <a:ext cx="388307" cy="3883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cxnSp>
          <p:nvCxnSpPr>
            <p:cNvPr id="19" name="Straight Connector 18"/>
            <p:cNvCxnSpPr>
              <a:stCxn id="5" idx="6"/>
              <a:endCxn id="7" idx="2"/>
            </p:cNvCxnSpPr>
            <p:nvPr/>
          </p:nvCxnSpPr>
          <p:spPr>
            <a:xfrm>
              <a:off x="6832315" y="2799567"/>
              <a:ext cx="434869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7" idx="7"/>
              <a:endCxn id="16" idx="3"/>
            </p:cNvCxnSpPr>
            <p:nvPr/>
          </p:nvCxnSpPr>
          <p:spPr>
            <a:xfrm flipV="1">
              <a:off x="7598625" y="2307420"/>
              <a:ext cx="312284" cy="354859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6" idx="6"/>
              <a:endCxn id="17" idx="2"/>
            </p:cNvCxnSpPr>
            <p:nvPr/>
          </p:nvCxnSpPr>
          <p:spPr>
            <a:xfrm>
              <a:off x="8242350" y="2170133"/>
              <a:ext cx="827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5" idx="5"/>
              <a:endCxn id="6" idx="1"/>
            </p:cNvCxnSpPr>
            <p:nvPr/>
          </p:nvCxnSpPr>
          <p:spPr>
            <a:xfrm>
              <a:off x="6775449" y="2936854"/>
              <a:ext cx="354447" cy="354858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6" idx="6"/>
              <a:endCxn id="8" idx="2"/>
            </p:cNvCxnSpPr>
            <p:nvPr/>
          </p:nvCxnSpPr>
          <p:spPr>
            <a:xfrm flipV="1">
              <a:off x="7461337" y="3428999"/>
              <a:ext cx="194154" cy="1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8" idx="6"/>
              <a:endCxn id="10" idx="2"/>
            </p:cNvCxnSpPr>
            <p:nvPr/>
          </p:nvCxnSpPr>
          <p:spPr>
            <a:xfrm>
              <a:off x="8043798" y="3428999"/>
              <a:ext cx="19844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10" idx="7"/>
              <a:endCxn id="11" idx="3"/>
            </p:cNvCxnSpPr>
            <p:nvPr/>
          </p:nvCxnSpPr>
          <p:spPr>
            <a:xfrm flipV="1">
              <a:off x="8573679" y="2936853"/>
              <a:ext cx="358734" cy="354858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7" idx="6"/>
              <a:endCxn id="9" idx="2"/>
            </p:cNvCxnSpPr>
            <p:nvPr/>
          </p:nvCxnSpPr>
          <p:spPr>
            <a:xfrm>
              <a:off x="7655491" y="2799567"/>
              <a:ext cx="434869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9" idx="6"/>
              <a:endCxn id="11" idx="2"/>
            </p:cNvCxnSpPr>
            <p:nvPr/>
          </p:nvCxnSpPr>
          <p:spPr>
            <a:xfrm flipV="1">
              <a:off x="8478667" y="2799566"/>
              <a:ext cx="396880" cy="1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17" idx="5"/>
              <a:endCxn id="12" idx="1"/>
            </p:cNvCxnSpPr>
            <p:nvPr/>
          </p:nvCxnSpPr>
          <p:spPr>
            <a:xfrm>
              <a:off x="9401141" y="2307420"/>
              <a:ext cx="316459" cy="354858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11" idx="6"/>
              <a:endCxn id="12" idx="2"/>
            </p:cNvCxnSpPr>
            <p:nvPr/>
          </p:nvCxnSpPr>
          <p:spPr>
            <a:xfrm>
              <a:off x="9263854" y="2799566"/>
              <a:ext cx="39688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/>
          <p:cNvSpPr txBox="1"/>
          <p:nvPr/>
        </p:nvSpPr>
        <p:spPr>
          <a:xfrm>
            <a:off x="5325613" y="2067385"/>
            <a:ext cx="288412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u="sng">
                <a:solidFill>
                  <a:schemeClr val="bg2"/>
                </a:solidFill>
              </a:rPr>
              <a:t>Infrastructure as Code</a:t>
            </a:r>
            <a:endParaRPr lang="en-US" sz="2100" b="1" u="sng" dirty="0">
              <a:solidFill>
                <a:schemeClr val="bg2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453680" y="2296716"/>
            <a:ext cx="3819525" cy="226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68" tIns="34284" rIns="68568" bIns="34284" numCol="1" anchor="b" anchorCtr="0" compatLnSpc="1">
            <a:prstTxWarp prst="textNoShape">
              <a:avLst/>
            </a:prstTxWarp>
          </a:bodyPr>
          <a:lstStyle>
            <a:lvl1pPr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733" b="0" i="0" u="none" kern="1200" dirty="0">
                <a:solidFill>
                  <a:schemeClr val="tx2"/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1pPr>
            <a:lvl2pPr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609585"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1219170"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828754"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2438339"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4050"/>
              <a:t>Version Controlled Infrastructure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294967295"/>
          </p:nvPr>
        </p:nvSpPr>
        <p:spPr>
          <a:xfrm>
            <a:off x="8784432" y="5737622"/>
            <a:ext cx="359569" cy="275034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9" name="Picture 4" descr="https://upload.wikimedia.org/wikipedia/en/f/f8/CiscoDevNet2.png">
            <a:extLst>
              <a:ext uri="{FF2B5EF4-FFF2-40B4-BE49-F238E27FC236}">
                <a16:creationId xmlns:a16="http://schemas.microsoft.com/office/drawing/2014/main" id="{3EF89859-47D3-C24C-91CF-F000FC382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18" y="1055441"/>
            <a:ext cx="1335137" cy="66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511240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Open Source Foundation</a:t>
            </a:r>
          </a:p>
          <a:p>
            <a:r>
              <a:rPr lang="en-US" dirty="0"/>
              <a:t>Automation and Orchestration</a:t>
            </a:r>
          </a:p>
          <a:p>
            <a:r>
              <a:rPr lang="en-US" dirty="0"/>
              <a:t>Idempotent Behavior</a:t>
            </a:r>
          </a:p>
          <a:p>
            <a:r>
              <a:rPr lang="en-US" dirty="0"/>
              <a:t>Facts, lots of facts</a:t>
            </a:r>
          </a:p>
          <a:p>
            <a:r>
              <a:rPr lang="en-US" dirty="0"/>
              <a:t>Modules and Libraries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Commonalities of Configuration </a:t>
            </a:r>
            <a:br>
              <a:rPr lang="en-US" dirty="0"/>
            </a:br>
            <a:r>
              <a:rPr lang="en-US" dirty="0"/>
              <a:t>Management Tools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8784432" y="5737622"/>
            <a:ext cx="359569" cy="275034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618" y="2111890"/>
            <a:ext cx="1696562" cy="1670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741" y="2151610"/>
            <a:ext cx="1515545" cy="1493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916" y="3866555"/>
            <a:ext cx="1147195" cy="14116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452" y="4003758"/>
            <a:ext cx="1909288" cy="119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385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6" y="1006772"/>
            <a:ext cx="8345488" cy="731837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Matrix of Common Info and Terms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8784432" y="5737622"/>
            <a:ext cx="359569" cy="275034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17433"/>
              </p:ext>
            </p:extLst>
          </p:nvPr>
        </p:nvGraphicFramePr>
        <p:xfrm>
          <a:off x="437764" y="2789848"/>
          <a:ext cx="8331611" cy="2724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1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1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76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76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927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Ansible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Puppet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Chef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SaltStack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171">
                <a:tc>
                  <a:txBody>
                    <a:bodyPr/>
                    <a:lstStyle/>
                    <a:p>
                      <a:r>
                        <a:rPr lang="en-US" sz="1400" dirty="0"/>
                        <a:t>Language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Python + YAML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Ruby</a:t>
                      </a:r>
                      <a:r>
                        <a:rPr lang="en-US" sz="1400" baseline="0" dirty="0"/>
                        <a:t> Based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Ruby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Python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618">
                <a:tc>
                  <a:txBody>
                    <a:bodyPr/>
                    <a:lstStyle/>
                    <a:p>
                      <a:r>
                        <a:rPr lang="en-US" sz="1400" dirty="0"/>
                        <a:t>Managed Node</a:t>
                      </a:r>
                      <a:r>
                        <a:rPr lang="en-US" sz="1400" baseline="0" dirty="0"/>
                        <a:t> Requirements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Agentless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Traditionally Agent Based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Agent Based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Agent Based “minions”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r>
                        <a:rPr lang="en-US" sz="1400" dirty="0"/>
                        <a:t>Centralized</a:t>
                      </a:r>
                      <a:r>
                        <a:rPr lang="en-US" sz="1400" baseline="0" dirty="0"/>
                        <a:t> Management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Any</a:t>
                      </a:r>
                      <a:r>
                        <a:rPr lang="en-US" sz="1400" baseline="0" dirty="0"/>
                        <a:t> computer can be “controller” </a:t>
                      </a:r>
                      <a:br>
                        <a:rPr lang="en-US" sz="1400" baseline="0" dirty="0"/>
                      </a:br>
                      <a:r>
                        <a:rPr lang="en-US" sz="1100" i="1" baseline="0" dirty="0"/>
                        <a:t>Optional “Tower”</a:t>
                      </a:r>
                      <a:endParaRPr lang="en-US" sz="1400" i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Puppet Master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Chef Server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Salt</a:t>
                      </a:r>
                      <a:r>
                        <a:rPr lang="en-US" sz="1400" baseline="0" dirty="0"/>
                        <a:t> Master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en-US" sz="1400" dirty="0"/>
                        <a:t>What you create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Playbook</a:t>
                      </a:r>
                      <a:r>
                        <a:rPr lang="en-US" sz="1400" baseline="0" dirty="0"/>
                        <a:t> / </a:t>
                      </a:r>
                      <a:br>
                        <a:rPr lang="en-US" sz="1400" baseline="0" dirty="0"/>
                      </a:br>
                      <a:r>
                        <a:rPr lang="en-US" sz="1400" baseline="0" dirty="0"/>
                        <a:t>Roles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Manifest /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Module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Recipe /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Cookbook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Pillar /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Include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683" y="1619070"/>
            <a:ext cx="1188930" cy="11707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097" y="1649326"/>
            <a:ext cx="1057354" cy="1042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367" y="1655222"/>
            <a:ext cx="837344" cy="1030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8897" y="1738609"/>
            <a:ext cx="1378967" cy="86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98072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Ansible Playbook</a:t>
            </a:r>
          </a:p>
          <a:p>
            <a:pPr lvl="1"/>
            <a:r>
              <a:rPr lang="en-US" sz="1500" dirty="0"/>
              <a:t>Run roles against relevant groups</a:t>
            </a:r>
          </a:p>
          <a:p>
            <a:r>
              <a:rPr lang="en-US" dirty="0"/>
              <a:t>Ansible Roles</a:t>
            </a:r>
          </a:p>
          <a:p>
            <a:pPr lvl="1"/>
            <a:r>
              <a:rPr lang="en-US" sz="1500" dirty="0"/>
              <a:t>Align to network roles</a:t>
            </a:r>
          </a:p>
          <a:p>
            <a:r>
              <a:rPr lang="en-US" sz="1800" dirty="0"/>
              <a:t>Inventory File</a:t>
            </a:r>
          </a:p>
          <a:p>
            <a:pPr lvl="1"/>
            <a:r>
              <a:rPr lang="en-US" sz="1500" dirty="0"/>
              <a:t>List network devices</a:t>
            </a:r>
          </a:p>
          <a:p>
            <a:pPr lvl="1"/>
            <a:r>
              <a:rPr lang="en-US" sz="1500" dirty="0"/>
              <a:t>Logically group for configuration</a:t>
            </a:r>
          </a:p>
          <a:p>
            <a:r>
              <a:rPr lang="en-US" sz="1800" dirty="0"/>
              <a:t>Variable Files</a:t>
            </a:r>
          </a:p>
          <a:p>
            <a:pPr lvl="1"/>
            <a:r>
              <a:rPr lang="en-US" sz="1500" dirty="0"/>
              <a:t>Device specific details</a:t>
            </a:r>
          </a:p>
          <a:p>
            <a:pPr lvl="1"/>
            <a:r>
              <a:rPr lang="en-US" sz="1500" dirty="0"/>
              <a:t>General group details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”Network as Code” with Ansible for </a:t>
            </a:r>
            <a:br>
              <a:rPr lang="en-US" dirty="0"/>
            </a:br>
            <a:r>
              <a:rPr lang="en-US" dirty="0"/>
              <a:t>Configuration Management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84432" y="5737622"/>
            <a:ext cx="359569" cy="275034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17A6B1-FAD0-A243-BC6E-52F13E2D1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230" y="2525750"/>
            <a:ext cx="4387412" cy="204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51501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dirty="0"/>
              <a:t>Physical Topology</a:t>
            </a:r>
          </a:p>
          <a:p>
            <a:pPr lvl="1"/>
            <a:r>
              <a:rPr lang="en-US" sz="1500" dirty="0"/>
              <a:t>“Core” </a:t>
            </a:r>
            <a:r>
              <a:rPr lang="mr-IN" sz="1500" dirty="0"/>
              <a:t>–</a:t>
            </a:r>
            <a:r>
              <a:rPr lang="en-US" sz="1500" dirty="0"/>
              <a:t> IOS XE Routers</a:t>
            </a:r>
          </a:p>
          <a:p>
            <a:pPr lvl="1"/>
            <a:r>
              <a:rPr lang="en-US" sz="1500" dirty="0"/>
              <a:t>“Distribution” </a:t>
            </a:r>
            <a:r>
              <a:rPr lang="mr-IN" sz="1500" dirty="0"/>
              <a:t>–</a:t>
            </a:r>
            <a:r>
              <a:rPr lang="en-US" sz="1500" dirty="0"/>
              <a:t> NX-OS Switches</a:t>
            </a:r>
          </a:p>
          <a:p>
            <a:pPr lvl="1"/>
            <a:r>
              <a:rPr lang="en-US" sz="1500" dirty="0"/>
              <a:t>“Access” </a:t>
            </a:r>
            <a:r>
              <a:rPr lang="mr-IN" sz="1500" dirty="0"/>
              <a:t>–</a:t>
            </a:r>
            <a:r>
              <a:rPr lang="en-US" sz="1500" dirty="0"/>
              <a:t> NX-OS Switches</a:t>
            </a:r>
          </a:p>
          <a:p>
            <a:r>
              <a:rPr lang="en-US" sz="1800" dirty="0"/>
              <a:t>Network has been cabled already</a:t>
            </a:r>
          </a:p>
          <a:p>
            <a:r>
              <a:rPr lang="en-US" sz="1800" dirty="0"/>
              <a:t>Management access to devices enabled</a:t>
            </a:r>
          </a:p>
          <a:p>
            <a:pPr lvl="1"/>
            <a:r>
              <a:rPr lang="en-US" sz="1500" dirty="0"/>
              <a:t>No other configuration completed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Network Topology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4729163" y="2209800"/>
            <a:ext cx="4270487" cy="242432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84432" y="5737622"/>
            <a:ext cx="359569" cy="275034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52615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dirty="0"/>
              <a:t>Layer 3 Links between Core/</a:t>
            </a:r>
            <a:r>
              <a:rPr lang="en-US" sz="1800" dirty="0" err="1"/>
              <a:t>Dist</a:t>
            </a:r>
            <a:endParaRPr lang="en-US" sz="1800" dirty="0"/>
          </a:p>
          <a:p>
            <a:pPr lvl="1"/>
            <a:r>
              <a:rPr lang="en-US" sz="1500" dirty="0"/>
              <a:t>OSPF Area 0 Routing Configured</a:t>
            </a:r>
          </a:p>
          <a:p>
            <a:r>
              <a:rPr lang="en-US" sz="1800" dirty="0"/>
              <a:t>Distribution configured for VPC Domain</a:t>
            </a:r>
          </a:p>
          <a:p>
            <a:r>
              <a:rPr lang="en-US" sz="1800" dirty="0"/>
              <a:t>Layer 2 port-channel trunk to access</a:t>
            </a:r>
          </a:p>
          <a:p>
            <a:r>
              <a:rPr lang="en-US" sz="1800" dirty="0"/>
              <a:t>Set of VLANs Configured</a:t>
            </a:r>
          </a:p>
          <a:p>
            <a:pPr lvl="1"/>
            <a:r>
              <a:rPr lang="en-US" sz="1500" dirty="0"/>
              <a:t>SVIs at Distribution with HSRP Configured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Desired Network Configuration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4729163" y="2209801"/>
            <a:ext cx="4358027" cy="247401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84432" y="5737622"/>
            <a:ext cx="359569" cy="275034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32233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462301" y="1760892"/>
            <a:ext cx="3662024" cy="3385966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Virlutils</a:t>
            </a:r>
            <a:r>
              <a:rPr lang="en-GB" dirty="0"/>
              <a:t> Network Simulation</a:t>
            </a:r>
            <a:endParaRPr lang="en-US" dirty="0"/>
          </a:p>
          <a:p>
            <a:r>
              <a:rPr lang="en-US" dirty="0"/>
              <a:t>What are Infrastructure as Code and Configuration Management?</a:t>
            </a:r>
          </a:p>
          <a:p>
            <a:r>
              <a:rPr lang="en-US" dirty="0"/>
              <a:t>Benefits of Configuration Management  </a:t>
            </a:r>
          </a:p>
          <a:p>
            <a:r>
              <a:rPr lang="en-US" dirty="0"/>
              <a:t>Recipes, Manifests, Playbooks, and the Tools</a:t>
            </a:r>
          </a:p>
          <a:p>
            <a:r>
              <a:rPr lang="en-US" dirty="0"/>
              <a:t>Configuration Management with Ansible Example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Plan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8784432" y="5737622"/>
            <a:ext cx="359569" cy="275034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544" y="2205038"/>
            <a:ext cx="1576287" cy="1552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440" y="2241941"/>
            <a:ext cx="1408103" cy="1387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557" y="3835309"/>
            <a:ext cx="1065866" cy="13115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7507" y="3962784"/>
            <a:ext cx="1773932" cy="111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6507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7160" y="1930401"/>
            <a:ext cx="4774883" cy="3307397"/>
          </a:xfrm>
        </p:spPr>
        <p:txBody>
          <a:bodyPr/>
          <a:lstStyle/>
          <a:p>
            <a:pPr>
              <a:buClr>
                <a:schemeClr val="bg2"/>
              </a:buClr>
            </a:pPr>
            <a:r>
              <a:rPr lang="en-US" sz="1500" dirty="0"/>
              <a:t>Bring up the topology – </a:t>
            </a:r>
            <a:r>
              <a:rPr lang="en-US" sz="1500" b="1" i="1" dirty="0" err="1"/>
              <a:t>virl</a:t>
            </a:r>
            <a:r>
              <a:rPr lang="en-US" sz="1500" b="1" i="1" dirty="0"/>
              <a:t> up [</a:t>
            </a:r>
            <a:r>
              <a:rPr lang="en-GB" sz="1500" b="1" i="1" dirty="0" err="1"/>
              <a:t>virlfiles</a:t>
            </a:r>
            <a:r>
              <a:rPr lang="en-GB" sz="1500" b="1" i="1" dirty="0"/>
              <a:t>/name] </a:t>
            </a:r>
          </a:p>
          <a:p>
            <a:pPr lvl="1">
              <a:buClr>
                <a:schemeClr val="bg2"/>
              </a:buClr>
            </a:pPr>
            <a:r>
              <a:rPr lang="en-GB" sz="1500" dirty="0"/>
              <a:t>Not specifying a </a:t>
            </a:r>
            <a:r>
              <a:rPr lang="en-GB" sz="1500" dirty="0" err="1"/>
              <a:t>virlfile</a:t>
            </a:r>
            <a:r>
              <a:rPr lang="en-GB" sz="1500" dirty="0"/>
              <a:t> name will import the default one from the current directory</a:t>
            </a:r>
          </a:p>
          <a:p>
            <a:pPr>
              <a:buClr>
                <a:schemeClr val="bg2"/>
              </a:buClr>
            </a:pPr>
            <a:r>
              <a:rPr lang="en-GB" sz="1500" dirty="0"/>
              <a:t>See the simulations are currently running on your server </a:t>
            </a:r>
            <a:r>
              <a:rPr lang="en-GB" sz="1500" b="1" i="1" dirty="0" err="1"/>
              <a:t>virl</a:t>
            </a:r>
            <a:r>
              <a:rPr lang="en-GB" sz="1500" b="1" i="1" dirty="0"/>
              <a:t> ls --all</a:t>
            </a:r>
          </a:p>
          <a:p>
            <a:pPr>
              <a:buClr>
                <a:schemeClr val="bg2"/>
              </a:buClr>
            </a:pPr>
            <a:r>
              <a:rPr lang="en-GB" sz="1500" dirty="0"/>
              <a:t>Check the state of the nodes - </a:t>
            </a:r>
            <a:r>
              <a:rPr lang="en-GB" sz="1500" b="1" i="1" dirty="0" err="1"/>
              <a:t>virl</a:t>
            </a:r>
            <a:r>
              <a:rPr lang="en-GB" sz="1500" b="1" i="1" dirty="0"/>
              <a:t> nodes</a:t>
            </a:r>
          </a:p>
          <a:p>
            <a:pPr lvl="1">
              <a:buClr>
                <a:schemeClr val="bg2"/>
              </a:buClr>
            </a:pPr>
            <a:r>
              <a:rPr lang="en-GB" sz="1500" dirty="0"/>
              <a:t>This will display the nodes, name, </a:t>
            </a:r>
            <a:r>
              <a:rPr lang="en-GB" sz="1500" dirty="0" err="1"/>
              <a:t>ip</a:t>
            </a:r>
            <a:r>
              <a:rPr lang="en-GB" sz="1500" dirty="0"/>
              <a:t> address and state</a:t>
            </a:r>
          </a:p>
          <a:p>
            <a:pPr>
              <a:buClr>
                <a:schemeClr val="bg2"/>
              </a:buClr>
            </a:pPr>
            <a:r>
              <a:rPr lang="en-GB" sz="1500" dirty="0"/>
              <a:t>Once the nodes are available - </a:t>
            </a:r>
            <a:r>
              <a:rPr lang="en-GB" sz="1500" b="1" i="1" dirty="0" err="1"/>
              <a:t>virl</a:t>
            </a:r>
            <a:r>
              <a:rPr lang="en-GB" sz="1500" b="1" i="1" dirty="0"/>
              <a:t> generate ansible</a:t>
            </a:r>
            <a:r>
              <a:rPr lang="en-GB" sz="1500" dirty="0"/>
              <a:t> </a:t>
            </a:r>
          </a:p>
          <a:p>
            <a:pPr lvl="1">
              <a:buClr>
                <a:schemeClr val="bg2"/>
              </a:buClr>
            </a:pPr>
            <a:r>
              <a:rPr lang="en-GB" sz="1500" dirty="0"/>
              <a:t>Creates the default inventory file</a:t>
            </a:r>
          </a:p>
          <a:p>
            <a:pPr lvl="1">
              <a:buClr>
                <a:schemeClr val="bg2"/>
              </a:buClr>
            </a:pPr>
            <a:endParaRPr lang="en-GB" sz="1500" dirty="0"/>
          </a:p>
          <a:p>
            <a:pPr marL="174621" lvl="1" indent="0">
              <a:buClr>
                <a:schemeClr val="bg2"/>
              </a:buClr>
              <a:buNone/>
            </a:pPr>
            <a:r>
              <a:rPr lang="en-GB" sz="1500" dirty="0"/>
              <a:t>Use </a:t>
            </a:r>
            <a:r>
              <a:rPr lang="en-GB" sz="1500" b="1" i="1" dirty="0" err="1"/>
              <a:t>virl</a:t>
            </a:r>
            <a:r>
              <a:rPr lang="en-GB" sz="1500" b="1" i="1" dirty="0"/>
              <a:t> --help</a:t>
            </a:r>
            <a:r>
              <a:rPr lang="en-GB" sz="1500" dirty="0"/>
              <a:t> to see the variety of commands that are available</a:t>
            </a:r>
            <a:endParaRPr lang="en-GB" sz="1200" dirty="0"/>
          </a:p>
          <a:p>
            <a:pPr marL="174621" lvl="1" indent="0">
              <a:buClr>
                <a:schemeClr val="bg2"/>
              </a:buClr>
              <a:buNone/>
            </a:pPr>
            <a:endParaRPr lang="en-GB" sz="1050" dirty="0"/>
          </a:p>
          <a:p>
            <a:pPr lvl="1">
              <a:buClr>
                <a:schemeClr val="bg2"/>
              </a:buClr>
            </a:pPr>
            <a:endParaRPr lang="en-GB" sz="949" i="1" dirty="0"/>
          </a:p>
          <a:p>
            <a:pPr>
              <a:buClr>
                <a:schemeClr val="bg2"/>
              </a:buClr>
            </a:pPr>
            <a:endParaRPr lang="en-US" sz="1500" i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code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84432" y="5737622"/>
            <a:ext cx="359569" cy="275034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BBDF3-8853-2543-A218-ADA075DBD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411" y="1930401"/>
            <a:ext cx="4107805" cy="30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79377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7160" y="2065973"/>
            <a:ext cx="8572500" cy="2966085"/>
          </a:xfrm>
        </p:spPr>
        <p:txBody>
          <a:bodyPr/>
          <a:lstStyle/>
          <a:p>
            <a:pPr>
              <a:buClr>
                <a:schemeClr val="bg2"/>
              </a:buClr>
            </a:pPr>
            <a:r>
              <a:rPr lang="en-GB" sz="1500" dirty="0"/>
              <a:t>Robust support for large topologies mimicking production</a:t>
            </a:r>
          </a:p>
          <a:p>
            <a:pPr>
              <a:buClr>
                <a:schemeClr val="bg2"/>
              </a:buClr>
            </a:pPr>
            <a:r>
              <a:rPr lang="en-GB" sz="1500" dirty="0"/>
              <a:t>Simulations can include servers and applications in addition to network</a:t>
            </a:r>
          </a:p>
          <a:p>
            <a:pPr>
              <a:buClr>
                <a:schemeClr val="bg2"/>
              </a:buClr>
            </a:pPr>
            <a:r>
              <a:rPr lang="en-GB" sz="1500" dirty="0"/>
              <a:t>Full data plane within the simulation to test traffic flows and protocol behaviour</a:t>
            </a:r>
          </a:p>
          <a:p>
            <a:pPr>
              <a:buClr>
                <a:schemeClr val="bg2"/>
              </a:buClr>
            </a:pPr>
            <a:r>
              <a:rPr lang="en-GB" sz="1500" dirty="0"/>
              <a:t>Off-load simulation to remote server</a:t>
            </a:r>
          </a:p>
          <a:p>
            <a:pPr marL="57149" indent="0">
              <a:buNone/>
            </a:pPr>
            <a:r>
              <a:rPr lang="en-GB" sz="2100" b="1" dirty="0"/>
              <a:t>But there are definite caveats to consider as well</a:t>
            </a:r>
            <a:r>
              <a:rPr lang="en-GB" sz="1500" b="1" dirty="0"/>
              <a:t>.</a:t>
            </a:r>
          </a:p>
          <a:p>
            <a:pPr>
              <a:buClr>
                <a:schemeClr val="bg2"/>
              </a:buClr>
            </a:pPr>
            <a:r>
              <a:rPr lang="en-GB" sz="1500" dirty="0"/>
              <a:t>For typical uses, not a fully local dev environment</a:t>
            </a:r>
          </a:p>
          <a:p>
            <a:pPr>
              <a:buClr>
                <a:schemeClr val="bg2"/>
              </a:buClr>
            </a:pPr>
            <a:r>
              <a:rPr lang="en-GB" sz="1500" dirty="0"/>
              <a:t>Significant time to instantiate networks</a:t>
            </a:r>
          </a:p>
          <a:p>
            <a:pPr>
              <a:buClr>
                <a:schemeClr val="bg2"/>
              </a:buClr>
            </a:pPr>
            <a:r>
              <a:rPr lang="en-GB" sz="1500" dirty="0"/>
              <a:t>Not an insignificant resource requirement for large topologies</a:t>
            </a:r>
          </a:p>
          <a:p>
            <a:pPr marL="174621" lvl="1" indent="0">
              <a:buClr>
                <a:schemeClr val="bg2"/>
              </a:buClr>
              <a:buNone/>
            </a:pPr>
            <a:endParaRPr lang="en-GB" sz="1050" dirty="0"/>
          </a:p>
          <a:p>
            <a:pPr marL="174621" lvl="1" indent="0">
              <a:buClr>
                <a:schemeClr val="bg2"/>
              </a:buClr>
              <a:buNone/>
            </a:pPr>
            <a:endParaRPr lang="en-GB" sz="1050" dirty="0"/>
          </a:p>
          <a:p>
            <a:pPr lvl="1">
              <a:buClr>
                <a:schemeClr val="bg2"/>
              </a:buClr>
            </a:pPr>
            <a:endParaRPr lang="en-GB" sz="1050" i="1" dirty="0"/>
          </a:p>
          <a:p>
            <a:pPr>
              <a:buClr>
                <a:schemeClr val="bg2"/>
              </a:buClr>
            </a:pPr>
            <a:endParaRPr lang="en-US" sz="1050" i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Advantages of VIRL as the development environment</a:t>
            </a:r>
            <a:br>
              <a:rPr lang="en-GB" sz="3000" dirty="0"/>
            </a:b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84432" y="5737622"/>
            <a:ext cx="359569" cy="275034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130990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462301" y="2220990"/>
            <a:ext cx="3662024" cy="29258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What are Infrastructure as Code and Configuration Management?</a:t>
            </a:r>
          </a:p>
          <a:p>
            <a:r>
              <a:rPr lang="en-US" dirty="0"/>
              <a:t>Benefits of Configuration Management  </a:t>
            </a:r>
          </a:p>
          <a:p>
            <a:r>
              <a:rPr lang="en-US" dirty="0"/>
              <a:t>Recipes, Manifests, Playbooks, Oh My! The Tools</a:t>
            </a:r>
          </a:p>
          <a:p>
            <a:r>
              <a:rPr lang="en-US" dirty="0"/>
              <a:t>Configuration Management with Ansible Example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cover?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8784432" y="5737622"/>
            <a:ext cx="359569" cy="275034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544" y="2205038"/>
            <a:ext cx="1576287" cy="1552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440" y="2241941"/>
            <a:ext cx="1408103" cy="1387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557" y="3835309"/>
            <a:ext cx="1065866" cy="13115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7507" y="3962784"/>
            <a:ext cx="1773932" cy="111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3737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D5E575-5A62-5A4F-9D5A-B7554179AF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  <a:p>
            <a:pPr lvl="1"/>
            <a:r>
              <a:rPr lang="en-US" dirty="0">
                <a:hlinkClick r:id="rId2"/>
              </a:rPr>
              <a:t>Network Automation with Ansible (ansible.com)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Network Automation wtih Salt (saltstack.com)</a:t>
            </a:r>
            <a:r>
              <a:rPr lang="en-US" dirty="0"/>
              <a:t>  </a:t>
            </a:r>
          </a:p>
          <a:p>
            <a:pPr lvl="1"/>
            <a:r>
              <a:rPr lang="en-US" dirty="0">
                <a:hlinkClick r:id="rId4"/>
              </a:rPr>
              <a:t>Network Automation with Puppet (puppet.com)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Network Automation with CFEngine (cfengine.com)</a:t>
            </a:r>
            <a:r>
              <a:rPr lang="en-US" dirty="0"/>
              <a:t>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E278F-9BAB-A74D-B732-17E879E38C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DevNet Learning Labs</a:t>
            </a:r>
          </a:p>
          <a:p>
            <a:pPr lvl="1"/>
            <a:r>
              <a:rPr lang="en-US" sz="1500" dirty="0">
                <a:hlinkClick r:id="rId6"/>
              </a:rPr>
              <a:t>Introduction to Ansible</a:t>
            </a:r>
            <a:r>
              <a:rPr lang="en-US" sz="1500" dirty="0"/>
              <a:t> </a:t>
            </a:r>
          </a:p>
          <a:p>
            <a:pPr lvl="1"/>
            <a:r>
              <a:rPr lang="en-US" sz="1500" dirty="0">
                <a:hlinkClick r:id="rId7"/>
              </a:rPr>
              <a:t>Using Ansible with NX-OS Devices</a:t>
            </a:r>
            <a:r>
              <a:rPr lang="en-US" sz="1500" dirty="0"/>
              <a:t> </a:t>
            </a:r>
          </a:p>
          <a:p>
            <a:pPr lvl="1"/>
            <a:r>
              <a:rPr lang="en-US" sz="1500" dirty="0">
                <a:hlinkClick r:id="rId8"/>
              </a:rPr>
              <a:t>Introduction to ACI and Ansible</a:t>
            </a:r>
            <a:r>
              <a:rPr lang="en-US" sz="1500" dirty="0"/>
              <a:t> </a:t>
            </a:r>
          </a:p>
          <a:p>
            <a:pPr lvl="1"/>
            <a:r>
              <a:rPr lang="en-US" sz="1500" dirty="0">
                <a:hlinkClick r:id="rId9"/>
              </a:rPr>
              <a:t>Home Lab: Using Ansible from your Desktop OS</a:t>
            </a:r>
            <a:r>
              <a:rPr lang="en-US" sz="1500" dirty="0"/>
              <a:t> </a:t>
            </a:r>
            <a:endParaRPr lang="en-US" dirty="0"/>
          </a:p>
          <a:p>
            <a:r>
              <a:rPr lang="en-US" dirty="0"/>
              <a:t>Blogs and Videos</a:t>
            </a:r>
          </a:p>
          <a:p>
            <a:pPr lvl="1"/>
            <a:r>
              <a:rPr lang="en-US" sz="1500" dirty="0">
                <a:hlinkClick r:id="rId10"/>
              </a:rPr>
              <a:t>What does "Network as Code" Mean?</a:t>
            </a:r>
            <a:endParaRPr lang="en-US" sz="1500" dirty="0"/>
          </a:p>
          <a:p>
            <a:pPr lvl="1"/>
            <a:r>
              <a:rPr lang="en-US" sz="1500" dirty="0">
                <a:hlinkClick r:id="rId11"/>
              </a:rPr>
              <a:t>Automating Cisco ACI with Ansible Eliminates Repetitive Day-to-Day Tasks</a:t>
            </a:r>
            <a:endParaRPr lang="en-US" sz="1500" dirty="0"/>
          </a:p>
          <a:p>
            <a:pPr lvl="1"/>
            <a:r>
              <a:rPr lang="en-US" sz="1500" dirty="0">
                <a:hlinkClick r:id="rId12"/>
              </a:rPr>
              <a:t>NetDevOps Video Module</a:t>
            </a:r>
            <a:r>
              <a:rPr lang="en-US" dirty="0"/>
              <a:t>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70A7CE-E5ED-2E46-9D45-9C8DDCD6B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do next? 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84432" y="5737622"/>
            <a:ext cx="359569" cy="275034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766260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C935E2-4CE9-2D45-B825-81BD09D741F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419" y="2075714"/>
            <a:ext cx="3424067" cy="169860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CAD9DD5-ADA1-6D4C-8D3F-9CF1698D4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Got more questions? Stay in touch!</a:t>
            </a:r>
          </a:p>
        </p:txBody>
      </p:sp>
      <p:pic>
        <p:nvPicPr>
          <p:cNvPr id="9" name="image1.png" descr="Twitter_logo_blue.png">
            <a:extLst>
              <a:ext uri="{FF2B5EF4-FFF2-40B4-BE49-F238E27FC236}">
                <a16:creationId xmlns:a16="http://schemas.microsoft.com/office/drawing/2014/main" id="{63867379-4D42-194E-BD99-D92906C38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0469" y="4842348"/>
            <a:ext cx="233021" cy="218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4FAEB0-E85C-E14B-88FB-CEF4D9F10A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76" y="5157238"/>
            <a:ext cx="347466" cy="3636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769625-4AF7-494D-BBE1-4626AE1487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42" y="4432906"/>
            <a:ext cx="297800" cy="297800"/>
          </a:xfrm>
          <a:prstGeom prst="rect">
            <a:avLst/>
          </a:prstGeom>
        </p:spPr>
      </p:pic>
      <p:pic>
        <p:nvPicPr>
          <p:cNvPr id="12" name="image1.png" descr="Twitter_logo_blue.png">
            <a:extLst>
              <a:ext uri="{FF2B5EF4-FFF2-40B4-BE49-F238E27FC236}">
                <a16:creationId xmlns:a16="http://schemas.microsoft.com/office/drawing/2014/main" id="{60DD4CCB-12F8-6845-BCE3-B183DAB95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20780" y="4491643"/>
            <a:ext cx="233021" cy="218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012AEB-36C3-7741-BE2D-7037683C8A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3952" y="5164942"/>
            <a:ext cx="347466" cy="3636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AF9662-42F3-1F4E-A72F-3BF8088A0A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1901" y="4850052"/>
            <a:ext cx="251570" cy="251570"/>
          </a:xfrm>
          <a:prstGeom prst="rect">
            <a:avLst/>
          </a:prstGeom>
        </p:spPr>
      </p:pic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8DA2AF5C-8B19-A643-9CA1-4B11779AD5B8}"/>
              </a:ext>
            </a:extLst>
          </p:cNvPr>
          <p:cNvSpPr txBox="1">
            <a:spLocks/>
          </p:cNvSpPr>
          <p:nvPr/>
        </p:nvSpPr>
        <p:spPr>
          <a:xfrm>
            <a:off x="557542" y="4068250"/>
            <a:ext cx="4041353" cy="1452668"/>
          </a:xfrm>
          <a:prstGeom prst="rect">
            <a:avLst/>
          </a:prstGeom>
        </p:spPr>
        <p:txBody>
          <a:bodyPr/>
          <a:lstStyle>
            <a:lvl1pPr marL="226478" indent="-226478" algn="l" defTabSz="912261" rtl="0" eaLnBrk="1" fontAlgn="base" hangingPunct="1">
              <a:lnSpc>
                <a:spcPct val="95000"/>
              </a:lnSpc>
              <a:spcBef>
                <a:spcPts val="1433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478355" indent="-287859" algn="l" defTabSz="912261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867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575719" indent="-226478" algn="l" defTabSz="912261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Font typeface="Arial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670967" indent="-226478" algn="l" defTabSz="912261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Font typeface="Arial" charset="0"/>
              <a:buChar char="•"/>
              <a:defRPr lang="en-US" sz="1467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766214" indent="-226478" algn="l" defTabSz="912261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Font typeface="Arial" charset="0"/>
              <a:buChar char="•"/>
              <a:defRPr lang="en-US" sz="1467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1151779" indent="-228588" algn="l" defTabSz="914346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761" indent="-228557" algn="l" defTabSz="914346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0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13" indent="0" algn="l" defTabSz="914346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4" indent="-228588" algn="l" defTabSz="91434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" indent="0" algn="ctr">
              <a:spcBef>
                <a:spcPts val="450"/>
              </a:spcBef>
              <a:buNone/>
            </a:pPr>
            <a:endParaRPr lang="en-US" sz="2100" b="1" dirty="0">
              <a:solidFill>
                <a:schemeClr val="bg2"/>
              </a:solidFill>
              <a:latin typeface="CiscoSansTT Heavy" panose="020B0503020201020303" pitchFamily="34" charset="0"/>
              <a:cs typeface="CiscoSansTT Heavy" panose="020B0503020201020303" pitchFamily="34" charset="0"/>
            </a:endParaRPr>
          </a:p>
          <a:p>
            <a:pPr marL="42862" indent="0">
              <a:spcBef>
                <a:spcPts val="450"/>
              </a:spcBef>
              <a:buNone/>
            </a:pPr>
            <a:r>
              <a:rPr lang="en-US" sz="2100" dirty="0" err="1">
                <a:solidFill>
                  <a:schemeClr val="bg2"/>
                </a:solidFill>
              </a:rPr>
              <a:t>stuaclar@cisco.com</a:t>
            </a:r>
            <a:r>
              <a:rPr lang="en-US" sz="2100" dirty="0">
                <a:solidFill>
                  <a:schemeClr val="bg2"/>
                </a:solidFill>
              </a:rPr>
              <a:t>   </a:t>
            </a:r>
          </a:p>
          <a:p>
            <a:pPr marL="42862" indent="0">
              <a:spcBef>
                <a:spcPts val="450"/>
              </a:spcBef>
              <a:buNone/>
            </a:pPr>
            <a:r>
              <a:rPr lang="en-US" sz="2100" dirty="0">
                <a:solidFill>
                  <a:schemeClr val="bg2"/>
                </a:solidFill>
              </a:rPr>
              <a:t>@</a:t>
            </a:r>
            <a:r>
              <a:rPr lang="en-US" sz="2100" dirty="0" err="1">
                <a:solidFill>
                  <a:schemeClr val="bg2"/>
                </a:solidFill>
              </a:rPr>
              <a:t>bigevilbeard</a:t>
            </a:r>
            <a:r>
              <a:rPr lang="en-US" sz="2100" dirty="0">
                <a:solidFill>
                  <a:schemeClr val="bg2"/>
                </a:solidFill>
              </a:rPr>
              <a:t> </a:t>
            </a:r>
          </a:p>
          <a:p>
            <a:pPr marL="42862" indent="0">
              <a:spcBef>
                <a:spcPts val="450"/>
              </a:spcBef>
              <a:buNone/>
            </a:pPr>
            <a:r>
              <a:rPr lang="en-US" sz="2100" dirty="0">
                <a:solidFill>
                  <a:schemeClr val="bg2"/>
                </a:solidFill>
              </a:rPr>
              <a:t>http://</a:t>
            </a:r>
            <a:r>
              <a:rPr lang="en-US" sz="2100" dirty="0" err="1">
                <a:solidFill>
                  <a:schemeClr val="bg2"/>
                </a:solidFill>
              </a:rPr>
              <a:t>github.com</a:t>
            </a:r>
            <a:r>
              <a:rPr lang="en-US" sz="2100" dirty="0">
                <a:solidFill>
                  <a:schemeClr val="bg2"/>
                </a:solidFill>
              </a:rPr>
              <a:t>/</a:t>
            </a:r>
            <a:r>
              <a:rPr lang="en-US" sz="2100" dirty="0" err="1">
                <a:solidFill>
                  <a:schemeClr val="bg2"/>
                </a:solidFill>
              </a:rPr>
              <a:t>bigevilbeard</a:t>
            </a:r>
            <a:endParaRPr lang="en-US" sz="2100" dirty="0">
              <a:solidFill>
                <a:schemeClr val="bg2"/>
              </a:solidFill>
            </a:endParaRPr>
          </a:p>
          <a:p>
            <a:pPr marL="42862" indent="0">
              <a:spcBef>
                <a:spcPts val="450"/>
              </a:spcBef>
              <a:buNone/>
            </a:pPr>
            <a:endParaRPr lang="en-US" sz="2100" dirty="0">
              <a:solidFill>
                <a:schemeClr val="bg2"/>
              </a:solidFill>
            </a:endParaRP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AAA945BA-1F69-6C4E-8B7D-373564B4AC4F}"/>
              </a:ext>
            </a:extLst>
          </p:cNvPr>
          <p:cNvSpPr txBox="1">
            <a:spLocks/>
          </p:cNvSpPr>
          <p:nvPr/>
        </p:nvSpPr>
        <p:spPr>
          <a:xfrm>
            <a:off x="4743470" y="4068251"/>
            <a:ext cx="4263303" cy="919957"/>
          </a:xfrm>
          <a:prstGeom prst="rect">
            <a:avLst/>
          </a:prstGeom>
        </p:spPr>
        <p:txBody>
          <a:bodyPr/>
          <a:lstStyle>
            <a:lvl1pPr marL="226478" indent="-226478" algn="l" defTabSz="912261" rtl="0" eaLnBrk="1" fontAlgn="base" hangingPunct="1">
              <a:lnSpc>
                <a:spcPct val="95000"/>
              </a:lnSpc>
              <a:spcBef>
                <a:spcPts val="1433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478355" indent="-287859" algn="l" defTabSz="912261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867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575719" indent="-226478" algn="l" defTabSz="912261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Font typeface="Arial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670967" indent="-226478" algn="l" defTabSz="912261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Font typeface="Arial" charset="0"/>
              <a:buChar char="•"/>
              <a:defRPr lang="en-US" sz="1467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766214" indent="-226478" algn="l" defTabSz="912261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Font typeface="Arial" charset="0"/>
              <a:buChar char="•"/>
              <a:defRPr lang="en-US" sz="1467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1151779" indent="-228588" algn="l" defTabSz="914346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761" indent="-228557" algn="l" defTabSz="914346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0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13" indent="0" algn="l" defTabSz="914346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4" indent="-228588" algn="l" defTabSz="91434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" indent="0">
              <a:spcBef>
                <a:spcPts val="450"/>
              </a:spcBef>
              <a:buNone/>
            </a:pPr>
            <a:endParaRPr lang="en-US" sz="2100" dirty="0">
              <a:solidFill>
                <a:schemeClr val="bg2"/>
              </a:solidFill>
            </a:endParaRPr>
          </a:p>
          <a:p>
            <a:pPr marL="42862" indent="0">
              <a:spcBef>
                <a:spcPts val="450"/>
              </a:spcBef>
              <a:buNone/>
            </a:pPr>
            <a:r>
              <a:rPr lang="en-US" sz="2100" dirty="0">
                <a:solidFill>
                  <a:schemeClr val="bg2"/>
                </a:solidFill>
              </a:rPr>
              <a:t>@</a:t>
            </a:r>
            <a:r>
              <a:rPr lang="en-US" sz="2100" dirty="0" err="1">
                <a:solidFill>
                  <a:schemeClr val="bg2"/>
                </a:solidFill>
              </a:rPr>
              <a:t>CiscoDevNet</a:t>
            </a:r>
            <a:r>
              <a:rPr lang="en-US" sz="2100" dirty="0">
                <a:solidFill>
                  <a:schemeClr val="bg2"/>
                </a:solidFill>
              </a:rPr>
              <a:t>   </a:t>
            </a:r>
          </a:p>
          <a:p>
            <a:pPr marL="42862" indent="0">
              <a:spcBef>
                <a:spcPts val="450"/>
              </a:spcBef>
              <a:buNone/>
            </a:pPr>
            <a:r>
              <a:rPr lang="en-US" sz="2100" dirty="0" err="1">
                <a:solidFill>
                  <a:schemeClr val="bg2"/>
                </a:solidFill>
              </a:rPr>
              <a:t>facebook.com</a:t>
            </a:r>
            <a:r>
              <a:rPr lang="en-US" sz="2100" dirty="0">
                <a:solidFill>
                  <a:schemeClr val="bg2"/>
                </a:solidFill>
              </a:rPr>
              <a:t>/</a:t>
            </a:r>
            <a:r>
              <a:rPr lang="en-US" sz="2100" dirty="0" err="1">
                <a:solidFill>
                  <a:schemeClr val="bg2"/>
                </a:solidFill>
              </a:rPr>
              <a:t>ciscodevnet</a:t>
            </a:r>
            <a:r>
              <a:rPr lang="en-US" sz="2100" dirty="0">
                <a:solidFill>
                  <a:schemeClr val="bg2"/>
                </a:solidFill>
              </a:rPr>
              <a:t>/ </a:t>
            </a:r>
          </a:p>
          <a:p>
            <a:pPr marL="42862" indent="0">
              <a:spcBef>
                <a:spcPts val="450"/>
              </a:spcBef>
              <a:buNone/>
            </a:pPr>
            <a:r>
              <a:rPr lang="en-US" sz="2100" dirty="0">
                <a:solidFill>
                  <a:schemeClr val="bg2"/>
                </a:solidFill>
              </a:rPr>
              <a:t>http://github.com/</a:t>
            </a:r>
            <a:r>
              <a:rPr lang="en-US" sz="2100" dirty="0" err="1">
                <a:solidFill>
                  <a:schemeClr val="bg2"/>
                </a:solidFill>
              </a:rPr>
              <a:t>CiscoDevNet</a:t>
            </a:r>
            <a:r>
              <a:rPr lang="en-US" sz="2100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5A353B-FC56-FC48-BFFE-23217DFCD412}"/>
              </a:ext>
            </a:extLst>
          </p:cNvPr>
          <p:cNvSpPr/>
          <p:nvPr/>
        </p:nvSpPr>
        <p:spPr>
          <a:xfrm>
            <a:off x="1394009" y="3978901"/>
            <a:ext cx="180369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100" b="1" dirty="0">
                <a:solidFill>
                  <a:schemeClr val="bg2"/>
                </a:solidFill>
                <a:latin typeface="CiscoSansTT Heavy" panose="020B0503020201020303" pitchFamily="34" charset="0"/>
                <a:cs typeface="CiscoSansTT Heavy" panose="020B0503020201020303" pitchFamily="34" charset="0"/>
              </a:rPr>
              <a:t>S</a:t>
            </a:r>
            <a:r>
              <a:rPr lang="en-US" sz="2100" b="1" dirty="0" err="1">
                <a:solidFill>
                  <a:schemeClr val="bg2"/>
                </a:solidFill>
                <a:latin typeface="CiscoSansTT Heavy" panose="020B0503020201020303" pitchFamily="34" charset="0"/>
                <a:cs typeface="CiscoSansTT Heavy" panose="020B0503020201020303" pitchFamily="34" charset="0"/>
              </a:rPr>
              <a:t>tuart</a:t>
            </a:r>
            <a:r>
              <a:rPr lang="en-US" sz="2100" b="1" dirty="0">
                <a:solidFill>
                  <a:schemeClr val="bg2"/>
                </a:solidFill>
                <a:latin typeface="CiscoSansTT Heavy" panose="020B0503020201020303" pitchFamily="34" charset="0"/>
                <a:cs typeface="CiscoSansTT Heavy" panose="020B0503020201020303" pitchFamily="34" charset="0"/>
              </a:rPr>
              <a:t> Clark</a:t>
            </a:r>
            <a:endParaRPr lang="en-US" sz="1350" dirty="0">
              <a:solidFill>
                <a:schemeClr val="bg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72A8AB-F6CC-3E43-A231-49B3E57C872F}"/>
              </a:ext>
            </a:extLst>
          </p:cNvPr>
          <p:cNvSpPr/>
          <p:nvPr/>
        </p:nvSpPr>
        <p:spPr>
          <a:xfrm>
            <a:off x="4919702" y="3978901"/>
            <a:ext cx="30681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2862" algn="ctr">
              <a:spcBef>
                <a:spcPts val="450"/>
              </a:spcBef>
            </a:pPr>
            <a:r>
              <a:rPr lang="en-US" sz="2100" b="1" dirty="0" err="1">
                <a:solidFill>
                  <a:schemeClr val="bg2"/>
                </a:solidFill>
                <a:latin typeface="CiscoSansTT Heavy" panose="020B0503020201020303" pitchFamily="34" charset="0"/>
                <a:cs typeface="CiscoSansTT Heavy" panose="020B0503020201020303" pitchFamily="34" charset="0"/>
              </a:rPr>
              <a:t>developer.cisco.com</a:t>
            </a:r>
            <a:endParaRPr lang="en-US" sz="2100" b="1" dirty="0">
              <a:solidFill>
                <a:schemeClr val="bg2"/>
              </a:solidFill>
              <a:latin typeface="CiscoSansTT Heavy" panose="020B0503020201020303" pitchFamily="34" charset="0"/>
              <a:cs typeface="CiscoSansTT Heavy" panose="020B05030202010203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A9121-E60B-BB46-B599-484E6039A2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30" y="2171137"/>
            <a:ext cx="2203861" cy="176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8857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33399" y="2298424"/>
            <a:ext cx="4913244" cy="2851355"/>
          </a:xfrm>
        </p:spPr>
        <p:txBody>
          <a:bodyPr/>
          <a:lstStyle/>
          <a:p>
            <a:r>
              <a:rPr lang="en-GB" dirty="0" err="1"/>
              <a:t>virlutils</a:t>
            </a:r>
            <a:r>
              <a:rPr lang="en-GB" dirty="0"/>
              <a:t> makes it easy to start a network simulation</a:t>
            </a:r>
          </a:p>
          <a:p>
            <a:r>
              <a:rPr lang="en-GB" dirty="0" err="1"/>
              <a:t>virlutils</a:t>
            </a:r>
            <a:r>
              <a:rPr lang="en-GB" dirty="0"/>
              <a:t> is written in Python</a:t>
            </a:r>
          </a:p>
          <a:p>
            <a:r>
              <a:rPr lang="en-GB" dirty="0"/>
              <a:t>https://</a:t>
            </a:r>
            <a:r>
              <a:rPr lang="en-GB" dirty="0" err="1"/>
              <a:t>github.com</a:t>
            </a:r>
            <a:r>
              <a:rPr lang="en-GB" dirty="0"/>
              <a:t>/</a:t>
            </a:r>
            <a:r>
              <a:rPr lang="en-GB" dirty="0" err="1"/>
              <a:t>CiscoDevNet</a:t>
            </a:r>
            <a:r>
              <a:rPr lang="en-GB" dirty="0"/>
              <a:t>/</a:t>
            </a:r>
            <a:r>
              <a:rPr lang="en-GB" dirty="0" err="1"/>
              <a:t>virlutils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</a:t>
            </a:r>
            <a:r>
              <a:rPr lang="en-GB" dirty="0" err="1"/>
              <a:t>virl</a:t>
            </a:r>
            <a:r>
              <a:rPr lang="en-GB" dirty="0"/>
              <a:t> up” Network Simulation Done Right</a:t>
            </a:r>
            <a:br>
              <a:rPr lang="en-GB" dirty="0"/>
            </a:b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84432" y="5737622"/>
            <a:ext cx="359569" cy="275034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C4F2D9-0CB2-5E47-84A3-04D5B6CEC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52" y="2012554"/>
            <a:ext cx="4645880" cy="29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91624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5200" y="2063148"/>
            <a:ext cx="3886200" cy="3514020"/>
          </a:xfrm>
        </p:spPr>
        <p:txBody>
          <a:bodyPr/>
          <a:lstStyle/>
          <a:p>
            <a:r>
              <a:rPr lang="en-US" dirty="0"/>
              <a:t>Agentless </a:t>
            </a:r>
          </a:p>
          <a:p>
            <a:r>
              <a:rPr lang="en-US" dirty="0"/>
              <a:t>Currently popular in network community</a:t>
            </a:r>
          </a:p>
          <a:p>
            <a:pPr lvl="1"/>
            <a:r>
              <a:rPr lang="en-US" dirty="0" err="1"/>
              <a:t>ie</a:t>
            </a:r>
            <a:r>
              <a:rPr lang="en-US" dirty="0"/>
              <a:t> Lots of examples!</a:t>
            </a:r>
          </a:p>
          <a:p>
            <a:r>
              <a:rPr lang="en-US" dirty="0"/>
              <a:t>Written in Python</a:t>
            </a:r>
          </a:p>
          <a:p>
            <a:r>
              <a:rPr lang="en-US" dirty="0"/>
              <a:t>Simple to install and get started!</a:t>
            </a:r>
          </a:p>
          <a:p>
            <a:pPr marL="76197" indent="0" defTabSz="912239">
              <a:spcBef>
                <a:spcPts val="1480"/>
              </a:spcBef>
              <a:buClr>
                <a:srgbClr val="282828"/>
              </a:buClr>
              <a:buNone/>
            </a:pPr>
            <a:r>
              <a:rPr lang="en-US" i="1" dirty="0">
                <a:solidFill>
                  <a:srgbClr val="282828"/>
                </a:solidFill>
                <a:latin typeface="CiscoSansTT ExtraLight"/>
                <a:cs typeface="CiscoSans ExtraLight"/>
              </a:rPr>
              <a:t>But explore other options as well!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Ansible for the Network?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6397229" y="2237185"/>
            <a:ext cx="2030015" cy="249912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8198" y="5751910"/>
            <a:ext cx="359569" cy="275034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2A4314-8D0B-144B-B153-4C00CF2AADC0}"/>
              </a:ext>
            </a:extLst>
          </p:cNvPr>
          <p:cNvSpPr txBox="1"/>
          <p:nvPr/>
        </p:nvSpPr>
        <p:spPr>
          <a:xfrm>
            <a:off x="248603" y="5855018"/>
            <a:ext cx="8595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LINX102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0116347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009" y="2148840"/>
            <a:ext cx="7049935" cy="2464484"/>
          </a:xfrm>
        </p:spPr>
        <p:txBody>
          <a:bodyPr/>
          <a:lstStyle/>
          <a:p>
            <a:r>
              <a:rPr lang="en-US" sz="4950" dirty="0">
                <a:solidFill>
                  <a:schemeClr val="bg2"/>
                </a:solidFill>
              </a:rPr>
              <a:t>What are Infrastructure as Code and Configuration Management?</a:t>
            </a:r>
          </a:p>
        </p:txBody>
      </p:sp>
      <p:pic>
        <p:nvPicPr>
          <p:cNvPr id="3" name="Picture 4" descr="https://upload.wikimedia.org/wikipedia/en/f/f8/CiscoDevNet2.png">
            <a:extLst>
              <a:ext uri="{FF2B5EF4-FFF2-40B4-BE49-F238E27FC236}">
                <a16:creationId xmlns:a16="http://schemas.microsoft.com/office/drawing/2014/main" id="{473B0030-F013-4841-AD44-A8E2450AA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3" y="1005746"/>
            <a:ext cx="1335137" cy="66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0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57148" indent="0">
              <a:buNone/>
            </a:pPr>
            <a:r>
              <a:rPr lang="en-US" dirty="0"/>
              <a:t>“</a:t>
            </a:r>
            <a:r>
              <a:rPr lang="en-US" b="1" dirty="0"/>
              <a:t>Infrastructure as Code </a:t>
            </a:r>
            <a:r>
              <a:rPr lang="en-US" dirty="0"/>
              <a:t>(</a:t>
            </a:r>
            <a:r>
              <a:rPr lang="en-US" dirty="0" err="1"/>
              <a:t>IaC</a:t>
            </a:r>
            <a:r>
              <a:rPr lang="en-US" dirty="0"/>
              <a:t>) is the process of managing and provisioning computer data centers through machine-readable definition files...”</a:t>
            </a:r>
          </a:p>
          <a:p>
            <a:pPr marL="57148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as Code</a:t>
            </a:r>
            <a:r>
              <a:rPr lang="mr-IN" dirty="0"/>
              <a:t>…</a:t>
            </a:r>
            <a:r>
              <a:rPr lang="en-US" dirty="0"/>
              <a:t> huh?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784432" y="5737622"/>
            <a:ext cx="359569" cy="275034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37767" y="5278989"/>
            <a:ext cx="3337773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48"/>
            <a:r>
              <a:rPr lang="en-US" sz="1013" dirty="0">
                <a:hlinkClick r:id="rId2"/>
              </a:rPr>
              <a:t>https://en.wikipedia.org/wiki/Infrastructure_as_Code</a:t>
            </a:r>
            <a:r>
              <a:rPr lang="en-US" sz="1013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C91F71-46DA-4744-A447-6F972AFE5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585" y="2063148"/>
            <a:ext cx="436245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83437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500" dirty="0"/>
              <a:t>Store network configuration in source control systems (</a:t>
            </a:r>
            <a:r>
              <a:rPr lang="en-US" sz="1500" dirty="0" err="1"/>
              <a:t>ie</a:t>
            </a:r>
            <a:r>
              <a:rPr lang="en-US" sz="1500" dirty="0"/>
              <a:t> git)</a:t>
            </a:r>
          </a:p>
          <a:p>
            <a:pPr lvl="1"/>
            <a:r>
              <a:rPr lang="en-US" sz="1350" dirty="0"/>
              <a:t>Use ”machine readable” formats like YAML, JSON, XML</a:t>
            </a:r>
          </a:p>
          <a:p>
            <a:r>
              <a:rPr lang="en-US" sz="1500" dirty="0"/>
              <a:t>Treat the source control as single source of truth </a:t>
            </a:r>
          </a:p>
          <a:p>
            <a:pPr lvl="1"/>
            <a:r>
              <a:rPr lang="en-US" sz="1350" dirty="0"/>
              <a:t>Develop, test, and deploy to prod from same source</a:t>
            </a:r>
          </a:p>
          <a:p>
            <a:r>
              <a:rPr lang="en-US" sz="1500" dirty="0"/>
              <a:t>Deploy configuration using programmatic APIs and tooling</a:t>
            </a:r>
          </a:p>
          <a:p>
            <a:pPr lvl="1"/>
            <a:r>
              <a:rPr lang="en-US" sz="1500" dirty="0"/>
              <a:t>Limit manual network configuration</a:t>
            </a:r>
          </a:p>
          <a:p>
            <a:pPr lvl="1"/>
            <a:r>
              <a:rPr lang="en-US" sz="1500" dirty="0"/>
              <a:t>Explore “Configuration Management” tooling.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Principals of ”Network as Code”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784432" y="5737622"/>
            <a:ext cx="359569" cy="275034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0" b="96000" l="7000" r="95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9305" y="2649206"/>
            <a:ext cx="1919432" cy="191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11224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No more hand to hand combat configuration management</a:t>
            </a:r>
          </a:p>
          <a:p>
            <a:r>
              <a:rPr lang="en-US" dirty="0"/>
              <a:t>Configuration Management today is about the “tools”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Mechanism = Automation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307" y="1934766"/>
            <a:ext cx="3645694" cy="3252788"/>
          </a:xfr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8784432" y="5737622"/>
            <a:ext cx="359569" cy="275034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5624" y="3623326"/>
            <a:ext cx="2733494" cy="1539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48" algn="r" defTabSz="684179" fontAlgn="base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rgbClr val="282828"/>
              </a:buClr>
              <a:buSzPct val="60000"/>
            </a:pPr>
            <a:r>
              <a:rPr lang="en-US" sz="3300" dirty="0">
                <a:solidFill>
                  <a:srgbClr val="282828"/>
                </a:solidFill>
                <a:ea typeface="ＭＳ Ｐゴシック" charset="0"/>
                <a:cs typeface="CiscoSans ExtraLight"/>
              </a:rPr>
              <a:t>Consistency  </a:t>
            </a:r>
            <a:br>
              <a:rPr lang="en-US" sz="3300" dirty="0">
                <a:solidFill>
                  <a:srgbClr val="282828"/>
                </a:solidFill>
                <a:ea typeface="ＭＳ Ｐゴシック" charset="0"/>
                <a:cs typeface="CiscoSans ExtraLight"/>
              </a:rPr>
            </a:br>
            <a:r>
              <a:rPr lang="en-US" sz="3300" dirty="0">
                <a:solidFill>
                  <a:srgbClr val="282828"/>
                </a:solidFill>
                <a:ea typeface="ＭＳ Ｐゴシック" charset="0"/>
                <a:cs typeface="CiscoSans ExtraLight"/>
              </a:rPr>
              <a:t>+ Scale  </a:t>
            </a:r>
            <a:br>
              <a:rPr lang="en-US" sz="3300" dirty="0">
                <a:solidFill>
                  <a:srgbClr val="282828"/>
                </a:solidFill>
                <a:ea typeface="ＭＳ Ｐゴシック" charset="0"/>
                <a:cs typeface="CiscoSans ExtraLight"/>
              </a:rPr>
            </a:br>
            <a:r>
              <a:rPr lang="en-US" sz="3300" dirty="0">
                <a:solidFill>
                  <a:srgbClr val="282828"/>
                </a:solidFill>
                <a:ea typeface="ＭＳ Ｐゴシック" charset="0"/>
                <a:cs typeface="CiscoSans ExtraLight"/>
              </a:rPr>
              <a:t>Success!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22861" y="4588156"/>
            <a:ext cx="23808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A2F8616-7FBC-CC4B-81BA-31068B69E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938" y="1934766"/>
            <a:ext cx="4210566" cy="280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44458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software and version installed</a:t>
            </a:r>
          </a:p>
          <a:p>
            <a:r>
              <a:rPr lang="en-US" dirty="0"/>
              <a:t>System attributes like name, address, ownership,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Feature specific configurations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= Desired State 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84432" y="5737622"/>
            <a:ext cx="359569" cy="275034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BA8F1-4267-3649-A16C-D28545504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938" y="2063148"/>
            <a:ext cx="4110792" cy="308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94382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Cisco Corporate Template 2018 - DevNet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2018 - DevNet" id="{27BAAEC5-243F-9F4D-86D1-08FA3CCB7229}" vid="{28457023-7818-8C4B-8ADE-8E53C9046122}"/>
    </a:ext>
  </a:extLst>
</a:theme>
</file>

<file path=ppt/theme/theme2.xml><?xml version="1.0" encoding="utf-8"?>
<a:theme xmlns:a="http://schemas.openxmlformats.org/drawingml/2006/main" name="Csco Live 2018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ustom 3">
      <a:majorFont>
        <a:latin typeface="CiscoSansTT Ligh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3.xml><?xml version="1.0" encoding="utf-8"?>
<a:theme xmlns:a="http://schemas.openxmlformats.org/drawingml/2006/main" name="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se-the-infrastructure-luke-roach" id="{F56567A7-AE1C-2E45-9586-D74A0BF25A1F}" vid="{69F46B24-46C2-234A-B051-872FDB6EC2B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Cisco Corporate Template 2018 - DevNet</Template>
  <TotalTime>346</TotalTime>
  <Words>841</Words>
  <Application>Microsoft Macintosh PowerPoint</Application>
  <PresentationFormat>On-screen Show (4:3)</PresentationFormat>
  <Paragraphs>181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ＭＳ Ｐゴシック</vt:lpstr>
      <vt:lpstr>Arial</vt:lpstr>
      <vt:lpstr>Calibri</vt:lpstr>
      <vt:lpstr>Ciscolight</vt:lpstr>
      <vt:lpstr>CiscoSans</vt:lpstr>
      <vt:lpstr>CiscoSans ExtraLight</vt:lpstr>
      <vt:lpstr>CiscoSans Thin</vt:lpstr>
      <vt:lpstr>CiscoSansTT ExtraLight</vt:lpstr>
      <vt:lpstr>CiscoSansTT Heavy</vt:lpstr>
      <vt:lpstr>CiscoSansTT Light</vt:lpstr>
      <vt:lpstr>CiscoSansTT Thin</vt:lpstr>
      <vt:lpstr>Courier New</vt:lpstr>
      <vt:lpstr>Tipo de letra del sistema Fina</vt:lpstr>
      <vt:lpstr>Cisco Corporate Template 2018 - DevNet</vt:lpstr>
      <vt:lpstr>Csco Live 2018</vt:lpstr>
      <vt:lpstr>Blue theme 2015 16x9</vt:lpstr>
      <vt:lpstr>NetDevOps Style Configuration Management for the Network</vt:lpstr>
      <vt:lpstr>Game Plan</vt:lpstr>
      <vt:lpstr>“virl up” Network Simulation Done Right </vt:lpstr>
      <vt:lpstr>Why Ansible for the Network?</vt:lpstr>
      <vt:lpstr>What are Infrastructure as Code and Configuration Management?</vt:lpstr>
      <vt:lpstr>Infrastructure as Code… huh?</vt:lpstr>
      <vt:lpstr>Some Principals of ”Network as Code”</vt:lpstr>
      <vt:lpstr>Mechanism = Automation</vt:lpstr>
      <vt:lpstr>Characteristics = Desired State  </vt:lpstr>
      <vt:lpstr>Benefits of Configuration Management  </vt:lpstr>
      <vt:lpstr>Quickly Provision Infrastructure</vt:lpstr>
      <vt:lpstr>No More Snowflakes</vt:lpstr>
      <vt:lpstr>Version Controlled Infrastructure</vt:lpstr>
      <vt:lpstr>PowerPoint Presentation</vt:lpstr>
      <vt:lpstr>Commonalities of Configuration  Management Tools</vt:lpstr>
      <vt:lpstr>Matrix of Common Info and Terms</vt:lpstr>
      <vt:lpstr>”Network as Code” with Ansible for  Configuration Management</vt:lpstr>
      <vt:lpstr>Starting Network Topology</vt:lpstr>
      <vt:lpstr>Desired Network Configuration</vt:lpstr>
      <vt:lpstr>Running the code</vt:lpstr>
      <vt:lpstr>Advantages of VIRL as the development environment </vt:lpstr>
      <vt:lpstr>What did we cover?</vt:lpstr>
      <vt:lpstr>What do do next?  </vt:lpstr>
      <vt:lpstr>Got more questions? Stay in touch!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Hank Preston</dc:creator>
  <cp:lastModifiedBy>Microsoft Office User</cp:lastModifiedBy>
  <cp:revision>87</cp:revision>
  <cp:lastPrinted>2018-03-01T16:31:44Z</cp:lastPrinted>
  <dcterms:created xsi:type="dcterms:W3CDTF">2018-03-01T15:40:48Z</dcterms:created>
  <dcterms:modified xsi:type="dcterms:W3CDTF">2018-09-10T09:10:56Z</dcterms:modified>
</cp:coreProperties>
</file>