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5" r:id="rId2"/>
    <p:sldId id="405" r:id="rId3"/>
    <p:sldId id="410" r:id="rId4"/>
    <p:sldId id="411" r:id="rId5"/>
    <p:sldId id="413" r:id="rId6"/>
    <p:sldId id="412" r:id="rId7"/>
    <p:sldId id="404" r:id="rId8"/>
    <p:sldId id="414" r:id="rId9"/>
    <p:sldId id="406" r:id="rId10"/>
    <p:sldId id="416" r:id="rId11"/>
    <p:sldId id="408" r:id="rId12"/>
    <p:sldId id="415" r:id="rId13"/>
  </p:sldIdLst>
  <p:sldSz cx="9144000" cy="6858000" type="screen4x3"/>
  <p:notesSz cx="7315200" cy="9601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1584"/>
    <a:srgbClr val="00928F"/>
    <a:srgbClr val="00C7C4"/>
    <a:srgbClr val="989899"/>
    <a:srgbClr val="E5E5E8"/>
    <a:srgbClr val="DE6680"/>
    <a:srgbClr val="FFF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87065" autoAdjust="0"/>
  </p:normalViewPr>
  <p:slideViewPr>
    <p:cSldViewPr snapToGrid="0">
      <p:cViewPr varScale="1">
        <p:scale>
          <a:sx n="71" d="100"/>
          <a:sy n="71" d="100"/>
        </p:scale>
        <p:origin x="14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Šefr" userId="9e62f9dd430d1f14" providerId="LiveId" clId="{6F257980-5169-49B5-B494-29781F076C98}"/>
    <pc:docChg chg="undo custSel addSld delSld modSld sldOrd">
      <pc:chgData name="Robert Šefr" userId="9e62f9dd430d1f14" providerId="LiveId" clId="{6F257980-5169-49B5-B494-29781F076C98}" dt="2019-09-09T00:35:41.888" v="4257" actId="20577"/>
      <pc:docMkLst>
        <pc:docMk/>
      </pc:docMkLst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0" sldId="260"/>
        </pc:sldMkLst>
      </pc:sldChg>
      <pc:sldChg chg="modSp">
        <pc:chgData name="Robert Šefr" userId="9e62f9dd430d1f14" providerId="LiveId" clId="{6F257980-5169-49B5-B494-29781F076C98}" dt="2019-09-04T05:05:13.429" v="0"/>
        <pc:sldMkLst>
          <pc:docMk/>
          <pc:sldMk cId="0" sldId="265"/>
        </pc:sldMkLst>
        <pc:spChg chg="mod">
          <ac:chgData name="Robert Šefr" userId="9e62f9dd430d1f14" providerId="LiveId" clId="{6F257980-5169-49B5-B494-29781F076C98}" dt="2019-09-04T05:05:13.429" v="0"/>
          <ac:spMkLst>
            <pc:docMk/>
            <pc:sldMk cId="0" sldId="265"/>
            <ac:spMk id="3" creationId="{00000000-0000-0000-0000-000000000000}"/>
          </ac:spMkLst>
        </pc:spChg>
      </pc:sldChg>
      <pc:sldChg chg="del ord">
        <pc:chgData name="Robert Šefr" userId="9e62f9dd430d1f14" providerId="LiveId" clId="{6F257980-5169-49B5-B494-29781F076C98}" dt="2019-09-04T05:42:16.826" v="385" actId="47"/>
        <pc:sldMkLst>
          <pc:docMk/>
          <pc:sldMk cId="1203423203" sldId="302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4049371714" sldId="385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547225808" sldId="386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1117625030" sldId="388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3488226305" sldId="389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1342399627" sldId="390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2966990939" sldId="391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1857385747" sldId="393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459250166" sldId="395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2874104603" sldId="396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2252328489" sldId="397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2187829052" sldId="398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991579391" sldId="399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1730956210" sldId="400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1207062332" sldId="401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4171119849" sldId="402"/>
        </pc:sldMkLst>
      </pc:sldChg>
      <pc:sldChg chg="del">
        <pc:chgData name="Robert Šefr" userId="9e62f9dd430d1f14" providerId="LiveId" clId="{6F257980-5169-49B5-B494-29781F076C98}" dt="2019-09-09T00:21:04.545" v="3597" actId="47"/>
        <pc:sldMkLst>
          <pc:docMk/>
          <pc:sldMk cId="1085774585" sldId="403"/>
        </pc:sldMkLst>
      </pc:sldChg>
      <pc:sldChg chg="modSp new mod ord">
        <pc:chgData name="Robert Šefr" userId="9e62f9dd430d1f14" providerId="LiveId" clId="{6F257980-5169-49B5-B494-29781F076C98}" dt="2019-09-08T23:45:02.196" v="2511" actId="20577"/>
        <pc:sldMkLst>
          <pc:docMk/>
          <pc:sldMk cId="1055904791" sldId="404"/>
        </pc:sldMkLst>
        <pc:spChg chg="mod">
          <ac:chgData name="Robert Šefr" userId="9e62f9dd430d1f14" providerId="LiveId" clId="{6F257980-5169-49B5-B494-29781F076C98}" dt="2019-09-08T23:35:13.645" v="2017" actId="20577"/>
          <ac:spMkLst>
            <pc:docMk/>
            <pc:sldMk cId="1055904791" sldId="404"/>
            <ac:spMk id="2" creationId="{778189BC-1518-4CF3-98BA-8957E2254A12}"/>
          </ac:spMkLst>
        </pc:spChg>
        <pc:spChg chg="mod">
          <ac:chgData name="Robert Šefr" userId="9e62f9dd430d1f14" providerId="LiveId" clId="{6F257980-5169-49B5-B494-29781F076C98}" dt="2019-09-08T23:45:02.196" v="2511" actId="20577"/>
          <ac:spMkLst>
            <pc:docMk/>
            <pc:sldMk cId="1055904791" sldId="404"/>
            <ac:spMk id="3" creationId="{CEA474FA-D7DC-4D44-B824-99BB47266D0C}"/>
          </ac:spMkLst>
        </pc:spChg>
      </pc:sldChg>
      <pc:sldChg chg="new del">
        <pc:chgData name="Robert Šefr" userId="9e62f9dd430d1f14" providerId="LiveId" clId="{6F257980-5169-49B5-B494-29781F076C98}" dt="2019-09-04T05:05:25.033" v="2" actId="680"/>
        <pc:sldMkLst>
          <pc:docMk/>
          <pc:sldMk cId="3915637584" sldId="404"/>
        </pc:sldMkLst>
      </pc:sldChg>
      <pc:sldChg chg="addSp delSp modSp add mod ord">
        <pc:chgData name="Robert Šefr" userId="9e62f9dd430d1f14" providerId="LiveId" clId="{6F257980-5169-49B5-B494-29781F076C98}" dt="2019-09-04T05:41:02.642" v="384" actId="1036"/>
        <pc:sldMkLst>
          <pc:docMk/>
          <pc:sldMk cId="4175627038" sldId="405"/>
        </pc:sldMkLst>
        <pc:spChg chg="mod">
          <ac:chgData name="Robert Šefr" userId="9e62f9dd430d1f14" providerId="LiveId" clId="{6F257980-5169-49B5-B494-29781F076C98}" dt="2019-09-04T05:38:12.522" v="105" actId="20577"/>
          <ac:spMkLst>
            <pc:docMk/>
            <pc:sldMk cId="4175627038" sldId="405"/>
            <ac:spMk id="2" creationId="{778189BC-1518-4CF3-98BA-8957E2254A12}"/>
          </ac:spMkLst>
        </pc:spChg>
        <pc:spChg chg="mod">
          <ac:chgData name="Robert Šefr" userId="9e62f9dd430d1f14" providerId="LiveId" clId="{6F257980-5169-49B5-B494-29781F076C98}" dt="2019-09-04T05:40:57.728" v="378" actId="20577"/>
          <ac:spMkLst>
            <pc:docMk/>
            <pc:sldMk cId="4175627038" sldId="405"/>
            <ac:spMk id="3" creationId="{CEA474FA-D7DC-4D44-B824-99BB47266D0C}"/>
          </ac:spMkLst>
        </pc:spChg>
        <pc:spChg chg="add del">
          <ac:chgData name="Robert Šefr" userId="9e62f9dd430d1f14" providerId="LiveId" clId="{6F257980-5169-49B5-B494-29781F076C98}" dt="2019-09-04T05:37:35.028" v="54"/>
          <ac:spMkLst>
            <pc:docMk/>
            <pc:sldMk cId="4175627038" sldId="405"/>
            <ac:spMk id="8" creationId="{C7597D15-FF1D-44D0-BF6A-031099603A70}"/>
          </ac:spMkLst>
        </pc:spChg>
        <pc:spChg chg="add del">
          <ac:chgData name="Robert Šefr" userId="9e62f9dd430d1f14" providerId="LiveId" clId="{6F257980-5169-49B5-B494-29781F076C98}" dt="2019-09-04T05:37:35.028" v="54"/>
          <ac:spMkLst>
            <pc:docMk/>
            <pc:sldMk cId="4175627038" sldId="405"/>
            <ac:spMk id="9" creationId="{1E5F2572-8843-4178-83FC-33646FCBC1A1}"/>
          </ac:spMkLst>
        </pc:spChg>
        <pc:spChg chg="add mod">
          <ac:chgData name="Robert Šefr" userId="9e62f9dd430d1f14" providerId="LiveId" clId="{6F257980-5169-49B5-B494-29781F076C98}" dt="2019-09-04T05:37:46.994" v="57" actId="1076"/>
          <ac:spMkLst>
            <pc:docMk/>
            <pc:sldMk cId="4175627038" sldId="405"/>
            <ac:spMk id="16" creationId="{4B8742D5-E74B-427D-93CA-7DEAE6051B80}"/>
          </ac:spMkLst>
        </pc:spChg>
        <pc:spChg chg="add mod">
          <ac:chgData name="Robert Šefr" userId="9e62f9dd430d1f14" providerId="LiveId" clId="{6F257980-5169-49B5-B494-29781F076C98}" dt="2019-09-04T05:37:46.994" v="57" actId="1076"/>
          <ac:spMkLst>
            <pc:docMk/>
            <pc:sldMk cId="4175627038" sldId="405"/>
            <ac:spMk id="17" creationId="{8B134794-187F-4A60-B713-33814E652824}"/>
          </ac:spMkLst>
        </pc:spChg>
        <pc:picChg chg="add del">
          <ac:chgData name="Robert Šefr" userId="9e62f9dd430d1f14" providerId="LiveId" clId="{6F257980-5169-49B5-B494-29781F076C98}" dt="2019-09-04T05:37:35.028" v="54"/>
          <ac:picMkLst>
            <pc:docMk/>
            <pc:sldMk cId="4175627038" sldId="405"/>
            <ac:picMk id="4" creationId="{9B5E1179-2F7D-45CA-BB77-5A30B138F781}"/>
          </ac:picMkLst>
        </pc:picChg>
        <pc:picChg chg="add del">
          <ac:chgData name="Robert Šefr" userId="9e62f9dd430d1f14" providerId="LiveId" clId="{6F257980-5169-49B5-B494-29781F076C98}" dt="2019-09-04T05:37:35.028" v="54"/>
          <ac:picMkLst>
            <pc:docMk/>
            <pc:sldMk cId="4175627038" sldId="405"/>
            <ac:picMk id="5" creationId="{227D2A13-EF1B-434B-ABD7-259675D5DCE1}"/>
          </ac:picMkLst>
        </pc:picChg>
        <pc:picChg chg="add del">
          <ac:chgData name="Robert Šefr" userId="9e62f9dd430d1f14" providerId="LiveId" clId="{6F257980-5169-49B5-B494-29781F076C98}" dt="2019-09-04T05:37:35.028" v="54"/>
          <ac:picMkLst>
            <pc:docMk/>
            <pc:sldMk cId="4175627038" sldId="405"/>
            <ac:picMk id="6" creationId="{78F8A03F-6CD6-468E-B17F-DCA8ED1B53E2}"/>
          </ac:picMkLst>
        </pc:picChg>
        <pc:picChg chg="add del">
          <ac:chgData name="Robert Šefr" userId="9e62f9dd430d1f14" providerId="LiveId" clId="{6F257980-5169-49B5-B494-29781F076C98}" dt="2019-09-04T05:37:35.028" v="54"/>
          <ac:picMkLst>
            <pc:docMk/>
            <pc:sldMk cId="4175627038" sldId="405"/>
            <ac:picMk id="7" creationId="{C045A4D5-06BB-4556-B1F7-18CBFA4CE451}"/>
          </ac:picMkLst>
        </pc:picChg>
        <pc:picChg chg="add del">
          <ac:chgData name="Robert Šefr" userId="9e62f9dd430d1f14" providerId="LiveId" clId="{6F257980-5169-49B5-B494-29781F076C98}" dt="2019-09-04T05:37:35.028" v="54"/>
          <ac:picMkLst>
            <pc:docMk/>
            <pc:sldMk cId="4175627038" sldId="405"/>
            <ac:picMk id="10" creationId="{3B3E1964-A752-40B3-9B20-CF3695A63E9E}"/>
          </ac:picMkLst>
        </pc:picChg>
        <pc:picChg chg="add del">
          <ac:chgData name="Robert Šefr" userId="9e62f9dd430d1f14" providerId="LiveId" clId="{6F257980-5169-49B5-B494-29781F076C98}" dt="2019-09-04T05:37:35.028" v="54"/>
          <ac:picMkLst>
            <pc:docMk/>
            <pc:sldMk cId="4175627038" sldId="405"/>
            <ac:picMk id="11" creationId="{76C6FA5D-3D1E-4B4C-8702-7D9259F3B6C9}"/>
          </ac:picMkLst>
        </pc:picChg>
        <pc:picChg chg="add del">
          <ac:chgData name="Robert Šefr" userId="9e62f9dd430d1f14" providerId="LiveId" clId="{6F257980-5169-49B5-B494-29781F076C98}" dt="2019-09-04T05:37:41.238" v="56" actId="478"/>
          <ac:picMkLst>
            <pc:docMk/>
            <pc:sldMk cId="4175627038" sldId="405"/>
            <ac:picMk id="12" creationId="{373B3357-269C-48A7-AF1A-CD387860490C}"/>
          </ac:picMkLst>
        </pc:picChg>
        <pc:picChg chg="add mod">
          <ac:chgData name="Robert Šefr" userId="9e62f9dd430d1f14" providerId="LiveId" clId="{6F257980-5169-49B5-B494-29781F076C98}" dt="2019-09-04T05:37:46.994" v="57" actId="1076"/>
          <ac:picMkLst>
            <pc:docMk/>
            <pc:sldMk cId="4175627038" sldId="405"/>
            <ac:picMk id="13" creationId="{F300BCBC-6819-4FB7-ADB4-1759CFF2E742}"/>
          </ac:picMkLst>
        </pc:picChg>
        <pc:picChg chg="add mod">
          <ac:chgData name="Robert Šefr" userId="9e62f9dd430d1f14" providerId="LiveId" clId="{6F257980-5169-49B5-B494-29781F076C98}" dt="2019-09-04T05:37:46.994" v="57" actId="1076"/>
          <ac:picMkLst>
            <pc:docMk/>
            <pc:sldMk cId="4175627038" sldId="405"/>
            <ac:picMk id="14" creationId="{D771D795-FC09-4C04-BC32-3DB0D8504CD7}"/>
          </ac:picMkLst>
        </pc:picChg>
        <pc:picChg chg="add mod">
          <ac:chgData name="Robert Šefr" userId="9e62f9dd430d1f14" providerId="LiveId" clId="{6F257980-5169-49B5-B494-29781F076C98}" dt="2019-09-04T05:37:46.994" v="57" actId="1076"/>
          <ac:picMkLst>
            <pc:docMk/>
            <pc:sldMk cId="4175627038" sldId="405"/>
            <ac:picMk id="15" creationId="{03847CA3-83BB-4D05-BA36-B6CD1BBA7AB8}"/>
          </ac:picMkLst>
        </pc:picChg>
        <pc:picChg chg="add mod">
          <ac:chgData name="Robert Šefr" userId="9e62f9dd430d1f14" providerId="LiveId" clId="{6F257980-5169-49B5-B494-29781F076C98}" dt="2019-09-04T05:37:46.994" v="57" actId="1076"/>
          <ac:picMkLst>
            <pc:docMk/>
            <pc:sldMk cId="4175627038" sldId="405"/>
            <ac:picMk id="18" creationId="{D10F236C-BC5E-4D16-83CB-C6C0E4754BB8}"/>
          </ac:picMkLst>
        </pc:picChg>
        <pc:picChg chg="add mod">
          <ac:chgData name="Robert Šefr" userId="9e62f9dd430d1f14" providerId="LiveId" clId="{6F257980-5169-49B5-B494-29781F076C98}" dt="2019-09-04T05:37:46.994" v="57" actId="1076"/>
          <ac:picMkLst>
            <pc:docMk/>
            <pc:sldMk cId="4175627038" sldId="405"/>
            <ac:picMk id="19" creationId="{70526071-9BEA-4F8A-B028-1E85F89FACA7}"/>
          </ac:picMkLst>
        </pc:picChg>
        <pc:picChg chg="add mod">
          <ac:chgData name="Robert Šefr" userId="9e62f9dd430d1f14" providerId="LiveId" clId="{6F257980-5169-49B5-B494-29781F076C98}" dt="2019-09-04T05:41:02.642" v="384" actId="1036"/>
          <ac:picMkLst>
            <pc:docMk/>
            <pc:sldMk cId="4175627038" sldId="405"/>
            <ac:picMk id="20" creationId="{36D51908-3650-439A-852D-AD1F26CA627E}"/>
          </ac:picMkLst>
        </pc:picChg>
      </pc:sldChg>
      <pc:sldChg chg="addSp modSp new del mod ord modShow">
        <pc:chgData name="Robert Šefr" userId="9e62f9dd430d1f14" providerId="LiveId" clId="{6F257980-5169-49B5-B494-29781F076C98}" dt="2019-09-08T23:47:50.011" v="2696" actId="2696"/>
        <pc:sldMkLst>
          <pc:docMk/>
          <pc:sldMk cId="563743264" sldId="406"/>
        </pc:sldMkLst>
        <pc:spChg chg="mod">
          <ac:chgData name="Robert Šefr" userId="9e62f9dd430d1f14" providerId="LiveId" clId="{6F257980-5169-49B5-B494-29781F076C98}" dt="2019-09-08T14:35:46.979" v="465" actId="20577"/>
          <ac:spMkLst>
            <pc:docMk/>
            <pc:sldMk cId="563743264" sldId="406"/>
            <ac:spMk id="2" creationId="{B5CEE127-6A21-47E8-B167-F6A03444FC93}"/>
          </ac:spMkLst>
        </pc:spChg>
        <pc:picChg chg="add mod">
          <ac:chgData name="Robert Šefr" userId="9e62f9dd430d1f14" providerId="LiveId" clId="{6F257980-5169-49B5-B494-29781F076C98}" dt="2019-09-08T14:35:55.894" v="469" actId="1076"/>
          <ac:picMkLst>
            <pc:docMk/>
            <pc:sldMk cId="563743264" sldId="406"/>
            <ac:picMk id="4" creationId="{5E3D5655-21C7-4339-A598-93620EC9F746}"/>
          </ac:picMkLst>
        </pc:picChg>
      </pc:sldChg>
      <pc:sldChg chg="addSp delSp modSp add mod">
        <pc:chgData name="Robert Šefr" userId="9e62f9dd430d1f14" providerId="LiveId" clId="{6F257980-5169-49B5-B494-29781F076C98}" dt="2019-09-08T23:52:23.070" v="2941" actId="20577"/>
        <pc:sldMkLst>
          <pc:docMk/>
          <pc:sldMk cId="701063675" sldId="406"/>
        </pc:sldMkLst>
        <pc:spChg chg="mod">
          <ac:chgData name="Robert Šefr" userId="9e62f9dd430d1f14" providerId="LiveId" clId="{6F257980-5169-49B5-B494-29781F076C98}" dt="2019-09-08T23:48:45.287" v="2736" actId="20577"/>
          <ac:spMkLst>
            <pc:docMk/>
            <pc:sldMk cId="701063675" sldId="406"/>
            <ac:spMk id="2" creationId="{B5CEE127-6A21-47E8-B167-F6A03444FC93}"/>
          </ac:spMkLst>
        </pc:spChg>
        <pc:spChg chg="mod">
          <ac:chgData name="Robert Šefr" userId="9e62f9dd430d1f14" providerId="LiveId" clId="{6F257980-5169-49B5-B494-29781F076C98}" dt="2019-09-08T23:52:23.070" v="2941" actId="20577"/>
          <ac:spMkLst>
            <pc:docMk/>
            <pc:sldMk cId="701063675" sldId="406"/>
            <ac:spMk id="3" creationId="{9EEDE79A-B0D6-44D9-BAA9-F8C8930D765E}"/>
          </ac:spMkLst>
        </pc:spChg>
        <pc:picChg chg="del mod">
          <ac:chgData name="Robert Šefr" userId="9e62f9dd430d1f14" providerId="LiveId" clId="{6F257980-5169-49B5-B494-29781F076C98}" dt="2019-09-08T23:49:46.102" v="2823" actId="21"/>
          <ac:picMkLst>
            <pc:docMk/>
            <pc:sldMk cId="701063675" sldId="406"/>
            <ac:picMk id="4" creationId="{5E3D5655-21C7-4339-A598-93620EC9F746}"/>
          </ac:picMkLst>
        </pc:picChg>
        <pc:picChg chg="add mod">
          <ac:chgData name="Robert Šefr" userId="9e62f9dd430d1f14" providerId="LiveId" clId="{6F257980-5169-49B5-B494-29781F076C98}" dt="2019-09-08T23:51:46.995" v="2924" actId="1076"/>
          <ac:picMkLst>
            <pc:docMk/>
            <pc:sldMk cId="701063675" sldId="406"/>
            <ac:picMk id="5" creationId="{9D3CBAB1-9333-46C8-9CF6-300645D093CC}"/>
          </ac:picMkLst>
        </pc:picChg>
      </pc:sldChg>
      <pc:sldChg chg="add del">
        <pc:chgData name="Robert Šefr" userId="9e62f9dd430d1f14" providerId="LiveId" clId="{6F257980-5169-49B5-B494-29781F076C98}" dt="2019-09-08T23:48:27.366" v="2698" actId="2696"/>
        <pc:sldMkLst>
          <pc:docMk/>
          <pc:sldMk cId="1199182873" sldId="406"/>
        </pc:sldMkLst>
      </pc:sldChg>
      <pc:sldChg chg="modSp new del mod">
        <pc:chgData name="Robert Šefr" userId="9e62f9dd430d1f14" providerId="LiveId" clId="{6F257980-5169-49B5-B494-29781F076C98}" dt="2019-09-09T00:20:05.619" v="3595" actId="47"/>
        <pc:sldMkLst>
          <pc:docMk/>
          <pc:sldMk cId="2233555803" sldId="407"/>
        </pc:sldMkLst>
        <pc:spChg chg="mod">
          <ac:chgData name="Robert Šefr" userId="9e62f9dd430d1f14" providerId="LiveId" clId="{6F257980-5169-49B5-B494-29781F076C98}" dt="2019-09-08T22:47:40.428" v="1354" actId="20577"/>
          <ac:spMkLst>
            <pc:docMk/>
            <pc:sldMk cId="2233555803" sldId="407"/>
            <ac:spMk id="2" creationId="{56A52AF7-6676-4EFD-9373-7A774C7DFA11}"/>
          </ac:spMkLst>
        </pc:spChg>
        <pc:spChg chg="mod">
          <ac:chgData name="Robert Šefr" userId="9e62f9dd430d1f14" providerId="LiveId" clId="{6F257980-5169-49B5-B494-29781F076C98}" dt="2019-09-08T18:47:25.423" v="827" actId="20577"/>
          <ac:spMkLst>
            <pc:docMk/>
            <pc:sldMk cId="2233555803" sldId="407"/>
            <ac:spMk id="3" creationId="{3CDE2480-FB2C-4618-B0EE-CC34154B3585}"/>
          </ac:spMkLst>
        </pc:spChg>
      </pc:sldChg>
      <pc:sldChg chg="modSp new mod">
        <pc:chgData name="Robert Šefr" userId="9e62f9dd430d1f14" providerId="LiveId" clId="{6F257980-5169-49B5-B494-29781F076C98}" dt="2019-09-09T00:14:24.890" v="3592" actId="120"/>
        <pc:sldMkLst>
          <pc:docMk/>
          <pc:sldMk cId="1637519988" sldId="408"/>
        </pc:sldMkLst>
        <pc:spChg chg="mod">
          <ac:chgData name="Robert Šefr" userId="9e62f9dd430d1f14" providerId="LiveId" clId="{6F257980-5169-49B5-B494-29781F076C98}" dt="2019-09-09T00:07:37.941" v="3453" actId="20577"/>
          <ac:spMkLst>
            <pc:docMk/>
            <pc:sldMk cId="1637519988" sldId="408"/>
            <ac:spMk id="2" creationId="{C5DDA7FB-B9BC-4048-B81A-C4FA3596FE5D}"/>
          </ac:spMkLst>
        </pc:spChg>
        <pc:spChg chg="mod">
          <ac:chgData name="Robert Šefr" userId="9e62f9dd430d1f14" providerId="LiveId" clId="{6F257980-5169-49B5-B494-29781F076C98}" dt="2019-09-09T00:14:24.890" v="3592" actId="120"/>
          <ac:spMkLst>
            <pc:docMk/>
            <pc:sldMk cId="1637519988" sldId="408"/>
            <ac:spMk id="3" creationId="{B9952D9B-1A42-4360-A1B7-DE8988308859}"/>
          </ac:spMkLst>
        </pc:spChg>
      </pc:sldChg>
      <pc:sldChg chg="add del">
        <pc:chgData name="Robert Šefr" userId="9e62f9dd430d1f14" providerId="LiveId" clId="{6F257980-5169-49B5-B494-29781F076C98}" dt="2019-09-09T00:21:04.545" v="3597" actId="47"/>
        <pc:sldMkLst>
          <pc:docMk/>
          <pc:sldMk cId="1851808088" sldId="409"/>
        </pc:sldMkLst>
      </pc:sldChg>
      <pc:sldChg chg="modSp new del mod">
        <pc:chgData name="Robert Šefr" userId="9e62f9dd430d1f14" providerId="LiveId" clId="{6F257980-5169-49B5-B494-29781F076C98}" dt="2019-09-08T18:37:31.700" v="792" actId="2696"/>
        <pc:sldMkLst>
          <pc:docMk/>
          <pc:sldMk cId="2680525594" sldId="409"/>
        </pc:sldMkLst>
        <pc:spChg chg="mod">
          <ac:chgData name="Robert Šefr" userId="9e62f9dd430d1f14" providerId="LiveId" clId="{6F257980-5169-49B5-B494-29781F076C98}" dt="2019-09-08T16:10:06.929" v="651" actId="20577"/>
          <ac:spMkLst>
            <pc:docMk/>
            <pc:sldMk cId="2680525594" sldId="409"/>
            <ac:spMk id="2" creationId="{5C3003D3-C57F-4965-BB67-D35060F0385F}"/>
          </ac:spMkLst>
        </pc:spChg>
        <pc:spChg chg="mod">
          <ac:chgData name="Robert Šefr" userId="9e62f9dd430d1f14" providerId="LiveId" clId="{6F257980-5169-49B5-B494-29781F076C98}" dt="2019-09-08T16:10:18.041" v="675" actId="20577"/>
          <ac:spMkLst>
            <pc:docMk/>
            <pc:sldMk cId="2680525594" sldId="409"/>
            <ac:spMk id="3" creationId="{A90006D4-C786-4E27-8BE4-E5CEEAF38A50}"/>
          </ac:spMkLst>
        </pc:spChg>
      </pc:sldChg>
      <pc:sldChg chg="add del">
        <pc:chgData name="Robert Šefr" userId="9e62f9dd430d1f14" providerId="LiveId" clId="{6F257980-5169-49B5-B494-29781F076C98}" dt="2019-09-09T00:19:54.943" v="3593" actId="2696"/>
        <pc:sldMkLst>
          <pc:docMk/>
          <pc:sldMk cId="3166053363" sldId="409"/>
        </pc:sldMkLst>
      </pc:sldChg>
      <pc:sldChg chg="addSp modSp new mod">
        <pc:chgData name="Robert Šefr" userId="9e62f9dd430d1f14" providerId="LiveId" clId="{6F257980-5169-49B5-B494-29781F076C98}" dt="2019-09-08T23:17:40.649" v="1502" actId="1076"/>
        <pc:sldMkLst>
          <pc:docMk/>
          <pc:sldMk cId="3934125204" sldId="410"/>
        </pc:sldMkLst>
        <pc:spChg chg="mod">
          <ac:chgData name="Robert Šefr" userId="9e62f9dd430d1f14" providerId="LiveId" clId="{6F257980-5169-49B5-B494-29781F076C98}" dt="2019-09-08T18:54:09.233" v="893"/>
          <ac:spMkLst>
            <pc:docMk/>
            <pc:sldMk cId="3934125204" sldId="410"/>
            <ac:spMk id="2" creationId="{15C12BED-5B95-4810-8DF5-13D51F62B7A8}"/>
          </ac:spMkLst>
        </pc:spChg>
        <pc:spChg chg="mod">
          <ac:chgData name="Robert Šefr" userId="9e62f9dd430d1f14" providerId="LiveId" clId="{6F257980-5169-49B5-B494-29781F076C98}" dt="2019-09-08T23:17:34.419" v="1501" actId="20577"/>
          <ac:spMkLst>
            <pc:docMk/>
            <pc:sldMk cId="3934125204" sldId="410"/>
            <ac:spMk id="3" creationId="{552B9DFC-A455-4C8E-980A-09494D48C92F}"/>
          </ac:spMkLst>
        </pc:spChg>
        <pc:spChg chg="add mod">
          <ac:chgData name="Robert Šefr" userId="9e62f9dd430d1f14" providerId="LiveId" clId="{6F257980-5169-49B5-B494-29781F076C98}" dt="2019-09-08T23:17:40.649" v="1502" actId="1076"/>
          <ac:spMkLst>
            <pc:docMk/>
            <pc:sldMk cId="3934125204" sldId="410"/>
            <ac:spMk id="4" creationId="{4FA3C01B-5227-48FB-97E0-66E26E8E929E}"/>
          </ac:spMkLst>
        </pc:spChg>
      </pc:sldChg>
      <pc:sldChg chg="modSp new mod">
        <pc:chgData name="Robert Šefr" userId="9e62f9dd430d1f14" providerId="LiveId" clId="{6F257980-5169-49B5-B494-29781F076C98}" dt="2019-09-08T23:22:22.547" v="1947" actId="20577"/>
        <pc:sldMkLst>
          <pc:docMk/>
          <pc:sldMk cId="3329631162" sldId="411"/>
        </pc:sldMkLst>
        <pc:spChg chg="mod">
          <ac:chgData name="Robert Šefr" userId="9e62f9dd430d1f14" providerId="LiveId" clId="{6F257980-5169-49B5-B494-29781F076C98}" dt="2019-09-08T23:20:13.436" v="1717" actId="27636"/>
          <ac:spMkLst>
            <pc:docMk/>
            <pc:sldMk cId="3329631162" sldId="411"/>
            <ac:spMk id="2" creationId="{BFB5FCBB-BD21-432C-AD6D-DCE97A05A525}"/>
          </ac:spMkLst>
        </pc:spChg>
        <pc:spChg chg="mod">
          <ac:chgData name="Robert Šefr" userId="9e62f9dd430d1f14" providerId="LiveId" clId="{6F257980-5169-49B5-B494-29781F076C98}" dt="2019-09-08T23:22:22.547" v="1947" actId="20577"/>
          <ac:spMkLst>
            <pc:docMk/>
            <pc:sldMk cId="3329631162" sldId="411"/>
            <ac:spMk id="3" creationId="{2DA61577-8E58-4D3D-BD9B-9AE2373B1868}"/>
          </ac:spMkLst>
        </pc:spChg>
      </pc:sldChg>
      <pc:sldChg chg="addSp new">
        <pc:chgData name="Robert Šefr" userId="9e62f9dd430d1f14" providerId="LiveId" clId="{6F257980-5169-49B5-B494-29781F076C98}" dt="2019-09-08T23:03:26.057" v="1367"/>
        <pc:sldMkLst>
          <pc:docMk/>
          <pc:sldMk cId="2950916830" sldId="412"/>
        </pc:sldMkLst>
        <pc:picChg chg="add">
          <ac:chgData name="Robert Šefr" userId="9e62f9dd430d1f14" providerId="LiveId" clId="{6F257980-5169-49B5-B494-29781F076C98}" dt="2019-09-08T23:03:26.057" v="1367"/>
          <ac:picMkLst>
            <pc:docMk/>
            <pc:sldMk cId="2950916830" sldId="412"/>
            <ac:picMk id="4" creationId="{5725AD07-FE89-4E9A-9411-9718CB0196BD}"/>
          </ac:picMkLst>
        </pc:picChg>
      </pc:sldChg>
      <pc:sldChg chg="addSp delSp modSp new mod">
        <pc:chgData name="Robert Šefr" userId="9e62f9dd430d1f14" providerId="LiveId" clId="{6F257980-5169-49B5-B494-29781F076C98}" dt="2019-09-08T23:33:42.870" v="1984" actId="1440"/>
        <pc:sldMkLst>
          <pc:docMk/>
          <pc:sldMk cId="2589205880" sldId="413"/>
        </pc:sldMkLst>
        <pc:spChg chg="mod">
          <ac:chgData name="Robert Šefr" userId="9e62f9dd430d1f14" providerId="LiveId" clId="{6F257980-5169-49B5-B494-29781F076C98}" dt="2019-09-08T23:06:10.368" v="1408" actId="20577"/>
          <ac:spMkLst>
            <pc:docMk/>
            <pc:sldMk cId="2589205880" sldId="413"/>
            <ac:spMk id="2" creationId="{347DC818-C756-4F1E-8FE4-039F101D8B73}"/>
          </ac:spMkLst>
        </pc:spChg>
        <pc:spChg chg="del">
          <ac:chgData name="Robert Šefr" userId="9e62f9dd430d1f14" providerId="LiveId" clId="{6F257980-5169-49B5-B494-29781F076C98}" dt="2019-09-08T23:06:36.072" v="1416" actId="478"/>
          <ac:spMkLst>
            <pc:docMk/>
            <pc:sldMk cId="2589205880" sldId="413"/>
            <ac:spMk id="3" creationId="{C4B210A3-9BC7-4B75-9112-C78E28476D4D}"/>
          </ac:spMkLst>
        </pc:spChg>
        <pc:spChg chg="add mod">
          <ac:chgData name="Robert Šefr" userId="9e62f9dd430d1f14" providerId="LiveId" clId="{6F257980-5169-49B5-B494-29781F076C98}" dt="2019-09-08T23:33:26.290" v="1974" actId="1076"/>
          <ac:spMkLst>
            <pc:docMk/>
            <pc:sldMk cId="2589205880" sldId="413"/>
            <ac:spMk id="4" creationId="{645A93D2-77CC-4C8D-B73F-2F3854FC43AD}"/>
          </ac:spMkLst>
        </pc:spChg>
        <pc:spChg chg="add mod">
          <ac:chgData name="Robert Šefr" userId="9e62f9dd430d1f14" providerId="LiveId" clId="{6F257980-5169-49B5-B494-29781F076C98}" dt="2019-09-08T23:33:21.604" v="1973" actId="1035"/>
          <ac:spMkLst>
            <pc:docMk/>
            <pc:sldMk cId="2589205880" sldId="413"/>
            <ac:spMk id="5" creationId="{8B89E997-B368-4362-BDDD-B4B60BEEA543}"/>
          </ac:spMkLst>
        </pc:spChg>
        <pc:picChg chg="add mod">
          <ac:chgData name="Robert Šefr" userId="9e62f9dd430d1f14" providerId="LiveId" clId="{6F257980-5169-49B5-B494-29781F076C98}" dt="2019-09-08T23:33:42.870" v="1984" actId="1440"/>
          <ac:picMkLst>
            <pc:docMk/>
            <pc:sldMk cId="2589205880" sldId="413"/>
            <ac:picMk id="6" creationId="{2E82A11B-D58F-4682-ADDF-F01DE8642089}"/>
          </ac:picMkLst>
        </pc:picChg>
      </pc:sldChg>
      <pc:sldChg chg="modSp new mod">
        <pc:chgData name="Robert Šefr" userId="9e62f9dd430d1f14" providerId="LiveId" clId="{6F257980-5169-49B5-B494-29781F076C98}" dt="2019-09-08T23:46:56.968" v="2691" actId="20577"/>
        <pc:sldMkLst>
          <pc:docMk/>
          <pc:sldMk cId="1407293798" sldId="414"/>
        </pc:sldMkLst>
        <pc:spChg chg="mod">
          <ac:chgData name="Robert Šefr" userId="9e62f9dd430d1f14" providerId="LiveId" clId="{6F257980-5169-49B5-B494-29781F076C98}" dt="2019-09-08T23:45:17.314" v="2512"/>
          <ac:spMkLst>
            <pc:docMk/>
            <pc:sldMk cId="1407293798" sldId="414"/>
            <ac:spMk id="2" creationId="{E6DC0901-651B-4FBE-9AB1-EDE0DB58A8D3}"/>
          </ac:spMkLst>
        </pc:spChg>
        <pc:spChg chg="mod">
          <ac:chgData name="Robert Šefr" userId="9e62f9dd430d1f14" providerId="LiveId" clId="{6F257980-5169-49B5-B494-29781F076C98}" dt="2019-09-08T23:46:56.968" v="2691" actId="20577"/>
          <ac:spMkLst>
            <pc:docMk/>
            <pc:sldMk cId="1407293798" sldId="414"/>
            <ac:spMk id="3" creationId="{2E20DBCA-121F-47BA-B18F-69E8E339D828}"/>
          </ac:spMkLst>
        </pc:spChg>
      </pc:sldChg>
      <pc:sldChg chg="modSp add mod">
        <pc:chgData name="Robert Šefr" userId="9e62f9dd430d1f14" providerId="LiveId" clId="{6F257980-5169-49B5-B494-29781F076C98}" dt="2019-09-09T00:22:05.341" v="3606" actId="20577"/>
        <pc:sldMkLst>
          <pc:docMk/>
          <pc:sldMk cId="1288975939" sldId="415"/>
        </pc:sldMkLst>
        <pc:spChg chg="mod">
          <ac:chgData name="Robert Šefr" userId="9e62f9dd430d1f14" providerId="LiveId" clId="{6F257980-5169-49B5-B494-29781F076C98}" dt="2019-09-08T23:59:44.283" v="3117" actId="20577"/>
          <ac:spMkLst>
            <pc:docMk/>
            <pc:sldMk cId="1288975939" sldId="415"/>
            <ac:spMk id="4" creationId="{00000000-0000-0000-0000-000000000000}"/>
          </ac:spMkLst>
        </pc:spChg>
        <pc:spChg chg="mod">
          <ac:chgData name="Robert Šefr" userId="9e62f9dd430d1f14" providerId="LiveId" clId="{6F257980-5169-49B5-B494-29781F076C98}" dt="2019-09-09T00:22:05.341" v="3606" actId="20577"/>
          <ac:spMkLst>
            <pc:docMk/>
            <pc:sldMk cId="1288975939" sldId="415"/>
            <ac:spMk id="6" creationId="{00000000-0000-0000-0000-000000000000}"/>
          </ac:spMkLst>
        </pc:spChg>
      </pc:sldChg>
      <pc:sldChg chg="addSp delSp modSp new del mod">
        <pc:chgData name="Robert Šefr" userId="9e62f9dd430d1f14" providerId="LiveId" clId="{6F257980-5169-49B5-B494-29781F076C98}" dt="2019-09-08T23:52:37.878" v="2942" actId="47"/>
        <pc:sldMkLst>
          <pc:docMk/>
          <pc:sldMk cId="2421788225" sldId="415"/>
        </pc:sldMkLst>
        <pc:picChg chg="add del mod">
          <ac:chgData name="Robert Šefr" userId="9e62f9dd430d1f14" providerId="LiveId" clId="{6F257980-5169-49B5-B494-29781F076C98}" dt="2019-09-08T23:51:09.451" v="2911" actId="21"/>
          <ac:picMkLst>
            <pc:docMk/>
            <pc:sldMk cId="2421788225" sldId="415"/>
            <ac:picMk id="4" creationId="{A097A68F-DD1D-402D-8F02-04F303C102F4}"/>
          </ac:picMkLst>
        </pc:picChg>
      </pc:sldChg>
      <pc:sldChg chg="new del ord">
        <pc:chgData name="Robert Šefr" userId="9e62f9dd430d1f14" providerId="LiveId" clId="{6F257980-5169-49B5-B494-29781F076C98}" dt="2019-09-09T00:21:15.291" v="3599" actId="47"/>
        <pc:sldMkLst>
          <pc:docMk/>
          <pc:sldMk cId="1052357344" sldId="416"/>
        </pc:sldMkLst>
      </pc:sldChg>
      <pc:sldChg chg="modSp new mod">
        <pc:chgData name="Robert Šefr" userId="9e62f9dd430d1f14" providerId="LiveId" clId="{6F257980-5169-49B5-B494-29781F076C98}" dt="2019-09-09T00:35:41.888" v="4257" actId="20577"/>
        <pc:sldMkLst>
          <pc:docMk/>
          <pc:sldMk cId="2134840812" sldId="416"/>
        </pc:sldMkLst>
        <pc:spChg chg="mod">
          <ac:chgData name="Robert Šefr" userId="9e62f9dd430d1f14" providerId="LiveId" clId="{6F257980-5169-49B5-B494-29781F076C98}" dt="2019-09-09T00:25:21.830" v="3628" actId="20577"/>
          <ac:spMkLst>
            <pc:docMk/>
            <pc:sldMk cId="2134840812" sldId="416"/>
            <ac:spMk id="2" creationId="{E5EDC0F4-9300-4652-83F0-DC1070A1175C}"/>
          </ac:spMkLst>
        </pc:spChg>
        <pc:spChg chg="mod">
          <ac:chgData name="Robert Šefr" userId="9e62f9dd430d1f14" providerId="LiveId" clId="{6F257980-5169-49B5-B494-29781F076C98}" dt="2019-09-09T00:35:41.888" v="4257" actId="20577"/>
          <ac:spMkLst>
            <pc:docMk/>
            <pc:sldMk cId="2134840812" sldId="416"/>
            <ac:spMk id="3" creationId="{A20F288F-283D-4781-A1F7-B05F7A3E1637}"/>
          </ac:spMkLst>
        </pc:spChg>
      </pc:sldChg>
    </pc:docChg>
  </pc:docChgLst>
  <pc:docChgLst>
    <pc:chgData name="Robert Šefr" userId="9e62f9dd430d1f14" providerId="LiveId" clId="{E738FDF1-16F3-4C08-8631-3DA380A1672B}"/>
  </pc:docChgLst>
  <pc:docChgLst>
    <pc:chgData name="Robert Šefr" userId="9e62f9dd430d1f14" providerId="LiveId" clId="{548D9DD9-A93B-4878-A69C-AC479D18FF4A}"/>
    <pc:docChg chg="undo redo custSel addSld delSld modSld">
      <pc:chgData name="Robert Šefr" userId="9e62f9dd430d1f14" providerId="LiveId" clId="{548D9DD9-A93B-4878-A69C-AC479D18FF4A}" dt="2019-06-13T13:44:45.867" v="4251" actId="20577"/>
      <pc:docMkLst>
        <pc:docMk/>
      </pc:docMkLst>
      <pc:sldChg chg="modSp">
        <pc:chgData name="Robert Šefr" userId="9e62f9dd430d1f14" providerId="LiveId" clId="{548D9DD9-A93B-4878-A69C-AC479D18FF4A}" dt="2019-06-13T07:25:20.305" v="2"/>
        <pc:sldMkLst>
          <pc:docMk/>
          <pc:sldMk cId="0" sldId="265"/>
        </pc:sldMkLst>
        <pc:spChg chg="mod">
          <ac:chgData name="Robert Šefr" userId="9e62f9dd430d1f14" providerId="LiveId" clId="{548D9DD9-A93B-4878-A69C-AC479D18FF4A}" dt="2019-06-13T07:25:20.305" v="2"/>
          <ac:spMkLst>
            <pc:docMk/>
            <pc:sldMk cId="0" sldId="265"/>
            <ac:spMk id="3" creationId="{00000000-0000-0000-0000-000000000000}"/>
          </ac:spMkLst>
        </pc:spChg>
      </pc:sldChg>
      <pc:sldChg chg="addSp modSp">
        <pc:chgData name="Robert Šefr" userId="9e62f9dd430d1f14" providerId="LiveId" clId="{548D9DD9-A93B-4878-A69C-AC479D18FF4A}" dt="2019-06-13T11:11:44.373" v="2010" actId="167"/>
        <pc:sldMkLst>
          <pc:docMk/>
          <pc:sldMk cId="1203423203" sldId="302"/>
        </pc:sldMkLst>
        <pc:picChg chg="add mod">
          <ac:chgData name="Robert Šefr" userId="9e62f9dd430d1f14" providerId="LiveId" clId="{548D9DD9-A93B-4878-A69C-AC479D18FF4A}" dt="2019-06-13T11:11:44.373" v="2010" actId="167"/>
          <ac:picMkLst>
            <pc:docMk/>
            <pc:sldMk cId="1203423203" sldId="302"/>
            <ac:picMk id="16" creationId="{433F85B9-0E51-42C1-8EC2-B2DF9B281F2F}"/>
          </ac:picMkLst>
        </pc:picChg>
      </pc:sldChg>
      <pc:sldChg chg="addSp delSp del mod modTransition modShow">
        <pc:chgData name="Robert Šefr" userId="9e62f9dd430d1f14" providerId="LiveId" clId="{548D9DD9-A93B-4878-A69C-AC479D18FF4A}" dt="2019-06-13T11:11:57.821" v="2011" actId="2696"/>
        <pc:sldMkLst>
          <pc:docMk/>
          <pc:sldMk cId="3638914254" sldId="385"/>
        </pc:sldMkLst>
        <pc:picChg chg="add del">
          <ac:chgData name="Robert Šefr" userId="9e62f9dd430d1f14" providerId="LiveId" clId="{548D9DD9-A93B-4878-A69C-AC479D18FF4A}" dt="2019-06-13T11:11:28.660" v="2006" actId="21"/>
          <ac:picMkLst>
            <pc:docMk/>
            <pc:sldMk cId="3638914254" sldId="385"/>
            <ac:picMk id="8" creationId="{9C88F6FC-F5B7-46DF-AAC4-BBAB3A7041CD}"/>
          </ac:picMkLst>
        </pc:picChg>
      </pc:sldChg>
      <pc:sldChg chg="add">
        <pc:chgData name="Robert Šefr" userId="9e62f9dd430d1f14" providerId="LiveId" clId="{548D9DD9-A93B-4878-A69C-AC479D18FF4A}" dt="2019-06-13T11:12:01.356" v="2012"/>
        <pc:sldMkLst>
          <pc:docMk/>
          <pc:sldMk cId="4049371714" sldId="385"/>
        </pc:sldMkLst>
      </pc:sldChg>
      <pc:sldChg chg="modSp">
        <pc:chgData name="Robert Šefr" userId="9e62f9dd430d1f14" providerId="LiveId" clId="{548D9DD9-A93B-4878-A69C-AC479D18FF4A}" dt="2019-06-13T13:30:31.269" v="4156" actId="113"/>
        <pc:sldMkLst>
          <pc:docMk/>
          <pc:sldMk cId="547225808" sldId="386"/>
        </pc:sldMkLst>
        <pc:spChg chg="mod">
          <ac:chgData name="Robert Šefr" userId="9e62f9dd430d1f14" providerId="LiveId" clId="{548D9DD9-A93B-4878-A69C-AC479D18FF4A}" dt="2019-06-13T13:30:31.269" v="4156" actId="113"/>
          <ac:spMkLst>
            <pc:docMk/>
            <pc:sldMk cId="547225808" sldId="386"/>
            <ac:spMk id="3" creationId="{36F4D857-3385-40DB-9F93-A0E28863C742}"/>
          </ac:spMkLst>
        </pc:spChg>
      </pc:sldChg>
      <pc:sldChg chg="del">
        <pc:chgData name="Robert Šefr" userId="9e62f9dd430d1f14" providerId="LiveId" clId="{548D9DD9-A93B-4878-A69C-AC479D18FF4A}" dt="2019-06-13T11:00:35.935" v="1569" actId="47"/>
        <pc:sldMkLst>
          <pc:docMk/>
          <pc:sldMk cId="455991804" sldId="387"/>
        </pc:sldMkLst>
      </pc:sldChg>
      <pc:sldChg chg="modSp add">
        <pc:chgData name="Robert Šefr" userId="9e62f9dd430d1f14" providerId="LiveId" clId="{548D9DD9-A93B-4878-A69C-AC479D18FF4A}" dt="2019-06-13T11:53:46.237" v="3944" actId="20577"/>
        <pc:sldMkLst>
          <pc:docMk/>
          <pc:sldMk cId="1117625030" sldId="388"/>
        </pc:sldMkLst>
        <pc:spChg chg="mod">
          <ac:chgData name="Robert Šefr" userId="9e62f9dd430d1f14" providerId="LiveId" clId="{548D9DD9-A93B-4878-A69C-AC479D18FF4A}" dt="2019-06-13T11:53:46.237" v="3944" actId="20577"/>
          <ac:spMkLst>
            <pc:docMk/>
            <pc:sldMk cId="1117625030" sldId="388"/>
            <ac:spMk id="3" creationId="{CB99EBEA-CDDF-4432-A4F0-25310D6B1FD0}"/>
          </ac:spMkLst>
        </pc:spChg>
      </pc:sldChg>
      <pc:sldChg chg="del">
        <pc:chgData name="Robert Šefr" userId="9e62f9dd430d1f14" providerId="LiveId" clId="{548D9DD9-A93B-4878-A69C-AC479D18FF4A}" dt="2019-06-13T10:52:51.172" v="697" actId="2696"/>
        <pc:sldMkLst>
          <pc:docMk/>
          <pc:sldMk cId="3079441390" sldId="388"/>
        </pc:sldMkLst>
      </pc:sldChg>
      <pc:sldChg chg="del">
        <pc:chgData name="Robert Šefr" userId="9e62f9dd430d1f14" providerId="LiveId" clId="{548D9DD9-A93B-4878-A69C-AC479D18FF4A}" dt="2019-06-13T11:12:22.641" v="2015" actId="2696"/>
        <pc:sldMkLst>
          <pc:docMk/>
          <pc:sldMk cId="1807071772" sldId="389"/>
        </pc:sldMkLst>
      </pc:sldChg>
      <pc:sldChg chg="modSp add">
        <pc:chgData name="Robert Šefr" userId="9e62f9dd430d1f14" providerId="LiveId" clId="{548D9DD9-A93B-4878-A69C-AC479D18FF4A}" dt="2019-06-13T11:12:59.780" v="2080" actId="20577"/>
        <pc:sldMkLst>
          <pc:docMk/>
          <pc:sldMk cId="3488226305" sldId="389"/>
        </pc:sldMkLst>
        <pc:spChg chg="mod">
          <ac:chgData name="Robert Šefr" userId="9e62f9dd430d1f14" providerId="LiveId" clId="{548D9DD9-A93B-4878-A69C-AC479D18FF4A}" dt="2019-06-13T11:12:59.780" v="2080" actId="20577"/>
          <ac:spMkLst>
            <pc:docMk/>
            <pc:sldMk cId="3488226305" sldId="389"/>
            <ac:spMk id="2" creationId="{34051EFD-B325-440E-B6FC-26F84C9C421D}"/>
          </ac:spMkLst>
        </pc:spChg>
      </pc:sldChg>
      <pc:sldChg chg="modSp">
        <pc:chgData name="Robert Šefr" userId="9e62f9dd430d1f14" providerId="LiveId" clId="{548D9DD9-A93B-4878-A69C-AC479D18FF4A}" dt="2019-06-13T10:15:28.460" v="384" actId="20577"/>
        <pc:sldMkLst>
          <pc:docMk/>
          <pc:sldMk cId="1342399627" sldId="390"/>
        </pc:sldMkLst>
        <pc:spChg chg="mod">
          <ac:chgData name="Robert Šefr" userId="9e62f9dd430d1f14" providerId="LiveId" clId="{548D9DD9-A93B-4878-A69C-AC479D18FF4A}" dt="2019-06-13T10:15:28.460" v="384" actId="20577"/>
          <ac:spMkLst>
            <pc:docMk/>
            <pc:sldMk cId="1342399627" sldId="390"/>
            <ac:spMk id="2" creationId="{B94E72B2-851B-4B05-8B77-E8CEC30A0ED0}"/>
          </ac:spMkLst>
        </pc:spChg>
        <pc:spChg chg="mod">
          <ac:chgData name="Robert Šefr" userId="9e62f9dd430d1f14" providerId="LiveId" clId="{548D9DD9-A93B-4878-A69C-AC479D18FF4A}" dt="2019-06-13T10:15:19.362" v="376"/>
          <ac:spMkLst>
            <pc:docMk/>
            <pc:sldMk cId="1342399627" sldId="390"/>
            <ac:spMk id="3" creationId="{2BBC5078-5371-476A-B3EA-30BEF5D99577}"/>
          </ac:spMkLst>
        </pc:spChg>
      </pc:sldChg>
      <pc:sldChg chg="del mod modTransition modShow">
        <pc:chgData name="Robert Šefr" userId="9e62f9dd430d1f14" providerId="LiveId" clId="{548D9DD9-A93B-4878-A69C-AC479D18FF4A}" dt="2019-06-13T11:12:05.543" v="2013" actId="2696"/>
        <pc:sldMkLst>
          <pc:docMk/>
          <pc:sldMk cId="1897596300" sldId="391"/>
        </pc:sldMkLst>
      </pc:sldChg>
      <pc:sldChg chg="add">
        <pc:chgData name="Robert Šefr" userId="9e62f9dd430d1f14" providerId="LiveId" clId="{548D9DD9-A93B-4878-A69C-AC479D18FF4A}" dt="2019-06-13T11:12:08.547" v="2014"/>
        <pc:sldMkLst>
          <pc:docMk/>
          <pc:sldMk cId="2966990939" sldId="391"/>
        </pc:sldMkLst>
      </pc:sldChg>
      <pc:sldChg chg="del">
        <pc:chgData name="Robert Šefr" userId="9e62f9dd430d1f14" providerId="LiveId" clId="{548D9DD9-A93B-4878-A69C-AC479D18FF4A}" dt="2019-06-13T11:00:42.660" v="1570" actId="47"/>
        <pc:sldMkLst>
          <pc:docMk/>
          <pc:sldMk cId="3544515540" sldId="392"/>
        </pc:sldMkLst>
      </pc:sldChg>
      <pc:sldChg chg="del mod modTransition modShow">
        <pc:chgData name="Robert Šefr" userId="9e62f9dd430d1f14" providerId="LiveId" clId="{548D9DD9-A93B-4878-A69C-AC479D18FF4A}" dt="2019-06-13T11:11:57.821" v="2011" actId="2696"/>
        <pc:sldMkLst>
          <pc:docMk/>
          <pc:sldMk cId="933620259" sldId="393"/>
        </pc:sldMkLst>
      </pc:sldChg>
      <pc:sldChg chg="add">
        <pc:chgData name="Robert Šefr" userId="9e62f9dd430d1f14" providerId="LiveId" clId="{548D9DD9-A93B-4878-A69C-AC479D18FF4A}" dt="2019-06-13T11:12:01.356" v="2012"/>
        <pc:sldMkLst>
          <pc:docMk/>
          <pc:sldMk cId="1857385747" sldId="393"/>
        </pc:sldMkLst>
      </pc:sldChg>
      <pc:sldChg chg="modSp del">
        <pc:chgData name="Robert Šefr" userId="9e62f9dd430d1f14" providerId="LiveId" clId="{548D9DD9-A93B-4878-A69C-AC479D18FF4A}" dt="2019-06-13T11:16:35.003" v="2279" actId="47"/>
        <pc:sldMkLst>
          <pc:docMk/>
          <pc:sldMk cId="3997093812" sldId="394"/>
        </pc:sldMkLst>
        <pc:spChg chg="mod">
          <ac:chgData name="Robert Šefr" userId="9e62f9dd430d1f14" providerId="LiveId" clId="{548D9DD9-A93B-4878-A69C-AC479D18FF4A}" dt="2019-06-13T11:01:44.311" v="1692" actId="20577"/>
          <ac:spMkLst>
            <pc:docMk/>
            <pc:sldMk cId="3997093812" sldId="394"/>
            <ac:spMk id="2" creationId="{672B4E91-8858-454E-8FC5-46EA2E1B419D}"/>
          </ac:spMkLst>
        </pc:spChg>
        <pc:spChg chg="mod">
          <ac:chgData name="Robert Šefr" userId="9e62f9dd430d1f14" providerId="LiveId" clId="{548D9DD9-A93B-4878-A69C-AC479D18FF4A}" dt="2019-06-13T11:04:13.384" v="2004" actId="20577"/>
          <ac:spMkLst>
            <pc:docMk/>
            <pc:sldMk cId="3997093812" sldId="394"/>
            <ac:spMk id="3" creationId="{B52F2947-CADD-44A0-BB60-AF13EBDB1F41}"/>
          </ac:spMkLst>
        </pc:spChg>
      </pc:sldChg>
      <pc:sldChg chg="addSp delSp modSp new add">
        <pc:chgData name="Robert Šefr" userId="9e62f9dd430d1f14" providerId="LiveId" clId="{548D9DD9-A93B-4878-A69C-AC479D18FF4A}" dt="2019-06-13T11:01:03.908" v="1588" actId="20577"/>
        <pc:sldMkLst>
          <pc:docMk/>
          <pc:sldMk cId="459250166" sldId="395"/>
        </pc:sldMkLst>
        <pc:spChg chg="del mod">
          <ac:chgData name="Robert Šefr" userId="9e62f9dd430d1f14" providerId="LiveId" clId="{548D9DD9-A93B-4878-A69C-AC479D18FF4A}" dt="2019-06-13T07:28:19.822" v="13"/>
          <ac:spMkLst>
            <pc:docMk/>
            <pc:sldMk cId="459250166" sldId="395"/>
            <ac:spMk id="2" creationId="{5D50BA46-63CC-4CC1-B59E-F5935C5B1F61}"/>
          </ac:spMkLst>
        </pc:spChg>
        <pc:spChg chg="del">
          <ac:chgData name="Robert Šefr" userId="9e62f9dd430d1f14" providerId="LiveId" clId="{548D9DD9-A93B-4878-A69C-AC479D18FF4A}" dt="2019-06-13T07:28:19.822" v="13"/>
          <ac:spMkLst>
            <pc:docMk/>
            <pc:sldMk cId="459250166" sldId="395"/>
            <ac:spMk id="3" creationId="{6D2D9830-55FD-496A-B171-FD62C9F26341}"/>
          </ac:spMkLst>
        </pc:spChg>
        <pc:spChg chg="add mod">
          <ac:chgData name="Robert Šefr" userId="9e62f9dd430d1f14" providerId="LiveId" clId="{548D9DD9-A93B-4878-A69C-AC479D18FF4A}" dt="2019-06-13T11:01:03.908" v="1588" actId="20577"/>
          <ac:spMkLst>
            <pc:docMk/>
            <pc:sldMk cId="459250166" sldId="395"/>
            <ac:spMk id="4" creationId="{8CA4F578-55D1-4962-BE87-F0917311C03E}"/>
          </ac:spMkLst>
        </pc:spChg>
        <pc:spChg chg="add mod">
          <ac:chgData name="Robert Šefr" userId="9e62f9dd430d1f14" providerId="LiveId" clId="{548D9DD9-A93B-4878-A69C-AC479D18FF4A}" dt="2019-06-13T11:00:28.499" v="1568" actId="20577"/>
          <ac:spMkLst>
            <pc:docMk/>
            <pc:sldMk cId="459250166" sldId="395"/>
            <ac:spMk id="5" creationId="{5BCCBCD3-FB36-4FEB-8E16-5FC03AF57431}"/>
          </ac:spMkLst>
        </pc:spChg>
        <pc:spChg chg="add mod">
          <ac:chgData name="Robert Šefr" userId="9e62f9dd430d1f14" providerId="LiveId" clId="{548D9DD9-A93B-4878-A69C-AC479D18FF4A}" dt="2019-06-13T11:00:52.147" v="1581" actId="20577"/>
          <ac:spMkLst>
            <pc:docMk/>
            <pc:sldMk cId="459250166" sldId="395"/>
            <ac:spMk id="6" creationId="{17C70941-6BD8-4AAD-8745-33D9ED63E692}"/>
          </ac:spMkLst>
        </pc:spChg>
      </pc:sldChg>
      <pc:sldChg chg="modSp new add">
        <pc:chgData name="Robert Šefr" userId="9e62f9dd430d1f14" providerId="LiveId" clId="{548D9DD9-A93B-4878-A69C-AC479D18FF4A}" dt="2019-06-13T11:16:21.344" v="2278" actId="20577"/>
        <pc:sldMkLst>
          <pc:docMk/>
          <pc:sldMk cId="2874104603" sldId="396"/>
        </pc:sldMkLst>
        <pc:spChg chg="mod">
          <ac:chgData name="Robert Šefr" userId="9e62f9dd430d1f14" providerId="LiveId" clId="{548D9DD9-A93B-4878-A69C-AC479D18FF4A}" dt="2019-06-13T10:03:16.689" v="62" actId="20577"/>
          <ac:spMkLst>
            <pc:docMk/>
            <pc:sldMk cId="2874104603" sldId="396"/>
            <ac:spMk id="2" creationId="{688F3156-43C4-408C-AC81-666AE78C5B7F}"/>
          </ac:spMkLst>
        </pc:spChg>
        <pc:spChg chg="mod">
          <ac:chgData name="Robert Šefr" userId="9e62f9dd430d1f14" providerId="LiveId" clId="{548D9DD9-A93B-4878-A69C-AC479D18FF4A}" dt="2019-06-13T11:16:21.344" v="2278" actId="20577"/>
          <ac:spMkLst>
            <pc:docMk/>
            <pc:sldMk cId="2874104603" sldId="396"/>
            <ac:spMk id="3" creationId="{042B0AF5-D0E2-49D5-96E9-A6560312D38E}"/>
          </ac:spMkLst>
        </pc:spChg>
      </pc:sldChg>
      <pc:sldChg chg="addSp modSp add">
        <pc:chgData name="Robert Šefr" userId="9e62f9dd430d1f14" providerId="LiveId" clId="{548D9DD9-A93B-4878-A69C-AC479D18FF4A}" dt="2019-06-13T12:05:09.761" v="3993" actId="20577"/>
        <pc:sldMkLst>
          <pc:docMk/>
          <pc:sldMk cId="2252328489" sldId="397"/>
        </pc:sldMkLst>
        <pc:spChg chg="mod">
          <ac:chgData name="Robert Šefr" userId="9e62f9dd430d1f14" providerId="LiveId" clId="{548D9DD9-A93B-4878-A69C-AC479D18FF4A}" dt="2019-06-13T10:16:01.097" v="388" actId="20577"/>
          <ac:spMkLst>
            <pc:docMk/>
            <pc:sldMk cId="2252328489" sldId="397"/>
            <ac:spMk id="2" creationId="{B94E72B2-851B-4B05-8B77-E8CEC30A0ED0}"/>
          </ac:spMkLst>
        </pc:spChg>
        <pc:spChg chg="mod">
          <ac:chgData name="Robert Šefr" userId="9e62f9dd430d1f14" providerId="LiveId" clId="{548D9DD9-A93B-4878-A69C-AC479D18FF4A}" dt="2019-06-13T12:05:09.761" v="3993" actId="20577"/>
          <ac:spMkLst>
            <pc:docMk/>
            <pc:sldMk cId="2252328489" sldId="397"/>
            <ac:spMk id="3" creationId="{2BBC5078-5371-476A-B3EA-30BEF5D99577}"/>
          </ac:spMkLst>
        </pc:spChg>
        <pc:picChg chg="add mod">
          <ac:chgData name="Robert Šefr" userId="9e62f9dd430d1f14" providerId="LiveId" clId="{548D9DD9-A93B-4878-A69C-AC479D18FF4A}" dt="2019-06-13T11:53:02.817" v="3916" actId="1035"/>
          <ac:picMkLst>
            <pc:docMk/>
            <pc:sldMk cId="2252328489" sldId="397"/>
            <ac:picMk id="4" creationId="{232A4CE2-B9B0-4725-B237-20746FF2E569}"/>
          </ac:picMkLst>
        </pc:picChg>
      </pc:sldChg>
      <pc:sldChg chg="addSp modSp new add">
        <pc:chgData name="Robert Šefr" userId="9e62f9dd430d1f14" providerId="LiveId" clId="{548D9DD9-A93B-4878-A69C-AC479D18FF4A}" dt="2019-06-13T10:21:57.021" v="590" actId="20577"/>
        <pc:sldMkLst>
          <pc:docMk/>
          <pc:sldMk cId="2187829052" sldId="398"/>
        </pc:sldMkLst>
        <pc:spChg chg="mod">
          <ac:chgData name="Robert Šefr" userId="9e62f9dd430d1f14" providerId="LiveId" clId="{548D9DD9-A93B-4878-A69C-AC479D18FF4A}" dt="2019-06-13T10:21:57.021" v="590" actId="20577"/>
          <ac:spMkLst>
            <pc:docMk/>
            <pc:sldMk cId="2187829052" sldId="398"/>
            <ac:spMk id="2" creationId="{A3D0BF12-28B5-40EE-9683-351CA6229388}"/>
          </ac:spMkLst>
        </pc:spChg>
        <pc:picChg chg="add mod">
          <ac:chgData name="Robert Šefr" userId="9e62f9dd430d1f14" providerId="LiveId" clId="{548D9DD9-A93B-4878-A69C-AC479D18FF4A}" dt="2019-06-13T10:21:10.272" v="577" actId="1076"/>
          <ac:picMkLst>
            <pc:docMk/>
            <pc:sldMk cId="2187829052" sldId="398"/>
            <ac:picMk id="4" creationId="{6FAD74A9-9E0E-4162-BC7C-A93D16124B9F}"/>
          </ac:picMkLst>
        </pc:picChg>
      </pc:sldChg>
      <pc:sldChg chg="modSp new add">
        <pc:chgData name="Robert Šefr" userId="9e62f9dd430d1f14" providerId="LiveId" clId="{548D9DD9-A93B-4878-A69C-AC479D18FF4A}" dt="2019-06-13T13:44:45.867" v="4251" actId="20577"/>
        <pc:sldMkLst>
          <pc:docMk/>
          <pc:sldMk cId="991579391" sldId="399"/>
        </pc:sldMkLst>
        <pc:spChg chg="mod">
          <ac:chgData name="Robert Šefr" userId="9e62f9dd430d1f14" providerId="LiveId" clId="{548D9DD9-A93B-4878-A69C-AC479D18FF4A}" dt="2019-06-13T10:22:10.985" v="593"/>
          <ac:spMkLst>
            <pc:docMk/>
            <pc:sldMk cId="991579391" sldId="399"/>
            <ac:spMk id="2" creationId="{C0BDE447-683A-4631-AEBD-722BFE3E7B51}"/>
          </ac:spMkLst>
        </pc:spChg>
        <pc:spChg chg="mod">
          <ac:chgData name="Robert Šefr" userId="9e62f9dd430d1f14" providerId="LiveId" clId="{548D9DD9-A93B-4878-A69C-AC479D18FF4A}" dt="2019-06-13T13:44:45.867" v="4251" actId="20577"/>
          <ac:spMkLst>
            <pc:docMk/>
            <pc:sldMk cId="991579391" sldId="399"/>
            <ac:spMk id="3" creationId="{F0C2B7B4-E265-40DC-A8DC-894F291D09A7}"/>
          </ac:spMkLst>
        </pc:spChg>
      </pc:sldChg>
      <pc:sldChg chg="modSp new add">
        <pc:chgData name="Robert Šefr" userId="9e62f9dd430d1f14" providerId="LiveId" clId="{548D9DD9-A93B-4878-A69C-AC479D18FF4A}" dt="2019-06-13T12:39:51.576" v="4155" actId="20577"/>
        <pc:sldMkLst>
          <pc:docMk/>
          <pc:sldMk cId="1730956210" sldId="400"/>
        </pc:sldMkLst>
        <pc:spChg chg="mod">
          <ac:chgData name="Robert Šefr" userId="9e62f9dd430d1f14" providerId="LiveId" clId="{548D9DD9-A93B-4878-A69C-AC479D18FF4A}" dt="2019-06-13T11:14:01.788" v="2087" actId="20577"/>
          <ac:spMkLst>
            <pc:docMk/>
            <pc:sldMk cId="1730956210" sldId="400"/>
            <ac:spMk id="2" creationId="{FB7FE9B8-ABEF-4987-9F20-AB638B444252}"/>
          </ac:spMkLst>
        </pc:spChg>
        <pc:spChg chg="mod">
          <ac:chgData name="Robert Šefr" userId="9e62f9dd430d1f14" providerId="LiveId" clId="{548D9DD9-A93B-4878-A69C-AC479D18FF4A}" dt="2019-06-13T12:39:51.576" v="4155" actId="20577"/>
          <ac:spMkLst>
            <pc:docMk/>
            <pc:sldMk cId="1730956210" sldId="400"/>
            <ac:spMk id="3" creationId="{7949752D-68B0-4AFF-9F3B-AAADC6A9A826}"/>
          </ac:spMkLst>
        </pc:spChg>
      </pc:sldChg>
      <pc:sldChg chg="addSp delSp modSp new add">
        <pc:chgData name="Robert Šefr" userId="9e62f9dd430d1f14" providerId="LiveId" clId="{548D9DD9-A93B-4878-A69C-AC479D18FF4A}" dt="2019-06-13T12:38:54.100" v="4121" actId="113"/>
        <pc:sldMkLst>
          <pc:docMk/>
          <pc:sldMk cId="1207062332" sldId="401"/>
        </pc:sldMkLst>
        <pc:spChg chg="del">
          <ac:chgData name="Robert Šefr" userId="9e62f9dd430d1f14" providerId="LiveId" clId="{548D9DD9-A93B-4878-A69C-AC479D18FF4A}" dt="2019-06-13T11:17:37.218" v="2392"/>
          <ac:spMkLst>
            <pc:docMk/>
            <pc:sldMk cId="1207062332" sldId="401"/>
            <ac:spMk id="2" creationId="{C4044889-9E5B-43BA-8780-3A0C44B451FB}"/>
          </ac:spMkLst>
        </pc:spChg>
        <pc:spChg chg="del">
          <ac:chgData name="Robert Šefr" userId="9e62f9dd430d1f14" providerId="LiveId" clId="{548D9DD9-A93B-4878-A69C-AC479D18FF4A}" dt="2019-06-13T11:17:37.218" v="2392"/>
          <ac:spMkLst>
            <pc:docMk/>
            <pc:sldMk cId="1207062332" sldId="401"/>
            <ac:spMk id="3" creationId="{09121E68-93D6-411B-8DCE-BC1E9A9F2B6C}"/>
          </ac:spMkLst>
        </pc:spChg>
        <pc:spChg chg="del">
          <ac:chgData name="Robert Šefr" userId="9e62f9dd430d1f14" providerId="LiveId" clId="{548D9DD9-A93B-4878-A69C-AC479D18FF4A}" dt="2019-06-13T11:17:37.218" v="2392"/>
          <ac:spMkLst>
            <pc:docMk/>
            <pc:sldMk cId="1207062332" sldId="401"/>
            <ac:spMk id="4" creationId="{794FFEAC-F9A3-4D99-9372-5B3E5D73F209}"/>
          </ac:spMkLst>
        </pc:spChg>
        <pc:spChg chg="add mod">
          <ac:chgData name="Robert Šefr" userId="9e62f9dd430d1f14" providerId="LiveId" clId="{548D9DD9-A93B-4878-A69C-AC479D18FF4A}" dt="2019-06-13T11:17:50.621" v="2417" actId="20577"/>
          <ac:spMkLst>
            <pc:docMk/>
            <pc:sldMk cId="1207062332" sldId="401"/>
            <ac:spMk id="5" creationId="{3686C341-CD6F-4FE6-9040-9298144A13B2}"/>
          </ac:spMkLst>
        </pc:spChg>
        <pc:spChg chg="add mod">
          <ac:chgData name="Robert Šefr" userId="9e62f9dd430d1f14" providerId="LiveId" clId="{548D9DD9-A93B-4878-A69C-AC479D18FF4A}" dt="2019-06-13T12:38:54.100" v="4121" actId="113"/>
          <ac:spMkLst>
            <pc:docMk/>
            <pc:sldMk cId="1207062332" sldId="401"/>
            <ac:spMk id="6" creationId="{53D5A3E0-0D1F-443E-8103-2F8E4C3ACF01}"/>
          </ac:spMkLst>
        </pc:spChg>
      </pc:sldChg>
      <pc:sldChg chg="addSp modSp new add">
        <pc:chgData name="Robert Šefr" userId="9e62f9dd430d1f14" providerId="LiveId" clId="{548D9DD9-A93B-4878-A69C-AC479D18FF4A}" dt="2019-06-13T11:49:10.916" v="3642" actId="14100"/>
        <pc:sldMkLst>
          <pc:docMk/>
          <pc:sldMk cId="4171119849" sldId="402"/>
        </pc:sldMkLst>
        <pc:spChg chg="mod">
          <ac:chgData name="Robert Šefr" userId="9e62f9dd430d1f14" providerId="LiveId" clId="{548D9DD9-A93B-4878-A69C-AC479D18FF4A}" dt="2019-06-13T11:42:40.228" v="3268" actId="20577"/>
          <ac:spMkLst>
            <pc:docMk/>
            <pc:sldMk cId="4171119849" sldId="402"/>
            <ac:spMk id="2" creationId="{A4EBF2D3-B932-4BD4-951C-9F4C65BA8642}"/>
          </ac:spMkLst>
        </pc:spChg>
        <pc:spChg chg="mod">
          <ac:chgData name="Robert Šefr" userId="9e62f9dd430d1f14" providerId="LiveId" clId="{548D9DD9-A93B-4878-A69C-AC479D18FF4A}" dt="2019-06-13T11:45:48.876" v="3631" actId="20577"/>
          <ac:spMkLst>
            <pc:docMk/>
            <pc:sldMk cId="4171119849" sldId="402"/>
            <ac:spMk id="3" creationId="{05CCF296-E39D-4DD2-96FC-379EACF746D1}"/>
          </ac:spMkLst>
        </pc:spChg>
        <pc:spChg chg="add mod">
          <ac:chgData name="Robert Šefr" userId="9e62f9dd430d1f14" providerId="LiveId" clId="{548D9DD9-A93B-4878-A69C-AC479D18FF4A}" dt="2019-06-13T11:49:10.916" v="3642" actId="14100"/>
          <ac:spMkLst>
            <pc:docMk/>
            <pc:sldMk cId="4171119849" sldId="402"/>
            <ac:spMk id="4" creationId="{76261977-8083-46FB-A4B2-97DF38422D4F}"/>
          </ac:spMkLst>
        </pc:spChg>
        <pc:picChg chg="add mod">
          <ac:chgData name="Robert Šefr" userId="9e62f9dd430d1f14" providerId="LiveId" clId="{548D9DD9-A93B-4878-A69C-AC479D18FF4A}" dt="2019-06-13T11:44:45.083" v="3562" actId="1035"/>
          <ac:picMkLst>
            <pc:docMk/>
            <pc:sldMk cId="4171119849" sldId="402"/>
            <ac:picMk id="1026" creationId="{14D5F056-B4DF-4FDC-8C43-78F6780A653B}"/>
          </ac:picMkLst>
        </pc:picChg>
      </pc:sldChg>
      <pc:sldChg chg="addSp delSp modSp new add">
        <pc:chgData name="Robert Šefr" userId="9e62f9dd430d1f14" providerId="LiveId" clId="{548D9DD9-A93B-4878-A69C-AC479D18FF4A}" dt="2019-06-13T12:38:11.743" v="4119" actId="20577"/>
        <pc:sldMkLst>
          <pc:docMk/>
          <pc:sldMk cId="1085774585" sldId="403"/>
        </pc:sldMkLst>
        <pc:spChg chg="add del mod">
          <ac:chgData name="Robert Šefr" userId="9e62f9dd430d1f14" providerId="LiveId" clId="{548D9DD9-A93B-4878-A69C-AC479D18FF4A}" dt="2019-06-13T12:36:48.808" v="3997"/>
          <ac:spMkLst>
            <pc:docMk/>
            <pc:sldMk cId="1085774585" sldId="403"/>
            <ac:spMk id="2" creationId="{0A56C81D-53F3-4092-96B4-F71F20A282B5}"/>
          </ac:spMkLst>
        </pc:spChg>
        <pc:spChg chg="add del mod">
          <ac:chgData name="Robert Šefr" userId="9e62f9dd430d1f14" providerId="LiveId" clId="{548D9DD9-A93B-4878-A69C-AC479D18FF4A}" dt="2019-06-13T12:36:48.808" v="3997"/>
          <ac:spMkLst>
            <pc:docMk/>
            <pc:sldMk cId="1085774585" sldId="403"/>
            <ac:spMk id="3" creationId="{9139FD46-89BB-4D7D-B10F-2F064090ACD6}"/>
          </ac:spMkLst>
        </pc:spChg>
        <pc:spChg chg="add mod">
          <ac:chgData name="Robert Šefr" userId="9e62f9dd430d1f14" providerId="LiveId" clId="{548D9DD9-A93B-4878-A69C-AC479D18FF4A}" dt="2019-06-13T12:36:52.536" v="4003" actId="20577"/>
          <ac:spMkLst>
            <pc:docMk/>
            <pc:sldMk cId="1085774585" sldId="403"/>
            <ac:spMk id="4" creationId="{5E7266C0-968F-4402-B901-CA085BB28465}"/>
          </ac:spMkLst>
        </pc:spChg>
        <pc:spChg chg="add mod">
          <ac:chgData name="Robert Šefr" userId="9e62f9dd430d1f14" providerId="LiveId" clId="{548D9DD9-A93B-4878-A69C-AC479D18FF4A}" dt="2019-06-13T12:38:11.743" v="4119" actId="20577"/>
          <ac:spMkLst>
            <pc:docMk/>
            <pc:sldMk cId="1085774585" sldId="403"/>
            <ac:spMk id="5" creationId="{1E6099D5-189C-42F6-9385-488837CE707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AB50D-F7C2-4544-BB1A-DFC1607B8F8D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12019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143375" y="912019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0521B-FBAD-4895-8B09-3BE1544F6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6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19" cy="48172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143589" y="3"/>
            <a:ext cx="3169919" cy="48172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CD8B7E6-6621-4D82-9084-D2731D555164}" type="datetimeFigureOut">
              <a:rPr lang="cs-CZ" smtClean="0"/>
              <a:pPr/>
              <a:t>09.09.2019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19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19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FEBE983-F310-49E2-A9F8-F6E0B61F83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36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E983-F310-49E2-A9F8-F6E0B61F83D9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E983-F310-49E2-A9F8-F6E0B61F83D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30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titul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888" y="628650"/>
            <a:ext cx="7886700" cy="5600700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3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+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sz="quarter" idx="14"/>
          </p:nvPr>
        </p:nvSpPr>
        <p:spPr>
          <a:xfrm>
            <a:off x="628651" y="1596521"/>
            <a:ext cx="7886700" cy="4632828"/>
          </a:xfrm>
        </p:spPr>
        <p:txBody>
          <a:bodyPr anchor="b" anchorCtr="1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29841"/>
            <a:ext cx="7886699" cy="681070"/>
          </a:xfrm>
        </p:spPr>
        <p:txBody>
          <a:bodyPr anchor="b" anchorCtr="0"/>
          <a:lstStyle>
            <a:lvl1pPr algn="ctr">
              <a:defRPr sz="3200"/>
            </a:lvl1pPr>
          </a:lstStyle>
          <a:p>
            <a:r>
              <a:rPr lang="cs-CZ" dirty="0"/>
              <a:t>Titulek k obrázku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7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přes celou strán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628650" y="629842"/>
            <a:ext cx="7886699" cy="559950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95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+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628650" y="1596521"/>
            <a:ext cx="7886699" cy="4632828"/>
          </a:xfrm>
        </p:spPr>
        <p:txBody>
          <a:bodyPr anchor="b" anchorCtr="1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icon to add chart</a:t>
            </a:r>
            <a:endParaRPr lang="cs-CZ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29841"/>
            <a:ext cx="7886699" cy="681070"/>
          </a:xfrm>
        </p:spPr>
        <p:txBody>
          <a:bodyPr anchor="b" anchorCtr="0"/>
          <a:lstStyle>
            <a:lvl1pPr algn="ctr">
              <a:defRPr sz="3200"/>
            </a:lvl1pPr>
          </a:lstStyle>
          <a:p>
            <a:r>
              <a:rPr lang="cs-CZ" dirty="0"/>
              <a:t>Titulek ke grafu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0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ek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987426"/>
            <a:ext cx="7885509" cy="106997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281953"/>
            <a:ext cx="7885508" cy="3947397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bod 1</a:t>
            </a:r>
          </a:p>
          <a:p>
            <a:pPr lvl="0"/>
            <a:r>
              <a:rPr lang="cs-CZ" dirty="0"/>
              <a:t>bod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8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ek + text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987426"/>
            <a:ext cx="7885509" cy="106997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81953"/>
            <a:ext cx="3788410" cy="39473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726939" y="2281953"/>
            <a:ext cx="3788410" cy="3947397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bod 1</a:t>
            </a:r>
          </a:p>
          <a:p>
            <a:pPr lvl="0"/>
            <a:r>
              <a:rPr lang="cs-CZ" dirty="0"/>
              <a:t>bod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1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ek + krátký text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3788410" cy="2476962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44828" y="987426"/>
            <a:ext cx="3871712" cy="524192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752388"/>
            <a:ext cx="3788410" cy="24769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441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lebone intro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lebone intro zelen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11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28650"/>
            <a:ext cx="7886700" cy="2645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62038"/>
            <a:ext cx="7886700" cy="2667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56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k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889" y="628651"/>
            <a:ext cx="7896223" cy="68226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1598911"/>
            <a:ext cx="7896223" cy="46304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elký nápis + podtitul (na stř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889" y="628651"/>
            <a:ext cx="7896223" cy="26453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3602038"/>
            <a:ext cx="7896223" cy="26273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ický nadpis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28650"/>
            <a:ext cx="7886700" cy="264538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62038"/>
            <a:ext cx="7886700" cy="2667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ický nadpis s textem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888" y="628650"/>
            <a:ext cx="7886700" cy="264538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62038"/>
            <a:ext cx="7886700" cy="2667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01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ický nadpis s textem v3">
    <p:bg>
      <p:bgPr>
        <a:solidFill>
          <a:srgbClr val="1D1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888" y="628650"/>
            <a:ext cx="7886700" cy="264538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62038"/>
            <a:ext cx="7886700" cy="2667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44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lký titul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3888" y="628650"/>
            <a:ext cx="7886700" cy="2645388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62038"/>
            <a:ext cx="7886700" cy="2667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28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ou strán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sz="quarter" idx="14"/>
          </p:nvPr>
        </p:nvSpPr>
        <p:spPr>
          <a:xfrm>
            <a:off x="628651" y="629841"/>
            <a:ext cx="7886700" cy="5599508"/>
          </a:xfrm>
        </p:spPr>
        <p:txBody>
          <a:bodyPr anchor="b" anchorCtr="1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icon to add 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40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29841"/>
            <a:ext cx="7886700" cy="6810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8911"/>
            <a:ext cx="7886700" cy="457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8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85" r:id="rId4"/>
    <p:sldLayoutId id="2147483675" r:id="rId5"/>
    <p:sldLayoutId id="2147483680" r:id="rId6"/>
    <p:sldLayoutId id="2147483681" r:id="rId7"/>
    <p:sldLayoutId id="2147483679" r:id="rId8"/>
    <p:sldLayoutId id="2147483670" r:id="rId9"/>
    <p:sldLayoutId id="2147483677" r:id="rId10"/>
    <p:sldLayoutId id="2147483671" r:id="rId11"/>
    <p:sldLayoutId id="2147483678" r:id="rId12"/>
    <p:sldLayoutId id="2147483676" r:id="rId13"/>
    <p:sldLayoutId id="2147483669" r:id="rId14"/>
    <p:sldLayoutId id="2147483674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00C7C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nsviz.net/d/szn-broken-dnssec.cz/dnssec/" TargetMode="External"/><Relationship Id="rId2" Type="http://schemas.openxmlformats.org/officeDocument/2006/relationships/hyperlink" Target="http://dnsviz.net/d/nic.cz/dnssec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ipe76.ripe.net/presentations/71-RIPE76-presentation-RFC8198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ns-violations/dns-violations/blob/master/2018/DVE-2018-0003.md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blog.nic.cz/2019/07/10/error-in-dnssec-implementation-on-f5-big-ip-load-balancer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20" y="5304233"/>
            <a:ext cx="86563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The latest news in the DNS resolution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C0F4-9300-4652-83F0-DC1070A117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sk</a:t>
            </a:r>
            <a:r>
              <a:rPr lang="en-US" dirty="0"/>
              <a:t> </a:t>
            </a:r>
            <a:r>
              <a:rPr lang="en-US" dirty="0" err="1"/>
              <a:t>DNSSEC</a:t>
            </a:r>
            <a:r>
              <a:rPr lang="en-US" dirty="0"/>
              <a:t> deployment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F288F-283D-4781-A1F7-B05F7A3E1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Overnight </a:t>
            </a:r>
            <a:r>
              <a:rPr lang="en-US" dirty="0" err="1"/>
              <a:t>TLD</a:t>
            </a:r>
            <a:r>
              <a:rPr lang="en-US" dirty="0"/>
              <a:t> </a:t>
            </a:r>
            <a:r>
              <a:rPr lang="en-US" dirty="0" err="1"/>
              <a:t>DNSSEC</a:t>
            </a:r>
            <a:r>
              <a:rPr lang="en-US" dirty="0"/>
              <a:t> deployment with some issues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8 servers with correct configuration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6 misconfigured with wrong proofs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Resolution randomly ended up in validation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Unreachable domains for end users resulting in ISP helpdesk calls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Reproduction of the issue unreliable due to majority of correctly configured 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Fixed quickly once we called them directly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Thanks CZ.NIC and </a:t>
            </a:r>
            <a:r>
              <a:rPr lang="en-US" dirty="0" err="1"/>
              <a:t>DNSViz</a:t>
            </a:r>
            <a:r>
              <a:rPr lang="en-US" dirty="0"/>
              <a:t> for identification!</a:t>
            </a:r>
          </a:p>
        </p:txBody>
      </p:sp>
    </p:spTree>
    <p:extLst>
      <p:ext uri="{BB962C8B-B14F-4D97-AF65-F5344CB8AC3E}">
        <p14:creationId xmlns:p14="http://schemas.microsoft.com/office/powerpoint/2010/main" val="213484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A7FB-B9BC-4048-B81A-C4FA3596F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DNSSEC</a:t>
            </a:r>
            <a:r>
              <a:rPr lang="en-US" dirty="0"/>
              <a:t> – is it worth the effort?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52D9B-1A42-4360-A1B7-DE8988308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estimate that </a:t>
            </a:r>
            <a:r>
              <a:rPr lang="en-US" dirty="0" err="1"/>
              <a:t>DNSSEC</a:t>
            </a:r>
            <a:r>
              <a:rPr lang="en-US" dirty="0"/>
              <a:t> validation failures are just </a:t>
            </a:r>
            <a:r>
              <a:rPr lang="en-US" b="1" dirty="0"/>
              <a:t>0,01% of all DNS queries in our networks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Sign, Validate and Monitor!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DNSViz</a:t>
            </a:r>
            <a:r>
              <a:rPr lang="en-US" dirty="0"/>
              <a:t> does a great job at analysis: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Properly configured DNSSEC:  </a:t>
            </a:r>
            <a:r>
              <a:rPr lang="pt-BR" dirty="0">
                <a:hlinkClick r:id="rId2"/>
              </a:rPr>
              <a:t>http://dnsviz.net/d/nic.cz/dnssec/</a:t>
            </a:r>
            <a:r>
              <a:rPr lang="pt-BR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DNSSEC issues: </a:t>
            </a:r>
            <a:r>
              <a:rPr lang="pt-BR" dirty="0">
                <a:hlinkClick r:id="rId3"/>
              </a:rPr>
              <a:t>http://dnsviz.net/d/szn-broken-dnssec.cz/dnssec/</a:t>
            </a: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686" y="3039762"/>
            <a:ext cx="7252828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chemeClr val="bg1"/>
                </a:solidFill>
                <a:latin typeface="iCiel Panton Black" charset="0"/>
                <a:ea typeface="iCiel Panton Black" charset="0"/>
                <a:cs typeface="iCiel Panton Black" charset="0"/>
              </a:rPr>
              <a:t>Filter threats off your network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4000" dirty="0">
              <a:solidFill>
                <a:schemeClr val="bg1"/>
              </a:solidFill>
              <a:latin typeface="iCiel Panton Black" charset="0"/>
              <a:ea typeface="iCiel Panton Black" charset="0"/>
              <a:cs typeface="iCiel Panton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687" y="4029249"/>
            <a:ext cx="5894092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400" dirty="0">
                <a:solidFill>
                  <a:schemeClr val="bg1"/>
                </a:solidFill>
              </a:rPr>
              <a:t>Robert Šefr, CTO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400" dirty="0" err="1">
                <a:solidFill>
                  <a:schemeClr val="bg1"/>
                </a:solidFill>
              </a:rPr>
              <a:t>robert.sefr</a:t>
            </a:r>
            <a:r>
              <a:rPr lang="en-US" sz="2400" dirty="0">
                <a:solidFill>
                  <a:schemeClr val="bg1"/>
                </a:solidFill>
              </a:rPr>
              <a:t>@whalebone.io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@</a:t>
            </a:r>
            <a:r>
              <a:rPr lang="en-US" sz="2400" dirty="0" err="1">
                <a:solidFill>
                  <a:schemeClr val="bg1"/>
                </a:solidFill>
              </a:rPr>
              <a:t>robcza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400" dirty="0">
                <a:solidFill>
                  <a:schemeClr val="bg1"/>
                </a:solidFill>
              </a:rPr>
              <a:t>https</a:t>
            </a:r>
            <a:r>
              <a:rPr lang="en-US" sz="2400" dirty="0">
                <a:solidFill>
                  <a:schemeClr val="bg1"/>
                </a:solidFill>
              </a:rPr>
              <a:t>://whalebone.io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7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89BC-1518-4CF3-98BA-8957E2254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Based on our own practical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474FA-D7DC-4D44-B824-99BB47266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1598911"/>
            <a:ext cx="4195537" cy="46304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Whalebone provides DNS resolution for millions of people and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Standard compliance, low latency and stability is a must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Added anti-malware and anomaly detection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Based on Knot Resolver by CZ.NIC</a:t>
            </a:r>
          </a:p>
        </p:txBody>
      </p:sp>
      <p:pic>
        <p:nvPicPr>
          <p:cNvPr id="13" name="Obrázek 3">
            <a:extLst>
              <a:ext uri="{FF2B5EF4-FFF2-40B4-BE49-F238E27FC236}">
                <a16:creationId xmlns:a16="http://schemas.microsoft.com/office/drawing/2014/main" id="{F300BCBC-6819-4FB7-ADB4-1759CFF2E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5" y="2915650"/>
            <a:ext cx="1374551" cy="1192053"/>
          </a:xfrm>
          <a:prstGeom prst="rect">
            <a:avLst/>
          </a:prstGeom>
        </p:spPr>
      </p:pic>
      <p:pic>
        <p:nvPicPr>
          <p:cNvPr id="14" name="Obrázek 6">
            <a:extLst>
              <a:ext uri="{FF2B5EF4-FFF2-40B4-BE49-F238E27FC236}">
                <a16:creationId xmlns:a16="http://schemas.microsoft.com/office/drawing/2014/main" id="{D771D795-FC09-4C04-BC32-3DB0D8504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81" y="1944118"/>
            <a:ext cx="603529" cy="531585"/>
          </a:xfrm>
          <a:prstGeom prst="rect">
            <a:avLst/>
          </a:prstGeom>
        </p:spPr>
      </p:pic>
      <p:pic>
        <p:nvPicPr>
          <p:cNvPr id="15" name="Obrázek 7">
            <a:extLst>
              <a:ext uri="{FF2B5EF4-FFF2-40B4-BE49-F238E27FC236}">
                <a16:creationId xmlns:a16="http://schemas.microsoft.com/office/drawing/2014/main" id="{03847CA3-83BB-4D05-BA36-B6CD1BBA7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20" y="1944118"/>
            <a:ext cx="603529" cy="531585"/>
          </a:xfrm>
          <a:prstGeom prst="rect">
            <a:avLst/>
          </a:prstGeom>
        </p:spPr>
      </p:pic>
      <p:sp>
        <p:nvSpPr>
          <p:cNvPr id="16" name="Podnadpis 2">
            <a:extLst>
              <a:ext uri="{FF2B5EF4-FFF2-40B4-BE49-F238E27FC236}">
                <a16:creationId xmlns:a16="http://schemas.microsoft.com/office/drawing/2014/main" id="{4B8742D5-E74B-427D-93CA-7DEAE6051B80}"/>
              </a:ext>
            </a:extLst>
          </p:cNvPr>
          <p:cNvSpPr txBox="1">
            <a:spLocks/>
          </p:cNvSpPr>
          <p:nvPr/>
        </p:nvSpPr>
        <p:spPr>
          <a:xfrm>
            <a:off x="5079179" y="2517574"/>
            <a:ext cx="2213300" cy="363712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AT" sz="1397" dirty="0">
                <a:solidFill>
                  <a:srgbClr val="DE6680"/>
                </a:solidFill>
                <a:ea typeface="Roboto Medium" panose="02000000000000000000" pitchFamily="2" charset="0"/>
              </a:rPr>
              <a:t>hacker.com</a:t>
            </a:r>
            <a:endParaRPr lang="cs-CZ" sz="1397" dirty="0">
              <a:solidFill>
                <a:srgbClr val="DE6680"/>
              </a:solidFill>
              <a:ea typeface="Roboto Medium" panose="02000000000000000000" pitchFamily="2" charset="0"/>
            </a:endParaRP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8B134794-187F-4A60-B713-33814E652824}"/>
              </a:ext>
            </a:extLst>
          </p:cNvPr>
          <p:cNvSpPr txBox="1">
            <a:spLocks/>
          </p:cNvSpPr>
          <p:nvPr/>
        </p:nvSpPr>
        <p:spPr>
          <a:xfrm>
            <a:off x="6781503" y="2517574"/>
            <a:ext cx="2213300" cy="363712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AT" sz="1397" dirty="0">
                <a:solidFill>
                  <a:srgbClr val="00C7C4"/>
                </a:solidFill>
                <a:ea typeface="Roboto Medium" panose="02000000000000000000" pitchFamily="2" charset="0"/>
              </a:rPr>
              <a:t>safety.com</a:t>
            </a:r>
            <a:endParaRPr lang="cs-CZ" sz="1397" dirty="0">
              <a:solidFill>
                <a:srgbClr val="00C7C4"/>
              </a:solidFill>
              <a:ea typeface="Roboto Medium" panose="02000000000000000000" pitchFamily="2" charset="0"/>
            </a:endParaRPr>
          </a:p>
        </p:txBody>
      </p:sp>
      <p:pic>
        <p:nvPicPr>
          <p:cNvPr id="18" name="Obrázek 15">
            <a:extLst>
              <a:ext uri="{FF2B5EF4-FFF2-40B4-BE49-F238E27FC236}">
                <a16:creationId xmlns:a16="http://schemas.microsoft.com/office/drawing/2014/main" id="{D10F236C-BC5E-4D16-83CB-C6C0E4754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01" y="4124132"/>
            <a:ext cx="2281072" cy="752753"/>
          </a:xfrm>
          <a:prstGeom prst="rect">
            <a:avLst/>
          </a:prstGeom>
        </p:spPr>
      </p:pic>
      <p:pic>
        <p:nvPicPr>
          <p:cNvPr id="19" name="Obrázek 20">
            <a:extLst>
              <a:ext uri="{FF2B5EF4-FFF2-40B4-BE49-F238E27FC236}">
                <a16:creationId xmlns:a16="http://schemas.microsoft.com/office/drawing/2014/main" id="{70526071-9BEA-4F8A-B028-1E85F89FAC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32" y="4999555"/>
            <a:ext cx="4077350" cy="1229794"/>
          </a:xfrm>
          <a:prstGeom prst="rect">
            <a:avLst/>
          </a:prstGeom>
        </p:spPr>
      </p:pic>
      <p:pic>
        <p:nvPicPr>
          <p:cNvPr id="20" name="Picture 2" descr="VÃ½sledek obrÃ¡zku pro knot resolver">
            <a:extLst>
              <a:ext uri="{FF2B5EF4-FFF2-40B4-BE49-F238E27FC236}">
                <a16:creationId xmlns:a16="http://schemas.microsoft.com/office/drawing/2014/main" id="{36D51908-3650-439A-852D-AD1F26CA6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9" y="5323637"/>
            <a:ext cx="2637471" cy="148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2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2BED-5B95-4810-8DF5-13D51F62B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subdomain attacks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B9DFC-A455-4C8E-980A-09494D48C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1598911"/>
            <a:ext cx="8057532" cy="46304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 called slow drip 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Targeted domain is attacked through default resolvers for the botnet devices globally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Generating many queries to random (therefore non-existent) subdomains from the whole botnet will eventually take the domain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Eating up the resolver cache and outgoing bandwidth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A3C01B-5227-48FB-97E0-66E26E8E929E}"/>
              </a:ext>
            </a:extLst>
          </p:cNvPr>
          <p:cNvSpPr/>
          <p:nvPr/>
        </p:nvSpPr>
        <p:spPr>
          <a:xfrm>
            <a:off x="177501" y="5259089"/>
            <a:ext cx="3178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dirty="0">
                <a:solidFill>
                  <a:srgbClr val="C00000"/>
                </a:solidFill>
              </a:rPr>
              <a:t>xyz.</a:t>
            </a:r>
            <a:r>
              <a:rPr lang="en-US" dirty="0" err="1">
                <a:solidFill>
                  <a:srgbClr val="C00000"/>
                </a:solidFill>
              </a:rPr>
              <a:t>ddostarget</a:t>
            </a:r>
            <a:r>
              <a:rPr lang="cs-CZ" dirty="0">
                <a:solidFill>
                  <a:srgbClr val="C00000"/>
                </a:solidFill>
              </a:rPr>
              <a:t>.com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abc.</a:t>
            </a:r>
            <a:r>
              <a:rPr lang="en-US" dirty="0" err="1">
                <a:solidFill>
                  <a:srgbClr val="C00000"/>
                </a:solidFill>
              </a:rPr>
              <a:t>ddostarget</a:t>
            </a:r>
            <a:r>
              <a:rPr lang="cs-CZ" dirty="0">
                <a:solidFill>
                  <a:srgbClr val="C00000"/>
                </a:solidFill>
              </a:rPr>
              <a:t>.com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123.</a:t>
            </a:r>
            <a:r>
              <a:rPr lang="en-US" dirty="0" err="1">
                <a:solidFill>
                  <a:srgbClr val="C00000"/>
                </a:solidFill>
              </a:rPr>
              <a:t>ddostarget</a:t>
            </a:r>
            <a:r>
              <a:rPr lang="cs-CZ" dirty="0">
                <a:solidFill>
                  <a:srgbClr val="C00000"/>
                </a:solidFill>
              </a:rPr>
              <a:t>.com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...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2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FCBB-BD21-432C-AD6D-DCE97A05A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DNSSEC aggressive cache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61577-8E58-4D3D-BD9B-9AE2373B1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need to contact the authoritative server for the proof of non-existence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need to cache responses for such non-existent subdomains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Shielding the authoritative servers (the queries are handled on the resolver)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Detailed numbers and simulations: </a:t>
            </a:r>
            <a:r>
              <a:rPr lang="it-IT" dirty="0"/>
              <a:t>DNSSEC aggressive cache</a:t>
            </a:r>
            <a:r>
              <a:rPr lang="cs-CZ" dirty="0"/>
              <a:t> </a:t>
            </a:r>
            <a:r>
              <a:rPr lang="it-IT" dirty="0"/>
              <a:t>(RFC 8198</a:t>
            </a:r>
            <a:r>
              <a:rPr lang="cs-CZ" dirty="0"/>
              <a:t>), </a:t>
            </a:r>
            <a:r>
              <a:rPr lang="en-US" dirty="0"/>
              <a:t>Petr </a:t>
            </a:r>
            <a:r>
              <a:rPr lang="cs-CZ" dirty="0"/>
              <a:t>Špaček (CZ.NIC), </a:t>
            </a:r>
            <a:r>
              <a:rPr lang="en-US" dirty="0">
                <a:hlinkClick r:id="rId2"/>
              </a:rPr>
              <a:t>https://ripe76.ripe.net/presentations/71-RIPE76-presentation-RFC8198.pdf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3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C818-C756-4F1E-8FE4-039F101D8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Variant of random subdomain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A93D2-77CC-4C8D-B73F-2F3854FC43AD}"/>
              </a:ext>
            </a:extLst>
          </p:cNvPr>
          <p:cNvSpPr/>
          <p:nvPr/>
        </p:nvSpPr>
        <p:spPr>
          <a:xfrm>
            <a:off x="322730" y="3995678"/>
            <a:ext cx="9143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mx2.mx2.mx1.mx1.mx1.mx2.mx2.mx1.mx1.mx2.mx1.mx2.mx2.mx2.mta-sts.mx2.mx2.webmail.weaverpublishing.com.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mx2.mx2.mx2.mx2.mx1.mx2.mx2.mx2.mx2.mx1.mx2.mx1.mx2.mx2.mx2.weaverpublishing.com.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mx2.mx2.mx2.mx2.mx1.mx2.mx2.mx2.mx2.mx1.mx2.mx1.mx2.mx2.mx2.weaverpublishing.com.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mx2.mx2.mx2.mx2.mx2.mx2.mx1.mx2.mx1.mx2.mx2.mta-sts.mx2.mx1.mx2.mx2.mx2.weaverpublishing.com.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mx2.mx2.mx2.mx2.mx2.mx2.mx1.mta-sts.mx2.mx1.mx1.mx1.mx1.mx2.mx1.webdisk.weaverpublishing.com.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mx2.mx2.mx2.mx2.mx2.mx2.mx1.mta-sts.mx2.mx1.mx1.mx1.mx1.mx2.mx1.webdisk.weaverpublishing.com.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mx2.mx2.mx2.mx2.mx2.mx2.mx1.mx2.mx1.mx2.mx2.mta-sts.mx2.mx1.mx2.mx2.mx2.weaverpublishing.com.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mx2.mx2.mx2.mx2.mx2.mx2.mx2.mx1.mx2.mx2.mx1.mta-sts.mx1.mx2.mx2.mx1.cpanel.weaverpublishing.com.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mx2.mx2.mx2.mx2.mx2.mx2.mx2.mx1.mx2.mx2.mx1.mta-sts.mx1.mx2.mx2.mx1.cpanel.weaverpublishing.com.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mx2.mx2.mx2.mx2.mx2.mx1.mx2.mx2.mx2.mx2.mx2.mx1.mx2.mta-sts.mx1.mx2.mx2.autodiscover.weaverpublishing.com.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mx2.mx2.mx2.mx2.mx2.mx1.mx2.mx2.mx2.mx2.mx2.mx1.mx2.mta-sts.mx1.mx2.mx2.autodiscover.weaverpublishing.com.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mx2.mx2.mx2.mx2.mx2.mx1.mx2.mx2.mx2.mx2.mx2.mta-sts.mx2.mx1.mx1.mx1.mx2.mail.weaverpublishing.com.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mx2.mx2.mx2.mx2.mx1.mx2.mx2.mx1.mx2.mx2.mx2.mta-sts.mx1.mx2.mx2.mta-sts.mx2.mx2.weaverpublishing.com.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mx2.mx2.mx2.mx2.mx1.mx2.mx2.mx2.mx2.mx1.mx2.mx2.mx2.mx2.mx1.mx2.mail.weaverpublishing.com.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mx2.mx2.mx2.mx2.mx1.mx2.mx2.mx2.mx2.mx1.mx2.mx2.mx2.mx2.mx1.mx2.mail.weaverpublishing.com.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89E997-B368-4362-BDDD-B4B60BEEA543}"/>
              </a:ext>
            </a:extLst>
          </p:cNvPr>
          <p:cNvSpPr/>
          <p:nvPr/>
        </p:nvSpPr>
        <p:spPr>
          <a:xfrm>
            <a:off x="623888" y="1408949"/>
            <a:ext cx="7487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Targeted domain: </a:t>
            </a:r>
            <a:r>
              <a:rPr lang="en-US" b="1" dirty="0"/>
              <a:t>weaverpublishing.com</a:t>
            </a:r>
          </a:p>
          <a:p>
            <a:r>
              <a:rPr lang="en-US" dirty="0"/>
              <a:t>weaverpublishing.com    nameserver = ns1.weaverpublishing.com</a:t>
            </a:r>
          </a:p>
          <a:p>
            <a:r>
              <a:rPr lang="en-US" dirty="0"/>
              <a:t>weaverpublishing.com    nameserver = ns2.weaverpublishing.com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2A11B-D58F-4682-ADDF-F01DE8642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5" y="2494134"/>
            <a:ext cx="8735209" cy="1420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20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7B31-8B85-456C-AA1C-737772DF4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3A2F0-8D55-40E2-BD41-54397AC3A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5AD07-FE89-4E9A-9411-9718CB019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9" y="0"/>
            <a:ext cx="852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89BC-1518-4CF3-98BA-8957E2254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DNSSEC</a:t>
            </a:r>
            <a:r>
              <a:rPr lang="en-US" dirty="0"/>
              <a:t> aggressive cache -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474FA-D7DC-4D44-B824-99BB47266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F5</a:t>
            </a:r>
            <a:r>
              <a:rPr lang="en-US" dirty="0"/>
              <a:t> BIG-IP Load balancer</a:t>
            </a:r>
            <a:r>
              <a:rPr lang="cs-CZ" dirty="0"/>
              <a:t> faulty implementation of proof of non-existence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Query for non-existent record type get NSEC3 response stating that only TXT records exist </a:t>
            </a:r>
            <a:r>
              <a:rPr lang="en-US" dirty="0"/>
              <a:t>-&gt; Resolver returns </a:t>
            </a:r>
            <a:r>
              <a:rPr lang="en-US" dirty="0" err="1"/>
              <a:t>NXDOMAIN</a:t>
            </a:r>
            <a:r>
              <a:rPr lang="en-US" dirty="0"/>
              <a:t> for ongoing A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Workaround and fix provided by the vendor, still not applied at many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 originally created by Whalebone and analyzed by CZ.NIC </a:t>
            </a:r>
            <a:r>
              <a:rPr lang="en-US" dirty="0">
                <a:hlinkClick r:id="rId2"/>
              </a:rPr>
              <a:t>https://github.com/dns-violations/dns-violations/blob/master/2018/DVE-2018-0003.md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0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0901-651B-4FBE-9AB1-EDE0DB58A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DNSSEC</a:t>
            </a:r>
            <a:r>
              <a:rPr lang="en-US" dirty="0"/>
              <a:t> aggressive cache -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0DBCA-121F-47BA-B18F-69E8E339D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F5</a:t>
            </a:r>
            <a:r>
              <a:rPr lang="en-US" dirty="0"/>
              <a:t> BIG-IP balancers are used by banks, government and large service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 emerged randomly and disappeared quickly making in very hard to analyze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Error in </a:t>
            </a:r>
            <a:r>
              <a:rPr lang="en-US" dirty="0" err="1"/>
              <a:t>DNSSEC</a:t>
            </a:r>
            <a:r>
              <a:rPr lang="en-US" dirty="0"/>
              <a:t> implementation on </a:t>
            </a:r>
            <a:r>
              <a:rPr lang="en-US" dirty="0" err="1"/>
              <a:t>F5</a:t>
            </a:r>
            <a:r>
              <a:rPr lang="en-US" dirty="0"/>
              <a:t> BIG-IP load balancers, Petr </a:t>
            </a:r>
            <a:r>
              <a:rPr lang="cs-CZ" dirty="0"/>
              <a:t>Špaček (CZ.NIC), </a:t>
            </a:r>
            <a:r>
              <a:rPr lang="en-US" dirty="0">
                <a:hlinkClick r:id="rId2"/>
              </a:rPr>
              <a:t>https://en.blog.nic.cz/2019/07/10/error-in-dnssec-implementation-on-f5-big-ip-load-balancers/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9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E127-6A21-47E8-B167-F6A03444F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DNSSEC</a:t>
            </a:r>
            <a:r>
              <a:rPr lang="en-US" dirty="0"/>
              <a:t> validation failures monitoring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DE79A-B0D6-44D9-BAA9-F8C8930D7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Domains with expired keys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Misconfigured domains (even </a:t>
            </a:r>
            <a:r>
              <a:rPr lang="en-US" dirty="0" err="1"/>
              <a:t>TLDs</a:t>
            </a:r>
            <a:r>
              <a:rPr lang="en-US" dirty="0"/>
              <a:t>!)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Attacks?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ISP will always be the first one to blame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CBAB1-9333-46C8-9CF6-300645D09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05121"/>
            <a:ext cx="4496696" cy="2455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063675"/>
      </p:ext>
    </p:extLst>
  </p:cSld>
  <p:clrMapOvr>
    <a:masterClrMapping/>
  </p:clrMapOvr>
</p:sld>
</file>

<file path=ppt/theme/theme1.xml><?xml version="1.0" encoding="utf-8"?>
<a:theme xmlns:a="http://schemas.openxmlformats.org/drawingml/2006/main" name="whalebone_sablona-prezentace">
  <a:themeElements>
    <a:clrScheme name="Whalebone">
      <a:dk1>
        <a:srgbClr val="1D1584"/>
      </a:dk1>
      <a:lt1>
        <a:sysClr val="window" lastClr="FFFFFF"/>
      </a:lt1>
      <a:dk2>
        <a:srgbClr val="1D1584"/>
      </a:dk2>
      <a:lt2>
        <a:srgbClr val="FFFFFF"/>
      </a:lt2>
      <a:accent1>
        <a:srgbClr val="00C7C4"/>
      </a:accent1>
      <a:accent2>
        <a:srgbClr val="1D1584"/>
      </a:accent2>
      <a:accent3>
        <a:srgbClr val="FFF62E"/>
      </a:accent3>
      <a:accent4>
        <a:srgbClr val="DE6680"/>
      </a:accent4>
      <a:accent5>
        <a:srgbClr val="E5E5E8"/>
      </a:accent5>
      <a:accent6>
        <a:srgbClr val="00C7C4"/>
      </a:accent6>
      <a:hlink>
        <a:srgbClr val="DE6680"/>
      </a:hlink>
      <a:folHlink>
        <a:srgbClr val="DE6680"/>
      </a:folHlink>
    </a:clrScheme>
    <a:fontScheme name="Vlastní 1">
      <a:majorFont>
        <a:latin typeface="iCiel Panton Black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alebone_sablona-prezentace.potx" id="{8F857212-EA00-49C1-8C9D-FEC83814879E}" vid="{B4EB1060-53B2-466B-857F-493B13CADF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whalebone_sablona-prezentace</Template>
  <TotalTime>9373</TotalTime>
  <Words>1118</Words>
  <Application>Microsoft Office PowerPoint</Application>
  <PresentationFormat>On-screen Show (4:3)</PresentationFormat>
  <Paragraphs>90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iCiel Panton Black</vt:lpstr>
      <vt:lpstr>Roboto</vt:lpstr>
      <vt:lpstr>Wingdings</vt:lpstr>
      <vt:lpstr>whalebone_sablona-prezentace</vt:lpstr>
      <vt:lpstr>PowerPoint Presentation</vt:lpstr>
      <vt:lpstr>Based on our own practical experience</vt:lpstr>
      <vt:lpstr>Random subdomain attacks</vt:lpstr>
      <vt:lpstr>DNSSEC aggressive cache</vt:lpstr>
      <vt:lpstr>Variant of random subdomain attack</vt:lpstr>
      <vt:lpstr>PowerPoint Presentation</vt:lpstr>
      <vt:lpstr>DNSSEC aggressive cache - issues</vt:lpstr>
      <vt:lpstr>DNSSEC aggressive cache - issues</vt:lpstr>
      <vt:lpstr>DNSSEC validation failures monitoring</vt:lpstr>
      <vt:lpstr>.sk DNSSEC deployment</vt:lpstr>
      <vt:lpstr>DNSSEC – is it worth the effort?</vt:lpstr>
      <vt:lpstr>PowerPoint Presentation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Malovic</dc:creator>
  <cp:lastModifiedBy>Robert Šefr</cp:lastModifiedBy>
  <cp:revision>284</cp:revision>
  <dcterms:created xsi:type="dcterms:W3CDTF">2015-11-17T09:13:14Z</dcterms:created>
  <dcterms:modified xsi:type="dcterms:W3CDTF">2019-09-09T00:35:49Z</dcterms:modified>
</cp:coreProperties>
</file>