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824" r:id="rId4"/>
  </p:sldMasterIdLst>
  <p:notesMasterIdLst>
    <p:notesMasterId r:id="rId26"/>
  </p:notesMasterIdLst>
  <p:handoutMasterIdLst>
    <p:handoutMasterId r:id="rId27"/>
  </p:handoutMasterIdLst>
  <p:sldIdLst>
    <p:sldId id="333" r:id="rId5"/>
    <p:sldId id="5755" r:id="rId6"/>
    <p:sldId id="5744" r:id="rId7"/>
    <p:sldId id="5720" r:id="rId8"/>
    <p:sldId id="5746" r:id="rId9"/>
    <p:sldId id="5749" r:id="rId10"/>
    <p:sldId id="5750" r:id="rId11"/>
    <p:sldId id="5751" r:id="rId12"/>
    <p:sldId id="5752" r:id="rId13"/>
    <p:sldId id="5753" r:id="rId14"/>
    <p:sldId id="5754" r:id="rId15"/>
    <p:sldId id="5756" r:id="rId16"/>
    <p:sldId id="5696" r:id="rId17"/>
    <p:sldId id="5697" r:id="rId18"/>
    <p:sldId id="5757" r:id="rId19"/>
    <p:sldId id="5698" r:id="rId20"/>
    <p:sldId id="5758" r:id="rId21"/>
    <p:sldId id="5702" r:id="rId22"/>
    <p:sldId id="5712" r:id="rId23"/>
    <p:sldId id="5713" r:id="rId24"/>
    <p:sldId id="256" r:id="rId25"/>
  </p:sldIdLst>
  <p:sldSz cx="12188825" cy="6858000"/>
  <p:notesSz cx="6858000" cy="3619500"/>
  <p:defaultTextStyle>
    <a:defPPr>
      <a:defRPr lang="en-US"/>
    </a:defPPr>
    <a:lvl1pPr marL="0" algn="l" defTabSz="609493" rtl="0" eaLnBrk="1" latinLnBrk="0" hangingPunct="1">
      <a:defRPr sz="2400" kern="1200">
        <a:solidFill>
          <a:schemeClr val="tx1"/>
        </a:solidFill>
        <a:latin typeface="+mn-lt"/>
        <a:ea typeface="+mn-ea"/>
        <a:cs typeface="+mn-cs"/>
      </a:defRPr>
    </a:lvl1pPr>
    <a:lvl2pPr marL="609493" algn="l" defTabSz="609493" rtl="0" eaLnBrk="1" latinLnBrk="0" hangingPunct="1">
      <a:defRPr sz="2400" kern="1200">
        <a:solidFill>
          <a:schemeClr val="tx1"/>
        </a:solidFill>
        <a:latin typeface="+mn-lt"/>
        <a:ea typeface="+mn-ea"/>
        <a:cs typeface="+mn-cs"/>
      </a:defRPr>
    </a:lvl2pPr>
    <a:lvl3pPr marL="1218987" algn="l" defTabSz="609493" rtl="0" eaLnBrk="1" latinLnBrk="0" hangingPunct="1">
      <a:defRPr sz="2400" kern="1200">
        <a:solidFill>
          <a:schemeClr val="tx1"/>
        </a:solidFill>
        <a:latin typeface="+mn-lt"/>
        <a:ea typeface="+mn-ea"/>
        <a:cs typeface="+mn-cs"/>
      </a:defRPr>
    </a:lvl3pPr>
    <a:lvl4pPr marL="1828480" algn="l" defTabSz="609493" rtl="0" eaLnBrk="1" latinLnBrk="0" hangingPunct="1">
      <a:defRPr sz="2400" kern="1200">
        <a:solidFill>
          <a:schemeClr val="tx1"/>
        </a:solidFill>
        <a:latin typeface="+mn-lt"/>
        <a:ea typeface="+mn-ea"/>
        <a:cs typeface="+mn-cs"/>
      </a:defRPr>
    </a:lvl4pPr>
    <a:lvl5pPr marL="2437973" algn="l" defTabSz="609493" rtl="0" eaLnBrk="1" latinLnBrk="0" hangingPunct="1">
      <a:defRPr sz="2400" kern="1200">
        <a:solidFill>
          <a:schemeClr val="tx1"/>
        </a:solidFill>
        <a:latin typeface="+mn-lt"/>
        <a:ea typeface="+mn-ea"/>
        <a:cs typeface="+mn-cs"/>
      </a:defRPr>
    </a:lvl5pPr>
    <a:lvl6pPr marL="3047467" algn="l" defTabSz="609493" rtl="0" eaLnBrk="1" latinLnBrk="0" hangingPunct="1">
      <a:defRPr sz="2400" kern="1200">
        <a:solidFill>
          <a:schemeClr val="tx1"/>
        </a:solidFill>
        <a:latin typeface="+mn-lt"/>
        <a:ea typeface="+mn-ea"/>
        <a:cs typeface="+mn-cs"/>
      </a:defRPr>
    </a:lvl6pPr>
    <a:lvl7pPr marL="3656960" algn="l" defTabSz="609493" rtl="0" eaLnBrk="1" latinLnBrk="0" hangingPunct="1">
      <a:defRPr sz="2400" kern="1200">
        <a:solidFill>
          <a:schemeClr val="tx1"/>
        </a:solidFill>
        <a:latin typeface="+mn-lt"/>
        <a:ea typeface="+mn-ea"/>
        <a:cs typeface="+mn-cs"/>
      </a:defRPr>
    </a:lvl7pPr>
    <a:lvl8pPr marL="4266453" algn="l" defTabSz="609493" rtl="0" eaLnBrk="1" latinLnBrk="0" hangingPunct="1">
      <a:defRPr sz="2400" kern="1200">
        <a:solidFill>
          <a:schemeClr val="tx1"/>
        </a:solidFill>
        <a:latin typeface="+mn-lt"/>
        <a:ea typeface="+mn-ea"/>
        <a:cs typeface="+mn-cs"/>
      </a:defRPr>
    </a:lvl8pPr>
    <a:lvl9pPr marL="4875947" algn="l" defTabSz="609493"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008" userDrawn="1">
          <p15:clr>
            <a:srgbClr val="A4A3A4"/>
          </p15:clr>
        </p15:guide>
        <p15:guide id="2" pos="3839">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ackie Barlow" initials="" lastIdx="12" clrIdx="0"/>
  <p:cmAuthor id="7" name="Patrick McGrath" initials="PM [3]" lastIdx="54" clrIdx="7">
    <p:extLst>
      <p:ext uri="{19B8F6BF-5375-455C-9EA6-DF929625EA0E}">
        <p15:presenceInfo xmlns:p15="http://schemas.microsoft.com/office/powerpoint/2012/main" userId="S::pmcgrath@commvault.com::ab725108-9ffc-4260-9e71-ee3f32c6cdca" providerId="AD"/>
      </p:ext>
    </p:extLst>
  </p:cmAuthor>
  <p:cmAuthor id="1" name="Jennifer Newman" initials="JN" lastIdx="7" clrIdx="1">
    <p:extLst>
      <p:ext uri="{19B8F6BF-5375-455C-9EA6-DF929625EA0E}">
        <p15:presenceInfo xmlns:p15="http://schemas.microsoft.com/office/powerpoint/2012/main" userId="S-1-5-21-386205068-367868256-315576832-31088" providerId="AD"/>
      </p:ext>
    </p:extLst>
  </p:cmAuthor>
  <p:cmAuthor id="8" name="Erika Lee" initials="EL [2]" lastIdx="46" clrIdx="8">
    <p:extLst>
      <p:ext uri="{19B8F6BF-5375-455C-9EA6-DF929625EA0E}">
        <p15:presenceInfo xmlns:p15="http://schemas.microsoft.com/office/powerpoint/2012/main" userId="Erika Lee" providerId="None"/>
      </p:ext>
    </p:extLst>
  </p:cmAuthor>
  <p:cmAuthor id="2" name="Patrick McGrath" initials="PM [2]" lastIdx="28" clrIdx="2">
    <p:extLst>
      <p:ext uri="{19B8F6BF-5375-455C-9EA6-DF929625EA0E}">
        <p15:presenceInfo xmlns:p15="http://schemas.microsoft.com/office/powerpoint/2012/main" userId="ab725108-9ffc-4260-9e71-ee3f32c6cdca" providerId="Windows Live"/>
      </p:ext>
    </p:extLst>
  </p:cmAuthor>
  <p:cmAuthor id="9" name="Patrick McGrath" initials="PM [4]" lastIdx="1" clrIdx="9">
    <p:extLst>
      <p:ext uri="{19B8F6BF-5375-455C-9EA6-DF929625EA0E}">
        <p15:presenceInfo xmlns:p15="http://schemas.microsoft.com/office/powerpoint/2012/main" userId="Patrick McGrath" providerId="None"/>
      </p:ext>
    </p:extLst>
  </p:cmAuthor>
  <p:cmAuthor id="3" name="Phil Wandrei" initials="PW" lastIdx="4" clrIdx="3">
    <p:extLst>
      <p:ext uri="{19B8F6BF-5375-455C-9EA6-DF929625EA0E}">
        <p15:presenceInfo xmlns:p15="http://schemas.microsoft.com/office/powerpoint/2012/main" userId="S-1-5-21-386205068-367868256-315576832-59486" providerId="AD"/>
      </p:ext>
    </p:extLst>
  </p:cmAuthor>
  <p:cmAuthor id="10" name="Erika Lee" initials="EL [3]" lastIdx="1" clrIdx="10">
    <p:extLst>
      <p:ext uri="{19B8F6BF-5375-455C-9EA6-DF929625EA0E}">
        <p15:presenceInfo xmlns:p15="http://schemas.microsoft.com/office/powerpoint/2012/main" userId="S::elee@teamcymru.onmicrosoft.com::dc909f03-2b53-4a46-aa8f-d2d9d3f4b487" providerId="AD"/>
      </p:ext>
    </p:extLst>
  </p:cmAuthor>
  <p:cmAuthor id="4" name="Nigel Tozer" initials="NT" lastIdx="17" clrIdx="4">
    <p:extLst>
      <p:ext uri="{19B8F6BF-5375-455C-9EA6-DF929625EA0E}">
        <p15:presenceInfo xmlns:p15="http://schemas.microsoft.com/office/powerpoint/2012/main" userId="545f01a5-8709-4d83-b546-26ba68f3bb6e" providerId="Windows Live"/>
      </p:ext>
    </p:extLst>
  </p:cmAuthor>
  <p:cmAuthor id="5" name="Erika Lee" initials="EL" lastIdx="4" clrIdx="5">
    <p:extLst>
      <p:ext uri="{19B8F6BF-5375-455C-9EA6-DF929625EA0E}">
        <p15:presenceInfo xmlns:p15="http://schemas.microsoft.com/office/powerpoint/2012/main" userId="S-1-5-21-386205068-367868256-315576832-54634" providerId="AD"/>
      </p:ext>
    </p:extLst>
  </p:cmAuthor>
  <p:cmAuthor id="6" name="Patrick McGrath" initials="PM" lastIdx="20" clrIdx="6">
    <p:extLst>
      <p:ext uri="{19B8F6BF-5375-455C-9EA6-DF929625EA0E}">
        <p15:presenceInfo xmlns:p15="http://schemas.microsoft.com/office/powerpoint/2012/main" userId="cac6a58d34db1e1d"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BB7F2"/>
    <a:srgbClr val="E1E1E1"/>
    <a:srgbClr val="8BB7F1"/>
    <a:srgbClr val="F0F0F0"/>
    <a:srgbClr val="202970"/>
    <a:srgbClr val="212970"/>
    <a:srgbClr val="B41E25"/>
    <a:srgbClr val="F79F00"/>
    <a:srgbClr val="E31B22"/>
    <a:srgbClr val="E4CC1C"/>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1FECB4D8-DB02-4DC6-A0A2-4F2EBAE1DC90}">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301" autoAdjust="0"/>
    <p:restoredTop sz="94657" autoAdjust="0"/>
  </p:normalViewPr>
  <p:slideViewPr>
    <p:cSldViewPr snapToGrid="0" snapToObjects="1">
      <p:cViewPr varScale="1">
        <p:scale>
          <a:sx n="189" d="100"/>
          <a:sy n="189" d="100"/>
        </p:scale>
        <p:origin x="560" y="168"/>
      </p:cViewPr>
      <p:guideLst>
        <p:guide orient="horz" pos="1008"/>
        <p:guide pos="3839"/>
      </p:guideLst>
    </p:cSldViewPr>
  </p:slideViewPr>
  <p:outlineViewPr>
    <p:cViewPr>
      <p:scale>
        <a:sx n="33" d="100"/>
        <a:sy n="33" d="100"/>
      </p:scale>
      <p:origin x="0" y="0"/>
    </p:cViewPr>
  </p:outlineViewPr>
  <p:notesTextViewPr>
    <p:cViewPr>
      <p:scale>
        <a:sx n="1" d="1"/>
        <a:sy n="1" d="1"/>
      </p:scale>
      <p:origin x="0" y="0"/>
    </p:cViewPr>
  </p:notesTextViewPr>
  <p:notesViewPr>
    <p:cSldViewPr snapToGrid="0" snapToObjects="1">
      <p:cViewPr varScale="1">
        <p:scale>
          <a:sx n="145" d="100"/>
          <a:sy n="145" d="100"/>
        </p:scale>
        <p:origin x="668" y="7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commentAuthors" Target="commen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handoutMaster" Target="handoutMasters/handoutMaster1.xml"/><Relationship Id="rId30" Type="http://schemas.openxmlformats.org/officeDocument/2006/relationships/viewProps" Target="viewProps.xml"/></Relationships>
</file>

<file path=ppt/diagrams/_rels/data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png"/><Relationship Id="rId1" Type="http://schemas.openxmlformats.org/officeDocument/2006/relationships/image" Target="../media/image12.jpg"/></Relationships>
</file>

<file path=ppt/diagrams/_rels/drawing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png"/><Relationship Id="rId1" Type="http://schemas.openxmlformats.org/officeDocument/2006/relationships/image" Target="../media/image12.jpg"/></Relationships>
</file>

<file path=ppt/diagrams/colors1.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3C0E4A5-30F2-46DE-8597-21DBDE703CED}" type="doc">
      <dgm:prSet loTypeId="urn:microsoft.com/office/officeart/2005/8/layout/pList2" loCatId="list" qsTypeId="urn:microsoft.com/office/officeart/2005/8/quickstyle/simple1" qsCatId="simple" csTypeId="urn:microsoft.com/office/officeart/2005/8/colors/accent2_3" csCatId="accent2" phldr="1"/>
      <dgm:spPr/>
      <dgm:t>
        <a:bodyPr/>
        <a:lstStyle/>
        <a:p>
          <a:endParaRPr lang="en-US"/>
        </a:p>
      </dgm:t>
    </dgm:pt>
    <dgm:pt modelId="{DD7F1D35-6F94-4CD9-BBD8-03E994350622}">
      <dgm:prSet phldrT="[Text]"/>
      <dgm:spPr/>
      <dgm:t>
        <a:bodyPr/>
        <a:lstStyle/>
        <a:p>
          <a:pPr algn="ctr"/>
          <a:r>
            <a:rPr lang="en-US" b="1" dirty="0">
              <a:latin typeface="Roboto" panose="02000000000000000000" pitchFamily="2" charset="0"/>
              <a:ea typeface="Roboto" panose="02000000000000000000" pitchFamily="2" charset="0"/>
            </a:rPr>
            <a:t>Restricted Events</a:t>
          </a:r>
        </a:p>
        <a:p>
          <a:pPr algn="ctr"/>
          <a:endParaRPr lang="en-US" b="1" dirty="0">
            <a:latin typeface="Roboto" panose="02000000000000000000" pitchFamily="2" charset="0"/>
            <a:ea typeface="Roboto" panose="02000000000000000000" pitchFamily="2" charset="0"/>
          </a:endParaRPr>
        </a:p>
        <a:p>
          <a:pPr algn="ctr"/>
          <a:r>
            <a:rPr lang="en-US" dirty="0">
              <a:latin typeface="Roboto" panose="02000000000000000000" pitchFamily="2" charset="0"/>
              <a:ea typeface="Roboto" panose="02000000000000000000" pitchFamily="2" charset="0"/>
            </a:rPr>
            <a:t>Underground Economy</a:t>
          </a:r>
        </a:p>
        <a:p>
          <a:pPr algn="ctr"/>
          <a:endParaRPr lang="en-US" dirty="0">
            <a:latin typeface="Roboto" panose="02000000000000000000" pitchFamily="2" charset="0"/>
            <a:ea typeface="Roboto" panose="02000000000000000000" pitchFamily="2" charset="0"/>
          </a:endParaRPr>
        </a:p>
        <a:p>
          <a:pPr algn="ctr"/>
          <a:r>
            <a:rPr lang="en-US" dirty="0">
              <a:latin typeface="Roboto" panose="02000000000000000000" pitchFamily="2" charset="0"/>
              <a:ea typeface="Roboto" panose="02000000000000000000" pitchFamily="2" charset="0"/>
            </a:rPr>
            <a:t>Regional Internet Security Events (RISE)</a:t>
          </a:r>
        </a:p>
      </dgm:t>
    </dgm:pt>
    <dgm:pt modelId="{03107100-C93E-400C-BD80-E5CBD1E7148E}" type="parTrans" cxnId="{8D7BAC5C-FBD8-4C98-87C6-F6A6BD3CDACA}">
      <dgm:prSet/>
      <dgm:spPr/>
      <dgm:t>
        <a:bodyPr/>
        <a:lstStyle/>
        <a:p>
          <a:endParaRPr lang="en-US">
            <a:latin typeface="Roboto" panose="02000000000000000000" pitchFamily="2" charset="0"/>
            <a:ea typeface="Roboto" panose="02000000000000000000" pitchFamily="2" charset="0"/>
          </a:endParaRPr>
        </a:p>
      </dgm:t>
    </dgm:pt>
    <dgm:pt modelId="{19EC58D9-8FDF-4E50-98BF-71309E1B20F3}" type="sibTrans" cxnId="{8D7BAC5C-FBD8-4C98-87C6-F6A6BD3CDACA}">
      <dgm:prSet/>
      <dgm:spPr/>
      <dgm:t>
        <a:bodyPr/>
        <a:lstStyle/>
        <a:p>
          <a:endParaRPr lang="en-US">
            <a:latin typeface="Roboto" panose="02000000000000000000" pitchFamily="2" charset="0"/>
            <a:ea typeface="Roboto" panose="02000000000000000000" pitchFamily="2" charset="0"/>
          </a:endParaRPr>
        </a:p>
      </dgm:t>
    </dgm:pt>
    <dgm:pt modelId="{2FD1EA71-7819-444F-B88B-6E95E2D48BF6}">
      <dgm:prSet phldrT="[Text]"/>
      <dgm:spPr>
        <a:solidFill>
          <a:schemeClr val="tx1">
            <a:lumMod val="50000"/>
            <a:lumOff val="50000"/>
          </a:schemeClr>
        </a:solidFill>
      </dgm:spPr>
      <dgm:t>
        <a:bodyPr/>
        <a:lstStyle/>
        <a:p>
          <a:pPr algn="ctr"/>
          <a:r>
            <a:rPr lang="en-US" b="1" dirty="0">
              <a:latin typeface="Roboto" panose="02000000000000000000" pitchFamily="2" charset="0"/>
              <a:ea typeface="Roboto" panose="02000000000000000000" pitchFamily="2" charset="0"/>
            </a:rPr>
            <a:t>Free Tools / Services</a:t>
          </a:r>
        </a:p>
      </dgm:t>
    </dgm:pt>
    <dgm:pt modelId="{F9B857C6-3DA2-4B83-8795-E02CFF3045EE}" type="parTrans" cxnId="{0CD60BC6-0015-4206-9759-6CB85909E8AF}">
      <dgm:prSet/>
      <dgm:spPr/>
      <dgm:t>
        <a:bodyPr/>
        <a:lstStyle/>
        <a:p>
          <a:endParaRPr lang="en-US">
            <a:latin typeface="Roboto" panose="02000000000000000000" pitchFamily="2" charset="0"/>
            <a:ea typeface="Roboto" panose="02000000000000000000" pitchFamily="2" charset="0"/>
          </a:endParaRPr>
        </a:p>
      </dgm:t>
    </dgm:pt>
    <dgm:pt modelId="{A09A6D17-8BBE-4432-A809-60EDB714EA62}" type="sibTrans" cxnId="{0CD60BC6-0015-4206-9759-6CB85909E8AF}">
      <dgm:prSet/>
      <dgm:spPr/>
      <dgm:t>
        <a:bodyPr/>
        <a:lstStyle/>
        <a:p>
          <a:endParaRPr lang="en-US">
            <a:latin typeface="Roboto" panose="02000000000000000000" pitchFamily="2" charset="0"/>
            <a:ea typeface="Roboto" panose="02000000000000000000" pitchFamily="2" charset="0"/>
          </a:endParaRPr>
        </a:p>
      </dgm:t>
    </dgm:pt>
    <dgm:pt modelId="{FC5395F8-7DAC-4665-A678-A7B0EF615A2D}">
      <dgm:prSet phldrT="[Text]"/>
      <dgm:spPr>
        <a:solidFill>
          <a:schemeClr val="tx1">
            <a:lumMod val="75000"/>
            <a:lumOff val="25000"/>
          </a:schemeClr>
        </a:solidFill>
      </dgm:spPr>
      <dgm:t>
        <a:bodyPr/>
        <a:lstStyle/>
        <a:p>
          <a:pPr algn="ctr"/>
          <a:r>
            <a:rPr lang="en-US" b="1" dirty="0">
              <a:latin typeface="Roboto" panose="02000000000000000000" pitchFamily="2" charset="0"/>
              <a:ea typeface="Roboto" panose="02000000000000000000" pitchFamily="2" charset="0"/>
            </a:rPr>
            <a:t>CSIRT Assistance</a:t>
          </a:r>
        </a:p>
        <a:p>
          <a:pPr algn="ctr"/>
          <a:r>
            <a:rPr lang="en-US" b="1" dirty="0">
              <a:latin typeface="Roboto" panose="02000000000000000000" pitchFamily="2" charset="0"/>
              <a:ea typeface="Roboto" panose="02000000000000000000" pitchFamily="2" charset="0"/>
            </a:rPr>
            <a:t>137 </a:t>
          </a:r>
          <a:r>
            <a:rPr lang="en-US" dirty="0">
              <a:latin typeface="Roboto" panose="02000000000000000000" pitchFamily="2" charset="0"/>
              <a:ea typeface="Roboto" panose="02000000000000000000" pitchFamily="2" charset="0"/>
            </a:rPr>
            <a:t>CSIRT Teams</a:t>
          </a:r>
        </a:p>
        <a:p>
          <a:pPr algn="ctr"/>
          <a:r>
            <a:rPr lang="en-US" b="0" i="0" dirty="0">
              <a:latin typeface="Roboto" panose="02000000000000000000" pitchFamily="2" charset="0"/>
              <a:ea typeface="Roboto" panose="02000000000000000000" pitchFamily="2" charset="0"/>
            </a:rPr>
            <a:t>52% of IPV4</a:t>
          </a:r>
          <a:endParaRPr lang="en-US" dirty="0">
            <a:latin typeface="Roboto" panose="02000000000000000000" pitchFamily="2" charset="0"/>
            <a:ea typeface="Roboto" panose="02000000000000000000" pitchFamily="2" charset="0"/>
          </a:endParaRPr>
        </a:p>
        <a:p>
          <a:pPr algn="ctr"/>
          <a:r>
            <a:rPr lang="en-US" b="0" i="0" dirty="0">
              <a:latin typeface="Roboto" panose="02000000000000000000" pitchFamily="2" charset="0"/>
              <a:ea typeface="Roboto" panose="02000000000000000000" pitchFamily="2" charset="0"/>
            </a:rPr>
            <a:t>75% of IPV6</a:t>
          </a:r>
          <a:endParaRPr lang="en-US" dirty="0">
            <a:latin typeface="Roboto" panose="02000000000000000000" pitchFamily="2" charset="0"/>
            <a:ea typeface="Roboto" panose="02000000000000000000" pitchFamily="2" charset="0"/>
          </a:endParaRPr>
        </a:p>
      </dgm:t>
    </dgm:pt>
    <dgm:pt modelId="{CC2B53C7-0650-4E8A-9461-AC4312583EE5}" type="parTrans" cxnId="{9DCC04C0-F543-48AE-9B08-103B2D2D1393}">
      <dgm:prSet/>
      <dgm:spPr/>
      <dgm:t>
        <a:bodyPr/>
        <a:lstStyle/>
        <a:p>
          <a:endParaRPr lang="en-US">
            <a:latin typeface="Roboto" panose="02000000000000000000" pitchFamily="2" charset="0"/>
            <a:ea typeface="Roboto" panose="02000000000000000000" pitchFamily="2" charset="0"/>
          </a:endParaRPr>
        </a:p>
      </dgm:t>
    </dgm:pt>
    <dgm:pt modelId="{764AF0A4-FAD7-4253-A5DF-5B629D49E7A6}" type="sibTrans" cxnId="{9DCC04C0-F543-48AE-9B08-103B2D2D1393}">
      <dgm:prSet/>
      <dgm:spPr/>
      <dgm:t>
        <a:bodyPr/>
        <a:lstStyle/>
        <a:p>
          <a:endParaRPr lang="en-US">
            <a:latin typeface="Roboto" panose="02000000000000000000" pitchFamily="2" charset="0"/>
            <a:ea typeface="Roboto" panose="02000000000000000000" pitchFamily="2" charset="0"/>
          </a:endParaRPr>
        </a:p>
      </dgm:t>
    </dgm:pt>
    <dgm:pt modelId="{CEB2EDD7-30B4-49D0-BADB-24CB4AC2188E}">
      <dgm:prSet/>
      <dgm:spPr/>
      <dgm:t>
        <a:bodyPr/>
        <a:lstStyle/>
        <a:p>
          <a:r>
            <a:rPr lang="en-US" dirty="0" err="1">
              <a:latin typeface="Tahoma" panose="020B0604030504040204" pitchFamily="34" charset="0"/>
              <a:ea typeface="Tahoma" panose="020B0604030504040204" pitchFamily="34" charset="0"/>
              <a:cs typeface="Tahoma" panose="020B0604030504040204" pitchFamily="34" charset="0"/>
            </a:rPr>
            <a:t>NimbusTM</a:t>
          </a:r>
          <a:endParaRPr lang="en-US" dirty="0">
            <a:latin typeface="Tahoma" panose="020B0604030504040204" pitchFamily="34" charset="0"/>
            <a:ea typeface="Tahoma" panose="020B0604030504040204" pitchFamily="34" charset="0"/>
            <a:cs typeface="Tahoma" panose="020B0604030504040204" pitchFamily="34" charset="0"/>
          </a:endParaRPr>
        </a:p>
      </dgm:t>
    </dgm:pt>
    <dgm:pt modelId="{3963159E-7188-45D6-8476-192CE9EF8CEA}" type="parTrans" cxnId="{A0F2FB35-5042-4EC5-B964-C33C68522ADD}">
      <dgm:prSet/>
      <dgm:spPr/>
      <dgm:t>
        <a:bodyPr/>
        <a:lstStyle/>
        <a:p>
          <a:endParaRPr lang="en-US"/>
        </a:p>
      </dgm:t>
    </dgm:pt>
    <dgm:pt modelId="{613AB16B-640D-42DE-9CEC-D75AC145AB58}" type="sibTrans" cxnId="{A0F2FB35-5042-4EC5-B964-C33C68522ADD}">
      <dgm:prSet/>
      <dgm:spPr/>
      <dgm:t>
        <a:bodyPr/>
        <a:lstStyle/>
        <a:p>
          <a:endParaRPr lang="en-US"/>
        </a:p>
      </dgm:t>
    </dgm:pt>
    <dgm:pt modelId="{E9D6CA6A-C4EE-49C7-A8D3-AB81F2283F07}">
      <dgm:prSet/>
      <dgm:spPr/>
      <dgm:t>
        <a:bodyPr/>
        <a:lstStyle/>
        <a:p>
          <a:r>
            <a:rPr lang="en-US">
              <a:latin typeface="Tahoma" panose="020B0604030504040204" pitchFamily="34" charset="0"/>
              <a:ea typeface="Tahoma" panose="020B0604030504040204" pitchFamily="34" charset="0"/>
              <a:cs typeface="Tahoma" panose="020B0604030504040204" pitchFamily="34" charset="0"/>
            </a:rPr>
            <a:t>BOGON Reference</a:t>
          </a:r>
          <a:endParaRPr lang="en-US" dirty="0">
            <a:latin typeface="Tahoma" panose="020B0604030504040204" pitchFamily="34" charset="0"/>
            <a:ea typeface="Tahoma" panose="020B0604030504040204" pitchFamily="34" charset="0"/>
            <a:cs typeface="Tahoma" panose="020B0604030504040204" pitchFamily="34" charset="0"/>
          </a:endParaRPr>
        </a:p>
      </dgm:t>
    </dgm:pt>
    <dgm:pt modelId="{7D24096D-C13D-42FE-B414-ECD6117A3EE1}" type="parTrans" cxnId="{66A9E4E4-4F72-4C82-A41A-2FBFAE57A6A5}">
      <dgm:prSet/>
      <dgm:spPr/>
      <dgm:t>
        <a:bodyPr/>
        <a:lstStyle/>
        <a:p>
          <a:endParaRPr lang="en-US"/>
        </a:p>
      </dgm:t>
    </dgm:pt>
    <dgm:pt modelId="{C125D54A-1496-487F-837E-FE3B0E621855}" type="sibTrans" cxnId="{66A9E4E4-4F72-4C82-A41A-2FBFAE57A6A5}">
      <dgm:prSet/>
      <dgm:spPr/>
      <dgm:t>
        <a:bodyPr/>
        <a:lstStyle/>
        <a:p>
          <a:endParaRPr lang="en-US"/>
        </a:p>
      </dgm:t>
    </dgm:pt>
    <dgm:pt modelId="{B00A3BA3-554F-4DA8-A299-AFD1313DBDAE}">
      <dgm:prSet/>
      <dgm:spPr/>
      <dgm:t>
        <a:bodyPr/>
        <a:lstStyle/>
        <a:p>
          <a:r>
            <a:rPr lang="en-US">
              <a:latin typeface="Tahoma" panose="020B0604030504040204" pitchFamily="34" charset="0"/>
              <a:ea typeface="Tahoma" panose="020B0604030504040204" pitchFamily="34" charset="0"/>
              <a:cs typeface="Tahoma" panose="020B0604030504040204" pitchFamily="34" charset="0"/>
            </a:rPr>
            <a:t>Malware Hash Registry</a:t>
          </a:r>
          <a:endParaRPr lang="en-US" dirty="0">
            <a:latin typeface="Tahoma" panose="020B0604030504040204" pitchFamily="34" charset="0"/>
            <a:ea typeface="Tahoma" panose="020B0604030504040204" pitchFamily="34" charset="0"/>
            <a:cs typeface="Tahoma" panose="020B0604030504040204" pitchFamily="34" charset="0"/>
          </a:endParaRPr>
        </a:p>
      </dgm:t>
    </dgm:pt>
    <dgm:pt modelId="{24AA95FA-A24E-4583-8B5B-C0FBC64C4075}" type="parTrans" cxnId="{D4B0F4E1-4562-47BA-866C-FA32640B2D0E}">
      <dgm:prSet/>
      <dgm:spPr/>
      <dgm:t>
        <a:bodyPr/>
        <a:lstStyle/>
        <a:p>
          <a:endParaRPr lang="en-US"/>
        </a:p>
      </dgm:t>
    </dgm:pt>
    <dgm:pt modelId="{21A4075B-4651-4C1C-BC5A-E9B9EF6A23B8}" type="sibTrans" cxnId="{D4B0F4E1-4562-47BA-866C-FA32640B2D0E}">
      <dgm:prSet/>
      <dgm:spPr/>
      <dgm:t>
        <a:bodyPr/>
        <a:lstStyle/>
        <a:p>
          <a:endParaRPr lang="en-US"/>
        </a:p>
      </dgm:t>
    </dgm:pt>
    <dgm:pt modelId="{CE713B80-617E-4750-B725-5CA0243107E7}">
      <dgm:prSet/>
      <dgm:spPr/>
      <dgm:t>
        <a:bodyPr/>
        <a:lstStyle/>
        <a:p>
          <a:r>
            <a:rPr lang="en-US">
              <a:latin typeface="Tahoma" panose="020B0604030504040204" pitchFamily="34" charset="0"/>
              <a:ea typeface="Tahoma" panose="020B0604030504040204" pitchFamily="34" charset="0"/>
              <a:cs typeface="Tahoma" panose="020B0604030504040204" pitchFamily="34" charset="0"/>
            </a:rPr>
            <a:t>Unwanted Traffic Removal Service</a:t>
          </a:r>
          <a:endParaRPr lang="en-US" dirty="0">
            <a:latin typeface="Tahoma" panose="020B0604030504040204" pitchFamily="34" charset="0"/>
            <a:ea typeface="Tahoma" panose="020B0604030504040204" pitchFamily="34" charset="0"/>
            <a:cs typeface="Tahoma" panose="020B0604030504040204" pitchFamily="34" charset="0"/>
          </a:endParaRPr>
        </a:p>
      </dgm:t>
    </dgm:pt>
    <dgm:pt modelId="{503D4F00-5CB9-4CBB-9CCA-048FFC1DC5BA}" type="parTrans" cxnId="{2CAD0873-E12F-44D1-970E-8134595B7AA6}">
      <dgm:prSet/>
      <dgm:spPr/>
      <dgm:t>
        <a:bodyPr/>
        <a:lstStyle/>
        <a:p>
          <a:endParaRPr lang="en-US"/>
        </a:p>
      </dgm:t>
    </dgm:pt>
    <dgm:pt modelId="{0A58EE8A-C471-4B50-9833-1EE0F4EB793A}" type="sibTrans" cxnId="{2CAD0873-E12F-44D1-970E-8134595B7AA6}">
      <dgm:prSet/>
      <dgm:spPr/>
      <dgm:t>
        <a:bodyPr/>
        <a:lstStyle/>
        <a:p>
          <a:endParaRPr lang="en-US"/>
        </a:p>
      </dgm:t>
    </dgm:pt>
    <dgm:pt modelId="{68E1EC5C-CF69-4C83-8041-7E4FB825C4E7}">
      <dgm:prSet/>
      <dgm:spPr/>
      <dgm:t>
        <a:bodyPr/>
        <a:lstStyle/>
        <a:p>
          <a:r>
            <a:rPr lang="en-US" dirty="0">
              <a:latin typeface="Tahoma" panose="020B0604030504040204" pitchFamily="34" charset="0"/>
              <a:ea typeface="Tahoma" panose="020B0604030504040204" pitchFamily="34" charset="0"/>
              <a:cs typeface="Tahoma" panose="020B0604030504040204" pitchFamily="34" charset="0"/>
            </a:rPr>
            <a:t>Dragon News Bytes (threat news feed)</a:t>
          </a:r>
        </a:p>
      </dgm:t>
    </dgm:pt>
    <dgm:pt modelId="{06291F17-D088-44A2-931E-3450B5C87DF7}" type="parTrans" cxnId="{3DC88200-4C00-45AF-8191-C7F745814B64}">
      <dgm:prSet/>
      <dgm:spPr/>
      <dgm:t>
        <a:bodyPr/>
        <a:lstStyle/>
        <a:p>
          <a:endParaRPr lang="en-US"/>
        </a:p>
      </dgm:t>
    </dgm:pt>
    <dgm:pt modelId="{F4E85E49-38AD-41DF-8FD4-92BA5191483D}" type="sibTrans" cxnId="{3DC88200-4C00-45AF-8191-C7F745814B64}">
      <dgm:prSet/>
      <dgm:spPr/>
      <dgm:t>
        <a:bodyPr/>
        <a:lstStyle/>
        <a:p>
          <a:endParaRPr lang="en-US"/>
        </a:p>
      </dgm:t>
    </dgm:pt>
    <dgm:pt modelId="{57991452-BDB6-4865-A90A-AFE355940AF7}" type="pres">
      <dgm:prSet presAssocID="{F3C0E4A5-30F2-46DE-8597-21DBDE703CED}" presName="Name0" presStyleCnt="0">
        <dgm:presLayoutVars>
          <dgm:dir/>
          <dgm:resizeHandles val="exact"/>
        </dgm:presLayoutVars>
      </dgm:prSet>
      <dgm:spPr/>
    </dgm:pt>
    <dgm:pt modelId="{2C7D0A11-4D8D-4C36-A34C-4F7286D3D39F}" type="pres">
      <dgm:prSet presAssocID="{F3C0E4A5-30F2-46DE-8597-21DBDE703CED}" presName="bkgdShp" presStyleLbl="alignAccFollowNode1" presStyleIdx="0" presStyleCnt="1"/>
      <dgm:spPr>
        <a:solidFill>
          <a:schemeClr val="tx1">
            <a:alpha val="90000"/>
          </a:schemeClr>
        </a:solidFill>
      </dgm:spPr>
    </dgm:pt>
    <dgm:pt modelId="{9B387699-4B06-4871-94B9-12C41AD67263}" type="pres">
      <dgm:prSet presAssocID="{F3C0E4A5-30F2-46DE-8597-21DBDE703CED}" presName="linComp" presStyleCnt="0"/>
      <dgm:spPr/>
    </dgm:pt>
    <dgm:pt modelId="{BD03292A-7C82-409A-B6C0-DFCF1D81510B}" type="pres">
      <dgm:prSet presAssocID="{DD7F1D35-6F94-4CD9-BBD8-03E994350622}" presName="compNode" presStyleCnt="0"/>
      <dgm:spPr/>
    </dgm:pt>
    <dgm:pt modelId="{6A35308C-B3C5-43E4-B597-7B52A00E8C85}" type="pres">
      <dgm:prSet presAssocID="{DD7F1D35-6F94-4CD9-BBD8-03E994350622}" presName="node" presStyleLbl="node1" presStyleIdx="0" presStyleCnt="3">
        <dgm:presLayoutVars>
          <dgm:bulletEnabled val="1"/>
        </dgm:presLayoutVars>
      </dgm:prSet>
      <dgm:spPr/>
    </dgm:pt>
    <dgm:pt modelId="{0F71CFC6-80A0-4BDC-9044-B94177727168}" type="pres">
      <dgm:prSet presAssocID="{DD7F1D35-6F94-4CD9-BBD8-03E994350622}" presName="invisiNode" presStyleLbl="node1" presStyleIdx="0" presStyleCnt="3"/>
      <dgm:spPr/>
    </dgm:pt>
    <dgm:pt modelId="{DFE0AE46-79A1-4202-A452-E30E0CEDB085}" type="pres">
      <dgm:prSet presAssocID="{DD7F1D35-6F94-4CD9-BBD8-03E994350622}" presName="imagNode" presStyleLbl="fgImgPlac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l="-35000" r="-35000"/>
          </a:stretch>
        </a:blipFill>
      </dgm:spPr>
    </dgm:pt>
    <dgm:pt modelId="{30408666-3C47-4DEE-B016-DA4DB6F2BA04}" type="pres">
      <dgm:prSet presAssocID="{19EC58D9-8FDF-4E50-98BF-71309E1B20F3}" presName="sibTrans" presStyleLbl="sibTrans2D1" presStyleIdx="0" presStyleCnt="0"/>
      <dgm:spPr/>
    </dgm:pt>
    <dgm:pt modelId="{5FE70E2C-A356-4F72-A589-0A65F23C4B67}" type="pres">
      <dgm:prSet presAssocID="{2FD1EA71-7819-444F-B88B-6E95E2D48BF6}" presName="compNode" presStyleCnt="0"/>
      <dgm:spPr/>
    </dgm:pt>
    <dgm:pt modelId="{2691D781-C033-4279-94F4-88A2689359AC}" type="pres">
      <dgm:prSet presAssocID="{2FD1EA71-7819-444F-B88B-6E95E2D48BF6}" presName="node" presStyleLbl="node1" presStyleIdx="1" presStyleCnt="3">
        <dgm:presLayoutVars>
          <dgm:bulletEnabled val="1"/>
        </dgm:presLayoutVars>
      </dgm:prSet>
      <dgm:spPr/>
    </dgm:pt>
    <dgm:pt modelId="{2376875A-E2B7-4641-B9AF-846E9F87DE4E}" type="pres">
      <dgm:prSet presAssocID="{2FD1EA71-7819-444F-B88B-6E95E2D48BF6}" presName="invisiNode" presStyleLbl="node1" presStyleIdx="1" presStyleCnt="3"/>
      <dgm:spPr/>
    </dgm:pt>
    <dgm:pt modelId="{A02299ED-20B5-4ABE-8896-544E680A6C47}" type="pres">
      <dgm:prSet presAssocID="{2FD1EA71-7819-444F-B88B-6E95E2D48BF6}" presName="imagNode" presStyleLbl="fgImgPlac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a:stretch>
            <a:fillRect l="-30000" r="-30000"/>
          </a:stretch>
        </a:blipFill>
      </dgm:spPr>
    </dgm:pt>
    <dgm:pt modelId="{737E541F-56FF-4464-BA74-0E83346F8C27}" type="pres">
      <dgm:prSet presAssocID="{A09A6D17-8BBE-4432-A809-60EDB714EA62}" presName="sibTrans" presStyleLbl="sibTrans2D1" presStyleIdx="0" presStyleCnt="0"/>
      <dgm:spPr/>
    </dgm:pt>
    <dgm:pt modelId="{A4264CEE-AC33-44E5-9D34-E981FFC1C061}" type="pres">
      <dgm:prSet presAssocID="{FC5395F8-7DAC-4665-A678-A7B0EF615A2D}" presName="compNode" presStyleCnt="0"/>
      <dgm:spPr/>
    </dgm:pt>
    <dgm:pt modelId="{A8340456-9970-47DF-8071-F524817039D6}" type="pres">
      <dgm:prSet presAssocID="{FC5395F8-7DAC-4665-A678-A7B0EF615A2D}" presName="node" presStyleLbl="node1" presStyleIdx="2" presStyleCnt="3">
        <dgm:presLayoutVars>
          <dgm:bulletEnabled val="1"/>
        </dgm:presLayoutVars>
      </dgm:prSet>
      <dgm:spPr/>
    </dgm:pt>
    <dgm:pt modelId="{97A015C8-A415-48AC-8732-45EDC351D079}" type="pres">
      <dgm:prSet presAssocID="{FC5395F8-7DAC-4665-A678-A7B0EF615A2D}" presName="invisiNode" presStyleLbl="node1" presStyleIdx="2" presStyleCnt="3"/>
      <dgm:spPr/>
    </dgm:pt>
    <dgm:pt modelId="{54B3C218-7726-49A6-A090-7E1F4C6EFC5E}" type="pres">
      <dgm:prSet presAssocID="{FC5395F8-7DAC-4665-A678-A7B0EF615A2D}" presName="imagNode" presStyleLbl="fgImgPlace1" presStyleIdx="2" presStyleCnt="3"/>
      <dgm:spPr>
        <a:blipFill>
          <a:blip xmlns:r="http://schemas.openxmlformats.org/officeDocument/2006/relationships" r:embed="rId3">
            <a:extLst>
              <a:ext uri="{28A0092B-C50C-407E-A947-70E740481C1C}">
                <a14:useLocalDpi xmlns:a14="http://schemas.microsoft.com/office/drawing/2010/main" val="0"/>
              </a:ext>
            </a:extLst>
          </a:blip>
          <a:srcRect/>
          <a:stretch>
            <a:fillRect t="-17000" b="-17000"/>
          </a:stretch>
        </a:blipFill>
      </dgm:spPr>
      <dgm:extLst>
        <a:ext uri="{E40237B7-FDA0-4F09-8148-C483321AD2D9}">
          <dgm14:cNvPr xmlns:dgm14="http://schemas.microsoft.com/office/drawing/2010/diagram" id="0" name="" descr="Focused male engineer working at computer"/>
        </a:ext>
      </dgm:extLst>
    </dgm:pt>
  </dgm:ptLst>
  <dgm:cxnLst>
    <dgm:cxn modelId="{3DC88200-4C00-45AF-8191-C7F745814B64}" srcId="{2FD1EA71-7819-444F-B88B-6E95E2D48BF6}" destId="{68E1EC5C-CF69-4C83-8041-7E4FB825C4E7}" srcOrd="4" destOrd="0" parTransId="{06291F17-D088-44A2-931E-3450B5C87DF7}" sibTransId="{F4E85E49-38AD-41DF-8FD4-92BA5191483D}"/>
    <dgm:cxn modelId="{B894CC13-6D0F-41B8-BBAA-73CD31F0F793}" type="presOf" srcId="{19EC58D9-8FDF-4E50-98BF-71309E1B20F3}" destId="{30408666-3C47-4DEE-B016-DA4DB6F2BA04}" srcOrd="0" destOrd="0" presId="urn:microsoft.com/office/officeart/2005/8/layout/pList2"/>
    <dgm:cxn modelId="{F0D3F72D-A7F8-4AEC-A7C3-2DE7DF3F7E56}" type="presOf" srcId="{FC5395F8-7DAC-4665-A678-A7B0EF615A2D}" destId="{A8340456-9970-47DF-8071-F524817039D6}" srcOrd="0" destOrd="0" presId="urn:microsoft.com/office/officeart/2005/8/layout/pList2"/>
    <dgm:cxn modelId="{A0F2FB35-5042-4EC5-B964-C33C68522ADD}" srcId="{2FD1EA71-7819-444F-B88B-6E95E2D48BF6}" destId="{CEB2EDD7-30B4-49D0-BADB-24CB4AC2188E}" srcOrd="0" destOrd="0" parTransId="{3963159E-7188-45D6-8476-192CE9EF8CEA}" sibTransId="{613AB16B-640D-42DE-9CEC-D75AC145AB58}"/>
    <dgm:cxn modelId="{66B7693A-FB28-4EEE-B89F-7AFA0145B2F0}" type="presOf" srcId="{DD7F1D35-6F94-4CD9-BBD8-03E994350622}" destId="{6A35308C-B3C5-43E4-B597-7B52A00E8C85}" srcOrd="0" destOrd="0" presId="urn:microsoft.com/office/officeart/2005/8/layout/pList2"/>
    <dgm:cxn modelId="{5CC9E445-5F63-4B94-B64B-E0099B5E2A33}" type="presOf" srcId="{68E1EC5C-CF69-4C83-8041-7E4FB825C4E7}" destId="{2691D781-C033-4279-94F4-88A2689359AC}" srcOrd="0" destOrd="5" presId="urn:microsoft.com/office/officeart/2005/8/layout/pList2"/>
    <dgm:cxn modelId="{F47B0B4C-F101-4244-9D11-BB0AE1CEC27D}" type="presOf" srcId="{E9D6CA6A-C4EE-49C7-A8D3-AB81F2283F07}" destId="{2691D781-C033-4279-94F4-88A2689359AC}" srcOrd="0" destOrd="2" presId="urn:microsoft.com/office/officeart/2005/8/layout/pList2"/>
    <dgm:cxn modelId="{8D7BAC5C-FBD8-4C98-87C6-F6A6BD3CDACA}" srcId="{F3C0E4A5-30F2-46DE-8597-21DBDE703CED}" destId="{DD7F1D35-6F94-4CD9-BBD8-03E994350622}" srcOrd="0" destOrd="0" parTransId="{03107100-C93E-400C-BD80-E5CBD1E7148E}" sibTransId="{19EC58D9-8FDF-4E50-98BF-71309E1B20F3}"/>
    <dgm:cxn modelId="{2CAD0873-E12F-44D1-970E-8134595B7AA6}" srcId="{2FD1EA71-7819-444F-B88B-6E95E2D48BF6}" destId="{CE713B80-617E-4750-B725-5CA0243107E7}" srcOrd="3" destOrd="0" parTransId="{503D4F00-5CB9-4CBB-9CCA-048FFC1DC5BA}" sibTransId="{0A58EE8A-C471-4B50-9833-1EE0F4EB793A}"/>
    <dgm:cxn modelId="{B9A11491-6E65-4348-B132-306E17B025D3}" type="presOf" srcId="{CEB2EDD7-30B4-49D0-BADB-24CB4AC2188E}" destId="{2691D781-C033-4279-94F4-88A2689359AC}" srcOrd="0" destOrd="1" presId="urn:microsoft.com/office/officeart/2005/8/layout/pList2"/>
    <dgm:cxn modelId="{E14BB196-8443-4792-A682-939343DAD7FC}" type="presOf" srcId="{A09A6D17-8BBE-4432-A809-60EDB714EA62}" destId="{737E541F-56FF-4464-BA74-0E83346F8C27}" srcOrd="0" destOrd="0" presId="urn:microsoft.com/office/officeart/2005/8/layout/pList2"/>
    <dgm:cxn modelId="{9DCC04C0-F543-48AE-9B08-103B2D2D1393}" srcId="{F3C0E4A5-30F2-46DE-8597-21DBDE703CED}" destId="{FC5395F8-7DAC-4665-A678-A7B0EF615A2D}" srcOrd="2" destOrd="0" parTransId="{CC2B53C7-0650-4E8A-9461-AC4312583EE5}" sibTransId="{764AF0A4-FAD7-4253-A5DF-5B629D49E7A6}"/>
    <dgm:cxn modelId="{7D0F65C2-320B-4603-A317-58038EAA25CF}" type="presOf" srcId="{F3C0E4A5-30F2-46DE-8597-21DBDE703CED}" destId="{57991452-BDB6-4865-A90A-AFE355940AF7}" srcOrd="0" destOrd="0" presId="urn:microsoft.com/office/officeart/2005/8/layout/pList2"/>
    <dgm:cxn modelId="{51D5EBC3-CCFD-44AC-86D2-1EB09C3B2EB0}" type="presOf" srcId="{2FD1EA71-7819-444F-B88B-6E95E2D48BF6}" destId="{2691D781-C033-4279-94F4-88A2689359AC}" srcOrd="0" destOrd="0" presId="urn:microsoft.com/office/officeart/2005/8/layout/pList2"/>
    <dgm:cxn modelId="{0CD60BC6-0015-4206-9759-6CB85909E8AF}" srcId="{F3C0E4A5-30F2-46DE-8597-21DBDE703CED}" destId="{2FD1EA71-7819-444F-B88B-6E95E2D48BF6}" srcOrd="1" destOrd="0" parTransId="{F9B857C6-3DA2-4B83-8795-E02CFF3045EE}" sibTransId="{A09A6D17-8BBE-4432-A809-60EDB714EA62}"/>
    <dgm:cxn modelId="{D4B0F4E1-4562-47BA-866C-FA32640B2D0E}" srcId="{2FD1EA71-7819-444F-B88B-6E95E2D48BF6}" destId="{B00A3BA3-554F-4DA8-A299-AFD1313DBDAE}" srcOrd="2" destOrd="0" parTransId="{24AA95FA-A24E-4583-8B5B-C0FBC64C4075}" sibTransId="{21A4075B-4651-4C1C-BC5A-E9B9EF6A23B8}"/>
    <dgm:cxn modelId="{66A9E4E4-4F72-4C82-A41A-2FBFAE57A6A5}" srcId="{2FD1EA71-7819-444F-B88B-6E95E2D48BF6}" destId="{E9D6CA6A-C4EE-49C7-A8D3-AB81F2283F07}" srcOrd="1" destOrd="0" parTransId="{7D24096D-C13D-42FE-B414-ECD6117A3EE1}" sibTransId="{C125D54A-1496-487F-837E-FE3B0E621855}"/>
    <dgm:cxn modelId="{51C0B3E8-D2AF-4D6C-88A7-879841C060D0}" type="presOf" srcId="{B00A3BA3-554F-4DA8-A299-AFD1313DBDAE}" destId="{2691D781-C033-4279-94F4-88A2689359AC}" srcOrd="0" destOrd="3" presId="urn:microsoft.com/office/officeart/2005/8/layout/pList2"/>
    <dgm:cxn modelId="{36095AFC-9AF0-4D03-AA54-7E48D0D37BFE}" type="presOf" srcId="{CE713B80-617E-4750-B725-5CA0243107E7}" destId="{2691D781-C033-4279-94F4-88A2689359AC}" srcOrd="0" destOrd="4" presId="urn:microsoft.com/office/officeart/2005/8/layout/pList2"/>
    <dgm:cxn modelId="{1B4FBE04-D50A-4985-B3DD-43B680B13BE7}" type="presParOf" srcId="{57991452-BDB6-4865-A90A-AFE355940AF7}" destId="{2C7D0A11-4D8D-4C36-A34C-4F7286D3D39F}" srcOrd="0" destOrd="0" presId="urn:microsoft.com/office/officeart/2005/8/layout/pList2"/>
    <dgm:cxn modelId="{679F3232-DCFB-4EF8-B6BD-CB7123F6F75F}" type="presParOf" srcId="{57991452-BDB6-4865-A90A-AFE355940AF7}" destId="{9B387699-4B06-4871-94B9-12C41AD67263}" srcOrd="1" destOrd="0" presId="urn:microsoft.com/office/officeart/2005/8/layout/pList2"/>
    <dgm:cxn modelId="{5D167CE2-8281-4F54-94C1-1710079FB904}" type="presParOf" srcId="{9B387699-4B06-4871-94B9-12C41AD67263}" destId="{BD03292A-7C82-409A-B6C0-DFCF1D81510B}" srcOrd="0" destOrd="0" presId="urn:microsoft.com/office/officeart/2005/8/layout/pList2"/>
    <dgm:cxn modelId="{731BCF68-BB13-4E4A-A516-37BD7A8EAB1C}" type="presParOf" srcId="{BD03292A-7C82-409A-B6C0-DFCF1D81510B}" destId="{6A35308C-B3C5-43E4-B597-7B52A00E8C85}" srcOrd="0" destOrd="0" presId="urn:microsoft.com/office/officeart/2005/8/layout/pList2"/>
    <dgm:cxn modelId="{6257039E-CEC2-46E0-ADA0-DCD2ED44D797}" type="presParOf" srcId="{BD03292A-7C82-409A-B6C0-DFCF1D81510B}" destId="{0F71CFC6-80A0-4BDC-9044-B94177727168}" srcOrd="1" destOrd="0" presId="urn:microsoft.com/office/officeart/2005/8/layout/pList2"/>
    <dgm:cxn modelId="{3DCD33C7-65CB-47CE-890D-C6790D05F95A}" type="presParOf" srcId="{BD03292A-7C82-409A-B6C0-DFCF1D81510B}" destId="{DFE0AE46-79A1-4202-A452-E30E0CEDB085}" srcOrd="2" destOrd="0" presId="urn:microsoft.com/office/officeart/2005/8/layout/pList2"/>
    <dgm:cxn modelId="{BDF183DD-8A58-4507-BEED-DC7D1942CBE1}" type="presParOf" srcId="{9B387699-4B06-4871-94B9-12C41AD67263}" destId="{30408666-3C47-4DEE-B016-DA4DB6F2BA04}" srcOrd="1" destOrd="0" presId="urn:microsoft.com/office/officeart/2005/8/layout/pList2"/>
    <dgm:cxn modelId="{DD83A68B-FEAD-42CE-8D44-461AC6F07E9A}" type="presParOf" srcId="{9B387699-4B06-4871-94B9-12C41AD67263}" destId="{5FE70E2C-A356-4F72-A589-0A65F23C4B67}" srcOrd="2" destOrd="0" presId="urn:microsoft.com/office/officeart/2005/8/layout/pList2"/>
    <dgm:cxn modelId="{C5CD6A02-2CA2-48A7-9A2C-F9B399E01A2C}" type="presParOf" srcId="{5FE70E2C-A356-4F72-A589-0A65F23C4B67}" destId="{2691D781-C033-4279-94F4-88A2689359AC}" srcOrd="0" destOrd="0" presId="urn:microsoft.com/office/officeart/2005/8/layout/pList2"/>
    <dgm:cxn modelId="{25A78425-9F84-4830-88C9-95D70B52276B}" type="presParOf" srcId="{5FE70E2C-A356-4F72-A589-0A65F23C4B67}" destId="{2376875A-E2B7-4641-B9AF-846E9F87DE4E}" srcOrd="1" destOrd="0" presId="urn:microsoft.com/office/officeart/2005/8/layout/pList2"/>
    <dgm:cxn modelId="{E205E428-5908-4D8F-871B-9E4769E95B25}" type="presParOf" srcId="{5FE70E2C-A356-4F72-A589-0A65F23C4B67}" destId="{A02299ED-20B5-4ABE-8896-544E680A6C47}" srcOrd="2" destOrd="0" presId="urn:microsoft.com/office/officeart/2005/8/layout/pList2"/>
    <dgm:cxn modelId="{5D0E6DA9-4939-4F1A-BD21-07C1873AEABB}" type="presParOf" srcId="{9B387699-4B06-4871-94B9-12C41AD67263}" destId="{737E541F-56FF-4464-BA74-0E83346F8C27}" srcOrd="3" destOrd="0" presId="urn:microsoft.com/office/officeart/2005/8/layout/pList2"/>
    <dgm:cxn modelId="{BDACC2EE-AC57-41B1-947F-58DDF2AEBEB0}" type="presParOf" srcId="{9B387699-4B06-4871-94B9-12C41AD67263}" destId="{A4264CEE-AC33-44E5-9D34-E981FFC1C061}" srcOrd="4" destOrd="0" presId="urn:microsoft.com/office/officeart/2005/8/layout/pList2"/>
    <dgm:cxn modelId="{97CE1E59-3715-431E-BED3-EBA647F8D721}" type="presParOf" srcId="{A4264CEE-AC33-44E5-9D34-E981FFC1C061}" destId="{A8340456-9970-47DF-8071-F524817039D6}" srcOrd="0" destOrd="0" presId="urn:microsoft.com/office/officeart/2005/8/layout/pList2"/>
    <dgm:cxn modelId="{A704C29D-6783-435B-97AC-0C34CB64B112}" type="presParOf" srcId="{A4264CEE-AC33-44E5-9D34-E981FFC1C061}" destId="{97A015C8-A415-48AC-8732-45EDC351D079}" srcOrd="1" destOrd="0" presId="urn:microsoft.com/office/officeart/2005/8/layout/pList2"/>
    <dgm:cxn modelId="{8020D345-F6B7-4834-90CA-54E96DA33781}" type="presParOf" srcId="{A4264CEE-AC33-44E5-9D34-E981FFC1C061}" destId="{54B3C218-7726-49A6-A090-7E1F4C6EFC5E}" srcOrd="2" destOrd="0" presId="urn:microsoft.com/office/officeart/2005/8/layout/p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C7D0A11-4D8D-4C36-A34C-4F7286D3D39F}">
      <dsp:nvSpPr>
        <dsp:cNvPr id="0" name=""/>
        <dsp:cNvSpPr/>
      </dsp:nvSpPr>
      <dsp:spPr>
        <a:xfrm>
          <a:off x="0" y="0"/>
          <a:ext cx="12188824" cy="2437765"/>
        </a:xfrm>
        <a:prstGeom prst="roundRect">
          <a:avLst>
            <a:gd name="adj" fmla="val 10000"/>
          </a:avLst>
        </a:prstGeom>
        <a:solidFill>
          <a:schemeClr val="tx1">
            <a:alpha val="9000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FE0AE46-79A1-4202-A452-E30E0CEDB085}">
      <dsp:nvSpPr>
        <dsp:cNvPr id="0" name=""/>
        <dsp:cNvSpPr/>
      </dsp:nvSpPr>
      <dsp:spPr>
        <a:xfrm>
          <a:off x="365664" y="325035"/>
          <a:ext cx="3580467" cy="1787694"/>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35000" r="-3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A35308C-B3C5-43E4-B597-7B52A00E8C85}">
      <dsp:nvSpPr>
        <dsp:cNvPr id="0" name=""/>
        <dsp:cNvSpPr/>
      </dsp:nvSpPr>
      <dsp:spPr>
        <a:xfrm rot="10800000">
          <a:off x="365664" y="2437765"/>
          <a:ext cx="3580467" cy="2979490"/>
        </a:xfrm>
        <a:prstGeom prst="round2SameRect">
          <a:avLst>
            <a:gd name="adj1" fmla="val 10500"/>
            <a:gd name="adj2" fmla="val 0"/>
          </a:avLst>
        </a:prstGeom>
        <a:solidFill>
          <a:schemeClr val="accent2">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163576" rIns="163576" bIns="163576" numCol="1" spcCol="1270" anchor="t" anchorCtr="0">
          <a:noAutofit/>
        </a:bodyPr>
        <a:lstStyle/>
        <a:p>
          <a:pPr marL="0" lvl="0" indent="0" algn="ctr" defTabSz="1022350">
            <a:lnSpc>
              <a:spcPct val="90000"/>
            </a:lnSpc>
            <a:spcBef>
              <a:spcPct val="0"/>
            </a:spcBef>
            <a:spcAft>
              <a:spcPct val="35000"/>
            </a:spcAft>
            <a:buNone/>
          </a:pPr>
          <a:r>
            <a:rPr lang="en-US" sz="2300" b="1" kern="1200" dirty="0">
              <a:latin typeface="Roboto" panose="02000000000000000000" pitchFamily="2" charset="0"/>
              <a:ea typeface="Roboto" panose="02000000000000000000" pitchFamily="2" charset="0"/>
            </a:rPr>
            <a:t>Restricted Events</a:t>
          </a:r>
        </a:p>
        <a:p>
          <a:pPr marL="0" lvl="0" indent="0" algn="ctr" defTabSz="1022350">
            <a:lnSpc>
              <a:spcPct val="90000"/>
            </a:lnSpc>
            <a:spcBef>
              <a:spcPct val="0"/>
            </a:spcBef>
            <a:spcAft>
              <a:spcPct val="35000"/>
            </a:spcAft>
            <a:buNone/>
          </a:pPr>
          <a:endParaRPr lang="en-US" sz="2300" b="1" kern="1200" dirty="0">
            <a:latin typeface="Roboto" panose="02000000000000000000" pitchFamily="2" charset="0"/>
            <a:ea typeface="Roboto" panose="02000000000000000000" pitchFamily="2" charset="0"/>
          </a:endParaRPr>
        </a:p>
        <a:p>
          <a:pPr marL="0" lvl="0" indent="0" algn="ctr" defTabSz="1022350">
            <a:lnSpc>
              <a:spcPct val="90000"/>
            </a:lnSpc>
            <a:spcBef>
              <a:spcPct val="0"/>
            </a:spcBef>
            <a:spcAft>
              <a:spcPct val="35000"/>
            </a:spcAft>
            <a:buNone/>
          </a:pPr>
          <a:r>
            <a:rPr lang="en-US" sz="2300" kern="1200" dirty="0">
              <a:latin typeface="Roboto" panose="02000000000000000000" pitchFamily="2" charset="0"/>
              <a:ea typeface="Roboto" panose="02000000000000000000" pitchFamily="2" charset="0"/>
            </a:rPr>
            <a:t>Underground Economy</a:t>
          </a:r>
        </a:p>
        <a:p>
          <a:pPr marL="0" lvl="0" indent="0" algn="ctr" defTabSz="1022350">
            <a:lnSpc>
              <a:spcPct val="90000"/>
            </a:lnSpc>
            <a:spcBef>
              <a:spcPct val="0"/>
            </a:spcBef>
            <a:spcAft>
              <a:spcPct val="35000"/>
            </a:spcAft>
            <a:buNone/>
          </a:pPr>
          <a:endParaRPr lang="en-US" sz="2300" kern="1200" dirty="0">
            <a:latin typeface="Roboto" panose="02000000000000000000" pitchFamily="2" charset="0"/>
            <a:ea typeface="Roboto" panose="02000000000000000000" pitchFamily="2" charset="0"/>
          </a:endParaRPr>
        </a:p>
        <a:p>
          <a:pPr marL="0" lvl="0" indent="0" algn="ctr" defTabSz="1022350">
            <a:lnSpc>
              <a:spcPct val="90000"/>
            </a:lnSpc>
            <a:spcBef>
              <a:spcPct val="0"/>
            </a:spcBef>
            <a:spcAft>
              <a:spcPct val="35000"/>
            </a:spcAft>
            <a:buNone/>
          </a:pPr>
          <a:r>
            <a:rPr lang="en-US" sz="2300" kern="1200" dirty="0">
              <a:latin typeface="Roboto" panose="02000000000000000000" pitchFamily="2" charset="0"/>
              <a:ea typeface="Roboto" panose="02000000000000000000" pitchFamily="2" charset="0"/>
            </a:rPr>
            <a:t>Regional Internet Security Events (RISE)</a:t>
          </a:r>
        </a:p>
      </dsp:txBody>
      <dsp:txXfrm rot="10800000">
        <a:off x="457294" y="2437765"/>
        <a:ext cx="3397207" cy="2887860"/>
      </dsp:txXfrm>
    </dsp:sp>
    <dsp:sp modelId="{A02299ED-20B5-4ABE-8896-544E680A6C47}">
      <dsp:nvSpPr>
        <dsp:cNvPr id="0" name=""/>
        <dsp:cNvSpPr/>
      </dsp:nvSpPr>
      <dsp:spPr>
        <a:xfrm>
          <a:off x="4304178" y="325035"/>
          <a:ext cx="3580467" cy="1787694"/>
        </a:xfrm>
        <a:prstGeom prst="roundRect">
          <a:avLst>
            <a:gd name="adj" fmla="val 1000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30000" r="-30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691D781-C033-4279-94F4-88A2689359AC}">
      <dsp:nvSpPr>
        <dsp:cNvPr id="0" name=""/>
        <dsp:cNvSpPr/>
      </dsp:nvSpPr>
      <dsp:spPr>
        <a:xfrm rot="10800000">
          <a:off x="4304178" y="2437765"/>
          <a:ext cx="3580467" cy="2979490"/>
        </a:xfrm>
        <a:prstGeom prst="round2SameRect">
          <a:avLst>
            <a:gd name="adj1" fmla="val 10500"/>
            <a:gd name="adj2" fmla="val 0"/>
          </a:avLst>
        </a:prstGeom>
        <a:solidFill>
          <a:schemeClr val="tx1">
            <a:lumMod val="50000"/>
            <a:lumOff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163576" rIns="163576" bIns="163576" numCol="1" spcCol="1270" anchor="t" anchorCtr="0">
          <a:noAutofit/>
        </a:bodyPr>
        <a:lstStyle/>
        <a:p>
          <a:pPr marL="0" lvl="0" indent="0" algn="ctr" defTabSz="1022350">
            <a:lnSpc>
              <a:spcPct val="90000"/>
            </a:lnSpc>
            <a:spcBef>
              <a:spcPct val="0"/>
            </a:spcBef>
            <a:spcAft>
              <a:spcPct val="35000"/>
            </a:spcAft>
            <a:buNone/>
          </a:pPr>
          <a:r>
            <a:rPr lang="en-US" sz="2300" b="1" kern="1200" dirty="0">
              <a:latin typeface="Roboto" panose="02000000000000000000" pitchFamily="2" charset="0"/>
              <a:ea typeface="Roboto" panose="02000000000000000000" pitchFamily="2" charset="0"/>
            </a:rPr>
            <a:t>Free Tools / Services</a:t>
          </a:r>
        </a:p>
        <a:p>
          <a:pPr marL="171450" lvl="1" indent="-171450" algn="l" defTabSz="800100">
            <a:lnSpc>
              <a:spcPct val="90000"/>
            </a:lnSpc>
            <a:spcBef>
              <a:spcPct val="0"/>
            </a:spcBef>
            <a:spcAft>
              <a:spcPct val="15000"/>
            </a:spcAft>
            <a:buChar char="•"/>
          </a:pPr>
          <a:r>
            <a:rPr lang="en-US" sz="1800" kern="1200" dirty="0" err="1">
              <a:latin typeface="Tahoma" panose="020B0604030504040204" pitchFamily="34" charset="0"/>
              <a:ea typeface="Tahoma" panose="020B0604030504040204" pitchFamily="34" charset="0"/>
              <a:cs typeface="Tahoma" panose="020B0604030504040204" pitchFamily="34" charset="0"/>
            </a:rPr>
            <a:t>NimbusTM</a:t>
          </a:r>
          <a:endParaRPr lang="en-US" sz="1800" kern="1200" dirty="0">
            <a:latin typeface="Tahoma" panose="020B0604030504040204" pitchFamily="34" charset="0"/>
            <a:ea typeface="Tahoma" panose="020B0604030504040204" pitchFamily="34" charset="0"/>
            <a:cs typeface="Tahoma" panose="020B0604030504040204" pitchFamily="34" charset="0"/>
          </a:endParaRPr>
        </a:p>
        <a:p>
          <a:pPr marL="171450" lvl="1" indent="-171450" algn="l" defTabSz="800100">
            <a:lnSpc>
              <a:spcPct val="90000"/>
            </a:lnSpc>
            <a:spcBef>
              <a:spcPct val="0"/>
            </a:spcBef>
            <a:spcAft>
              <a:spcPct val="15000"/>
            </a:spcAft>
            <a:buChar char="•"/>
          </a:pPr>
          <a:r>
            <a:rPr lang="en-US" sz="1800" kern="1200">
              <a:latin typeface="Tahoma" panose="020B0604030504040204" pitchFamily="34" charset="0"/>
              <a:ea typeface="Tahoma" panose="020B0604030504040204" pitchFamily="34" charset="0"/>
              <a:cs typeface="Tahoma" panose="020B0604030504040204" pitchFamily="34" charset="0"/>
            </a:rPr>
            <a:t>BOGON Reference</a:t>
          </a:r>
          <a:endParaRPr lang="en-US" sz="1800" kern="1200" dirty="0">
            <a:latin typeface="Tahoma" panose="020B0604030504040204" pitchFamily="34" charset="0"/>
            <a:ea typeface="Tahoma" panose="020B0604030504040204" pitchFamily="34" charset="0"/>
            <a:cs typeface="Tahoma" panose="020B0604030504040204" pitchFamily="34" charset="0"/>
          </a:endParaRPr>
        </a:p>
        <a:p>
          <a:pPr marL="171450" lvl="1" indent="-171450" algn="l" defTabSz="800100">
            <a:lnSpc>
              <a:spcPct val="90000"/>
            </a:lnSpc>
            <a:spcBef>
              <a:spcPct val="0"/>
            </a:spcBef>
            <a:spcAft>
              <a:spcPct val="15000"/>
            </a:spcAft>
            <a:buChar char="•"/>
          </a:pPr>
          <a:r>
            <a:rPr lang="en-US" sz="1800" kern="1200">
              <a:latin typeface="Tahoma" panose="020B0604030504040204" pitchFamily="34" charset="0"/>
              <a:ea typeface="Tahoma" panose="020B0604030504040204" pitchFamily="34" charset="0"/>
              <a:cs typeface="Tahoma" panose="020B0604030504040204" pitchFamily="34" charset="0"/>
            </a:rPr>
            <a:t>Malware Hash Registry</a:t>
          </a:r>
          <a:endParaRPr lang="en-US" sz="1800" kern="1200" dirty="0">
            <a:latin typeface="Tahoma" panose="020B0604030504040204" pitchFamily="34" charset="0"/>
            <a:ea typeface="Tahoma" panose="020B0604030504040204" pitchFamily="34" charset="0"/>
            <a:cs typeface="Tahoma" panose="020B0604030504040204" pitchFamily="34" charset="0"/>
          </a:endParaRPr>
        </a:p>
        <a:p>
          <a:pPr marL="171450" lvl="1" indent="-171450" algn="l" defTabSz="800100">
            <a:lnSpc>
              <a:spcPct val="90000"/>
            </a:lnSpc>
            <a:spcBef>
              <a:spcPct val="0"/>
            </a:spcBef>
            <a:spcAft>
              <a:spcPct val="15000"/>
            </a:spcAft>
            <a:buChar char="•"/>
          </a:pPr>
          <a:r>
            <a:rPr lang="en-US" sz="1800" kern="1200">
              <a:latin typeface="Tahoma" panose="020B0604030504040204" pitchFamily="34" charset="0"/>
              <a:ea typeface="Tahoma" panose="020B0604030504040204" pitchFamily="34" charset="0"/>
              <a:cs typeface="Tahoma" panose="020B0604030504040204" pitchFamily="34" charset="0"/>
            </a:rPr>
            <a:t>Unwanted Traffic Removal Service</a:t>
          </a:r>
          <a:endParaRPr lang="en-US" sz="1800" kern="1200" dirty="0">
            <a:latin typeface="Tahoma" panose="020B0604030504040204" pitchFamily="34" charset="0"/>
            <a:ea typeface="Tahoma" panose="020B0604030504040204" pitchFamily="34" charset="0"/>
            <a:cs typeface="Tahoma" panose="020B0604030504040204" pitchFamily="34" charset="0"/>
          </a:endParaRPr>
        </a:p>
        <a:p>
          <a:pPr marL="171450" lvl="1" indent="-171450" algn="l" defTabSz="800100">
            <a:lnSpc>
              <a:spcPct val="90000"/>
            </a:lnSpc>
            <a:spcBef>
              <a:spcPct val="0"/>
            </a:spcBef>
            <a:spcAft>
              <a:spcPct val="15000"/>
            </a:spcAft>
            <a:buChar char="•"/>
          </a:pPr>
          <a:r>
            <a:rPr lang="en-US" sz="1800" kern="1200" dirty="0">
              <a:latin typeface="Tahoma" panose="020B0604030504040204" pitchFamily="34" charset="0"/>
              <a:ea typeface="Tahoma" panose="020B0604030504040204" pitchFamily="34" charset="0"/>
              <a:cs typeface="Tahoma" panose="020B0604030504040204" pitchFamily="34" charset="0"/>
            </a:rPr>
            <a:t>Dragon News Bytes (threat news feed)</a:t>
          </a:r>
        </a:p>
      </dsp:txBody>
      <dsp:txXfrm rot="10800000">
        <a:off x="4395808" y="2437765"/>
        <a:ext cx="3397207" cy="2887860"/>
      </dsp:txXfrm>
    </dsp:sp>
    <dsp:sp modelId="{54B3C218-7726-49A6-A090-7E1F4C6EFC5E}">
      <dsp:nvSpPr>
        <dsp:cNvPr id="0" name=""/>
        <dsp:cNvSpPr/>
      </dsp:nvSpPr>
      <dsp:spPr>
        <a:xfrm>
          <a:off x="8242692" y="325035"/>
          <a:ext cx="3580467" cy="1787694"/>
        </a:xfrm>
        <a:prstGeom prst="roundRect">
          <a:avLst>
            <a:gd name="adj" fmla="val 10000"/>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t="-17000" b="-17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8340456-9970-47DF-8071-F524817039D6}">
      <dsp:nvSpPr>
        <dsp:cNvPr id="0" name=""/>
        <dsp:cNvSpPr/>
      </dsp:nvSpPr>
      <dsp:spPr>
        <a:xfrm rot="10800000">
          <a:off x="8242692" y="2437765"/>
          <a:ext cx="3580467" cy="2979490"/>
        </a:xfrm>
        <a:prstGeom prst="round2SameRect">
          <a:avLst>
            <a:gd name="adj1" fmla="val 10500"/>
            <a:gd name="adj2" fmla="val 0"/>
          </a:avLst>
        </a:prstGeom>
        <a:solidFill>
          <a:schemeClr val="tx1">
            <a:lumMod val="75000"/>
            <a:lumOff val="2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163576" rIns="163576" bIns="163576" numCol="1" spcCol="1270" anchor="t" anchorCtr="0">
          <a:noAutofit/>
        </a:bodyPr>
        <a:lstStyle/>
        <a:p>
          <a:pPr marL="0" lvl="0" indent="0" algn="ctr" defTabSz="1022350">
            <a:lnSpc>
              <a:spcPct val="90000"/>
            </a:lnSpc>
            <a:spcBef>
              <a:spcPct val="0"/>
            </a:spcBef>
            <a:spcAft>
              <a:spcPct val="35000"/>
            </a:spcAft>
            <a:buNone/>
          </a:pPr>
          <a:r>
            <a:rPr lang="en-US" sz="2300" b="1" kern="1200" dirty="0">
              <a:latin typeface="Roboto" panose="02000000000000000000" pitchFamily="2" charset="0"/>
              <a:ea typeface="Roboto" panose="02000000000000000000" pitchFamily="2" charset="0"/>
            </a:rPr>
            <a:t>CSIRT Assistance</a:t>
          </a:r>
        </a:p>
        <a:p>
          <a:pPr marL="0" lvl="0" indent="0" algn="ctr" defTabSz="1022350">
            <a:lnSpc>
              <a:spcPct val="90000"/>
            </a:lnSpc>
            <a:spcBef>
              <a:spcPct val="0"/>
            </a:spcBef>
            <a:spcAft>
              <a:spcPct val="35000"/>
            </a:spcAft>
            <a:buNone/>
          </a:pPr>
          <a:r>
            <a:rPr lang="en-US" sz="2300" b="1" kern="1200" dirty="0">
              <a:latin typeface="Roboto" panose="02000000000000000000" pitchFamily="2" charset="0"/>
              <a:ea typeface="Roboto" panose="02000000000000000000" pitchFamily="2" charset="0"/>
            </a:rPr>
            <a:t>137 </a:t>
          </a:r>
          <a:r>
            <a:rPr lang="en-US" sz="2300" kern="1200" dirty="0">
              <a:latin typeface="Roboto" panose="02000000000000000000" pitchFamily="2" charset="0"/>
              <a:ea typeface="Roboto" panose="02000000000000000000" pitchFamily="2" charset="0"/>
            </a:rPr>
            <a:t>CSIRT Teams</a:t>
          </a:r>
        </a:p>
        <a:p>
          <a:pPr marL="0" lvl="0" indent="0" algn="ctr" defTabSz="1022350">
            <a:lnSpc>
              <a:spcPct val="90000"/>
            </a:lnSpc>
            <a:spcBef>
              <a:spcPct val="0"/>
            </a:spcBef>
            <a:spcAft>
              <a:spcPct val="35000"/>
            </a:spcAft>
            <a:buNone/>
          </a:pPr>
          <a:r>
            <a:rPr lang="en-US" sz="2300" b="0" i="0" kern="1200" dirty="0">
              <a:latin typeface="Roboto" panose="02000000000000000000" pitchFamily="2" charset="0"/>
              <a:ea typeface="Roboto" panose="02000000000000000000" pitchFamily="2" charset="0"/>
            </a:rPr>
            <a:t>52% of IPV4</a:t>
          </a:r>
          <a:endParaRPr lang="en-US" sz="2300" kern="1200" dirty="0">
            <a:latin typeface="Roboto" panose="02000000000000000000" pitchFamily="2" charset="0"/>
            <a:ea typeface="Roboto" panose="02000000000000000000" pitchFamily="2" charset="0"/>
          </a:endParaRPr>
        </a:p>
        <a:p>
          <a:pPr marL="0" lvl="0" indent="0" algn="ctr" defTabSz="1022350">
            <a:lnSpc>
              <a:spcPct val="90000"/>
            </a:lnSpc>
            <a:spcBef>
              <a:spcPct val="0"/>
            </a:spcBef>
            <a:spcAft>
              <a:spcPct val="35000"/>
            </a:spcAft>
            <a:buNone/>
          </a:pPr>
          <a:r>
            <a:rPr lang="en-US" sz="2300" b="0" i="0" kern="1200" dirty="0">
              <a:latin typeface="Roboto" panose="02000000000000000000" pitchFamily="2" charset="0"/>
              <a:ea typeface="Roboto" panose="02000000000000000000" pitchFamily="2" charset="0"/>
            </a:rPr>
            <a:t>75% of IPV6</a:t>
          </a:r>
          <a:endParaRPr lang="en-US" sz="2300" kern="1200" dirty="0">
            <a:latin typeface="Roboto" panose="02000000000000000000" pitchFamily="2" charset="0"/>
            <a:ea typeface="Roboto" panose="02000000000000000000" pitchFamily="2" charset="0"/>
          </a:endParaRPr>
        </a:p>
      </dsp:txBody>
      <dsp:txXfrm rot="10800000">
        <a:off x="8334322" y="2437765"/>
        <a:ext cx="3397207" cy="2887860"/>
      </dsp:txXfrm>
    </dsp:sp>
  </dsp:spTree>
</dsp:drawing>
</file>

<file path=ppt/diagrams/layout1.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5138"/>
          </a:xfrm>
          <a:prstGeom prst="rect">
            <a:avLst/>
          </a:prstGeom>
        </p:spPr>
        <p:txBody>
          <a:bodyPr vert="horz" lIns="91440" tIns="45720" rIns="91440" bIns="45720" rtlCol="0"/>
          <a:lstStyle>
            <a:lvl1pPr algn="r">
              <a:defRPr sz="1200"/>
            </a:lvl1pPr>
          </a:lstStyle>
          <a:p>
            <a:fld id="{086ABA6D-A0A9-ED45-8780-DD1F85BCA3AB}" type="datetimeFigureOut">
              <a:rPr lang="en-US" smtClean="0"/>
              <a:t>4/12/21</a:t>
            </a:fld>
            <a:endParaRPr lang="en-US"/>
          </a:p>
        </p:txBody>
      </p:sp>
      <p:sp>
        <p:nvSpPr>
          <p:cNvPr id="4" name="Footer Placeholder 3"/>
          <p:cNvSpPr>
            <a:spLocks noGrp="1"/>
          </p:cNvSpPr>
          <p:nvPr>
            <p:ph type="ftr" sz="quarter" idx="2"/>
          </p:nvPr>
        </p:nvSpPr>
        <p:spPr>
          <a:xfrm>
            <a:off x="0" y="8829675"/>
            <a:ext cx="3038475" cy="46513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lIns="91440" tIns="45720" rIns="91440" bIns="45720" rtlCol="0" anchor="b"/>
          <a:lstStyle>
            <a:lvl1pPr algn="r">
              <a:defRPr sz="1200"/>
            </a:lvl1pPr>
          </a:lstStyle>
          <a:p>
            <a:fld id="{300B95CB-76A5-144E-9791-F5FB7A955422}" type="slidenum">
              <a:rPr lang="en-US" smtClean="0"/>
              <a:t>‹#›</a:t>
            </a:fld>
            <a:endParaRPr lang="en-US"/>
          </a:p>
        </p:txBody>
      </p:sp>
    </p:spTree>
    <p:extLst>
      <p:ext uri="{BB962C8B-B14F-4D97-AF65-F5344CB8AC3E}">
        <p14:creationId xmlns:p14="http://schemas.microsoft.com/office/powerpoint/2010/main" val="245759174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38" y="0"/>
            <a:ext cx="3038475" cy="465138"/>
          </a:xfrm>
          <a:prstGeom prst="rect">
            <a:avLst/>
          </a:prstGeom>
        </p:spPr>
        <p:txBody>
          <a:bodyPr vert="horz" lIns="91440" tIns="45720" rIns="91440" bIns="45720" rtlCol="0"/>
          <a:lstStyle>
            <a:lvl1pPr algn="r">
              <a:defRPr sz="1200"/>
            </a:lvl1pPr>
          </a:lstStyle>
          <a:p>
            <a:fld id="{D003725F-77D6-A945-B803-70E6DDD300E4}" type="datetimeFigureOut">
              <a:rPr lang="en-US" smtClean="0"/>
              <a:t>4/12/21</a:t>
            </a:fld>
            <a:endParaRPr lang="en-US"/>
          </a:p>
        </p:txBody>
      </p:sp>
      <p:sp>
        <p:nvSpPr>
          <p:cNvPr id="4" name="Slide Image Placeholder 3"/>
          <p:cNvSpPr>
            <a:spLocks noGrp="1" noRot="1" noChangeAspect="1"/>
          </p:cNvSpPr>
          <p:nvPr>
            <p:ph type="sldImg" idx="2"/>
          </p:nvPr>
        </p:nvSpPr>
        <p:spPr>
          <a:xfrm>
            <a:off x="3355996" y="6937727"/>
            <a:ext cx="2952729" cy="1661761"/>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695325"/>
            <a:ext cx="5607050" cy="601221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675"/>
            <a:ext cx="3038475" cy="465138"/>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38" y="8829675"/>
            <a:ext cx="3038475" cy="465138"/>
          </a:xfrm>
          <a:prstGeom prst="rect">
            <a:avLst/>
          </a:prstGeom>
        </p:spPr>
        <p:txBody>
          <a:bodyPr vert="horz" lIns="91440" tIns="45720" rIns="91440" bIns="45720" rtlCol="0" anchor="b"/>
          <a:lstStyle>
            <a:lvl1pPr algn="r">
              <a:defRPr sz="1200"/>
            </a:lvl1pPr>
          </a:lstStyle>
          <a:p>
            <a:fld id="{55432562-BCB0-9B48-AA01-C9FD609DB495}" type="slidenum">
              <a:rPr lang="en-US" smtClean="0"/>
              <a:t>‹#›</a:t>
            </a:fld>
            <a:endParaRPr lang="en-US"/>
          </a:p>
        </p:txBody>
      </p:sp>
    </p:spTree>
    <p:extLst>
      <p:ext uri="{BB962C8B-B14F-4D97-AF65-F5344CB8AC3E}">
        <p14:creationId xmlns:p14="http://schemas.microsoft.com/office/powerpoint/2010/main" val="46909765"/>
      </p:ext>
    </p:extLst>
  </p:cSld>
  <p:clrMap bg1="lt1" tx1="dk1" bg2="lt2" tx2="dk2" accent1="accent1" accent2="accent2" accent3="accent3" accent4="accent4" accent5="accent5" accent6="accent6" hlink="hlink" folHlink="folHlink"/>
  <p:hf hdr="0" ftr="0" dt="0"/>
  <p:notesStyle>
    <a:lvl1pPr marL="0" algn="l" defTabSz="609493" rtl="0" eaLnBrk="1" latinLnBrk="0" hangingPunct="1">
      <a:spcAft>
        <a:spcPts val="600"/>
      </a:spcAft>
      <a:defRPr sz="1400" kern="1200">
        <a:solidFill>
          <a:schemeClr val="tx1"/>
        </a:solidFill>
        <a:latin typeface="Tahoma" charset="0"/>
        <a:ea typeface="Tahoma" charset="0"/>
        <a:cs typeface="Tahoma" charset="0"/>
      </a:defRPr>
    </a:lvl1pPr>
    <a:lvl2pPr marL="579438" indent="-285750" algn="l" defTabSz="609493" rtl="0" eaLnBrk="1" latinLnBrk="0" hangingPunct="1">
      <a:spcAft>
        <a:spcPts val="600"/>
      </a:spcAft>
      <a:buClr>
        <a:srgbClr val="00B4EB"/>
      </a:buClr>
      <a:buFont typeface="Arial" charset="0"/>
      <a:buChar char="•"/>
      <a:tabLst/>
      <a:defRPr sz="1400" kern="1200">
        <a:solidFill>
          <a:schemeClr val="tx1"/>
        </a:solidFill>
        <a:latin typeface="Tahoma" charset="0"/>
        <a:ea typeface="Tahoma" charset="0"/>
        <a:cs typeface="Tahoma" charset="0"/>
      </a:defRPr>
    </a:lvl2pPr>
    <a:lvl3pPr marL="752475" indent="-236538" algn="l" defTabSz="609493" rtl="0" eaLnBrk="1" latinLnBrk="0" hangingPunct="1">
      <a:spcAft>
        <a:spcPts val="600"/>
      </a:spcAft>
      <a:buClr>
        <a:srgbClr val="00B4EB"/>
      </a:buClr>
      <a:buFont typeface="Arial" charset="0"/>
      <a:buChar char="•"/>
      <a:tabLst/>
      <a:defRPr sz="1400" kern="1200">
        <a:solidFill>
          <a:schemeClr val="tx1"/>
        </a:solidFill>
        <a:latin typeface="Tahoma" charset="0"/>
        <a:ea typeface="Tahoma" charset="0"/>
        <a:cs typeface="Tahoma" charset="0"/>
      </a:defRPr>
    </a:lvl3pPr>
    <a:lvl4pPr marL="974725" indent="-222250" algn="l" defTabSz="609493" rtl="0" eaLnBrk="1" latinLnBrk="0" hangingPunct="1">
      <a:spcAft>
        <a:spcPts val="600"/>
      </a:spcAft>
      <a:buClr>
        <a:srgbClr val="7C8184"/>
      </a:buClr>
      <a:buFont typeface="Arial" charset="0"/>
      <a:buChar char="•"/>
      <a:tabLst/>
      <a:defRPr sz="1400" kern="1200">
        <a:solidFill>
          <a:schemeClr val="tx1"/>
        </a:solidFill>
        <a:latin typeface="Tahoma" charset="0"/>
        <a:ea typeface="Tahoma" charset="0"/>
        <a:cs typeface="Tahoma" charset="0"/>
      </a:defRPr>
    </a:lvl4pPr>
    <a:lvl5pPr marL="1209675" indent="-234950" algn="l" defTabSz="609493" rtl="0" eaLnBrk="1" latinLnBrk="0" hangingPunct="1">
      <a:spcAft>
        <a:spcPts val="600"/>
      </a:spcAft>
      <a:buClr>
        <a:srgbClr val="7C8184"/>
      </a:buClr>
      <a:buFont typeface="Arial" charset="0"/>
      <a:buChar char="•"/>
      <a:tabLst/>
      <a:defRPr sz="1400" kern="1200">
        <a:solidFill>
          <a:schemeClr val="tx1"/>
        </a:solidFill>
        <a:latin typeface="Tahoma" charset="0"/>
        <a:ea typeface="Tahoma" charset="0"/>
        <a:cs typeface="Tahoma" charset="0"/>
      </a:defRPr>
    </a:lvl5pPr>
    <a:lvl6pPr marL="3047467" algn="l" defTabSz="609493" rtl="0" eaLnBrk="1" latinLnBrk="0" hangingPunct="1">
      <a:defRPr sz="1600" kern="1200">
        <a:solidFill>
          <a:schemeClr val="tx1"/>
        </a:solidFill>
        <a:latin typeface="+mn-lt"/>
        <a:ea typeface="+mn-ea"/>
        <a:cs typeface="+mn-cs"/>
      </a:defRPr>
    </a:lvl6pPr>
    <a:lvl7pPr marL="3656960" algn="l" defTabSz="609493" rtl="0" eaLnBrk="1" latinLnBrk="0" hangingPunct="1">
      <a:defRPr sz="1600" kern="1200">
        <a:solidFill>
          <a:schemeClr val="tx1"/>
        </a:solidFill>
        <a:latin typeface="+mn-lt"/>
        <a:ea typeface="+mn-ea"/>
        <a:cs typeface="+mn-cs"/>
      </a:defRPr>
    </a:lvl7pPr>
    <a:lvl8pPr marL="4266453" algn="l" defTabSz="609493" rtl="0" eaLnBrk="1" latinLnBrk="0" hangingPunct="1">
      <a:defRPr sz="1600" kern="1200">
        <a:solidFill>
          <a:schemeClr val="tx1"/>
        </a:solidFill>
        <a:latin typeface="+mn-lt"/>
        <a:ea typeface="+mn-ea"/>
        <a:cs typeface="+mn-cs"/>
      </a:defRPr>
    </a:lvl8pPr>
    <a:lvl9pPr marL="4875947" algn="l" defTabSz="609493"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55975" y="6937375"/>
            <a:ext cx="2952750" cy="1662113"/>
          </a:xfrm>
        </p:spPr>
      </p:sp>
      <p:sp>
        <p:nvSpPr>
          <p:cNvPr id="3" name="Notes Placeholder 2"/>
          <p:cNvSpPr>
            <a:spLocks noGrp="1"/>
          </p:cNvSpPr>
          <p:nvPr>
            <p:ph type="body" idx="1"/>
          </p:nvPr>
        </p:nvSpPr>
        <p:spPr/>
        <p:txBody>
          <a:bodyPr/>
          <a:lstStyle/>
          <a:p>
            <a:pPr marL="0" marR="0" lvl="0" indent="0" algn="l" defTabSz="609493" rtl="0" eaLnBrk="1" fontAlgn="auto" latinLnBrk="0" hangingPunct="1">
              <a:lnSpc>
                <a:spcPct val="100000"/>
              </a:lnSpc>
              <a:spcBef>
                <a:spcPts val="0"/>
              </a:spcBef>
              <a:spcAft>
                <a:spcPts val="600"/>
              </a:spcAft>
              <a:buClrTx/>
              <a:buSzTx/>
              <a:buFontTx/>
              <a:buNone/>
              <a:tabLst/>
              <a:defRPr/>
            </a:pPr>
            <a:endParaRPr lang="en-US" b="1" i="1" dirty="0"/>
          </a:p>
        </p:txBody>
      </p:sp>
      <p:sp>
        <p:nvSpPr>
          <p:cNvPr id="4" name="Slide Number Placeholder 3"/>
          <p:cNvSpPr>
            <a:spLocks noGrp="1"/>
          </p:cNvSpPr>
          <p:nvPr>
            <p:ph type="sldNum" sz="quarter" idx="10"/>
          </p:nvPr>
        </p:nvSpPr>
        <p:spPr/>
        <p:txBody>
          <a:bodyPr/>
          <a:lstStyle/>
          <a:p>
            <a:fld id="{55432562-BCB0-9B48-AA01-C9FD609DB495}" type="slidenum">
              <a:rPr lang="en-US" smtClean="0"/>
              <a:t>1</a:t>
            </a:fld>
            <a:endParaRPr lang="en-US"/>
          </a:p>
        </p:txBody>
      </p:sp>
    </p:spTree>
    <p:extLst>
      <p:ext uri="{BB962C8B-B14F-4D97-AF65-F5344CB8AC3E}">
        <p14:creationId xmlns:p14="http://schemas.microsoft.com/office/powerpoint/2010/main" val="7265248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55975" y="6937375"/>
            <a:ext cx="2952750" cy="1662113"/>
          </a:xfrm>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dirty="0"/>
              <a:t>I have a short document I will leave with you detailing the data sharing ecosystem and the types of data that is shared with us from partners around the world.</a:t>
            </a:r>
          </a:p>
          <a:p>
            <a:pPr marL="285750" indent="-285750">
              <a:buFont typeface="Arial" panose="020B0604020202020204" pitchFamily="34" charset="0"/>
              <a:buChar char="•"/>
            </a:pPr>
            <a:r>
              <a:rPr lang="en-US" dirty="0"/>
              <a:t>For the past 12 years, we have been running our own exclusive events. People must apply for admittance, as we verify the identities of everyone involved. Attendance is limited and TLP-Amber and Red case studies are discussed among other things.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We conduct 4 events per year – a major conference, typically in Europe call The Underground Economy conference, and 3 regional events called Regional Internet Security Events or RISE</a:t>
            </a:r>
          </a:p>
          <a:p>
            <a:pPr marL="0" marR="0" lvl="0" indent="0" algn="l" defTabSz="609493" rtl="0" eaLnBrk="1" fontAlgn="auto" latinLnBrk="0" hangingPunct="1">
              <a:lnSpc>
                <a:spcPct val="100000"/>
              </a:lnSpc>
              <a:spcBef>
                <a:spcPts val="0"/>
              </a:spcBef>
              <a:spcAft>
                <a:spcPts val="600"/>
              </a:spcAft>
              <a:buClrTx/>
              <a:buSzTx/>
              <a:buFontTx/>
              <a:buNone/>
              <a:tabLst/>
              <a:defRPr/>
            </a:pPr>
            <a:endParaRPr lang="en-US" dirty="0"/>
          </a:p>
          <a:p>
            <a:pPr marL="0" marR="0" lvl="0" indent="0" algn="l" defTabSz="609493" rtl="0" eaLnBrk="1" fontAlgn="auto" latinLnBrk="0" hangingPunct="1">
              <a:lnSpc>
                <a:spcPct val="100000"/>
              </a:lnSpc>
              <a:spcBef>
                <a:spcPts val="0"/>
              </a:spcBef>
              <a:spcAft>
                <a:spcPts val="600"/>
              </a:spcAft>
              <a:buClrTx/>
              <a:buSzTx/>
              <a:buFontTx/>
              <a:buNone/>
              <a:tabLst/>
              <a:defRPr/>
            </a:pPr>
            <a:r>
              <a:rPr lang="en-US" dirty="0"/>
              <a:t>These events are opportunities for us throughout the year to get the public and private sector analysts and investigators together to network and dig into some common problems. Sometimes they even get together do intelligence gathering blitzes as a group to help the community with such things as finding missing persons.</a:t>
            </a:r>
          </a:p>
          <a:p>
            <a:endParaRPr lang="en-US" dirty="0"/>
          </a:p>
          <a:p>
            <a:pPr marL="285750" indent="-285750">
              <a:buFont typeface="Arial" panose="020B0604020202020204" pitchFamily="34" charset="0"/>
              <a:buChar char="•"/>
            </a:pPr>
            <a:r>
              <a:rPr lang="en-US" dirty="0"/>
              <a:t>These gatherings bring together the top minds in the cyber industry with cyber law enforcement.</a:t>
            </a:r>
          </a:p>
          <a:p>
            <a:pPr marL="285750" marR="0" lvl="0" indent="-285750" algn="l" defTabSz="609493"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dirty="0"/>
              <a:t>There is no cost to attend. </a:t>
            </a:r>
          </a:p>
          <a:p>
            <a:pPr marL="285750" marR="0" lvl="0" indent="-285750" algn="l" defTabSz="609493"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dirty="0"/>
              <a:t>Let me know if you’d like to apply for admittance.</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Beyond events our no-cost Community Services have a global impact… For example…</a:t>
            </a:r>
          </a:p>
          <a:p>
            <a:pPr marL="0" indent="0">
              <a:buFont typeface="Arial" panose="020B0604020202020204" pitchFamily="34" charset="0"/>
              <a:buNone/>
            </a:pPr>
            <a:endParaRPr lang="en-US" dirty="0"/>
          </a:p>
          <a:p>
            <a:pPr marL="285750" indent="-285750">
              <a:buFont typeface="Arial" panose="020B0604020202020204" pitchFamily="34" charset="0"/>
              <a:buChar char="•"/>
            </a:pPr>
            <a:r>
              <a:rPr lang="en-US" dirty="0"/>
              <a:t>We enable CSIRTs worldwide to block compromised devices.</a:t>
            </a:r>
          </a:p>
          <a:p>
            <a:pPr marL="285750" indent="-285750">
              <a:buFont typeface="Arial" panose="020B0604020202020204" pitchFamily="34" charset="0"/>
              <a:buChar char="•"/>
            </a:pPr>
            <a:r>
              <a:rPr lang="en-US" sz="1400" b="0" i="0" kern="1200" dirty="0">
                <a:solidFill>
                  <a:schemeClr val="tx1"/>
                </a:solidFill>
                <a:effectLst/>
                <a:latin typeface="Tahoma" charset="0"/>
                <a:ea typeface="Tahoma" charset="0"/>
                <a:cs typeface="Tahoma" charset="0"/>
              </a:rPr>
              <a:t>Through this CSIRT assistance program, we help protect, over ½ of all IPV4 and 3/4s of all IPV6</a:t>
            </a:r>
          </a:p>
          <a:p>
            <a:pPr marL="285750" indent="-285750">
              <a:buFont typeface="Arial" panose="020B0604020202020204" pitchFamily="34" charset="0"/>
              <a:buChar char="•"/>
            </a:pPr>
            <a:r>
              <a:rPr lang="en-US" sz="1400" b="0" i="0" kern="1200" dirty="0">
                <a:solidFill>
                  <a:schemeClr val="tx1"/>
                </a:solidFill>
                <a:effectLst/>
                <a:latin typeface="Tahoma" charset="0"/>
                <a:ea typeface="Tahoma" charset="0"/>
                <a:cs typeface="Tahoma" charset="0"/>
              </a:rPr>
              <a:t>Our Dragon News Bytes is a popular threat news feed that goes out to over 6500 cyber executives and practitioners each day.  </a:t>
            </a:r>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55432562-BCB0-9B48-AA01-C9FD609DB495}" type="slidenum">
              <a:rPr lang="en-US" smtClean="0"/>
              <a:t>12</a:t>
            </a:fld>
            <a:endParaRPr lang="en-US"/>
          </a:p>
        </p:txBody>
      </p:sp>
    </p:spTree>
    <p:extLst>
      <p:ext uri="{BB962C8B-B14F-4D97-AF65-F5344CB8AC3E}">
        <p14:creationId xmlns:p14="http://schemas.microsoft.com/office/powerpoint/2010/main" val="41262959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55975" y="6937375"/>
            <a:ext cx="2952750" cy="166211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5432562-BCB0-9B48-AA01-C9FD609DB495}" type="slidenum">
              <a:rPr lang="en-US" smtClean="0"/>
              <a:t>13</a:t>
            </a:fld>
            <a:endParaRPr lang="en-US"/>
          </a:p>
        </p:txBody>
      </p:sp>
    </p:spTree>
    <p:extLst>
      <p:ext uri="{BB962C8B-B14F-4D97-AF65-F5344CB8AC3E}">
        <p14:creationId xmlns:p14="http://schemas.microsoft.com/office/powerpoint/2010/main" val="1952365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55975" y="6937375"/>
            <a:ext cx="2952750" cy="1662113"/>
          </a:xfrm>
        </p:spPr>
      </p:sp>
      <p:sp>
        <p:nvSpPr>
          <p:cNvPr id="3" name="Notes Placeholder 2"/>
          <p:cNvSpPr>
            <a:spLocks noGrp="1"/>
          </p:cNvSpPr>
          <p:nvPr>
            <p:ph type="body" idx="1"/>
          </p:nvPr>
        </p:nvSpPr>
        <p:spPr/>
        <p:txBody>
          <a:bodyPr/>
          <a:lstStyle/>
          <a:p>
            <a:r>
              <a:rPr lang="en-US" dirty="0"/>
              <a:t>We do enforce policies</a:t>
            </a:r>
          </a:p>
          <a:p>
            <a:r>
              <a:rPr lang="en-US" dirty="0"/>
              <a:t>Maximum times: 7 days</a:t>
            </a:r>
          </a:p>
          <a:p>
            <a:r>
              <a:rPr lang="en-US" dirty="0"/>
              <a:t>Maximum routes per peer</a:t>
            </a:r>
          </a:p>
        </p:txBody>
      </p:sp>
      <p:sp>
        <p:nvSpPr>
          <p:cNvPr id="4" name="Slide Number Placeholder 3"/>
          <p:cNvSpPr>
            <a:spLocks noGrp="1"/>
          </p:cNvSpPr>
          <p:nvPr>
            <p:ph type="sldNum" sz="quarter" idx="5"/>
          </p:nvPr>
        </p:nvSpPr>
        <p:spPr/>
        <p:txBody>
          <a:bodyPr/>
          <a:lstStyle/>
          <a:p>
            <a:fld id="{55432562-BCB0-9B48-AA01-C9FD609DB495}" type="slidenum">
              <a:rPr lang="en-US" smtClean="0"/>
              <a:t>14</a:t>
            </a:fld>
            <a:endParaRPr lang="en-US"/>
          </a:p>
        </p:txBody>
      </p:sp>
    </p:spTree>
    <p:extLst>
      <p:ext uri="{BB962C8B-B14F-4D97-AF65-F5344CB8AC3E}">
        <p14:creationId xmlns:p14="http://schemas.microsoft.com/office/powerpoint/2010/main" val="24211703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55975" y="6937375"/>
            <a:ext cx="2952750" cy="166211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5432562-BCB0-9B48-AA01-C9FD609DB495}" type="slidenum">
              <a:rPr lang="en-US" smtClean="0"/>
              <a:t>15</a:t>
            </a:fld>
            <a:endParaRPr lang="en-US"/>
          </a:p>
        </p:txBody>
      </p:sp>
    </p:spTree>
    <p:extLst>
      <p:ext uri="{BB962C8B-B14F-4D97-AF65-F5344CB8AC3E}">
        <p14:creationId xmlns:p14="http://schemas.microsoft.com/office/powerpoint/2010/main" val="20036075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55975" y="6937375"/>
            <a:ext cx="2952750" cy="166211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5432562-BCB0-9B48-AA01-C9FD609DB495}" type="slidenum">
              <a:rPr lang="en-US" smtClean="0"/>
              <a:t>16</a:t>
            </a:fld>
            <a:endParaRPr lang="en-US"/>
          </a:p>
        </p:txBody>
      </p:sp>
    </p:spTree>
    <p:extLst>
      <p:ext uri="{BB962C8B-B14F-4D97-AF65-F5344CB8AC3E}">
        <p14:creationId xmlns:p14="http://schemas.microsoft.com/office/powerpoint/2010/main" val="510712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55975" y="6937375"/>
            <a:ext cx="2952750" cy="166211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5432562-BCB0-9B48-AA01-C9FD609DB495}" type="slidenum">
              <a:rPr lang="en-US" smtClean="0"/>
              <a:t>17</a:t>
            </a:fld>
            <a:endParaRPr lang="en-US"/>
          </a:p>
        </p:txBody>
      </p:sp>
    </p:spTree>
    <p:extLst>
      <p:ext uri="{BB962C8B-B14F-4D97-AF65-F5344CB8AC3E}">
        <p14:creationId xmlns:p14="http://schemas.microsoft.com/office/powerpoint/2010/main" val="5452504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55975" y="6937375"/>
            <a:ext cx="2952750" cy="166211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5432562-BCB0-9B48-AA01-C9FD609DB495}" type="slidenum">
              <a:rPr lang="en-US" smtClean="0"/>
              <a:t>18</a:t>
            </a:fld>
            <a:endParaRPr lang="en-US"/>
          </a:p>
        </p:txBody>
      </p:sp>
    </p:spTree>
    <p:extLst>
      <p:ext uri="{BB962C8B-B14F-4D97-AF65-F5344CB8AC3E}">
        <p14:creationId xmlns:p14="http://schemas.microsoft.com/office/powerpoint/2010/main" val="3881798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55975" y="6937375"/>
            <a:ext cx="2952750" cy="166211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5432562-BCB0-9B48-AA01-C9FD609DB495}" type="slidenum">
              <a:rPr lang="en-US" smtClean="0"/>
              <a:t>19</a:t>
            </a:fld>
            <a:endParaRPr lang="en-US"/>
          </a:p>
        </p:txBody>
      </p:sp>
    </p:spTree>
    <p:extLst>
      <p:ext uri="{BB962C8B-B14F-4D97-AF65-F5344CB8AC3E}">
        <p14:creationId xmlns:p14="http://schemas.microsoft.com/office/powerpoint/2010/main" val="14574762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55975" y="6937375"/>
            <a:ext cx="2952750" cy="166211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5432562-BCB0-9B48-AA01-C9FD609DB495}" type="slidenum">
              <a:rPr lang="en-US" smtClean="0"/>
              <a:t>20</a:t>
            </a:fld>
            <a:endParaRPr lang="en-US"/>
          </a:p>
        </p:txBody>
      </p:sp>
    </p:spTree>
    <p:extLst>
      <p:ext uri="{BB962C8B-B14F-4D97-AF65-F5344CB8AC3E}">
        <p14:creationId xmlns:p14="http://schemas.microsoft.com/office/powerpoint/2010/main" val="38782661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55975" y="6937375"/>
            <a:ext cx="2952750" cy="1662113"/>
          </a:xfrm>
        </p:spPr>
      </p:sp>
      <p:sp>
        <p:nvSpPr>
          <p:cNvPr id="3" name="Notes Placeholder 2"/>
          <p:cNvSpPr>
            <a:spLocks noGrp="1"/>
          </p:cNvSpPr>
          <p:nvPr>
            <p:ph type="body" idx="1"/>
          </p:nvPr>
        </p:nvSpPr>
        <p:spPr/>
        <p:txBody>
          <a:bodyPr/>
          <a:lstStyle/>
          <a:p>
            <a:endParaRPr lang="en-US" sz="1800" dirty="0"/>
          </a:p>
        </p:txBody>
      </p:sp>
      <p:sp>
        <p:nvSpPr>
          <p:cNvPr id="4" name="Slide Number Placeholder 3"/>
          <p:cNvSpPr>
            <a:spLocks noGrp="1"/>
          </p:cNvSpPr>
          <p:nvPr>
            <p:ph type="sldNum" sz="quarter" idx="10"/>
          </p:nvPr>
        </p:nvSpPr>
        <p:spPr/>
        <p:txBody>
          <a:bodyPr/>
          <a:lstStyle/>
          <a:p>
            <a:fld id="{55432562-BCB0-9B48-AA01-C9FD609DB495}" type="slidenum">
              <a:rPr lang="en-US" smtClean="0"/>
              <a:t>21</a:t>
            </a:fld>
            <a:endParaRPr lang="en-US"/>
          </a:p>
        </p:txBody>
      </p:sp>
    </p:spTree>
    <p:extLst>
      <p:ext uri="{BB962C8B-B14F-4D97-AF65-F5344CB8AC3E}">
        <p14:creationId xmlns:p14="http://schemas.microsoft.com/office/powerpoint/2010/main" val="13129785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55975" y="6937375"/>
            <a:ext cx="2952750" cy="1662113"/>
          </a:xfrm>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dirty="0"/>
              <a:t>I have a short document I will leave with you detailing the data sharing ecosystem and the types of data that is shared with us from partners around the world.</a:t>
            </a:r>
          </a:p>
          <a:p>
            <a:pPr marL="285750" indent="-285750">
              <a:buFont typeface="Arial" panose="020B0604020202020204" pitchFamily="34" charset="0"/>
              <a:buChar char="•"/>
            </a:pPr>
            <a:r>
              <a:rPr lang="en-US" dirty="0"/>
              <a:t>For the past 12 years, we have been running our own exclusive events. People must apply for admittance, as we verify the identities of everyone involved. Attendance is limited and TLP-Amber and Red case studies are discussed among other things.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We conduct 4 events per year – a major conference, typically in Europe call The Underground Economy conference, and 3 regional events called Regional Internet Security Events or RISE</a:t>
            </a:r>
          </a:p>
          <a:p>
            <a:pPr marL="0" marR="0" lvl="0" indent="0" algn="l" defTabSz="609493" rtl="0" eaLnBrk="1" fontAlgn="auto" latinLnBrk="0" hangingPunct="1">
              <a:lnSpc>
                <a:spcPct val="100000"/>
              </a:lnSpc>
              <a:spcBef>
                <a:spcPts val="0"/>
              </a:spcBef>
              <a:spcAft>
                <a:spcPts val="600"/>
              </a:spcAft>
              <a:buClrTx/>
              <a:buSzTx/>
              <a:buFontTx/>
              <a:buNone/>
              <a:tabLst/>
              <a:defRPr/>
            </a:pPr>
            <a:endParaRPr lang="en-US" dirty="0"/>
          </a:p>
          <a:p>
            <a:pPr marL="0" marR="0" lvl="0" indent="0" algn="l" defTabSz="609493" rtl="0" eaLnBrk="1" fontAlgn="auto" latinLnBrk="0" hangingPunct="1">
              <a:lnSpc>
                <a:spcPct val="100000"/>
              </a:lnSpc>
              <a:spcBef>
                <a:spcPts val="0"/>
              </a:spcBef>
              <a:spcAft>
                <a:spcPts val="600"/>
              </a:spcAft>
              <a:buClrTx/>
              <a:buSzTx/>
              <a:buFontTx/>
              <a:buNone/>
              <a:tabLst/>
              <a:defRPr/>
            </a:pPr>
            <a:r>
              <a:rPr lang="en-US" dirty="0"/>
              <a:t>These events are opportunities for us throughout the year to get the public and private sector analysts and investigators together to network and dig into some common problems. Sometimes they even get together do intelligence gathering blitzes as a group to help the community with such things as finding missing persons.</a:t>
            </a:r>
          </a:p>
          <a:p>
            <a:endParaRPr lang="en-US" dirty="0"/>
          </a:p>
          <a:p>
            <a:pPr marL="285750" indent="-285750">
              <a:buFont typeface="Arial" panose="020B0604020202020204" pitchFamily="34" charset="0"/>
              <a:buChar char="•"/>
            </a:pPr>
            <a:r>
              <a:rPr lang="en-US" dirty="0"/>
              <a:t>These gatherings bring together the top minds in the cyber industry with cyber law enforcement.</a:t>
            </a:r>
          </a:p>
          <a:p>
            <a:pPr marL="285750" marR="0" lvl="0" indent="-285750" algn="l" defTabSz="609493"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dirty="0"/>
              <a:t>There is no cost to attend. </a:t>
            </a:r>
          </a:p>
          <a:p>
            <a:pPr marL="285750" marR="0" lvl="0" indent="-285750" algn="l" defTabSz="609493"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dirty="0"/>
              <a:t>Let me know if you’d like to apply for admittance.</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Beyond events our no-cost Community Services have a global impact… For example…</a:t>
            </a:r>
          </a:p>
          <a:p>
            <a:pPr marL="0" indent="0">
              <a:buFont typeface="Arial" panose="020B0604020202020204" pitchFamily="34" charset="0"/>
              <a:buNone/>
            </a:pPr>
            <a:endParaRPr lang="en-US" dirty="0"/>
          </a:p>
          <a:p>
            <a:pPr marL="285750" indent="-285750">
              <a:buFont typeface="Arial" panose="020B0604020202020204" pitchFamily="34" charset="0"/>
              <a:buChar char="•"/>
            </a:pPr>
            <a:r>
              <a:rPr lang="en-US" dirty="0"/>
              <a:t>We enable CSIRTs worldwide to block compromised devices.</a:t>
            </a:r>
          </a:p>
          <a:p>
            <a:pPr marL="285750" indent="-285750">
              <a:buFont typeface="Arial" panose="020B0604020202020204" pitchFamily="34" charset="0"/>
              <a:buChar char="•"/>
            </a:pPr>
            <a:r>
              <a:rPr lang="en-US" sz="1400" b="0" i="0" kern="1200" dirty="0">
                <a:solidFill>
                  <a:schemeClr val="tx1"/>
                </a:solidFill>
                <a:effectLst/>
                <a:latin typeface="Tahoma" charset="0"/>
                <a:ea typeface="Tahoma" charset="0"/>
                <a:cs typeface="Tahoma" charset="0"/>
              </a:rPr>
              <a:t>Through this CSIRT assistance program, we help protect, over ½ of all IPV4 and 3/4s of all IPV6</a:t>
            </a:r>
          </a:p>
          <a:p>
            <a:pPr marL="285750" indent="-285750">
              <a:buFont typeface="Arial" panose="020B0604020202020204" pitchFamily="34" charset="0"/>
              <a:buChar char="•"/>
            </a:pPr>
            <a:r>
              <a:rPr lang="en-US" sz="1400" b="0" i="0" kern="1200" dirty="0">
                <a:solidFill>
                  <a:schemeClr val="tx1"/>
                </a:solidFill>
                <a:effectLst/>
                <a:latin typeface="Tahoma" charset="0"/>
                <a:ea typeface="Tahoma" charset="0"/>
                <a:cs typeface="Tahoma" charset="0"/>
              </a:rPr>
              <a:t>Our Dragon News Bytes is a popular threat news feed that goes out to over 6500 cyber executives and practitioners each day.  </a:t>
            </a:r>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55432562-BCB0-9B48-AA01-C9FD609DB495}" type="slidenum">
              <a:rPr lang="en-US" smtClean="0"/>
              <a:t>4</a:t>
            </a:fld>
            <a:endParaRPr lang="en-US"/>
          </a:p>
        </p:txBody>
      </p:sp>
    </p:spTree>
    <p:extLst>
      <p:ext uri="{BB962C8B-B14F-4D97-AF65-F5344CB8AC3E}">
        <p14:creationId xmlns:p14="http://schemas.microsoft.com/office/powerpoint/2010/main" val="40480334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55975" y="6937375"/>
            <a:ext cx="2952750" cy="1662113"/>
          </a:xfrm>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dirty="0"/>
              <a:t>I have a short document I will leave with you detailing the data sharing ecosystem and the types of data that is shared with us from partners around the world.</a:t>
            </a:r>
          </a:p>
          <a:p>
            <a:pPr marL="285750" indent="-285750">
              <a:buFont typeface="Arial" panose="020B0604020202020204" pitchFamily="34" charset="0"/>
              <a:buChar char="•"/>
            </a:pPr>
            <a:r>
              <a:rPr lang="en-US" dirty="0"/>
              <a:t>For the past 12 years, we have been running our own exclusive events. People must apply for admittance, as we verify the identities of everyone involved. Attendance is limited and TLP-Amber and Red case studies are discussed among other things.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We conduct 4 events per year – a major conference, typically in Europe call The Underground Economy conference, and 3 regional events called Regional Internet Security Events or RISE</a:t>
            </a:r>
          </a:p>
          <a:p>
            <a:pPr marL="0" marR="0" lvl="0" indent="0" algn="l" defTabSz="609493" rtl="0" eaLnBrk="1" fontAlgn="auto" latinLnBrk="0" hangingPunct="1">
              <a:lnSpc>
                <a:spcPct val="100000"/>
              </a:lnSpc>
              <a:spcBef>
                <a:spcPts val="0"/>
              </a:spcBef>
              <a:spcAft>
                <a:spcPts val="600"/>
              </a:spcAft>
              <a:buClrTx/>
              <a:buSzTx/>
              <a:buFontTx/>
              <a:buNone/>
              <a:tabLst/>
              <a:defRPr/>
            </a:pPr>
            <a:endParaRPr lang="en-US" dirty="0"/>
          </a:p>
          <a:p>
            <a:pPr marL="0" marR="0" lvl="0" indent="0" algn="l" defTabSz="609493" rtl="0" eaLnBrk="1" fontAlgn="auto" latinLnBrk="0" hangingPunct="1">
              <a:lnSpc>
                <a:spcPct val="100000"/>
              </a:lnSpc>
              <a:spcBef>
                <a:spcPts val="0"/>
              </a:spcBef>
              <a:spcAft>
                <a:spcPts val="600"/>
              </a:spcAft>
              <a:buClrTx/>
              <a:buSzTx/>
              <a:buFontTx/>
              <a:buNone/>
              <a:tabLst/>
              <a:defRPr/>
            </a:pPr>
            <a:r>
              <a:rPr lang="en-US" dirty="0"/>
              <a:t>These events are opportunities for us throughout the year to get the public and private sector analysts and investigators together to network and dig into some common problems. Sometimes they even get together do intelligence gathering blitzes as a group to help the community with such things as finding missing persons.</a:t>
            </a:r>
          </a:p>
          <a:p>
            <a:endParaRPr lang="en-US" dirty="0"/>
          </a:p>
          <a:p>
            <a:pPr marL="285750" indent="-285750">
              <a:buFont typeface="Arial" panose="020B0604020202020204" pitchFamily="34" charset="0"/>
              <a:buChar char="•"/>
            </a:pPr>
            <a:r>
              <a:rPr lang="en-US" dirty="0"/>
              <a:t>These gatherings bring together the top minds in the cyber industry with cyber law enforcement.</a:t>
            </a:r>
          </a:p>
          <a:p>
            <a:pPr marL="285750" marR="0" lvl="0" indent="-285750" algn="l" defTabSz="609493"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dirty="0"/>
              <a:t>There is no cost to attend. </a:t>
            </a:r>
          </a:p>
          <a:p>
            <a:pPr marL="285750" marR="0" lvl="0" indent="-285750" algn="l" defTabSz="609493"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dirty="0"/>
              <a:t>Let me know if you’d like to apply for admittance.</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Beyond events our no-cost Community Services have a global impact… For example…</a:t>
            </a:r>
          </a:p>
          <a:p>
            <a:pPr marL="0" indent="0">
              <a:buFont typeface="Arial" panose="020B0604020202020204" pitchFamily="34" charset="0"/>
              <a:buNone/>
            </a:pPr>
            <a:endParaRPr lang="en-US" dirty="0"/>
          </a:p>
          <a:p>
            <a:pPr marL="285750" indent="-285750">
              <a:buFont typeface="Arial" panose="020B0604020202020204" pitchFamily="34" charset="0"/>
              <a:buChar char="•"/>
            </a:pPr>
            <a:r>
              <a:rPr lang="en-US" dirty="0"/>
              <a:t>We enable CSIRTs worldwide to block compromised devices.</a:t>
            </a:r>
          </a:p>
          <a:p>
            <a:pPr marL="285750" indent="-285750">
              <a:buFont typeface="Arial" panose="020B0604020202020204" pitchFamily="34" charset="0"/>
              <a:buChar char="•"/>
            </a:pPr>
            <a:r>
              <a:rPr lang="en-US" sz="1400" b="0" i="0" kern="1200" dirty="0">
                <a:solidFill>
                  <a:schemeClr val="tx1"/>
                </a:solidFill>
                <a:effectLst/>
                <a:latin typeface="Tahoma" charset="0"/>
                <a:ea typeface="Tahoma" charset="0"/>
                <a:cs typeface="Tahoma" charset="0"/>
              </a:rPr>
              <a:t>Through this CSIRT assistance program, we help protect, over ½ of all IPV4 and 3/4s of all IPV6</a:t>
            </a:r>
          </a:p>
          <a:p>
            <a:pPr marL="285750" indent="-285750">
              <a:buFont typeface="Arial" panose="020B0604020202020204" pitchFamily="34" charset="0"/>
              <a:buChar char="•"/>
            </a:pPr>
            <a:r>
              <a:rPr lang="en-US" sz="1400" b="0" i="0" kern="1200" dirty="0">
                <a:solidFill>
                  <a:schemeClr val="tx1"/>
                </a:solidFill>
                <a:effectLst/>
                <a:latin typeface="Tahoma" charset="0"/>
                <a:ea typeface="Tahoma" charset="0"/>
                <a:cs typeface="Tahoma" charset="0"/>
              </a:rPr>
              <a:t>Our Dragon News Bytes is a popular threat news feed that goes out to over 6500 cyber executives and practitioners each day.  </a:t>
            </a:r>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55432562-BCB0-9B48-AA01-C9FD609DB495}" type="slidenum">
              <a:rPr lang="en-US" smtClean="0"/>
              <a:t>5</a:t>
            </a:fld>
            <a:endParaRPr lang="en-US"/>
          </a:p>
        </p:txBody>
      </p:sp>
    </p:spTree>
    <p:extLst>
      <p:ext uri="{BB962C8B-B14F-4D97-AF65-F5344CB8AC3E}">
        <p14:creationId xmlns:p14="http://schemas.microsoft.com/office/powerpoint/2010/main" val="19785759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55975" y="6937375"/>
            <a:ext cx="2952750" cy="1662113"/>
          </a:xfrm>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dirty="0"/>
              <a:t>I have a short document I will leave with you detailing the data sharing ecosystem and the types of data that is shared with us from partners around the world.</a:t>
            </a:r>
          </a:p>
          <a:p>
            <a:pPr marL="285750" indent="-285750">
              <a:buFont typeface="Arial" panose="020B0604020202020204" pitchFamily="34" charset="0"/>
              <a:buChar char="•"/>
            </a:pPr>
            <a:r>
              <a:rPr lang="en-US" dirty="0"/>
              <a:t>For the past 12 years, we have been running our own exclusive events. People must apply for admittance, as we verify the identities of everyone involved. Attendance is limited and TLP-Amber and Red case studies are discussed among other things.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We conduct 4 events per year – a major conference, typically in Europe call The Underground Economy conference, and 3 regional events called Regional Internet Security Events or RISE</a:t>
            </a:r>
          </a:p>
          <a:p>
            <a:pPr marL="0" marR="0" lvl="0" indent="0" algn="l" defTabSz="609493" rtl="0" eaLnBrk="1" fontAlgn="auto" latinLnBrk="0" hangingPunct="1">
              <a:lnSpc>
                <a:spcPct val="100000"/>
              </a:lnSpc>
              <a:spcBef>
                <a:spcPts val="0"/>
              </a:spcBef>
              <a:spcAft>
                <a:spcPts val="600"/>
              </a:spcAft>
              <a:buClrTx/>
              <a:buSzTx/>
              <a:buFontTx/>
              <a:buNone/>
              <a:tabLst/>
              <a:defRPr/>
            </a:pPr>
            <a:endParaRPr lang="en-US" dirty="0"/>
          </a:p>
          <a:p>
            <a:pPr marL="0" marR="0" lvl="0" indent="0" algn="l" defTabSz="609493" rtl="0" eaLnBrk="1" fontAlgn="auto" latinLnBrk="0" hangingPunct="1">
              <a:lnSpc>
                <a:spcPct val="100000"/>
              </a:lnSpc>
              <a:spcBef>
                <a:spcPts val="0"/>
              </a:spcBef>
              <a:spcAft>
                <a:spcPts val="600"/>
              </a:spcAft>
              <a:buClrTx/>
              <a:buSzTx/>
              <a:buFontTx/>
              <a:buNone/>
              <a:tabLst/>
              <a:defRPr/>
            </a:pPr>
            <a:r>
              <a:rPr lang="en-US" dirty="0"/>
              <a:t>These events are opportunities for us throughout the year to get the public and private sector analysts and investigators together to network and dig into some common problems. Sometimes they even get together do intelligence gathering blitzes as a group to help the community with such things as finding missing persons.</a:t>
            </a:r>
          </a:p>
          <a:p>
            <a:endParaRPr lang="en-US" dirty="0"/>
          </a:p>
          <a:p>
            <a:pPr marL="285750" indent="-285750">
              <a:buFont typeface="Arial" panose="020B0604020202020204" pitchFamily="34" charset="0"/>
              <a:buChar char="•"/>
            </a:pPr>
            <a:r>
              <a:rPr lang="en-US" dirty="0"/>
              <a:t>These gatherings bring together the top minds in the cyber industry with cyber law enforcement.</a:t>
            </a:r>
          </a:p>
          <a:p>
            <a:pPr marL="285750" marR="0" lvl="0" indent="-285750" algn="l" defTabSz="609493"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dirty="0"/>
              <a:t>There is no cost to attend. </a:t>
            </a:r>
          </a:p>
          <a:p>
            <a:pPr marL="285750" marR="0" lvl="0" indent="-285750" algn="l" defTabSz="609493"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dirty="0"/>
              <a:t>Let me know if you’d like to apply for admittance.</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Beyond events our no-cost Community Services have a global impact… For example…</a:t>
            </a:r>
          </a:p>
          <a:p>
            <a:pPr marL="0" indent="0">
              <a:buFont typeface="Arial" panose="020B0604020202020204" pitchFamily="34" charset="0"/>
              <a:buNone/>
            </a:pPr>
            <a:endParaRPr lang="en-US" dirty="0"/>
          </a:p>
          <a:p>
            <a:pPr marL="285750" indent="-285750">
              <a:buFont typeface="Arial" panose="020B0604020202020204" pitchFamily="34" charset="0"/>
              <a:buChar char="•"/>
            </a:pPr>
            <a:r>
              <a:rPr lang="en-US" dirty="0"/>
              <a:t>We enable CSIRTs worldwide to block compromised devices.</a:t>
            </a:r>
          </a:p>
          <a:p>
            <a:pPr marL="285750" indent="-285750">
              <a:buFont typeface="Arial" panose="020B0604020202020204" pitchFamily="34" charset="0"/>
              <a:buChar char="•"/>
            </a:pPr>
            <a:r>
              <a:rPr lang="en-US" sz="1400" b="0" i="0" kern="1200" dirty="0">
                <a:solidFill>
                  <a:schemeClr val="tx1"/>
                </a:solidFill>
                <a:effectLst/>
                <a:latin typeface="Tahoma" charset="0"/>
                <a:ea typeface="Tahoma" charset="0"/>
                <a:cs typeface="Tahoma" charset="0"/>
              </a:rPr>
              <a:t>Through this CSIRT assistance program, we help protect, over ½ of all IPV4 and 3/4s of all IPV6</a:t>
            </a:r>
          </a:p>
          <a:p>
            <a:pPr marL="285750" indent="-285750">
              <a:buFont typeface="Arial" panose="020B0604020202020204" pitchFamily="34" charset="0"/>
              <a:buChar char="•"/>
            </a:pPr>
            <a:r>
              <a:rPr lang="en-US" sz="1400" b="0" i="0" kern="1200" dirty="0">
                <a:solidFill>
                  <a:schemeClr val="tx1"/>
                </a:solidFill>
                <a:effectLst/>
                <a:latin typeface="Tahoma" charset="0"/>
                <a:ea typeface="Tahoma" charset="0"/>
                <a:cs typeface="Tahoma" charset="0"/>
              </a:rPr>
              <a:t>Our Dragon News Bytes is a popular threat news feed that goes out to over 6500 cyber executives and practitioners each day.  </a:t>
            </a:r>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55432562-BCB0-9B48-AA01-C9FD609DB495}" type="slidenum">
              <a:rPr lang="en-US" smtClean="0"/>
              <a:t>6</a:t>
            </a:fld>
            <a:endParaRPr lang="en-US"/>
          </a:p>
        </p:txBody>
      </p:sp>
    </p:spTree>
    <p:extLst>
      <p:ext uri="{BB962C8B-B14F-4D97-AF65-F5344CB8AC3E}">
        <p14:creationId xmlns:p14="http://schemas.microsoft.com/office/powerpoint/2010/main" val="42636344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55975" y="6937375"/>
            <a:ext cx="2952750" cy="1662113"/>
          </a:xfrm>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dirty="0"/>
              <a:t>I have a short document I will leave with you detailing the data sharing ecosystem and the types of data that is shared with us from partners around the world.</a:t>
            </a:r>
          </a:p>
          <a:p>
            <a:pPr marL="285750" indent="-285750">
              <a:buFont typeface="Arial" panose="020B0604020202020204" pitchFamily="34" charset="0"/>
              <a:buChar char="•"/>
            </a:pPr>
            <a:r>
              <a:rPr lang="en-US" dirty="0"/>
              <a:t>For the past 12 years, we have been running our own exclusive events. People must apply for admittance, as we verify the identities of everyone involved. Attendance is limited and TLP-Amber and Red case studies are discussed among other things.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We conduct 4 events per year – a major conference, typically in Europe call The Underground Economy conference, and 3 regional events called Regional Internet Security Events or RISE</a:t>
            </a:r>
          </a:p>
          <a:p>
            <a:pPr marL="0" marR="0" lvl="0" indent="0" algn="l" defTabSz="609493" rtl="0" eaLnBrk="1" fontAlgn="auto" latinLnBrk="0" hangingPunct="1">
              <a:lnSpc>
                <a:spcPct val="100000"/>
              </a:lnSpc>
              <a:spcBef>
                <a:spcPts val="0"/>
              </a:spcBef>
              <a:spcAft>
                <a:spcPts val="600"/>
              </a:spcAft>
              <a:buClrTx/>
              <a:buSzTx/>
              <a:buFontTx/>
              <a:buNone/>
              <a:tabLst/>
              <a:defRPr/>
            </a:pPr>
            <a:endParaRPr lang="en-US" dirty="0"/>
          </a:p>
          <a:p>
            <a:pPr marL="0" marR="0" lvl="0" indent="0" algn="l" defTabSz="609493" rtl="0" eaLnBrk="1" fontAlgn="auto" latinLnBrk="0" hangingPunct="1">
              <a:lnSpc>
                <a:spcPct val="100000"/>
              </a:lnSpc>
              <a:spcBef>
                <a:spcPts val="0"/>
              </a:spcBef>
              <a:spcAft>
                <a:spcPts val="600"/>
              </a:spcAft>
              <a:buClrTx/>
              <a:buSzTx/>
              <a:buFontTx/>
              <a:buNone/>
              <a:tabLst/>
              <a:defRPr/>
            </a:pPr>
            <a:r>
              <a:rPr lang="en-US" dirty="0"/>
              <a:t>These events are opportunities for us throughout the year to get the public and private sector analysts and investigators together to network and dig into some common problems. Sometimes they even get together do intelligence gathering blitzes as a group to help the community with such things as finding missing persons.</a:t>
            </a:r>
          </a:p>
          <a:p>
            <a:endParaRPr lang="en-US" dirty="0"/>
          </a:p>
          <a:p>
            <a:pPr marL="285750" indent="-285750">
              <a:buFont typeface="Arial" panose="020B0604020202020204" pitchFamily="34" charset="0"/>
              <a:buChar char="•"/>
            </a:pPr>
            <a:r>
              <a:rPr lang="en-US" dirty="0"/>
              <a:t>These gatherings bring together the top minds in the cyber industry with cyber law enforcement.</a:t>
            </a:r>
          </a:p>
          <a:p>
            <a:pPr marL="285750" marR="0" lvl="0" indent="-285750" algn="l" defTabSz="609493"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dirty="0"/>
              <a:t>There is no cost to attend. </a:t>
            </a:r>
          </a:p>
          <a:p>
            <a:pPr marL="285750" marR="0" lvl="0" indent="-285750" algn="l" defTabSz="609493"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dirty="0"/>
              <a:t>Let me know if you’d like to apply for admittance.</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Beyond events our no-cost Community Services have a global impact… For example…</a:t>
            </a:r>
          </a:p>
          <a:p>
            <a:pPr marL="0" indent="0">
              <a:buFont typeface="Arial" panose="020B0604020202020204" pitchFamily="34" charset="0"/>
              <a:buNone/>
            </a:pPr>
            <a:endParaRPr lang="en-US" dirty="0"/>
          </a:p>
          <a:p>
            <a:pPr marL="285750" indent="-285750">
              <a:buFont typeface="Arial" panose="020B0604020202020204" pitchFamily="34" charset="0"/>
              <a:buChar char="•"/>
            </a:pPr>
            <a:r>
              <a:rPr lang="en-US" dirty="0"/>
              <a:t>We enable CSIRTs worldwide to block compromised devices.</a:t>
            </a:r>
          </a:p>
          <a:p>
            <a:pPr marL="285750" indent="-285750">
              <a:buFont typeface="Arial" panose="020B0604020202020204" pitchFamily="34" charset="0"/>
              <a:buChar char="•"/>
            </a:pPr>
            <a:r>
              <a:rPr lang="en-US" sz="1400" b="0" i="0" kern="1200" dirty="0">
                <a:solidFill>
                  <a:schemeClr val="tx1"/>
                </a:solidFill>
                <a:effectLst/>
                <a:latin typeface="Tahoma" charset="0"/>
                <a:ea typeface="Tahoma" charset="0"/>
                <a:cs typeface="Tahoma" charset="0"/>
              </a:rPr>
              <a:t>Through this CSIRT assistance program, we help protect, over ½ of all IPV4 and 3/4s of all IPV6</a:t>
            </a:r>
          </a:p>
          <a:p>
            <a:pPr marL="285750" indent="-285750">
              <a:buFont typeface="Arial" panose="020B0604020202020204" pitchFamily="34" charset="0"/>
              <a:buChar char="•"/>
            </a:pPr>
            <a:r>
              <a:rPr lang="en-US" sz="1400" b="0" i="0" kern="1200" dirty="0">
                <a:solidFill>
                  <a:schemeClr val="tx1"/>
                </a:solidFill>
                <a:effectLst/>
                <a:latin typeface="Tahoma" charset="0"/>
                <a:ea typeface="Tahoma" charset="0"/>
                <a:cs typeface="Tahoma" charset="0"/>
              </a:rPr>
              <a:t>Our Dragon News Bytes is a popular threat news feed that goes out to over 6500 cyber executives and practitioners each day.  </a:t>
            </a:r>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55432562-BCB0-9B48-AA01-C9FD609DB495}" type="slidenum">
              <a:rPr lang="en-US" smtClean="0"/>
              <a:t>7</a:t>
            </a:fld>
            <a:endParaRPr lang="en-US"/>
          </a:p>
        </p:txBody>
      </p:sp>
    </p:spTree>
    <p:extLst>
      <p:ext uri="{BB962C8B-B14F-4D97-AF65-F5344CB8AC3E}">
        <p14:creationId xmlns:p14="http://schemas.microsoft.com/office/powerpoint/2010/main" val="35201543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55975" y="6937375"/>
            <a:ext cx="2952750" cy="1662113"/>
          </a:xfrm>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dirty="0"/>
              <a:t>I have a short document I will leave with you detailing the data sharing ecosystem and the types of data that is shared with us from partners around the world.</a:t>
            </a:r>
          </a:p>
          <a:p>
            <a:pPr marL="285750" indent="-285750">
              <a:buFont typeface="Arial" panose="020B0604020202020204" pitchFamily="34" charset="0"/>
              <a:buChar char="•"/>
            </a:pPr>
            <a:r>
              <a:rPr lang="en-US" dirty="0"/>
              <a:t>For the past 12 years, we have been running our own exclusive events. People must apply for admittance, as we verify the identities of everyone involved. Attendance is limited and TLP-Amber and Red case studies are discussed among other things.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We conduct 4 events per year – a major conference, typically in Europe call The Underground Economy conference, and 3 regional events called Regional Internet Security Events or RISE</a:t>
            </a:r>
          </a:p>
          <a:p>
            <a:pPr marL="0" marR="0" lvl="0" indent="0" algn="l" defTabSz="609493" rtl="0" eaLnBrk="1" fontAlgn="auto" latinLnBrk="0" hangingPunct="1">
              <a:lnSpc>
                <a:spcPct val="100000"/>
              </a:lnSpc>
              <a:spcBef>
                <a:spcPts val="0"/>
              </a:spcBef>
              <a:spcAft>
                <a:spcPts val="600"/>
              </a:spcAft>
              <a:buClrTx/>
              <a:buSzTx/>
              <a:buFontTx/>
              <a:buNone/>
              <a:tabLst/>
              <a:defRPr/>
            </a:pPr>
            <a:endParaRPr lang="en-US" dirty="0"/>
          </a:p>
          <a:p>
            <a:pPr marL="0" marR="0" lvl="0" indent="0" algn="l" defTabSz="609493" rtl="0" eaLnBrk="1" fontAlgn="auto" latinLnBrk="0" hangingPunct="1">
              <a:lnSpc>
                <a:spcPct val="100000"/>
              </a:lnSpc>
              <a:spcBef>
                <a:spcPts val="0"/>
              </a:spcBef>
              <a:spcAft>
                <a:spcPts val="600"/>
              </a:spcAft>
              <a:buClrTx/>
              <a:buSzTx/>
              <a:buFontTx/>
              <a:buNone/>
              <a:tabLst/>
              <a:defRPr/>
            </a:pPr>
            <a:r>
              <a:rPr lang="en-US" dirty="0"/>
              <a:t>These events are opportunities for us throughout the year to get the public and private sector analysts and investigators together to network and dig into some common problems. Sometimes they even get together do intelligence gathering blitzes as a group to help the community with such things as finding missing persons.</a:t>
            </a:r>
          </a:p>
          <a:p>
            <a:endParaRPr lang="en-US" dirty="0"/>
          </a:p>
          <a:p>
            <a:pPr marL="285750" indent="-285750">
              <a:buFont typeface="Arial" panose="020B0604020202020204" pitchFamily="34" charset="0"/>
              <a:buChar char="•"/>
            </a:pPr>
            <a:r>
              <a:rPr lang="en-US" dirty="0"/>
              <a:t>These gatherings bring together the top minds in the cyber industry with cyber law enforcement.</a:t>
            </a:r>
          </a:p>
          <a:p>
            <a:pPr marL="285750" marR="0" lvl="0" indent="-285750" algn="l" defTabSz="609493"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dirty="0"/>
              <a:t>There is no cost to attend. </a:t>
            </a:r>
          </a:p>
          <a:p>
            <a:pPr marL="285750" marR="0" lvl="0" indent="-285750" algn="l" defTabSz="609493"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dirty="0"/>
              <a:t>Let me know if you’d like to apply for admittance.</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Beyond events our no-cost Community Services have a global impact… For example…</a:t>
            </a:r>
          </a:p>
          <a:p>
            <a:pPr marL="0" indent="0">
              <a:buFont typeface="Arial" panose="020B0604020202020204" pitchFamily="34" charset="0"/>
              <a:buNone/>
            </a:pPr>
            <a:endParaRPr lang="en-US" dirty="0"/>
          </a:p>
          <a:p>
            <a:pPr marL="285750" indent="-285750">
              <a:buFont typeface="Arial" panose="020B0604020202020204" pitchFamily="34" charset="0"/>
              <a:buChar char="•"/>
            </a:pPr>
            <a:r>
              <a:rPr lang="en-US" dirty="0"/>
              <a:t>We enable CSIRTs worldwide to block compromised devices.</a:t>
            </a:r>
          </a:p>
          <a:p>
            <a:pPr marL="285750" indent="-285750">
              <a:buFont typeface="Arial" panose="020B0604020202020204" pitchFamily="34" charset="0"/>
              <a:buChar char="•"/>
            </a:pPr>
            <a:r>
              <a:rPr lang="en-US" sz="1400" b="0" i="0" kern="1200" dirty="0">
                <a:solidFill>
                  <a:schemeClr val="tx1"/>
                </a:solidFill>
                <a:effectLst/>
                <a:latin typeface="Tahoma" charset="0"/>
                <a:ea typeface="Tahoma" charset="0"/>
                <a:cs typeface="Tahoma" charset="0"/>
              </a:rPr>
              <a:t>Through this CSIRT assistance program, we help protect, over ½ of all IPV4 and 3/4s of all IPV6</a:t>
            </a:r>
          </a:p>
          <a:p>
            <a:pPr marL="285750" indent="-285750">
              <a:buFont typeface="Arial" panose="020B0604020202020204" pitchFamily="34" charset="0"/>
              <a:buChar char="•"/>
            </a:pPr>
            <a:r>
              <a:rPr lang="en-US" sz="1400" b="0" i="0" kern="1200" dirty="0">
                <a:solidFill>
                  <a:schemeClr val="tx1"/>
                </a:solidFill>
                <a:effectLst/>
                <a:latin typeface="Tahoma" charset="0"/>
                <a:ea typeface="Tahoma" charset="0"/>
                <a:cs typeface="Tahoma" charset="0"/>
              </a:rPr>
              <a:t>Our Dragon News Bytes is a popular threat news feed that goes out to over 6500 cyber executives and practitioners each day.  </a:t>
            </a:r>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55432562-BCB0-9B48-AA01-C9FD609DB495}" type="slidenum">
              <a:rPr lang="en-US" smtClean="0"/>
              <a:t>8</a:t>
            </a:fld>
            <a:endParaRPr lang="en-US"/>
          </a:p>
        </p:txBody>
      </p:sp>
    </p:spTree>
    <p:extLst>
      <p:ext uri="{BB962C8B-B14F-4D97-AF65-F5344CB8AC3E}">
        <p14:creationId xmlns:p14="http://schemas.microsoft.com/office/powerpoint/2010/main" val="41052771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55975" y="6937375"/>
            <a:ext cx="2952750" cy="1662113"/>
          </a:xfrm>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dirty="0"/>
              <a:t>I have a short document I will leave with you detailing the data sharing ecosystem and the types of data that is shared with us from partners around the world.</a:t>
            </a:r>
          </a:p>
          <a:p>
            <a:pPr marL="285750" indent="-285750">
              <a:buFont typeface="Arial" panose="020B0604020202020204" pitchFamily="34" charset="0"/>
              <a:buChar char="•"/>
            </a:pPr>
            <a:r>
              <a:rPr lang="en-US" dirty="0"/>
              <a:t>For the past 12 years, we have been running our own exclusive events. People must apply for admittance, as we verify the identities of everyone involved. Attendance is limited and TLP-Amber and Red case studies are discussed among other things.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We conduct 4 events per year – a major conference, typically in Europe call The Underground Economy conference, and 3 regional events called Regional Internet Security Events or RISE</a:t>
            </a:r>
          </a:p>
          <a:p>
            <a:pPr marL="0" marR="0" lvl="0" indent="0" algn="l" defTabSz="609493" rtl="0" eaLnBrk="1" fontAlgn="auto" latinLnBrk="0" hangingPunct="1">
              <a:lnSpc>
                <a:spcPct val="100000"/>
              </a:lnSpc>
              <a:spcBef>
                <a:spcPts val="0"/>
              </a:spcBef>
              <a:spcAft>
                <a:spcPts val="600"/>
              </a:spcAft>
              <a:buClrTx/>
              <a:buSzTx/>
              <a:buFontTx/>
              <a:buNone/>
              <a:tabLst/>
              <a:defRPr/>
            </a:pPr>
            <a:endParaRPr lang="en-US" dirty="0"/>
          </a:p>
          <a:p>
            <a:pPr marL="0" marR="0" lvl="0" indent="0" algn="l" defTabSz="609493" rtl="0" eaLnBrk="1" fontAlgn="auto" latinLnBrk="0" hangingPunct="1">
              <a:lnSpc>
                <a:spcPct val="100000"/>
              </a:lnSpc>
              <a:spcBef>
                <a:spcPts val="0"/>
              </a:spcBef>
              <a:spcAft>
                <a:spcPts val="600"/>
              </a:spcAft>
              <a:buClrTx/>
              <a:buSzTx/>
              <a:buFontTx/>
              <a:buNone/>
              <a:tabLst/>
              <a:defRPr/>
            </a:pPr>
            <a:r>
              <a:rPr lang="en-US" dirty="0"/>
              <a:t>These events are opportunities for us throughout the year to get the public and private sector analysts and investigators together to network and dig into some common problems. Sometimes they even get together do intelligence gathering blitzes as a group to help the community with such things as finding missing persons.</a:t>
            </a:r>
          </a:p>
          <a:p>
            <a:endParaRPr lang="en-US" dirty="0"/>
          </a:p>
          <a:p>
            <a:pPr marL="285750" indent="-285750">
              <a:buFont typeface="Arial" panose="020B0604020202020204" pitchFamily="34" charset="0"/>
              <a:buChar char="•"/>
            </a:pPr>
            <a:r>
              <a:rPr lang="en-US" dirty="0"/>
              <a:t>These gatherings bring together the top minds in the cyber industry with cyber law enforcement.</a:t>
            </a:r>
          </a:p>
          <a:p>
            <a:pPr marL="285750" marR="0" lvl="0" indent="-285750" algn="l" defTabSz="609493"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dirty="0"/>
              <a:t>There is no cost to attend. </a:t>
            </a:r>
          </a:p>
          <a:p>
            <a:pPr marL="285750" marR="0" lvl="0" indent="-285750" algn="l" defTabSz="609493"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dirty="0"/>
              <a:t>Let me know if you’d like to apply for admittance.</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Beyond events our no-cost Community Services have a global impact… For example…</a:t>
            </a:r>
          </a:p>
          <a:p>
            <a:pPr marL="0" indent="0">
              <a:buFont typeface="Arial" panose="020B0604020202020204" pitchFamily="34" charset="0"/>
              <a:buNone/>
            </a:pPr>
            <a:endParaRPr lang="en-US" dirty="0"/>
          </a:p>
          <a:p>
            <a:pPr marL="285750" indent="-285750">
              <a:buFont typeface="Arial" panose="020B0604020202020204" pitchFamily="34" charset="0"/>
              <a:buChar char="•"/>
            </a:pPr>
            <a:r>
              <a:rPr lang="en-US" dirty="0"/>
              <a:t>We enable CSIRTs worldwide to block compromised devices.</a:t>
            </a:r>
          </a:p>
          <a:p>
            <a:pPr marL="285750" indent="-285750">
              <a:buFont typeface="Arial" panose="020B0604020202020204" pitchFamily="34" charset="0"/>
              <a:buChar char="•"/>
            </a:pPr>
            <a:r>
              <a:rPr lang="en-US" sz="1400" b="0" i="0" kern="1200" dirty="0">
                <a:solidFill>
                  <a:schemeClr val="tx1"/>
                </a:solidFill>
                <a:effectLst/>
                <a:latin typeface="Tahoma" charset="0"/>
                <a:ea typeface="Tahoma" charset="0"/>
                <a:cs typeface="Tahoma" charset="0"/>
              </a:rPr>
              <a:t>Through this CSIRT assistance program, we help protect, over ½ of all IPV4 and 3/4s of all IPV6</a:t>
            </a:r>
          </a:p>
          <a:p>
            <a:pPr marL="285750" indent="-285750">
              <a:buFont typeface="Arial" panose="020B0604020202020204" pitchFamily="34" charset="0"/>
              <a:buChar char="•"/>
            </a:pPr>
            <a:r>
              <a:rPr lang="en-US" sz="1400" b="0" i="0" kern="1200" dirty="0">
                <a:solidFill>
                  <a:schemeClr val="tx1"/>
                </a:solidFill>
                <a:effectLst/>
                <a:latin typeface="Tahoma" charset="0"/>
                <a:ea typeface="Tahoma" charset="0"/>
                <a:cs typeface="Tahoma" charset="0"/>
              </a:rPr>
              <a:t>Our Dragon News Bytes is a popular threat news feed that goes out to over 6500 cyber executives and practitioners each day.  </a:t>
            </a:r>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55432562-BCB0-9B48-AA01-C9FD609DB495}" type="slidenum">
              <a:rPr lang="en-US" smtClean="0"/>
              <a:t>9</a:t>
            </a:fld>
            <a:endParaRPr lang="en-US"/>
          </a:p>
        </p:txBody>
      </p:sp>
    </p:spTree>
    <p:extLst>
      <p:ext uri="{BB962C8B-B14F-4D97-AF65-F5344CB8AC3E}">
        <p14:creationId xmlns:p14="http://schemas.microsoft.com/office/powerpoint/2010/main" val="12298194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55975" y="6937375"/>
            <a:ext cx="2952750" cy="1662113"/>
          </a:xfrm>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dirty="0"/>
              <a:t>I have a short document I will leave with you detailing the data sharing ecosystem and the types of data that is shared with us from partners around the world.</a:t>
            </a:r>
          </a:p>
          <a:p>
            <a:pPr marL="285750" indent="-285750">
              <a:buFont typeface="Arial" panose="020B0604020202020204" pitchFamily="34" charset="0"/>
              <a:buChar char="•"/>
            </a:pPr>
            <a:r>
              <a:rPr lang="en-US" dirty="0"/>
              <a:t>For the past 12 years, we have been running our own exclusive events. People must apply for admittance, as we verify the identities of everyone involved. Attendance is limited and TLP-Amber and Red case studies are discussed among other things.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We conduct 4 events per year – a major conference, typically in Europe call The Underground Economy conference, and 3 regional events called Regional Internet Security Events or RISE</a:t>
            </a:r>
          </a:p>
          <a:p>
            <a:pPr marL="0" marR="0" lvl="0" indent="0" algn="l" defTabSz="609493" rtl="0" eaLnBrk="1" fontAlgn="auto" latinLnBrk="0" hangingPunct="1">
              <a:lnSpc>
                <a:spcPct val="100000"/>
              </a:lnSpc>
              <a:spcBef>
                <a:spcPts val="0"/>
              </a:spcBef>
              <a:spcAft>
                <a:spcPts val="600"/>
              </a:spcAft>
              <a:buClrTx/>
              <a:buSzTx/>
              <a:buFontTx/>
              <a:buNone/>
              <a:tabLst/>
              <a:defRPr/>
            </a:pPr>
            <a:endParaRPr lang="en-US" dirty="0"/>
          </a:p>
          <a:p>
            <a:pPr marL="0" marR="0" lvl="0" indent="0" algn="l" defTabSz="609493" rtl="0" eaLnBrk="1" fontAlgn="auto" latinLnBrk="0" hangingPunct="1">
              <a:lnSpc>
                <a:spcPct val="100000"/>
              </a:lnSpc>
              <a:spcBef>
                <a:spcPts val="0"/>
              </a:spcBef>
              <a:spcAft>
                <a:spcPts val="600"/>
              </a:spcAft>
              <a:buClrTx/>
              <a:buSzTx/>
              <a:buFontTx/>
              <a:buNone/>
              <a:tabLst/>
              <a:defRPr/>
            </a:pPr>
            <a:r>
              <a:rPr lang="en-US" dirty="0"/>
              <a:t>These events are opportunities for us throughout the year to get the public and private sector analysts and investigators together to network and dig into some common problems. Sometimes they even get together do intelligence gathering blitzes as a group to help the community with such things as finding missing persons.</a:t>
            </a:r>
          </a:p>
          <a:p>
            <a:endParaRPr lang="en-US" dirty="0"/>
          </a:p>
          <a:p>
            <a:pPr marL="285750" indent="-285750">
              <a:buFont typeface="Arial" panose="020B0604020202020204" pitchFamily="34" charset="0"/>
              <a:buChar char="•"/>
            </a:pPr>
            <a:r>
              <a:rPr lang="en-US" dirty="0"/>
              <a:t>These gatherings bring together the top minds in the cyber industry with cyber law enforcement.</a:t>
            </a:r>
          </a:p>
          <a:p>
            <a:pPr marL="285750" marR="0" lvl="0" indent="-285750" algn="l" defTabSz="609493"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dirty="0"/>
              <a:t>There is no cost to attend. </a:t>
            </a:r>
          </a:p>
          <a:p>
            <a:pPr marL="285750" marR="0" lvl="0" indent="-285750" algn="l" defTabSz="609493"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dirty="0"/>
              <a:t>Let me know if you’d like to apply for admittance.</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Beyond events our no-cost Community Services have a global impact… For example…</a:t>
            </a:r>
          </a:p>
          <a:p>
            <a:pPr marL="0" indent="0">
              <a:buFont typeface="Arial" panose="020B0604020202020204" pitchFamily="34" charset="0"/>
              <a:buNone/>
            </a:pPr>
            <a:endParaRPr lang="en-US" dirty="0"/>
          </a:p>
          <a:p>
            <a:pPr marL="285750" indent="-285750">
              <a:buFont typeface="Arial" panose="020B0604020202020204" pitchFamily="34" charset="0"/>
              <a:buChar char="•"/>
            </a:pPr>
            <a:r>
              <a:rPr lang="en-US" dirty="0"/>
              <a:t>We enable CSIRTs worldwide to block compromised devices.</a:t>
            </a:r>
          </a:p>
          <a:p>
            <a:pPr marL="285750" indent="-285750">
              <a:buFont typeface="Arial" panose="020B0604020202020204" pitchFamily="34" charset="0"/>
              <a:buChar char="•"/>
            </a:pPr>
            <a:r>
              <a:rPr lang="en-US" sz="1400" b="0" i="0" kern="1200" dirty="0">
                <a:solidFill>
                  <a:schemeClr val="tx1"/>
                </a:solidFill>
                <a:effectLst/>
                <a:latin typeface="Tahoma" charset="0"/>
                <a:ea typeface="Tahoma" charset="0"/>
                <a:cs typeface="Tahoma" charset="0"/>
              </a:rPr>
              <a:t>Through this CSIRT assistance program, we help protect, over ½ of all IPV4 and 3/4s of all IPV6</a:t>
            </a:r>
          </a:p>
          <a:p>
            <a:pPr marL="285750" indent="-285750">
              <a:buFont typeface="Arial" panose="020B0604020202020204" pitchFamily="34" charset="0"/>
              <a:buChar char="•"/>
            </a:pPr>
            <a:r>
              <a:rPr lang="en-US" sz="1400" b="0" i="0" kern="1200" dirty="0">
                <a:solidFill>
                  <a:schemeClr val="tx1"/>
                </a:solidFill>
                <a:effectLst/>
                <a:latin typeface="Tahoma" charset="0"/>
                <a:ea typeface="Tahoma" charset="0"/>
                <a:cs typeface="Tahoma" charset="0"/>
              </a:rPr>
              <a:t>Our Dragon News Bytes is a popular threat news feed that goes out to over 6500 cyber executives and practitioners each day.  </a:t>
            </a:r>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55432562-BCB0-9B48-AA01-C9FD609DB495}" type="slidenum">
              <a:rPr lang="en-US" smtClean="0"/>
              <a:t>10</a:t>
            </a:fld>
            <a:endParaRPr lang="en-US"/>
          </a:p>
        </p:txBody>
      </p:sp>
    </p:spTree>
    <p:extLst>
      <p:ext uri="{BB962C8B-B14F-4D97-AF65-F5344CB8AC3E}">
        <p14:creationId xmlns:p14="http://schemas.microsoft.com/office/powerpoint/2010/main" val="37551432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55975" y="6937375"/>
            <a:ext cx="2952750" cy="1662113"/>
          </a:xfrm>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dirty="0"/>
              <a:t>I have a short document I will leave with you detailing the data sharing ecosystem and the types of data that is shared with us from partners around the world.</a:t>
            </a:r>
          </a:p>
          <a:p>
            <a:pPr marL="285750" indent="-285750">
              <a:buFont typeface="Arial" panose="020B0604020202020204" pitchFamily="34" charset="0"/>
              <a:buChar char="•"/>
            </a:pPr>
            <a:r>
              <a:rPr lang="en-US" dirty="0"/>
              <a:t>For the past 12 years, we have been running our own exclusive events. People must apply for admittance, as we verify the identities of everyone involved. Attendance is limited and TLP-Amber and Red case studies are discussed among other things.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We conduct 4 events per year – a major conference, typically in Europe call The Underground Economy conference, and 3 regional events called Regional Internet Security Events or RISE</a:t>
            </a:r>
          </a:p>
          <a:p>
            <a:pPr marL="0" marR="0" lvl="0" indent="0" algn="l" defTabSz="609493" rtl="0" eaLnBrk="1" fontAlgn="auto" latinLnBrk="0" hangingPunct="1">
              <a:lnSpc>
                <a:spcPct val="100000"/>
              </a:lnSpc>
              <a:spcBef>
                <a:spcPts val="0"/>
              </a:spcBef>
              <a:spcAft>
                <a:spcPts val="600"/>
              </a:spcAft>
              <a:buClrTx/>
              <a:buSzTx/>
              <a:buFontTx/>
              <a:buNone/>
              <a:tabLst/>
              <a:defRPr/>
            </a:pPr>
            <a:endParaRPr lang="en-US" dirty="0"/>
          </a:p>
          <a:p>
            <a:pPr marL="0" marR="0" lvl="0" indent="0" algn="l" defTabSz="609493" rtl="0" eaLnBrk="1" fontAlgn="auto" latinLnBrk="0" hangingPunct="1">
              <a:lnSpc>
                <a:spcPct val="100000"/>
              </a:lnSpc>
              <a:spcBef>
                <a:spcPts val="0"/>
              </a:spcBef>
              <a:spcAft>
                <a:spcPts val="600"/>
              </a:spcAft>
              <a:buClrTx/>
              <a:buSzTx/>
              <a:buFontTx/>
              <a:buNone/>
              <a:tabLst/>
              <a:defRPr/>
            </a:pPr>
            <a:r>
              <a:rPr lang="en-US" dirty="0"/>
              <a:t>These events are opportunities for us throughout the year to get the public and private sector analysts and investigators together to network and dig into some common problems. Sometimes they even get together do intelligence gathering blitzes as a group to help the community with such things as finding missing persons.</a:t>
            </a:r>
          </a:p>
          <a:p>
            <a:endParaRPr lang="en-US" dirty="0"/>
          </a:p>
          <a:p>
            <a:pPr marL="285750" indent="-285750">
              <a:buFont typeface="Arial" panose="020B0604020202020204" pitchFamily="34" charset="0"/>
              <a:buChar char="•"/>
            </a:pPr>
            <a:r>
              <a:rPr lang="en-US" dirty="0"/>
              <a:t>These gatherings bring together the top minds in the cyber industry with cyber law enforcement.</a:t>
            </a:r>
          </a:p>
          <a:p>
            <a:pPr marL="285750" marR="0" lvl="0" indent="-285750" algn="l" defTabSz="609493"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dirty="0"/>
              <a:t>There is no cost to attend. </a:t>
            </a:r>
          </a:p>
          <a:p>
            <a:pPr marL="285750" marR="0" lvl="0" indent="-285750" algn="l" defTabSz="609493"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dirty="0"/>
              <a:t>Let me know if you’d like to apply for admittance.</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Beyond events our no-cost Community Services have a global impact… For example…</a:t>
            </a:r>
          </a:p>
          <a:p>
            <a:pPr marL="0" indent="0">
              <a:buFont typeface="Arial" panose="020B0604020202020204" pitchFamily="34" charset="0"/>
              <a:buNone/>
            </a:pPr>
            <a:endParaRPr lang="en-US" dirty="0"/>
          </a:p>
          <a:p>
            <a:pPr marL="285750" indent="-285750">
              <a:buFont typeface="Arial" panose="020B0604020202020204" pitchFamily="34" charset="0"/>
              <a:buChar char="•"/>
            </a:pPr>
            <a:r>
              <a:rPr lang="en-US" dirty="0"/>
              <a:t>We enable CSIRTs worldwide to block compromised devices.</a:t>
            </a:r>
          </a:p>
          <a:p>
            <a:pPr marL="285750" indent="-285750">
              <a:buFont typeface="Arial" panose="020B0604020202020204" pitchFamily="34" charset="0"/>
              <a:buChar char="•"/>
            </a:pPr>
            <a:r>
              <a:rPr lang="en-US" sz="1400" b="0" i="0" kern="1200" dirty="0">
                <a:solidFill>
                  <a:schemeClr val="tx1"/>
                </a:solidFill>
                <a:effectLst/>
                <a:latin typeface="Tahoma" charset="0"/>
                <a:ea typeface="Tahoma" charset="0"/>
                <a:cs typeface="Tahoma" charset="0"/>
              </a:rPr>
              <a:t>Through this CSIRT assistance program, we help protect, over ½ of all IPV4 and 3/4s of all IPV6</a:t>
            </a:r>
          </a:p>
          <a:p>
            <a:pPr marL="285750" indent="-285750">
              <a:buFont typeface="Arial" panose="020B0604020202020204" pitchFamily="34" charset="0"/>
              <a:buChar char="•"/>
            </a:pPr>
            <a:r>
              <a:rPr lang="en-US" sz="1400" b="0" i="0" kern="1200" dirty="0">
                <a:solidFill>
                  <a:schemeClr val="tx1"/>
                </a:solidFill>
                <a:effectLst/>
                <a:latin typeface="Tahoma" charset="0"/>
                <a:ea typeface="Tahoma" charset="0"/>
                <a:cs typeface="Tahoma" charset="0"/>
              </a:rPr>
              <a:t>Our Dragon News Bytes is a popular threat news feed that goes out to over 6500 cyber executives and practitioners each day.  </a:t>
            </a:r>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55432562-BCB0-9B48-AA01-C9FD609DB495}" type="slidenum">
              <a:rPr lang="en-US" smtClean="0"/>
              <a:t>11</a:t>
            </a:fld>
            <a:endParaRPr lang="en-US"/>
          </a:p>
        </p:txBody>
      </p:sp>
    </p:spTree>
    <p:extLst>
      <p:ext uri="{BB962C8B-B14F-4D97-AF65-F5344CB8AC3E}">
        <p14:creationId xmlns:p14="http://schemas.microsoft.com/office/powerpoint/2010/main" val="336153876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hyperlink" Target="mailto:get-info@commvault.com" TargetMode="External"/><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ront Cover Title Bright Blue">
    <p:bg>
      <p:bgRef idx="1001">
        <a:schemeClr val="bg1"/>
      </p:bgRef>
    </p:bg>
    <p:spTree>
      <p:nvGrpSpPr>
        <p:cNvPr id="1" name=""/>
        <p:cNvGrpSpPr/>
        <p:nvPr/>
      </p:nvGrpSpPr>
      <p:grpSpPr>
        <a:xfrm>
          <a:off x="0" y="0"/>
          <a:ext cx="0" cy="0"/>
          <a:chOff x="0" y="0"/>
          <a:chExt cx="0" cy="0"/>
        </a:xfrm>
      </p:grpSpPr>
      <p:pic>
        <p:nvPicPr>
          <p:cNvPr id="5" name="Picture 4" descr="A picture containing computer&#10;&#10;Description automatically generated">
            <a:extLst>
              <a:ext uri="{FF2B5EF4-FFF2-40B4-BE49-F238E27FC236}">
                <a16:creationId xmlns:a16="http://schemas.microsoft.com/office/drawing/2014/main" id="{292BE1E1-72C3-4535-9958-29798CEDC043}"/>
              </a:ext>
            </a:extLst>
          </p:cNvPr>
          <p:cNvPicPr>
            <a:picLocks noChangeAspect="1"/>
          </p:cNvPicPr>
          <p:nvPr userDrawn="1"/>
        </p:nvPicPr>
        <p:blipFill>
          <a:blip r:embed="rId2"/>
          <a:stretch>
            <a:fillRect/>
          </a:stretch>
        </p:blipFill>
        <p:spPr>
          <a:xfrm>
            <a:off x="0" y="2127589"/>
            <a:ext cx="12188825" cy="2602822"/>
          </a:xfrm>
          <a:prstGeom prst="rect">
            <a:avLst/>
          </a:prstGeom>
        </p:spPr>
      </p:pic>
      <p:sp>
        <p:nvSpPr>
          <p:cNvPr id="4" name="Text Placeholder 3"/>
          <p:cNvSpPr>
            <a:spLocks noGrp="1"/>
          </p:cNvSpPr>
          <p:nvPr>
            <p:ph type="body" sz="quarter" idx="18" hasCustomPrompt="1"/>
          </p:nvPr>
        </p:nvSpPr>
        <p:spPr>
          <a:xfrm>
            <a:off x="351547" y="2488801"/>
            <a:ext cx="5404274" cy="2080329"/>
          </a:xfrm>
          <a:prstGeom prst="rect">
            <a:avLst/>
          </a:prstGeom>
        </p:spPr>
        <p:txBody>
          <a:bodyPr/>
          <a:lstStyle>
            <a:lvl1pPr marL="0" marR="0" indent="0" algn="l" defTabSz="914400" rtl="0" eaLnBrk="1" fontAlgn="auto" latinLnBrk="0" hangingPunct="1">
              <a:lnSpc>
                <a:spcPct val="100000"/>
              </a:lnSpc>
              <a:spcBef>
                <a:spcPts val="0"/>
              </a:spcBef>
              <a:spcAft>
                <a:spcPts val="1200"/>
              </a:spcAft>
              <a:buClr>
                <a:schemeClr val="accent2"/>
              </a:buClr>
              <a:buSzTx/>
              <a:buFontTx/>
              <a:buNone/>
              <a:tabLst/>
              <a:defRPr sz="3800">
                <a:solidFill>
                  <a:schemeClr val="tx1"/>
                </a:solidFill>
                <a:latin typeface="Roboto" panose="02000000000000000000" pitchFamily="2" charset="0"/>
                <a:ea typeface="Roboto" panose="02000000000000000000" pitchFamily="2" charset="0"/>
              </a:defRPr>
            </a:lvl1pPr>
          </a:lstStyle>
          <a:p>
            <a:pPr marL="0" marR="0" lvl="0" indent="0" algn="l" defTabSz="914400" rtl="0" eaLnBrk="1" fontAlgn="auto" latinLnBrk="0" hangingPunct="1">
              <a:lnSpc>
                <a:spcPct val="100000"/>
              </a:lnSpc>
              <a:spcBef>
                <a:spcPts val="0"/>
              </a:spcBef>
              <a:spcAft>
                <a:spcPts val="1200"/>
              </a:spcAft>
              <a:buClr>
                <a:schemeClr val="accent2"/>
              </a:buClr>
              <a:buSzTx/>
              <a:buFontTx/>
              <a:buNone/>
              <a:tabLst/>
              <a:defRPr/>
            </a:pPr>
            <a:r>
              <a:rPr lang="en-US" dirty="0"/>
              <a:t>Title of the presentation that could potentially go to three lines</a:t>
            </a:r>
          </a:p>
        </p:txBody>
      </p:sp>
      <p:sp>
        <p:nvSpPr>
          <p:cNvPr id="9" name="Text Placeholder 8"/>
          <p:cNvSpPr>
            <a:spLocks noGrp="1"/>
          </p:cNvSpPr>
          <p:nvPr>
            <p:ph type="body" sz="quarter" idx="19" hasCustomPrompt="1"/>
          </p:nvPr>
        </p:nvSpPr>
        <p:spPr>
          <a:xfrm>
            <a:off x="4178809" y="5461907"/>
            <a:ext cx="7800994" cy="1176185"/>
          </a:xfrm>
          <a:prstGeom prst="rect">
            <a:avLst/>
          </a:prstGeom>
          <a:noFill/>
        </p:spPr>
        <p:txBody>
          <a:bodyPr lIns="900000" anchor="ctr" anchorCtr="0"/>
          <a:lstStyle>
            <a:lvl1pPr marL="0" indent="0">
              <a:buFontTx/>
              <a:buNone/>
              <a:defRPr sz="1400">
                <a:solidFill>
                  <a:schemeClr val="tx1"/>
                </a:solidFill>
                <a:latin typeface="Roboto" panose="02000000000000000000" pitchFamily="2" charset="0"/>
                <a:ea typeface="Roboto" panose="02000000000000000000" pitchFamily="2" charset="0"/>
              </a:defRPr>
            </a:lvl1pPr>
          </a:lstStyle>
          <a:p>
            <a:pPr lvl="0"/>
            <a:r>
              <a:rPr lang="en-US" dirty="0"/>
              <a:t>Name of Presenter 1 </a:t>
            </a:r>
          </a:p>
          <a:p>
            <a:pPr lvl="0"/>
            <a:r>
              <a:rPr lang="en-US" dirty="0"/>
              <a:t>Name of Presenter 2</a:t>
            </a:r>
          </a:p>
        </p:txBody>
      </p:sp>
      <p:pic>
        <p:nvPicPr>
          <p:cNvPr id="3" name="Graphic 2">
            <a:extLst>
              <a:ext uri="{FF2B5EF4-FFF2-40B4-BE49-F238E27FC236}">
                <a16:creationId xmlns:a16="http://schemas.microsoft.com/office/drawing/2014/main" id="{6FE38D00-1512-4BBF-B023-895877F1B0B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662307" y="460466"/>
            <a:ext cx="3037115" cy="739823"/>
          </a:xfrm>
          <a:prstGeom prst="rect">
            <a:avLst/>
          </a:prstGeom>
        </p:spPr>
      </p:pic>
    </p:spTree>
    <p:extLst>
      <p:ext uri="{BB962C8B-B14F-4D97-AF65-F5344CB8AC3E}">
        <p14:creationId xmlns:p14="http://schemas.microsoft.com/office/powerpoint/2010/main" val="4178364081"/>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2 columns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12813" y="415924"/>
            <a:ext cx="10363200" cy="836405"/>
          </a:xfrm>
          <a:prstGeom prst="rect">
            <a:avLst/>
          </a:prstGeom>
        </p:spPr>
        <p:txBody>
          <a:bodyPr>
            <a:noAutofit/>
          </a:bodyPr>
          <a:lstStyle>
            <a:lvl1pPr>
              <a:defRPr>
                <a:latin typeface="Changa" pitchFamily="2" charset="-78"/>
                <a:ea typeface="Roboto" panose="02000000000000000000" pitchFamily="2" charset="0"/>
                <a:cs typeface="Changa" pitchFamily="2" charset="-78"/>
              </a:defRPr>
            </a:lvl1pPr>
          </a:lstStyle>
          <a:p>
            <a:r>
              <a:rPr lang="en-US" dirty="0"/>
              <a:t>Click to edit Master title style. Title is in sentence case, maximum of two lines. </a:t>
            </a:r>
          </a:p>
        </p:txBody>
      </p:sp>
      <p:sp>
        <p:nvSpPr>
          <p:cNvPr id="9" name="Text Placeholder 8"/>
          <p:cNvSpPr>
            <a:spLocks noGrp="1"/>
          </p:cNvSpPr>
          <p:nvPr>
            <p:ph type="body" sz="quarter" idx="12" hasCustomPrompt="1"/>
          </p:nvPr>
        </p:nvSpPr>
        <p:spPr>
          <a:xfrm>
            <a:off x="6323014" y="1600200"/>
            <a:ext cx="4953000" cy="4686300"/>
          </a:xfrm>
          <a:prstGeom prst="rect">
            <a:avLst/>
          </a:prstGeom>
        </p:spPr>
        <p:txBody>
          <a:bodyPr/>
          <a:lstStyle>
            <a:lvl1pPr marL="182880" marR="0" indent="-182880" algn="l" defTabSz="914400" rtl="0" eaLnBrk="1" fontAlgn="auto" latinLnBrk="0" hangingPunct="1">
              <a:lnSpc>
                <a:spcPct val="100000"/>
              </a:lnSpc>
              <a:spcBef>
                <a:spcPts val="0"/>
              </a:spcBef>
              <a:spcAft>
                <a:spcPts val="1200"/>
              </a:spcAft>
              <a:buClr>
                <a:schemeClr val="accent2"/>
              </a:buClr>
              <a:buSzTx/>
              <a:buFont typeface="Arial" charset="0"/>
              <a:buChar char="•"/>
              <a:tabLst/>
              <a:defRPr>
                <a:latin typeface="Roboto" panose="02000000000000000000" pitchFamily="2" charset="0"/>
                <a:ea typeface="Roboto" panose="02000000000000000000" pitchFamily="2" charset="0"/>
              </a:defRPr>
            </a:lvl1pPr>
            <a:lvl2pPr>
              <a:defRPr>
                <a:latin typeface="Roboto" panose="02000000000000000000" pitchFamily="2" charset="0"/>
                <a:ea typeface="Roboto" panose="02000000000000000000" pitchFamily="2" charset="0"/>
              </a:defRPr>
            </a:lvl2pPr>
            <a:lvl3pPr>
              <a:defRPr>
                <a:latin typeface="Roboto" panose="02000000000000000000" pitchFamily="2" charset="0"/>
                <a:ea typeface="Roboto" panose="02000000000000000000" pitchFamily="2" charset="0"/>
              </a:defRPr>
            </a:lvl3pPr>
            <a:lvl4pPr>
              <a:defRPr>
                <a:latin typeface="Roboto" panose="02000000000000000000" pitchFamily="2" charset="0"/>
                <a:ea typeface="Roboto" panose="02000000000000000000" pitchFamily="2" charset="0"/>
              </a:defRPr>
            </a:lvl4pPr>
            <a:lvl5pPr>
              <a:defRPr>
                <a:latin typeface="Roboto" panose="02000000000000000000" pitchFamily="2" charset="0"/>
                <a:ea typeface="Roboto" panose="02000000000000000000" pitchFamily="2" charset="0"/>
              </a:defRPr>
            </a:lvl5pPr>
          </a:lstStyle>
          <a:p>
            <a:pPr marL="182880" marR="0" lvl="0" indent="-182880" algn="l" defTabSz="914400" rtl="0" eaLnBrk="1" fontAlgn="auto" latinLnBrk="0" hangingPunct="1">
              <a:lnSpc>
                <a:spcPct val="100000"/>
              </a:lnSpc>
              <a:spcBef>
                <a:spcPts val="0"/>
              </a:spcBef>
              <a:spcAft>
                <a:spcPts val="1200"/>
              </a:spcAft>
              <a:buClr>
                <a:schemeClr val="accent2"/>
              </a:buClr>
              <a:buSzTx/>
              <a:buFont typeface="Arial" charset="0"/>
              <a:buChar char="•"/>
              <a:tabLst/>
              <a:defRPr/>
            </a:pPr>
            <a:r>
              <a:rPr lang="en-US"/>
              <a:t>Click to edit Master text styles 1 column layout. To create body copy, enter text for all levels, then manually delete the bullet.</a:t>
            </a:r>
          </a:p>
          <a:p>
            <a:pPr lvl="1"/>
            <a:r>
              <a:rPr lang="en-US"/>
              <a:t>Second level</a:t>
            </a:r>
          </a:p>
          <a:p>
            <a:pPr lvl="2"/>
            <a:r>
              <a:rPr lang="en-US"/>
              <a:t>Third level</a:t>
            </a:r>
          </a:p>
          <a:p>
            <a:pPr lvl="3"/>
            <a:r>
              <a:rPr lang="en-US"/>
              <a:t>Fourth level</a:t>
            </a:r>
          </a:p>
          <a:p>
            <a:pPr lvl="4"/>
            <a:r>
              <a:rPr lang="en-US"/>
              <a:t>Fifth level</a:t>
            </a:r>
          </a:p>
        </p:txBody>
      </p:sp>
      <p:sp>
        <p:nvSpPr>
          <p:cNvPr id="11" name="Text Placeholder 10"/>
          <p:cNvSpPr>
            <a:spLocks noGrp="1"/>
          </p:cNvSpPr>
          <p:nvPr>
            <p:ph type="body" sz="quarter" idx="13" hasCustomPrompt="1"/>
          </p:nvPr>
        </p:nvSpPr>
        <p:spPr>
          <a:xfrm>
            <a:off x="912813" y="1600200"/>
            <a:ext cx="4953000" cy="4686300"/>
          </a:xfrm>
          <a:prstGeom prst="rect">
            <a:avLst/>
          </a:prstGeom>
        </p:spPr>
        <p:txBody>
          <a:bodyPr/>
          <a:lstStyle>
            <a:lvl1pPr marL="182880" marR="0" indent="-182880" algn="l" defTabSz="914400" rtl="0" eaLnBrk="1" fontAlgn="auto" latinLnBrk="0" hangingPunct="1">
              <a:lnSpc>
                <a:spcPct val="100000"/>
              </a:lnSpc>
              <a:spcBef>
                <a:spcPts val="0"/>
              </a:spcBef>
              <a:spcAft>
                <a:spcPts val="1200"/>
              </a:spcAft>
              <a:buClr>
                <a:schemeClr val="accent2"/>
              </a:buClr>
              <a:buSzTx/>
              <a:buFont typeface="Arial" charset="0"/>
              <a:buChar char="•"/>
              <a:tabLst/>
              <a:defRPr>
                <a:latin typeface="Roboto" panose="02000000000000000000" pitchFamily="2" charset="0"/>
                <a:ea typeface="Roboto" panose="02000000000000000000" pitchFamily="2" charset="0"/>
              </a:defRPr>
            </a:lvl1pPr>
            <a:lvl2pPr>
              <a:defRPr>
                <a:latin typeface="Roboto" panose="02000000000000000000" pitchFamily="2" charset="0"/>
                <a:ea typeface="Roboto" panose="02000000000000000000" pitchFamily="2" charset="0"/>
              </a:defRPr>
            </a:lvl2pPr>
            <a:lvl3pPr>
              <a:defRPr>
                <a:latin typeface="Roboto" panose="02000000000000000000" pitchFamily="2" charset="0"/>
                <a:ea typeface="Roboto" panose="02000000000000000000" pitchFamily="2" charset="0"/>
              </a:defRPr>
            </a:lvl3pPr>
            <a:lvl4pPr>
              <a:defRPr>
                <a:latin typeface="Roboto" panose="02000000000000000000" pitchFamily="2" charset="0"/>
                <a:ea typeface="Roboto" panose="02000000000000000000" pitchFamily="2" charset="0"/>
              </a:defRPr>
            </a:lvl4pPr>
            <a:lvl5pPr>
              <a:defRPr>
                <a:latin typeface="Roboto" panose="02000000000000000000" pitchFamily="2" charset="0"/>
                <a:ea typeface="Roboto" panose="02000000000000000000" pitchFamily="2" charset="0"/>
              </a:defRPr>
            </a:lvl5pPr>
          </a:lstStyle>
          <a:p>
            <a:pPr marL="182880" marR="0" lvl="0" indent="-182880" algn="l" defTabSz="914400" rtl="0" eaLnBrk="1" fontAlgn="auto" latinLnBrk="0" hangingPunct="1">
              <a:lnSpc>
                <a:spcPct val="100000"/>
              </a:lnSpc>
              <a:spcBef>
                <a:spcPts val="0"/>
              </a:spcBef>
              <a:spcAft>
                <a:spcPts val="1200"/>
              </a:spcAft>
              <a:buClr>
                <a:schemeClr val="accent2"/>
              </a:buClr>
              <a:buSzTx/>
              <a:buFont typeface="Arial" charset="0"/>
              <a:buChar char="•"/>
              <a:tabLst/>
              <a:defRPr/>
            </a:pPr>
            <a:r>
              <a:rPr lang="en-US" dirty="0"/>
              <a:t>Click to edit Master text styles 1 column layout. To create body copy, enter text for all levels, then manually delete the bullet.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4"/>
          <p:cNvSpPr>
            <a:spLocks noGrp="1"/>
          </p:cNvSpPr>
          <p:nvPr>
            <p:ph type="sldNum" sz="quarter" idx="4"/>
          </p:nvPr>
        </p:nvSpPr>
        <p:spPr>
          <a:xfrm>
            <a:off x="8609013" y="6356350"/>
            <a:ext cx="3124200" cy="365125"/>
          </a:xfrm>
          <a:prstGeom prst="rect">
            <a:avLst/>
          </a:prstGeom>
        </p:spPr>
        <p:txBody>
          <a:bodyPr vert="horz" lIns="91440" tIns="45720" rIns="91440" bIns="45720" rtlCol="0" anchor="ctr"/>
          <a:lstStyle>
            <a:lvl1pPr algn="r">
              <a:defRPr sz="1000">
                <a:solidFill>
                  <a:srgbClr val="A9A9A9"/>
                </a:solidFill>
                <a:latin typeface="Roboto" panose="02000000000000000000" pitchFamily="2" charset="0"/>
                <a:ea typeface="Roboto" panose="02000000000000000000" pitchFamily="2" charset="0"/>
              </a:defRPr>
            </a:lvl1pPr>
          </a:lstStyle>
          <a:p>
            <a:fld id="{ED025EC6-12F2-BD4E-AD65-43BFB58C3D8F}" type="slidenum">
              <a:rPr lang="en-US" smtClean="0"/>
              <a:pPr/>
              <a:t>‹#›</a:t>
            </a:fld>
            <a:endParaRPr lang="en-US"/>
          </a:p>
        </p:txBody>
      </p:sp>
      <p:sp>
        <p:nvSpPr>
          <p:cNvPr id="8" name="Text Placeholder 7"/>
          <p:cNvSpPr>
            <a:spLocks noGrp="1"/>
          </p:cNvSpPr>
          <p:nvPr>
            <p:ph type="body" sz="quarter" idx="10" hasCustomPrompt="1"/>
          </p:nvPr>
        </p:nvSpPr>
        <p:spPr>
          <a:xfrm>
            <a:off x="912813" y="6286501"/>
            <a:ext cx="7696200" cy="323046"/>
          </a:xfrm>
          <a:prstGeom prst="rect">
            <a:avLst/>
          </a:prstGeom>
        </p:spPr>
        <p:txBody>
          <a:bodyPr anchor="b"/>
          <a:lstStyle>
            <a:lvl1pPr marL="0" indent="0">
              <a:buFontTx/>
              <a:buNone/>
              <a:defRPr sz="900">
                <a:solidFill>
                  <a:srgbClr val="808285"/>
                </a:solidFill>
                <a:latin typeface="Roboto" panose="02000000000000000000" pitchFamily="2" charset="0"/>
                <a:ea typeface="Roboto" panose="02000000000000000000" pitchFamily="2" charset="0"/>
              </a:defRPr>
            </a:lvl1pPr>
          </a:lstStyle>
          <a:p>
            <a:pPr lvl="0"/>
            <a:r>
              <a:rPr lang="en-US"/>
              <a:t>Click to add footnotes</a:t>
            </a:r>
          </a:p>
        </p:txBody>
      </p:sp>
    </p:spTree>
    <p:extLst>
      <p:ext uri="{BB962C8B-B14F-4D97-AF65-F5344CB8AC3E}">
        <p14:creationId xmlns:p14="http://schemas.microsoft.com/office/powerpoint/2010/main" val="872897357"/>
      </p:ext>
    </p:extLst>
  </p:cSld>
  <p:clrMapOvr>
    <a:masterClrMapping/>
  </p:clrMapOvr>
  <p:extLst>
    <p:ext uri="{DCECCB84-F9BA-43D5-87BE-67443E8EF086}">
      <p15:sldGuideLst xmlns:p15="http://schemas.microsoft.com/office/powerpoint/2012/main">
        <p15:guide id="1" orient="horz" pos="1008"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ubhead, 1 column text, objec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12813" y="422528"/>
            <a:ext cx="10363200" cy="973138"/>
          </a:xfrm>
          <a:prstGeom prst="rect">
            <a:avLst/>
          </a:prstGeom>
        </p:spPr>
        <p:txBody>
          <a:bodyPr>
            <a:noAutofit/>
          </a:bodyPr>
          <a:lstStyle>
            <a:lvl1pPr>
              <a:defRPr baseline="0">
                <a:latin typeface="Changa" pitchFamily="2" charset="-78"/>
                <a:cs typeface="Changa" pitchFamily="2" charset="-78"/>
              </a:defRPr>
            </a:lvl1pPr>
          </a:lstStyle>
          <a:p>
            <a:r>
              <a:rPr lang="en-US" dirty="0"/>
              <a:t>Click to edit Master title style. Title is in sentence case, maximum of two lines. </a:t>
            </a:r>
          </a:p>
        </p:txBody>
      </p:sp>
      <p:sp>
        <p:nvSpPr>
          <p:cNvPr id="3" name="Text Placeholder 2"/>
          <p:cNvSpPr>
            <a:spLocks noGrp="1"/>
          </p:cNvSpPr>
          <p:nvPr>
            <p:ph type="body" idx="1" hasCustomPrompt="1"/>
          </p:nvPr>
        </p:nvSpPr>
        <p:spPr>
          <a:xfrm>
            <a:off x="912812" y="1600201"/>
            <a:ext cx="4953001" cy="695738"/>
          </a:xfrm>
          <a:prstGeom prst="rect">
            <a:avLst/>
          </a:prstGeom>
        </p:spPr>
        <p:txBody>
          <a:bodyPr anchor="t" anchorCtr="0">
            <a:noAutofit/>
          </a:bodyPr>
          <a:lstStyle>
            <a:lvl1pPr marL="0" indent="0">
              <a:buNone/>
              <a:defRPr sz="2000" b="1">
                <a:solidFill>
                  <a:srgbClr val="B41E25"/>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 Sub is in sentence case, up to two lines.</a:t>
            </a:r>
          </a:p>
        </p:txBody>
      </p:sp>
      <p:sp>
        <p:nvSpPr>
          <p:cNvPr id="8" name="Picture Placeholder 7"/>
          <p:cNvSpPr>
            <a:spLocks noGrp="1"/>
          </p:cNvSpPr>
          <p:nvPr>
            <p:ph type="pic" sz="quarter" idx="10" hasCustomPrompt="1"/>
          </p:nvPr>
        </p:nvSpPr>
        <p:spPr>
          <a:xfrm>
            <a:off x="6323013" y="1600200"/>
            <a:ext cx="4953000" cy="4686299"/>
          </a:xfrm>
          <a:prstGeom prst="rect">
            <a:avLst/>
          </a:prstGeom>
        </p:spPr>
        <p:txBody>
          <a:bodyPr/>
          <a:lstStyle>
            <a:lvl1pPr>
              <a:defRPr baseline="0"/>
            </a:lvl1pPr>
          </a:lstStyle>
          <a:p>
            <a:pPr marL="182880" marR="0" lvl="0" indent="-182880" algn="l" defTabSz="914400" rtl="0" eaLnBrk="1" fontAlgn="auto" latinLnBrk="0" hangingPunct="1">
              <a:lnSpc>
                <a:spcPct val="100000"/>
              </a:lnSpc>
              <a:spcBef>
                <a:spcPts val="0"/>
              </a:spcBef>
              <a:spcAft>
                <a:spcPts val="1200"/>
              </a:spcAft>
              <a:buClr>
                <a:schemeClr val="accent2"/>
              </a:buClr>
              <a:buSzTx/>
              <a:buFont typeface="Arial" charset="0"/>
              <a:buNone/>
              <a:tabLst/>
              <a:defRPr/>
            </a:pPr>
            <a:r>
              <a:rPr lang="en-US"/>
              <a:t>Click to insert icon or image</a:t>
            </a:r>
          </a:p>
        </p:txBody>
      </p:sp>
      <p:sp>
        <p:nvSpPr>
          <p:cNvPr id="10" name="Text Placeholder 9"/>
          <p:cNvSpPr>
            <a:spLocks noGrp="1"/>
          </p:cNvSpPr>
          <p:nvPr>
            <p:ph type="body" sz="quarter" idx="11" hasCustomPrompt="1"/>
          </p:nvPr>
        </p:nvSpPr>
        <p:spPr>
          <a:xfrm>
            <a:off x="912813" y="2514600"/>
            <a:ext cx="4953000" cy="3771900"/>
          </a:xfrm>
          <a:prstGeom prst="rect">
            <a:avLst/>
          </a:prstGeom>
        </p:spPr>
        <p:txBody>
          <a:bodyPr/>
          <a:lstStyle>
            <a:lvl1pPr marL="182880" marR="0" indent="-182880" algn="l" defTabSz="914400" rtl="0" eaLnBrk="1" fontAlgn="auto" latinLnBrk="0" hangingPunct="1">
              <a:lnSpc>
                <a:spcPct val="100000"/>
              </a:lnSpc>
              <a:spcBef>
                <a:spcPts val="0"/>
              </a:spcBef>
              <a:spcAft>
                <a:spcPts val="1200"/>
              </a:spcAft>
              <a:buClr>
                <a:schemeClr val="accent2"/>
              </a:buClr>
              <a:buSzTx/>
              <a:buFont typeface="Arial" charset="0"/>
              <a:buChar char="•"/>
              <a:tabLst/>
              <a:defRPr/>
            </a:lvl1pPr>
          </a:lstStyle>
          <a:p>
            <a:pPr marL="182880" marR="0" lvl="0" indent="-182880" algn="l" defTabSz="914400" rtl="0" eaLnBrk="1" fontAlgn="auto" latinLnBrk="0" hangingPunct="1">
              <a:lnSpc>
                <a:spcPct val="100000"/>
              </a:lnSpc>
              <a:spcBef>
                <a:spcPts val="0"/>
              </a:spcBef>
              <a:spcAft>
                <a:spcPts val="1200"/>
              </a:spcAft>
              <a:buClr>
                <a:schemeClr val="accent2"/>
              </a:buClr>
              <a:buSzTx/>
              <a:buFont typeface="Arial" charset="0"/>
              <a:buChar char="•"/>
              <a:tabLst/>
              <a:defRPr/>
            </a:pPr>
            <a:r>
              <a:rPr lang="en-US"/>
              <a:t>Click to edit Master text styles 1 column layout. To create body copy, enter text for all levels, then manually delete the bullet.</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4"/>
          <p:cNvSpPr>
            <a:spLocks noGrp="1"/>
          </p:cNvSpPr>
          <p:nvPr>
            <p:ph type="sldNum" sz="quarter" idx="4"/>
          </p:nvPr>
        </p:nvSpPr>
        <p:spPr>
          <a:xfrm>
            <a:off x="8609013" y="6356350"/>
            <a:ext cx="3124200" cy="365125"/>
          </a:xfrm>
          <a:prstGeom prst="rect">
            <a:avLst/>
          </a:prstGeom>
        </p:spPr>
        <p:txBody>
          <a:bodyPr vert="horz" lIns="91440" tIns="45720" rIns="91440" bIns="45720" rtlCol="0" anchor="ctr"/>
          <a:lstStyle>
            <a:lvl1pPr algn="r">
              <a:defRPr sz="1000">
                <a:solidFill>
                  <a:srgbClr val="A9A9A9"/>
                </a:solidFill>
              </a:defRPr>
            </a:lvl1pPr>
          </a:lstStyle>
          <a:p>
            <a:fld id="{ED025EC6-12F2-BD4E-AD65-43BFB58C3D8F}" type="slidenum">
              <a:rPr lang="en-US" smtClean="0"/>
              <a:pPr/>
              <a:t>‹#›</a:t>
            </a:fld>
            <a:endParaRPr lang="en-US"/>
          </a:p>
        </p:txBody>
      </p:sp>
      <p:sp>
        <p:nvSpPr>
          <p:cNvPr id="12" name="Text Placeholder 7"/>
          <p:cNvSpPr>
            <a:spLocks noGrp="1"/>
          </p:cNvSpPr>
          <p:nvPr>
            <p:ph type="body" sz="quarter" idx="12" hasCustomPrompt="1"/>
          </p:nvPr>
        </p:nvSpPr>
        <p:spPr>
          <a:xfrm>
            <a:off x="912813" y="6286501"/>
            <a:ext cx="7696200" cy="323046"/>
          </a:xfrm>
          <a:prstGeom prst="rect">
            <a:avLst/>
          </a:prstGeom>
        </p:spPr>
        <p:txBody>
          <a:bodyPr anchor="b"/>
          <a:lstStyle>
            <a:lvl1pPr marL="0" indent="0">
              <a:buFontTx/>
              <a:buNone/>
              <a:defRPr sz="900">
                <a:solidFill>
                  <a:srgbClr val="808285"/>
                </a:solidFill>
              </a:defRPr>
            </a:lvl1pPr>
          </a:lstStyle>
          <a:p>
            <a:pPr lvl="0"/>
            <a:r>
              <a:rPr lang="en-US"/>
              <a:t>Click to add footnotes</a:t>
            </a:r>
          </a:p>
        </p:txBody>
      </p:sp>
    </p:spTree>
    <p:extLst>
      <p:ext uri="{BB962C8B-B14F-4D97-AF65-F5344CB8AC3E}">
        <p14:creationId xmlns:p14="http://schemas.microsoft.com/office/powerpoint/2010/main" val="243375809"/>
      </p:ext>
    </p:extLst>
  </p:cSld>
  <p:clrMapOvr>
    <a:masterClrMapping/>
  </p:clrMapOvr>
  <p:extLst>
    <p:ext uri="{DCECCB84-F9BA-43D5-87BE-67443E8EF086}">
      <p15:sldGuideLst xmlns:p15="http://schemas.microsoft.com/office/powerpoint/2012/main">
        <p15:guide id="1" orient="horz" pos="1008" userDrawn="1">
          <p15:clr>
            <a:srgbClr val="FBAE40"/>
          </p15:clr>
        </p15:guide>
        <p15:guide id="2" orient="horz" pos="1584"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ubhead, 1 column text, char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12813" y="422528"/>
            <a:ext cx="10363200" cy="973138"/>
          </a:xfrm>
          <a:prstGeom prst="rect">
            <a:avLst/>
          </a:prstGeom>
        </p:spPr>
        <p:txBody>
          <a:bodyPr>
            <a:noAutofit/>
          </a:bodyPr>
          <a:lstStyle>
            <a:lvl1pPr>
              <a:defRPr baseline="0">
                <a:latin typeface="Changa" pitchFamily="2" charset="-78"/>
                <a:ea typeface="Roboto" panose="02000000000000000000" pitchFamily="2" charset="0"/>
                <a:cs typeface="Changa" pitchFamily="2" charset="-78"/>
              </a:defRPr>
            </a:lvl1pPr>
          </a:lstStyle>
          <a:p>
            <a:r>
              <a:rPr lang="en-US" dirty="0"/>
              <a:t>Click to edit Master title style. Title is in sentence case, maximum of two lines. </a:t>
            </a:r>
          </a:p>
        </p:txBody>
      </p:sp>
      <p:sp>
        <p:nvSpPr>
          <p:cNvPr id="3" name="Text Placeholder 2"/>
          <p:cNvSpPr>
            <a:spLocks noGrp="1"/>
          </p:cNvSpPr>
          <p:nvPr>
            <p:ph type="body" idx="1" hasCustomPrompt="1"/>
          </p:nvPr>
        </p:nvSpPr>
        <p:spPr>
          <a:xfrm>
            <a:off x="912812" y="1600201"/>
            <a:ext cx="4953001" cy="695738"/>
          </a:xfrm>
          <a:prstGeom prst="rect">
            <a:avLst/>
          </a:prstGeom>
        </p:spPr>
        <p:txBody>
          <a:bodyPr anchor="t" anchorCtr="0">
            <a:noAutofit/>
          </a:bodyPr>
          <a:lstStyle>
            <a:lvl1pPr marL="0" indent="0">
              <a:buNone/>
              <a:defRPr sz="2000" b="1">
                <a:solidFill>
                  <a:srgbClr val="B41E25"/>
                </a:solidFill>
                <a:latin typeface="Roboto" panose="02000000000000000000" pitchFamily="2" charset="0"/>
                <a:ea typeface="Roboto" panose="020000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 Sub is in sentence case, up to two lines.</a:t>
            </a:r>
          </a:p>
        </p:txBody>
      </p:sp>
      <p:sp>
        <p:nvSpPr>
          <p:cNvPr id="10" name="Text Placeholder 9"/>
          <p:cNvSpPr>
            <a:spLocks noGrp="1"/>
          </p:cNvSpPr>
          <p:nvPr>
            <p:ph type="body" sz="quarter" idx="11" hasCustomPrompt="1"/>
          </p:nvPr>
        </p:nvSpPr>
        <p:spPr>
          <a:xfrm>
            <a:off x="912813" y="2514600"/>
            <a:ext cx="4953000" cy="3771900"/>
          </a:xfrm>
          <a:prstGeom prst="rect">
            <a:avLst/>
          </a:prstGeom>
        </p:spPr>
        <p:txBody>
          <a:bodyPr/>
          <a:lstStyle>
            <a:lvl1pPr marL="182880" marR="0" indent="-182880" algn="l" defTabSz="914400" rtl="0" eaLnBrk="1" fontAlgn="auto" latinLnBrk="0" hangingPunct="1">
              <a:lnSpc>
                <a:spcPct val="100000"/>
              </a:lnSpc>
              <a:spcBef>
                <a:spcPts val="0"/>
              </a:spcBef>
              <a:spcAft>
                <a:spcPts val="1200"/>
              </a:spcAft>
              <a:buClr>
                <a:schemeClr val="accent2"/>
              </a:buClr>
              <a:buSzTx/>
              <a:buFont typeface="Arial" charset="0"/>
              <a:buChar char="•"/>
              <a:tabLst/>
              <a:defRPr>
                <a:latin typeface="Roboto" panose="02000000000000000000" pitchFamily="2" charset="0"/>
                <a:ea typeface="Roboto" panose="02000000000000000000" pitchFamily="2" charset="0"/>
              </a:defRPr>
            </a:lvl1pPr>
            <a:lvl2pPr>
              <a:defRPr>
                <a:latin typeface="Roboto" panose="02000000000000000000" pitchFamily="2" charset="0"/>
                <a:ea typeface="Roboto" panose="02000000000000000000" pitchFamily="2" charset="0"/>
              </a:defRPr>
            </a:lvl2pPr>
            <a:lvl3pPr>
              <a:defRPr>
                <a:latin typeface="Roboto" panose="02000000000000000000" pitchFamily="2" charset="0"/>
                <a:ea typeface="Roboto" panose="02000000000000000000" pitchFamily="2" charset="0"/>
              </a:defRPr>
            </a:lvl3pPr>
            <a:lvl4pPr>
              <a:defRPr>
                <a:latin typeface="Roboto" panose="02000000000000000000" pitchFamily="2" charset="0"/>
                <a:ea typeface="Roboto" panose="02000000000000000000" pitchFamily="2" charset="0"/>
              </a:defRPr>
            </a:lvl4pPr>
            <a:lvl5pPr>
              <a:defRPr>
                <a:latin typeface="Roboto" panose="02000000000000000000" pitchFamily="2" charset="0"/>
                <a:ea typeface="Roboto" panose="02000000000000000000" pitchFamily="2" charset="0"/>
              </a:defRPr>
            </a:lvl5pPr>
          </a:lstStyle>
          <a:p>
            <a:pPr marL="182880" marR="0" lvl="0" indent="-182880" algn="l" defTabSz="914400" rtl="0" eaLnBrk="1" fontAlgn="auto" latinLnBrk="0" hangingPunct="1">
              <a:lnSpc>
                <a:spcPct val="100000"/>
              </a:lnSpc>
              <a:spcBef>
                <a:spcPts val="0"/>
              </a:spcBef>
              <a:spcAft>
                <a:spcPts val="1200"/>
              </a:spcAft>
              <a:buClr>
                <a:schemeClr val="accent2"/>
              </a:buClr>
              <a:buSzTx/>
              <a:buFont typeface="Arial" charset="0"/>
              <a:buChar char="•"/>
              <a:tabLst/>
              <a:defRPr/>
            </a:pPr>
            <a:r>
              <a:rPr lang="en-US" dirty="0"/>
              <a:t>Click to edit Master text styles 1 column layout. To create body copy, enter text for all levels, then manually delete the bullet.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hart Placeholder 4"/>
          <p:cNvSpPr>
            <a:spLocks noGrp="1"/>
          </p:cNvSpPr>
          <p:nvPr>
            <p:ph type="chart" sz="quarter" idx="12" hasCustomPrompt="1"/>
          </p:nvPr>
        </p:nvSpPr>
        <p:spPr>
          <a:xfrm>
            <a:off x="6323013" y="1600200"/>
            <a:ext cx="4953000" cy="4686300"/>
          </a:xfrm>
          <a:prstGeom prst="rect">
            <a:avLst/>
          </a:prstGeom>
        </p:spPr>
        <p:txBody>
          <a:bodyPr/>
          <a:lstStyle>
            <a:lvl1pPr marL="0" indent="0">
              <a:buFontTx/>
              <a:buNone/>
              <a:defRPr baseline="0">
                <a:latin typeface="Roboto" panose="02000000000000000000" pitchFamily="2" charset="0"/>
                <a:ea typeface="Roboto" panose="02000000000000000000" pitchFamily="2" charset="0"/>
              </a:defRPr>
            </a:lvl1pPr>
          </a:lstStyle>
          <a:p>
            <a:r>
              <a:rPr lang="en-US"/>
              <a:t>Insert chart</a:t>
            </a:r>
          </a:p>
        </p:txBody>
      </p:sp>
      <p:sp>
        <p:nvSpPr>
          <p:cNvPr id="8" name="Slide Number Placeholder 4"/>
          <p:cNvSpPr>
            <a:spLocks noGrp="1"/>
          </p:cNvSpPr>
          <p:nvPr>
            <p:ph type="sldNum" sz="quarter" idx="4"/>
          </p:nvPr>
        </p:nvSpPr>
        <p:spPr>
          <a:xfrm>
            <a:off x="8609013" y="6356350"/>
            <a:ext cx="3124200" cy="365125"/>
          </a:xfrm>
          <a:prstGeom prst="rect">
            <a:avLst/>
          </a:prstGeom>
        </p:spPr>
        <p:txBody>
          <a:bodyPr vert="horz" lIns="91440" tIns="45720" rIns="91440" bIns="45720" rtlCol="0" anchor="ctr"/>
          <a:lstStyle>
            <a:lvl1pPr algn="r">
              <a:defRPr sz="1000">
                <a:solidFill>
                  <a:srgbClr val="A9A9A9"/>
                </a:solidFill>
              </a:defRPr>
            </a:lvl1pPr>
          </a:lstStyle>
          <a:p>
            <a:fld id="{ED025EC6-12F2-BD4E-AD65-43BFB58C3D8F}" type="slidenum">
              <a:rPr lang="en-US" smtClean="0"/>
              <a:pPr/>
              <a:t>‹#›</a:t>
            </a:fld>
            <a:endParaRPr lang="en-US"/>
          </a:p>
        </p:txBody>
      </p:sp>
      <p:sp>
        <p:nvSpPr>
          <p:cNvPr id="11" name="Text Placeholder 7"/>
          <p:cNvSpPr>
            <a:spLocks noGrp="1"/>
          </p:cNvSpPr>
          <p:nvPr>
            <p:ph type="body" sz="quarter" idx="10" hasCustomPrompt="1"/>
          </p:nvPr>
        </p:nvSpPr>
        <p:spPr>
          <a:xfrm>
            <a:off x="912813" y="6286501"/>
            <a:ext cx="7696200" cy="323046"/>
          </a:xfrm>
          <a:prstGeom prst="rect">
            <a:avLst/>
          </a:prstGeom>
        </p:spPr>
        <p:txBody>
          <a:bodyPr anchor="b"/>
          <a:lstStyle>
            <a:lvl1pPr marL="0" indent="0">
              <a:buFontTx/>
              <a:buNone/>
              <a:defRPr sz="900">
                <a:solidFill>
                  <a:srgbClr val="808285"/>
                </a:solidFill>
              </a:defRPr>
            </a:lvl1pPr>
          </a:lstStyle>
          <a:p>
            <a:pPr lvl="0"/>
            <a:r>
              <a:rPr lang="en-US"/>
              <a:t>Click to add footnotes</a:t>
            </a:r>
          </a:p>
        </p:txBody>
      </p:sp>
    </p:spTree>
    <p:extLst>
      <p:ext uri="{BB962C8B-B14F-4D97-AF65-F5344CB8AC3E}">
        <p14:creationId xmlns:p14="http://schemas.microsoft.com/office/powerpoint/2010/main" val="1101421407"/>
      </p:ext>
    </p:extLst>
  </p:cSld>
  <p:clrMapOvr>
    <a:masterClrMapping/>
  </p:clrMapOvr>
  <p:extLst>
    <p:ext uri="{DCECCB84-F9BA-43D5-87BE-67443E8EF086}">
      <p15:sldGuideLst xmlns:p15="http://schemas.microsoft.com/office/powerpoint/2012/main">
        <p15:guide id="1" orient="horz" pos="1008">
          <p15:clr>
            <a:srgbClr val="FBAE40"/>
          </p15:clr>
        </p15:guide>
        <p15:guide id="2" orient="horz" pos="1584">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iograph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12813" y="415924"/>
            <a:ext cx="10363200" cy="836405"/>
          </a:xfrm>
          <a:prstGeom prst="rect">
            <a:avLst/>
          </a:prstGeom>
        </p:spPr>
        <p:txBody>
          <a:bodyPr/>
          <a:lstStyle>
            <a:lvl1pPr>
              <a:defRPr>
                <a:latin typeface="Changa" pitchFamily="2" charset="-78"/>
                <a:ea typeface="Roboto" panose="02000000000000000000" pitchFamily="2" charset="0"/>
                <a:cs typeface="Changa" pitchFamily="2" charset="-78"/>
              </a:defRPr>
            </a:lvl1pPr>
          </a:lstStyle>
          <a:p>
            <a:r>
              <a:rPr lang="en-US" dirty="0"/>
              <a:t>Biography</a:t>
            </a:r>
          </a:p>
        </p:txBody>
      </p:sp>
      <p:sp>
        <p:nvSpPr>
          <p:cNvPr id="4" name="Picture Placeholder 2"/>
          <p:cNvSpPr>
            <a:spLocks noGrp="1"/>
          </p:cNvSpPr>
          <p:nvPr>
            <p:ph type="pic" sz="quarter" idx="17" hasCustomPrompt="1"/>
          </p:nvPr>
        </p:nvSpPr>
        <p:spPr>
          <a:xfrm>
            <a:off x="7014117" y="0"/>
            <a:ext cx="4719096" cy="4993838"/>
          </a:xfrm>
          <a:prstGeom prst="rect">
            <a:avLst/>
          </a:prstGeom>
        </p:spPr>
        <p:txBody>
          <a:bodyPr anchor="ctr">
            <a:normAutofit/>
          </a:bodyPr>
          <a:lstStyle>
            <a:lvl1pPr marL="0" indent="0" algn="ctr">
              <a:buFontTx/>
              <a:buNone/>
              <a:defRPr sz="2000" b="0"/>
            </a:lvl1pPr>
          </a:lstStyle>
          <a:p>
            <a:r>
              <a:rPr lang="en-US"/>
              <a:t>Click to insert photo</a:t>
            </a:r>
          </a:p>
        </p:txBody>
      </p:sp>
      <p:sp>
        <p:nvSpPr>
          <p:cNvPr id="8" name="Text Placeholder 7"/>
          <p:cNvSpPr>
            <a:spLocks noGrp="1"/>
          </p:cNvSpPr>
          <p:nvPr>
            <p:ph type="body" sz="quarter" idx="20" hasCustomPrompt="1"/>
          </p:nvPr>
        </p:nvSpPr>
        <p:spPr>
          <a:xfrm>
            <a:off x="912813" y="1371600"/>
            <a:ext cx="4953000" cy="4914900"/>
          </a:xfrm>
          <a:prstGeom prst="rect">
            <a:avLst/>
          </a:prstGeom>
        </p:spPr>
        <p:txBody>
          <a:bodyPr/>
          <a:lstStyle>
            <a:lvl1pPr marL="0" indent="0">
              <a:buFontTx/>
              <a:buNone/>
              <a:defRPr>
                <a:latin typeface="Roboto" panose="02000000000000000000" pitchFamily="2" charset="0"/>
                <a:ea typeface="Roboto" panose="02000000000000000000" pitchFamily="2" charset="0"/>
              </a:defRPr>
            </a:lvl1pPr>
            <a:lvl2pPr marL="182562" indent="0">
              <a:buFontTx/>
              <a:buNone/>
              <a:defRPr/>
            </a:lvl2pPr>
            <a:lvl3pPr marL="365760" indent="0">
              <a:buFontTx/>
              <a:buNone/>
              <a:defRPr/>
            </a:lvl3pPr>
            <a:lvl4pPr marL="548640" indent="0">
              <a:buFontTx/>
              <a:buNone/>
              <a:defRPr/>
            </a:lvl4pPr>
            <a:lvl5pPr marL="731520" indent="0">
              <a:buFontTx/>
              <a:buNone/>
              <a:defRPr/>
            </a:lvl5pPr>
          </a:lstStyle>
          <a:p>
            <a:r>
              <a:rPr lang="en-US" dirty="0"/>
              <a:t>Click to edit body copy. Body copy is formatted to begin without a bullet. Body copy should be in sentence case, ideally a maximum of 10 lines in length (this is flexible, depending on biography, but should be succinct).</a:t>
            </a:r>
          </a:p>
          <a:p>
            <a:pPr marL="342900" indent="-342900">
              <a:buFont typeface="Arial"/>
              <a:buChar char="•"/>
            </a:pPr>
            <a:r>
              <a:rPr lang="en-US" dirty="0"/>
              <a:t>You can add a bullet manually, </a:t>
            </a:r>
            <a:br>
              <a:rPr lang="en-US" dirty="0"/>
            </a:br>
            <a:r>
              <a:rPr lang="en-US" dirty="0"/>
              <a:t>if required.</a:t>
            </a:r>
          </a:p>
          <a:p>
            <a:r>
              <a:rPr lang="en-US" dirty="0">
                <a:solidFill>
                  <a:schemeClr val="accent2"/>
                </a:solidFill>
              </a:rPr>
              <a:t>SPECIALTIES: </a:t>
            </a:r>
            <a:r>
              <a:rPr lang="en-US" dirty="0"/>
              <a:t>Keep the word “specialties” in all caps, in red. Description of specialties should be succinct.</a:t>
            </a:r>
          </a:p>
        </p:txBody>
      </p:sp>
      <p:sp>
        <p:nvSpPr>
          <p:cNvPr id="11" name="Freeform 10"/>
          <p:cNvSpPr/>
          <p:nvPr userDrawn="1"/>
        </p:nvSpPr>
        <p:spPr>
          <a:xfrm>
            <a:off x="7014117" y="4993838"/>
            <a:ext cx="4719638" cy="1292662"/>
          </a:xfrm>
          <a:custGeom>
            <a:avLst/>
            <a:gdLst>
              <a:gd name="connsiteX0" fmla="*/ 0 w 4719638"/>
              <a:gd name="connsiteY0" fmla="*/ 0 h 1292662"/>
              <a:gd name="connsiteX1" fmla="*/ 4719638 w 4719638"/>
              <a:gd name="connsiteY1" fmla="*/ 0 h 1292662"/>
              <a:gd name="connsiteX2" fmla="*/ 4719638 w 4719638"/>
              <a:gd name="connsiteY2" fmla="*/ 961639 h 1292662"/>
              <a:gd name="connsiteX3" fmla="*/ 4146289 w 4719638"/>
              <a:gd name="connsiteY3" fmla="*/ 1292662 h 1292662"/>
              <a:gd name="connsiteX4" fmla="*/ 0 w 4719638"/>
              <a:gd name="connsiteY4" fmla="*/ 1292662 h 12926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9638" h="1292662">
                <a:moveTo>
                  <a:pt x="0" y="0"/>
                </a:moveTo>
                <a:lnTo>
                  <a:pt x="4719638" y="0"/>
                </a:lnTo>
                <a:lnTo>
                  <a:pt x="4719638" y="961639"/>
                </a:lnTo>
                <a:lnTo>
                  <a:pt x="4146289" y="1292662"/>
                </a:lnTo>
                <a:lnTo>
                  <a:pt x="0" y="1292662"/>
                </a:lnTo>
                <a:close/>
              </a:path>
            </a:pathLst>
          </a:cu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2000">
              <a:latin typeface="Tahoma" charset="0"/>
              <a:ea typeface="Tahoma" charset="0"/>
              <a:cs typeface="Tahoma" charset="0"/>
            </a:endParaRPr>
          </a:p>
        </p:txBody>
      </p:sp>
      <p:sp>
        <p:nvSpPr>
          <p:cNvPr id="12" name="Content Placeholder 10"/>
          <p:cNvSpPr txBox="1">
            <a:spLocks/>
          </p:cNvSpPr>
          <p:nvPr userDrawn="1"/>
        </p:nvSpPr>
        <p:spPr>
          <a:xfrm>
            <a:off x="7014117" y="4993838"/>
            <a:ext cx="4719638" cy="1292662"/>
          </a:xfrm>
          <a:prstGeom prst="rect">
            <a:avLst/>
          </a:prstGeom>
          <a:solidFill>
            <a:srgbClr val="B41E25"/>
          </a:solidFill>
        </p:spPr>
        <p:txBody>
          <a:bodyPr vert="horz" wrap="square" lIns="182880" tIns="182880" rIns="182880" bIns="182880" rtlCol="0">
            <a:spAutoFit/>
          </a:bodyPr>
          <a:lstStyle>
            <a:lvl1pPr marL="182880" indent="-182880" algn="l" defTabSz="914400" rtl="0" eaLnBrk="1" latinLnBrk="0" hangingPunct="1">
              <a:lnSpc>
                <a:spcPct val="100000"/>
              </a:lnSpc>
              <a:spcBef>
                <a:spcPts val="0"/>
              </a:spcBef>
              <a:spcAft>
                <a:spcPts val="600"/>
              </a:spcAft>
              <a:buClr>
                <a:schemeClr val="accent2"/>
              </a:buClr>
              <a:buFont typeface="Arial" charset="0"/>
              <a:buChar char="•"/>
              <a:defRPr sz="2000" kern="1200" baseline="0">
                <a:solidFill>
                  <a:schemeClr val="bg1"/>
                </a:solidFill>
                <a:latin typeface="Tahoma" charset="0"/>
                <a:ea typeface="Tahoma" charset="0"/>
                <a:cs typeface="Tahoma" charset="0"/>
              </a:defRPr>
            </a:lvl1pPr>
            <a:lvl2pPr marL="365125" indent="-182563" algn="l" defTabSz="914400" rtl="0" eaLnBrk="1" latinLnBrk="0" hangingPunct="1">
              <a:lnSpc>
                <a:spcPct val="100000"/>
              </a:lnSpc>
              <a:spcBef>
                <a:spcPts val="0"/>
              </a:spcBef>
              <a:spcAft>
                <a:spcPts val="600"/>
              </a:spcAft>
              <a:buClr>
                <a:schemeClr val="accent4"/>
              </a:buClr>
              <a:buFont typeface="Arial" charset="0"/>
              <a:buChar char="•"/>
              <a:tabLst/>
              <a:defRPr sz="3000" kern="1200" baseline="0">
                <a:solidFill>
                  <a:schemeClr val="bg1"/>
                </a:solidFill>
                <a:latin typeface="Tahoma" charset="0"/>
                <a:ea typeface="Tahoma" charset="0"/>
                <a:cs typeface="Tahoma" charset="0"/>
              </a:defRPr>
            </a:lvl2pPr>
            <a:lvl3pPr marL="548640" indent="-182880" algn="l" defTabSz="914400" rtl="0" eaLnBrk="1" latinLnBrk="0" hangingPunct="1">
              <a:lnSpc>
                <a:spcPct val="100000"/>
              </a:lnSpc>
              <a:spcBef>
                <a:spcPts val="0"/>
              </a:spcBef>
              <a:spcAft>
                <a:spcPts val="600"/>
              </a:spcAft>
              <a:buClr>
                <a:schemeClr val="accent4"/>
              </a:buClr>
              <a:buFont typeface="Arial" charset="0"/>
              <a:buChar char="•"/>
              <a:tabLst/>
              <a:defRPr sz="3000" kern="1200" baseline="0">
                <a:solidFill>
                  <a:schemeClr val="bg1"/>
                </a:solidFill>
                <a:latin typeface="Tahoma" charset="0"/>
                <a:ea typeface="Tahoma" charset="0"/>
                <a:cs typeface="Tahoma" charset="0"/>
              </a:defRPr>
            </a:lvl3pPr>
            <a:lvl4pPr marL="731520" indent="-182880" algn="l" defTabSz="914400" rtl="0" eaLnBrk="1" latinLnBrk="0" hangingPunct="1">
              <a:lnSpc>
                <a:spcPct val="100000"/>
              </a:lnSpc>
              <a:spcBef>
                <a:spcPts val="0"/>
              </a:spcBef>
              <a:spcAft>
                <a:spcPts val="600"/>
              </a:spcAft>
              <a:buClr>
                <a:schemeClr val="accent4"/>
              </a:buClr>
              <a:buFont typeface="Arial" charset="0"/>
              <a:buChar char="•"/>
              <a:tabLst/>
              <a:defRPr sz="3000" kern="1200" baseline="0">
                <a:solidFill>
                  <a:schemeClr val="bg1"/>
                </a:solidFill>
                <a:latin typeface="Tahoma" charset="0"/>
                <a:ea typeface="Tahoma" charset="0"/>
                <a:cs typeface="Tahoma" charset="0"/>
              </a:defRPr>
            </a:lvl4pPr>
            <a:lvl5pPr marL="914400" indent="-182880" algn="l" defTabSz="914400" rtl="0" eaLnBrk="1" latinLnBrk="0" hangingPunct="1">
              <a:lnSpc>
                <a:spcPct val="100000"/>
              </a:lnSpc>
              <a:spcBef>
                <a:spcPts val="0"/>
              </a:spcBef>
              <a:spcAft>
                <a:spcPts val="600"/>
              </a:spcAft>
              <a:buClr>
                <a:schemeClr val="accent4"/>
              </a:buClr>
              <a:buFont typeface="Arial" charset="0"/>
              <a:buChar char="•"/>
              <a:tabLst/>
              <a:defRPr sz="3000" kern="1200" baseline="0">
                <a:solidFill>
                  <a:schemeClr val="bg1"/>
                </a:solidFill>
                <a:latin typeface="Tahoma" charset="0"/>
                <a:ea typeface="Tahoma" charset="0"/>
                <a:cs typeface="Tahoma"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b="1" dirty="0">
                <a:latin typeface="Roboto" panose="02000000000000000000" pitchFamily="2" charset="0"/>
                <a:ea typeface="Roboto" panose="02000000000000000000" pitchFamily="2" charset="0"/>
              </a:rPr>
              <a:t>Employee name (bold)</a:t>
            </a:r>
            <a:br>
              <a:rPr lang="en-US" dirty="0">
                <a:latin typeface="Roboto" panose="02000000000000000000" pitchFamily="2" charset="0"/>
                <a:ea typeface="Roboto" panose="02000000000000000000" pitchFamily="2" charset="0"/>
              </a:rPr>
            </a:br>
            <a:r>
              <a:rPr lang="en-US" dirty="0">
                <a:latin typeface="Roboto" panose="02000000000000000000" pitchFamily="2" charset="0"/>
                <a:ea typeface="Roboto" panose="02000000000000000000" pitchFamily="2" charset="0"/>
              </a:rPr>
              <a:t>Employee title </a:t>
            </a:r>
            <a:br>
              <a:rPr lang="en-US" dirty="0">
                <a:latin typeface="Roboto" panose="02000000000000000000" pitchFamily="2" charset="0"/>
                <a:ea typeface="Roboto" panose="02000000000000000000" pitchFamily="2" charset="0"/>
              </a:rPr>
            </a:br>
            <a:r>
              <a:rPr lang="en-US" dirty="0">
                <a:latin typeface="Roboto" panose="02000000000000000000" pitchFamily="2" charset="0"/>
                <a:ea typeface="Roboto" panose="02000000000000000000" pitchFamily="2" charset="0"/>
              </a:rPr>
              <a:t>and company. </a:t>
            </a:r>
          </a:p>
        </p:txBody>
      </p:sp>
    </p:spTree>
    <p:extLst>
      <p:ext uri="{BB962C8B-B14F-4D97-AF65-F5344CB8AC3E}">
        <p14:creationId xmlns:p14="http://schemas.microsoft.com/office/powerpoint/2010/main" val="3321034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883473157"/>
      </p:ext>
    </p:extLst>
  </p:cSld>
  <p:clrMapOvr>
    <a:masterClrMapping/>
  </p:clrMapOvr>
  <p:extLst>
    <p:ext uri="{DCECCB84-F9BA-43D5-87BE-67443E8EF086}">
      <p15:sldGuideLst xmlns:p15="http://schemas.microsoft.com/office/powerpoint/2012/main">
        <p15:guide id="1" orient="horz" pos="1008">
          <p15:clr>
            <a:srgbClr val="FBAE40"/>
          </p15:clr>
        </p15:guide>
        <p15:guide id="2" orient="horz" pos="1296">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5 line call out">
    <p:spTree>
      <p:nvGrpSpPr>
        <p:cNvPr id="1" name=""/>
        <p:cNvGrpSpPr/>
        <p:nvPr/>
      </p:nvGrpSpPr>
      <p:grpSpPr>
        <a:xfrm>
          <a:off x="0" y="0"/>
          <a:ext cx="0" cy="0"/>
          <a:chOff x="0" y="0"/>
          <a:chExt cx="0" cy="0"/>
        </a:xfrm>
      </p:grpSpPr>
      <p:sp>
        <p:nvSpPr>
          <p:cNvPr id="8" name="Picture Placeholder 3"/>
          <p:cNvSpPr>
            <a:spLocks noGrp="1"/>
          </p:cNvSpPr>
          <p:nvPr>
            <p:ph type="pic" sz="quarter" idx="19" hasCustomPrompt="1"/>
          </p:nvPr>
        </p:nvSpPr>
        <p:spPr>
          <a:xfrm>
            <a:off x="-1" y="54503"/>
            <a:ext cx="12188825" cy="6748463"/>
          </a:xfrm>
          <a:prstGeom prst="rect">
            <a:avLst/>
          </a:prstGeom>
        </p:spPr>
        <p:txBody>
          <a:bodyPr/>
          <a:lstStyle>
            <a:lvl1pPr marL="0" indent="0" algn="ctr">
              <a:buFontTx/>
              <a:buNone/>
              <a:defRPr sz="2000">
                <a:latin typeface="Tahoma" charset="0"/>
                <a:ea typeface="Tahoma" charset="0"/>
                <a:cs typeface="Tahoma" charset="0"/>
              </a:defRPr>
            </a:lvl1pPr>
          </a:lstStyle>
          <a:p>
            <a:r>
              <a:rPr lang="en-US"/>
              <a:t>Click to insert photo </a:t>
            </a:r>
          </a:p>
        </p:txBody>
      </p:sp>
      <p:sp>
        <p:nvSpPr>
          <p:cNvPr id="9" name="Text Placeholder 8"/>
          <p:cNvSpPr>
            <a:spLocks noGrp="1"/>
          </p:cNvSpPr>
          <p:nvPr>
            <p:ph type="body" sz="quarter" idx="21" hasCustomPrompt="1"/>
          </p:nvPr>
        </p:nvSpPr>
        <p:spPr>
          <a:xfrm>
            <a:off x="11122" y="2509604"/>
            <a:ext cx="6094413" cy="3120854"/>
          </a:xfrm>
          <a:custGeom>
            <a:avLst/>
            <a:gdLst>
              <a:gd name="connsiteX0" fmla="*/ 0 w 6094413"/>
              <a:gd name="connsiteY0" fmla="*/ 0 h 3120854"/>
              <a:gd name="connsiteX1" fmla="*/ 6094413 w 6094413"/>
              <a:gd name="connsiteY1" fmla="*/ 0 h 3120854"/>
              <a:gd name="connsiteX2" fmla="*/ 6094413 w 6094413"/>
              <a:gd name="connsiteY2" fmla="*/ 2790549 h 3120854"/>
              <a:gd name="connsiteX3" fmla="*/ 5522307 w 6094413"/>
              <a:gd name="connsiteY3" fmla="*/ 3120854 h 3120854"/>
              <a:gd name="connsiteX4" fmla="*/ 0 w 6094413"/>
              <a:gd name="connsiteY4" fmla="*/ 3120854 h 31208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13" h="3120854">
                <a:moveTo>
                  <a:pt x="0" y="0"/>
                </a:moveTo>
                <a:lnTo>
                  <a:pt x="6094413" y="0"/>
                </a:lnTo>
                <a:lnTo>
                  <a:pt x="6094413" y="2790549"/>
                </a:lnTo>
                <a:lnTo>
                  <a:pt x="5522307" y="3120854"/>
                </a:lnTo>
                <a:lnTo>
                  <a:pt x="0" y="3120854"/>
                </a:lnTo>
                <a:close/>
              </a:path>
            </a:pathLst>
          </a:custGeom>
          <a:solidFill>
            <a:srgbClr val="B41E25">
              <a:alpha val="84706"/>
            </a:srgbClr>
          </a:solidFill>
        </p:spPr>
        <p:txBody>
          <a:bodyPr wrap="square" lIns="900000" tIns="438912" rIns="457200" bIns="365760">
            <a:noAutofit/>
          </a:bodyPr>
          <a:lstStyle>
            <a:lvl1pPr marL="0" indent="0">
              <a:buFontTx/>
              <a:buNone/>
              <a:defRPr sz="3000" baseline="0">
                <a:solidFill>
                  <a:schemeClr val="bg1"/>
                </a:solidFill>
                <a:latin typeface="Roboto" panose="02000000000000000000" pitchFamily="2" charset="0"/>
                <a:ea typeface="Roboto" panose="02000000000000000000" pitchFamily="2" charset="0"/>
              </a:defRPr>
            </a:lvl1pPr>
            <a:lvl2pPr>
              <a:defRPr sz="3000">
                <a:solidFill>
                  <a:schemeClr val="bg1"/>
                </a:solidFill>
              </a:defRPr>
            </a:lvl2pPr>
            <a:lvl3pPr>
              <a:defRPr sz="3000">
                <a:solidFill>
                  <a:schemeClr val="bg1"/>
                </a:solidFill>
              </a:defRPr>
            </a:lvl3pPr>
            <a:lvl4pPr>
              <a:defRPr sz="3000">
                <a:solidFill>
                  <a:schemeClr val="bg1"/>
                </a:solidFill>
              </a:defRPr>
            </a:lvl4pPr>
            <a:lvl5pPr>
              <a:defRPr sz="3000">
                <a:solidFill>
                  <a:schemeClr val="bg1"/>
                </a:solidFill>
              </a:defRPr>
            </a:lvl5pPr>
          </a:lstStyle>
          <a:p>
            <a:r>
              <a:rPr lang="en-US" dirty="0"/>
              <a:t>Text box will self adjust to content with a maximum of five lines recommended. Sed </a:t>
            </a:r>
            <a:r>
              <a:rPr lang="en-US" dirty="0" err="1"/>
              <a:t>metus</a:t>
            </a:r>
            <a:r>
              <a:rPr lang="en-US" dirty="0"/>
              <a:t> nisi, </a:t>
            </a:r>
            <a:r>
              <a:rPr lang="en-US" dirty="0" err="1"/>
              <a:t>eget</a:t>
            </a:r>
            <a:r>
              <a:rPr lang="en-US" dirty="0"/>
              <a:t> </a:t>
            </a:r>
            <a:r>
              <a:rPr lang="en-US" dirty="0" err="1"/>
              <a:t>odio</a:t>
            </a:r>
            <a:r>
              <a:rPr lang="en-US" dirty="0"/>
              <a:t> sit </a:t>
            </a:r>
            <a:r>
              <a:rPr lang="en-US" dirty="0" err="1"/>
              <a:t>amet</a:t>
            </a:r>
            <a:r>
              <a:rPr lang="en-US" dirty="0"/>
              <a:t> </a:t>
            </a:r>
            <a:r>
              <a:rPr lang="en-US" dirty="0" err="1"/>
              <a:t>ornare</a:t>
            </a:r>
            <a:r>
              <a:rPr lang="en-US" dirty="0"/>
              <a:t>.</a:t>
            </a:r>
          </a:p>
        </p:txBody>
      </p:sp>
      <p:sp>
        <p:nvSpPr>
          <p:cNvPr id="11" name="Rectangle 10"/>
          <p:cNvSpPr/>
          <p:nvPr userDrawn="1"/>
        </p:nvSpPr>
        <p:spPr>
          <a:xfrm>
            <a:off x="0" y="6747933"/>
            <a:ext cx="12188825" cy="110067"/>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199"/>
          </a:p>
        </p:txBody>
      </p:sp>
      <p:sp>
        <p:nvSpPr>
          <p:cNvPr id="13" name="Text Placeholder 24"/>
          <p:cNvSpPr>
            <a:spLocks noGrp="1" noChangeAspect="1"/>
          </p:cNvSpPr>
          <p:nvPr>
            <p:ph type="body" sz="quarter" idx="22" hasCustomPrompt="1"/>
          </p:nvPr>
        </p:nvSpPr>
        <p:spPr>
          <a:xfrm rot="5400000">
            <a:off x="452331" y="3067351"/>
            <a:ext cx="191374" cy="165761"/>
          </a:xfrm>
          <a:prstGeom prst="triangle">
            <a:avLst/>
          </a:prstGeom>
          <a:solidFill>
            <a:schemeClr val="bg1"/>
          </a:solidFill>
          <a:ln w="8255">
            <a:solidFill>
              <a:schemeClr val="bg1"/>
            </a:solidFill>
          </a:ln>
        </p:spPr>
        <p:txBody>
          <a:bodyPr/>
          <a:lstStyle>
            <a:lvl1pPr marL="0" indent="0">
              <a:buNone/>
              <a:defRPr sz="800"/>
            </a:lvl1pPr>
            <a:lvl2pPr marL="609447" indent="0">
              <a:buNone/>
              <a:defRPr sz="800"/>
            </a:lvl2pPr>
            <a:lvl3pPr marL="1218895" indent="0">
              <a:buNone/>
              <a:defRPr sz="800"/>
            </a:lvl3pPr>
            <a:lvl4pPr marL="1828343" indent="0">
              <a:buNone/>
              <a:defRPr sz="800"/>
            </a:lvl4pPr>
            <a:lvl5pPr marL="2437790" indent="0">
              <a:buNone/>
              <a:defRPr sz="800"/>
            </a:lvl5pPr>
          </a:lstStyle>
          <a:p>
            <a:pPr lvl="0"/>
            <a:r>
              <a:rPr lang="en-US"/>
              <a:t>  </a:t>
            </a:r>
          </a:p>
        </p:txBody>
      </p:sp>
    </p:spTree>
    <p:extLst>
      <p:ext uri="{BB962C8B-B14F-4D97-AF65-F5344CB8AC3E}">
        <p14:creationId xmlns:p14="http://schemas.microsoft.com/office/powerpoint/2010/main" val="1029863812"/>
      </p:ext>
    </p:extLst>
  </p:cSld>
  <p:clrMapOvr>
    <a:masterClrMapping/>
  </p:clrMapOvr>
  <p:extLst>
    <p:ext uri="{DCECCB84-F9BA-43D5-87BE-67443E8EF086}">
      <p15:sldGuideLst xmlns:p15="http://schemas.microsoft.com/office/powerpoint/2012/main">
        <p15:guide id="1" orient="horz" pos="1920" userDrawn="1">
          <p15:clr>
            <a:srgbClr val="FBAE40"/>
          </p15:clr>
        </p15:guide>
        <p15:guide id="2" orient="horz" pos="3096"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 line call out">
    <p:spTree>
      <p:nvGrpSpPr>
        <p:cNvPr id="1" name=""/>
        <p:cNvGrpSpPr/>
        <p:nvPr/>
      </p:nvGrpSpPr>
      <p:grpSpPr>
        <a:xfrm>
          <a:off x="0" y="0"/>
          <a:ext cx="0" cy="0"/>
          <a:chOff x="0" y="0"/>
          <a:chExt cx="0" cy="0"/>
        </a:xfrm>
      </p:grpSpPr>
      <p:sp>
        <p:nvSpPr>
          <p:cNvPr id="8" name="Picture Placeholder 3"/>
          <p:cNvSpPr>
            <a:spLocks noGrp="1"/>
          </p:cNvSpPr>
          <p:nvPr>
            <p:ph type="pic" sz="quarter" idx="19" hasCustomPrompt="1"/>
          </p:nvPr>
        </p:nvSpPr>
        <p:spPr>
          <a:xfrm>
            <a:off x="0" y="0"/>
            <a:ext cx="12188825" cy="6748463"/>
          </a:xfrm>
          <a:prstGeom prst="rect">
            <a:avLst/>
          </a:prstGeom>
        </p:spPr>
        <p:txBody>
          <a:bodyPr/>
          <a:lstStyle>
            <a:lvl1pPr marL="0" indent="0" algn="ctr">
              <a:buFontTx/>
              <a:buNone/>
              <a:defRPr sz="2000">
                <a:latin typeface="Tahoma" charset="0"/>
                <a:ea typeface="Tahoma" charset="0"/>
                <a:cs typeface="Tahoma" charset="0"/>
              </a:defRPr>
            </a:lvl1pPr>
          </a:lstStyle>
          <a:p>
            <a:r>
              <a:rPr lang="en-US"/>
              <a:t>Click to insert photo</a:t>
            </a:r>
          </a:p>
        </p:txBody>
      </p:sp>
      <p:sp>
        <p:nvSpPr>
          <p:cNvPr id="11" name="Rectangle 10"/>
          <p:cNvSpPr/>
          <p:nvPr userDrawn="1"/>
        </p:nvSpPr>
        <p:spPr>
          <a:xfrm>
            <a:off x="0" y="6747933"/>
            <a:ext cx="12188825" cy="110067"/>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199"/>
          </a:p>
        </p:txBody>
      </p:sp>
      <p:sp>
        <p:nvSpPr>
          <p:cNvPr id="9" name="Text Placeholder 8"/>
          <p:cNvSpPr>
            <a:spLocks noGrp="1"/>
          </p:cNvSpPr>
          <p:nvPr>
            <p:ph type="body" sz="quarter" idx="21" hasCustomPrompt="1"/>
          </p:nvPr>
        </p:nvSpPr>
        <p:spPr>
          <a:xfrm>
            <a:off x="0" y="3048000"/>
            <a:ext cx="6094413" cy="1661993"/>
          </a:xfrm>
          <a:custGeom>
            <a:avLst/>
            <a:gdLst>
              <a:gd name="connsiteX0" fmla="*/ 0 w 6094413"/>
              <a:gd name="connsiteY0" fmla="*/ 0 h 1661993"/>
              <a:gd name="connsiteX1" fmla="*/ 6094413 w 6094413"/>
              <a:gd name="connsiteY1" fmla="*/ 0 h 1661993"/>
              <a:gd name="connsiteX2" fmla="*/ 6094413 w 6094413"/>
              <a:gd name="connsiteY2" fmla="*/ 1307198 h 1661993"/>
              <a:gd name="connsiteX3" fmla="*/ 5479890 w 6094413"/>
              <a:gd name="connsiteY3" fmla="*/ 1661993 h 1661993"/>
              <a:gd name="connsiteX4" fmla="*/ 0 w 6094413"/>
              <a:gd name="connsiteY4" fmla="*/ 1661993 h 1661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13" h="1661993">
                <a:moveTo>
                  <a:pt x="0" y="0"/>
                </a:moveTo>
                <a:lnTo>
                  <a:pt x="6094413" y="0"/>
                </a:lnTo>
                <a:lnTo>
                  <a:pt x="6094413" y="1307198"/>
                </a:lnTo>
                <a:lnTo>
                  <a:pt x="5479890" y="1661993"/>
                </a:lnTo>
                <a:lnTo>
                  <a:pt x="0" y="1661993"/>
                </a:lnTo>
                <a:close/>
              </a:path>
            </a:pathLst>
          </a:custGeom>
          <a:solidFill>
            <a:srgbClr val="B41E25">
              <a:alpha val="85000"/>
            </a:srgbClr>
          </a:solidFill>
        </p:spPr>
        <p:txBody>
          <a:bodyPr wrap="square" lIns="900000" tIns="365760" rIns="457200" bIns="365760">
            <a:noAutofit/>
          </a:bodyPr>
          <a:lstStyle>
            <a:lvl1pPr marL="0" indent="0">
              <a:buFontTx/>
              <a:buNone/>
              <a:defRPr sz="3000" baseline="0">
                <a:solidFill>
                  <a:schemeClr val="bg1"/>
                </a:solidFill>
                <a:latin typeface="Roboto" panose="02000000000000000000" pitchFamily="2" charset="0"/>
                <a:ea typeface="Roboto" panose="02000000000000000000" pitchFamily="2" charset="0"/>
              </a:defRPr>
            </a:lvl1pPr>
            <a:lvl2pPr>
              <a:defRPr sz="3000">
                <a:solidFill>
                  <a:schemeClr val="bg1"/>
                </a:solidFill>
              </a:defRPr>
            </a:lvl2pPr>
            <a:lvl3pPr>
              <a:defRPr sz="3000">
                <a:solidFill>
                  <a:schemeClr val="bg1"/>
                </a:solidFill>
              </a:defRPr>
            </a:lvl3pPr>
            <a:lvl4pPr>
              <a:defRPr sz="3000">
                <a:solidFill>
                  <a:schemeClr val="bg1"/>
                </a:solidFill>
              </a:defRPr>
            </a:lvl4pPr>
            <a:lvl5pPr>
              <a:defRPr sz="3000">
                <a:solidFill>
                  <a:schemeClr val="bg1"/>
                </a:solidFill>
              </a:defRPr>
            </a:lvl5pPr>
          </a:lstStyle>
          <a:p>
            <a:pPr lvl="0"/>
            <a:r>
              <a:rPr lang="en-US" dirty="0"/>
              <a:t>Ut sit </a:t>
            </a:r>
            <a:r>
              <a:rPr lang="en-US" dirty="0" err="1"/>
              <a:t>amet</a:t>
            </a:r>
            <a:r>
              <a:rPr lang="en-US" dirty="0"/>
              <a:t> magna </a:t>
            </a:r>
            <a:r>
              <a:rPr lang="en-US" dirty="0" err="1"/>
              <a:t>orci</a:t>
            </a:r>
            <a:r>
              <a:rPr lang="en-US" dirty="0"/>
              <a:t>. Integer sit </a:t>
            </a:r>
            <a:r>
              <a:rPr lang="en-US" dirty="0" err="1"/>
              <a:t>amet</a:t>
            </a:r>
            <a:r>
              <a:rPr lang="en-US" dirty="0"/>
              <a:t> </a:t>
            </a:r>
            <a:r>
              <a:rPr lang="en-US" dirty="0" err="1"/>
              <a:t>varius</a:t>
            </a:r>
            <a:r>
              <a:rPr lang="en-US" dirty="0"/>
              <a:t>.</a:t>
            </a:r>
          </a:p>
        </p:txBody>
      </p:sp>
      <p:sp>
        <p:nvSpPr>
          <p:cNvPr id="14" name="Text Placeholder 24"/>
          <p:cNvSpPr>
            <a:spLocks noGrp="1" noChangeAspect="1"/>
          </p:cNvSpPr>
          <p:nvPr>
            <p:ph type="body" sz="quarter" idx="22" hasCustomPrompt="1"/>
          </p:nvPr>
        </p:nvSpPr>
        <p:spPr>
          <a:xfrm rot="5400000">
            <a:off x="452328" y="3553483"/>
            <a:ext cx="191374" cy="165761"/>
          </a:xfrm>
          <a:prstGeom prst="triangle">
            <a:avLst/>
          </a:prstGeom>
          <a:solidFill>
            <a:schemeClr val="bg1"/>
          </a:solidFill>
          <a:ln w="8255">
            <a:solidFill>
              <a:schemeClr val="bg1"/>
            </a:solidFill>
          </a:ln>
        </p:spPr>
        <p:txBody>
          <a:bodyPr/>
          <a:lstStyle>
            <a:lvl1pPr marL="0" indent="0">
              <a:buNone/>
              <a:defRPr sz="800"/>
            </a:lvl1pPr>
            <a:lvl2pPr marL="609447" indent="0">
              <a:buNone/>
              <a:defRPr sz="800"/>
            </a:lvl2pPr>
            <a:lvl3pPr marL="1218895" indent="0">
              <a:buNone/>
              <a:defRPr sz="800"/>
            </a:lvl3pPr>
            <a:lvl4pPr marL="1828343" indent="0">
              <a:buNone/>
              <a:defRPr sz="800"/>
            </a:lvl4pPr>
            <a:lvl5pPr marL="2437790" indent="0">
              <a:buNone/>
              <a:defRPr sz="800"/>
            </a:lvl5pPr>
          </a:lstStyle>
          <a:p>
            <a:pPr lvl="0"/>
            <a:r>
              <a:rPr lang="en-US"/>
              <a:t>  </a:t>
            </a:r>
          </a:p>
        </p:txBody>
      </p:sp>
    </p:spTree>
    <p:extLst>
      <p:ext uri="{BB962C8B-B14F-4D97-AF65-F5344CB8AC3E}">
        <p14:creationId xmlns:p14="http://schemas.microsoft.com/office/powerpoint/2010/main" val="1750282035"/>
      </p:ext>
    </p:extLst>
  </p:cSld>
  <p:clrMapOvr>
    <a:masterClrMapping/>
  </p:clrMapOvr>
  <p:extLst>
    <p:ext uri="{DCECCB84-F9BA-43D5-87BE-67443E8EF086}">
      <p15:sldGuideLst xmlns:p15="http://schemas.microsoft.com/office/powerpoint/2012/main">
        <p15:guide id="1" orient="horz" pos="1920">
          <p15:clr>
            <a:srgbClr val="FBAE40"/>
          </p15:clr>
        </p15:guide>
        <p15:guide id="2" orient="horz" pos="3120"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op — 2 line long bar">
    <p:spTree>
      <p:nvGrpSpPr>
        <p:cNvPr id="1" name=""/>
        <p:cNvGrpSpPr/>
        <p:nvPr/>
      </p:nvGrpSpPr>
      <p:grpSpPr>
        <a:xfrm>
          <a:off x="0" y="0"/>
          <a:ext cx="0" cy="0"/>
          <a:chOff x="0" y="0"/>
          <a:chExt cx="0" cy="0"/>
        </a:xfrm>
      </p:grpSpPr>
      <p:sp>
        <p:nvSpPr>
          <p:cNvPr id="4" name="Picture Placeholder 3"/>
          <p:cNvSpPr>
            <a:spLocks noGrp="1"/>
          </p:cNvSpPr>
          <p:nvPr>
            <p:ph type="pic" sz="quarter" idx="19" hasCustomPrompt="1"/>
          </p:nvPr>
        </p:nvSpPr>
        <p:spPr>
          <a:xfrm>
            <a:off x="0" y="0"/>
            <a:ext cx="12188825" cy="6748463"/>
          </a:xfrm>
          <a:prstGeom prst="rect">
            <a:avLst/>
          </a:prstGeom>
        </p:spPr>
        <p:txBody>
          <a:bodyPr/>
          <a:lstStyle>
            <a:lvl1pPr marL="0" indent="0" algn="ctr">
              <a:buFontTx/>
              <a:buNone/>
              <a:defRPr sz="2000">
                <a:latin typeface="Tahoma" charset="0"/>
                <a:ea typeface="Tahoma" charset="0"/>
                <a:cs typeface="Tahoma" charset="0"/>
              </a:defRPr>
            </a:lvl1pPr>
          </a:lstStyle>
          <a:p>
            <a:r>
              <a:rPr lang="en-US"/>
              <a:t>Click to insert photo</a:t>
            </a:r>
          </a:p>
        </p:txBody>
      </p:sp>
      <p:sp>
        <p:nvSpPr>
          <p:cNvPr id="7" name="Rectangle 6"/>
          <p:cNvSpPr/>
          <p:nvPr userDrawn="1"/>
        </p:nvSpPr>
        <p:spPr>
          <a:xfrm>
            <a:off x="0" y="6747933"/>
            <a:ext cx="12188825" cy="110067"/>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199"/>
          </a:p>
        </p:txBody>
      </p:sp>
      <p:sp>
        <p:nvSpPr>
          <p:cNvPr id="10" name="Text Placeholder 9"/>
          <p:cNvSpPr>
            <a:spLocks noGrp="1"/>
          </p:cNvSpPr>
          <p:nvPr>
            <p:ph type="body" sz="quarter" idx="22" hasCustomPrompt="1"/>
          </p:nvPr>
        </p:nvSpPr>
        <p:spPr>
          <a:xfrm>
            <a:off x="0" y="1268413"/>
            <a:ext cx="11733213" cy="1292662"/>
          </a:xfrm>
          <a:custGeom>
            <a:avLst/>
            <a:gdLst>
              <a:gd name="connsiteX0" fmla="*/ 0 w 11733213"/>
              <a:gd name="connsiteY0" fmla="*/ 0 h 1292662"/>
              <a:gd name="connsiteX1" fmla="*/ 11733213 w 11733213"/>
              <a:gd name="connsiteY1" fmla="*/ 0 h 1292662"/>
              <a:gd name="connsiteX2" fmla="*/ 11733213 w 11733213"/>
              <a:gd name="connsiteY2" fmla="*/ 956474 h 1292662"/>
              <a:gd name="connsiteX3" fmla="*/ 11150917 w 11733213"/>
              <a:gd name="connsiteY3" fmla="*/ 1292662 h 1292662"/>
              <a:gd name="connsiteX4" fmla="*/ 0 w 11733213"/>
              <a:gd name="connsiteY4" fmla="*/ 1292662 h 12926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3213" h="1292662">
                <a:moveTo>
                  <a:pt x="0" y="0"/>
                </a:moveTo>
                <a:lnTo>
                  <a:pt x="11733213" y="0"/>
                </a:lnTo>
                <a:lnTo>
                  <a:pt x="11733213" y="956474"/>
                </a:lnTo>
                <a:lnTo>
                  <a:pt x="11150917" y="1292662"/>
                </a:lnTo>
                <a:lnTo>
                  <a:pt x="0" y="1292662"/>
                </a:lnTo>
                <a:close/>
              </a:path>
            </a:pathLst>
          </a:custGeom>
          <a:solidFill>
            <a:srgbClr val="B41E25">
              <a:alpha val="85000"/>
            </a:srgbClr>
          </a:solidFill>
        </p:spPr>
        <p:txBody>
          <a:bodyPr wrap="square" lIns="900000" tIns="182880" rIns="182880" bIns="182880">
            <a:noAutofit/>
          </a:bodyPr>
          <a:lstStyle>
            <a:lvl1pPr marL="0" indent="0">
              <a:buFontTx/>
              <a:buNone/>
              <a:defRPr sz="3000" baseline="0">
                <a:solidFill>
                  <a:schemeClr val="bg1"/>
                </a:solidFill>
                <a:latin typeface="Roboto" panose="02000000000000000000" pitchFamily="2" charset="0"/>
                <a:ea typeface="Roboto" panose="02000000000000000000" pitchFamily="2" charset="0"/>
              </a:defRPr>
            </a:lvl1pPr>
            <a:lvl2pPr>
              <a:defRPr sz="3000">
                <a:solidFill>
                  <a:schemeClr val="bg1"/>
                </a:solidFill>
              </a:defRPr>
            </a:lvl2pPr>
            <a:lvl3pPr>
              <a:defRPr sz="3000">
                <a:solidFill>
                  <a:schemeClr val="bg1"/>
                </a:solidFill>
              </a:defRPr>
            </a:lvl3pPr>
            <a:lvl4pPr>
              <a:defRPr sz="3000">
                <a:solidFill>
                  <a:schemeClr val="bg1"/>
                </a:solidFill>
              </a:defRPr>
            </a:lvl4pPr>
            <a:lvl5pPr>
              <a:defRPr sz="3000">
                <a:solidFill>
                  <a:schemeClr val="bg1"/>
                </a:solidFill>
              </a:defRPr>
            </a:lvl5pPr>
          </a:lstStyle>
          <a:p>
            <a:r>
              <a:rPr lang="en-US" dirty="0"/>
              <a:t>Text box will self adjust to content a maximum of two lines recommended </a:t>
            </a:r>
            <a:r>
              <a:rPr lang="en-US" dirty="0" err="1"/>
              <a:t>nec</a:t>
            </a:r>
            <a:r>
              <a:rPr lang="en-US" dirty="0"/>
              <a:t> gravida </a:t>
            </a:r>
            <a:r>
              <a:rPr lang="en-US" dirty="0" err="1"/>
              <a:t>lobortis</a:t>
            </a:r>
            <a:r>
              <a:rPr lang="en-US" dirty="0"/>
              <a:t> </a:t>
            </a:r>
            <a:r>
              <a:rPr lang="en-US" dirty="0" err="1"/>
              <a:t>condimentum</a:t>
            </a:r>
            <a:r>
              <a:rPr lang="en-US" dirty="0"/>
              <a:t> </a:t>
            </a:r>
            <a:r>
              <a:rPr lang="en-US" dirty="0" err="1"/>
              <a:t>feugiat</a:t>
            </a:r>
            <a:endParaRPr lang="en-US" dirty="0"/>
          </a:p>
        </p:txBody>
      </p:sp>
      <p:sp>
        <p:nvSpPr>
          <p:cNvPr id="11" name="Text Placeholder 24"/>
          <p:cNvSpPr>
            <a:spLocks noGrp="1" noChangeAspect="1"/>
          </p:cNvSpPr>
          <p:nvPr>
            <p:ph type="body" sz="quarter" idx="23" hasCustomPrompt="1"/>
          </p:nvPr>
        </p:nvSpPr>
        <p:spPr>
          <a:xfrm rot="5400000">
            <a:off x="450398" y="1602963"/>
            <a:ext cx="191374" cy="165761"/>
          </a:xfrm>
          <a:prstGeom prst="triangle">
            <a:avLst/>
          </a:prstGeom>
          <a:solidFill>
            <a:schemeClr val="bg1"/>
          </a:solidFill>
          <a:ln w="8255">
            <a:solidFill>
              <a:schemeClr val="bg1"/>
            </a:solidFill>
          </a:ln>
        </p:spPr>
        <p:txBody>
          <a:bodyPr/>
          <a:lstStyle>
            <a:lvl1pPr marL="0" indent="0">
              <a:buNone/>
              <a:defRPr sz="800"/>
            </a:lvl1pPr>
            <a:lvl2pPr marL="609447" indent="0">
              <a:buNone/>
              <a:defRPr sz="800"/>
            </a:lvl2pPr>
            <a:lvl3pPr marL="1218895" indent="0">
              <a:buNone/>
              <a:defRPr sz="800"/>
            </a:lvl3pPr>
            <a:lvl4pPr marL="1828343" indent="0">
              <a:buNone/>
              <a:defRPr sz="800"/>
            </a:lvl4pPr>
            <a:lvl5pPr marL="2437790" indent="0">
              <a:buNone/>
              <a:defRPr sz="800"/>
            </a:lvl5pPr>
          </a:lstStyle>
          <a:p>
            <a:pPr lvl="0"/>
            <a:r>
              <a:rPr lang="en-US"/>
              <a:t>  </a:t>
            </a:r>
          </a:p>
        </p:txBody>
      </p:sp>
    </p:spTree>
    <p:extLst>
      <p:ext uri="{BB962C8B-B14F-4D97-AF65-F5344CB8AC3E}">
        <p14:creationId xmlns:p14="http://schemas.microsoft.com/office/powerpoint/2010/main" val="1412060598"/>
      </p:ext>
    </p:extLst>
  </p:cSld>
  <p:clrMapOvr>
    <a:masterClrMapping/>
  </p:clrMapOvr>
  <p:extLst>
    <p:ext uri="{DCECCB84-F9BA-43D5-87BE-67443E8EF086}">
      <p15:sldGuideLst xmlns:p15="http://schemas.microsoft.com/office/powerpoint/2012/main">
        <p15:guide id="1" orient="horz" pos="799">
          <p15:clr>
            <a:srgbClr val="FBAE40"/>
          </p15:clr>
        </p15:guide>
        <p15:guide id="2" pos="3839">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ottom — 2 line long bar">
    <p:spTree>
      <p:nvGrpSpPr>
        <p:cNvPr id="1" name=""/>
        <p:cNvGrpSpPr/>
        <p:nvPr/>
      </p:nvGrpSpPr>
      <p:grpSpPr>
        <a:xfrm>
          <a:off x="0" y="0"/>
          <a:ext cx="0" cy="0"/>
          <a:chOff x="0" y="0"/>
          <a:chExt cx="0" cy="0"/>
        </a:xfrm>
      </p:grpSpPr>
      <p:sp>
        <p:nvSpPr>
          <p:cNvPr id="4" name="Picture Placeholder 3"/>
          <p:cNvSpPr>
            <a:spLocks noGrp="1"/>
          </p:cNvSpPr>
          <p:nvPr>
            <p:ph type="pic" sz="quarter" idx="19" hasCustomPrompt="1"/>
          </p:nvPr>
        </p:nvSpPr>
        <p:spPr>
          <a:xfrm>
            <a:off x="0" y="0"/>
            <a:ext cx="12188825" cy="6748463"/>
          </a:xfrm>
          <a:prstGeom prst="rect">
            <a:avLst/>
          </a:prstGeom>
        </p:spPr>
        <p:txBody>
          <a:bodyPr/>
          <a:lstStyle>
            <a:lvl1pPr marL="0" indent="0" algn="ctr">
              <a:buFontTx/>
              <a:buNone/>
              <a:defRPr sz="2000">
                <a:latin typeface="Tahoma" charset="0"/>
                <a:ea typeface="Tahoma" charset="0"/>
                <a:cs typeface="Tahoma" charset="0"/>
              </a:defRPr>
            </a:lvl1pPr>
          </a:lstStyle>
          <a:p>
            <a:r>
              <a:rPr lang="en-US"/>
              <a:t>Click to insert photo</a:t>
            </a:r>
          </a:p>
        </p:txBody>
      </p:sp>
      <p:sp>
        <p:nvSpPr>
          <p:cNvPr id="7" name="Rectangle 6"/>
          <p:cNvSpPr/>
          <p:nvPr userDrawn="1"/>
        </p:nvSpPr>
        <p:spPr>
          <a:xfrm>
            <a:off x="0" y="6747933"/>
            <a:ext cx="12188825" cy="110067"/>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199"/>
          </a:p>
        </p:txBody>
      </p:sp>
      <p:sp>
        <p:nvSpPr>
          <p:cNvPr id="10" name="Text Placeholder 9"/>
          <p:cNvSpPr>
            <a:spLocks noGrp="1"/>
          </p:cNvSpPr>
          <p:nvPr>
            <p:ph type="body" sz="quarter" idx="22" hasCustomPrompt="1"/>
          </p:nvPr>
        </p:nvSpPr>
        <p:spPr>
          <a:xfrm>
            <a:off x="0" y="4572000"/>
            <a:ext cx="11733213" cy="1292662"/>
          </a:xfrm>
          <a:custGeom>
            <a:avLst/>
            <a:gdLst>
              <a:gd name="connsiteX0" fmla="*/ 0 w 11733213"/>
              <a:gd name="connsiteY0" fmla="*/ 0 h 1292662"/>
              <a:gd name="connsiteX1" fmla="*/ 11733213 w 11733213"/>
              <a:gd name="connsiteY1" fmla="*/ 0 h 1292662"/>
              <a:gd name="connsiteX2" fmla="*/ 11733213 w 11733213"/>
              <a:gd name="connsiteY2" fmla="*/ 937484 h 1292662"/>
              <a:gd name="connsiteX3" fmla="*/ 11118026 w 11733213"/>
              <a:gd name="connsiteY3" fmla="*/ 1292662 h 1292662"/>
              <a:gd name="connsiteX4" fmla="*/ 0 w 11733213"/>
              <a:gd name="connsiteY4" fmla="*/ 1292662 h 12926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3213" h="1292662">
                <a:moveTo>
                  <a:pt x="0" y="0"/>
                </a:moveTo>
                <a:lnTo>
                  <a:pt x="11733213" y="0"/>
                </a:lnTo>
                <a:lnTo>
                  <a:pt x="11733213" y="937484"/>
                </a:lnTo>
                <a:lnTo>
                  <a:pt x="11118026" y="1292662"/>
                </a:lnTo>
                <a:lnTo>
                  <a:pt x="0" y="1292662"/>
                </a:lnTo>
                <a:close/>
              </a:path>
            </a:pathLst>
          </a:custGeom>
          <a:solidFill>
            <a:srgbClr val="B41E25">
              <a:alpha val="85000"/>
            </a:srgbClr>
          </a:solidFill>
        </p:spPr>
        <p:txBody>
          <a:bodyPr wrap="square" lIns="900000" tIns="182880" rIns="182880" bIns="182880">
            <a:noAutofit/>
          </a:bodyPr>
          <a:lstStyle>
            <a:lvl1pPr marL="0" indent="0">
              <a:buFontTx/>
              <a:buNone/>
              <a:defRPr sz="3000" baseline="0">
                <a:solidFill>
                  <a:schemeClr val="bg1"/>
                </a:solidFill>
                <a:latin typeface="Roboto" panose="02000000000000000000" pitchFamily="2" charset="0"/>
                <a:ea typeface="Roboto" panose="02000000000000000000" pitchFamily="2" charset="0"/>
              </a:defRPr>
            </a:lvl1pPr>
            <a:lvl2pPr>
              <a:defRPr sz="3000">
                <a:solidFill>
                  <a:schemeClr val="bg1"/>
                </a:solidFill>
              </a:defRPr>
            </a:lvl2pPr>
            <a:lvl3pPr>
              <a:defRPr sz="3000">
                <a:solidFill>
                  <a:schemeClr val="bg1"/>
                </a:solidFill>
              </a:defRPr>
            </a:lvl3pPr>
            <a:lvl4pPr>
              <a:defRPr sz="3000">
                <a:solidFill>
                  <a:schemeClr val="bg1"/>
                </a:solidFill>
              </a:defRPr>
            </a:lvl4pPr>
            <a:lvl5pPr>
              <a:defRPr sz="3000">
                <a:solidFill>
                  <a:schemeClr val="bg1"/>
                </a:solidFill>
              </a:defRPr>
            </a:lvl5pPr>
          </a:lstStyle>
          <a:p>
            <a:r>
              <a:rPr lang="en-US" dirty="0"/>
              <a:t>Text box will self adjust to content a maximum of two lines recommended </a:t>
            </a:r>
            <a:r>
              <a:rPr lang="en-US" dirty="0" err="1"/>
              <a:t>nec</a:t>
            </a:r>
            <a:r>
              <a:rPr lang="en-US" dirty="0"/>
              <a:t> gravida </a:t>
            </a:r>
            <a:r>
              <a:rPr lang="en-US" dirty="0" err="1"/>
              <a:t>lobortis</a:t>
            </a:r>
            <a:r>
              <a:rPr lang="en-US" dirty="0"/>
              <a:t> </a:t>
            </a:r>
            <a:r>
              <a:rPr lang="en-US" dirty="0" err="1"/>
              <a:t>condimentum</a:t>
            </a:r>
            <a:r>
              <a:rPr lang="en-US" dirty="0"/>
              <a:t> </a:t>
            </a:r>
            <a:r>
              <a:rPr lang="en-US" dirty="0" err="1"/>
              <a:t>feugiat</a:t>
            </a:r>
            <a:endParaRPr lang="en-US" dirty="0"/>
          </a:p>
        </p:txBody>
      </p:sp>
      <p:sp>
        <p:nvSpPr>
          <p:cNvPr id="11" name="Text Placeholder 24"/>
          <p:cNvSpPr>
            <a:spLocks noGrp="1" noChangeAspect="1"/>
          </p:cNvSpPr>
          <p:nvPr>
            <p:ph type="body" sz="quarter" idx="23" hasCustomPrompt="1"/>
          </p:nvPr>
        </p:nvSpPr>
        <p:spPr>
          <a:xfrm rot="5400000">
            <a:off x="450398" y="4906550"/>
            <a:ext cx="191374" cy="165761"/>
          </a:xfrm>
          <a:prstGeom prst="triangle">
            <a:avLst/>
          </a:prstGeom>
          <a:solidFill>
            <a:schemeClr val="bg1"/>
          </a:solidFill>
          <a:ln w="8255">
            <a:solidFill>
              <a:schemeClr val="bg1"/>
            </a:solidFill>
          </a:ln>
        </p:spPr>
        <p:txBody>
          <a:bodyPr/>
          <a:lstStyle>
            <a:lvl1pPr marL="0" indent="0">
              <a:buNone/>
              <a:defRPr sz="800"/>
            </a:lvl1pPr>
            <a:lvl2pPr marL="609447" indent="0">
              <a:buNone/>
              <a:defRPr sz="800"/>
            </a:lvl2pPr>
            <a:lvl3pPr marL="1218895" indent="0">
              <a:buNone/>
              <a:defRPr sz="800"/>
            </a:lvl3pPr>
            <a:lvl4pPr marL="1828343" indent="0">
              <a:buNone/>
              <a:defRPr sz="800"/>
            </a:lvl4pPr>
            <a:lvl5pPr marL="2437790" indent="0">
              <a:buNone/>
              <a:defRPr sz="800"/>
            </a:lvl5pPr>
          </a:lstStyle>
          <a:p>
            <a:pPr lvl="0"/>
            <a:r>
              <a:rPr lang="en-US"/>
              <a:t>  </a:t>
            </a:r>
          </a:p>
        </p:txBody>
      </p:sp>
    </p:spTree>
    <p:extLst>
      <p:ext uri="{BB962C8B-B14F-4D97-AF65-F5344CB8AC3E}">
        <p14:creationId xmlns:p14="http://schemas.microsoft.com/office/powerpoint/2010/main" val="1173768689"/>
      </p:ext>
    </p:extLst>
  </p:cSld>
  <p:clrMapOvr>
    <a:masterClrMapping/>
  </p:clrMapOvr>
  <p:extLst>
    <p:ext uri="{DCECCB84-F9BA-43D5-87BE-67443E8EF086}">
      <p15:sldGuideLst xmlns:p15="http://schemas.microsoft.com/office/powerpoint/2012/main">
        <p15:guide id="1" orient="horz" pos="799">
          <p15:clr>
            <a:srgbClr val="FBAE40"/>
          </p15:clr>
        </p15:guide>
        <p15:guide id="2" pos="3839">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op — 1 line long bar">
    <p:spTree>
      <p:nvGrpSpPr>
        <p:cNvPr id="1" name=""/>
        <p:cNvGrpSpPr/>
        <p:nvPr/>
      </p:nvGrpSpPr>
      <p:grpSpPr>
        <a:xfrm>
          <a:off x="0" y="0"/>
          <a:ext cx="0" cy="0"/>
          <a:chOff x="0" y="0"/>
          <a:chExt cx="0" cy="0"/>
        </a:xfrm>
      </p:grpSpPr>
      <p:sp>
        <p:nvSpPr>
          <p:cNvPr id="4" name="Picture Placeholder 3"/>
          <p:cNvSpPr>
            <a:spLocks noGrp="1"/>
          </p:cNvSpPr>
          <p:nvPr>
            <p:ph type="pic" sz="quarter" idx="17" hasCustomPrompt="1"/>
          </p:nvPr>
        </p:nvSpPr>
        <p:spPr>
          <a:xfrm>
            <a:off x="0" y="1"/>
            <a:ext cx="12188825" cy="6747932"/>
          </a:xfrm>
          <a:prstGeom prst="rect">
            <a:avLst/>
          </a:prstGeom>
        </p:spPr>
        <p:txBody>
          <a:bodyPr/>
          <a:lstStyle>
            <a:lvl1pPr marL="0" marR="0" indent="0" algn="ctr" defTabSz="609448" rtl="0" eaLnBrk="1" fontAlgn="auto" latinLnBrk="0" hangingPunct="1">
              <a:lnSpc>
                <a:spcPct val="100000"/>
              </a:lnSpc>
              <a:spcBef>
                <a:spcPct val="20000"/>
              </a:spcBef>
              <a:spcAft>
                <a:spcPts val="0"/>
              </a:spcAft>
              <a:buClrTx/>
              <a:buSzTx/>
              <a:buFontTx/>
              <a:buNone/>
              <a:tabLst/>
              <a:defRPr sz="2000">
                <a:latin typeface="Tahoma" charset="0"/>
                <a:ea typeface="Tahoma" charset="0"/>
                <a:cs typeface="Tahoma" charset="0"/>
              </a:defRPr>
            </a:lvl1pPr>
          </a:lstStyle>
          <a:p>
            <a:r>
              <a:rPr lang="en-US"/>
              <a:t>Click to insert photo</a:t>
            </a:r>
          </a:p>
        </p:txBody>
      </p:sp>
      <p:sp>
        <p:nvSpPr>
          <p:cNvPr id="7" name="Rectangle 6"/>
          <p:cNvSpPr/>
          <p:nvPr userDrawn="1"/>
        </p:nvSpPr>
        <p:spPr>
          <a:xfrm>
            <a:off x="0" y="6747933"/>
            <a:ext cx="12188825" cy="110067"/>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199"/>
          </a:p>
        </p:txBody>
      </p:sp>
      <p:sp>
        <p:nvSpPr>
          <p:cNvPr id="12" name="Text Placeholder 11"/>
          <p:cNvSpPr>
            <a:spLocks noGrp="1"/>
          </p:cNvSpPr>
          <p:nvPr>
            <p:ph type="body" sz="quarter" idx="22" hasCustomPrompt="1"/>
          </p:nvPr>
        </p:nvSpPr>
        <p:spPr>
          <a:xfrm>
            <a:off x="0" y="1371600"/>
            <a:ext cx="11733213" cy="830997"/>
          </a:xfrm>
          <a:custGeom>
            <a:avLst/>
            <a:gdLst>
              <a:gd name="connsiteX0" fmla="*/ 0 w 11733213"/>
              <a:gd name="connsiteY0" fmla="*/ 0 h 830997"/>
              <a:gd name="connsiteX1" fmla="*/ 11733213 w 11733213"/>
              <a:gd name="connsiteY1" fmla="*/ 0 h 830997"/>
              <a:gd name="connsiteX2" fmla="*/ 11733213 w 11733213"/>
              <a:gd name="connsiteY2" fmla="*/ 502424 h 830997"/>
              <a:gd name="connsiteX3" fmla="*/ 11164107 w 11733213"/>
              <a:gd name="connsiteY3" fmla="*/ 830997 h 830997"/>
              <a:gd name="connsiteX4" fmla="*/ 0 w 11733213"/>
              <a:gd name="connsiteY4" fmla="*/ 830997 h 830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3213" h="830997">
                <a:moveTo>
                  <a:pt x="0" y="0"/>
                </a:moveTo>
                <a:lnTo>
                  <a:pt x="11733213" y="0"/>
                </a:lnTo>
                <a:lnTo>
                  <a:pt x="11733213" y="502424"/>
                </a:lnTo>
                <a:lnTo>
                  <a:pt x="11164107" y="830997"/>
                </a:lnTo>
                <a:lnTo>
                  <a:pt x="0" y="830997"/>
                </a:lnTo>
                <a:close/>
              </a:path>
            </a:pathLst>
          </a:custGeom>
          <a:solidFill>
            <a:srgbClr val="B41E25">
              <a:alpha val="85000"/>
            </a:srgbClr>
          </a:solidFill>
        </p:spPr>
        <p:txBody>
          <a:bodyPr wrap="square" lIns="900000" tIns="182880" rIns="182880" bIns="182880">
            <a:noAutofit/>
          </a:bodyPr>
          <a:lstStyle>
            <a:lvl1pPr marL="0" indent="0">
              <a:buFontTx/>
              <a:buNone/>
              <a:defRPr sz="3000" baseline="0">
                <a:solidFill>
                  <a:schemeClr val="bg1"/>
                </a:solidFill>
                <a:latin typeface="Roboto" panose="02000000000000000000" pitchFamily="2" charset="0"/>
                <a:ea typeface="Roboto" panose="02000000000000000000" pitchFamily="2" charset="0"/>
              </a:defRPr>
            </a:lvl1pPr>
            <a:lvl2pPr>
              <a:defRPr sz="3000">
                <a:solidFill>
                  <a:schemeClr val="bg1"/>
                </a:solidFill>
              </a:defRPr>
            </a:lvl2pPr>
            <a:lvl3pPr>
              <a:defRPr sz="3000">
                <a:solidFill>
                  <a:schemeClr val="bg1"/>
                </a:solidFill>
              </a:defRPr>
            </a:lvl3pPr>
            <a:lvl4pPr>
              <a:defRPr sz="3000">
                <a:solidFill>
                  <a:schemeClr val="bg1"/>
                </a:solidFill>
              </a:defRPr>
            </a:lvl4pPr>
            <a:lvl5pPr>
              <a:defRPr sz="3000">
                <a:solidFill>
                  <a:schemeClr val="bg1"/>
                </a:solidFill>
              </a:defRPr>
            </a:lvl5pPr>
          </a:lstStyle>
          <a:p>
            <a:r>
              <a:rPr lang="en-US" err="1"/>
              <a:t>Vesti</a:t>
            </a:r>
            <a:r>
              <a:rPr lang="en-US"/>
              <a:t> </a:t>
            </a:r>
            <a:r>
              <a:rPr lang="en-US" err="1"/>
              <a:t>bulum</a:t>
            </a:r>
            <a:r>
              <a:rPr lang="en-US"/>
              <a:t> </a:t>
            </a:r>
            <a:r>
              <a:rPr lang="en-US" err="1"/>
              <a:t>venenatis</a:t>
            </a:r>
            <a:r>
              <a:rPr lang="en-US"/>
              <a:t> </a:t>
            </a:r>
            <a:r>
              <a:rPr lang="en-US" err="1"/>
              <a:t>risus</a:t>
            </a:r>
            <a:r>
              <a:rPr lang="en-US"/>
              <a:t> </a:t>
            </a:r>
            <a:r>
              <a:rPr lang="en-US" err="1"/>
              <a:t>ut</a:t>
            </a:r>
            <a:r>
              <a:rPr lang="en-US"/>
              <a:t> ligula lac </a:t>
            </a:r>
            <a:r>
              <a:rPr lang="en-US" err="1"/>
              <a:t>inia</a:t>
            </a:r>
            <a:r>
              <a:rPr lang="en-US"/>
              <a:t> </a:t>
            </a:r>
            <a:r>
              <a:rPr lang="en-US" err="1"/>
              <a:t>malesuada</a:t>
            </a:r>
            <a:endParaRPr lang="en-US"/>
          </a:p>
        </p:txBody>
      </p:sp>
      <p:sp>
        <p:nvSpPr>
          <p:cNvPr id="9" name="Text Placeholder 24"/>
          <p:cNvSpPr>
            <a:spLocks noGrp="1" noChangeAspect="1"/>
          </p:cNvSpPr>
          <p:nvPr>
            <p:ph type="body" sz="quarter" idx="23" hasCustomPrompt="1"/>
          </p:nvPr>
        </p:nvSpPr>
        <p:spPr>
          <a:xfrm rot="5400000">
            <a:off x="450398" y="1706150"/>
            <a:ext cx="191374" cy="165761"/>
          </a:xfrm>
          <a:prstGeom prst="triangle">
            <a:avLst/>
          </a:prstGeom>
          <a:solidFill>
            <a:schemeClr val="bg1"/>
          </a:solidFill>
          <a:ln w="8255">
            <a:solidFill>
              <a:schemeClr val="bg1"/>
            </a:solidFill>
          </a:ln>
        </p:spPr>
        <p:txBody>
          <a:bodyPr/>
          <a:lstStyle>
            <a:lvl1pPr marL="0" indent="0">
              <a:buNone/>
              <a:defRPr sz="800"/>
            </a:lvl1pPr>
            <a:lvl2pPr marL="609447" indent="0">
              <a:buNone/>
              <a:defRPr sz="800"/>
            </a:lvl2pPr>
            <a:lvl3pPr marL="1218895" indent="0">
              <a:buNone/>
              <a:defRPr sz="800"/>
            </a:lvl3pPr>
            <a:lvl4pPr marL="1828343" indent="0">
              <a:buNone/>
              <a:defRPr sz="800"/>
            </a:lvl4pPr>
            <a:lvl5pPr marL="2437790" indent="0">
              <a:buNone/>
              <a:defRPr sz="800"/>
            </a:lvl5pPr>
          </a:lstStyle>
          <a:p>
            <a:pPr lvl="0"/>
            <a:r>
              <a:rPr lang="en-US"/>
              <a:t>  </a:t>
            </a:r>
          </a:p>
        </p:txBody>
      </p:sp>
    </p:spTree>
    <p:extLst>
      <p:ext uri="{BB962C8B-B14F-4D97-AF65-F5344CB8AC3E}">
        <p14:creationId xmlns:p14="http://schemas.microsoft.com/office/powerpoint/2010/main" val="2026476940"/>
      </p:ext>
    </p:extLst>
  </p:cSld>
  <p:clrMapOvr>
    <a:masterClrMapping/>
  </p:clrMapOvr>
  <p:extLst>
    <p:ext uri="{DCECCB84-F9BA-43D5-87BE-67443E8EF086}">
      <p15:sldGuideLst xmlns:p15="http://schemas.microsoft.com/office/powerpoint/2012/main">
        <p15:guide id="1" orient="horz" pos="2616">
          <p15:clr>
            <a:srgbClr val="FBAE40"/>
          </p15:clr>
        </p15:guide>
        <p15:guide id="2" pos="3839">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ubhead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12813" y="415924"/>
            <a:ext cx="10363200" cy="786711"/>
          </a:xfrm>
          <a:prstGeom prst="rect">
            <a:avLst/>
          </a:prstGeom>
        </p:spPr>
        <p:txBody>
          <a:bodyPr>
            <a:noAutofit/>
          </a:bodyPr>
          <a:lstStyle>
            <a:lvl1pPr>
              <a:defRPr>
                <a:latin typeface="Changa" pitchFamily="2" charset="-78"/>
                <a:ea typeface="Roboto" panose="02000000000000000000" pitchFamily="2" charset="0"/>
                <a:cs typeface="Changa" pitchFamily="2" charset="-78"/>
              </a:defRPr>
            </a:lvl1pPr>
          </a:lstStyle>
          <a:p>
            <a:r>
              <a:rPr lang="en-US" dirty="0"/>
              <a:t>Click to edit Master title style. Title is in sentence case, maximum of two lines. </a:t>
            </a:r>
          </a:p>
        </p:txBody>
      </p:sp>
      <p:sp>
        <p:nvSpPr>
          <p:cNvPr id="7" name="Text Placeholder 6"/>
          <p:cNvSpPr>
            <a:spLocks noGrp="1"/>
          </p:cNvSpPr>
          <p:nvPr>
            <p:ph type="body" sz="quarter" idx="11" hasCustomPrompt="1"/>
          </p:nvPr>
        </p:nvSpPr>
        <p:spPr>
          <a:xfrm>
            <a:off x="912813" y="1600200"/>
            <a:ext cx="10363200" cy="401528"/>
          </a:xfrm>
          <a:prstGeom prst="rect">
            <a:avLst/>
          </a:prstGeom>
        </p:spPr>
        <p:txBody>
          <a:bodyPr/>
          <a:lstStyle>
            <a:lvl1pPr marL="0" indent="0">
              <a:buFontTx/>
              <a:buNone/>
              <a:defRPr b="1">
                <a:solidFill>
                  <a:srgbClr val="B41E25"/>
                </a:solidFill>
                <a:latin typeface="Roboto" panose="02000000000000000000" pitchFamily="2" charset="0"/>
                <a:ea typeface="Roboto" panose="02000000000000000000" pitchFamily="2" charset="0"/>
              </a:defRPr>
            </a:lvl1pPr>
            <a:lvl2pPr>
              <a:defRPr b="1">
                <a:solidFill>
                  <a:schemeClr val="accent2"/>
                </a:solidFill>
              </a:defRPr>
            </a:lvl2pPr>
            <a:lvl3pPr>
              <a:defRPr b="1">
                <a:solidFill>
                  <a:schemeClr val="accent2"/>
                </a:solidFill>
              </a:defRPr>
            </a:lvl3pPr>
            <a:lvl4pPr>
              <a:defRPr b="1">
                <a:solidFill>
                  <a:schemeClr val="accent2"/>
                </a:solidFill>
              </a:defRPr>
            </a:lvl4pPr>
            <a:lvl5pPr>
              <a:defRPr b="1">
                <a:solidFill>
                  <a:schemeClr val="accent2"/>
                </a:solidFill>
              </a:defRPr>
            </a:lvl5pPr>
          </a:lstStyle>
          <a:p>
            <a:pPr lvl="0"/>
            <a:r>
              <a:rPr lang="en-US" dirty="0"/>
              <a:t>Click to edit Master text styles. Subhead is in sentence case, ideally one line.</a:t>
            </a:r>
          </a:p>
        </p:txBody>
      </p:sp>
      <p:sp>
        <p:nvSpPr>
          <p:cNvPr id="9" name="Content Placeholder 8"/>
          <p:cNvSpPr>
            <a:spLocks noGrp="1"/>
          </p:cNvSpPr>
          <p:nvPr>
            <p:ph sz="quarter" idx="12" hasCustomPrompt="1"/>
          </p:nvPr>
        </p:nvSpPr>
        <p:spPr>
          <a:xfrm>
            <a:off x="912813" y="2057400"/>
            <a:ext cx="10363200" cy="4229100"/>
          </a:xfrm>
          <a:prstGeom prst="rect">
            <a:avLst/>
          </a:prstGeom>
        </p:spPr>
        <p:txBody>
          <a:bodyPr/>
          <a:lstStyle>
            <a:lvl1pPr marL="0" marR="0" indent="0" algn="l" defTabSz="914400" rtl="0" eaLnBrk="1" fontAlgn="auto" latinLnBrk="0" hangingPunct="1">
              <a:lnSpc>
                <a:spcPct val="100000"/>
              </a:lnSpc>
              <a:spcBef>
                <a:spcPts val="0"/>
              </a:spcBef>
              <a:spcAft>
                <a:spcPts val="1200"/>
              </a:spcAft>
              <a:buClr>
                <a:schemeClr val="accent2"/>
              </a:buClr>
              <a:buSzTx/>
              <a:buFontTx/>
              <a:buNone/>
              <a:tabLst/>
              <a:defRPr>
                <a:latin typeface="Roboto" panose="02000000000000000000" pitchFamily="2" charset="0"/>
                <a:ea typeface="Roboto" panose="02000000000000000000" pitchFamily="2" charset="0"/>
              </a:defRPr>
            </a:lvl1pPr>
          </a:lstStyle>
          <a:p>
            <a:pPr marL="182880" marR="0" lvl="0" indent="-182880" algn="l" defTabSz="914400" rtl="0" eaLnBrk="1" fontAlgn="auto" latinLnBrk="0" hangingPunct="1">
              <a:lnSpc>
                <a:spcPct val="100000"/>
              </a:lnSpc>
              <a:spcBef>
                <a:spcPts val="0"/>
              </a:spcBef>
              <a:spcAft>
                <a:spcPts val="1200"/>
              </a:spcAft>
              <a:buClr>
                <a:schemeClr val="accent2"/>
              </a:buClr>
              <a:buSzTx/>
              <a:buFont typeface="Arial" charset="0"/>
              <a:buChar char="•"/>
              <a:tabLst/>
              <a:defRPr/>
            </a:pPr>
            <a:r>
              <a:rPr lang="en-US" dirty="0"/>
              <a:t>Click icon to add graph, table or object</a:t>
            </a:r>
          </a:p>
        </p:txBody>
      </p:sp>
      <p:sp>
        <p:nvSpPr>
          <p:cNvPr id="8" name="Slide Number Placeholder 4"/>
          <p:cNvSpPr>
            <a:spLocks noGrp="1"/>
          </p:cNvSpPr>
          <p:nvPr>
            <p:ph type="sldNum" sz="quarter" idx="4"/>
          </p:nvPr>
        </p:nvSpPr>
        <p:spPr>
          <a:xfrm>
            <a:off x="8609013" y="6356350"/>
            <a:ext cx="3124200" cy="365125"/>
          </a:xfrm>
          <a:prstGeom prst="rect">
            <a:avLst/>
          </a:prstGeom>
        </p:spPr>
        <p:txBody>
          <a:bodyPr vert="horz" lIns="91440" tIns="45720" rIns="91440" bIns="45720" rtlCol="0" anchor="ctr"/>
          <a:lstStyle>
            <a:lvl1pPr algn="r">
              <a:defRPr sz="1000">
                <a:solidFill>
                  <a:srgbClr val="A9A9A9"/>
                </a:solidFill>
              </a:defRPr>
            </a:lvl1pPr>
          </a:lstStyle>
          <a:p>
            <a:fld id="{ED025EC6-12F2-BD4E-AD65-43BFB58C3D8F}" type="slidenum">
              <a:rPr lang="en-US" smtClean="0"/>
              <a:pPr/>
              <a:t>‹#›</a:t>
            </a:fld>
            <a:endParaRPr lang="en-US"/>
          </a:p>
        </p:txBody>
      </p:sp>
      <p:sp>
        <p:nvSpPr>
          <p:cNvPr id="10" name="Text Placeholder 7"/>
          <p:cNvSpPr>
            <a:spLocks noGrp="1"/>
          </p:cNvSpPr>
          <p:nvPr>
            <p:ph type="body" sz="quarter" idx="10" hasCustomPrompt="1"/>
          </p:nvPr>
        </p:nvSpPr>
        <p:spPr>
          <a:xfrm>
            <a:off x="912813" y="6286501"/>
            <a:ext cx="7696200" cy="323046"/>
          </a:xfrm>
          <a:prstGeom prst="rect">
            <a:avLst/>
          </a:prstGeom>
        </p:spPr>
        <p:txBody>
          <a:bodyPr anchor="b"/>
          <a:lstStyle>
            <a:lvl1pPr marL="0" indent="0">
              <a:buFontTx/>
              <a:buNone/>
              <a:defRPr sz="900">
                <a:solidFill>
                  <a:srgbClr val="808285"/>
                </a:solidFill>
              </a:defRPr>
            </a:lvl1pPr>
          </a:lstStyle>
          <a:p>
            <a:pPr lvl="0"/>
            <a:r>
              <a:rPr lang="en-US"/>
              <a:t>Click to add footnotes</a:t>
            </a:r>
          </a:p>
        </p:txBody>
      </p:sp>
    </p:spTree>
    <p:extLst>
      <p:ext uri="{BB962C8B-B14F-4D97-AF65-F5344CB8AC3E}">
        <p14:creationId xmlns:p14="http://schemas.microsoft.com/office/powerpoint/2010/main" val="1140751217"/>
      </p:ext>
    </p:extLst>
  </p:cSld>
  <p:clrMapOvr>
    <a:masterClrMapping/>
  </p:clrMapOvr>
  <p:extLst>
    <p:ext uri="{DCECCB84-F9BA-43D5-87BE-67443E8EF086}">
      <p15:sldGuideLst xmlns:p15="http://schemas.microsoft.com/office/powerpoint/2012/main">
        <p15:guide id="1" orient="horz" pos="1008">
          <p15:clr>
            <a:srgbClr val="FBAE40"/>
          </p15:clr>
        </p15:guide>
        <p15:guide id="2" orient="horz" pos="1296"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ottom — 1 line long bar">
    <p:spTree>
      <p:nvGrpSpPr>
        <p:cNvPr id="1" name=""/>
        <p:cNvGrpSpPr/>
        <p:nvPr/>
      </p:nvGrpSpPr>
      <p:grpSpPr>
        <a:xfrm>
          <a:off x="0" y="0"/>
          <a:ext cx="0" cy="0"/>
          <a:chOff x="0" y="0"/>
          <a:chExt cx="0" cy="0"/>
        </a:xfrm>
      </p:grpSpPr>
      <p:sp>
        <p:nvSpPr>
          <p:cNvPr id="4" name="Picture Placeholder 3"/>
          <p:cNvSpPr>
            <a:spLocks noGrp="1"/>
          </p:cNvSpPr>
          <p:nvPr>
            <p:ph type="pic" sz="quarter" idx="17" hasCustomPrompt="1"/>
          </p:nvPr>
        </p:nvSpPr>
        <p:spPr>
          <a:xfrm>
            <a:off x="0" y="1"/>
            <a:ext cx="12188825" cy="6747932"/>
          </a:xfrm>
          <a:prstGeom prst="rect">
            <a:avLst/>
          </a:prstGeom>
        </p:spPr>
        <p:txBody>
          <a:bodyPr/>
          <a:lstStyle>
            <a:lvl1pPr marL="0" marR="0" indent="0" algn="ctr" defTabSz="609448" rtl="0" eaLnBrk="1" fontAlgn="auto" latinLnBrk="0" hangingPunct="1">
              <a:lnSpc>
                <a:spcPct val="100000"/>
              </a:lnSpc>
              <a:spcBef>
                <a:spcPct val="20000"/>
              </a:spcBef>
              <a:spcAft>
                <a:spcPts val="0"/>
              </a:spcAft>
              <a:buClrTx/>
              <a:buSzTx/>
              <a:buFontTx/>
              <a:buNone/>
              <a:tabLst/>
              <a:defRPr sz="2000">
                <a:latin typeface="Tahoma" charset="0"/>
                <a:ea typeface="Tahoma" charset="0"/>
                <a:cs typeface="Tahoma" charset="0"/>
              </a:defRPr>
            </a:lvl1pPr>
          </a:lstStyle>
          <a:p>
            <a:r>
              <a:rPr lang="en-US"/>
              <a:t>Click to insert photo</a:t>
            </a:r>
          </a:p>
        </p:txBody>
      </p:sp>
      <p:sp>
        <p:nvSpPr>
          <p:cNvPr id="7" name="Rectangle 6"/>
          <p:cNvSpPr/>
          <p:nvPr userDrawn="1"/>
        </p:nvSpPr>
        <p:spPr>
          <a:xfrm>
            <a:off x="0" y="6747933"/>
            <a:ext cx="12188825" cy="110067"/>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199"/>
          </a:p>
        </p:txBody>
      </p:sp>
      <p:sp>
        <p:nvSpPr>
          <p:cNvPr id="12" name="Text Placeholder 11"/>
          <p:cNvSpPr>
            <a:spLocks noGrp="1"/>
          </p:cNvSpPr>
          <p:nvPr>
            <p:ph type="body" sz="quarter" idx="22" hasCustomPrompt="1"/>
          </p:nvPr>
        </p:nvSpPr>
        <p:spPr>
          <a:xfrm>
            <a:off x="0" y="4152900"/>
            <a:ext cx="11733213" cy="830997"/>
          </a:xfrm>
          <a:custGeom>
            <a:avLst/>
            <a:gdLst>
              <a:gd name="connsiteX0" fmla="*/ 0 w 11733213"/>
              <a:gd name="connsiteY0" fmla="*/ 0 h 830997"/>
              <a:gd name="connsiteX1" fmla="*/ 11733213 w 11733213"/>
              <a:gd name="connsiteY1" fmla="*/ 0 h 830997"/>
              <a:gd name="connsiteX2" fmla="*/ 11733213 w 11733213"/>
              <a:gd name="connsiteY2" fmla="*/ 502424 h 830997"/>
              <a:gd name="connsiteX3" fmla="*/ 11164107 w 11733213"/>
              <a:gd name="connsiteY3" fmla="*/ 830997 h 830997"/>
              <a:gd name="connsiteX4" fmla="*/ 0 w 11733213"/>
              <a:gd name="connsiteY4" fmla="*/ 830997 h 830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3213" h="830997">
                <a:moveTo>
                  <a:pt x="0" y="0"/>
                </a:moveTo>
                <a:lnTo>
                  <a:pt x="11733213" y="0"/>
                </a:lnTo>
                <a:lnTo>
                  <a:pt x="11733213" y="502424"/>
                </a:lnTo>
                <a:lnTo>
                  <a:pt x="11164107" y="830997"/>
                </a:lnTo>
                <a:lnTo>
                  <a:pt x="0" y="830997"/>
                </a:lnTo>
                <a:close/>
              </a:path>
            </a:pathLst>
          </a:custGeom>
          <a:solidFill>
            <a:srgbClr val="B41E25">
              <a:alpha val="84706"/>
            </a:srgbClr>
          </a:solidFill>
        </p:spPr>
        <p:txBody>
          <a:bodyPr wrap="square" lIns="900000" tIns="182880" rIns="182880" bIns="182880">
            <a:noAutofit/>
          </a:bodyPr>
          <a:lstStyle>
            <a:lvl1pPr marL="0" indent="0">
              <a:buFontTx/>
              <a:buNone/>
              <a:defRPr sz="3000" baseline="0">
                <a:solidFill>
                  <a:schemeClr val="bg1"/>
                </a:solidFill>
                <a:latin typeface="Roboto" panose="02000000000000000000" pitchFamily="2" charset="0"/>
                <a:ea typeface="Roboto" panose="02000000000000000000" pitchFamily="2" charset="0"/>
              </a:defRPr>
            </a:lvl1pPr>
            <a:lvl2pPr>
              <a:defRPr sz="3000">
                <a:solidFill>
                  <a:schemeClr val="bg1"/>
                </a:solidFill>
              </a:defRPr>
            </a:lvl2pPr>
            <a:lvl3pPr>
              <a:defRPr sz="3000">
                <a:solidFill>
                  <a:schemeClr val="bg1"/>
                </a:solidFill>
              </a:defRPr>
            </a:lvl3pPr>
            <a:lvl4pPr>
              <a:defRPr sz="3000">
                <a:solidFill>
                  <a:schemeClr val="bg1"/>
                </a:solidFill>
              </a:defRPr>
            </a:lvl4pPr>
            <a:lvl5pPr>
              <a:defRPr sz="3000">
                <a:solidFill>
                  <a:schemeClr val="bg1"/>
                </a:solidFill>
              </a:defRPr>
            </a:lvl5pPr>
          </a:lstStyle>
          <a:p>
            <a:r>
              <a:rPr lang="en-US" err="1"/>
              <a:t>Vesti</a:t>
            </a:r>
            <a:r>
              <a:rPr lang="en-US"/>
              <a:t> </a:t>
            </a:r>
            <a:r>
              <a:rPr lang="en-US" err="1"/>
              <a:t>bulum</a:t>
            </a:r>
            <a:r>
              <a:rPr lang="en-US"/>
              <a:t> </a:t>
            </a:r>
            <a:r>
              <a:rPr lang="en-US" err="1"/>
              <a:t>venenatis</a:t>
            </a:r>
            <a:r>
              <a:rPr lang="en-US"/>
              <a:t> </a:t>
            </a:r>
            <a:r>
              <a:rPr lang="en-US" err="1"/>
              <a:t>risus</a:t>
            </a:r>
            <a:r>
              <a:rPr lang="en-US"/>
              <a:t> </a:t>
            </a:r>
            <a:r>
              <a:rPr lang="en-US" err="1"/>
              <a:t>ut</a:t>
            </a:r>
            <a:r>
              <a:rPr lang="en-US"/>
              <a:t> ligula lac </a:t>
            </a:r>
            <a:r>
              <a:rPr lang="en-US" err="1"/>
              <a:t>inia</a:t>
            </a:r>
            <a:r>
              <a:rPr lang="en-US"/>
              <a:t> </a:t>
            </a:r>
            <a:r>
              <a:rPr lang="en-US" err="1"/>
              <a:t>malesuada</a:t>
            </a:r>
            <a:endParaRPr lang="en-US"/>
          </a:p>
        </p:txBody>
      </p:sp>
      <p:sp>
        <p:nvSpPr>
          <p:cNvPr id="9" name="Text Placeholder 24"/>
          <p:cNvSpPr>
            <a:spLocks noGrp="1" noChangeAspect="1"/>
          </p:cNvSpPr>
          <p:nvPr>
            <p:ph type="body" sz="quarter" idx="23" hasCustomPrompt="1"/>
          </p:nvPr>
        </p:nvSpPr>
        <p:spPr>
          <a:xfrm rot="5400000">
            <a:off x="450398" y="4487450"/>
            <a:ext cx="191374" cy="165761"/>
          </a:xfrm>
          <a:prstGeom prst="triangle">
            <a:avLst/>
          </a:prstGeom>
          <a:solidFill>
            <a:schemeClr val="bg1"/>
          </a:solidFill>
          <a:ln w="8255">
            <a:solidFill>
              <a:schemeClr val="bg1"/>
            </a:solidFill>
          </a:ln>
        </p:spPr>
        <p:txBody>
          <a:bodyPr/>
          <a:lstStyle>
            <a:lvl1pPr marL="0" indent="0">
              <a:buNone/>
              <a:defRPr sz="800"/>
            </a:lvl1pPr>
            <a:lvl2pPr marL="609447" indent="0">
              <a:buNone/>
              <a:defRPr sz="800"/>
            </a:lvl2pPr>
            <a:lvl3pPr marL="1218895" indent="0">
              <a:buNone/>
              <a:defRPr sz="800"/>
            </a:lvl3pPr>
            <a:lvl4pPr marL="1828343" indent="0">
              <a:buNone/>
              <a:defRPr sz="800"/>
            </a:lvl4pPr>
            <a:lvl5pPr marL="2437790" indent="0">
              <a:buNone/>
              <a:defRPr sz="800"/>
            </a:lvl5pPr>
          </a:lstStyle>
          <a:p>
            <a:pPr lvl="0"/>
            <a:r>
              <a:rPr lang="en-US"/>
              <a:t>  </a:t>
            </a:r>
          </a:p>
        </p:txBody>
      </p:sp>
    </p:spTree>
    <p:extLst>
      <p:ext uri="{BB962C8B-B14F-4D97-AF65-F5344CB8AC3E}">
        <p14:creationId xmlns:p14="http://schemas.microsoft.com/office/powerpoint/2010/main" val="1037803957"/>
      </p:ext>
    </p:extLst>
  </p:cSld>
  <p:clrMapOvr>
    <a:masterClrMapping/>
  </p:clrMapOvr>
  <p:extLst>
    <p:ext uri="{DCECCB84-F9BA-43D5-87BE-67443E8EF086}">
      <p15:sldGuideLst xmlns:p15="http://schemas.microsoft.com/office/powerpoint/2012/main">
        <p15:guide id="1" orient="horz" pos="2616" userDrawn="1">
          <p15:clr>
            <a:srgbClr val="FBAE40"/>
          </p15:clr>
        </p15:guide>
        <p15:guide id="2" pos="3839"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eparation slide Bright Blue">
    <p:spTree>
      <p:nvGrpSpPr>
        <p:cNvPr id="1" name=""/>
        <p:cNvGrpSpPr/>
        <p:nvPr/>
      </p:nvGrpSpPr>
      <p:grpSpPr>
        <a:xfrm>
          <a:off x="0" y="0"/>
          <a:ext cx="0" cy="0"/>
          <a:chOff x="0" y="0"/>
          <a:chExt cx="0" cy="0"/>
        </a:xfrm>
      </p:grpSpPr>
      <p:pic>
        <p:nvPicPr>
          <p:cNvPr id="5" name="Google Shape;81;p20">
            <a:extLst>
              <a:ext uri="{FF2B5EF4-FFF2-40B4-BE49-F238E27FC236}">
                <a16:creationId xmlns:a16="http://schemas.microsoft.com/office/drawing/2014/main" id="{11316BB4-BB8F-4697-BC20-14D9F3254E02}"/>
              </a:ext>
            </a:extLst>
          </p:cNvPr>
          <p:cNvPicPr preferRelativeResize="0"/>
          <p:nvPr userDrawn="1"/>
        </p:nvPicPr>
        <p:blipFill rotWithShape="1">
          <a:blip r:embed="rId2">
            <a:alphaModFix/>
          </a:blip>
          <a:srcRect/>
          <a:stretch/>
        </p:blipFill>
        <p:spPr>
          <a:xfrm>
            <a:off x="-1" y="0"/>
            <a:ext cx="12188825" cy="6751864"/>
          </a:xfrm>
          <a:prstGeom prst="rect">
            <a:avLst/>
          </a:prstGeom>
          <a:noFill/>
          <a:ln>
            <a:noFill/>
          </a:ln>
        </p:spPr>
      </p:pic>
      <p:sp>
        <p:nvSpPr>
          <p:cNvPr id="2" name="Rectangle 1">
            <a:extLst>
              <a:ext uri="{FF2B5EF4-FFF2-40B4-BE49-F238E27FC236}">
                <a16:creationId xmlns:a16="http://schemas.microsoft.com/office/drawing/2014/main" id="{BD9C4C4A-3521-4513-8286-DD0717ECC535}"/>
              </a:ext>
            </a:extLst>
          </p:cNvPr>
          <p:cNvSpPr/>
          <p:nvPr userDrawn="1"/>
        </p:nvSpPr>
        <p:spPr>
          <a:xfrm>
            <a:off x="-1" y="0"/>
            <a:ext cx="12188825" cy="6858000"/>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Google Shape;82;p20">
            <a:extLst>
              <a:ext uri="{FF2B5EF4-FFF2-40B4-BE49-F238E27FC236}">
                <a16:creationId xmlns:a16="http://schemas.microsoft.com/office/drawing/2014/main" id="{24A26122-8CA0-48BC-B252-CCDDF5BBDC63}"/>
              </a:ext>
            </a:extLst>
          </p:cNvPr>
          <p:cNvPicPr preferRelativeResize="0"/>
          <p:nvPr userDrawn="1"/>
        </p:nvPicPr>
        <p:blipFill>
          <a:blip r:embed="rId3">
            <a:alphaModFix/>
          </a:blip>
          <a:stretch>
            <a:fillRect/>
          </a:stretch>
        </p:blipFill>
        <p:spPr>
          <a:xfrm>
            <a:off x="5140111" y="5856235"/>
            <a:ext cx="1908600" cy="719550"/>
          </a:xfrm>
          <a:prstGeom prst="rect">
            <a:avLst/>
          </a:prstGeom>
          <a:noFill/>
          <a:ln>
            <a:noFill/>
          </a:ln>
        </p:spPr>
      </p:pic>
      <p:sp>
        <p:nvSpPr>
          <p:cNvPr id="15" name="Text Placeholder 15">
            <a:extLst>
              <a:ext uri="{FF2B5EF4-FFF2-40B4-BE49-F238E27FC236}">
                <a16:creationId xmlns:a16="http://schemas.microsoft.com/office/drawing/2014/main" id="{1639273D-07FF-42E1-9E69-14D8FB69B5BE}"/>
              </a:ext>
            </a:extLst>
          </p:cNvPr>
          <p:cNvSpPr>
            <a:spLocks noGrp="1"/>
          </p:cNvSpPr>
          <p:nvPr>
            <p:ph type="body" sz="quarter" idx="10" hasCustomPrompt="1"/>
          </p:nvPr>
        </p:nvSpPr>
        <p:spPr>
          <a:xfrm>
            <a:off x="3127375" y="873125"/>
            <a:ext cx="5583238" cy="2057400"/>
          </a:xfrm>
        </p:spPr>
        <p:txBody>
          <a:bodyPr/>
          <a:lstStyle>
            <a:lvl1pPr marL="0" indent="0" algn="ctr">
              <a:buNone/>
              <a:defRPr sz="3800">
                <a:solidFill>
                  <a:schemeClr val="bg1"/>
                </a:solidFill>
              </a:defRPr>
            </a:lvl1pPr>
            <a:lvl2pPr marL="182562" indent="0" algn="ctr">
              <a:buNone/>
              <a:defRPr>
                <a:solidFill>
                  <a:schemeClr val="bg1"/>
                </a:solidFill>
                <a:latin typeface="Changa" pitchFamily="2" charset="-78"/>
                <a:cs typeface="Changa" pitchFamily="2" charset="-78"/>
              </a:defRPr>
            </a:lvl2pPr>
            <a:lvl3pPr marL="365760" indent="0" algn="ctr">
              <a:buNone/>
              <a:defRPr>
                <a:solidFill>
                  <a:schemeClr val="bg1"/>
                </a:solidFill>
              </a:defRPr>
            </a:lvl3pPr>
            <a:lvl4pPr marL="548640" indent="0" algn="ctr">
              <a:buNone/>
              <a:defRPr>
                <a:solidFill>
                  <a:schemeClr val="bg1"/>
                </a:solidFill>
              </a:defRPr>
            </a:lvl4pPr>
            <a:lvl5pPr marL="731520" indent="0" algn="ctr">
              <a:buNone/>
              <a:defRPr>
                <a:solidFill>
                  <a:schemeClr val="bg1"/>
                </a:solidFill>
              </a:defRPr>
            </a:lvl5pPr>
          </a:lstStyle>
          <a:p>
            <a:pPr lvl="0"/>
            <a:r>
              <a:rPr lang="en-US" dirty="0"/>
              <a:t>Click to add section title</a:t>
            </a:r>
          </a:p>
          <a:p>
            <a:pPr lvl="1"/>
            <a:r>
              <a:rPr lang="en-US" dirty="0"/>
              <a:t>Subtitle</a:t>
            </a:r>
          </a:p>
          <a:p>
            <a:pPr lvl="2"/>
            <a:endParaRPr lang="en-US" dirty="0"/>
          </a:p>
        </p:txBody>
      </p:sp>
    </p:spTree>
    <p:extLst>
      <p:ext uri="{BB962C8B-B14F-4D97-AF65-F5344CB8AC3E}">
        <p14:creationId xmlns:p14="http://schemas.microsoft.com/office/powerpoint/2010/main" val="6537537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eparation slide Mid-Blue 1">
    <p:spTree>
      <p:nvGrpSpPr>
        <p:cNvPr id="1" name=""/>
        <p:cNvGrpSpPr/>
        <p:nvPr/>
      </p:nvGrpSpPr>
      <p:grpSpPr>
        <a:xfrm>
          <a:off x="0" y="0"/>
          <a:ext cx="0" cy="0"/>
          <a:chOff x="0" y="0"/>
          <a:chExt cx="0" cy="0"/>
        </a:xfrm>
      </p:grpSpPr>
      <p:pic>
        <p:nvPicPr>
          <p:cNvPr id="3" name="Google Shape;87;p21">
            <a:extLst>
              <a:ext uri="{FF2B5EF4-FFF2-40B4-BE49-F238E27FC236}">
                <a16:creationId xmlns:a16="http://schemas.microsoft.com/office/drawing/2014/main" id="{FEAE38FD-0601-44A3-B27D-279B6F6303AA}"/>
              </a:ext>
            </a:extLst>
          </p:cNvPr>
          <p:cNvPicPr preferRelativeResize="0"/>
          <p:nvPr userDrawn="1"/>
        </p:nvPicPr>
        <p:blipFill rotWithShape="1">
          <a:blip r:embed="rId2">
            <a:alphaModFix/>
          </a:blip>
          <a:srcRect l="23333" r="23333"/>
          <a:stretch/>
        </p:blipFill>
        <p:spPr>
          <a:xfrm flipH="1">
            <a:off x="-1" y="0"/>
            <a:ext cx="12188825" cy="6743700"/>
          </a:xfrm>
          <a:prstGeom prst="rect">
            <a:avLst/>
          </a:prstGeom>
          <a:noFill/>
          <a:ln>
            <a:noFill/>
          </a:ln>
          <a:effectLst>
            <a:outerShdw blurRad="57150" dist="19050" dir="5400000" algn="bl" rotWithShape="0">
              <a:srgbClr val="000000">
                <a:alpha val="50000"/>
              </a:srgbClr>
            </a:outerShdw>
          </a:effectLst>
        </p:spPr>
      </p:pic>
      <p:sp>
        <p:nvSpPr>
          <p:cNvPr id="5" name="Rectangle 4">
            <a:extLst>
              <a:ext uri="{FF2B5EF4-FFF2-40B4-BE49-F238E27FC236}">
                <a16:creationId xmlns:a16="http://schemas.microsoft.com/office/drawing/2014/main" id="{DFD8DBC3-FA47-4EFA-BC64-7F3D25FE2819}"/>
              </a:ext>
            </a:extLst>
          </p:cNvPr>
          <p:cNvSpPr/>
          <p:nvPr userDrawn="1"/>
        </p:nvSpPr>
        <p:spPr>
          <a:xfrm>
            <a:off x="-1" y="0"/>
            <a:ext cx="12099472" cy="6858000"/>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Google Shape;82;p20">
            <a:extLst>
              <a:ext uri="{FF2B5EF4-FFF2-40B4-BE49-F238E27FC236}">
                <a16:creationId xmlns:a16="http://schemas.microsoft.com/office/drawing/2014/main" id="{49E13D0E-9499-47E5-A58D-07565ACB35D2}"/>
              </a:ext>
            </a:extLst>
          </p:cNvPr>
          <p:cNvPicPr preferRelativeResize="0"/>
          <p:nvPr userDrawn="1"/>
        </p:nvPicPr>
        <p:blipFill>
          <a:blip r:embed="rId3">
            <a:alphaModFix/>
          </a:blip>
          <a:stretch>
            <a:fillRect/>
          </a:stretch>
        </p:blipFill>
        <p:spPr>
          <a:xfrm>
            <a:off x="5140111" y="5852432"/>
            <a:ext cx="1908600" cy="719550"/>
          </a:xfrm>
          <a:prstGeom prst="rect">
            <a:avLst/>
          </a:prstGeom>
          <a:noFill/>
          <a:ln>
            <a:noFill/>
          </a:ln>
        </p:spPr>
      </p:pic>
      <p:sp>
        <p:nvSpPr>
          <p:cNvPr id="16" name="Text Placeholder 15">
            <a:extLst>
              <a:ext uri="{FF2B5EF4-FFF2-40B4-BE49-F238E27FC236}">
                <a16:creationId xmlns:a16="http://schemas.microsoft.com/office/drawing/2014/main" id="{08A0F4AB-A0A8-487A-8F3A-3011DF35515E}"/>
              </a:ext>
            </a:extLst>
          </p:cNvPr>
          <p:cNvSpPr>
            <a:spLocks noGrp="1"/>
          </p:cNvSpPr>
          <p:nvPr>
            <p:ph type="body" sz="quarter" idx="10" hasCustomPrompt="1"/>
          </p:nvPr>
        </p:nvSpPr>
        <p:spPr>
          <a:xfrm>
            <a:off x="3127375" y="873125"/>
            <a:ext cx="5583238" cy="2057400"/>
          </a:xfrm>
        </p:spPr>
        <p:txBody>
          <a:bodyPr/>
          <a:lstStyle>
            <a:lvl1pPr marL="0" indent="0" algn="ctr">
              <a:buNone/>
              <a:defRPr sz="3800">
                <a:solidFill>
                  <a:schemeClr val="bg1"/>
                </a:solidFill>
              </a:defRPr>
            </a:lvl1pPr>
            <a:lvl2pPr marL="182562" indent="0" algn="ctr">
              <a:buNone/>
              <a:defRPr>
                <a:solidFill>
                  <a:schemeClr val="bg1"/>
                </a:solidFill>
                <a:latin typeface="Changa" pitchFamily="2" charset="-78"/>
                <a:cs typeface="Changa" pitchFamily="2" charset="-78"/>
              </a:defRPr>
            </a:lvl2pPr>
            <a:lvl3pPr marL="365760" indent="0" algn="ctr">
              <a:buNone/>
              <a:defRPr>
                <a:solidFill>
                  <a:schemeClr val="bg1"/>
                </a:solidFill>
              </a:defRPr>
            </a:lvl3pPr>
            <a:lvl4pPr marL="548640" indent="0" algn="ctr">
              <a:buNone/>
              <a:defRPr>
                <a:solidFill>
                  <a:schemeClr val="bg1"/>
                </a:solidFill>
              </a:defRPr>
            </a:lvl4pPr>
            <a:lvl5pPr marL="731520" indent="0" algn="ctr">
              <a:buNone/>
              <a:defRPr>
                <a:solidFill>
                  <a:schemeClr val="bg1"/>
                </a:solidFill>
              </a:defRPr>
            </a:lvl5pPr>
          </a:lstStyle>
          <a:p>
            <a:pPr lvl="0"/>
            <a:r>
              <a:rPr lang="en-US" dirty="0"/>
              <a:t>Click to add section title</a:t>
            </a:r>
          </a:p>
          <a:p>
            <a:pPr lvl="1"/>
            <a:r>
              <a:rPr lang="en-US" dirty="0"/>
              <a:t>Subtitle</a:t>
            </a:r>
          </a:p>
          <a:p>
            <a:pPr lvl="2"/>
            <a:endParaRPr lang="en-US" dirty="0"/>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Graphic CTA">
    <p:bg>
      <p:bgRef idx="1001">
        <a:schemeClr val="bg1"/>
      </p:bgRef>
    </p:bg>
    <p:spTree>
      <p:nvGrpSpPr>
        <p:cNvPr id="1" name=""/>
        <p:cNvGrpSpPr/>
        <p:nvPr/>
      </p:nvGrpSpPr>
      <p:grpSpPr>
        <a:xfrm>
          <a:off x="0" y="0"/>
          <a:ext cx="0" cy="0"/>
          <a:chOff x="0" y="0"/>
          <a:chExt cx="0" cy="0"/>
        </a:xfrm>
      </p:grpSpPr>
      <p:pic>
        <p:nvPicPr>
          <p:cNvPr id="2" name="Google Shape;93;p22">
            <a:extLst>
              <a:ext uri="{FF2B5EF4-FFF2-40B4-BE49-F238E27FC236}">
                <a16:creationId xmlns:a16="http://schemas.microsoft.com/office/drawing/2014/main" id="{49605DCF-8934-4BC6-ACE3-1DD569A552AD}"/>
              </a:ext>
            </a:extLst>
          </p:cNvPr>
          <p:cNvPicPr preferRelativeResize="0"/>
          <p:nvPr userDrawn="1"/>
        </p:nvPicPr>
        <p:blipFill rotWithShape="1">
          <a:blip r:embed="rId2">
            <a:alphaModFix/>
          </a:blip>
          <a:srcRect l="31020" r="31016"/>
          <a:stretch/>
        </p:blipFill>
        <p:spPr>
          <a:xfrm>
            <a:off x="-1" y="0"/>
            <a:ext cx="12188825" cy="6776357"/>
          </a:xfrm>
          <a:prstGeom prst="rect">
            <a:avLst/>
          </a:prstGeom>
          <a:noFill/>
          <a:ln>
            <a:noFill/>
          </a:ln>
        </p:spPr>
      </p:pic>
      <p:pic>
        <p:nvPicPr>
          <p:cNvPr id="3" name="Google Shape;82;p20">
            <a:extLst>
              <a:ext uri="{FF2B5EF4-FFF2-40B4-BE49-F238E27FC236}">
                <a16:creationId xmlns:a16="http://schemas.microsoft.com/office/drawing/2014/main" id="{E4C8EF39-602D-4072-BF14-7AAB376C9FE6}"/>
              </a:ext>
            </a:extLst>
          </p:cNvPr>
          <p:cNvPicPr preferRelativeResize="0"/>
          <p:nvPr userDrawn="1"/>
        </p:nvPicPr>
        <p:blipFill>
          <a:blip r:embed="rId3">
            <a:alphaModFix/>
          </a:blip>
          <a:stretch>
            <a:fillRect/>
          </a:stretch>
        </p:blipFill>
        <p:spPr>
          <a:xfrm>
            <a:off x="5140111" y="5852433"/>
            <a:ext cx="1908600" cy="719550"/>
          </a:xfrm>
          <a:prstGeom prst="rect">
            <a:avLst/>
          </a:prstGeom>
          <a:noFill/>
          <a:ln>
            <a:noFill/>
          </a:ln>
        </p:spPr>
      </p:pic>
      <p:sp>
        <p:nvSpPr>
          <p:cNvPr id="17" name="Text Placeholder 16">
            <a:extLst>
              <a:ext uri="{FF2B5EF4-FFF2-40B4-BE49-F238E27FC236}">
                <a16:creationId xmlns:a16="http://schemas.microsoft.com/office/drawing/2014/main" id="{F41D0BB2-A2DD-4090-8532-0A2781D41F71}"/>
              </a:ext>
            </a:extLst>
          </p:cNvPr>
          <p:cNvSpPr>
            <a:spLocks noGrp="1"/>
          </p:cNvSpPr>
          <p:nvPr>
            <p:ph type="body" sz="quarter" idx="10"/>
          </p:nvPr>
        </p:nvSpPr>
        <p:spPr>
          <a:xfrm>
            <a:off x="2670175" y="1028700"/>
            <a:ext cx="6726238" cy="2196193"/>
          </a:xfrm>
        </p:spPr>
        <p:txBody>
          <a:bodyPr/>
          <a:lstStyle>
            <a:lvl1pPr marL="0" indent="0" algn="ctr">
              <a:buFont typeface="Arial" panose="020B0604020202020204" pitchFamily="34" charset="0"/>
              <a:buNone/>
              <a:defRPr sz="3200" b="1">
                <a:solidFill>
                  <a:srgbClr val="FFC000"/>
                </a:solidFill>
              </a:defRPr>
            </a:lvl1pPr>
            <a:lvl2pPr marL="182562" indent="0" algn="ctr">
              <a:buNone/>
              <a:defRPr>
                <a:solidFill>
                  <a:srgbClr val="FFC000"/>
                </a:solidFill>
                <a:latin typeface="Changa" pitchFamily="2" charset="-78"/>
                <a:cs typeface="Changa" pitchFamily="2" charset="-78"/>
              </a:defRPr>
            </a:lvl2pPr>
            <a:lvl3pPr>
              <a:defRPr>
                <a:solidFill>
                  <a:srgbClr val="FFC000"/>
                </a:solidFill>
              </a:defRPr>
            </a:lvl3pPr>
            <a:lvl4pPr>
              <a:defRPr>
                <a:solidFill>
                  <a:srgbClr val="FFC000"/>
                </a:solidFill>
              </a:defRPr>
            </a:lvl4pPr>
            <a:lvl5pPr>
              <a:defRPr>
                <a:solidFill>
                  <a:srgbClr val="FFC000"/>
                </a:solidFill>
              </a:defRPr>
            </a:lvl5pPr>
          </a:lstStyle>
          <a:p>
            <a:pPr lvl="0"/>
            <a:r>
              <a:rPr lang="en-US" dirty="0"/>
              <a:t>Click to edit Master text styles</a:t>
            </a:r>
          </a:p>
          <a:p>
            <a:pPr lvl="2"/>
            <a:endParaRPr lang="en-US" dirty="0"/>
          </a:p>
        </p:txBody>
      </p:sp>
      <p:sp>
        <p:nvSpPr>
          <p:cNvPr id="19" name="Text Placeholder 18">
            <a:extLst>
              <a:ext uri="{FF2B5EF4-FFF2-40B4-BE49-F238E27FC236}">
                <a16:creationId xmlns:a16="http://schemas.microsoft.com/office/drawing/2014/main" id="{3A7B773C-7156-4B6F-B372-CFC69ECD844F}"/>
              </a:ext>
            </a:extLst>
          </p:cNvPr>
          <p:cNvSpPr>
            <a:spLocks noGrp="1"/>
          </p:cNvSpPr>
          <p:nvPr>
            <p:ph type="body" sz="quarter" idx="11"/>
          </p:nvPr>
        </p:nvSpPr>
        <p:spPr>
          <a:xfrm>
            <a:off x="2670175" y="3429000"/>
            <a:ext cx="6726238" cy="833438"/>
          </a:xfrm>
        </p:spPr>
        <p:txBody>
          <a:bodyPr/>
          <a:lstStyle>
            <a:lvl1pPr marL="0" indent="0" algn="ctr">
              <a:buNone/>
              <a:defRPr>
                <a:solidFill>
                  <a:srgbClr val="FFC000"/>
                </a:solidFill>
                <a:latin typeface="Changa" pitchFamily="2" charset="-78"/>
                <a:cs typeface="Changa" pitchFamily="2" charset="-78"/>
              </a:defRPr>
            </a:lvl1pPr>
            <a:lvl2pPr>
              <a:defRPr>
                <a:solidFill>
                  <a:srgbClr val="FFC000"/>
                </a:solidFill>
                <a:latin typeface="Changa" pitchFamily="2" charset="-78"/>
                <a:cs typeface="Changa" pitchFamily="2" charset="-78"/>
              </a:defRPr>
            </a:lvl2pPr>
            <a:lvl3pPr>
              <a:defRPr>
                <a:solidFill>
                  <a:srgbClr val="FFC000"/>
                </a:solidFill>
              </a:defRPr>
            </a:lvl3pPr>
            <a:lvl4pPr>
              <a:defRPr>
                <a:solidFill>
                  <a:srgbClr val="FFC000"/>
                </a:solidFill>
              </a:defRPr>
            </a:lvl4pPr>
            <a:lvl5pPr>
              <a:defRPr>
                <a:solidFill>
                  <a:srgbClr val="FFC000"/>
                </a:solidFill>
              </a:defRPr>
            </a:lvl5pPr>
          </a:lstStyle>
          <a:p>
            <a:pPr lvl="0"/>
            <a:r>
              <a:rPr lang="en-US" dirty="0"/>
              <a:t>Click to edit Master text styles</a:t>
            </a:r>
          </a:p>
          <a:p>
            <a:pPr lvl="1"/>
            <a:endParaRPr lang="en-US" dirty="0"/>
          </a:p>
        </p:txBody>
      </p:sp>
    </p:spTree>
    <p:extLst>
      <p:ext uri="{BB962C8B-B14F-4D97-AF65-F5344CB8AC3E}">
        <p14:creationId xmlns:p14="http://schemas.microsoft.com/office/powerpoint/2010/main" val="2110173875"/>
      </p:ext>
    </p:extLst>
  </p:cSld>
  <p:clrMapOvr>
    <a:overrideClrMapping bg1="lt1" tx1="dk1" bg2="lt2" tx2="dk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Quote page 2">
    <p:spTree>
      <p:nvGrpSpPr>
        <p:cNvPr id="1" name=""/>
        <p:cNvGrpSpPr/>
        <p:nvPr/>
      </p:nvGrpSpPr>
      <p:grpSpPr>
        <a:xfrm>
          <a:off x="0" y="0"/>
          <a:ext cx="0" cy="0"/>
          <a:chOff x="0" y="0"/>
          <a:chExt cx="0" cy="0"/>
        </a:xfrm>
      </p:grpSpPr>
      <p:pic>
        <p:nvPicPr>
          <p:cNvPr id="12" name="Google Shape;161;p31">
            <a:extLst>
              <a:ext uri="{FF2B5EF4-FFF2-40B4-BE49-F238E27FC236}">
                <a16:creationId xmlns:a16="http://schemas.microsoft.com/office/drawing/2014/main" id="{E862E441-F746-438B-AC6E-67CFC93E3E83}"/>
              </a:ext>
            </a:extLst>
          </p:cNvPr>
          <p:cNvPicPr preferRelativeResize="0"/>
          <p:nvPr userDrawn="1"/>
        </p:nvPicPr>
        <p:blipFill>
          <a:blip r:embed="rId2"/>
          <a:srcRect/>
          <a:stretch/>
        </p:blipFill>
        <p:spPr>
          <a:xfrm>
            <a:off x="392304" y="5640109"/>
            <a:ext cx="2521901" cy="883506"/>
          </a:xfrm>
          <a:prstGeom prst="rect">
            <a:avLst/>
          </a:prstGeom>
          <a:noFill/>
          <a:ln>
            <a:noFill/>
          </a:ln>
        </p:spPr>
      </p:pic>
      <p:sp>
        <p:nvSpPr>
          <p:cNvPr id="16" name="Text Placeholder 15">
            <a:extLst>
              <a:ext uri="{FF2B5EF4-FFF2-40B4-BE49-F238E27FC236}">
                <a16:creationId xmlns:a16="http://schemas.microsoft.com/office/drawing/2014/main" id="{122D17AC-E1C8-4779-A434-76CD1CBF04C8}"/>
              </a:ext>
            </a:extLst>
          </p:cNvPr>
          <p:cNvSpPr>
            <a:spLocks noGrp="1"/>
          </p:cNvSpPr>
          <p:nvPr>
            <p:ph type="body" sz="quarter" idx="15" hasCustomPrompt="1"/>
          </p:nvPr>
        </p:nvSpPr>
        <p:spPr>
          <a:xfrm>
            <a:off x="1812925" y="1200150"/>
            <a:ext cx="2520950" cy="1012825"/>
          </a:xfrm>
        </p:spPr>
        <p:txBody>
          <a:bodyPr/>
          <a:lstStyle>
            <a:lvl1pPr marL="0" indent="0">
              <a:buNone/>
              <a:defRPr sz="5400" b="1">
                <a:solidFill>
                  <a:srgbClr val="C00000"/>
                </a:solidFill>
                <a:latin typeface="Changa" pitchFamily="2" charset="-78"/>
                <a:cs typeface="Changa" pitchFamily="2" charset="-78"/>
              </a:defRPr>
            </a:lvl1pPr>
          </a:lstStyle>
          <a:p>
            <a:pPr lvl="0"/>
            <a:r>
              <a:rPr lang="en-US" dirty="0"/>
              <a:t>394</a:t>
            </a:r>
          </a:p>
        </p:txBody>
      </p:sp>
      <p:sp>
        <p:nvSpPr>
          <p:cNvPr id="18" name="Text Placeholder 17">
            <a:extLst>
              <a:ext uri="{FF2B5EF4-FFF2-40B4-BE49-F238E27FC236}">
                <a16:creationId xmlns:a16="http://schemas.microsoft.com/office/drawing/2014/main" id="{A65EABDA-2F50-4BC0-9FB7-D4D0DE4BC409}"/>
              </a:ext>
            </a:extLst>
          </p:cNvPr>
          <p:cNvSpPr>
            <a:spLocks noGrp="1"/>
          </p:cNvSpPr>
          <p:nvPr>
            <p:ph type="body" sz="quarter" idx="16" hasCustomPrompt="1"/>
          </p:nvPr>
        </p:nvSpPr>
        <p:spPr>
          <a:xfrm>
            <a:off x="1812924" y="2384425"/>
            <a:ext cx="2750911" cy="1044575"/>
          </a:xfrm>
        </p:spPr>
        <p:txBody>
          <a:bodyPr/>
          <a:lstStyle>
            <a:lvl1pPr marL="0" indent="0">
              <a:buNone/>
              <a:defRPr/>
            </a:lvl1pPr>
          </a:lstStyle>
          <a:p>
            <a:r>
              <a:rPr lang="en-US" sz="2000" dirty="0">
                <a:solidFill>
                  <a:schemeClr val="accent3"/>
                </a:solidFill>
                <a:latin typeface="Roboto Medium" panose="02000000000000000000" pitchFamily="2" charset="0"/>
                <a:ea typeface="Roboto Medium" panose="02000000000000000000" pitchFamily="2" charset="0"/>
              </a:rPr>
              <a:t>A statistical fact or explanation can go here</a:t>
            </a:r>
          </a:p>
        </p:txBody>
      </p:sp>
      <p:sp>
        <p:nvSpPr>
          <p:cNvPr id="21" name="Picture Placeholder 8">
            <a:extLst>
              <a:ext uri="{FF2B5EF4-FFF2-40B4-BE49-F238E27FC236}">
                <a16:creationId xmlns:a16="http://schemas.microsoft.com/office/drawing/2014/main" id="{1BBF8379-1272-4D2F-97B5-25C27967BC09}"/>
              </a:ext>
            </a:extLst>
          </p:cNvPr>
          <p:cNvSpPr>
            <a:spLocks noGrp="1"/>
          </p:cNvSpPr>
          <p:nvPr>
            <p:ph type="pic" sz="quarter" idx="14"/>
          </p:nvPr>
        </p:nvSpPr>
        <p:spPr>
          <a:xfrm flipH="1">
            <a:off x="4999589" y="-130628"/>
            <a:ext cx="7454473" cy="7119256"/>
          </a:xfrm>
          <a:custGeom>
            <a:avLst/>
            <a:gdLst>
              <a:gd name="connsiteX0" fmla="*/ 0 w 8834717"/>
              <a:gd name="connsiteY0" fmla="*/ 0 h 14238512"/>
              <a:gd name="connsiteX1" fmla="*/ 8834717 w 8834717"/>
              <a:gd name="connsiteY1" fmla="*/ 0 h 14238512"/>
              <a:gd name="connsiteX2" fmla="*/ 8834717 w 8834717"/>
              <a:gd name="connsiteY2" fmla="*/ 14238512 h 14238512"/>
              <a:gd name="connsiteX3" fmla="*/ 0 w 8834717"/>
              <a:gd name="connsiteY3" fmla="*/ 14238512 h 14238512"/>
              <a:gd name="connsiteX4" fmla="*/ 0 w 8834717"/>
              <a:gd name="connsiteY4" fmla="*/ 0 h 14238512"/>
              <a:gd name="connsiteX0" fmla="*/ 0 w 8834717"/>
              <a:gd name="connsiteY0" fmla="*/ 0 h 14238512"/>
              <a:gd name="connsiteX1" fmla="*/ 5144460 w 8834717"/>
              <a:gd name="connsiteY1" fmla="*/ 0 h 14238512"/>
              <a:gd name="connsiteX2" fmla="*/ 8834717 w 8834717"/>
              <a:gd name="connsiteY2" fmla="*/ 14238512 h 14238512"/>
              <a:gd name="connsiteX3" fmla="*/ 0 w 8834717"/>
              <a:gd name="connsiteY3" fmla="*/ 14238512 h 14238512"/>
              <a:gd name="connsiteX4" fmla="*/ 0 w 8834717"/>
              <a:gd name="connsiteY4" fmla="*/ 0 h 14238512"/>
              <a:gd name="connsiteX0" fmla="*/ 0 w 14908946"/>
              <a:gd name="connsiteY0" fmla="*/ 0 h 14238512"/>
              <a:gd name="connsiteX1" fmla="*/ 5144460 w 14908946"/>
              <a:gd name="connsiteY1" fmla="*/ 0 h 14238512"/>
              <a:gd name="connsiteX2" fmla="*/ 14908946 w 14908946"/>
              <a:gd name="connsiteY2" fmla="*/ 14238512 h 14238512"/>
              <a:gd name="connsiteX3" fmla="*/ 0 w 14908946"/>
              <a:gd name="connsiteY3" fmla="*/ 14238512 h 14238512"/>
              <a:gd name="connsiteX4" fmla="*/ 0 w 14908946"/>
              <a:gd name="connsiteY4" fmla="*/ 0 h 142385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08946" h="14238512">
                <a:moveTo>
                  <a:pt x="0" y="0"/>
                </a:moveTo>
                <a:lnTo>
                  <a:pt x="5144460" y="0"/>
                </a:lnTo>
                <a:lnTo>
                  <a:pt x="14908946" y="14238512"/>
                </a:lnTo>
                <a:lnTo>
                  <a:pt x="0" y="14238512"/>
                </a:lnTo>
                <a:lnTo>
                  <a:pt x="0" y="0"/>
                </a:lnTo>
                <a:close/>
              </a:path>
            </a:pathLst>
          </a:custGeom>
          <a:solidFill>
            <a:schemeClr val="bg1">
              <a:lumMod val="95000"/>
            </a:schemeClr>
          </a:solidFill>
        </p:spPr>
        <p:txBody>
          <a:bodyPr>
            <a:normAutofit/>
          </a:bodyPr>
          <a:lstStyle>
            <a:lvl1pPr>
              <a:defRPr sz="1050"/>
            </a:lvl1pPr>
          </a:lstStyle>
          <a:p>
            <a:endParaRPr lang="en-US" dirty="0"/>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Quote page 2">
    <p:spTree>
      <p:nvGrpSpPr>
        <p:cNvPr id="1" name=""/>
        <p:cNvGrpSpPr/>
        <p:nvPr/>
      </p:nvGrpSpPr>
      <p:grpSpPr>
        <a:xfrm>
          <a:off x="0" y="0"/>
          <a:ext cx="0" cy="0"/>
          <a:chOff x="0" y="0"/>
          <a:chExt cx="0" cy="0"/>
        </a:xfrm>
      </p:grpSpPr>
      <p:pic>
        <p:nvPicPr>
          <p:cNvPr id="12" name="Google Shape;161;p31">
            <a:extLst>
              <a:ext uri="{FF2B5EF4-FFF2-40B4-BE49-F238E27FC236}">
                <a16:creationId xmlns:a16="http://schemas.microsoft.com/office/drawing/2014/main" id="{33B288E4-BE4F-46EA-9D25-F928E993A1A5}"/>
              </a:ext>
            </a:extLst>
          </p:cNvPr>
          <p:cNvPicPr preferRelativeResize="0"/>
          <p:nvPr userDrawn="1"/>
        </p:nvPicPr>
        <p:blipFill>
          <a:blip r:embed="rId2"/>
          <a:srcRect/>
          <a:stretch/>
        </p:blipFill>
        <p:spPr>
          <a:xfrm>
            <a:off x="8873574" y="5698832"/>
            <a:ext cx="2521901" cy="883506"/>
          </a:xfrm>
          <a:prstGeom prst="rect">
            <a:avLst/>
          </a:prstGeom>
          <a:noFill/>
          <a:ln>
            <a:noFill/>
          </a:ln>
        </p:spPr>
      </p:pic>
      <p:sp>
        <p:nvSpPr>
          <p:cNvPr id="4" name="Right Triangle 3">
            <a:extLst>
              <a:ext uri="{FF2B5EF4-FFF2-40B4-BE49-F238E27FC236}">
                <a16:creationId xmlns:a16="http://schemas.microsoft.com/office/drawing/2014/main" id="{641F57D0-F705-4BBF-AA49-CCDA53FCFEBC}"/>
              </a:ext>
            </a:extLst>
          </p:cNvPr>
          <p:cNvSpPr/>
          <p:nvPr userDrawn="1"/>
        </p:nvSpPr>
        <p:spPr>
          <a:xfrm rot="10800000">
            <a:off x="1610686" y="-2"/>
            <a:ext cx="5441096" cy="6732922"/>
          </a:xfrm>
          <a:prstGeom prst="rtTriangl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2000">
              <a:latin typeface="Tahoma" charset="0"/>
              <a:ea typeface="Tahoma" charset="0"/>
              <a:cs typeface="Tahoma" charset="0"/>
            </a:endParaRPr>
          </a:p>
        </p:txBody>
      </p:sp>
      <p:sp>
        <p:nvSpPr>
          <p:cNvPr id="14" name="Text Placeholder 13">
            <a:extLst>
              <a:ext uri="{FF2B5EF4-FFF2-40B4-BE49-F238E27FC236}">
                <a16:creationId xmlns:a16="http://schemas.microsoft.com/office/drawing/2014/main" id="{9126BF1E-A4F7-43D6-AD15-FFA3B97C19A8}"/>
              </a:ext>
            </a:extLst>
          </p:cNvPr>
          <p:cNvSpPr>
            <a:spLocks noGrp="1"/>
          </p:cNvSpPr>
          <p:nvPr>
            <p:ph type="body" sz="quarter" idx="15" hasCustomPrompt="1"/>
          </p:nvPr>
        </p:nvSpPr>
        <p:spPr>
          <a:xfrm>
            <a:off x="7723188" y="1062038"/>
            <a:ext cx="2678112" cy="873125"/>
          </a:xfrm>
        </p:spPr>
        <p:txBody>
          <a:bodyPr/>
          <a:lstStyle>
            <a:lvl1pPr marL="0" indent="0">
              <a:buNone/>
              <a:defRPr sz="5400" b="1">
                <a:solidFill>
                  <a:srgbClr val="FFC000"/>
                </a:solidFill>
                <a:latin typeface="Changa" pitchFamily="2" charset="-78"/>
                <a:cs typeface="Changa" pitchFamily="2" charset="-78"/>
              </a:defRPr>
            </a:lvl1pPr>
          </a:lstStyle>
          <a:p>
            <a:pPr lvl="0"/>
            <a:r>
              <a:rPr lang="en-US" dirty="0"/>
              <a:t>105</a:t>
            </a:r>
          </a:p>
        </p:txBody>
      </p:sp>
      <p:sp>
        <p:nvSpPr>
          <p:cNvPr id="15" name="Text Placeholder 17">
            <a:extLst>
              <a:ext uri="{FF2B5EF4-FFF2-40B4-BE49-F238E27FC236}">
                <a16:creationId xmlns:a16="http://schemas.microsoft.com/office/drawing/2014/main" id="{7BA58FDC-DF70-4FD8-A57F-D5C3453403AB}"/>
              </a:ext>
            </a:extLst>
          </p:cNvPr>
          <p:cNvSpPr>
            <a:spLocks noGrp="1"/>
          </p:cNvSpPr>
          <p:nvPr>
            <p:ph type="body" sz="quarter" idx="16" hasCustomPrompt="1"/>
          </p:nvPr>
        </p:nvSpPr>
        <p:spPr>
          <a:xfrm>
            <a:off x="7723188" y="2074182"/>
            <a:ext cx="2750911" cy="1044575"/>
          </a:xfrm>
        </p:spPr>
        <p:txBody>
          <a:bodyPr/>
          <a:lstStyle>
            <a:lvl1pPr marL="0" indent="0">
              <a:buNone/>
              <a:defRPr/>
            </a:lvl1pPr>
          </a:lstStyle>
          <a:p>
            <a:r>
              <a:rPr lang="en-US" sz="2000" dirty="0">
                <a:solidFill>
                  <a:schemeClr val="accent3"/>
                </a:solidFill>
                <a:latin typeface="Roboto Medium" panose="02000000000000000000" pitchFamily="2" charset="0"/>
                <a:ea typeface="Roboto Medium" panose="02000000000000000000" pitchFamily="2" charset="0"/>
              </a:rPr>
              <a:t>A statistical fact or explanation can go here</a:t>
            </a:r>
          </a:p>
        </p:txBody>
      </p:sp>
      <p:sp>
        <p:nvSpPr>
          <p:cNvPr id="16" name="Picture Placeholder 8">
            <a:extLst>
              <a:ext uri="{FF2B5EF4-FFF2-40B4-BE49-F238E27FC236}">
                <a16:creationId xmlns:a16="http://schemas.microsoft.com/office/drawing/2014/main" id="{9D6CE404-6AB7-4592-8876-C67A1FEE641B}"/>
              </a:ext>
            </a:extLst>
          </p:cNvPr>
          <p:cNvSpPr>
            <a:spLocks noGrp="1"/>
          </p:cNvSpPr>
          <p:nvPr>
            <p:ph type="pic" sz="quarter" idx="14"/>
          </p:nvPr>
        </p:nvSpPr>
        <p:spPr>
          <a:xfrm>
            <a:off x="-188258" y="-130628"/>
            <a:ext cx="7454473" cy="7119256"/>
          </a:xfrm>
          <a:custGeom>
            <a:avLst/>
            <a:gdLst>
              <a:gd name="connsiteX0" fmla="*/ 0 w 8834717"/>
              <a:gd name="connsiteY0" fmla="*/ 0 h 14238512"/>
              <a:gd name="connsiteX1" fmla="*/ 8834717 w 8834717"/>
              <a:gd name="connsiteY1" fmla="*/ 0 h 14238512"/>
              <a:gd name="connsiteX2" fmla="*/ 8834717 w 8834717"/>
              <a:gd name="connsiteY2" fmla="*/ 14238512 h 14238512"/>
              <a:gd name="connsiteX3" fmla="*/ 0 w 8834717"/>
              <a:gd name="connsiteY3" fmla="*/ 14238512 h 14238512"/>
              <a:gd name="connsiteX4" fmla="*/ 0 w 8834717"/>
              <a:gd name="connsiteY4" fmla="*/ 0 h 14238512"/>
              <a:gd name="connsiteX0" fmla="*/ 0 w 8834717"/>
              <a:gd name="connsiteY0" fmla="*/ 0 h 14238512"/>
              <a:gd name="connsiteX1" fmla="*/ 5144460 w 8834717"/>
              <a:gd name="connsiteY1" fmla="*/ 0 h 14238512"/>
              <a:gd name="connsiteX2" fmla="*/ 8834717 w 8834717"/>
              <a:gd name="connsiteY2" fmla="*/ 14238512 h 14238512"/>
              <a:gd name="connsiteX3" fmla="*/ 0 w 8834717"/>
              <a:gd name="connsiteY3" fmla="*/ 14238512 h 14238512"/>
              <a:gd name="connsiteX4" fmla="*/ 0 w 8834717"/>
              <a:gd name="connsiteY4" fmla="*/ 0 h 14238512"/>
              <a:gd name="connsiteX0" fmla="*/ 0 w 14908946"/>
              <a:gd name="connsiteY0" fmla="*/ 0 h 14238512"/>
              <a:gd name="connsiteX1" fmla="*/ 5144460 w 14908946"/>
              <a:gd name="connsiteY1" fmla="*/ 0 h 14238512"/>
              <a:gd name="connsiteX2" fmla="*/ 14908946 w 14908946"/>
              <a:gd name="connsiteY2" fmla="*/ 14238512 h 14238512"/>
              <a:gd name="connsiteX3" fmla="*/ 0 w 14908946"/>
              <a:gd name="connsiteY3" fmla="*/ 14238512 h 14238512"/>
              <a:gd name="connsiteX4" fmla="*/ 0 w 14908946"/>
              <a:gd name="connsiteY4" fmla="*/ 0 h 142385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08946" h="14238512">
                <a:moveTo>
                  <a:pt x="0" y="0"/>
                </a:moveTo>
                <a:lnTo>
                  <a:pt x="5144460" y="0"/>
                </a:lnTo>
                <a:lnTo>
                  <a:pt x="14908946" y="14238512"/>
                </a:lnTo>
                <a:lnTo>
                  <a:pt x="0" y="14238512"/>
                </a:lnTo>
                <a:lnTo>
                  <a:pt x="0" y="0"/>
                </a:lnTo>
                <a:close/>
              </a:path>
            </a:pathLst>
          </a:custGeom>
          <a:solidFill>
            <a:schemeClr val="bg1">
              <a:lumMod val="95000"/>
            </a:schemeClr>
          </a:solidFill>
        </p:spPr>
        <p:txBody>
          <a:bodyPr>
            <a:normAutofit/>
          </a:bodyPr>
          <a:lstStyle>
            <a:lvl1pPr>
              <a:defRPr sz="1050"/>
            </a:lvl1pPr>
          </a:lstStyle>
          <a:p>
            <a:endParaRPr lang="en-US"/>
          </a:p>
        </p:txBody>
      </p:sp>
    </p:spTree>
    <p:extLst>
      <p:ext uri="{BB962C8B-B14F-4D97-AF65-F5344CB8AC3E}">
        <p14:creationId xmlns:p14="http://schemas.microsoft.com/office/powerpoint/2010/main" val="303931170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hank you page">
    <p:bg>
      <p:bgPr>
        <a:solidFill>
          <a:schemeClr val="tx1">
            <a:alpha val="0"/>
          </a:schemeClr>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5AB55C2-2E42-4440-978A-280D47E8FA15}"/>
              </a:ext>
            </a:extLst>
          </p:cNvPr>
          <p:cNvSpPr/>
          <p:nvPr userDrawn="1"/>
        </p:nvSpPr>
        <p:spPr>
          <a:xfrm>
            <a:off x="0" y="0"/>
            <a:ext cx="12188824" cy="6751864"/>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2000">
              <a:latin typeface="Tahoma" charset="0"/>
              <a:ea typeface="Tahoma" charset="0"/>
              <a:cs typeface="Tahoma" charset="0"/>
            </a:endParaRPr>
          </a:p>
        </p:txBody>
      </p:sp>
      <p:pic>
        <p:nvPicPr>
          <p:cNvPr id="7" name="Picture 6" descr="A picture containing computer&#10;&#10;Description automatically generated">
            <a:extLst>
              <a:ext uri="{FF2B5EF4-FFF2-40B4-BE49-F238E27FC236}">
                <a16:creationId xmlns:a16="http://schemas.microsoft.com/office/drawing/2014/main" id="{70D0C031-AB34-4E96-8E80-342725480698}"/>
              </a:ext>
            </a:extLst>
          </p:cNvPr>
          <p:cNvPicPr>
            <a:picLocks noChangeAspect="1"/>
          </p:cNvPicPr>
          <p:nvPr userDrawn="1"/>
        </p:nvPicPr>
        <p:blipFill>
          <a:blip r:embed="rId2"/>
          <a:stretch>
            <a:fillRect/>
          </a:stretch>
        </p:blipFill>
        <p:spPr>
          <a:xfrm>
            <a:off x="-1" y="2042657"/>
            <a:ext cx="12188825" cy="2602822"/>
          </a:xfrm>
          <a:prstGeom prst="rect">
            <a:avLst/>
          </a:prstGeom>
        </p:spPr>
      </p:pic>
      <p:sp>
        <p:nvSpPr>
          <p:cNvPr id="10" name="TextBox 9"/>
          <p:cNvSpPr txBox="1"/>
          <p:nvPr userDrawn="1"/>
        </p:nvSpPr>
        <p:spPr>
          <a:xfrm>
            <a:off x="912813" y="5700910"/>
            <a:ext cx="5427951" cy="406265"/>
          </a:xfrm>
          <a:prstGeom prst="rect">
            <a:avLst/>
          </a:prstGeom>
          <a:noFill/>
        </p:spPr>
        <p:txBody>
          <a:bodyPr wrap="square" lIns="0" tIns="0" rIns="0" bIns="0" rtlCol="0">
            <a:spAutoFit/>
          </a:bodyPr>
          <a:lstStyle/>
          <a:p>
            <a:pPr marL="0" marR="0" lvl="0" indent="0" algn="l" defTabSz="609493" rtl="0" eaLnBrk="1" fontAlgn="auto" latinLnBrk="0" hangingPunct="1">
              <a:lnSpc>
                <a:spcPct val="100000"/>
              </a:lnSpc>
              <a:spcBef>
                <a:spcPts val="0"/>
              </a:spcBef>
              <a:spcAft>
                <a:spcPts val="0"/>
              </a:spcAft>
              <a:buClrTx/>
              <a:buSzTx/>
              <a:buFontTx/>
              <a:buNone/>
              <a:tabLst/>
              <a:defRPr/>
            </a:pPr>
            <a:r>
              <a:rPr lang="en-US" sz="1200" dirty="0">
                <a:solidFill>
                  <a:schemeClr val="bg1"/>
                </a:solidFill>
                <a:latin typeface="Roboto" panose="02000000000000000000" pitchFamily="2" charset="0"/>
                <a:ea typeface="Roboto" panose="02000000000000000000" pitchFamily="2" charset="0"/>
                <a:cs typeface="Tahoma" charset="0"/>
              </a:rPr>
              <a:t>CYMRU.COM | </a:t>
            </a:r>
            <a:r>
              <a:rPr lang="en-US" sz="1200" b="0" i="0" kern="1200" baseline="0" dirty="0">
                <a:solidFill>
                  <a:schemeClr val="bg1"/>
                </a:solidFill>
                <a:effectLst/>
                <a:latin typeface="Roboto" panose="02000000000000000000" pitchFamily="2" charset="0"/>
                <a:ea typeface="Roboto" panose="02000000000000000000" pitchFamily="2" charset="0"/>
                <a:cs typeface="+mn-cs"/>
              </a:rPr>
              <a:t>847-378-3300 </a:t>
            </a:r>
            <a:endParaRPr lang="en-US" sz="1200" dirty="0">
              <a:solidFill>
                <a:schemeClr val="bg1"/>
              </a:solidFill>
              <a:latin typeface="Roboto" panose="02000000000000000000" pitchFamily="2" charset="0"/>
              <a:ea typeface="Roboto" panose="02000000000000000000" pitchFamily="2" charset="0"/>
              <a:cs typeface="Tahoma" charset="0"/>
            </a:endParaRPr>
          </a:p>
          <a:p>
            <a:pPr marL="0" marR="0" lvl="0" indent="0" algn="l" defTabSz="609448" rtl="0" eaLnBrk="1" fontAlgn="auto" latinLnBrk="0" hangingPunct="1">
              <a:lnSpc>
                <a:spcPct val="100000"/>
              </a:lnSpc>
              <a:spcBef>
                <a:spcPct val="20000"/>
              </a:spcBef>
              <a:spcAft>
                <a:spcPts val="0"/>
              </a:spcAft>
              <a:buClrTx/>
              <a:buSzTx/>
              <a:buFont typeface="Arial"/>
              <a:buNone/>
              <a:tabLst/>
              <a:defRPr/>
            </a:pPr>
            <a:r>
              <a:rPr lang="en-US" sz="1200" b="0" dirty="0">
                <a:solidFill>
                  <a:schemeClr val="bg1"/>
                </a:solidFill>
                <a:latin typeface="Roboto" panose="02000000000000000000" pitchFamily="2" charset="0"/>
                <a:ea typeface="Roboto" panose="02000000000000000000" pitchFamily="2" charset="0"/>
                <a:cs typeface="Tahoma" charset="0"/>
              </a:rPr>
              <a:t>©</a:t>
            </a:r>
            <a:r>
              <a:rPr lang="en-US" sz="1200" b="0" baseline="0" dirty="0">
                <a:solidFill>
                  <a:schemeClr val="bg1"/>
                </a:solidFill>
                <a:latin typeface="Roboto" panose="02000000000000000000" pitchFamily="2" charset="0"/>
                <a:ea typeface="Roboto" panose="02000000000000000000" pitchFamily="2" charset="0"/>
                <a:cs typeface="Tahoma" charset="0"/>
              </a:rPr>
              <a:t> 2020 TEAM CYMRU, INC. ALL RIGHTS RESERVED.</a:t>
            </a:r>
            <a:endParaRPr lang="en-US" sz="1200" b="0" dirty="0">
              <a:solidFill>
                <a:schemeClr val="bg1"/>
              </a:solidFill>
              <a:latin typeface="Roboto" panose="02000000000000000000" pitchFamily="2" charset="0"/>
              <a:ea typeface="Roboto" panose="02000000000000000000" pitchFamily="2" charset="0"/>
              <a:cs typeface="Tahoma" charset="0"/>
            </a:endParaRPr>
          </a:p>
        </p:txBody>
      </p:sp>
      <p:sp>
        <p:nvSpPr>
          <p:cNvPr id="9" name="Text Placeholder 8"/>
          <p:cNvSpPr>
            <a:spLocks noGrp="1"/>
          </p:cNvSpPr>
          <p:nvPr>
            <p:ph type="body" sz="quarter" idx="11" hasCustomPrompt="1"/>
          </p:nvPr>
        </p:nvSpPr>
        <p:spPr>
          <a:xfrm>
            <a:off x="912813" y="2921107"/>
            <a:ext cx="4462075" cy="1015785"/>
          </a:xfrm>
          <a:prstGeom prst="rect">
            <a:avLst/>
          </a:prstGeom>
        </p:spPr>
        <p:txBody>
          <a:bodyPr lIns="0" tIns="0" rIns="0" bIns="0"/>
          <a:lstStyle>
            <a:lvl1pPr marL="0" indent="0">
              <a:buFontTx/>
              <a:buNone/>
              <a:defRPr sz="4600">
                <a:solidFill>
                  <a:schemeClr val="bg1"/>
                </a:solidFill>
                <a:latin typeface="Changa" pitchFamily="2" charset="-78"/>
                <a:ea typeface="Tahoma" charset="0"/>
                <a:cs typeface="Changa" pitchFamily="2" charset="-78"/>
              </a:defRPr>
            </a:lvl1pPr>
          </a:lstStyle>
          <a:p>
            <a:pPr marL="457086" marR="0" lvl="0" indent="-457086" algn="l" defTabSz="609448" rtl="0" eaLnBrk="1" fontAlgn="auto" latinLnBrk="0" hangingPunct="1">
              <a:lnSpc>
                <a:spcPct val="100000"/>
              </a:lnSpc>
              <a:spcBef>
                <a:spcPct val="20000"/>
              </a:spcBef>
              <a:spcAft>
                <a:spcPts val="0"/>
              </a:spcAft>
              <a:buClrTx/>
              <a:buSzTx/>
              <a:buFont typeface="Arial"/>
              <a:buNone/>
              <a:tabLst/>
              <a:defRPr/>
            </a:pPr>
            <a:r>
              <a:rPr lang="en-US" dirty="0"/>
              <a:t>Thank you.</a:t>
            </a:r>
          </a:p>
        </p:txBody>
      </p:sp>
      <p:sp>
        <p:nvSpPr>
          <p:cNvPr id="2" name="Rectangle 1">
            <a:hlinkClick r:id="rId3"/>
          </p:cNvPr>
          <p:cNvSpPr/>
          <p:nvPr userDrawn="1"/>
        </p:nvSpPr>
        <p:spPr>
          <a:xfrm>
            <a:off x="3916545" y="5700910"/>
            <a:ext cx="2424219" cy="227554"/>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2000">
              <a:latin typeface="Tahoma" charset="0"/>
              <a:ea typeface="Tahoma" charset="0"/>
              <a:cs typeface="Tahoma" charset="0"/>
            </a:endParaRPr>
          </a:p>
        </p:txBody>
      </p:sp>
    </p:spTree>
    <p:extLst>
      <p:ext uri="{BB962C8B-B14F-4D97-AF65-F5344CB8AC3E}">
        <p14:creationId xmlns:p14="http://schemas.microsoft.com/office/powerpoint/2010/main" val="229665732"/>
      </p:ext>
    </p:extLst>
  </p:cSld>
  <p:clrMapOvr>
    <a:masterClrMapping/>
  </p:clrMapOvr>
  <p:extLst>
    <p:ext uri="{DCECCB84-F9BA-43D5-87BE-67443E8EF086}">
      <p15:sldGuideLst xmlns:p15="http://schemas.microsoft.com/office/powerpoint/2012/main">
        <p15:guide id="2" pos="3839" userDrawn="1">
          <p15:clr>
            <a:srgbClr val="FBAE40"/>
          </p15:clr>
        </p15:guide>
        <p15:guide id="3" pos="575" userDrawn="1">
          <p15:clr>
            <a:srgbClr val="FBAE40"/>
          </p15:clr>
        </p15:guide>
        <p15:guide id="4" orient="horz" pos="2160" userDrawn="1">
          <p15:clr>
            <a:srgbClr val="FBAE40"/>
          </p15:clr>
        </p15:guide>
        <p15:guide id="5" orient="horz" pos="3192"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12813" y="415924"/>
            <a:ext cx="10363200" cy="786711"/>
          </a:xfrm>
          <a:prstGeom prst="rect">
            <a:avLst/>
          </a:prstGeom>
        </p:spPr>
        <p:txBody>
          <a:bodyPr>
            <a:noAutofit/>
          </a:bodyPr>
          <a:lstStyle>
            <a:lvl1pPr>
              <a:defRPr>
                <a:latin typeface="Changa" pitchFamily="2" charset="-78"/>
                <a:ea typeface="Roboto" panose="02000000000000000000" pitchFamily="2" charset="0"/>
                <a:cs typeface="Changa" pitchFamily="2" charset="-78"/>
              </a:defRPr>
            </a:lvl1pPr>
          </a:lstStyle>
          <a:p>
            <a:r>
              <a:rPr lang="en-US" dirty="0"/>
              <a:t>Click to edit Master title style. Title is in sentence case, maximum of two lines. </a:t>
            </a:r>
          </a:p>
        </p:txBody>
      </p:sp>
      <p:sp>
        <p:nvSpPr>
          <p:cNvPr id="3" name="Content Placeholder 2"/>
          <p:cNvSpPr>
            <a:spLocks noGrp="1"/>
          </p:cNvSpPr>
          <p:nvPr>
            <p:ph idx="1" hasCustomPrompt="1"/>
          </p:nvPr>
        </p:nvSpPr>
        <p:spPr>
          <a:xfrm>
            <a:off x="912813" y="1600200"/>
            <a:ext cx="10363200" cy="4686300"/>
          </a:xfrm>
          <a:prstGeom prst="rect">
            <a:avLst/>
          </a:prstGeom>
        </p:spPr>
        <p:txBody>
          <a:bodyPr/>
          <a:lstStyle>
            <a:lvl1pPr>
              <a:defRPr baseline="0">
                <a:latin typeface="Roboto" panose="02000000000000000000" pitchFamily="2" charset="0"/>
                <a:ea typeface="Roboto" panose="02000000000000000000" pitchFamily="2" charset="0"/>
              </a:defRPr>
            </a:lvl1pPr>
          </a:lstStyle>
          <a:p>
            <a:pPr lvl="0">
              <a:lnSpc>
                <a:spcPct val="90000"/>
              </a:lnSpc>
              <a:spcBef>
                <a:spcPts val="1000"/>
              </a:spcBef>
              <a:spcAft>
                <a:spcPts val="0"/>
              </a:spcAft>
              <a:buNone/>
              <a:defRPr/>
            </a:pPr>
            <a:r>
              <a:rPr lang="en-US" dirty="0"/>
              <a:t>Click icon to add graph, table or object</a:t>
            </a:r>
          </a:p>
        </p:txBody>
      </p:sp>
      <p:sp>
        <p:nvSpPr>
          <p:cNvPr id="5" name="Slide Number Placeholder 4"/>
          <p:cNvSpPr>
            <a:spLocks noGrp="1"/>
          </p:cNvSpPr>
          <p:nvPr>
            <p:ph type="sldNum" sz="quarter" idx="4"/>
          </p:nvPr>
        </p:nvSpPr>
        <p:spPr>
          <a:xfrm>
            <a:off x="8609013" y="6356350"/>
            <a:ext cx="3124200" cy="365125"/>
          </a:xfrm>
          <a:prstGeom prst="rect">
            <a:avLst/>
          </a:prstGeom>
        </p:spPr>
        <p:txBody>
          <a:bodyPr vert="horz" lIns="91440" tIns="45720" rIns="91440" bIns="45720" rtlCol="0" anchor="ctr"/>
          <a:lstStyle>
            <a:lvl1pPr algn="r">
              <a:defRPr sz="1000">
                <a:solidFill>
                  <a:srgbClr val="A9A9A9"/>
                </a:solidFill>
              </a:defRPr>
            </a:lvl1pPr>
          </a:lstStyle>
          <a:p>
            <a:fld id="{ED025EC6-12F2-BD4E-AD65-43BFB58C3D8F}" type="slidenum">
              <a:rPr lang="en-US" smtClean="0"/>
              <a:pPr/>
              <a:t>‹#›</a:t>
            </a:fld>
            <a:endParaRPr lang="en-US"/>
          </a:p>
        </p:txBody>
      </p:sp>
      <p:sp>
        <p:nvSpPr>
          <p:cNvPr id="8" name="Text Placeholder 7"/>
          <p:cNvSpPr>
            <a:spLocks noGrp="1"/>
          </p:cNvSpPr>
          <p:nvPr>
            <p:ph type="body" sz="quarter" idx="10" hasCustomPrompt="1"/>
          </p:nvPr>
        </p:nvSpPr>
        <p:spPr>
          <a:xfrm>
            <a:off x="912813" y="6286501"/>
            <a:ext cx="7696200" cy="323046"/>
          </a:xfrm>
          <a:prstGeom prst="rect">
            <a:avLst/>
          </a:prstGeom>
        </p:spPr>
        <p:txBody>
          <a:bodyPr anchor="b"/>
          <a:lstStyle>
            <a:lvl1pPr marL="0" indent="0">
              <a:buFontTx/>
              <a:buNone/>
              <a:defRPr sz="900">
                <a:solidFill>
                  <a:srgbClr val="808285"/>
                </a:solidFill>
              </a:defRPr>
            </a:lvl1pPr>
          </a:lstStyle>
          <a:p>
            <a:pPr lvl="0"/>
            <a:r>
              <a:rPr lang="en-US"/>
              <a:t>Click to add footnotes</a:t>
            </a:r>
          </a:p>
        </p:txBody>
      </p:sp>
    </p:spTree>
    <p:extLst>
      <p:ext uri="{BB962C8B-B14F-4D97-AF65-F5344CB8AC3E}">
        <p14:creationId xmlns:p14="http://schemas.microsoft.com/office/powerpoint/2010/main" val="1437489199"/>
      </p:ext>
    </p:extLst>
  </p:cSld>
  <p:clrMapOvr>
    <a:masterClrMapping/>
  </p:clrMapOvr>
  <p:extLst>
    <p:ext uri="{DCECCB84-F9BA-43D5-87BE-67443E8EF086}">
      <p15:sldGuideLst xmlns:p15="http://schemas.microsoft.com/office/powerpoint/2012/main">
        <p15:guide id="1" orient="horz" pos="1008"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2 lines, subhead, 1 column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12813" y="415924"/>
            <a:ext cx="10363200" cy="836405"/>
          </a:xfrm>
          <a:prstGeom prst="rect">
            <a:avLst/>
          </a:prstGeom>
        </p:spPr>
        <p:txBody>
          <a:bodyPr>
            <a:noAutofit/>
          </a:bodyPr>
          <a:lstStyle>
            <a:lvl1pPr>
              <a:defRPr>
                <a:latin typeface="Changa" pitchFamily="2" charset="-78"/>
                <a:ea typeface="Roboto" panose="02000000000000000000" pitchFamily="2" charset="0"/>
                <a:cs typeface="Changa" pitchFamily="2" charset="-78"/>
              </a:defRPr>
            </a:lvl1pPr>
          </a:lstStyle>
          <a:p>
            <a:r>
              <a:rPr lang="en-US" dirty="0"/>
              <a:t>Click to edit Master title style. Title is in sentence case, maximum of two lines. </a:t>
            </a:r>
          </a:p>
        </p:txBody>
      </p:sp>
      <p:sp>
        <p:nvSpPr>
          <p:cNvPr id="7" name="Text Placeholder 6"/>
          <p:cNvSpPr>
            <a:spLocks noGrp="1"/>
          </p:cNvSpPr>
          <p:nvPr>
            <p:ph type="body" sz="quarter" idx="11" hasCustomPrompt="1"/>
          </p:nvPr>
        </p:nvSpPr>
        <p:spPr>
          <a:xfrm>
            <a:off x="912813" y="1600200"/>
            <a:ext cx="10363200" cy="457200"/>
          </a:xfrm>
          <a:prstGeom prst="rect">
            <a:avLst/>
          </a:prstGeom>
        </p:spPr>
        <p:txBody>
          <a:bodyPr/>
          <a:lstStyle>
            <a:lvl1pPr marL="0" indent="0">
              <a:buFontTx/>
              <a:buNone/>
              <a:defRPr b="1" baseline="0">
                <a:solidFill>
                  <a:srgbClr val="B41E25"/>
                </a:solidFill>
                <a:latin typeface="Roboto" panose="02000000000000000000" pitchFamily="2" charset="0"/>
                <a:ea typeface="Roboto" panose="02000000000000000000" pitchFamily="2" charset="0"/>
              </a:defRPr>
            </a:lvl1pPr>
          </a:lstStyle>
          <a:p>
            <a:pPr lvl="0"/>
            <a:r>
              <a:rPr lang="en-US" dirty="0"/>
              <a:t>Click to edit Master text styles. Subhead is in sentence case, ideally one line.</a:t>
            </a:r>
          </a:p>
        </p:txBody>
      </p:sp>
      <p:sp>
        <p:nvSpPr>
          <p:cNvPr id="9" name="Text Placeholder 8"/>
          <p:cNvSpPr>
            <a:spLocks noGrp="1"/>
          </p:cNvSpPr>
          <p:nvPr>
            <p:ph type="body" sz="quarter" idx="12" hasCustomPrompt="1"/>
          </p:nvPr>
        </p:nvSpPr>
        <p:spPr>
          <a:xfrm>
            <a:off x="912813" y="2057400"/>
            <a:ext cx="10363200" cy="4229100"/>
          </a:xfrm>
          <a:prstGeom prst="rect">
            <a:avLst/>
          </a:prstGeom>
        </p:spPr>
        <p:txBody>
          <a:bodyPr/>
          <a:lstStyle>
            <a:lvl1pPr marL="182880" marR="0" indent="-182880" algn="l" defTabSz="914400" rtl="0" eaLnBrk="1" fontAlgn="auto" latinLnBrk="0" hangingPunct="1">
              <a:lnSpc>
                <a:spcPct val="100000"/>
              </a:lnSpc>
              <a:spcBef>
                <a:spcPts val="0"/>
              </a:spcBef>
              <a:spcAft>
                <a:spcPts val="1200"/>
              </a:spcAft>
              <a:buClr>
                <a:schemeClr val="accent2"/>
              </a:buClr>
              <a:buSzTx/>
              <a:buFont typeface="Arial" charset="0"/>
              <a:buChar char="•"/>
              <a:tabLst/>
              <a:defRPr baseline="0">
                <a:latin typeface="Roboto" panose="02000000000000000000" pitchFamily="2" charset="0"/>
                <a:ea typeface="Roboto" panose="02000000000000000000" pitchFamily="2" charset="0"/>
              </a:defRPr>
            </a:lvl1pPr>
            <a:lvl2pPr>
              <a:defRPr>
                <a:latin typeface="Roboto" panose="02000000000000000000" pitchFamily="2" charset="0"/>
                <a:ea typeface="Roboto" panose="02000000000000000000" pitchFamily="2" charset="0"/>
              </a:defRPr>
            </a:lvl2pPr>
            <a:lvl3pPr>
              <a:defRPr>
                <a:latin typeface="Roboto" panose="02000000000000000000" pitchFamily="2" charset="0"/>
                <a:ea typeface="Roboto" panose="02000000000000000000" pitchFamily="2" charset="0"/>
              </a:defRPr>
            </a:lvl3pPr>
            <a:lvl4pPr>
              <a:defRPr>
                <a:latin typeface="Roboto" panose="02000000000000000000" pitchFamily="2" charset="0"/>
                <a:ea typeface="Roboto" panose="02000000000000000000" pitchFamily="2" charset="0"/>
              </a:defRPr>
            </a:lvl4pPr>
            <a:lvl5pPr>
              <a:defRPr>
                <a:latin typeface="Roboto" panose="02000000000000000000" pitchFamily="2" charset="0"/>
                <a:ea typeface="Roboto" panose="02000000000000000000" pitchFamily="2" charset="0"/>
              </a:defRPr>
            </a:lvl5pPr>
            <a:lvl6pPr marL="2286000" indent="0">
              <a:buNone/>
              <a:defRPr/>
            </a:lvl6pPr>
          </a:lstStyle>
          <a:p>
            <a:pPr marL="182880" marR="0" lvl="0" indent="-182880" algn="l" defTabSz="914400" rtl="0" eaLnBrk="1" fontAlgn="auto" latinLnBrk="0" hangingPunct="1">
              <a:lnSpc>
                <a:spcPct val="100000"/>
              </a:lnSpc>
              <a:spcBef>
                <a:spcPts val="0"/>
              </a:spcBef>
              <a:spcAft>
                <a:spcPts val="1200"/>
              </a:spcAft>
              <a:buClr>
                <a:schemeClr val="accent2"/>
              </a:buClr>
              <a:buSzTx/>
              <a:buFont typeface="Arial" charset="0"/>
              <a:buChar char="•"/>
              <a:tabLst/>
              <a:defRPr/>
            </a:pPr>
            <a:r>
              <a:rPr lang="en-US" dirty="0"/>
              <a:t>Click to edit Master text styles 1 column layout. To create body copy, enter text for all levels, then manually delete the bullet.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4"/>
          <p:cNvSpPr>
            <a:spLocks noGrp="1"/>
          </p:cNvSpPr>
          <p:nvPr>
            <p:ph type="sldNum" sz="quarter" idx="4"/>
          </p:nvPr>
        </p:nvSpPr>
        <p:spPr>
          <a:xfrm>
            <a:off x="8609013" y="6356350"/>
            <a:ext cx="3124200" cy="365125"/>
          </a:xfrm>
          <a:prstGeom prst="rect">
            <a:avLst/>
          </a:prstGeom>
        </p:spPr>
        <p:txBody>
          <a:bodyPr vert="horz" lIns="91440" tIns="45720" rIns="91440" bIns="45720" rtlCol="0" anchor="ctr"/>
          <a:lstStyle>
            <a:lvl1pPr algn="r">
              <a:defRPr sz="1000">
                <a:solidFill>
                  <a:srgbClr val="A9A9A9"/>
                </a:solidFill>
              </a:defRPr>
            </a:lvl1pPr>
          </a:lstStyle>
          <a:p>
            <a:fld id="{ED025EC6-12F2-BD4E-AD65-43BFB58C3D8F}" type="slidenum">
              <a:rPr lang="en-US" smtClean="0"/>
              <a:pPr/>
              <a:t>‹#›</a:t>
            </a:fld>
            <a:endParaRPr lang="en-US"/>
          </a:p>
        </p:txBody>
      </p:sp>
      <p:sp>
        <p:nvSpPr>
          <p:cNvPr id="11" name="Text Placeholder 7"/>
          <p:cNvSpPr>
            <a:spLocks noGrp="1"/>
          </p:cNvSpPr>
          <p:nvPr>
            <p:ph type="body" sz="quarter" idx="10" hasCustomPrompt="1"/>
          </p:nvPr>
        </p:nvSpPr>
        <p:spPr>
          <a:xfrm>
            <a:off x="912813" y="6286501"/>
            <a:ext cx="7696200" cy="323046"/>
          </a:xfrm>
          <a:prstGeom prst="rect">
            <a:avLst/>
          </a:prstGeom>
        </p:spPr>
        <p:txBody>
          <a:bodyPr anchor="b"/>
          <a:lstStyle>
            <a:lvl1pPr marL="0" indent="0">
              <a:buFontTx/>
              <a:buNone/>
              <a:defRPr sz="900">
                <a:solidFill>
                  <a:srgbClr val="808285"/>
                </a:solidFill>
              </a:defRPr>
            </a:lvl1pPr>
          </a:lstStyle>
          <a:p>
            <a:pPr lvl="0"/>
            <a:r>
              <a:rPr lang="en-US"/>
              <a:t>Click to add footnotes</a:t>
            </a:r>
          </a:p>
        </p:txBody>
      </p:sp>
    </p:spTree>
    <p:extLst>
      <p:ext uri="{BB962C8B-B14F-4D97-AF65-F5344CB8AC3E}">
        <p14:creationId xmlns:p14="http://schemas.microsoft.com/office/powerpoint/2010/main" val="862401440"/>
      </p:ext>
    </p:extLst>
  </p:cSld>
  <p:clrMapOvr>
    <a:masterClrMapping/>
  </p:clrMapOvr>
  <p:extLst>
    <p:ext uri="{DCECCB84-F9BA-43D5-87BE-67443E8EF086}">
      <p15:sldGuideLst xmlns:p15="http://schemas.microsoft.com/office/powerpoint/2012/main">
        <p15:guide id="1" orient="horz" pos="1008" userDrawn="1">
          <p15:clr>
            <a:srgbClr val="FBAE40"/>
          </p15:clr>
        </p15:guide>
        <p15:guide id="2" orient="horz" pos="1296"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1 line, subhead, 1 column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12813" y="415925"/>
            <a:ext cx="10363200" cy="625798"/>
          </a:xfrm>
          <a:prstGeom prst="rect">
            <a:avLst/>
          </a:prstGeom>
        </p:spPr>
        <p:txBody>
          <a:bodyPr>
            <a:noAutofit/>
          </a:bodyPr>
          <a:lstStyle>
            <a:lvl1pPr>
              <a:defRPr>
                <a:latin typeface="Changa" pitchFamily="2" charset="-78"/>
                <a:ea typeface="Roboto" panose="02000000000000000000" pitchFamily="2" charset="0"/>
                <a:cs typeface="Changa" pitchFamily="2" charset="-78"/>
              </a:defRPr>
            </a:lvl1pPr>
          </a:lstStyle>
          <a:p>
            <a:r>
              <a:rPr lang="en-US" dirty="0"/>
              <a:t>Title is in sentence case, maximum of two lines. </a:t>
            </a:r>
          </a:p>
        </p:txBody>
      </p:sp>
      <p:sp>
        <p:nvSpPr>
          <p:cNvPr id="7" name="Text Placeholder 6"/>
          <p:cNvSpPr>
            <a:spLocks noGrp="1"/>
          </p:cNvSpPr>
          <p:nvPr>
            <p:ph type="body" sz="quarter" idx="11" hasCustomPrompt="1"/>
          </p:nvPr>
        </p:nvSpPr>
        <p:spPr>
          <a:xfrm>
            <a:off x="912813" y="1333975"/>
            <a:ext cx="10363200" cy="457200"/>
          </a:xfrm>
          <a:prstGeom prst="rect">
            <a:avLst/>
          </a:prstGeom>
        </p:spPr>
        <p:txBody>
          <a:bodyPr/>
          <a:lstStyle>
            <a:lvl1pPr marL="0" indent="0">
              <a:buFontTx/>
              <a:buNone/>
              <a:defRPr b="1" baseline="0">
                <a:solidFill>
                  <a:srgbClr val="B41E25"/>
                </a:solidFill>
                <a:latin typeface="Roboto" panose="02000000000000000000" pitchFamily="2" charset="0"/>
                <a:ea typeface="Roboto" panose="02000000000000000000" pitchFamily="2" charset="0"/>
              </a:defRPr>
            </a:lvl1pPr>
          </a:lstStyle>
          <a:p>
            <a:pPr lvl="0"/>
            <a:r>
              <a:rPr lang="en-US" dirty="0"/>
              <a:t>Click to edit Master text styles. Subhead is in sentence case, ideally one line.</a:t>
            </a:r>
          </a:p>
        </p:txBody>
      </p:sp>
      <p:sp>
        <p:nvSpPr>
          <p:cNvPr id="9" name="Text Placeholder 8"/>
          <p:cNvSpPr>
            <a:spLocks noGrp="1"/>
          </p:cNvSpPr>
          <p:nvPr>
            <p:ph type="body" sz="quarter" idx="12" hasCustomPrompt="1"/>
          </p:nvPr>
        </p:nvSpPr>
        <p:spPr>
          <a:xfrm>
            <a:off x="912813" y="1791175"/>
            <a:ext cx="10363200" cy="4229100"/>
          </a:xfrm>
          <a:prstGeom prst="rect">
            <a:avLst/>
          </a:prstGeom>
        </p:spPr>
        <p:txBody>
          <a:bodyPr/>
          <a:lstStyle>
            <a:lvl1pPr marL="182880" marR="0" indent="-182880" algn="l" defTabSz="914400" rtl="0" eaLnBrk="1" fontAlgn="auto" latinLnBrk="0" hangingPunct="1">
              <a:lnSpc>
                <a:spcPct val="100000"/>
              </a:lnSpc>
              <a:spcBef>
                <a:spcPts val="0"/>
              </a:spcBef>
              <a:spcAft>
                <a:spcPts val="1200"/>
              </a:spcAft>
              <a:buClr>
                <a:schemeClr val="accent2"/>
              </a:buClr>
              <a:buSzTx/>
              <a:buFont typeface="Arial" charset="0"/>
              <a:buChar char="•"/>
              <a:tabLst/>
              <a:defRPr baseline="0">
                <a:solidFill>
                  <a:schemeClr val="tx1"/>
                </a:solidFill>
                <a:latin typeface="Roboto" panose="02000000000000000000" pitchFamily="2" charset="0"/>
                <a:ea typeface="Roboto" panose="02000000000000000000" pitchFamily="2" charset="0"/>
              </a:defRPr>
            </a:lvl1pPr>
            <a:lvl2pPr>
              <a:defRPr>
                <a:latin typeface="Roboto" panose="02000000000000000000" pitchFamily="2" charset="0"/>
                <a:ea typeface="Roboto" panose="02000000000000000000" pitchFamily="2" charset="0"/>
              </a:defRPr>
            </a:lvl2pPr>
            <a:lvl3pPr>
              <a:defRPr>
                <a:latin typeface="Roboto" panose="02000000000000000000" pitchFamily="2" charset="0"/>
                <a:ea typeface="Roboto" panose="02000000000000000000" pitchFamily="2" charset="0"/>
              </a:defRPr>
            </a:lvl3pPr>
            <a:lvl4pPr>
              <a:defRPr>
                <a:latin typeface="Roboto" panose="02000000000000000000" pitchFamily="2" charset="0"/>
                <a:ea typeface="Roboto" panose="02000000000000000000" pitchFamily="2" charset="0"/>
              </a:defRPr>
            </a:lvl4pPr>
            <a:lvl5pPr>
              <a:defRPr>
                <a:latin typeface="Roboto" panose="02000000000000000000" pitchFamily="2" charset="0"/>
                <a:ea typeface="Roboto" panose="02000000000000000000" pitchFamily="2" charset="0"/>
              </a:defRPr>
            </a:lvl5pPr>
            <a:lvl6pPr marL="2286000" indent="0">
              <a:buNone/>
              <a:defRPr/>
            </a:lvl6pPr>
          </a:lstStyle>
          <a:p>
            <a:pPr marL="182880" marR="0" lvl="0" indent="-182880" algn="l" defTabSz="914400" rtl="0" eaLnBrk="1" fontAlgn="auto" latinLnBrk="0" hangingPunct="1">
              <a:lnSpc>
                <a:spcPct val="100000"/>
              </a:lnSpc>
              <a:spcBef>
                <a:spcPts val="0"/>
              </a:spcBef>
              <a:spcAft>
                <a:spcPts val="1200"/>
              </a:spcAft>
              <a:buClr>
                <a:schemeClr val="accent2"/>
              </a:buClr>
              <a:buSzTx/>
              <a:buFont typeface="Arial" charset="0"/>
              <a:buChar char="•"/>
              <a:tabLst/>
              <a:defRPr/>
            </a:pPr>
            <a:r>
              <a:rPr lang="en-US" dirty="0"/>
              <a:t>Click to edit Master text styles 1 column layout. To create body copy, enter text for all levels, then manually delete the bullet.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4"/>
          <p:cNvSpPr>
            <a:spLocks noGrp="1"/>
          </p:cNvSpPr>
          <p:nvPr>
            <p:ph type="sldNum" sz="quarter" idx="4"/>
          </p:nvPr>
        </p:nvSpPr>
        <p:spPr>
          <a:xfrm>
            <a:off x="8609013" y="6356350"/>
            <a:ext cx="3124200" cy="365125"/>
          </a:xfrm>
          <a:prstGeom prst="rect">
            <a:avLst/>
          </a:prstGeom>
        </p:spPr>
        <p:txBody>
          <a:bodyPr vert="horz" lIns="91440" tIns="45720" rIns="91440" bIns="45720" rtlCol="0" anchor="ctr"/>
          <a:lstStyle>
            <a:lvl1pPr algn="r">
              <a:defRPr sz="1000">
                <a:solidFill>
                  <a:srgbClr val="A9A9A9"/>
                </a:solidFill>
              </a:defRPr>
            </a:lvl1pPr>
          </a:lstStyle>
          <a:p>
            <a:fld id="{ED025EC6-12F2-BD4E-AD65-43BFB58C3D8F}" type="slidenum">
              <a:rPr lang="en-US" smtClean="0"/>
              <a:pPr/>
              <a:t>‹#›</a:t>
            </a:fld>
            <a:endParaRPr lang="en-US"/>
          </a:p>
        </p:txBody>
      </p:sp>
      <p:sp>
        <p:nvSpPr>
          <p:cNvPr id="11" name="Text Placeholder 7"/>
          <p:cNvSpPr>
            <a:spLocks noGrp="1"/>
          </p:cNvSpPr>
          <p:nvPr>
            <p:ph type="body" sz="quarter" idx="10" hasCustomPrompt="1"/>
          </p:nvPr>
        </p:nvSpPr>
        <p:spPr>
          <a:xfrm>
            <a:off x="912813" y="6286501"/>
            <a:ext cx="7696200" cy="323046"/>
          </a:xfrm>
          <a:prstGeom prst="rect">
            <a:avLst/>
          </a:prstGeom>
        </p:spPr>
        <p:txBody>
          <a:bodyPr anchor="b"/>
          <a:lstStyle>
            <a:lvl1pPr marL="0" indent="0">
              <a:buFontTx/>
              <a:buNone/>
              <a:defRPr sz="900">
                <a:solidFill>
                  <a:srgbClr val="808285"/>
                </a:solidFill>
              </a:defRPr>
            </a:lvl1pPr>
          </a:lstStyle>
          <a:p>
            <a:pPr lvl="0"/>
            <a:r>
              <a:rPr lang="en-US"/>
              <a:t>Click to add footnotes</a:t>
            </a:r>
          </a:p>
        </p:txBody>
      </p:sp>
    </p:spTree>
  </p:cSld>
  <p:clrMapOvr>
    <a:masterClrMapping/>
  </p:clrMapOvr>
  <p:extLst>
    <p:ext uri="{DCECCB84-F9BA-43D5-87BE-67443E8EF086}">
      <p15:sldGuideLst xmlns:p15="http://schemas.microsoft.com/office/powerpoint/2012/main">
        <p15:guide id="1" orient="horz" pos="1008">
          <p15:clr>
            <a:srgbClr val="FBAE40"/>
          </p15:clr>
        </p15:guide>
        <p15:guide id="2" orient="horz" pos="1296">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subhead, 1 column short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12813" y="415924"/>
            <a:ext cx="10363200" cy="836405"/>
          </a:xfrm>
          <a:prstGeom prst="rect">
            <a:avLst/>
          </a:prstGeom>
        </p:spPr>
        <p:txBody>
          <a:bodyPr>
            <a:noAutofit/>
          </a:bodyPr>
          <a:lstStyle>
            <a:lvl1pPr>
              <a:defRPr>
                <a:latin typeface="Roboto" panose="02000000000000000000" pitchFamily="2" charset="0"/>
                <a:ea typeface="Roboto" panose="02000000000000000000" pitchFamily="2" charset="0"/>
              </a:defRPr>
            </a:lvl1pPr>
          </a:lstStyle>
          <a:p>
            <a:r>
              <a:rPr lang="en-US" dirty="0"/>
              <a:t>Click to edit Master title style. Title is in sentence case, maximum of two lines. </a:t>
            </a:r>
          </a:p>
        </p:txBody>
      </p:sp>
      <p:sp>
        <p:nvSpPr>
          <p:cNvPr id="7" name="Text Placeholder 6"/>
          <p:cNvSpPr>
            <a:spLocks noGrp="1"/>
          </p:cNvSpPr>
          <p:nvPr>
            <p:ph type="body" sz="quarter" idx="11" hasCustomPrompt="1"/>
          </p:nvPr>
        </p:nvSpPr>
        <p:spPr>
          <a:xfrm>
            <a:off x="912813" y="1600200"/>
            <a:ext cx="10363200" cy="457200"/>
          </a:xfrm>
          <a:prstGeom prst="rect">
            <a:avLst/>
          </a:prstGeom>
        </p:spPr>
        <p:txBody>
          <a:bodyPr/>
          <a:lstStyle>
            <a:lvl1pPr marL="0" indent="0">
              <a:buFontTx/>
              <a:buNone/>
              <a:defRPr sz="2400" b="1" baseline="0">
                <a:solidFill>
                  <a:srgbClr val="B41E25"/>
                </a:solidFill>
                <a:latin typeface="Roboto" panose="02000000000000000000" pitchFamily="2" charset="0"/>
                <a:ea typeface="Roboto" panose="02000000000000000000" pitchFamily="2" charset="0"/>
              </a:defRPr>
            </a:lvl1pPr>
          </a:lstStyle>
          <a:p>
            <a:pPr lvl="0"/>
            <a:r>
              <a:rPr lang="en-US" dirty="0"/>
              <a:t>Click to edit Master text styles. Subhead is in sentence case.</a:t>
            </a:r>
          </a:p>
        </p:txBody>
      </p:sp>
      <p:sp>
        <p:nvSpPr>
          <p:cNvPr id="9" name="Text Placeholder 8"/>
          <p:cNvSpPr>
            <a:spLocks noGrp="1"/>
          </p:cNvSpPr>
          <p:nvPr>
            <p:ph type="body" sz="quarter" idx="12" hasCustomPrompt="1"/>
          </p:nvPr>
        </p:nvSpPr>
        <p:spPr>
          <a:xfrm>
            <a:off x="912813" y="2286000"/>
            <a:ext cx="10363200" cy="4000500"/>
          </a:xfrm>
          <a:prstGeom prst="rect">
            <a:avLst/>
          </a:prstGeom>
        </p:spPr>
        <p:txBody>
          <a:bodyPr/>
          <a:lstStyle>
            <a:lvl1pPr marL="182880" marR="0" indent="-182880" algn="l" defTabSz="914400" rtl="0" eaLnBrk="1" fontAlgn="auto" latinLnBrk="0" hangingPunct="1">
              <a:lnSpc>
                <a:spcPct val="100000"/>
              </a:lnSpc>
              <a:spcBef>
                <a:spcPts val="0"/>
              </a:spcBef>
              <a:spcAft>
                <a:spcPts val="1200"/>
              </a:spcAft>
              <a:buClr>
                <a:schemeClr val="accent2"/>
              </a:buClr>
              <a:buSzTx/>
              <a:buFont typeface="Arial" charset="0"/>
              <a:buChar char="•"/>
              <a:tabLst/>
              <a:defRPr sz="2400" baseline="0">
                <a:latin typeface="Roboto" panose="02000000000000000000" pitchFamily="2" charset="0"/>
                <a:ea typeface="Roboto" panose="02000000000000000000" pitchFamily="2" charset="0"/>
              </a:defRPr>
            </a:lvl1pPr>
            <a:lvl2pPr>
              <a:defRPr sz="2400">
                <a:latin typeface="Roboto" panose="02000000000000000000" pitchFamily="2" charset="0"/>
                <a:ea typeface="Roboto" panose="02000000000000000000" pitchFamily="2" charset="0"/>
              </a:defRPr>
            </a:lvl2pPr>
            <a:lvl3pPr>
              <a:defRPr sz="2400">
                <a:latin typeface="Roboto" panose="02000000000000000000" pitchFamily="2" charset="0"/>
                <a:ea typeface="Roboto" panose="02000000000000000000" pitchFamily="2" charset="0"/>
              </a:defRPr>
            </a:lvl3pPr>
            <a:lvl4pPr>
              <a:defRPr sz="2400">
                <a:latin typeface="Roboto" panose="02000000000000000000" pitchFamily="2" charset="0"/>
                <a:ea typeface="Roboto" panose="02000000000000000000" pitchFamily="2" charset="0"/>
              </a:defRPr>
            </a:lvl4pPr>
            <a:lvl5pPr>
              <a:defRPr sz="2400">
                <a:latin typeface="Roboto" panose="02000000000000000000" pitchFamily="2" charset="0"/>
                <a:ea typeface="Roboto" panose="02000000000000000000" pitchFamily="2" charset="0"/>
              </a:defRPr>
            </a:lvl5pPr>
            <a:lvl6pPr marL="2286000" indent="0">
              <a:buNone/>
              <a:defRPr/>
            </a:lvl6pPr>
          </a:lstStyle>
          <a:p>
            <a:pPr marL="182880" marR="0" lvl="0" indent="-182880" algn="l" defTabSz="914400" rtl="0" eaLnBrk="1" fontAlgn="auto" latinLnBrk="0" hangingPunct="1">
              <a:lnSpc>
                <a:spcPct val="100000"/>
              </a:lnSpc>
              <a:spcBef>
                <a:spcPts val="0"/>
              </a:spcBef>
              <a:spcAft>
                <a:spcPts val="1200"/>
              </a:spcAft>
              <a:buClr>
                <a:schemeClr val="accent2"/>
              </a:buClr>
              <a:buSzTx/>
              <a:buFont typeface="Arial" charset="0"/>
              <a:buChar char="•"/>
              <a:tabLst/>
              <a:defRPr/>
            </a:pPr>
            <a:r>
              <a:rPr lang="en-US" dirty="0"/>
              <a:t>Click to edit Master text styles 1 column layout. To create body copy, enter text for all levels, then manually delete the bullet.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4"/>
          <p:cNvSpPr>
            <a:spLocks noGrp="1"/>
          </p:cNvSpPr>
          <p:nvPr>
            <p:ph type="sldNum" sz="quarter" idx="4"/>
          </p:nvPr>
        </p:nvSpPr>
        <p:spPr>
          <a:xfrm>
            <a:off x="8609013" y="6356350"/>
            <a:ext cx="3124200" cy="365125"/>
          </a:xfrm>
          <a:prstGeom prst="rect">
            <a:avLst/>
          </a:prstGeom>
        </p:spPr>
        <p:txBody>
          <a:bodyPr vert="horz" lIns="91440" tIns="45720" rIns="91440" bIns="45720" rtlCol="0" anchor="ctr"/>
          <a:lstStyle>
            <a:lvl1pPr algn="r">
              <a:defRPr sz="1000">
                <a:solidFill>
                  <a:srgbClr val="A9A9A9"/>
                </a:solidFill>
              </a:defRPr>
            </a:lvl1pPr>
          </a:lstStyle>
          <a:p>
            <a:fld id="{ED025EC6-12F2-BD4E-AD65-43BFB58C3D8F}" type="slidenum">
              <a:rPr lang="en-US" smtClean="0"/>
              <a:pPr/>
              <a:t>‹#›</a:t>
            </a:fld>
            <a:endParaRPr lang="en-US"/>
          </a:p>
        </p:txBody>
      </p:sp>
      <p:sp>
        <p:nvSpPr>
          <p:cNvPr id="11" name="Text Placeholder 7"/>
          <p:cNvSpPr>
            <a:spLocks noGrp="1"/>
          </p:cNvSpPr>
          <p:nvPr>
            <p:ph type="body" sz="quarter" idx="10" hasCustomPrompt="1"/>
          </p:nvPr>
        </p:nvSpPr>
        <p:spPr>
          <a:xfrm>
            <a:off x="912813" y="6286501"/>
            <a:ext cx="7696200" cy="323046"/>
          </a:xfrm>
          <a:prstGeom prst="rect">
            <a:avLst/>
          </a:prstGeom>
        </p:spPr>
        <p:txBody>
          <a:bodyPr anchor="b"/>
          <a:lstStyle>
            <a:lvl1pPr marL="0" indent="0">
              <a:buFontTx/>
              <a:buNone/>
              <a:defRPr sz="900">
                <a:solidFill>
                  <a:srgbClr val="808285"/>
                </a:solidFill>
              </a:defRPr>
            </a:lvl1pPr>
          </a:lstStyle>
          <a:p>
            <a:pPr lvl="0"/>
            <a:r>
              <a:rPr lang="en-US"/>
              <a:t>Click to add footnotes</a:t>
            </a:r>
          </a:p>
        </p:txBody>
      </p:sp>
    </p:spTree>
    <p:extLst>
      <p:ext uri="{BB962C8B-B14F-4D97-AF65-F5344CB8AC3E}">
        <p14:creationId xmlns:p14="http://schemas.microsoft.com/office/powerpoint/2010/main" val="644888444"/>
      </p:ext>
    </p:extLst>
  </p:cSld>
  <p:clrMapOvr>
    <a:masterClrMapping/>
  </p:clrMapOvr>
  <p:extLst>
    <p:ext uri="{DCECCB84-F9BA-43D5-87BE-67443E8EF086}">
      <p15:sldGuideLst xmlns:p15="http://schemas.microsoft.com/office/powerpoint/2012/main">
        <p15:guide id="1" orient="horz" pos="1008">
          <p15:clr>
            <a:srgbClr val="FBAE40"/>
          </p15:clr>
        </p15:guide>
        <p15:guide id="2" orient="horz" pos="1296">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1 column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12813" y="415924"/>
            <a:ext cx="10363200" cy="836405"/>
          </a:xfrm>
          <a:prstGeom prst="rect">
            <a:avLst/>
          </a:prstGeom>
        </p:spPr>
        <p:txBody>
          <a:bodyPr>
            <a:noAutofit/>
          </a:bodyPr>
          <a:lstStyle>
            <a:lvl1pPr>
              <a:defRPr>
                <a:latin typeface="Changa" pitchFamily="2" charset="-78"/>
                <a:ea typeface="Roboto" panose="02000000000000000000" pitchFamily="2" charset="0"/>
                <a:cs typeface="Changa" pitchFamily="2" charset="-78"/>
              </a:defRPr>
            </a:lvl1pPr>
          </a:lstStyle>
          <a:p>
            <a:r>
              <a:rPr lang="en-US" dirty="0"/>
              <a:t>Click to edit Master title style. Title is in sentence case, maximum of two lines. </a:t>
            </a:r>
          </a:p>
        </p:txBody>
      </p:sp>
      <p:sp>
        <p:nvSpPr>
          <p:cNvPr id="6" name="Text Placeholder 5"/>
          <p:cNvSpPr>
            <a:spLocks noGrp="1"/>
          </p:cNvSpPr>
          <p:nvPr>
            <p:ph type="body" sz="quarter" idx="10" hasCustomPrompt="1"/>
          </p:nvPr>
        </p:nvSpPr>
        <p:spPr>
          <a:xfrm>
            <a:off x="912813" y="1600201"/>
            <a:ext cx="10363200" cy="4686300"/>
          </a:xfrm>
          <a:prstGeom prst="rect">
            <a:avLst/>
          </a:prstGeom>
        </p:spPr>
        <p:txBody>
          <a:bodyPr/>
          <a:lstStyle>
            <a:lvl1pPr marL="182880" marR="0" indent="-182880" algn="l" defTabSz="914400" rtl="0" eaLnBrk="1" fontAlgn="auto" latinLnBrk="0" hangingPunct="1">
              <a:lnSpc>
                <a:spcPct val="100000"/>
              </a:lnSpc>
              <a:spcBef>
                <a:spcPts val="0"/>
              </a:spcBef>
              <a:spcAft>
                <a:spcPts val="1200"/>
              </a:spcAft>
              <a:buClr>
                <a:schemeClr val="accent2"/>
              </a:buClr>
              <a:buSzTx/>
              <a:buFont typeface="Arial" charset="0"/>
              <a:buChar char="•"/>
              <a:tabLst/>
              <a:defRPr baseline="0">
                <a:solidFill>
                  <a:schemeClr val="tx1"/>
                </a:solidFill>
                <a:latin typeface="Roboto" panose="02000000000000000000" pitchFamily="2" charset="0"/>
                <a:ea typeface="Roboto" panose="02000000000000000000" pitchFamily="2" charset="0"/>
              </a:defRPr>
            </a:lvl1pPr>
            <a:lvl2pPr>
              <a:defRPr>
                <a:latin typeface="Roboto" panose="02000000000000000000" pitchFamily="2" charset="0"/>
                <a:ea typeface="Roboto" panose="02000000000000000000" pitchFamily="2" charset="0"/>
              </a:defRPr>
            </a:lvl2pPr>
            <a:lvl3pPr>
              <a:defRPr>
                <a:latin typeface="Roboto" panose="02000000000000000000" pitchFamily="2" charset="0"/>
                <a:ea typeface="Roboto" panose="02000000000000000000" pitchFamily="2" charset="0"/>
              </a:defRPr>
            </a:lvl3pPr>
            <a:lvl4pPr>
              <a:defRPr>
                <a:latin typeface="Roboto" panose="02000000000000000000" pitchFamily="2" charset="0"/>
                <a:ea typeface="Roboto" panose="02000000000000000000" pitchFamily="2" charset="0"/>
              </a:defRPr>
            </a:lvl4pPr>
            <a:lvl5pPr>
              <a:defRPr>
                <a:latin typeface="Roboto" panose="02000000000000000000" pitchFamily="2" charset="0"/>
                <a:ea typeface="Roboto" panose="02000000000000000000" pitchFamily="2" charset="0"/>
              </a:defRPr>
            </a:lvl5pPr>
          </a:lstStyle>
          <a:p>
            <a:pPr marL="182880" marR="0" lvl="0" indent="-182880" algn="l" defTabSz="914400" rtl="0" eaLnBrk="1" fontAlgn="auto" latinLnBrk="0" hangingPunct="1">
              <a:lnSpc>
                <a:spcPct val="100000"/>
              </a:lnSpc>
              <a:spcBef>
                <a:spcPts val="0"/>
              </a:spcBef>
              <a:spcAft>
                <a:spcPts val="1200"/>
              </a:spcAft>
              <a:buClr>
                <a:schemeClr val="accent2"/>
              </a:buClr>
              <a:buSzTx/>
              <a:buFont typeface="Arial" charset="0"/>
              <a:buChar char="•"/>
              <a:tabLst/>
              <a:defRPr/>
            </a:pPr>
            <a:r>
              <a:rPr lang="en-US" dirty="0"/>
              <a:t>Click to edit Master text styles 1 column layout. To create body copy, enter text for all levels, then manually delete the bullet.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4"/>
          <p:cNvSpPr>
            <a:spLocks noGrp="1"/>
          </p:cNvSpPr>
          <p:nvPr>
            <p:ph type="sldNum" sz="quarter" idx="4"/>
          </p:nvPr>
        </p:nvSpPr>
        <p:spPr>
          <a:xfrm>
            <a:off x="8609013" y="6356350"/>
            <a:ext cx="3124200" cy="365125"/>
          </a:xfrm>
          <a:prstGeom prst="rect">
            <a:avLst/>
          </a:prstGeom>
        </p:spPr>
        <p:txBody>
          <a:bodyPr vert="horz" lIns="91440" tIns="45720" rIns="91440" bIns="45720" rtlCol="0" anchor="ctr"/>
          <a:lstStyle>
            <a:lvl1pPr algn="r">
              <a:defRPr sz="1000">
                <a:solidFill>
                  <a:srgbClr val="A9A9A9"/>
                </a:solidFill>
                <a:latin typeface="Roboto" panose="02000000000000000000" pitchFamily="2" charset="0"/>
                <a:ea typeface="Roboto" panose="02000000000000000000" pitchFamily="2" charset="0"/>
              </a:defRPr>
            </a:lvl1pPr>
          </a:lstStyle>
          <a:p>
            <a:fld id="{ED025EC6-12F2-BD4E-AD65-43BFB58C3D8F}" type="slidenum">
              <a:rPr lang="en-US" smtClean="0"/>
              <a:pPr/>
              <a:t>‹#›</a:t>
            </a:fld>
            <a:endParaRPr lang="en-US"/>
          </a:p>
        </p:txBody>
      </p:sp>
      <p:sp>
        <p:nvSpPr>
          <p:cNvPr id="8" name="Text Placeholder 7"/>
          <p:cNvSpPr>
            <a:spLocks noGrp="1"/>
          </p:cNvSpPr>
          <p:nvPr>
            <p:ph type="body" sz="quarter" idx="11" hasCustomPrompt="1"/>
          </p:nvPr>
        </p:nvSpPr>
        <p:spPr>
          <a:xfrm>
            <a:off x="912813" y="6286501"/>
            <a:ext cx="7696200" cy="323046"/>
          </a:xfrm>
          <a:prstGeom prst="rect">
            <a:avLst/>
          </a:prstGeom>
        </p:spPr>
        <p:txBody>
          <a:bodyPr anchor="b"/>
          <a:lstStyle>
            <a:lvl1pPr marL="0" indent="0">
              <a:buFontTx/>
              <a:buNone/>
              <a:defRPr sz="900">
                <a:solidFill>
                  <a:srgbClr val="808285"/>
                </a:solidFill>
                <a:latin typeface="Roboto" panose="02000000000000000000" pitchFamily="2" charset="0"/>
                <a:ea typeface="Roboto" panose="02000000000000000000" pitchFamily="2" charset="0"/>
              </a:defRPr>
            </a:lvl1pPr>
          </a:lstStyle>
          <a:p>
            <a:pPr lvl="0"/>
            <a:r>
              <a:rPr lang="en-US"/>
              <a:t>Click to add footnotes</a:t>
            </a:r>
          </a:p>
        </p:txBody>
      </p:sp>
    </p:spTree>
    <p:extLst>
      <p:ext uri="{BB962C8B-B14F-4D97-AF65-F5344CB8AC3E}">
        <p14:creationId xmlns:p14="http://schemas.microsoft.com/office/powerpoint/2010/main" val="15508830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ubheads, 2 columns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12813" y="422528"/>
            <a:ext cx="10363200" cy="973138"/>
          </a:xfrm>
          <a:prstGeom prst="rect">
            <a:avLst/>
          </a:prstGeom>
        </p:spPr>
        <p:txBody>
          <a:bodyPr>
            <a:noAutofit/>
          </a:bodyPr>
          <a:lstStyle>
            <a:lvl1pPr>
              <a:defRPr baseline="0">
                <a:latin typeface="Changa" pitchFamily="2" charset="-78"/>
                <a:ea typeface="Roboto" panose="02000000000000000000" pitchFamily="2" charset="0"/>
                <a:cs typeface="Changa" pitchFamily="2" charset="-78"/>
              </a:defRPr>
            </a:lvl1pPr>
          </a:lstStyle>
          <a:p>
            <a:r>
              <a:rPr lang="en-US"/>
              <a:t>Click to edit Master title style. Title is in sentence case, maximum of two lines. </a:t>
            </a:r>
          </a:p>
        </p:txBody>
      </p:sp>
      <p:sp>
        <p:nvSpPr>
          <p:cNvPr id="3" name="Text Placeholder 2"/>
          <p:cNvSpPr>
            <a:spLocks noGrp="1"/>
          </p:cNvSpPr>
          <p:nvPr>
            <p:ph type="body" idx="1" hasCustomPrompt="1"/>
          </p:nvPr>
        </p:nvSpPr>
        <p:spPr>
          <a:xfrm>
            <a:off x="912812" y="1600201"/>
            <a:ext cx="4953001" cy="735496"/>
          </a:xfrm>
          <a:prstGeom prst="rect">
            <a:avLst/>
          </a:prstGeom>
        </p:spPr>
        <p:txBody>
          <a:bodyPr anchor="t" anchorCtr="0">
            <a:noAutofit/>
          </a:bodyPr>
          <a:lstStyle>
            <a:lvl1pPr marL="0" indent="0">
              <a:buNone/>
              <a:defRPr sz="2000" b="1">
                <a:solidFill>
                  <a:srgbClr val="B41E25"/>
                </a:solidFill>
                <a:latin typeface="Roboto" panose="02000000000000000000" pitchFamily="2" charset="0"/>
                <a:ea typeface="Roboto" panose="020000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 Sub is in sentence case, up to two lines.</a:t>
            </a:r>
          </a:p>
        </p:txBody>
      </p:sp>
      <p:sp>
        <p:nvSpPr>
          <p:cNvPr id="5" name="Text Placeholder 4"/>
          <p:cNvSpPr>
            <a:spLocks noGrp="1"/>
          </p:cNvSpPr>
          <p:nvPr>
            <p:ph type="body" sz="quarter" idx="3" hasCustomPrompt="1"/>
          </p:nvPr>
        </p:nvSpPr>
        <p:spPr>
          <a:xfrm>
            <a:off x="6323013" y="1600200"/>
            <a:ext cx="4953000" cy="735497"/>
          </a:xfrm>
          <a:prstGeom prst="rect">
            <a:avLst/>
          </a:prstGeom>
        </p:spPr>
        <p:txBody>
          <a:bodyPr anchor="t" anchorCtr="0">
            <a:noAutofit/>
          </a:bodyPr>
          <a:lstStyle>
            <a:lvl1pPr marL="0" indent="0">
              <a:buNone/>
              <a:defRPr sz="2000" b="1">
                <a:solidFill>
                  <a:srgbClr val="B41E25"/>
                </a:solidFill>
                <a:latin typeface="Roboto" panose="02000000000000000000" pitchFamily="2" charset="0"/>
                <a:ea typeface="Roboto" panose="020000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 Sub is in sentence case, up to two lines.</a:t>
            </a:r>
          </a:p>
        </p:txBody>
      </p:sp>
      <p:sp>
        <p:nvSpPr>
          <p:cNvPr id="9" name="Text Placeholder 8"/>
          <p:cNvSpPr>
            <a:spLocks noGrp="1"/>
          </p:cNvSpPr>
          <p:nvPr>
            <p:ph type="body" sz="quarter" idx="10" hasCustomPrompt="1"/>
          </p:nvPr>
        </p:nvSpPr>
        <p:spPr>
          <a:xfrm>
            <a:off x="912813" y="2514600"/>
            <a:ext cx="4953000" cy="3771900"/>
          </a:xfrm>
          <a:prstGeom prst="rect">
            <a:avLst/>
          </a:prstGeom>
        </p:spPr>
        <p:txBody>
          <a:bodyPr/>
          <a:lstStyle>
            <a:lvl1pPr marL="182880" marR="0" indent="-182880" algn="l" defTabSz="914400" rtl="0" eaLnBrk="1" fontAlgn="auto" latinLnBrk="0" hangingPunct="1">
              <a:lnSpc>
                <a:spcPct val="100000"/>
              </a:lnSpc>
              <a:spcBef>
                <a:spcPts val="0"/>
              </a:spcBef>
              <a:spcAft>
                <a:spcPts val="1200"/>
              </a:spcAft>
              <a:buClr>
                <a:schemeClr val="accent2"/>
              </a:buClr>
              <a:buSzTx/>
              <a:buFont typeface="Arial" charset="0"/>
              <a:buChar char="•"/>
              <a:tabLst/>
              <a:defRPr>
                <a:latin typeface="Roboto" panose="02000000000000000000" pitchFamily="2" charset="0"/>
                <a:ea typeface="Roboto" panose="02000000000000000000" pitchFamily="2" charset="0"/>
              </a:defRPr>
            </a:lvl1pPr>
            <a:lvl2pPr>
              <a:defRPr>
                <a:latin typeface="Roboto" panose="02000000000000000000" pitchFamily="2" charset="0"/>
                <a:ea typeface="Roboto" panose="02000000000000000000" pitchFamily="2" charset="0"/>
              </a:defRPr>
            </a:lvl2pPr>
            <a:lvl3pPr>
              <a:defRPr>
                <a:latin typeface="Roboto" panose="02000000000000000000" pitchFamily="2" charset="0"/>
                <a:ea typeface="Roboto" panose="02000000000000000000" pitchFamily="2" charset="0"/>
              </a:defRPr>
            </a:lvl3pPr>
            <a:lvl4pPr>
              <a:defRPr>
                <a:latin typeface="Roboto" panose="02000000000000000000" pitchFamily="2" charset="0"/>
                <a:ea typeface="Roboto" panose="02000000000000000000" pitchFamily="2" charset="0"/>
              </a:defRPr>
            </a:lvl4pPr>
            <a:lvl5pPr>
              <a:defRPr>
                <a:latin typeface="Roboto" panose="02000000000000000000" pitchFamily="2" charset="0"/>
                <a:ea typeface="Roboto" panose="02000000000000000000" pitchFamily="2" charset="0"/>
              </a:defRPr>
            </a:lvl5pPr>
          </a:lstStyle>
          <a:p>
            <a:pPr marL="182880" marR="0" lvl="0" indent="-182880" algn="l" defTabSz="914400" rtl="0" eaLnBrk="1" fontAlgn="auto" latinLnBrk="0" hangingPunct="1">
              <a:lnSpc>
                <a:spcPct val="100000"/>
              </a:lnSpc>
              <a:spcBef>
                <a:spcPts val="0"/>
              </a:spcBef>
              <a:spcAft>
                <a:spcPts val="1200"/>
              </a:spcAft>
              <a:buClr>
                <a:schemeClr val="accent2"/>
              </a:buClr>
              <a:buSzTx/>
              <a:buFont typeface="Arial" charset="0"/>
              <a:buChar char="•"/>
              <a:tabLst/>
              <a:defRPr/>
            </a:pPr>
            <a:r>
              <a:rPr lang="en-US"/>
              <a:t>Click to edit Master text styles 1 column layout. To create body copy, enter text for all levels, then manually delete the bullet.</a:t>
            </a:r>
          </a:p>
          <a:p>
            <a:pPr lvl="1"/>
            <a:r>
              <a:rPr lang="en-US"/>
              <a:t>Second level</a:t>
            </a:r>
          </a:p>
          <a:p>
            <a:pPr lvl="2"/>
            <a:r>
              <a:rPr lang="en-US"/>
              <a:t>Third level</a:t>
            </a:r>
          </a:p>
          <a:p>
            <a:pPr lvl="3"/>
            <a:r>
              <a:rPr lang="en-US"/>
              <a:t>Fourth level</a:t>
            </a:r>
          </a:p>
          <a:p>
            <a:pPr lvl="4"/>
            <a:r>
              <a:rPr lang="en-US"/>
              <a:t>Fifth level</a:t>
            </a:r>
          </a:p>
        </p:txBody>
      </p:sp>
      <p:sp>
        <p:nvSpPr>
          <p:cNvPr id="11" name="Text Placeholder 10"/>
          <p:cNvSpPr>
            <a:spLocks noGrp="1"/>
          </p:cNvSpPr>
          <p:nvPr>
            <p:ph type="body" sz="quarter" idx="11" hasCustomPrompt="1"/>
          </p:nvPr>
        </p:nvSpPr>
        <p:spPr>
          <a:xfrm>
            <a:off x="6323013" y="2514600"/>
            <a:ext cx="4953000" cy="3771900"/>
          </a:xfrm>
          <a:prstGeom prst="rect">
            <a:avLst/>
          </a:prstGeom>
        </p:spPr>
        <p:txBody>
          <a:bodyPr/>
          <a:lstStyle>
            <a:lvl1pPr marL="182880" marR="0" indent="-182880" algn="l" defTabSz="914400" rtl="0" eaLnBrk="1" fontAlgn="auto" latinLnBrk="0" hangingPunct="1">
              <a:lnSpc>
                <a:spcPct val="100000"/>
              </a:lnSpc>
              <a:spcBef>
                <a:spcPts val="0"/>
              </a:spcBef>
              <a:spcAft>
                <a:spcPts val="1200"/>
              </a:spcAft>
              <a:buClr>
                <a:schemeClr val="accent2"/>
              </a:buClr>
              <a:buSzTx/>
              <a:buFont typeface="Arial" charset="0"/>
              <a:buChar char="•"/>
              <a:tabLst/>
              <a:defRPr>
                <a:latin typeface="Roboto" panose="02000000000000000000" pitchFamily="2" charset="0"/>
                <a:ea typeface="Roboto" panose="02000000000000000000" pitchFamily="2" charset="0"/>
              </a:defRPr>
            </a:lvl1pPr>
            <a:lvl2pPr>
              <a:defRPr>
                <a:latin typeface="Roboto" panose="02000000000000000000" pitchFamily="2" charset="0"/>
                <a:ea typeface="Roboto" panose="02000000000000000000" pitchFamily="2" charset="0"/>
              </a:defRPr>
            </a:lvl2pPr>
            <a:lvl3pPr>
              <a:defRPr>
                <a:latin typeface="Roboto" panose="02000000000000000000" pitchFamily="2" charset="0"/>
                <a:ea typeface="Roboto" panose="02000000000000000000" pitchFamily="2" charset="0"/>
              </a:defRPr>
            </a:lvl3pPr>
            <a:lvl4pPr>
              <a:defRPr>
                <a:latin typeface="Roboto" panose="02000000000000000000" pitchFamily="2" charset="0"/>
                <a:ea typeface="Roboto" panose="02000000000000000000" pitchFamily="2" charset="0"/>
              </a:defRPr>
            </a:lvl4pPr>
            <a:lvl5pPr>
              <a:defRPr>
                <a:latin typeface="Roboto" panose="02000000000000000000" pitchFamily="2" charset="0"/>
                <a:ea typeface="Roboto" panose="02000000000000000000" pitchFamily="2" charset="0"/>
              </a:defRPr>
            </a:lvl5pPr>
          </a:lstStyle>
          <a:p>
            <a:pPr marL="182880" marR="0" lvl="0" indent="-182880" algn="l" defTabSz="914400" rtl="0" eaLnBrk="1" fontAlgn="auto" latinLnBrk="0" hangingPunct="1">
              <a:lnSpc>
                <a:spcPct val="100000"/>
              </a:lnSpc>
              <a:spcBef>
                <a:spcPts val="0"/>
              </a:spcBef>
              <a:spcAft>
                <a:spcPts val="1200"/>
              </a:spcAft>
              <a:buClr>
                <a:schemeClr val="accent2"/>
              </a:buClr>
              <a:buSzTx/>
              <a:buFont typeface="Arial" charset="0"/>
              <a:buChar char="•"/>
              <a:tabLst/>
              <a:defRPr/>
            </a:pPr>
            <a:r>
              <a:rPr lang="en-US"/>
              <a:t>Click to edit Master text styles 1 column layout. To create body copy, enter text for all levels, then manually delete the bullet.</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4"/>
          <p:cNvSpPr>
            <a:spLocks noGrp="1"/>
          </p:cNvSpPr>
          <p:nvPr>
            <p:ph type="sldNum" sz="quarter" idx="4"/>
          </p:nvPr>
        </p:nvSpPr>
        <p:spPr>
          <a:xfrm>
            <a:off x="8609013" y="6356350"/>
            <a:ext cx="3124200" cy="365125"/>
          </a:xfrm>
          <a:prstGeom prst="rect">
            <a:avLst/>
          </a:prstGeom>
        </p:spPr>
        <p:txBody>
          <a:bodyPr vert="horz" lIns="91440" tIns="45720" rIns="91440" bIns="45720" rtlCol="0" anchor="ctr"/>
          <a:lstStyle>
            <a:lvl1pPr algn="r">
              <a:defRPr sz="1000">
                <a:solidFill>
                  <a:srgbClr val="A9A9A9"/>
                </a:solidFill>
                <a:latin typeface="Roboto" panose="02000000000000000000" pitchFamily="2" charset="0"/>
                <a:ea typeface="Roboto" panose="02000000000000000000" pitchFamily="2" charset="0"/>
              </a:defRPr>
            </a:lvl1pPr>
          </a:lstStyle>
          <a:p>
            <a:fld id="{ED025EC6-12F2-BD4E-AD65-43BFB58C3D8F}" type="slidenum">
              <a:rPr lang="en-US" smtClean="0"/>
              <a:pPr/>
              <a:t>‹#›</a:t>
            </a:fld>
            <a:endParaRPr lang="en-US"/>
          </a:p>
        </p:txBody>
      </p:sp>
      <p:sp>
        <p:nvSpPr>
          <p:cNvPr id="12" name="Text Placeholder 7"/>
          <p:cNvSpPr>
            <a:spLocks noGrp="1"/>
          </p:cNvSpPr>
          <p:nvPr>
            <p:ph type="body" sz="quarter" idx="12" hasCustomPrompt="1"/>
          </p:nvPr>
        </p:nvSpPr>
        <p:spPr>
          <a:xfrm>
            <a:off x="912813" y="6286501"/>
            <a:ext cx="7696200" cy="323046"/>
          </a:xfrm>
          <a:prstGeom prst="rect">
            <a:avLst/>
          </a:prstGeom>
        </p:spPr>
        <p:txBody>
          <a:bodyPr anchor="b"/>
          <a:lstStyle>
            <a:lvl1pPr marL="0" indent="0">
              <a:buFontTx/>
              <a:buNone/>
              <a:defRPr sz="900">
                <a:solidFill>
                  <a:srgbClr val="808285"/>
                </a:solidFill>
                <a:latin typeface="Roboto" panose="02000000000000000000" pitchFamily="2" charset="0"/>
                <a:ea typeface="Roboto" panose="02000000000000000000" pitchFamily="2" charset="0"/>
              </a:defRPr>
            </a:lvl1pPr>
          </a:lstStyle>
          <a:p>
            <a:pPr lvl="0"/>
            <a:r>
              <a:rPr lang="en-US"/>
              <a:t>Click to add footnotes</a:t>
            </a:r>
          </a:p>
        </p:txBody>
      </p:sp>
    </p:spTree>
    <p:extLst>
      <p:ext uri="{BB962C8B-B14F-4D97-AF65-F5344CB8AC3E}">
        <p14:creationId xmlns:p14="http://schemas.microsoft.com/office/powerpoint/2010/main" val="1325086442"/>
      </p:ext>
    </p:extLst>
  </p:cSld>
  <p:clrMapOvr>
    <a:masterClrMapping/>
  </p:clrMapOvr>
  <p:extLst>
    <p:ext uri="{DCECCB84-F9BA-43D5-87BE-67443E8EF086}">
      <p15:sldGuideLst xmlns:p15="http://schemas.microsoft.com/office/powerpoint/2012/main">
        <p15:guide id="1" orient="horz" pos="1176" userDrawn="1">
          <p15:clr>
            <a:srgbClr val="FBAE40"/>
          </p15:clr>
        </p15:guide>
        <p15:guide id="2" orient="horz" pos="1008" userDrawn="1">
          <p15:clr>
            <a:srgbClr val="FBAE40"/>
          </p15:clr>
        </p15:guide>
        <p15:guide id="3" orient="horz" pos="1584"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tle, subheads, 2 columns short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12813" y="422528"/>
            <a:ext cx="10363200" cy="973138"/>
          </a:xfrm>
          <a:prstGeom prst="rect">
            <a:avLst/>
          </a:prstGeom>
        </p:spPr>
        <p:txBody>
          <a:bodyPr>
            <a:noAutofit/>
          </a:bodyPr>
          <a:lstStyle>
            <a:lvl1pPr>
              <a:defRPr baseline="0">
                <a:latin typeface="Changa" pitchFamily="2" charset="-78"/>
                <a:ea typeface="Roboto" panose="02000000000000000000" pitchFamily="2" charset="0"/>
                <a:cs typeface="Changa" pitchFamily="2" charset="-78"/>
              </a:defRPr>
            </a:lvl1pPr>
          </a:lstStyle>
          <a:p>
            <a:r>
              <a:rPr lang="en-US" dirty="0"/>
              <a:t>Click to edit Master title style. Title is in sentence case, maximum of two lines. </a:t>
            </a:r>
          </a:p>
        </p:txBody>
      </p:sp>
      <p:sp>
        <p:nvSpPr>
          <p:cNvPr id="3" name="Text Placeholder 2"/>
          <p:cNvSpPr>
            <a:spLocks noGrp="1"/>
          </p:cNvSpPr>
          <p:nvPr>
            <p:ph type="body" idx="1" hasCustomPrompt="1"/>
          </p:nvPr>
        </p:nvSpPr>
        <p:spPr>
          <a:xfrm>
            <a:off x="912812" y="1600201"/>
            <a:ext cx="4953001" cy="735496"/>
          </a:xfrm>
          <a:prstGeom prst="rect">
            <a:avLst/>
          </a:prstGeom>
        </p:spPr>
        <p:txBody>
          <a:bodyPr anchor="t" anchorCtr="0">
            <a:noAutofit/>
          </a:bodyPr>
          <a:lstStyle>
            <a:lvl1pPr marL="0" indent="0">
              <a:buNone/>
              <a:defRPr sz="2400" b="1">
                <a:solidFill>
                  <a:srgbClr val="B41E25"/>
                </a:solidFill>
                <a:latin typeface="Roboto" panose="02000000000000000000" pitchFamily="2" charset="0"/>
                <a:ea typeface="Roboto" panose="020000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 Sub sentence case, two lines.</a:t>
            </a:r>
          </a:p>
        </p:txBody>
      </p:sp>
      <p:sp>
        <p:nvSpPr>
          <p:cNvPr id="5" name="Text Placeholder 4"/>
          <p:cNvSpPr>
            <a:spLocks noGrp="1"/>
          </p:cNvSpPr>
          <p:nvPr>
            <p:ph type="body" sz="quarter" idx="3" hasCustomPrompt="1"/>
          </p:nvPr>
        </p:nvSpPr>
        <p:spPr>
          <a:xfrm>
            <a:off x="6323013" y="1600200"/>
            <a:ext cx="4953000" cy="735497"/>
          </a:xfrm>
          <a:prstGeom prst="rect">
            <a:avLst/>
          </a:prstGeom>
        </p:spPr>
        <p:txBody>
          <a:bodyPr anchor="t" anchorCtr="0">
            <a:noAutofit/>
          </a:bodyPr>
          <a:lstStyle>
            <a:lvl1pPr marL="0" indent="0">
              <a:buNone/>
              <a:defRPr sz="2400" b="1">
                <a:solidFill>
                  <a:srgbClr val="B41E25"/>
                </a:solidFill>
                <a:latin typeface="Roboto" panose="02000000000000000000" pitchFamily="2" charset="0"/>
                <a:ea typeface="Roboto" panose="020000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 Sub sentence case, two lines.</a:t>
            </a:r>
          </a:p>
        </p:txBody>
      </p:sp>
      <p:sp>
        <p:nvSpPr>
          <p:cNvPr id="9" name="Text Placeholder 8"/>
          <p:cNvSpPr>
            <a:spLocks noGrp="1"/>
          </p:cNvSpPr>
          <p:nvPr>
            <p:ph type="body" sz="quarter" idx="10" hasCustomPrompt="1"/>
          </p:nvPr>
        </p:nvSpPr>
        <p:spPr>
          <a:xfrm>
            <a:off x="912813" y="2514600"/>
            <a:ext cx="4953000" cy="3771900"/>
          </a:xfrm>
          <a:prstGeom prst="rect">
            <a:avLst/>
          </a:prstGeom>
        </p:spPr>
        <p:txBody>
          <a:bodyPr/>
          <a:lstStyle>
            <a:lvl1pPr marL="182880" marR="0" indent="-182880" algn="l" defTabSz="914400" rtl="0" eaLnBrk="1" fontAlgn="auto" latinLnBrk="0" hangingPunct="1">
              <a:lnSpc>
                <a:spcPct val="100000"/>
              </a:lnSpc>
              <a:spcBef>
                <a:spcPts val="0"/>
              </a:spcBef>
              <a:spcAft>
                <a:spcPts val="1200"/>
              </a:spcAft>
              <a:buClr>
                <a:schemeClr val="accent2"/>
              </a:buClr>
              <a:buSzTx/>
              <a:buFont typeface="Arial" charset="0"/>
              <a:buChar char="•"/>
              <a:tabLst/>
              <a:defRPr sz="2400">
                <a:latin typeface="Roboto" panose="02000000000000000000" pitchFamily="2" charset="0"/>
                <a:ea typeface="Roboto" panose="02000000000000000000" pitchFamily="2" charset="0"/>
              </a:defRPr>
            </a:lvl1pPr>
            <a:lvl2pPr>
              <a:defRPr sz="2400">
                <a:latin typeface="Roboto" panose="02000000000000000000" pitchFamily="2" charset="0"/>
                <a:ea typeface="Roboto" panose="02000000000000000000" pitchFamily="2" charset="0"/>
              </a:defRPr>
            </a:lvl2pPr>
            <a:lvl3pPr>
              <a:defRPr sz="2400">
                <a:latin typeface="Roboto" panose="02000000000000000000" pitchFamily="2" charset="0"/>
                <a:ea typeface="Roboto" panose="02000000000000000000" pitchFamily="2" charset="0"/>
              </a:defRPr>
            </a:lvl3pPr>
            <a:lvl4pPr>
              <a:defRPr sz="2400">
                <a:latin typeface="Roboto" panose="02000000000000000000" pitchFamily="2" charset="0"/>
                <a:ea typeface="Roboto" panose="02000000000000000000" pitchFamily="2" charset="0"/>
              </a:defRPr>
            </a:lvl4pPr>
            <a:lvl5pPr>
              <a:defRPr sz="2400">
                <a:latin typeface="Roboto" panose="02000000000000000000" pitchFamily="2" charset="0"/>
                <a:ea typeface="Roboto" panose="02000000000000000000" pitchFamily="2" charset="0"/>
              </a:defRPr>
            </a:lvl5pPr>
          </a:lstStyle>
          <a:p>
            <a:pPr marL="182880" marR="0" lvl="0" indent="-182880" algn="l" defTabSz="914400" rtl="0" eaLnBrk="1" fontAlgn="auto" latinLnBrk="0" hangingPunct="1">
              <a:lnSpc>
                <a:spcPct val="100000"/>
              </a:lnSpc>
              <a:spcBef>
                <a:spcPts val="0"/>
              </a:spcBef>
              <a:spcAft>
                <a:spcPts val="1200"/>
              </a:spcAft>
              <a:buClr>
                <a:schemeClr val="accent2"/>
              </a:buClr>
              <a:buSzTx/>
              <a:buFont typeface="Arial" charset="0"/>
              <a:buChar char="•"/>
              <a:tabLst/>
              <a:defRPr/>
            </a:pPr>
            <a:r>
              <a:rPr lang="en-US"/>
              <a:t>Click to edit Master text styles </a:t>
            </a:r>
            <a:br>
              <a:rPr lang="en-US"/>
            </a:br>
            <a:r>
              <a:rPr lang="en-US"/>
              <a:t>1 column layout. To create body copy, enter text for all levels, then manually delete the bullet.</a:t>
            </a:r>
          </a:p>
          <a:p>
            <a:pPr lvl="1"/>
            <a:r>
              <a:rPr lang="en-US"/>
              <a:t>Second level</a:t>
            </a:r>
          </a:p>
          <a:p>
            <a:pPr lvl="2"/>
            <a:r>
              <a:rPr lang="en-US"/>
              <a:t>Third level</a:t>
            </a:r>
          </a:p>
          <a:p>
            <a:pPr lvl="3"/>
            <a:r>
              <a:rPr lang="en-US"/>
              <a:t>Fourth level</a:t>
            </a:r>
          </a:p>
          <a:p>
            <a:pPr lvl="4"/>
            <a:r>
              <a:rPr lang="en-US"/>
              <a:t>Fifth level</a:t>
            </a:r>
          </a:p>
        </p:txBody>
      </p:sp>
      <p:sp>
        <p:nvSpPr>
          <p:cNvPr id="11" name="Text Placeholder 10"/>
          <p:cNvSpPr>
            <a:spLocks noGrp="1"/>
          </p:cNvSpPr>
          <p:nvPr>
            <p:ph type="body" sz="quarter" idx="11" hasCustomPrompt="1"/>
          </p:nvPr>
        </p:nvSpPr>
        <p:spPr>
          <a:xfrm>
            <a:off x="6323013" y="2514600"/>
            <a:ext cx="4953000" cy="3771900"/>
          </a:xfrm>
          <a:prstGeom prst="rect">
            <a:avLst/>
          </a:prstGeom>
        </p:spPr>
        <p:txBody>
          <a:bodyPr/>
          <a:lstStyle>
            <a:lvl1pPr marL="182880" marR="0" indent="-182880" algn="l" defTabSz="914400" rtl="0" eaLnBrk="1" fontAlgn="auto" latinLnBrk="0" hangingPunct="1">
              <a:lnSpc>
                <a:spcPct val="100000"/>
              </a:lnSpc>
              <a:spcBef>
                <a:spcPts val="0"/>
              </a:spcBef>
              <a:spcAft>
                <a:spcPts val="1200"/>
              </a:spcAft>
              <a:buClr>
                <a:schemeClr val="accent2"/>
              </a:buClr>
              <a:buSzTx/>
              <a:buFont typeface="Arial" charset="0"/>
              <a:buChar char="•"/>
              <a:tabLst/>
              <a:defRPr sz="2400">
                <a:latin typeface="Roboto" panose="02000000000000000000" pitchFamily="2" charset="0"/>
                <a:ea typeface="Roboto" panose="02000000000000000000" pitchFamily="2" charset="0"/>
              </a:defRPr>
            </a:lvl1pPr>
            <a:lvl2pPr>
              <a:defRPr sz="2400">
                <a:latin typeface="Roboto" panose="02000000000000000000" pitchFamily="2" charset="0"/>
                <a:ea typeface="Roboto" panose="02000000000000000000" pitchFamily="2" charset="0"/>
              </a:defRPr>
            </a:lvl2pPr>
            <a:lvl3pPr>
              <a:defRPr sz="2400">
                <a:latin typeface="Roboto" panose="02000000000000000000" pitchFamily="2" charset="0"/>
                <a:ea typeface="Roboto" panose="02000000000000000000" pitchFamily="2" charset="0"/>
              </a:defRPr>
            </a:lvl3pPr>
            <a:lvl4pPr>
              <a:defRPr sz="2400">
                <a:latin typeface="Roboto" panose="02000000000000000000" pitchFamily="2" charset="0"/>
                <a:ea typeface="Roboto" panose="02000000000000000000" pitchFamily="2" charset="0"/>
              </a:defRPr>
            </a:lvl4pPr>
            <a:lvl5pPr>
              <a:defRPr sz="2400">
                <a:latin typeface="Roboto" panose="02000000000000000000" pitchFamily="2" charset="0"/>
                <a:ea typeface="Roboto" panose="02000000000000000000" pitchFamily="2" charset="0"/>
              </a:defRPr>
            </a:lvl5pPr>
          </a:lstStyle>
          <a:p>
            <a:pPr marL="182880" marR="0" lvl="0" indent="-182880" algn="l" defTabSz="914400" rtl="0" eaLnBrk="1" fontAlgn="auto" latinLnBrk="0" hangingPunct="1">
              <a:lnSpc>
                <a:spcPct val="100000"/>
              </a:lnSpc>
              <a:spcBef>
                <a:spcPts val="0"/>
              </a:spcBef>
              <a:spcAft>
                <a:spcPts val="1200"/>
              </a:spcAft>
              <a:buClr>
                <a:schemeClr val="accent2"/>
              </a:buClr>
              <a:buSzTx/>
              <a:buFont typeface="Arial" charset="0"/>
              <a:buChar char="•"/>
              <a:tabLst/>
              <a:defRPr/>
            </a:pPr>
            <a:r>
              <a:rPr lang="en-US"/>
              <a:t>Click to edit Master text styles </a:t>
            </a:r>
            <a:br>
              <a:rPr lang="en-US"/>
            </a:br>
            <a:r>
              <a:rPr lang="en-US"/>
              <a:t>1 column layout. To create body copy, enter text for all levels, then manually delete the bullet.</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4"/>
          <p:cNvSpPr>
            <a:spLocks noGrp="1"/>
          </p:cNvSpPr>
          <p:nvPr>
            <p:ph type="sldNum" sz="quarter" idx="4"/>
          </p:nvPr>
        </p:nvSpPr>
        <p:spPr>
          <a:xfrm>
            <a:off x="8609013" y="6356350"/>
            <a:ext cx="3124200" cy="365125"/>
          </a:xfrm>
          <a:prstGeom prst="rect">
            <a:avLst/>
          </a:prstGeom>
        </p:spPr>
        <p:txBody>
          <a:bodyPr vert="horz" lIns="91440" tIns="45720" rIns="91440" bIns="45720" rtlCol="0" anchor="ctr"/>
          <a:lstStyle>
            <a:lvl1pPr algn="r">
              <a:defRPr sz="1000">
                <a:solidFill>
                  <a:srgbClr val="A9A9A9"/>
                </a:solidFill>
                <a:latin typeface="Roboto" panose="02000000000000000000" pitchFamily="2" charset="0"/>
                <a:ea typeface="Roboto" panose="02000000000000000000" pitchFamily="2" charset="0"/>
              </a:defRPr>
            </a:lvl1pPr>
          </a:lstStyle>
          <a:p>
            <a:fld id="{ED025EC6-12F2-BD4E-AD65-43BFB58C3D8F}" type="slidenum">
              <a:rPr lang="en-US" smtClean="0"/>
              <a:pPr/>
              <a:t>‹#›</a:t>
            </a:fld>
            <a:endParaRPr lang="en-US"/>
          </a:p>
        </p:txBody>
      </p:sp>
      <p:sp>
        <p:nvSpPr>
          <p:cNvPr id="12" name="Text Placeholder 7"/>
          <p:cNvSpPr>
            <a:spLocks noGrp="1"/>
          </p:cNvSpPr>
          <p:nvPr>
            <p:ph type="body" sz="quarter" idx="12" hasCustomPrompt="1"/>
          </p:nvPr>
        </p:nvSpPr>
        <p:spPr>
          <a:xfrm>
            <a:off x="912813" y="6286501"/>
            <a:ext cx="7696200" cy="323046"/>
          </a:xfrm>
          <a:prstGeom prst="rect">
            <a:avLst/>
          </a:prstGeom>
        </p:spPr>
        <p:txBody>
          <a:bodyPr anchor="b"/>
          <a:lstStyle>
            <a:lvl1pPr marL="0" indent="0">
              <a:buFontTx/>
              <a:buNone/>
              <a:defRPr sz="900">
                <a:solidFill>
                  <a:srgbClr val="808285"/>
                </a:solidFill>
                <a:latin typeface="Roboto" panose="02000000000000000000" pitchFamily="2" charset="0"/>
                <a:ea typeface="Roboto" panose="02000000000000000000" pitchFamily="2" charset="0"/>
              </a:defRPr>
            </a:lvl1pPr>
          </a:lstStyle>
          <a:p>
            <a:pPr lvl="0"/>
            <a:r>
              <a:rPr lang="en-US"/>
              <a:t>Click to add footnotes</a:t>
            </a:r>
          </a:p>
        </p:txBody>
      </p:sp>
    </p:spTree>
    <p:extLst>
      <p:ext uri="{BB962C8B-B14F-4D97-AF65-F5344CB8AC3E}">
        <p14:creationId xmlns:p14="http://schemas.microsoft.com/office/powerpoint/2010/main" val="805387401"/>
      </p:ext>
    </p:extLst>
  </p:cSld>
  <p:clrMapOvr>
    <a:masterClrMapping/>
  </p:clrMapOvr>
  <p:extLst>
    <p:ext uri="{DCECCB84-F9BA-43D5-87BE-67443E8EF086}">
      <p15:sldGuideLst xmlns:p15="http://schemas.microsoft.com/office/powerpoint/2012/main">
        <p15:guide id="1" orient="horz" pos="1176">
          <p15:clr>
            <a:srgbClr val="FBAE40"/>
          </p15:clr>
        </p15:guide>
        <p15:guide id="2" orient="horz" pos="1008">
          <p15:clr>
            <a:srgbClr val="FBAE40"/>
          </p15:clr>
        </p15:guide>
        <p15:guide id="3" orient="horz" pos="1584">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tx2">
            <a:lumMod val="50000"/>
            <a:lumOff val="50000"/>
            <a:alpha val="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2813" y="415924"/>
            <a:ext cx="10363200" cy="836405"/>
          </a:xfrm>
          <a:prstGeom prst="rect">
            <a:avLst/>
          </a:prstGeom>
        </p:spPr>
        <p:txBody>
          <a:bodyPr vert="horz" lIns="0" tIns="0" rIns="0" bIns="0" rtlCol="0" anchor="t" anchorCtr="0">
            <a:noAutofit/>
          </a:bodyPr>
          <a:lstStyle/>
          <a:p>
            <a:r>
              <a:rPr lang="en-US"/>
              <a:t>Click to edit Master title style</a:t>
            </a:r>
          </a:p>
        </p:txBody>
      </p:sp>
      <p:sp>
        <p:nvSpPr>
          <p:cNvPr id="3" name="Text Placeholder 2"/>
          <p:cNvSpPr>
            <a:spLocks noGrp="1"/>
          </p:cNvSpPr>
          <p:nvPr>
            <p:ph type="body" idx="1"/>
          </p:nvPr>
        </p:nvSpPr>
        <p:spPr>
          <a:xfrm>
            <a:off x="912813" y="1587640"/>
            <a:ext cx="10363200" cy="4698860"/>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Rectangle 16"/>
          <p:cNvSpPr/>
          <p:nvPr userDrawn="1"/>
        </p:nvSpPr>
        <p:spPr>
          <a:xfrm>
            <a:off x="0" y="6739128"/>
            <a:ext cx="12188825" cy="118872"/>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199"/>
          </a:p>
        </p:txBody>
      </p:sp>
    </p:spTree>
    <p:extLst>
      <p:ext uri="{BB962C8B-B14F-4D97-AF65-F5344CB8AC3E}">
        <p14:creationId xmlns:p14="http://schemas.microsoft.com/office/powerpoint/2010/main" val="354453092"/>
      </p:ext>
    </p:extLst>
  </p:cSld>
  <p:clrMap bg1="lt1" tx1="dk1" bg2="lt2" tx2="dk2" accent1="accent1" accent2="accent2" accent3="accent3" accent4="accent4" accent5="accent5" accent6="accent6" hlink="hlink" folHlink="folHlink"/>
  <p:sldLayoutIdLst>
    <p:sldLayoutId id="2147483685" r:id="rId1"/>
    <p:sldLayoutId id="2147483834" r:id="rId2"/>
    <p:sldLayoutId id="2147483831" r:id="rId3"/>
    <p:sldLayoutId id="2147483833" r:id="rId4"/>
    <p:sldLayoutId id="2147483848" r:id="rId5"/>
    <p:sldLayoutId id="2147483838" r:id="rId6"/>
    <p:sldLayoutId id="2147483826" r:id="rId7"/>
    <p:sldLayoutId id="2147483829" r:id="rId8"/>
    <p:sldLayoutId id="2147483839" r:id="rId9"/>
    <p:sldLayoutId id="2147483828" r:id="rId10"/>
    <p:sldLayoutId id="2147483830" r:id="rId11"/>
    <p:sldLayoutId id="2147483837" r:id="rId12"/>
    <p:sldLayoutId id="2147483821" r:id="rId13"/>
    <p:sldLayoutId id="2147483836" r:id="rId14"/>
    <p:sldLayoutId id="2147483774" r:id="rId15"/>
    <p:sldLayoutId id="2147483820" r:id="rId16"/>
    <p:sldLayoutId id="2147483819" r:id="rId17"/>
    <p:sldLayoutId id="2147483823" r:id="rId18"/>
    <p:sldLayoutId id="2147483822" r:id="rId19"/>
    <p:sldLayoutId id="2147483775" r:id="rId20"/>
    <p:sldLayoutId id="2147483818" r:id="rId21"/>
    <p:sldLayoutId id="2147483842" r:id="rId22"/>
    <p:sldLayoutId id="2147483816" r:id="rId23"/>
    <p:sldLayoutId id="2147483849" r:id="rId24"/>
    <p:sldLayoutId id="2147483900" r:id="rId25"/>
    <p:sldLayoutId id="2147483776" r:id="rId26"/>
  </p:sldLayoutIdLst>
  <p:hf hdr="0" ftr="0" dt="0"/>
  <p:txStyles>
    <p:titleStyle>
      <a:lvl1pPr algn="l" defTabSz="914400" rtl="0" eaLnBrk="1" latinLnBrk="0" hangingPunct="1">
        <a:lnSpc>
          <a:spcPct val="90000"/>
        </a:lnSpc>
        <a:spcBef>
          <a:spcPct val="0"/>
        </a:spcBef>
        <a:buNone/>
        <a:defRPr sz="3000" kern="1200">
          <a:solidFill>
            <a:schemeClr val="tx1"/>
          </a:solidFill>
          <a:latin typeface="Roboto" panose="02000000000000000000" pitchFamily="2" charset="0"/>
          <a:ea typeface="Roboto" panose="02000000000000000000" pitchFamily="2" charset="0"/>
          <a:cs typeface="Tahoma" charset="0"/>
        </a:defRPr>
      </a:lvl1pPr>
    </p:titleStyle>
    <p:bodyStyle>
      <a:lvl1pPr marL="182880" indent="-182880" algn="l" defTabSz="914400" rtl="0" eaLnBrk="1" latinLnBrk="0" hangingPunct="1">
        <a:lnSpc>
          <a:spcPct val="100000"/>
        </a:lnSpc>
        <a:spcBef>
          <a:spcPts val="0"/>
        </a:spcBef>
        <a:spcAft>
          <a:spcPts val="1200"/>
        </a:spcAft>
        <a:buClr>
          <a:schemeClr val="accent2"/>
        </a:buClr>
        <a:buFont typeface="Arial" charset="0"/>
        <a:buChar char="•"/>
        <a:defRPr sz="2000" kern="1200" baseline="0">
          <a:solidFill>
            <a:schemeClr val="tx1"/>
          </a:solidFill>
          <a:latin typeface="Roboto" panose="02000000000000000000" pitchFamily="2" charset="0"/>
          <a:ea typeface="Roboto" panose="02000000000000000000" pitchFamily="2" charset="0"/>
          <a:cs typeface="Tahoma" charset="0"/>
        </a:defRPr>
      </a:lvl1pPr>
      <a:lvl2pPr marL="365125" indent="-182563" algn="l" defTabSz="914400" rtl="0" eaLnBrk="1" latinLnBrk="0" hangingPunct="1">
        <a:lnSpc>
          <a:spcPct val="100000"/>
        </a:lnSpc>
        <a:spcBef>
          <a:spcPts val="0"/>
        </a:spcBef>
        <a:spcAft>
          <a:spcPts val="600"/>
        </a:spcAft>
        <a:buClr>
          <a:schemeClr val="accent4"/>
        </a:buClr>
        <a:buFont typeface="Arial" charset="0"/>
        <a:buChar char="•"/>
        <a:tabLst/>
        <a:defRPr sz="2000" kern="1200" baseline="0">
          <a:solidFill>
            <a:schemeClr val="tx1"/>
          </a:solidFill>
          <a:latin typeface="Roboto" panose="02000000000000000000" pitchFamily="2" charset="0"/>
          <a:ea typeface="Roboto" panose="02000000000000000000" pitchFamily="2" charset="0"/>
          <a:cs typeface="Tahoma" charset="0"/>
        </a:defRPr>
      </a:lvl2pPr>
      <a:lvl3pPr marL="548640" indent="-182880" algn="l" defTabSz="914400" rtl="0" eaLnBrk="1" latinLnBrk="0" hangingPunct="1">
        <a:lnSpc>
          <a:spcPct val="100000"/>
        </a:lnSpc>
        <a:spcBef>
          <a:spcPts val="0"/>
        </a:spcBef>
        <a:spcAft>
          <a:spcPts val="600"/>
        </a:spcAft>
        <a:buClr>
          <a:schemeClr val="accent4"/>
        </a:buClr>
        <a:buFont typeface="Arial" charset="0"/>
        <a:buChar char="•"/>
        <a:tabLst/>
        <a:defRPr sz="2000" kern="1200" baseline="0">
          <a:solidFill>
            <a:schemeClr val="tx1"/>
          </a:solidFill>
          <a:latin typeface="Roboto" panose="02000000000000000000" pitchFamily="2" charset="0"/>
          <a:ea typeface="Roboto" panose="02000000000000000000" pitchFamily="2" charset="0"/>
          <a:cs typeface="Tahoma" charset="0"/>
        </a:defRPr>
      </a:lvl3pPr>
      <a:lvl4pPr marL="731520" indent="-182880" algn="l" defTabSz="914400" rtl="0" eaLnBrk="1" latinLnBrk="0" hangingPunct="1">
        <a:lnSpc>
          <a:spcPct val="100000"/>
        </a:lnSpc>
        <a:spcBef>
          <a:spcPts val="0"/>
        </a:spcBef>
        <a:spcAft>
          <a:spcPts val="600"/>
        </a:spcAft>
        <a:buClr>
          <a:schemeClr val="accent4"/>
        </a:buClr>
        <a:buFont typeface="Arial" charset="0"/>
        <a:buChar char="•"/>
        <a:tabLst/>
        <a:defRPr sz="2000" kern="1200" baseline="0">
          <a:solidFill>
            <a:schemeClr val="tx1"/>
          </a:solidFill>
          <a:latin typeface="Roboto" panose="02000000000000000000" pitchFamily="2" charset="0"/>
          <a:ea typeface="Roboto" panose="02000000000000000000" pitchFamily="2" charset="0"/>
          <a:cs typeface="Tahoma" charset="0"/>
        </a:defRPr>
      </a:lvl4pPr>
      <a:lvl5pPr marL="914400" indent="-182880" algn="l" defTabSz="914400" rtl="0" eaLnBrk="1" latinLnBrk="0" hangingPunct="1">
        <a:lnSpc>
          <a:spcPct val="100000"/>
        </a:lnSpc>
        <a:spcBef>
          <a:spcPts val="0"/>
        </a:spcBef>
        <a:spcAft>
          <a:spcPts val="600"/>
        </a:spcAft>
        <a:buClr>
          <a:schemeClr val="accent4"/>
        </a:buClr>
        <a:buFont typeface="Arial" charset="0"/>
        <a:buChar char="•"/>
        <a:tabLst/>
        <a:defRPr sz="2000" kern="1200" baseline="0">
          <a:solidFill>
            <a:schemeClr val="tx1"/>
          </a:solidFill>
          <a:latin typeface="Roboto" panose="02000000000000000000" pitchFamily="2" charset="0"/>
          <a:ea typeface="Roboto" panose="02000000000000000000" pitchFamily="2" charset="0"/>
          <a:cs typeface="Tahoma"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39" userDrawn="1">
          <p15:clr>
            <a:srgbClr val="F26B43"/>
          </p15:clr>
        </p15:guide>
        <p15:guide id="2" pos="287" userDrawn="1">
          <p15:clr>
            <a:srgbClr val="F26B43"/>
          </p15:clr>
        </p15:guide>
        <p15:guide id="3" pos="7391" userDrawn="1">
          <p15:clr>
            <a:srgbClr val="F26B43"/>
          </p15:clr>
        </p15:guide>
        <p15:guide id="4" orient="horz" pos="576" userDrawn="1">
          <p15:clr>
            <a:srgbClr val="F26B43"/>
          </p15:clr>
        </p15:guide>
        <p15:guide id="5" orient="horz" pos="864" userDrawn="1">
          <p15:clr>
            <a:srgbClr val="F26B43"/>
          </p15:clr>
        </p15:guide>
        <p15:guide id="6" orient="horz" pos="2880" userDrawn="1">
          <p15:clr>
            <a:srgbClr val="F26B43"/>
          </p15:clr>
        </p15:guide>
        <p15:guide id="7" orient="horz" pos="3528" userDrawn="1">
          <p15:clr>
            <a:srgbClr val="F26B43"/>
          </p15:clr>
        </p15:guide>
        <p15:guide id="8" orient="horz" pos="3960" userDrawn="1">
          <p15:clr>
            <a:srgbClr val="F26B43"/>
          </p15:clr>
        </p15:guide>
        <p15:guide id="9" orient="horz" pos="4248" userDrawn="1">
          <p15:clr>
            <a:srgbClr val="F26B43"/>
          </p15:clr>
        </p15:guide>
        <p15:guide id="10" orient="horz" pos="1008" userDrawn="1">
          <p15:clr>
            <a:srgbClr val="F26B43"/>
          </p15:clr>
        </p15:guide>
        <p15:guide id="11" pos="575" userDrawn="1">
          <p15:clr>
            <a:srgbClr val="F26B43"/>
          </p15:clr>
        </p15:guide>
        <p15:guide id="12" orient="horz" pos="288" userDrawn="1">
          <p15:clr>
            <a:srgbClr val="F26B43"/>
          </p15:clr>
        </p15:guide>
        <p15:guide id="13" pos="7103" userDrawn="1">
          <p15:clr>
            <a:srgbClr val="F26B43"/>
          </p15:clr>
        </p15:guide>
        <p15:guide id="14" pos="3695" userDrawn="1">
          <p15:clr>
            <a:srgbClr val="F26B43"/>
          </p15:clr>
        </p15:guide>
        <p15:guide id="15" pos="3983" userDrawn="1">
          <p15:clr>
            <a:srgbClr val="F26B43"/>
          </p15:clr>
        </p15:guide>
        <p15:guide id="16" orient="horz" pos="2160" userDrawn="1">
          <p15:clr>
            <a:srgbClr val="F26B43"/>
          </p15:clr>
        </p15:guide>
        <p15:guide id="17" orient="horz" pos="1296"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24.sv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svg"/><Relationship Id="rId10" Type="http://schemas.openxmlformats.org/officeDocument/2006/relationships/image" Target="../media/image26.svg"/><Relationship Id="rId4" Type="http://schemas.openxmlformats.org/officeDocument/2006/relationships/image" Target="../media/image21.png"/><Relationship Id="rId9" Type="http://schemas.openxmlformats.org/officeDocument/2006/relationships/image" Target="../media/image25.png"/></Relationships>
</file>

<file path=ppt/slides/_rels/slide1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24.sv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svg"/><Relationship Id="rId10" Type="http://schemas.openxmlformats.org/officeDocument/2006/relationships/image" Target="../media/image26.svg"/><Relationship Id="rId4" Type="http://schemas.openxmlformats.org/officeDocument/2006/relationships/image" Target="../media/image21.png"/><Relationship Id="rId9"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34.svg"/><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3" Type="http://schemas.openxmlformats.org/officeDocument/2006/relationships/hyperlink" Target="mailto:bdavenport@cymru.com" TargetMode="External"/><Relationship Id="rId2" Type="http://schemas.openxmlformats.org/officeDocument/2006/relationships/image" Target="../media/image10.jpeg"/><Relationship Id="rId1" Type="http://schemas.openxmlformats.org/officeDocument/2006/relationships/slideLayout" Target="../slideLayouts/slideLayout2.xml"/><Relationship Id="rId5" Type="http://schemas.openxmlformats.org/officeDocument/2006/relationships/hyperlink" Target="https://calendly.com/bdavenport-3" TargetMode="External"/><Relationship Id="rId4" Type="http://schemas.openxmlformats.org/officeDocument/2006/relationships/hyperlink" Target="https://www.linkedin.com/in/briandavenport1/"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6.xml"/></Relationships>
</file>

<file path=ppt/slides/_rels/slide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hyperlink" Target="https://team-cymru.com/community-services/nimbus-threat-monitor/"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Text Placeholder 11"/>
          <p:cNvSpPr>
            <a:spLocks noGrp="1"/>
          </p:cNvSpPr>
          <p:nvPr>
            <p:ph type="body" sz="quarter" idx="18"/>
          </p:nvPr>
        </p:nvSpPr>
        <p:spPr>
          <a:xfrm>
            <a:off x="698427" y="2467212"/>
            <a:ext cx="4901185" cy="2080329"/>
          </a:xfrm>
        </p:spPr>
        <p:txBody>
          <a:bodyPr/>
          <a:lstStyle/>
          <a:p>
            <a:pPr algn="ctr"/>
            <a:r>
              <a:rPr lang="en-US" dirty="0">
                <a:effectLst>
                  <a:outerShdw blurRad="38100" dist="38100" dir="2700000" algn="tl">
                    <a:srgbClr val="000000">
                      <a:alpha val="43137"/>
                    </a:srgbClr>
                  </a:outerShdw>
                </a:effectLst>
                <a:latin typeface="Changa" pitchFamily="2" charset="-78"/>
                <a:cs typeface="Changa" pitchFamily="2" charset="-78"/>
              </a:rPr>
              <a:t>Team Cymru</a:t>
            </a:r>
          </a:p>
          <a:p>
            <a:pPr algn="ctr"/>
            <a:r>
              <a:rPr lang="en-US" sz="3200" dirty="0">
                <a:effectLst>
                  <a:outerShdw blurRad="38100" dist="38100" dir="2700000" algn="tl">
                    <a:srgbClr val="000000">
                      <a:alpha val="43137"/>
                    </a:srgbClr>
                  </a:outerShdw>
                </a:effectLst>
                <a:latin typeface="Changa" pitchFamily="2" charset="-78"/>
                <a:cs typeface="Changa" pitchFamily="2" charset="-78"/>
              </a:rPr>
              <a:t>Community Services</a:t>
            </a:r>
          </a:p>
        </p:txBody>
      </p:sp>
      <p:sp>
        <p:nvSpPr>
          <p:cNvPr id="2" name="Text Placeholder 1">
            <a:extLst>
              <a:ext uri="{FF2B5EF4-FFF2-40B4-BE49-F238E27FC236}">
                <a16:creationId xmlns:a16="http://schemas.microsoft.com/office/drawing/2014/main" id="{3EDE06BB-E0B2-44E7-BBCC-13AED8F5644E}"/>
              </a:ext>
            </a:extLst>
          </p:cNvPr>
          <p:cNvSpPr>
            <a:spLocks noGrp="1"/>
          </p:cNvSpPr>
          <p:nvPr>
            <p:ph type="body" sz="quarter" idx="19"/>
          </p:nvPr>
        </p:nvSpPr>
        <p:spPr>
          <a:xfrm>
            <a:off x="6157632" y="5588396"/>
            <a:ext cx="4819125" cy="685800"/>
          </a:xfrm>
        </p:spPr>
        <p:txBody>
          <a:bodyPr/>
          <a:lstStyle/>
          <a:p>
            <a:r>
              <a:rPr lang="en-US" sz="1400" dirty="0">
                <a:latin typeface="Roboto" panose="02000000000000000000" pitchFamily="2" charset="0"/>
                <a:ea typeface="Roboto" panose="02000000000000000000" pitchFamily="2" charset="0"/>
              </a:rPr>
              <a:t>Brian Davenport</a:t>
            </a:r>
          </a:p>
        </p:txBody>
      </p:sp>
      <p:sp>
        <p:nvSpPr>
          <p:cNvPr id="3" name="Rectangle 2">
            <a:extLst>
              <a:ext uri="{FF2B5EF4-FFF2-40B4-BE49-F238E27FC236}">
                <a16:creationId xmlns:a16="http://schemas.microsoft.com/office/drawing/2014/main" id="{8B88092B-C11C-A149-9C10-E3D5EEC6D6F6}"/>
              </a:ext>
            </a:extLst>
          </p:cNvPr>
          <p:cNvSpPr/>
          <p:nvPr/>
        </p:nvSpPr>
        <p:spPr>
          <a:xfrm>
            <a:off x="0" y="6430617"/>
            <a:ext cx="12188825" cy="427383"/>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2000">
              <a:latin typeface="Tahoma" charset="0"/>
              <a:ea typeface="Tahoma" charset="0"/>
              <a:cs typeface="Tahoma" charset="0"/>
            </a:endParaRPr>
          </a:p>
        </p:txBody>
      </p:sp>
    </p:spTree>
    <p:extLst>
      <p:ext uri="{BB962C8B-B14F-4D97-AF65-F5344CB8AC3E}">
        <p14:creationId xmlns:p14="http://schemas.microsoft.com/office/powerpoint/2010/main" val="1496205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lamp&#10;&#10;Description automatically generated">
            <a:extLst>
              <a:ext uri="{FF2B5EF4-FFF2-40B4-BE49-F238E27FC236}">
                <a16:creationId xmlns:a16="http://schemas.microsoft.com/office/drawing/2014/main" id="{CA07BDC2-6318-4A68-800D-A86E44A69A9D}"/>
              </a:ext>
            </a:extLst>
          </p:cNvPr>
          <p:cNvPicPr>
            <a:picLocks noChangeAspect="1"/>
          </p:cNvPicPr>
          <p:nvPr/>
        </p:nvPicPr>
        <p:blipFill rotWithShape="1">
          <a:blip r:embed="rId3"/>
          <a:srcRect t="19518" b="20622"/>
          <a:stretch/>
        </p:blipFill>
        <p:spPr>
          <a:xfrm>
            <a:off x="10168127" y="188415"/>
            <a:ext cx="1467915" cy="471607"/>
          </a:xfrm>
          <a:prstGeom prst="rect">
            <a:avLst/>
          </a:prstGeom>
        </p:spPr>
      </p:pic>
      <p:sp>
        <p:nvSpPr>
          <p:cNvPr id="11" name="Rectangle 10">
            <a:extLst>
              <a:ext uri="{FF2B5EF4-FFF2-40B4-BE49-F238E27FC236}">
                <a16:creationId xmlns:a16="http://schemas.microsoft.com/office/drawing/2014/main" id="{CF4002C4-3665-4B42-BD8F-8017A1045AD1}"/>
              </a:ext>
            </a:extLst>
          </p:cNvPr>
          <p:cNvSpPr/>
          <p:nvPr/>
        </p:nvSpPr>
        <p:spPr>
          <a:xfrm>
            <a:off x="0" y="7365500"/>
            <a:ext cx="12736864" cy="419038"/>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2000">
              <a:latin typeface="Tahoma" charset="0"/>
              <a:ea typeface="Tahoma" charset="0"/>
              <a:cs typeface="Tahoma" charset="0"/>
            </a:endParaRPr>
          </a:p>
        </p:txBody>
      </p:sp>
      <p:pic>
        <p:nvPicPr>
          <p:cNvPr id="15" name="Picture 14" descr="A screenshot of a computer&#10;&#10;Description automatically generated with medium confidence">
            <a:extLst>
              <a:ext uri="{FF2B5EF4-FFF2-40B4-BE49-F238E27FC236}">
                <a16:creationId xmlns:a16="http://schemas.microsoft.com/office/drawing/2014/main" id="{89E91642-EC4C-EA4D-A5FC-C95078F6EBC2}"/>
              </a:ext>
            </a:extLst>
          </p:cNvPr>
          <p:cNvPicPr>
            <a:picLocks noChangeAspect="1"/>
          </p:cNvPicPr>
          <p:nvPr/>
        </p:nvPicPr>
        <p:blipFill>
          <a:blip r:embed="rId4"/>
          <a:stretch>
            <a:fillRect/>
          </a:stretch>
        </p:blipFill>
        <p:spPr>
          <a:xfrm>
            <a:off x="0" y="0"/>
            <a:ext cx="12188825" cy="6858000"/>
          </a:xfrm>
          <a:prstGeom prst="rect">
            <a:avLst/>
          </a:prstGeom>
        </p:spPr>
      </p:pic>
      <p:sp>
        <p:nvSpPr>
          <p:cNvPr id="18" name="Rectangle 17">
            <a:extLst>
              <a:ext uri="{FF2B5EF4-FFF2-40B4-BE49-F238E27FC236}">
                <a16:creationId xmlns:a16="http://schemas.microsoft.com/office/drawing/2014/main" id="{3F253AD5-FCE0-3F46-B1F9-D9DB51DAF60B}"/>
              </a:ext>
            </a:extLst>
          </p:cNvPr>
          <p:cNvSpPr/>
          <p:nvPr/>
        </p:nvSpPr>
        <p:spPr>
          <a:xfrm>
            <a:off x="776200" y="2204948"/>
            <a:ext cx="9836265" cy="1754326"/>
          </a:xfrm>
          <a:prstGeom prst="rect">
            <a:avLst/>
          </a:prstGeom>
          <a:noFill/>
        </p:spPr>
        <p:txBody>
          <a:bodyPr wrap="squar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Gather Statistics for Peering / Transit Analysis</a:t>
            </a:r>
          </a:p>
        </p:txBody>
      </p:sp>
      <p:sp>
        <p:nvSpPr>
          <p:cNvPr id="19" name="Rectangle 18">
            <a:extLst>
              <a:ext uri="{FF2B5EF4-FFF2-40B4-BE49-F238E27FC236}">
                <a16:creationId xmlns:a16="http://schemas.microsoft.com/office/drawing/2014/main" id="{AE4B8545-B4EA-4E42-8EF6-81ECCEB354F9}"/>
              </a:ext>
            </a:extLst>
          </p:cNvPr>
          <p:cNvSpPr/>
          <p:nvPr/>
        </p:nvSpPr>
        <p:spPr>
          <a:xfrm>
            <a:off x="905671" y="1819509"/>
            <a:ext cx="9836265" cy="2585323"/>
          </a:xfrm>
          <a:prstGeom prst="rect">
            <a:avLst/>
          </a:prstGeom>
          <a:noFill/>
        </p:spPr>
        <p:txBody>
          <a:bodyPr wrap="square" lIns="91440" tIns="45720" rIns="91440" bIns="45720">
            <a:spAutoFit/>
          </a:bodyPr>
          <a:lstStyle/>
          <a:p>
            <a:pPr algn="ctr"/>
            <a:r>
              <a:rPr lang="en-US" sz="5400" dirty="0">
                <a:ln w="0"/>
                <a:effectLst>
                  <a:outerShdw blurRad="38100" dist="19050" dir="2700000" algn="tl" rotWithShape="0">
                    <a:schemeClr val="dk1">
                      <a:alpha val="40000"/>
                    </a:schemeClr>
                  </a:outerShdw>
                </a:effectLst>
              </a:rPr>
              <a:t>Alert ASN allows for easy identification of Compromised Assets</a:t>
            </a:r>
            <a:endParaRPr lang="en-US" sz="5400" b="0" cap="none" spc="0" dirty="0">
              <a:ln w="0"/>
              <a:solidFill>
                <a:schemeClr val="tx1"/>
              </a:solidFill>
              <a:effectLst>
                <a:outerShdw blurRad="38100" dist="19050" dir="2700000" algn="tl" rotWithShape="0">
                  <a:schemeClr val="dk1">
                    <a:alpha val="40000"/>
                  </a:schemeClr>
                </a:outerShdw>
              </a:effectLst>
            </a:endParaRPr>
          </a:p>
        </p:txBody>
      </p:sp>
      <p:pic>
        <p:nvPicPr>
          <p:cNvPr id="23" name="Picture 22" descr="A picture containing graphical user interface&#10;&#10;Description automatically generated">
            <a:extLst>
              <a:ext uri="{FF2B5EF4-FFF2-40B4-BE49-F238E27FC236}">
                <a16:creationId xmlns:a16="http://schemas.microsoft.com/office/drawing/2014/main" id="{8F4A3AC3-A0E0-6844-B74E-29C040494158}"/>
              </a:ext>
            </a:extLst>
          </p:cNvPr>
          <p:cNvPicPr>
            <a:picLocks noChangeAspect="1"/>
          </p:cNvPicPr>
          <p:nvPr/>
        </p:nvPicPr>
        <p:blipFill>
          <a:blip r:embed="rId5"/>
          <a:stretch>
            <a:fillRect/>
          </a:stretch>
        </p:blipFill>
        <p:spPr>
          <a:xfrm>
            <a:off x="265112" y="1061286"/>
            <a:ext cx="11658600" cy="4191000"/>
          </a:xfrm>
          <a:prstGeom prst="rect">
            <a:avLst/>
          </a:prstGeom>
        </p:spPr>
      </p:pic>
      <p:sp>
        <p:nvSpPr>
          <p:cNvPr id="24" name="Rectangle 23">
            <a:extLst>
              <a:ext uri="{FF2B5EF4-FFF2-40B4-BE49-F238E27FC236}">
                <a16:creationId xmlns:a16="http://schemas.microsoft.com/office/drawing/2014/main" id="{4ADE39F6-0462-0748-AF0A-CC6C0EE7BC9B}"/>
              </a:ext>
            </a:extLst>
          </p:cNvPr>
          <p:cNvSpPr/>
          <p:nvPr/>
        </p:nvSpPr>
        <p:spPr>
          <a:xfrm>
            <a:off x="776200" y="2106134"/>
            <a:ext cx="9836265" cy="1754326"/>
          </a:xfrm>
          <a:prstGeom prst="rect">
            <a:avLst/>
          </a:prstGeom>
          <a:noFill/>
        </p:spPr>
        <p:txBody>
          <a:bodyPr wrap="square" lIns="91440" tIns="45720" rIns="91440" bIns="45720">
            <a:spAutoFit/>
          </a:bodyPr>
          <a:lstStyle/>
          <a:p>
            <a:pPr algn="ctr"/>
            <a:r>
              <a:rPr lang="en-US" sz="5400" dirty="0">
                <a:ln w="0"/>
                <a:effectLst>
                  <a:outerShdw blurRad="38100" dist="19050" dir="2700000" algn="tl" rotWithShape="0">
                    <a:schemeClr val="dk1">
                      <a:alpha val="40000"/>
                    </a:schemeClr>
                  </a:outerShdw>
                </a:effectLst>
              </a:rPr>
              <a:t>Identify Botnet families and trend activity over time</a:t>
            </a:r>
            <a:endParaRPr lang="en-US" sz="5400" b="0" cap="none" spc="0" dirty="0">
              <a:ln w="0"/>
              <a:solidFill>
                <a:schemeClr val="tx1"/>
              </a:solidFill>
              <a:effectLst>
                <a:outerShdw blurRad="38100" dist="19050" dir="2700000" algn="tl" rotWithShape="0">
                  <a:schemeClr val="dk1">
                    <a:alpha val="40000"/>
                  </a:schemeClr>
                </a:outerShdw>
              </a:effectLst>
            </a:endParaRPr>
          </a:p>
        </p:txBody>
      </p:sp>
      <p:pic>
        <p:nvPicPr>
          <p:cNvPr id="26" name="Picture 25" descr="Text&#10;&#10;Description automatically generated">
            <a:extLst>
              <a:ext uri="{FF2B5EF4-FFF2-40B4-BE49-F238E27FC236}">
                <a16:creationId xmlns:a16="http://schemas.microsoft.com/office/drawing/2014/main" id="{62B404AA-2191-C34B-A0ED-0167227BE4E3}"/>
              </a:ext>
            </a:extLst>
          </p:cNvPr>
          <p:cNvPicPr>
            <a:picLocks noChangeAspect="1"/>
          </p:cNvPicPr>
          <p:nvPr/>
        </p:nvPicPr>
        <p:blipFill>
          <a:blip r:embed="rId6"/>
          <a:stretch>
            <a:fillRect/>
          </a:stretch>
        </p:blipFill>
        <p:spPr>
          <a:xfrm>
            <a:off x="2591534" y="0"/>
            <a:ext cx="6582455" cy="6858000"/>
          </a:xfrm>
          <a:prstGeom prst="rect">
            <a:avLst/>
          </a:prstGeom>
        </p:spPr>
      </p:pic>
    </p:spTree>
    <p:extLst>
      <p:ext uri="{BB962C8B-B14F-4D97-AF65-F5344CB8AC3E}">
        <p14:creationId xmlns:p14="http://schemas.microsoft.com/office/powerpoint/2010/main" val="3517770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18"/>
                                        </p:tgtEl>
                                      </p:cBhvr>
                                    </p:animEffect>
                                    <p:set>
                                      <p:cBhvr>
                                        <p:cTn id="12" dur="1" fill="hold">
                                          <p:stCondLst>
                                            <p:cond delay="499"/>
                                          </p:stCondLst>
                                        </p:cTn>
                                        <p:tgtEl>
                                          <p:spTgt spid="18"/>
                                        </p:tgtEl>
                                        <p:attrNameLst>
                                          <p:attrName>style.visibility</p:attrName>
                                        </p:attrNameLst>
                                      </p:cBhvr>
                                      <p:to>
                                        <p:strVal val="hidden"/>
                                      </p:to>
                                    </p:set>
                                  </p:childTnLst>
                                </p:cTn>
                              </p:par>
                              <p:par>
                                <p:cTn id="13" presetID="10"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15"/>
                                        </p:tgtEl>
                                      </p:cBhvr>
                                    </p:animEffect>
                                    <p:set>
                                      <p:cBhvr>
                                        <p:cTn id="20" dur="1" fill="hold">
                                          <p:stCondLst>
                                            <p:cond delay="499"/>
                                          </p:stCondLst>
                                        </p:cTn>
                                        <p:tgtEl>
                                          <p:spTgt spid="15"/>
                                        </p:tgtEl>
                                        <p:attrNameLst>
                                          <p:attrName>style.visibility</p:attrName>
                                        </p:attrNameLst>
                                      </p:cBhvr>
                                      <p:to>
                                        <p:strVal val="hidden"/>
                                      </p:to>
                                    </p:set>
                                  </p:childTnLst>
                                </p:cTn>
                              </p:par>
                              <p:par>
                                <p:cTn id="21" presetID="10" presetClass="entr" presetSubtype="0"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500"/>
                                        <p:tgtEl>
                                          <p:spTgt spid="19"/>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grpId="1" nodeType="clickEffect">
                                  <p:stCondLst>
                                    <p:cond delay="0"/>
                                  </p:stCondLst>
                                  <p:childTnLst>
                                    <p:animEffect transition="out" filter="fade">
                                      <p:cBhvr>
                                        <p:cTn id="27" dur="500"/>
                                        <p:tgtEl>
                                          <p:spTgt spid="19"/>
                                        </p:tgtEl>
                                      </p:cBhvr>
                                    </p:animEffect>
                                    <p:set>
                                      <p:cBhvr>
                                        <p:cTn id="28" dur="1" fill="hold">
                                          <p:stCondLst>
                                            <p:cond delay="499"/>
                                          </p:stCondLst>
                                        </p:cTn>
                                        <p:tgtEl>
                                          <p:spTgt spid="19"/>
                                        </p:tgtEl>
                                        <p:attrNameLst>
                                          <p:attrName>style.visibility</p:attrName>
                                        </p:attrNameLst>
                                      </p:cBhvr>
                                      <p:to>
                                        <p:strVal val="hidden"/>
                                      </p:to>
                                    </p:set>
                                  </p:childTnLst>
                                </p:cTn>
                              </p:par>
                              <p:par>
                                <p:cTn id="29" presetID="10" presetClass="entr" presetSubtype="0" fill="hold" nodeType="with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fade">
                                      <p:cBhvr>
                                        <p:cTn id="31" dur="500"/>
                                        <p:tgtEl>
                                          <p:spTgt spid="23"/>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nodeType="clickEffect">
                                  <p:stCondLst>
                                    <p:cond delay="0"/>
                                  </p:stCondLst>
                                  <p:childTnLst>
                                    <p:animEffect transition="out" filter="fade">
                                      <p:cBhvr>
                                        <p:cTn id="35" dur="500"/>
                                        <p:tgtEl>
                                          <p:spTgt spid="23"/>
                                        </p:tgtEl>
                                      </p:cBhvr>
                                    </p:animEffect>
                                    <p:set>
                                      <p:cBhvr>
                                        <p:cTn id="36" dur="1" fill="hold">
                                          <p:stCondLst>
                                            <p:cond delay="499"/>
                                          </p:stCondLst>
                                        </p:cTn>
                                        <p:tgtEl>
                                          <p:spTgt spid="23"/>
                                        </p:tgtEl>
                                        <p:attrNameLst>
                                          <p:attrName>style.visibility</p:attrName>
                                        </p:attrNameLst>
                                      </p:cBhvr>
                                      <p:to>
                                        <p:strVal val="hidden"/>
                                      </p:to>
                                    </p:set>
                                  </p:childTnLst>
                                </p:cTn>
                              </p:par>
                              <p:par>
                                <p:cTn id="37" presetID="10" presetClass="entr" presetSubtype="0" fill="hold" grpId="0" nodeType="with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fade">
                                      <p:cBhvr>
                                        <p:cTn id="39" dur="500"/>
                                        <p:tgtEl>
                                          <p:spTgt spid="24"/>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xit" presetSubtype="0" fill="hold" grpId="1" nodeType="clickEffect">
                                  <p:stCondLst>
                                    <p:cond delay="0"/>
                                  </p:stCondLst>
                                  <p:childTnLst>
                                    <p:animEffect transition="out" filter="fade">
                                      <p:cBhvr>
                                        <p:cTn id="43" dur="500"/>
                                        <p:tgtEl>
                                          <p:spTgt spid="24"/>
                                        </p:tgtEl>
                                      </p:cBhvr>
                                    </p:animEffect>
                                    <p:set>
                                      <p:cBhvr>
                                        <p:cTn id="44" dur="1" fill="hold">
                                          <p:stCondLst>
                                            <p:cond delay="499"/>
                                          </p:stCondLst>
                                        </p:cTn>
                                        <p:tgtEl>
                                          <p:spTgt spid="24"/>
                                        </p:tgtEl>
                                        <p:attrNameLst>
                                          <p:attrName>style.visibility</p:attrName>
                                        </p:attrNameLst>
                                      </p:cBhvr>
                                      <p:to>
                                        <p:strVal val="hidden"/>
                                      </p:to>
                                    </p:set>
                                  </p:childTnLst>
                                </p:cTn>
                              </p:par>
                              <p:par>
                                <p:cTn id="45" presetID="10" presetClass="entr" presetSubtype="0" fill="hold" nodeType="withEffect">
                                  <p:stCondLst>
                                    <p:cond delay="0"/>
                                  </p:stCondLst>
                                  <p:childTnLst>
                                    <p:set>
                                      <p:cBhvr>
                                        <p:cTn id="46" dur="1" fill="hold">
                                          <p:stCondLst>
                                            <p:cond delay="0"/>
                                          </p:stCondLst>
                                        </p:cTn>
                                        <p:tgtEl>
                                          <p:spTgt spid="26"/>
                                        </p:tgtEl>
                                        <p:attrNameLst>
                                          <p:attrName>style.visibility</p:attrName>
                                        </p:attrNameLst>
                                      </p:cBhvr>
                                      <p:to>
                                        <p:strVal val="visible"/>
                                      </p:to>
                                    </p:set>
                                    <p:animEffect transition="in" filter="fade">
                                      <p:cBhvr>
                                        <p:cTn id="4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8" grpId="1"/>
      <p:bldP spid="19" grpId="0"/>
      <p:bldP spid="19" grpId="1"/>
      <p:bldP spid="24" grpId="0"/>
      <p:bldP spid="24"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L-Shape 52">
            <a:extLst>
              <a:ext uri="{FF2B5EF4-FFF2-40B4-BE49-F238E27FC236}">
                <a16:creationId xmlns:a16="http://schemas.microsoft.com/office/drawing/2014/main" id="{549BB710-10FA-5246-AAB2-773E3BB0AD4C}"/>
              </a:ext>
            </a:extLst>
          </p:cNvPr>
          <p:cNvSpPr/>
          <p:nvPr/>
        </p:nvSpPr>
        <p:spPr>
          <a:xfrm rot="5400000">
            <a:off x="7838021" y="498301"/>
            <a:ext cx="532128" cy="2101713"/>
          </a:xfrm>
          <a:prstGeom prst="corner">
            <a:avLst/>
          </a:prstGeom>
          <a:solidFill>
            <a:srgbClr val="8BB7F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2000">
              <a:latin typeface="Tahoma" charset="0"/>
              <a:ea typeface="Tahoma" charset="0"/>
              <a:cs typeface="Tahoma" charset="0"/>
            </a:endParaRPr>
          </a:p>
        </p:txBody>
      </p:sp>
      <p:sp>
        <p:nvSpPr>
          <p:cNvPr id="54" name="Rectangle 53">
            <a:extLst>
              <a:ext uri="{FF2B5EF4-FFF2-40B4-BE49-F238E27FC236}">
                <a16:creationId xmlns:a16="http://schemas.microsoft.com/office/drawing/2014/main" id="{3598253A-D38B-F148-B8B5-607E4E775B08}"/>
              </a:ext>
            </a:extLst>
          </p:cNvPr>
          <p:cNvSpPr/>
          <p:nvPr/>
        </p:nvSpPr>
        <p:spPr>
          <a:xfrm>
            <a:off x="7053395" y="1680897"/>
            <a:ext cx="265176" cy="826815"/>
          </a:xfrm>
          <a:prstGeom prst="rect">
            <a:avLst/>
          </a:prstGeom>
          <a:solidFill>
            <a:srgbClr val="8BB7F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2000">
              <a:latin typeface="Tahoma" charset="0"/>
              <a:ea typeface="Tahoma" charset="0"/>
              <a:cs typeface="Tahoma" charset="0"/>
            </a:endParaRPr>
          </a:p>
        </p:txBody>
      </p:sp>
      <p:sp>
        <p:nvSpPr>
          <p:cNvPr id="2" name="Title 1">
            <a:extLst>
              <a:ext uri="{FF2B5EF4-FFF2-40B4-BE49-F238E27FC236}">
                <a16:creationId xmlns:a16="http://schemas.microsoft.com/office/drawing/2014/main" id="{A6328A12-2DB2-49AB-8508-E214B681BD06}"/>
              </a:ext>
            </a:extLst>
          </p:cNvPr>
          <p:cNvSpPr>
            <a:spLocks noGrp="1"/>
          </p:cNvSpPr>
          <p:nvPr>
            <p:ph type="title"/>
          </p:nvPr>
        </p:nvSpPr>
        <p:spPr>
          <a:xfrm>
            <a:off x="359909" y="151630"/>
            <a:ext cx="10363200" cy="430764"/>
          </a:xfrm>
        </p:spPr>
        <p:txBody>
          <a:bodyPr/>
          <a:lstStyle/>
          <a:p>
            <a:r>
              <a:rPr lang="en-US" dirty="0"/>
              <a:t>Where to gather data from?</a:t>
            </a:r>
          </a:p>
        </p:txBody>
      </p:sp>
      <p:pic>
        <p:nvPicPr>
          <p:cNvPr id="5" name="Picture 4" descr="A picture containing lamp&#10;&#10;Description automatically generated">
            <a:extLst>
              <a:ext uri="{FF2B5EF4-FFF2-40B4-BE49-F238E27FC236}">
                <a16:creationId xmlns:a16="http://schemas.microsoft.com/office/drawing/2014/main" id="{CA07BDC2-6318-4A68-800D-A86E44A69A9D}"/>
              </a:ext>
            </a:extLst>
          </p:cNvPr>
          <p:cNvPicPr>
            <a:picLocks noChangeAspect="1"/>
          </p:cNvPicPr>
          <p:nvPr/>
        </p:nvPicPr>
        <p:blipFill rotWithShape="1">
          <a:blip r:embed="rId3"/>
          <a:srcRect t="19518" b="20622"/>
          <a:stretch/>
        </p:blipFill>
        <p:spPr>
          <a:xfrm>
            <a:off x="10168127" y="188415"/>
            <a:ext cx="1467915" cy="471607"/>
          </a:xfrm>
          <a:prstGeom prst="rect">
            <a:avLst/>
          </a:prstGeom>
        </p:spPr>
      </p:pic>
      <p:sp>
        <p:nvSpPr>
          <p:cNvPr id="13" name="Can 12">
            <a:extLst>
              <a:ext uri="{FF2B5EF4-FFF2-40B4-BE49-F238E27FC236}">
                <a16:creationId xmlns:a16="http://schemas.microsoft.com/office/drawing/2014/main" id="{C02DD8B4-73B3-AD47-A0B9-E0929DF253D2}"/>
              </a:ext>
            </a:extLst>
          </p:cNvPr>
          <p:cNvSpPr/>
          <p:nvPr/>
        </p:nvSpPr>
        <p:spPr>
          <a:xfrm rot="10800000">
            <a:off x="7053230" y="3096071"/>
            <a:ext cx="232067" cy="1815793"/>
          </a:xfrm>
          <a:prstGeom prst="can">
            <a:avLst/>
          </a:prstGeom>
          <a:solidFill>
            <a:srgbClr val="8BB7F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2000">
              <a:latin typeface="Tahoma" charset="0"/>
              <a:ea typeface="Tahoma" charset="0"/>
              <a:cs typeface="Tahoma" charset="0"/>
            </a:endParaRPr>
          </a:p>
        </p:txBody>
      </p:sp>
      <p:sp>
        <p:nvSpPr>
          <p:cNvPr id="16" name="Can 15">
            <a:extLst>
              <a:ext uri="{FF2B5EF4-FFF2-40B4-BE49-F238E27FC236}">
                <a16:creationId xmlns:a16="http://schemas.microsoft.com/office/drawing/2014/main" id="{F08AF4C3-4C40-7244-AACE-976AAC6F5885}"/>
              </a:ext>
            </a:extLst>
          </p:cNvPr>
          <p:cNvSpPr/>
          <p:nvPr/>
        </p:nvSpPr>
        <p:spPr>
          <a:xfrm rot="5400000">
            <a:off x="8474294" y="1722361"/>
            <a:ext cx="208754" cy="2257068"/>
          </a:xfrm>
          <a:prstGeom prst="can">
            <a:avLst/>
          </a:prstGeom>
          <a:solidFill>
            <a:srgbClr val="8BB7F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2000">
              <a:latin typeface="Tahoma" charset="0"/>
              <a:ea typeface="Tahoma" charset="0"/>
              <a:cs typeface="Tahoma" charset="0"/>
            </a:endParaRPr>
          </a:p>
        </p:txBody>
      </p:sp>
      <p:sp>
        <p:nvSpPr>
          <p:cNvPr id="17" name="Can 16">
            <a:extLst>
              <a:ext uri="{FF2B5EF4-FFF2-40B4-BE49-F238E27FC236}">
                <a16:creationId xmlns:a16="http://schemas.microsoft.com/office/drawing/2014/main" id="{EF1351AF-DA9C-4846-954D-4CE91D6E49BA}"/>
              </a:ext>
            </a:extLst>
          </p:cNvPr>
          <p:cNvSpPr/>
          <p:nvPr/>
        </p:nvSpPr>
        <p:spPr>
          <a:xfrm rot="16200000">
            <a:off x="5612427" y="1730775"/>
            <a:ext cx="208752" cy="2257067"/>
          </a:xfrm>
          <a:prstGeom prst="can">
            <a:avLst/>
          </a:prstGeom>
          <a:solidFill>
            <a:srgbClr val="8BB7F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2000">
              <a:latin typeface="Tahoma" charset="0"/>
              <a:ea typeface="Tahoma" charset="0"/>
              <a:cs typeface="Tahoma" charset="0"/>
            </a:endParaRPr>
          </a:p>
        </p:txBody>
      </p:sp>
      <p:sp>
        <p:nvSpPr>
          <p:cNvPr id="19" name="Can 18">
            <a:extLst>
              <a:ext uri="{FF2B5EF4-FFF2-40B4-BE49-F238E27FC236}">
                <a16:creationId xmlns:a16="http://schemas.microsoft.com/office/drawing/2014/main" id="{5AF80FD6-09EE-F24F-A7CE-20FF3B6FB3AA}"/>
              </a:ext>
            </a:extLst>
          </p:cNvPr>
          <p:cNvSpPr/>
          <p:nvPr/>
        </p:nvSpPr>
        <p:spPr>
          <a:xfrm rot="10800000">
            <a:off x="7107428" y="4704946"/>
            <a:ext cx="94505" cy="276917"/>
          </a:xfrm>
          <a:prstGeom prst="can">
            <a:avLst/>
          </a:prstGeom>
          <a:solidFill>
            <a:srgbClr val="8BB7F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2000">
              <a:latin typeface="Tahoma" charset="0"/>
              <a:ea typeface="Tahoma" charset="0"/>
              <a:cs typeface="Tahoma" charset="0"/>
            </a:endParaRPr>
          </a:p>
        </p:txBody>
      </p:sp>
      <p:sp>
        <p:nvSpPr>
          <p:cNvPr id="20" name="Can 19">
            <a:extLst>
              <a:ext uri="{FF2B5EF4-FFF2-40B4-BE49-F238E27FC236}">
                <a16:creationId xmlns:a16="http://schemas.microsoft.com/office/drawing/2014/main" id="{E9EE2F77-C23E-EA40-A92F-6442AB8263BA}"/>
              </a:ext>
            </a:extLst>
          </p:cNvPr>
          <p:cNvSpPr/>
          <p:nvPr/>
        </p:nvSpPr>
        <p:spPr>
          <a:xfrm rot="10800000">
            <a:off x="7100261" y="5192263"/>
            <a:ext cx="94505" cy="276917"/>
          </a:xfrm>
          <a:prstGeom prst="can">
            <a:avLst/>
          </a:prstGeom>
          <a:solidFill>
            <a:srgbClr val="8BB7F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2000">
              <a:latin typeface="Tahoma" charset="0"/>
              <a:ea typeface="Tahoma" charset="0"/>
              <a:cs typeface="Tahoma" charset="0"/>
            </a:endParaRPr>
          </a:p>
        </p:txBody>
      </p:sp>
      <p:pic>
        <p:nvPicPr>
          <p:cNvPr id="11" name="Graphic 10" descr="Programmer female outline">
            <a:extLst>
              <a:ext uri="{FF2B5EF4-FFF2-40B4-BE49-F238E27FC236}">
                <a16:creationId xmlns:a16="http://schemas.microsoft.com/office/drawing/2014/main" id="{6D5B3662-F688-4C4F-BE2F-81D44A9FFDA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283954" y="6027986"/>
            <a:ext cx="536097" cy="536097"/>
          </a:xfrm>
          <a:prstGeom prst="rect">
            <a:avLst/>
          </a:prstGeom>
        </p:spPr>
      </p:pic>
      <p:pic>
        <p:nvPicPr>
          <p:cNvPr id="25" name="Graphic 24" descr="Programmer male with solid fill">
            <a:extLst>
              <a:ext uri="{FF2B5EF4-FFF2-40B4-BE49-F238E27FC236}">
                <a16:creationId xmlns:a16="http://schemas.microsoft.com/office/drawing/2014/main" id="{B29AB898-A84D-AF4E-B09E-863BDA11CB2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459636" y="6109522"/>
            <a:ext cx="495021" cy="495021"/>
          </a:xfrm>
          <a:prstGeom prst="rect">
            <a:avLst/>
          </a:prstGeom>
        </p:spPr>
      </p:pic>
      <p:sp>
        <p:nvSpPr>
          <p:cNvPr id="26" name="Rectangle 25">
            <a:extLst>
              <a:ext uri="{FF2B5EF4-FFF2-40B4-BE49-F238E27FC236}">
                <a16:creationId xmlns:a16="http://schemas.microsoft.com/office/drawing/2014/main" id="{2041644B-F254-E14E-8F1F-A0C0CB6702E9}"/>
              </a:ext>
            </a:extLst>
          </p:cNvPr>
          <p:cNvSpPr/>
          <p:nvPr/>
        </p:nvSpPr>
        <p:spPr>
          <a:xfrm>
            <a:off x="7517501" y="6027986"/>
            <a:ext cx="79700" cy="81536"/>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2000">
              <a:latin typeface="Tahoma" charset="0"/>
              <a:ea typeface="Tahoma" charset="0"/>
              <a:cs typeface="Tahoma" charset="0"/>
            </a:endParaRPr>
          </a:p>
        </p:txBody>
      </p:sp>
      <p:pic>
        <p:nvPicPr>
          <p:cNvPr id="18" name="Picture 2" descr="Router Icons - Free Download, PNG and SVG">
            <a:extLst>
              <a:ext uri="{FF2B5EF4-FFF2-40B4-BE49-F238E27FC236}">
                <a16:creationId xmlns:a16="http://schemas.microsoft.com/office/drawing/2014/main" id="{EE760DF7-1058-3447-AB5B-7F03160707F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0800000">
            <a:off x="6934326" y="4789392"/>
            <a:ext cx="487315" cy="487315"/>
          </a:xfrm>
          <a:prstGeom prst="rect">
            <a:avLst/>
          </a:prstGeom>
          <a:noFill/>
          <a:extLst>
            <a:ext uri="{909E8E84-426E-40DD-AFC4-6F175D3DCCD1}">
              <a14:hiddenFill xmlns:a14="http://schemas.microsoft.com/office/drawing/2010/main">
                <a:solidFill>
                  <a:srgbClr val="FFFFFF"/>
                </a:solidFill>
              </a14:hiddenFill>
            </a:ext>
          </a:extLst>
        </p:spPr>
      </p:pic>
      <p:sp>
        <p:nvSpPr>
          <p:cNvPr id="31" name="Rectangle 30">
            <a:extLst>
              <a:ext uri="{FF2B5EF4-FFF2-40B4-BE49-F238E27FC236}">
                <a16:creationId xmlns:a16="http://schemas.microsoft.com/office/drawing/2014/main" id="{E6911977-1D64-8049-BF8E-9B67B83A14A5}"/>
              </a:ext>
            </a:extLst>
          </p:cNvPr>
          <p:cNvSpPr/>
          <p:nvPr/>
        </p:nvSpPr>
        <p:spPr>
          <a:xfrm rot="150354">
            <a:off x="9733130" y="2771789"/>
            <a:ext cx="79700" cy="81536"/>
          </a:xfrm>
          <a:prstGeom prst="rect">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2000">
              <a:latin typeface="Tahoma" charset="0"/>
              <a:ea typeface="Tahoma" charset="0"/>
              <a:cs typeface="Tahoma" charset="0"/>
            </a:endParaRPr>
          </a:p>
        </p:txBody>
      </p:sp>
      <p:sp>
        <p:nvSpPr>
          <p:cNvPr id="36" name="Rectangle 35">
            <a:extLst>
              <a:ext uri="{FF2B5EF4-FFF2-40B4-BE49-F238E27FC236}">
                <a16:creationId xmlns:a16="http://schemas.microsoft.com/office/drawing/2014/main" id="{C54673D0-D679-2A49-A3BD-235CA5BFD6FC}"/>
              </a:ext>
            </a:extLst>
          </p:cNvPr>
          <p:cNvSpPr/>
          <p:nvPr/>
        </p:nvSpPr>
        <p:spPr>
          <a:xfrm>
            <a:off x="7100260" y="2703366"/>
            <a:ext cx="101673" cy="94246"/>
          </a:xfrm>
          <a:prstGeom prst="rect">
            <a:avLst/>
          </a:prstGeom>
          <a:solidFill>
            <a:srgbClr val="0070C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2000">
              <a:solidFill>
                <a:srgbClr val="0070C0"/>
              </a:solidFill>
              <a:latin typeface="Tahoma" charset="0"/>
              <a:ea typeface="Tahoma" charset="0"/>
              <a:cs typeface="Tahoma" charset="0"/>
            </a:endParaRPr>
          </a:p>
        </p:txBody>
      </p:sp>
      <p:sp>
        <p:nvSpPr>
          <p:cNvPr id="37" name="Title 1">
            <a:extLst>
              <a:ext uri="{FF2B5EF4-FFF2-40B4-BE49-F238E27FC236}">
                <a16:creationId xmlns:a16="http://schemas.microsoft.com/office/drawing/2014/main" id="{6B80AA51-AC2F-8A48-A614-E3E764038A3B}"/>
              </a:ext>
            </a:extLst>
          </p:cNvPr>
          <p:cNvSpPr txBox="1">
            <a:spLocks/>
          </p:cNvSpPr>
          <p:nvPr/>
        </p:nvSpPr>
        <p:spPr>
          <a:xfrm>
            <a:off x="359909" y="1274205"/>
            <a:ext cx="3390705" cy="4017531"/>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000" kern="1200">
                <a:solidFill>
                  <a:schemeClr val="tx1"/>
                </a:solidFill>
                <a:latin typeface="Changa" pitchFamily="2" charset="-78"/>
                <a:ea typeface="Roboto" panose="02000000000000000000" pitchFamily="2" charset="0"/>
                <a:cs typeface="Changa" pitchFamily="2" charset="-78"/>
              </a:defRPr>
            </a:lvl1pPr>
          </a:lstStyle>
          <a:p>
            <a:pPr marL="457200" indent="-457200">
              <a:buFont typeface="Arial" panose="020B0604020202020204" pitchFamily="34" charset="0"/>
              <a:buChar char="•"/>
            </a:pPr>
            <a:r>
              <a:rPr lang="en-US" sz="1200" dirty="0"/>
              <a:t>Flow monitors are applied to the interfaces you want to observe traffic for</a:t>
            </a:r>
          </a:p>
          <a:p>
            <a:pPr marL="457200" indent="-457200">
              <a:buFont typeface="Arial" panose="020B0604020202020204" pitchFamily="34" charset="0"/>
              <a:buChar char="•"/>
            </a:pPr>
            <a:endParaRPr lang="en-US" sz="1200" dirty="0"/>
          </a:p>
          <a:p>
            <a:pPr marL="457200" indent="-457200">
              <a:buFont typeface="Arial" panose="020B0604020202020204" pitchFamily="34" charset="0"/>
              <a:buChar char="•"/>
            </a:pPr>
            <a:r>
              <a:rPr lang="en-US" sz="1200" dirty="0"/>
              <a:t>When applying flow monitors think about how traffic flows through your network to make sure you gather at funnel points.</a:t>
            </a:r>
          </a:p>
          <a:p>
            <a:r>
              <a:rPr lang="en-US" sz="1200" dirty="0"/>
              <a:t> </a:t>
            </a:r>
          </a:p>
          <a:p>
            <a:pPr marL="457200" indent="-457200">
              <a:buFont typeface="Arial" panose="020B0604020202020204" pitchFamily="34" charset="0"/>
              <a:buChar char="•"/>
            </a:pPr>
            <a:r>
              <a:rPr lang="en-US" sz="1200" dirty="0"/>
              <a:t>Configuring IPv6 Monitoring sometimes requires additional configuration</a:t>
            </a:r>
          </a:p>
        </p:txBody>
      </p:sp>
      <p:sp>
        <p:nvSpPr>
          <p:cNvPr id="33" name="Down Arrow 32">
            <a:extLst>
              <a:ext uri="{FF2B5EF4-FFF2-40B4-BE49-F238E27FC236}">
                <a16:creationId xmlns:a16="http://schemas.microsoft.com/office/drawing/2014/main" id="{AB3CEEC1-E739-0443-9E10-B63553423265}"/>
              </a:ext>
            </a:extLst>
          </p:cNvPr>
          <p:cNvSpPr/>
          <p:nvPr/>
        </p:nvSpPr>
        <p:spPr>
          <a:xfrm rot="9039310">
            <a:off x="8033855" y="2992193"/>
            <a:ext cx="294387" cy="679988"/>
          </a:xfrm>
          <a:prstGeom prst="downArrow">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2000">
              <a:latin typeface="Tahoma" charset="0"/>
              <a:ea typeface="Tahoma" charset="0"/>
              <a:cs typeface="Tahoma" charset="0"/>
            </a:endParaRPr>
          </a:p>
        </p:txBody>
      </p:sp>
      <p:sp>
        <p:nvSpPr>
          <p:cNvPr id="38" name="TextBox 37">
            <a:extLst>
              <a:ext uri="{FF2B5EF4-FFF2-40B4-BE49-F238E27FC236}">
                <a16:creationId xmlns:a16="http://schemas.microsoft.com/office/drawing/2014/main" id="{E43C4A58-D814-D24D-AACD-63F0512C57A8}"/>
              </a:ext>
            </a:extLst>
          </p:cNvPr>
          <p:cNvSpPr txBox="1"/>
          <p:nvPr/>
        </p:nvSpPr>
        <p:spPr>
          <a:xfrm>
            <a:off x="8318613" y="3575946"/>
            <a:ext cx="3390705" cy="400110"/>
          </a:xfrm>
          <a:prstGeom prst="rect">
            <a:avLst/>
          </a:prstGeom>
          <a:noFill/>
        </p:spPr>
        <p:txBody>
          <a:bodyPr wrap="square" rtlCol="0">
            <a:spAutoFit/>
          </a:bodyPr>
          <a:lstStyle/>
          <a:p>
            <a:r>
              <a:rPr lang="en-US" sz="2000" dirty="0">
                <a:latin typeface="Tahoma" charset="0"/>
                <a:ea typeface="Tahoma" charset="0"/>
                <a:cs typeface="Tahoma" charset="0"/>
              </a:rPr>
              <a:t>Flow Monitor Applied Here</a:t>
            </a:r>
          </a:p>
        </p:txBody>
      </p:sp>
      <p:sp>
        <p:nvSpPr>
          <p:cNvPr id="40" name="Down Arrow 39">
            <a:extLst>
              <a:ext uri="{FF2B5EF4-FFF2-40B4-BE49-F238E27FC236}">
                <a16:creationId xmlns:a16="http://schemas.microsoft.com/office/drawing/2014/main" id="{6674311A-373A-A040-867A-C4F11FE2817B}"/>
              </a:ext>
            </a:extLst>
          </p:cNvPr>
          <p:cNvSpPr/>
          <p:nvPr/>
        </p:nvSpPr>
        <p:spPr>
          <a:xfrm rot="19425477">
            <a:off x="6653961" y="1295446"/>
            <a:ext cx="294387" cy="679988"/>
          </a:xfrm>
          <a:prstGeom prst="downArrow">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2000">
              <a:latin typeface="Tahoma" charset="0"/>
              <a:ea typeface="Tahoma" charset="0"/>
              <a:cs typeface="Tahoma" charset="0"/>
            </a:endParaRPr>
          </a:p>
        </p:txBody>
      </p:sp>
      <p:sp>
        <p:nvSpPr>
          <p:cNvPr id="41" name="TextBox 40">
            <a:extLst>
              <a:ext uri="{FF2B5EF4-FFF2-40B4-BE49-F238E27FC236}">
                <a16:creationId xmlns:a16="http://schemas.microsoft.com/office/drawing/2014/main" id="{CE05EA5A-EE7B-3B40-B59A-93DB53712F5E}"/>
              </a:ext>
            </a:extLst>
          </p:cNvPr>
          <p:cNvSpPr txBox="1"/>
          <p:nvPr/>
        </p:nvSpPr>
        <p:spPr>
          <a:xfrm>
            <a:off x="4937697" y="795367"/>
            <a:ext cx="2257069" cy="1015663"/>
          </a:xfrm>
          <a:prstGeom prst="rect">
            <a:avLst/>
          </a:prstGeom>
          <a:noFill/>
        </p:spPr>
        <p:txBody>
          <a:bodyPr wrap="square" rtlCol="0">
            <a:spAutoFit/>
          </a:bodyPr>
          <a:lstStyle/>
          <a:p>
            <a:r>
              <a:rPr lang="en-US" sz="2000" dirty="0">
                <a:latin typeface="Tahoma" charset="0"/>
                <a:ea typeface="Tahoma" charset="0"/>
                <a:cs typeface="Tahoma" charset="0"/>
              </a:rPr>
              <a:t>Flow data exported to collector</a:t>
            </a:r>
          </a:p>
        </p:txBody>
      </p:sp>
      <p:sp>
        <p:nvSpPr>
          <p:cNvPr id="42" name="Rectangle 41">
            <a:extLst>
              <a:ext uri="{FF2B5EF4-FFF2-40B4-BE49-F238E27FC236}">
                <a16:creationId xmlns:a16="http://schemas.microsoft.com/office/drawing/2014/main" id="{54EB8F58-7DBE-AF4B-B696-F3A374D9C207}"/>
              </a:ext>
            </a:extLst>
          </p:cNvPr>
          <p:cNvSpPr/>
          <p:nvPr/>
        </p:nvSpPr>
        <p:spPr>
          <a:xfrm>
            <a:off x="7108211" y="2660686"/>
            <a:ext cx="101673" cy="94246"/>
          </a:xfrm>
          <a:prstGeom prst="rect">
            <a:avLst/>
          </a:prstGeom>
          <a:solidFill>
            <a:srgbClr val="0070C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2000">
              <a:solidFill>
                <a:srgbClr val="0070C0"/>
              </a:solidFill>
              <a:latin typeface="Tahoma" charset="0"/>
              <a:ea typeface="Tahoma" charset="0"/>
              <a:cs typeface="Tahoma" charset="0"/>
            </a:endParaRPr>
          </a:p>
        </p:txBody>
      </p:sp>
      <p:sp>
        <p:nvSpPr>
          <p:cNvPr id="43" name="Rectangle 42">
            <a:extLst>
              <a:ext uri="{FF2B5EF4-FFF2-40B4-BE49-F238E27FC236}">
                <a16:creationId xmlns:a16="http://schemas.microsoft.com/office/drawing/2014/main" id="{3DEE15E2-0527-634A-9067-55DF6C5EC1EF}"/>
              </a:ext>
            </a:extLst>
          </p:cNvPr>
          <p:cNvSpPr/>
          <p:nvPr/>
        </p:nvSpPr>
        <p:spPr>
          <a:xfrm>
            <a:off x="6481435" y="6062633"/>
            <a:ext cx="79700" cy="81536"/>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2000">
              <a:latin typeface="Tahoma" charset="0"/>
              <a:ea typeface="Tahoma" charset="0"/>
              <a:cs typeface="Tahoma" charset="0"/>
            </a:endParaRPr>
          </a:p>
        </p:txBody>
      </p:sp>
      <p:sp>
        <p:nvSpPr>
          <p:cNvPr id="44" name="Rectangle 43">
            <a:extLst>
              <a:ext uri="{FF2B5EF4-FFF2-40B4-BE49-F238E27FC236}">
                <a16:creationId xmlns:a16="http://schemas.microsoft.com/office/drawing/2014/main" id="{F9E7DBED-0C5E-2F4A-984B-EB53F33B38F3}"/>
              </a:ext>
            </a:extLst>
          </p:cNvPr>
          <p:cNvSpPr/>
          <p:nvPr/>
        </p:nvSpPr>
        <p:spPr>
          <a:xfrm rot="150354">
            <a:off x="9885530" y="2924189"/>
            <a:ext cx="79700" cy="81536"/>
          </a:xfrm>
          <a:prstGeom prst="rect">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2000">
              <a:latin typeface="Tahoma" charset="0"/>
              <a:ea typeface="Tahoma" charset="0"/>
              <a:cs typeface="Tahoma" charset="0"/>
            </a:endParaRPr>
          </a:p>
        </p:txBody>
      </p:sp>
      <p:pic>
        <p:nvPicPr>
          <p:cNvPr id="32" name="Graphic 31" descr="Cloud with solid fill">
            <a:extLst>
              <a:ext uri="{FF2B5EF4-FFF2-40B4-BE49-F238E27FC236}">
                <a16:creationId xmlns:a16="http://schemas.microsoft.com/office/drawing/2014/main" id="{2D8CDCB5-FBFB-6B45-8F61-02E52C65FC6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075974" y="1906304"/>
            <a:ext cx="1915120" cy="1915120"/>
          </a:xfrm>
          <a:prstGeom prst="rect">
            <a:avLst/>
          </a:prstGeom>
        </p:spPr>
      </p:pic>
      <p:pic>
        <p:nvPicPr>
          <p:cNvPr id="12" name="Picture 2" descr="Router Icons - Free Download, PNG and SVG">
            <a:extLst>
              <a:ext uri="{FF2B5EF4-FFF2-40B4-BE49-F238E27FC236}">
                <a16:creationId xmlns:a16="http://schemas.microsoft.com/office/drawing/2014/main" id="{461DA3D9-5D0B-544D-8372-E06F7B2C784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5400000">
            <a:off x="6552003" y="2255161"/>
            <a:ext cx="1191466" cy="1191466"/>
          </a:xfrm>
          <a:prstGeom prst="rect">
            <a:avLst/>
          </a:prstGeom>
          <a:noFill/>
          <a:extLst>
            <a:ext uri="{909E8E84-426E-40DD-AFC4-6F175D3DCCD1}">
              <a14:hiddenFill xmlns:a14="http://schemas.microsoft.com/office/drawing/2010/main">
                <a:solidFill>
                  <a:srgbClr val="FFFFFF"/>
                </a:solidFill>
              </a14:hiddenFill>
            </a:ext>
          </a:extLst>
        </p:spPr>
      </p:pic>
      <p:sp>
        <p:nvSpPr>
          <p:cNvPr id="45" name="Down Arrow 44">
            <a:extLst>
              <a:ext uri="{FF2B5EF4-FFF2-40B4-BE49-F238E27FC236}">
                <a16:creationId xmlns:a16="http://schemas.microsoft.com/office/drawing/2014/main" id="{03654BAD-CBED-474A-A552-477C84A63E59}"/>
              </a:ext>
            </a:extLst>
          </p:cNvPr>
          <p:cNvSpPr/>
          <p:nvPr/>
        </p:nvSpPr>
        <p:spPr>
          <a:xfrm rot="12460391">
            <a:off x="5885119" y="2942060"/>
            <a:ext cx="294387" cy="679988"/>
          </a:xfrm>
          <a:prstGeom prst="downArrow">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2000">
              <a:latin typeface="Tahoma" charset="0"/>
              <a:ea typeface="Tahoma" charset="0"/>
              <a:cs typeface="Tahoma" charset="0"/>
            </a:endParaRPr>
          </a:p>
        </p:txBody>
      </p:sp>
      <p:sp>
        <p:nvSpPr>
          <p:cNvPr id="46" name="TextBox 45">
            <a:extLst>
              <a:ext uri="{FF2B5EF4-FFF2-40B4-BE49-F238E27FC236}">
                <a16:creationId xmlns:a16="http://schemas.microsoft.com/office/drawing/2014/main" id="{0B151A92-40D5-E84E-ACC3-7B170F19AA9B}"/>
              </a:ext>
            </a:extLst>
          </p:cNvPr>
          <p:cNvSpPr txBox="1"/>
          <p:nvPr/>
        </p:nvSpPr>
        <p:spPr>
          <a:xfrm rot="252282">
            <a:off x="3951918" y="3707532"/>
            <a:ext cx="2958791" cy="400110"/>
          </a:xfrm>
          <a:prstGeom prst="rect">
            <a:avLst/>
          </a:prstGeom>
          <a:noFill/>
        </p:spPr>
        <p:txBody>
          <a:bodyPr wrap="square" rtlCol="0">
            <a:spAutoFit/>
          </a:bodyPr>
          <a:lstStyle/>
          <a:p>
            <a:r>
              <a:rPr lang="en-US" sz="2000" dirty="0">
                <a:latin typeface="Tahoma" charset="0"/>
                <a:ea typeface="Tahoma" charset="0"/>
                <a:cs typeface="Tahoma" charset="0"/>
              </a:rPr>
              <a:t>No Flow Monitor Applied</a:t>
            </a:r>
          </a:p>
        </p:txBody>
      </p:sp>
      <p:sp>
        <p:nvSpPr>
          <p:cNvPr id="47" name="TextBox 46">
            <a:extLst>
              <a:ext uri="{FF2B5EF4-FFF2-40B4-BE49-F238E27FC236}">
                <a16:creationId xmlns:a16="http://schemas.microsoft.com/office/drawing/2014/main" id="{000D2383-2C89-5B4E-84B3-4A73D8F0CC8F}"/>
              </a:ext>
            </a:extLst>
          </p:cNvPr>
          <p:cNvSpPr txBox="1"/>
          <p:nvPr/>
        </p:nvSpPr>
        <p:spPr>
          <a:xfrm>
            <a:off x="4335589" y="1052810"/>
            <a:ext cx="2766955" cy="400110"/>
          </a:xfrm>
          <a:prstGeom prst="rect">
            <a:avLst/>
          </a:prstGeom>
          <a:noFill/>
        </p:spPr>
        <p:txBody>
          <a:bodyPr wrap="square" rtlCol="0">
            <a:spAutoFit/>
          </a:bodyPr>
          <a:lstStyle/>
          <a:p>
            <a:r>
              <a:rPr lang="en-US" sz="2000" dirty="0">
                <a:latin typeface="Tahoma" charset="0"/>
                <a:ea typeface="Tahoma" charset="0"/>
                <a:cs typeface="Tahoma" charset="0"/>
              </a:rPr>
              <a:t>No Flows Exported</a:t>
            </a:r>
          </a:p>
        </p:txBody>
      </p:sp>
      <p:pic>
        <p:nvPicPr>
          <p:cNvPr id="48" name="Graphic 47" descr="Cloud with solid fill">
            <a:extLst>
              <a:ext uri="{FF2B5EF4-FFF2-40B4-BE49-F238E27FC236}">
                <a16:creationId xmlns:a16="http://schemas.microsoft.com/office/drawing/2014/main" id="{92CC524F-A1BE-A547-9F67-862E79B56FBC}"/>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395524" y="1797372"/>
            <a:ext cx="1915120" cy="1915120"/>
          </a:xfrm>
          <a:prstGeom prst="rect">
            <a:avLst/>
          </a:prstGeom>
        </p:spPr>
      </p:pic>
      <p:pic>
        <p:nvPicPr>
          <p:cNvPr id="49" name="Graphic 48" descr="Cloud with solid fill">
            <a:extLst>
              <a:ext uri="{FF2B5EF4-FFF2-40B4-BE49-F238E27FC236}">
                <a16:creationId xmlns:a16="http://schemas.microsoft.com/office/drawing/2014/main" id="{A84A18A5-BCF6-B24C-B6A7-4104DCEC4C5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745768" y="352169"/>
            <a:ext cx="1915120" cy="1915120"/>
          </a:xfrm>
          <a:prstGeom prst="rect">
            <a:avLst/>
          </a:prstGeom>
        </p:spPr>
      </p:pic>
      <p:sp>
        <p:nvSpPr>
          <p:cNvPr id="55" name="TextBox 54">
            <a:extLst>
              <a:ext uri="{FF2B5EF4-FFF2-40B4-BE49-F238E27FC236}">
                <a16:creationId xmlns:a16="http://schemas.microsoft.com/office/drawing/2014/main" id="{5E9CA9E1-4D3A-8245-B7A0-69E4E42CBB0C}"/>
              </a:ext>
            </a:extLst>
          </p:cNvPr>
          <p:cNvSpPr txBox="1"/>
          <p:nvPr/>
        </p:nvSpPr>
        <p:spPr>
          <a:xfrm>
            <a:off x="8937531" y="1251108"/>
            <a:ext cx="1409977" cy="400110"/>
          </a:xfrm>
          <a:prstGeom prst="rect">
            <a:avLst/>
          </a:prstGeom>
          <a:noFill/>
        </p:spPr>
        <p:txBody>
          <a:bodyPr wrap="square" rtlCol="0">
            <a:spAutoFit/>
          </a:bodyPr>
          <a:lstStyle/>
          <a:p>
            <a:r>
              <a:rPr lang="en-US" sz="2000" dirty="0" err="1">
                <a:latin typeface="Tahoma" charset="0"/>
                <a:ea typeface="Tahoma" charset="0"/>
                <a:cs typeface="Tahoma" charset="0"/>
              </a:rPr>
              <a:t>NimbusTM</a:t>
            </a:r>
            <a:endParaRPr lang="en-US" sz="2000" dirty="0">
              <a:latin typeface="Tahoma" charset="0"/>
              <a:ea typeface="Tahoma" charset="0"/>
              <a:cs typeface="Tahoma" charset="0"/>
            </a:endParaRPr>
          </a:p>
        </p:txBody>
      </p:sp>
      <p:sp>
        <p:nvSpPr>
          <p:cNvPr id="57" name="TextBox 56">
            <a:extLst>
              <a:ext uri="{FF2B5EF4-FFF2-40B4-BE49-F238E27FC236}">
                <a16:creationId xmlns:a16="http://schemas.microsoft.com/office/drawing/2014/main" id="{CE1C6194-E245-2348-A2AB-33B05D63F4B6}"/>
              </a:ext>
            </a:extLst>
          </p:cNvPr>
          <p:cNvSpPr txBox="1"/>
          <p:nvPr/>
        </p:nvSpPr>
        <p:spPr>
          <a:xfrm>
            <a:off x="9361329" y="2746518"/>
            <a:ext cx="1409977" cy="400110"/>
          </a:xfrm>
          <a:prstGeom prst="rect">
            <a:avLst/>
          </a:prstGeom>
          <a:noFill/>
        </p:spPr>
        <p:txBody>
          <a:bodyPr wrap="square" rtlCol="0">
            <a:spAutoFit/>
          </a:bodyPr>
          <a:lstStyle/>
          <a:p>
            <a:r>
              <a:rPr lang="en-US" sz="2000" dirty="0">
                <a:latin typeface="Tahoma" charset="0"/>
                <a:ea typeface="Tahoma" charset="0"/>
                <a:cs typeface="Tahoma" charset="0"/>
              </a:rPr>
              <a:t>Peer 1</a:t>
            </a:r>
          </a:p>
        </p:txBody>
      </p:sp>
      <p:sp>
        <p:nvSpPr>
          <p:cNvPr id="58" name="TextBox 57">
            <a:extLst>
              <a:ext uri="{FF2B5EF4-FFF2-40B4-BE49-F238E27FC236}">
                <a16:creationId xmlns:a16="http://schemas.microsoft.com/office/drawing/2014/main" id="{5AF5CDE2-B80F-BC43-8411-E32513F67198}"/>
              </a:ext>
            </a:extLst>
          </p:cNvPr>
          <p:cNvSpPr txBox="1"/>
          <p:nvPr/>
        </p:nvSpPr>
        <p:spPr>
          <a:xfrm>
            <a:off x="3759513" y="2607870"/>
            <a:ext cx="1409977" cy="400110"/>
          </a:xfrm>
          <a:prstGeom prst="rect">
            <a:avLst/>
          </a:prstGeom>
          <a:noFill/>
        </p:spPr>
        <p:txBody>
          <a:bodyPr wrap="square" rtlCol="0">
            <a:spAutoFit/>
          </a:bodyPr>
          <a:lstStyle/>
          <a:p>
            <a:r>
              <a:rPr lang="en-US" sz="2000" dirty="0">
                <a:latin typeface="Tahoma" charset="0"/>
                <a:ea typeface="Tahoma" charset="0"/>
                <a:cs typeface="Tahoma" charset="0"/>
              </a:rPr>
              <a:t>Peer 2</a:t>
            </a:r>
          </a:p>
        </p:txBody>
      </p:sp>
    </p:spTree>
    <p:extLst>
      <p:ext uri="{BB962C8B-B14F-4D97-AF65-F5344CB8AC3E}">
        <p14:creationId xmlns:p14="http://schemas.microsoft.com/office/powerpoint/2010/main" val="3056095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repeatCount="10000" accel="50000" decel="50000" fill="hold" grpId="0" nodeType="clickEffect">
                                  <p:stCondLst>
                                    <p:cond delay="0"/>
                                  </p:stCondLst>
                                  <p:childTnLst>
                                    <p:animMotion origin="layout" path="M -0.00338 -0.00347 L -0.00338 -0.00324 C -0.00508 -0.00509 -0.00703 -0.00625 -0.00872 -0.00833 C -0.00937 -0.00902 -0.0095 -0.01064 -0.01003 -0.0118 C -0.01055 -0.01319 -0.01133 -0.01412 -0.01198 -0.01527 C -0.0125 -0.01643 -0.01276 -0.01782 -0.01328 -0.01898 C -0.01732 -0.02592 -0.01458 -0.01944 -0.01797 -0.02476 C -0.0194 -0.02708 -0.02044 -0.03009 -0.02201 -0.03194 C -0.02474 -0.03518 -0.02344 -0.03333 -0.02592 -0.03773 C -0.02618 -0.03889 -0.02631 -0.04027 -0.02657 -0.04143 C -0.02696 -0.04259 -0.02761 -0.04351 -0.028 -0.0449 C -0.02826 -0.04629 -0.02839 -0.04814 -0.02865 -0.04953 C -0.02878 -0.05069 -0.02904 -0.05185 -0.0293 -0.05324 C -0.02956 -0.05509 -0.02969 -0.05717 -0.02995 -0.05902 C -0.03034 -0.06134 -0.03099 -0.06365 -0.03126 -0.0662 C -0.03321 -0.08379 -0.03073 -0.0618 -0.03256 -0.07662 C -0.03282 -0.0787 -0.03308 -0.08055 -0.03321 -0.08264 C -0.03347 -0.08981 -0.0336 -0.09676 -0.03386 -0.10393 C -0.03399 -0.10555 -0.03451 -0.10694 -0.03451 -0.10856 C -0.03451 -0.11527 -0.03425 -0.12199 -0.03386 -0.1287 C -0.03373 -0.13333 -0.03308 -0.14051 -0.03256 -0.14514 C -0.03243 -0.14722 -0.03217 -0.14907 -0.03191 -0.15115 C -0.03217 -0.1581 -0.03256 -0.16527 -0.03256 -0.17222 C -0.03256 -0.17731 -0.03217 -0.1824 -0.03191 -0.18773 C -0.03165 -0.19305 -0.03099 -0.21435 -0.0306 -0.2206 C -0.03047 -0.22314 -0.03008 -0.22546 -0.02995 -0.22777 C -0.02956 -0.23264 -0.02891 -0.2456 -0.02865 -0.25023 C -0.02904 -0.27731 -0.02891 -0.29189 -0.02995 -0.3162 C -0.03008 -0.32014 -0.03034 -0.32407 -0.0306 -0.32801 C -0.03086 -0.3375 -0.03112 -0.34699 -0.03126 -0.35625 C -0.03152 -0.37569 -0.03139 -0.3949 -0.03191 -0.41412 C -0.03204 -0.41666 -0.03321 -0.42129 -0.03321 -0.42106 C -0.03347 -0.42361 -0.03386 -0.42592 -0.03386 -0.42824 C -0.03386 -0.44027 -0.03386 -0.45301 -0.03191 -0.46481 C -0.03152 -0.46736 -0.03099 -0.47014 -0.02995 -0.47199 C -0.02878 -0.47384 -0.02748 -0.47569 -0.02592 -0.47662 C -0.02526 -0.47708 -0.02461 -0.47754 -0.02396 -0.47777 C -0.02136 -0.47893 -0.01862 -0.47963 -0.01602 -0.48009 L -0.01198 -0.47893 C -0.01042 -0.4787 -0.00885 -0.47847 -0.00729 -0.47777 C -0.00664 -0.47754 -0.00599 -0.47708 -0.00534 -0.47662 C -0.00364 -0.47592 -0.00182 -0.475 -3.11279E-6 -0.4743 C 0.00248 -0.47314 0.00443 -0.47222 0.0073 -0.47199 C 0.01811 -0.47129 0.02892 -0.47106 0.03986 -0.47083 C 0.05575 -0.46828 0.03973 -0.4706 0.06773 -0.46851 C 0.07125 -0.46805 0.07476 -0.46759 0.07841 -0.46713 L 0.09495 -0.46597 C 0.12191 -0.46412 0.09742 -0.46551 0.1335 -0.46365 C 0.15382 -0.46504 0.14548 -0.46481 0.15877 -0.46481 L 0.15877 -0.46458 L 0.16476 -0.48009 " pathEditMode="relative" rAng="0" ptsTypes="AAAAAAAAAAAAAAAAAAAAAAAAAAAAAAAAAAAAAAAAAAAAAAAAAAA">
                                      <p:cBhvr>
                                        <p:cTn id="6" dur="1000" fill="hold"/>
                                        <p:tgtEl>
                                          <p:spTgt spid="26"/>
                                        </p:tgtEl>
                                        <p:attrNameLst>
                                          <p:attrName>ppt_x</p:attrName>
                                          <p:attrName>ppt_y</p:attrName>
                                        </p:attrNameLst>
                                      </p:cBhvr>
                                      <p:rCtr x="6851" y="-23819"/>
                                    </p:animMotion>
                                  </p:childTnLst>
                                </p:cTn>
                              </p:par>
                              <p:par>
                                <p:cTn id="7" presetID="0" presetClass="path" presetSubtype="0" repeatCount="10000" accel="50000" decel="50000" fill="hold" grpId="0" nodeType="withEffect">
                                  <p:stCondLst>
                                    <p:cond delay="500"/>
                                  </p:stCondLst>
                                  <p:childTnLst>
                                    <p:animMotion origin="layout" path="M -1.29461E-6 -3.7037E-6 L -1.29461E-6 0.00024 C -0.01641 0.00463 -0.00573 0.00255 -0.03399 0.00116 L -0.05522 -3.7037E-6 L -0.13154 0.00232 C -0.13753 0.00255 -0.15212 0.00371 -0.15876 0.00463 C -0.16476 0.00533 -0.17075 0.00672 -0.17674 0.00695 L -0.20122 0.00811 L -0.20461 0.00926 C -0.20591 0.00973 -0.20734 0.00949 -0.20852 0.01042 C -0.2093 0.01111 -0.20943 0.01297 -0.20995 0.01412 C -0.21008 0.01598 -0.21034 0.01806 -0.2106 0.01991 C -0.21086 0.02199 -0.21229 0.02824 -0.21255 0.0294 C -0.21294 0.03056 -0.2136 0.03172 -0.21386 0.03287 C -0.21477 0.03658 -0.21529 0.04074 -0.21581 0.04468 C -0.21568 0.04746 -0.2149 0.06158 -0.21451 0.06482 C -0.21425 0.06783 -0.21373 0.07014 -0.21321 0.07315 C -0.21347 0.08241 -0.21347 0.0919 -0.21386 0.10139 C -0.21399 0.10301 -0.21451 0.1044 -0.21451 0.10602 C -0.21451 0.11875 -0.21425 0.13125 -0.21386 0.14375 C -0.21373 0.15162 -0.2136 0.15139 -0.21255 0.15672 C -0.21229 0.15949 -0.21216 0.16227 -0.2119 0.16505 C -0.21177 0.16621 -0.21138 0.16736 -0.21125 0.16852 C -0.21099 0.17014 -0.21073 0.17176 -0.2106 0.17338 C -0.20982 0.17871 -0.21008 0.17894 -0.2093 0.18403 C -0.20904 0.18519 -0.20878 0.18635 -0.20852 0.1875 C -0.20695 0.2 -0.20878 0.19005 -0.20721 0.19815 C -0.20747 0.20787 -0.20747 0.21783 -0.20787 0.22755 C -0.208 0.22917 -0.20839 0.23079 -0.20852 0.23241 C -0.20891 0.23542 -0.20891 0.23866 -0.2093 0.24167 C -0.21099 0.25857 -0.20969 0.24514 -0.2119 0.25602 C -0.21216 0.25741 -0.21229 0.25903 -0.21255 0.26065 C -0.21503 0.275 -0.21308 0.26158 -0.21451 0.27246 C -0.21438 0.28426 -0.21386 0.29607 -0.21386 0.30787 C -0.21386 0.30903 -0.21451 0.31019 -0.21451 0.31135 C -0.2162 0.33681 -0.21412 0.32153 -0.21581 0.3338 C -0.21503 0.34445 -0.21568 0.33936 -0.21386 0.34908 L -0.21321 0.35278 C -0.21347 0.36042 -0.21386 0.36829 -0.21386 0.37616 C -0.21386 0.3794 -0.2136 0.38264 -0.21321 0.38565 C -0.21294 0.3882 -0.21229 0.39051 -0.2119 0.39283 C -0.21164 0.39399 -0.21177 0.39561 -0.21125 0.3963 C -0.20995 0.39792 -0.20839 0.39908 -0.20721 0.40093 C -0.20656 0.40232 -0.20604 0.40348 -0.20526 0.40463 C -0.20396 0.40625 -0.2024 0.40741 -0.20122 0.40926 C -0.19875 0.41366 -0.20018 0.41227 -0.19732 0.41412 C -0.19679 0.41482 -0.19653 0.41574 -0.19601 0.41644 C -0.19536 0.41713 -0.19458 0.4169 -0.19393 0.4176 C -0.19328 0.41829 -0.19263 0.41922 -0.19198 0.41991 C -0.19106 0.42223 -0.19067 0.42547 -0.18937 0.42709 C -0.18442 0.43287 -0.19041 0.42524 -0.18533 0.43287 C -0.18468 0.4338 -0.18403 0.43449 -0.18338 0.43519 C -0.18038 0.44329 -0.18182 0.44028 -0.17934 0.44468 C -0.17778 0.45301 -0.17752 0.44931 -0.17869 0.45533 C -0.17843 0.4588 -0.1783 0.4625 -0.17804 0.46598 C -0.17791 0.46713 -0.177 0.46829 -0.17739 0.46945 C -0.17752 0.47037 -0.1783 0.46875 -0.17869 0.46829 L -0.17335 0.47431 L -0.17335 0.47454 L -0.17335 0.47431 " pathEditMode="relative" rAng="0" ptsTypes="AAAAAAAAAAAAAAAAAAAAAAAAAAAAAAAAAAAAAAAAAAAAAAAAAAAAAAAAAAAA">
                                      <p:cBhvr>
                                        <p:cTn id="8" dur="1000" fill="hold"/>
                                        <p:tgtEl>
                                          <p:spTgt spid="31"/>
                                        </p:tgtEl>
                                        <p:attrNameLst>
                                          <p:attrName>ppt_x</p:attrName>
                                          <p:attrName>ppt_y</p:attrName>
                                        </p:attrNameLst>
                                      </p:cBhvr>
                                      <p:rCtr x="-10797" y="23727"/>
                                    </p:animMotion>
                                  </p:childTnLst>
                                </p:cTn>
                              </p:par>
                              <p:par>
                                <p:cTn id="9" presetID="0" presetClass="path" presetSubtype="0" repeatCount="10000" accel="50000" decel="50000" fill="hold" grpId="0" nodeType="withEffect">
                                  <p:stCondLst>
                                    <p:cond delay="500"/>
                                  </p:stCondLst>
                                  <p:childTnLst>
                                    <p:animMotion origin="layout" path="M 0.00195 -0.00024 L 0.00195 0.00069 C 0.00078 -0.01019 -1.33889E-6 -0.01505 -1.33889E-6 -0.02547 C -1.33889E-6 -0.04561 0.00065 -0.06181 0.0013 -0.08102 C 0.00143 -0.0963 0.00156 -0.11227 0.00195 -0.12801 C 0.00209 -0.1338 0.00235 -0.13912 0.00261 -0.14468 C 0.003 -0.15186 0.00274 -0.1588 0.00404 -0.16528 C 0.00443 -0.16806 0.00443 -0.17107 0.00534 -0.17315 C 0.0086 -0.17894 0.00456 -0.17246 0.01107 -0.17824 C 0.01263 -0.1794 0.01394 -0.18102 0.01537 -0.18172 C 0.01628 -0.18287 0.01719 -0.18287 0.01811 -0.18311 C 0.02566 -0.18704 0.01029 -0.18079 0.0267 -0.18727 C 0.02813 -0.18889 0.02931 -0.19121 0.03087 -0.19213 L 0.03517 -0.19491 C 0.03608 -0.19537 0.0366 -0.19607 0.03738 -0.19607 L 0.0422 -0.19723 C 0.04285 -0.19792 0.04363 -0.19815 0.04467 -0.19862 C 0.04988 -0.20047 0.05535 -0.20047 0.06082 -0.20116 C 0.06304 -0.20162 0.06499 -0.20232 0.06734 -0.20255 C 0.07476 -0.20301 0.08257 -0.20324 0.09 -0.20394 L 0.10068 -0.20487 C 0.10706 -0.20579 0.11344 -0.20602 0.11982 -0.20649 C 0.12204 -0.20672 0.12412 -0.20741 0.12634 -0.20764 L 0.13415 -0.2088 C 0.14236 -0.20996 0.14757 -0.21042 0.15603 -0.21088 C 0.18377 -0.20996 0.17309 -0.20996 0.18833 -0.20996 L 0.18833 -0.20973 " pathEditMode="relative" rAng="0" ptsTypes="AAAAAAAAAAAAAAAAAAAAAAAAAAA">
                                      <p:cBhvr>
                                        <p:cTn id="10" dur="1000" fill="hold"/>
                                        <p:tgtEl>
                                          <p:spTgt spid="36"/>
                                        </p:tgtEl>
                                        <p:attrNameLst>
                                          <p:attrName>ppt_x</p:attrName>
                                          <p:attrName>ppt_y</p:attrName>
                                        </p:attrNameLst>
                                      </p:cBhvr>
                                      <p:rCtr x="9221" y="-10486"/>
                                    </p:animMotion>
                                  </p:childTnLst>
                                </p:cTn>
                              </p:par>
                              <p:par>
                                <p:cTn id="11" presetID="0" presetClass="path" presetSubtype="0" repeatCount="10000" accel="50000" decel="50000" fill="hold" grpId="0" nodeType="withEffect">
                                  <p:stCondLst>
                                    <p:cond delay="1000"/>
                                  </p:stCondLst>
                                  <p:childTnLst>
                                    <p:animMotion origin="layout" path="M -2.55014E-6 -0.00024 L -2.55014E-6 0.00023 C -0.00117 -0.00973 -0.00195 -0.01459 -0.00195 -0.02477 C -0.00195 -0.04375 -0.0013 -0.05926 -0.00065 -0.07778 C -0.00052 -0.0926 -0.00039 -0.10787 -2.55014E-6 -0.12292 C 0.00013 -0.12824 0.00039 -0.13357 0.00065 -0.13889 C 0.00104 -0.14561 0.00078 -0.15232 0.00196 -0.15857 C 0.00235 -0.16112 0.00235 -0.16412 0.00352 -0.16598 C 0.00651 -0.17153 0.00248 -0.16528 0.00912 -0.17084 C 0.01042 -0.17199 0.01172 -0.17362 0.01316 -0.17454 C 0.0142 -0.17524 0.01511 -0.17524 0.01602 -0.1757 C 0.02319 -0.1794 0.00834 -0.17338 0.02436 -0.17963 C 0.02579 -0.18102 0.02696 -0.18334 0.02853 -0.18426 L 0.03269 -0.18681 C 0.03347 -0.18727 0.03413 -0.18797 0.03491 -0.18797 L 0.03973 -0.18912 C 0.04051 -0.18959 0.04116 -0.19005 0.04194 -0.19051 C 0.04728 -0.19237 0.05249 -0.19237 0.05796 -0.19306 C 0.06004 -0.19329 0.06213 -0.19399 0.06421 -0.19422 C 0.07164 -0.19468 0.07919 -0.19491 0.08661 -0.19537 L 0.09703 -0.19653 C 0.10328 -0.19723 0.10967 -0.19746 0.11592 -0.19792 C 0.118 -0.19815 0.12022 -0.19885 0.1223 -0.19908 L 0.12985 -0.20024 C 0.13819 -0.20139 0.14327 -0.20186 0.1516 -0.20255 C 0.17896 -0.20139 0.16841 -0.20139 0.18325 -0.20139 L 0.18325 -0.20116 " pathEditMode="relative" rAng="0" ptsTypes="AAAAAAAAAAAAAAAAAAAAAAAAAAA">
                                      <p:cBhvr>
                                        <p:cTn id="12" dur="1000" fill="hold"/>
                                        <p:tgtEl>
                                          <p:spTgt spid="42"/>
                                        </p:tgtEl>
                                        <p:attrNameLst>
                                          <p:attrName>ppt_x</p:attrName>
                                          <p:attrName>ppt_y</p:attrName>
                                        </p:attrNameLst>
                                      </p:cBhvr>
                                      <p:rCtr x="9065" y="-10093"/>
                                    </p:animMotion>
                                  </p:childTnLst>
                                </p:cTn>
                              </p:par>
                              <p:par>
                                <p:cTn id="13" presetID="10" presetClass="entr" presetSubtype="0" fill="hold" grpId="0" nodeType="withEffect">
                                  <p:stCondLst>
                                    <p:cond delay="1000"/>
                                  </p:stCondLst>
                                  <p:childTnLst>
                                    <p:set>
                                      <p:cBhvr>
                                        <p:cTn id="14" dur="1" fill="hold">
                                          <p:stCondLst>
                                            <p:cond delay="0"/>
                                          </p:stCondLst>
                                        </p:cTn>
                                        <p:tgtEl>
                                          <p:spTgt spid="38"/>
                                        </p:tgtEl>
                                        <p:attrNameLst>
                                          <p:attrName>style.visibility</p:attrName>
                                        </p:attrNameLst>
                                      </p:cBhvr>
                                      <p:to>
                                        <p:strVal val="visible"/>
                                      </p:to>
                                    </p:set>
                                    <p:animEffect transition="in" filter="fade">
                                      <p:cBhvr>
                                        <p:cTn id="15" dur="500"/>
                                        <p:tgtEl>
                                          <p:spTgt spid="38"/>
                                        </p:tgtEl>
                                      </p:cBhvr>
                                    </p:animEffect>
                                  </p:childTnLst>
                                </p:cTn>
                              </p:par>
                              <p:par>
                                <p:cTn id="16" presetID="10" presetClass="entr" presetSubtype="0" fill="hold" grpId="0" nodeType="withEffect">
                                  <p:stCondLst>
                                    <p:cond delay="1000"/>
                                  </p:stCondLst>
                                  <p:childTnLst>
                                    <p:set>
                                      <p:cBhvr>
                                        <p:cTn id="17" dur="1" fill="hold">
                                          <p:stCondLst>
                                            <p:cond delay="0"/>
                                          </p:stCondLst>
                                        </p:cTn>
                                        <p:tgtEl>
                                          <p:spTgt spid="33"/>
                                        </p:tgtEl>
                                        <p:attrNameLst>
                                          <p:attrName>style.visibility</p:attrName>
                                        </p:attrNameLst>
                                      </p:cBhvr>
                                      <p:to>
                                        <p:strVal val="visible"/>
                                      </p:to>
                                    </p:set>
                                    <p:animEffect transition="in" filter="fade">
                                      <p:cBhvr>
                                        <p:cTn id="18" dur="500"/>
                                        <p:tgtEl>
                                          <p:spTgt spid="33"/>
                                        </p:tgtEl>
                                      </p:cBhvr>
                                    </p:animEffect>
                                  </p:childTnLst>
                                </p:cTn>
                              </p:par>
                              <p:par>
                                <p:cTn id="19" presetID="10" presetClass="entr" presetSubtype="0" fill="hold" grpId="0" nodeType="withEffect">
                                  <p:stCondLst>
                                    <p:cond delay="1250"/>
                                  </p:stCondLst>
                                  <p:childTnLst>
                                    <p:set>
                                      <p:cBhvr>
                                        <p:cTn id="20" dur="1" fill="hold">
                                          <p:stCondLst>
                                            <p:cond delay="0"/>
                                          </p:stCondLst>
                                        </p:cTn>
                                        <p:tgtEl>
                                          <p:spTgt spid="40"/>
                                        </p:tgtEl>
                                        <p:attrNameLst>
                                          <p:attrName>style.visibility</p:attrName>
                                        </p:attrNameLst>
                                      </p:cBhvr>
                                      <p:to>
                                        <p:strVal val="visible"/>
                                      </p:to>
                                    </p:set>
                                    <p:animEffect transition="in" filter="fade">
                                      <p:cBhvr>
                                        <p:cTn id="21" dur="500"/>
                                        <p:tgtEl>
                                          <p:spTgt spid="40"/>
                                        </p:tgtEl>
                                      </p:cBhvr>
                                    </p:animEffect>
                                  </p:childTnLst>
                                </p:cTn>
                              </p:par>
                              <p:par>
                                <p:cTn id="22" presetID="10" presetClass="entr" presetSubtype="0" fill="hold" grpId="0" nodeType="withEffect">
                                  <p:stCondLst>
                                    <p:cond delay="1250"/>
                                  </p:stCondLst>
                                  <p:childTnLst>
                                    <p:set>
                                      <p:cBhvr>
                                        <p:cTn id="23" dur="1" fill="hold">
                                          <p:stCondLst>
                                            <p:cond delay="0"/>
                                          </p:stCondLst>
                                        </p:cTn>
                                        <p:tgtEl>
                                          <p:spTgt spid="41"/>
                                        </p:tgtEl>
                                        <p:attrNameLst>
                                          <p:attrName>style.visibility</p:attrName>
                                        </p:attrNameLst>
                                      </p:cBhvr>
                                      <p:to>
                                        <p:strVal val="visible"/>
                                      </p:to>
                                    </p:set>
                                    <p:animEffect transition="in" filter="fade">
                                      <p:cBhvr>
                                        <p:cTn id="24" dur="500"/>
                                        <p:tgtEl>
                                          <p:spTgt spid="41"/>
                                        </p:tgtEl>
                                      </p:cBhvr>
                                    </p:animEffect>
                                  </p:childTnLst>
                                </p:cTn>
                              </p:par>
                            </p:childTnLst>
                          </p:cTn>
                        </p:par>
                      </p:childTnLst>
                    </p:cTn>
                  </p:par>
                  <p:par>
                    <p:cTn id="25" fill="hold">
                      <p:stCondLst>
                        <p:cond delay="indefinite"/>
                      </p:stCondLst>
                      <p:childTnLst>
                        <p:par>
                          <p:cTn id="26" fill="hold">
                            <p:stCondLst>
                              <p:cond delay="0"/>
                            </p:stCondLst>
                            <p:childTnLst>
                              <p:par>
                                <p:cTn id="27" presetID="0" presetClass="path" presetSubtype="0" repeatCount="indefinite" accel="50000" decel="50000" fill="hold" grpId="0" nodeType="clickEffect">
                                  <p:stCondLst>
                                    <p:cond delay="0"/>
                                  </p:stCondLst>
                                  <p:childTnLst>
                                    <p:animMotion origin="layout" path="M 0 0 L 0 0 C 0.00195 -0.00208 0.00404 -0.00393 0.00599 -0.00602 C 0.00651 -0.00671 0.00677 -0.00787 0.00729 -0.00833 C 0.00794 -0.00903 0.00859 -0.00903 0.00925 -0.00949 C 0.01016 -0.01018 0.01107 -0.01111 0.01198 -0.0118 C 0.01263 -0.01273 0.01315 -0.01366 0.01393 -0.01435 C 0.01524 -0.01528 0.01797 -0.01667 0.01797 -0.01667 C 0.01862 -0.01736 0.01914 -0.01829 0.01993 -0.01898 C 0.02058 -0.01944 0.02123 -0.01968 0.02188 -0.02014 C 0.02331 -0.02153 0.02592 -0.025 0.02592 -0.025 C 0.02631 -0.02616 0.0267 -0.02731 0.02722 -0.02847 C 0.02787 -0.02963 0.02865 -0.03055 0.02917 -0.03194 C 0.02956 -0.0331 0.02956 -0.03449 0.02982 -0.03542 C 0.03022 -0.0368 0.03074 -0.03796 0.03126 -0.03912 C 0.03178 -0.0419 0.03217 -0.04468 0.03321 -0.04722 C 0.03373 -0.04861 0.03451 -0.04954 0.03516 -0.05093 C 0.03595 -0.05231 0.0366 -0.05393 0.03712 -0.05555 L 0.04116 -0.0662 L 0.04246 -0.06968 C 0.04298 -0.07083 0.04324 -0.07222 0.04376 -0.07315 L 0.04519 -0.07569 C 0.04532 -0.07685 0.04545 -0.07801 0.04584 -0.07917 C 0.0461 -0.08032 0.04676 -0.08148 0.04715 -0.08264 C 0.04767 -0.08495 0.04845 -0.08981 0.04845 -0.08981 C 0.04767 -0.1169 0.04741 -0.11505 0.04845 -0.14398 C 0.04858 -0.14606 0.04897 -0.14792 0.0491 -0.15 C 0.04949 -0.15555 0.05027 -0.17106 0.0504 -0.17593 C 0.0517 -0.24097 0.05236 -0.23634 0.05105 -0.29028 C 0.05105 -0.29514 0.05079 -0.29977 0.0504 -0.3044 C 0.05027 -0.30602 0.04988 -0.30764 0.04975 -0.30926 C 0.04949 -0.31227 0.04936 -0.31551 0.0491 -0.31875 C 0.04949 -0.3544 0.0504 -0.39676 0.0491 -0.4331 C 0.04897 -0.43565 0.04858 -0.43819 0.0478 -0.44028 C 0.04741 -0.44143 0.04676 -0.44236 0.0465 -0.44375 C 0.04584 -0.44606 0.04597 -0.44884 0.04519 -0.45069 C 0.04467 -0.45208 0.04415 -0.45301 0.04376 -0.4544 C 0.04272 -0.45856 0.04298 -0.4618 0.04116 -0.46505 C 0.04063 -0.46597 0.03985 -0.46643 0.0392 -0.46736 C 0.03829 -0.46852 0.03738 -0.46968 0.03647 -0.47083 C 0.03542 -0.47222 0.03438 -0.47361 0.03321 -0.4743 C 0.03217 -0.47523 0.031 -0.475 0.02982 -0.47546 C 0.02917 -0.47593 0.02852 -0.47639 0.02787 -0.47685 C 0.02683 -0.47731 0.02566 -0.47731 0.02461 -0.47801 C 0.02318 -0.4787 0.02058 -0.48032 0.02058 -0.48032 L -0.05574 -0.47801 C -0.06877 -0.47801 -0.08179 -0.4787 -0.09495 -0.47917 C -0.10341 -0.48032 -0.10797 -0.48125 -0.11748 -0.48148 C -0.12803 -0.48171 -0.13871 -0.48148 -0.14926 -0.48148 L -0.14926 -0.48148 " pathEditMode="relative" ptsTypes="AAAAAAAAAAAAAAAAAAAAAAAAAAAAAAAAAAAAAAAAAAAAAAAAAA">
                                      <p:cBhvr>
                                        <p:cTn id="28" dur="1000" fill="hold"/>
                                        <p:tgtEl>
                                          <p:spTgt spid="43"/>
                                        </p:tgtEl>
                                        <p:attrNameLst>
                                          <p:attrName>ppt_x</p:attrName>
                                          <p:attrName>ppt_y</p:attrName>
                                        </p:attrNameLst>
                                      </p:cBhvr>
                                    </p:animMotion>
                                  </p:childTnLst>
                                </p:cTn>
                              </p:par>
                              <p:par>
                                <p:cTn id="29" presetID="0" presetClass="path" presetSubtype="0" repeatCount="indefinite" accel="50000" decel="50000" fill="hold" grpId="0" nodeType="withEffect">
                                  <p:stCondLst>
                                    <p:cond delay="500"/>
                                  </p:stCondLst>
                                  <p:childTnLst>
                                    <p:animMotion origin="layout" path="M -0.4285 -0.02361 L -0.4285 -0.02338 C -0.41313 -0.01922 -0.42329 -0.0213 -0.39633 -0.02269 L -0.37614 -0.02361 L -0.3036 -0.02153 C -0.29786 -0.0213 -0.28406 -0.01991 -0.27781 -0.01922 C -0.27208 -0.01852 -0.26635 -0.01713 -0.26062 -0.0169 L -0.23743 -0.01551 L -0.23418 -0.01459 C -0.23287 -0.01412 -0.23157 -0.01436 -0.2304 -0.01343 C -0.22962 -0.0125 -0.22949 -0.01088 -0.2291 -0.00973 C -0.22897 -0.00764 -0.22871 -0.00556 -0.22845 -0.00348 C -0.22819 -0.00139 -0.22688 0.00486 -0.22649 0.00602 C -0.22623 0.00717 -0.22558 0.00833 -0.22532 0.00972 C -0.22441 0.01342 -0.22389 0.01782 -0.22337 0.02176 C -0.22363 0.02453 -0.22428 0.03889 -0.2248 0.04236 C -0.22493 0.04514 -0.22545 0.04745 -0.22597 0.05069 C -0.22571 0.05995 -0.22571 0.06967 -0.22532 0.07963 C -0.22519 0.08102 -0.2248 0.08264 -0.2248 0.08426 C -0.2248 0.09722 -0.22493 0.10972 -0.22532 0.12245 C -0.22545 0.13055 -0.22558 0.13055 -0.22649 0.13564 C -0.22688 0.13889 -0.22688 0.14166 -0.22727 0.14421 C -0.2274 0.1456 -0.22779 0.14676 -0.22779 0.14768 C -0.22805 0.14953 -0.22832 0.15115 -0.22845 0.15277 C -0.2291 0.15833 -0.22897 0.15856 -0.22962 0.16389 C -0.23001 0.16481 -0.23014 0.16597 -0.2304 0.16736 C -0.23196 0.18009 -0.23014 0.16967 -0.2317 0.17824 C -0.23144 0.18796 -0.23144 0.19814 -0.23105 0.2081 C -0.23092 0.20972 -0.23053 0.21134 -0.2304 0.21296 C -0.23001 0.21597 -0.23001 0.21944 -0.22962 0.22245 C -0.22805 0.23958 -0.22936 0.22615 -0.22727 0.23703 C -0.22688 0.23865 -0.22688 0.24027 -0.22649 0.24189 C -0.22428 0.25625 -0.2261 0.24282 -0.2248 0.2537 C -0.2248 0.26597 -0.22532 0.27777 -0.22532 0.28981 C -0.22532 0.29097 -0.2248 0.29236 -0.2248 0.29328 C -0.22324 0.31944 -0.22519 0.30393 -0.22337 0.3162 C -0.22428 0.32708 -0.22363 0.32222 -0.22532 0.33194 L -0.22597 0.33564 C -0.22571 0.34352 -0.22532 0.35162 -0.22532 0.35972 C -0.22532 0.36296 -0.22558 0.3662 -0.22597 0.36921 C -0.22623 0.37176 -0.22688 0.37407 -0.22727 0.37662 C -0.2274 0.37754 -0.2274 0.37963 -0.22779 0.38032 C -0.2291 0.38171 -0.23053 0.3831 -0.2317 0.38495 C -0.23222 0.38611 -0.23274 0.3875 -0.23352 0.38865 C -0.23483 0.39027 -0.23626 0.39143 -0.23743 0.39328 C -0.23965 0.39768 -0.23834 0.39629 -0.24108 0.39814 C -0.2416 0.39884 -0.24173 0.4 -0.24225 0.40069 C -0.24303 0.40162 -0.24368 0.40115 -0.24434 0.40185 C -0.24486 0.40254 -0.24564 0.40347 -0.24616 0.40416 C -0.24694 0.40648 -0.24746 0.40995 -0.24863 0.41134 C -0.25332 0.41736 -0.24772 0.40972 -0.25254 0.41736 C -0.25306 0.41828 -0.25371 0.41875 -0.25436 0.4199 C -0.25723 0.42801 -0.2558 0.425 -0.25827 0.42939 C -0.2597 0.43796 -0.25996 0.43402 -0.25879 0.44027 C -0.25905 0.44375 -0.25918 0.44745 -0.25944 0.45115 C -0.25957 0.45208 -0.26049 0.45347 -0.26009 0.45463 C -0.25996 0.45555 -0.25918 0.45393 -0.25879 0.45347 L -0.26387 0.45949 L -0.26387 0.46018 L -0.26387 0.45949 " pathEditMode="relative" rAng="0" ptsTypes="AAAAAAAAAAAAAAAAAAAAAAAAAAAAAAAAAAAAAAAAAAAAAAAAAAAAAAAAAAAA">
                                      <p:cBhvr>
                                        <p:cTn id="30" dur="1000" fill="hold"/>
                                        <p:tgtEl>
                                          <p:spTgt spid="44"/>
                                        </p:tgtEl>
                                        <p:attrNameLst>
                                          <p:attrName>ppt_x</p:attrName>
                                          <p:attrName>ppt_y</p:attrName>
                                        </p:attrNameLst>
                                      </p:cBhvr>
                                      <p:rCtr x="10250" y="24190"/>
                                    </p:animMotion>
                                  </p:childTnLst>
                                </p:cTn>
                              </p:par>
                              <p:par>
                                <p:cTn id="31" presetID="10" presetClass="exit" presetSubtype="0" fill="hold" grpId="1" nodeType="withEffect">
                                  <p:stCondLst>
                                    <p:cond delay="0"/>
                                  </p:stCondLst>
                                  <p:childTnLst>
                                    <p:animEffect transition="out" filter="fade">
                                      <p:cBhvr>
                                        <p:cTn id="32" dur="500"/>
                                        <p:tgtEl>
                                          <p:spTgt spid="41"/>
                                        </p:tgtEl>
                                      </p:cBhvr>
                                    </p:animEffect>
                                    <p:set>
                                      <p:cBhvr>
                                        <p:cTn id="33" dur="1" fill="hold">
                                          <p:stCondLst>
                                            <p:cond delay="499"/>
                                          </p:stCondLst>
                                        </p:cTn>
                                        <p:tgtEl>
                                          <p:spTgt spid="41"/>
                                        </p:tgtEl>
                                        <p:attrNameLst>
                                          <p:attrName>style.visibility</p:attrName>
                                        </p:attrNameLst>
                                      </p:cBhvr>
                                      <p:to>
                                        <p:strVal val="hidden"/>
                                      </p:to>
                                    </p:set>
                                  </p:childTnLst>
                                </p:cTn>
                              </p:par>
                              <p:par>
                                <p:cTn id="34" presetID="10" presetClass="entr" presetSubtype="0" fill="hold" grpId="0" nodeType="withEffect">
                                  <p:stCondLst>
                                    <p:cond delay="0"/>
                                  </p:stCondLst>
                                  <p:childTnLst>
                                    <p:set>
                                      <p:cBhvr>
                                        <p:cTn id="35" dur="1" fill="hold">
                                          <p:stCondLst>
                                            <p:cond delay="0"/>
                                          </p:stCondLst>
                                        </p:cTn>
                                        <p:tgtEl>
                                          <p:spTgt spid="47"/>
                                        </p:tgtEl>
                                        <p:attrNameLst>
                                          <p:attrName>style.visibility</p:attrName>
                                        </p:attrNameLst>
                                      </p:cBhvr>
                                      <p:to>
                                        <p:strVal val="visible"/>
                                      </p:to>
                                    </p:set>
                                    <p:animEffect transition="in" filter="fade">
                                      <p:cBhvr>
                                        <p:cTn id="36" dur="500"/>
                                        <p:tgtEl>
                                          <p:spTgt spid="47"/>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45"/>
                                        </p:tgtEl>
                                        <p:attrNameLst>
                                          <p:attrName>style.visibility</p:attrName>
                                        </p:attrNameLst>
                                      </p:cBhvr>
                                      <p:to>
                                        <p:strVal val="visible"/>
                                      </p:to>
                                    </p:set>
                                    <p:animEffect transition="in" filter="fade">
                                      <p:cBhvr>
                                        <p:cTn id="39" dur="500"/>
                                        <p:tgtEl>
                                          <p:spTgt spid="45"/>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46"/>
                                        </p:tgtEl>
                                        <p:attrNameLst>
                                          <p:attrName>style.visibility</p:attrName>
                                        </p:attrNameLst>
                                      </p:cBhvr>
                                      <p:to>
                                        <p:strVal val="visible"/>
                                      </p:to>
                                    </p:set>
                                    <p:animEffect transition="in" filter="fade">
                                      <p:cBhvr>
                                        <p:cTn id="42" dur="500"/>
                                        <p:tgtEl>
                                          <p:spTgt spid="46"/>
                                        </p:tgtEl>
                                      </p:cBhvr>
                                    </p:animEffect>
                                  </p:childTnLst>
                                </p:cTn>
                              </p:par>
                              <p:par>
                                <p:cTn id="43" presetID="10" presetClass="exit" presetSubtype="0" fill="hold" grpId="1" nodeType="withEffect">
                                  <p:stCondLst>
                                    <p:cond delay="0"/>
                                  </p:stCondLst>
                                  <p:childTnLst>
                                    <p:animEffect transition="out" filter="fade">
                                      <p:cBhvr>
                                        <p:cTn id="44" dur="500"/>
                                        <p:tgtEl>
                                          <p:spTgt spid="33"/>
                                        </p:tgtEl>
                                      </p:cBhvr>
                                    </p:animEffect>
                                    <p:set>
                                      <p:cBhvr>
                                        <p:cTn id="45" dur="1" fill="hold">
                                          <p:stCondLst>
                                            <p:cond delay="499"/>
                                          </p:stCondLst>
                                        </p:cTn>
                                        <p:tgtEl>
                                          <p:spTgt spid="33"/>
                                        </p:tgtEl>
                                        <p:attrNameLst>
                                          <p:attrName>style.visibility</p:attrName>
                                        </p:attrNameLst>
                                      </p:cBhvr>
                                      <p:to>
                                        <p:strVal val="hidden"/>
                                      </p:to>
                                    </p:set>
                                  </p:childTnLst>
                                </p:cTn>
                              </p:par>
                              <p:par>
                                <p:cTn id="46" presetID="10" presetClass="exit" presetSubtype="0" fill="hold" grpId="1" nodeType="withEffect">
                                  <p:stCondLst>
                                    <p:cond delay="0"/>
                                  </p:stCondLst>
                                  <p:childTnLst>
                                    <p:animEffect transition="out" filter="fade">
                                      <p:cBhvr>
                                        <p:cTn id="47" dur="500"/>
                                        <p:tgtEl>
                                          <p:spTgt spid="38"/>
                                        </p:tgtEl>
                                      </p:cBhvr>
                                    </p:animEffect>
                                    <p:set>
                                      <p:cBhvr>
                                        <p:cTn id="48" dur="1" fill="hold">
                                          <p:stCondLst>
                                            <p:cond delay="499"/>
                                          </p:stCondLst>
                                        </p:cTn>
                                        <p:tgtEl>
                                          <p:spTgt spid="3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31" grpId="0" animBg="1"/>
      <p:bldP spid="36" grpId="0" animBg="1"/>
      <p:bldP spid="33" grpId="0" animBg="1"/>
      <p:bldP spid="33" grpId="1" animBg="1"/>
      <p:bldP spid="38" grpId="0"/>
      <p:bldP spid="38" grpId="1"/>
      <p:bldP spid="40" grpId="0" animBg="1"/>
      <p:bldP spid="41" grpId="0"/>
      <p:bldP spid="41" grpId="1"/>
      <p:bldP spid="42" grpId="0" animBg="1"/>
      <p:bldP spid="43" grpId="0" animBg="1"/>
      <p:bldP spid="44" grpId="0" animBg="1"/>
      <p:bldP spid="45" grpId="0" animBg="1"/>
      <p:bldP spid="46" grpId="0"/>
      <p:bldP spid="4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Can 15">
            <a:extLst>
              <a:ext uri="{FF2B5EF4-FFF2-40B4-BE49-F238E27FC236}">
                <a16:creationId xmlns:a16="http://schemas.microsoft.com/office/drawing/2014/main" id="{F08AF4C3-4C40-7244-AACE-976AAC6F5885}"/>
              </a:ext>
            </a:extLst>
          </p:cNvPr>
          <p:cNvSpPr/>
          <p:nvPr/>
        </p:nvSpPr>
        <p:spPr>
          <a:xfrm rot="5400000">
            <a:off x="8474294" y="1722361"/>
            <a:ext cx="208754" cy="2257068"/>
          </a:xfrm>
          <a:prstGeom prst="can">
            <a:avLst/>
          </a:prstGeom>
          <a:solidFill>
            <a:srgbClr val="8BB7F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2000">
              <a:latin typeface="Tahoma" charset="0"/>
              <a:ea typeface="Tahoma" charset="0"/>
              <a:cs typeface="Tahoma" charset="0"/>
            </a:endParaRPr>
          </a:p>
        </p:txBody>
      </p:sp>
      <p:sp>
        <p:nvSpPr>
          <p:cNvPr id="50" name="Can 49">
            <a:extLst>
              <a:ext uri="{FF2B5EF4-FFF2-40B4-BE49-F238E27FC236}">
                <a16:creationId xmlns:a16="http://schemas.microsoft.com/office/drawing/2014/main" id="{55723A1E-1A50-5341-961A-193FDF1D1DE9}"/>
              </a:ext>
            </a:extLst>
          </p:cNvPr>
          <p:cNvSpPr/>
          <p:nvPr/>
        </p:nvSpPr>
        <p:spPr>
          <a:xfrm rot="10800000">
            <a:off x="9139052" y="2640354"/>
            <a:ext cx="208754" cy="2257068"/>
          </a:xfrm>
          <a:prstGeom prst="can">
            <a:avLst/>
          </a:prstGeom>
          <a:solidFill>
            <a:srgbClr val="8BB7F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2000">
              <a:latin typeface="Tahoma" charset="0"/>
              <a:ea typeface="Tahoma" charset="0"/>
              <a:cs typeface="Tahoma" charset="0"/>
            </a:endParaRPr>
          </a:p>
        </p:txBody>
      </p:sp>
      <p:sp>
        <p:nvSpPr>
          <p:cNvPr id="52" name="Can 51">
            <a:extLst>
              <a:ext uri="{FF2B5EF4-FFF2-40B4-BE49-F238E27FC236}">
                <a16:creationId xmlns:a16="http://schemas.microsoft.com/office/drawing/2014/main" id="{71A53DCA-503E-9947-AE20-0A96C43EA3EF}"/>
              </a:ext>
            </a:extLst>
          </p:cNvPr>
          <p:cNvSpPr/>
          <p:nvPr/>
        </p:nvSpPr>
        <p:spPr>
          <a:xfrm rot="5400000">
            <a:off x="10058857" y="1761700"/>
            <a:ext cx="208754" cy="2257068"/>
          </a:xfrm>
          <a:prstGeom prst="can">
            <a:avLst/>
          </a:prstGeom>
          <a:solidFill>
            <a:srgbClr val="8BB7F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2000">
              <a:latin typeface="Tahoma" charset="0"/>
              <a:ea typeface="Tahoma" charset="0"/>
              <a:cs typeface="Tahoma" charset="0"/>
            </a:endParaRPr>
          </a:p>
        </p:txBody>
      </p:sp>
      <p:sp>
        <p:nvSpPr>
          <p:cNvPr id="53" name="L-Shape 52">
            <a:extLst>
              <a:ext uri="{FF2B5EF4-FFF2-40B4-BE49-F238E27FC236}">
                <a16:creationId xmlns:a16="http://schemas.microsoft.com/office/drawing/2014/main" id="{549BB710-10FA-5246-AAB2-773E3BB0AD4C}"/>
              </a:ext>
            </a:extLst>
          </p:cNvPr>
          <p:cNvSpPr/>
          <p:nvPr/>
        </p:nvSpPr>
        <p:spPr>
          <a:xfrm rot="5400000">
            <a:off x="7838021" y="498301"/>
            <a:ext cx="532128" cy="2101713"/>
          </a:xfrm>
          <a:prstGeom prst="corner">
            <a:avLst/>
          </a:prstGeom>
          <a:solidFill>
            <a:srgbClr val="8BB7F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2000">
              <a:latin typeface="Tahoma" charset="0"/>
              <a:ea typeface="Tahoma" charset="0"/>
              <a:cs typeface="Tahoma" charset="0"/>
            </a:endParaRPr>
          </a:p>
        </p:txBody>
      </p:sp>
      <p:sp>
        <p:nvSpPr>
          <p:cNvPr id="54" name="Rectangle 53">
            <a:extLst>
              <a:ext uri="{FF2B5EF4-FFF2-40B4-BE49-F238E27FC236}">
                <a16:creationId xmlns:a16="http://schemas.microsoft.com/office/drawing/2014/main" id="{3598253A-D38B-F148-B8B5-607E4E775B08}"/>
              </a:ext>
            </a:extLst>
          </p:cNvPr>
          <p:cNvSpPr/>
          <p:nvPr/>
        </p:nvSpPr>
        <p:spPr>
          <a:xfrm>
            <a:off x="7053395" y="1680897"/>
            <a:ext cx="265176" cy="826815"/>
          </a:xfrm>
          <a:prstGeom prst="rect">
            <a:avLst/>
          </a:prstGeom>
          <a:solidFill>
            <a:srgbClr val="8BB7F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2000">
              <a:latin typeface="Tahoma" charset="0"/>
              <a:ea typeface="Tahoma" charset="0"/>
              <a:cs typeface="Tahoma" charset="0"/>
            </a:endParaRPr>
          </a:p>
        </p:txBody>
      </p:sp>
      <p:sp>
        <p:nvSpPr>
          <p:cNvPr id="2" name="Title 1">
            <a:extLst>
              <a:ext uri="{FF2B5EF4-FFF2-40B4-BE49-F238E27FC236}">
                <a16:creationId xmlns:a16="http://schemas.microsoft.com/office/drawing/2014/main" id="{A6328A12-2DB2-49AB-8508-E214B681BD06}"/>
              </a:ext>
            </a:extLst>
          </p:cNvPr>
          <p:cNvSpPr>
            <a:spLocks noGrp="1"/>
          </p:cNvSpPr>
          <p:nvPr>
            <p:ph type="title"/>
          </p:nvPr>
        </p:nvSpPr>
        <p:spPr>
          <a:xfrm>
            <a:off x="359909" y="151630"/>
            <a:ext cx="10363200" cy="430764"/>
          </a:xfrm>
        </p:spPr>
        <p:txBody>
          <a:bodyPr/>
          <a:lstStyle/>
          <a:p>
            <a:r>
              <a:rPr lang="en-US" dirty="0"/>
              <a:t>Where to gather data from?</a:t>
            </a:r>
          </a:p>
        </p:txBody>
      </p:sp>
      <p:pic>
        <p:nvPicPr>
          <p:cNvPr id="5" name="Picture 4" descr="A picture containing lamp&#10;&#10;Description automatically generated">
            <a:extLst>
              <a:ext uri="{FF2B5EF4-FFF2-40B4-BE49-F238E27FC236}">
                <a16:creationId xmlns:a16="http://schemas.microsoft.com/office/drawing/2014/main" id="{CA07BDC2-6318-4A68-800D-A86E44A69A9D}"/>
              </a:ext>
            </a:extLst>
          </p:cNvPr>
          <p:cNvPicPr>
            <a:picLocks noChangeAspect="1"/>
          </p:cNvPicPr>
          <p:nvPr/>
        </p:nvPicPr>
        <p:blipFill rotWithShape="1">
          <a:blip r:embed="rId3"/>
          <a:srcRect t="19518" b="20622"/>
          <a:stretch/>
        </p:blipFill>
        <p:spPr>
          <a:xfrm>
            <a:off x="10168127" y="188415"/>
            <a:ext cx="1467915" cy="471607"/>
          </a:xfrm>
          <a:prstGeom prst="rect">
            <a:avLst/>
          </a:prstGeom>
        </p:spPr>
      </p:pic>
      <p:sp>
        <p:nvSpPr>
          <p:cNvPr id="13" name="Can 12">
            <a:extLst>
              <a:ext uri="{FF2B5EF4-FFF2-40B4-BE49-F238E27FC236}">
                <a16:creationId xmlns:a16="http://schemas.microsoft.com/office/drawing/2014/main" id="{C02DD8B4-73B3-AD47-A0B9-E0929DF253D2}"/>
              </a:ext>
            </a:extLst>
          </p:cNvPr>
          <p:cNvSpPr/>
          <p:nvPr/>
        </p:nvSpPr>
        <p:spPr>
          <a:xfrm rot="10800000">
            <a:off x="7053230" y="3096071"/>
            <a:ext cx="232067" cy="1815793"/>
          </a:xfrm>
          <a:prstGeom prst="can">
            <a:avLst/>
          </a:prstGeom>
          <a:solidFill>
            <a:srgbClr val="8BB7F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2000">
              <a:latin typeface="Tahoma" charset="0"/>
              <a:ea typeface="Tahoma" charset="0"/>
              <a:cs typeface="Tahoma" charset="0"/>
            </a:endParaRPr>
          </a:p>
        </p:txBody>
      </p:sp>
      <p:sp>
        <p:nvSpPr>
          <p:cNvPr id="17" name="Can 16">
            <a:extLst>
              <a:ext uri="{FF2B5EF4-FFF2-40B4-BE49-F238E27FC236}">
                <a16:creationId xmlns:a16="http://schemas.microsoft.com/office/drawing/2014/main" id="{EF1351AF-DA9C-4846-954D-4CE91D6E49BA}"/>
              </a:ext>
            </a:extLst>
          </p:cNvPr>
          <p:cNvSpPr/>
          <p:nvPr/>
        </p:nvSpPr>
        <p:spPr>
          <a:xfrm rot="16200000">
            <a:off x="5612427" y="1730775"/>
            <a:ext cx="208752" cy="2257067"/>
          </a:xfrm>
          <a:prstGeom prst="can">
            <a:avLst/>
          </a:prstGeom>
          <a:solidFill>
            <a:srgbClr val="8BB7F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2000">
              <a:latin typeface="Tahoma" charset="0"/>
              <a:ea typeface="Tahoma" charset="0"/>
              <a:cs typeface="Tahoma" charset="0"/>
            </a:endParaRPr>
          </a:p>
        </p:txBody>
      </p:sp>
      <p:sp>
        <p:nvSpPr>
          <p:cNvPr id="19" name="Can 18">
            <a:extLst>
              <a:ext uri="{FF2B5EF4-FFF2-40B4-BE49-F238E27FC236}">
                <a16:creationId xmlns:a16="http://schemas.microsoft.com/office/drawing/2014/main" id="{5AF80FD6-09EE-F24F-A7CE-20FF3B6FB3AA}"/>
              </a:ext>
            </a:extLst>
          </p:cNvPr>
          <p:cNvSpPr/>
          <p:nvPr/>
        </p:nvSpPr>
        <p:spPr>
          <a:xfrm rot="10800000">
            <a:off x="7107428" y="4704946"/>
            <a:ext cx="94505" cy="276917"/>
          </a:xfrm>
          <a:prstGeom prst="can">
            <a:avLst/>
          </a:prstGeom>
          <a:solidFill>
            <a:srgbClr val="8BB7F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2000">
              <a:latin typeface="Tahoma" charset="0"/>
              <a:ea typeface="Tahoma" charset="0"/>
              <a:cs typeface="Tahoma" charset="0"/>
            </a:endParaRPr>
          </a:p>
        </p:txBody>
      </p:sp>
      <p:sp>
        <p:nvSpPr>
          <p:cNvPr id="20" name="Can 19">
            <a:extLst>
              <a:ext uri="{FF2B5EF4-FFF2-40B4-BE49-F238E27FC236}">
                <a16:creationId xmlns:a16="http://schemas.microsoft.com/office/drawing/2014/main" id="{E9EE2F77-C23E-EA40-A92F-6442AB8263BA}"/>
              </a:ext>
            </a:extLst>
          </p:cNvPr>
          <p:cNvSpPr/>
          <p:nvPr/>
        </p:nvSpPr>
        <p:spPr>
          <a:xfrm rot="10800000">
            <a:off x="7100261" y="5192263"/>
            <a:ext cx="94505" cy="276917"/>
          </a:xfrm>
          <a:prstGeom prst="can">
            <a:avLst/>
          </a:prstGeom>
          <a:solidFill>
            <a:srgbClr val="8BB7F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2000">
              <a:latin typeface="Tahoma" charset="0"/>
              <a:ea typeface="Tahoma" charset="0"/>
              <a:cs typeface="Tahoma" charset="0"/>
            </a:endParaRPr>
          </a:p>
        </p:txBody>
      </p:sp>
      <p:pic>
        <p:nvPicPr>
          <p:cNvPr id="11" name="Graphic 10" descr="Programmer female outline">
            <a:extLst>
              <a:ext uri="{FF2B5EF4-FFF2-40B4-BE49-F238E27FC236}">
                <a16:creationId xmlns:a16="http://schemas.microsoft.com/office/drawing/2014/main" id="{6D5B3662-F688-4C4F-BE2F-81D44A9FFDA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312450" y="5772582"/>
            <a:ext cx="536097" cy="536097"/>
          </a:xfrm>
          <a:prstGeom prst="rect">
            <a:avLst/>
          </a:prstGeom>
        </p:spPr>
      </p:pic>
      <p:pic>
        <p:nvPicPr>
          <p:cNvPr id="25" name="Graphic 24" descr="Programmer male with solid fill">
            <a:extLst>
              <a:ext uri="{FF2B5EF4-FFF2-40B4-BE49-F238E27FC236}">
                <a16:creationId xmlns:a16="http://schemas.microsoft.com/office/drawing/2014/main" id="{B29AB898-A84D-AF4E-B09E-863BDA11CB2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450137" y="5813658"/>
            <a:ext cx="495021" cy="495021"/>
          </a:xfrm>
          <a:prstGeom prst="rect">
            <a:avLst/>
          </a:prstGeom>
        </p:spPr>
      </p:pic>
      <p:sp>
        <p:nvSpPr>
          <p:cNvPr id="26" name="Rectangle 25">
            <a:extLst>
              <a:ext uri="{FF2B5EF4-FFF2-40B4-BE49-F238E27FC236}">
                <a16:creationId xmlns:a16="http://schemas.microsoft.com/office/drawing/2014/main" id="{2041644B-F254-E14E-8F1F-A0C0CB6702E9}"/>
              </a:ext>
            </a:extLst>
          </p:cNvPr>
          <p:cNvSpPr/>
          <p:nvPr/>
        </p:nvSpPr>
        <p:spPr>
          <a:xfrm>
            <a:off x="9209866" y="5414978"/>
            <a:ext cx="94507" cy="105851"/>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2000">
              <a:latin typeface="Tahoma" charset="0"/>
              <a:ea typeface="Tahoma" charset="0"/>
              <a:cs typeface="Tahoma" charset="0"/>
            </a:endParaRPr>
          </a:p>
        </p:txBody>
      </p:sp>
      <p:pic>
        <p:nvPicPr>
          <p:cNvPr id="18" name="Picture 2" descr="Router Icons - Free Download, PNG and SVG">
            <a:extLst>
              <a:ext uri="{FF2B5EF4-FFF2-40B4-BE49-F238E27FC236}">
                <a16:creationId xmlns:a16="http://schemas.microsoft.com/office/drawing/2014/main" id="{EE760DF7-1058-3447-AB5B-7F03160707F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0800000">
            <a:off x="6934326" y="4789392"/>
            <a:ext cx="487315" cy="487315"/>
          </a:xfrm>
          <a:prstGeom prst="rect">
            <a:avLst/>
          </a:prstGeom>
          <a:noFill/>
          <a:extLst>
            <a:ext uri="{909E8E84-426E-40DD-AFC4-6F175D3DCCD1}">
              <a14:hiddenFill xmlns:a14="http://schemas.microsoft.com/office/drawing/2010/main">
                <a:solidFill>
                  <a:srgbClr val="FFFFFF"/>
                </a:solidFill>
              </a14:hiddenFill>
            </a:ext>
          </a:extLst>
        </p:spPr>
      </p:pic>
      <p:sp>
        <p:nvSpPr>
          <p:cNvPr id="36" name="Rectangle 35">
            <a:extLst>
              <a:ext uri="{FF2B5EF4-FFF2-40B4-BE49-F238E27FC236}">
                <a16:creationId xmlns:a16="http://schemas.microsoft.com/office/drawing/2014/main" id="{C54673D0-D679-2A49-A3BD-235CA5BFD6FC}"/>
              </a:ext>
            </a:extLst>
          </p:cNvPr>
          <p:cNvSpPr/>
          <p:nvPr/>
        </p:nvSpPr>
        <p:spPr>
          <a:xfrm>
            <a:off x="7100260" y="2703366"/>
            <a:ext cx="101673" cy="94246"/>
          </a:xfrm>
          <a:prstGeom prst="rect">
            <a:avLst/>
          </a:prstGeom>
          <a:solidFill>
            <a:srgbClr val="0070C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2000">
              <a:solidFill>
                <a:srgbClr val="0070C0"/>
              </a:solidFill>
              <a:latin typeface="Tahoma" charset="0"/>
              <a:ea typeface="Tahoma" charset="0"/>
              <a:cs typeface="Tahoma" charset="0"/>
            </a:endParaRPr>
          </a:p>
        </p:txBody>
      </p:sp>
      <p:sp>
        <p:nvSpPr>
          <p:cNvPr id="37" name="Title 1">
            <a:extLst>
              <a:ext uri="{FF2B5EF4-FFF2-40B4-BE49-F238E27FC236}">
                <a16:creationId xmlns:a16="http://schemas.microsoft.com/office/drawing/2014/main" id="{6B80AA51-AC2F-8A48-A614-E3E764038A3B}"/>
              </a:ext>
            </a:extLst>
          </p:cNvPr>
          <p:cNvSpPr txBox="1">
            <a:spLocks/>
          </p:cNvSpPr>
          <p:nvPr/>
        </p:nvSpPr>
        <p:spPr>
          <a:xfrm>
            <a:off x="359909" y="1274205"/>
            <a:ext cx="3390705" cy="4017531"/>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000" kern="1200">
                <a:solidFill>
                  <a:schemeClr val="tx1"/>
                </a:solidFill>
                <a:latin typeface="Changa" pitchFamily="2" charset="-78"/>
                <a:ea typeface="Roboto" panose="02000000000000000000" pitchFamily="2" charset="0"/>
                <a:cs typeface="Changa" pitchFamily="2" charset="-78"/>
              </a:defRPr>
            </a:lvl1pPr>
          </a:lstStyle>
          <a:p>
            <a:pPr marL="457200" indent="-457200">
              <a:buFont typeface="Arial" panose="020B0604020202020204" pitchFamily="34" charset="0"/>
              <a:buChar char="•"/>
            </a:pPr>
            <a:r>
              <a:rPr lang="en-US" sz="1200" dirty="0"/>
              <a:t>Flow monitors are applied to the interfaces you want to observe traffic for</a:t>
            </a:r>
          </a:p>
          <a:p>
            <a:pPr marL="457200" indent="-457200">
              <a:buFont typeface="Arial" panose="020B0604020202020204" pitchFamily="34" charset="0"/>
              <a:buChar char="•"/>
            </a:pPr>
            <a:endParaRPr lang="en-US" sz="1200" dirty="0"/>
          </a:p>
          <a:p>
            <a:pPr marL="457200" indent="-457200">
              <a:buFont typeface="Arial" panose="020B0604020202020204" pitchFamily="34" charset="0"/>
              <a:buChar char="•"/>
            </a:pPr>
            <a:r>
              <a:rPr lang="en-US" sz="1200" dirty="0"/>
              <a:t>When applying flow monitors think about how traffic flows through your network to make sure you gather at funnel points.</a:t>
            </a:r>
          </a:p>
          <a:p>
            <a:r>
              <a:rPr lang="en-US" sz="1200" dirty="0"/>
              <a:t> </a:t>
            </a:r>
          </a:p>
          <a:p>
            <a:pPr marL="457200" indent="-457200">
              <a:buFont typeface="Arial" panose="020B0604020202020204" pitchFamily="34" charset="0"/>
              <a:buChar char="•"/>
            </a:pPr>
            <a:r>
              <a:rPr lang="en-US" sz="1200" dirty="0"/>
              <a:t>Configuring IPv6 Monitoring sometimes requires additional configuration.</a:t>
            </a:r>
          </a:p>
          <a:p>
            <a:pPr marL="457200" indent="-457200">
              <a:buFont typeface="Arial" panose="020B0604020202020204" pitchFamily="34" charset="0"/>
              <a:buChar char="•"/>
            </a:pPr>
            <a:endParaRPr lang="en-US" sz="1200" dirty="0"/>
          </a:p>
          <a:p>
            <a:pPr marL="457200" indent="-457200">
              <a:buFont typeface="Arial" panose="020B0604020202020204" pitchFamily="34" charset="0"/>
              <a:buChar char="•"/>
            </a:pPr>
            <a:r>
              <a:rPr lang="en-US" sz="1200" dirty="0"/>
              <a:t>Equally important to think about what network devices traffic flows through.</a:t>
            </a:r>
          </a:p>
        </p:txBody>
      </p:sp>
      <p:sp>
        <p:nvSpPr>
          <p:cNvPr id="42" name="Rectangle 41">
            <a:extLst>
              <a:ext uri="{FF2B5EF4-FFF2-40B4-BE49-F238E27FC236}">
                <a16:creationId xmlns:a16="http://schemas.microsoft.com/office/drawing/2014/main" id="{54EB8F58-7DBE-AF4B-B696-F3A374D9C207}"/>
              </a:ext>
            </a:extLst>
          </p:cNvPr>
          <p:cNvSpPr/>
          <p:nvPr/>
        </p:nvSpPr>
        <p:spPr>
          <a:xfrm>
            <a:off x="7108211" y="2660686"/>
            <a:ext cx="101673" cy="94246"/>
          </a:xfrm>
          <a:prstGeom prst="rect">
            <a:avLst/>
          </a:prstGeom>
          <a:solidFill>
            <a:srgbClr val="0070C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2000">
              <a:solidFill>
                <a:srgbClr val="0070C0"/>
              </a:solidFill>
              <a:latin typeface="Tahoma" charset="0"/>
              <a:ea typeface="Tahoma" charset="0"/>
              <a:cs typeface="Tahoma" charset="0"/>
            </a:endParaRPr>
          </a:p>
        </p:txBody>
      </p:sp>
      <p:sp>
        <p:nvSpPr>
          <p:cNvPr id="56" name="Rectangle 55">
            <a:extLst>
              <a:ext uri="{FF2B5EF4-FFF2-40B4-BE49-F238E27FC236}">
                <a16:creationId xmlns:a16="http://schemas.microsoft.com/office/drawing/2014/main" id="{78C410F9-922D-524E-B206-F96538126146}"/>
              </a:ext>
            </a:extLst>
          </p:cNvPr>
          <p:cNvSpPr/>
          <p:nvPr/>
        </p:nvSpPr>
        <p:spPr>
          <a:xfrm>
            <a:off x="11424616" y="2841369"/>
            <a:ext cx="114991" cy="107872"/>
          </a:xfrm>
          <a:prstGeom prst="rect">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2000">
              <a:latin typeface="Tahoma" charset="0"/>
              <a:ea typeface="Tahoma" charset="0"/>
              <a:cs typeface="Tahoma" charset="0"/>
            </a:endParaRPr>
          </a:p>
        </p:txBody>
      </p:sp>
      <p:pic>
        <p:nvPicPr>
          <p:cNvPr id="32" name="Graphic 31" descr="Cloud with solid fill">
            <a:extLst>
              <a:ext uri="{FF2B5EF4-FFF2-40B4-BE49-F238E27FC236}">
                <a16:creationId xmlns:a16="http://schemas.microsoft.com/office/drawing/2014/main" id="{2D8CDCB5-FBFB-6B45-8F61-02E52C65FC6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078551" y="1762747"/>
            <a:ext cx="1915120" cy="1915120"/>
          </a:xfrm>
          <a:prstGeom prst="rect">
            <a:avLst/>
          </a:prstGeom>
        </p:spPr>
      </p:pic>
      <p:pic>
        <p:nvPicPr>
          <p:cNvPr id="39" name="Graphic 38" descr="Cloud with solid fill">
            <a:extLst>
              <a:ext uri="{FF2B5EF4-FFF2-40B4-BE49-F238E27FC236}">
                <a16:creationId xmlns:a16="http://schemas.microsoft.com/office/drawing/2014/main" id="{A9802344-433C-1549-A41C-788FD7630BD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414013" y="4106835"/>
            <a:ext cx="1915120" cy="1915120"/>
          </a:xfrm>
          <a:prstGeom prst="rect">
            <a:avLst/>
          </a:prstGeom>
        </p:spPr>
      </p:pic>
      <p:sp>
        <p:nvSpPr>
          <p:cNvPr id="3" name="Rectangle 2">
            <a:extLst>
              <a:ext uri="{FF2B5EF4-FFF2-40B4-BE49-F238E27FC236}">
                <a16:creationId xmlns:a16="http://schemas.microsoft.com/office/drawing/2014/main" id="{D0D623FC-92F9-2042-888E-54CADBF45451}"/>
              </a:ext>
            </a:extLst>
          </p:cNvPr>
          <p:cNvSpPr/>
          <p:nvPr/>
        </p:nvSpPr>
        <p:spPr>
          <a:xfrm>
            <a:off x="9191853" y="2801894"/>
            <a:ext cx="129501" cy="138039"/>
          </a:xfrm>
          <a:prstGeom prst="rect">
            <a:avLst/>
          </a:prstGeom>
          <a:solidFill>
            <a:srgbClr val="0070C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2000">
              <a:latin typeface="Tahoma" charset="0"/>
              <a:ea typeface="Tahoma" charset="0"/>
              <a:cs typeface="Tahoma" charset="0"/>
            </a:endParaRPr>
          </a:p>
        </p:txBody>
      </p:sp>
      <p:sp>
        <p:nvSpPr>
          <p:cNvPr id="60" name="Right Arrow 59">
            <a:extLst>
              <a:ext uri="{FF2B5EF4-FFF2-40B4-BE49-F238E27FC236}">
                <a16:creationId xmlns:a16="http://schemas.microsoft.com/office/drawing/2014/main" id="{B15E07C9-44E1-464E-91E2-6774D2FD0467}"/>
              </a:ext>
            </a:extLst>
          </p:cNvPr>
          <p:cNvSpPr/>
          <p:nvPr/>
        </p:nvSpPr>
        <p:spPr>
          <a:xfrm rot="12049435">
            <a:off x="9556694" y="3593689"/>
            <a:ext cx="790814" cy="208754"/>
          </a:xfrm>
          <a:prstGeom prst="rightArrow">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2000">
              <a:latin typeface="Tahoma" charset="0"/>
              <a:ea typeface="Tahoma" charset="0"/>
              <a:cs typeface="Tahoma" charset="0"/>
            </a:endParaRPr>
          </a:p>
        </p:txBody>
      </p:sp>
      <p:sp>
        <p:nvSpPr>
          <p:cNvPr id="61" name="Right Arrow 60">
            <a:extLst>
              <a:ext uri="{FF2B5EF4-FFF2-40B4-BE49-F238E27FC236}">
                <a16:creationId xmlns:a16="http://schemas.microsoft.com/office/drawing/2014/main" id="{1B6A0869-07DD-6A42-B0DB-2179CCF4C0A4}"/>
              </a:ext>
            </a:extLst>
          </p:cNvPr>
          <p:cNvSpPr/>
          <p:nvPr/>
        </p:nvSpPr>
        <p:spPr>
          <a:xfrm rot="13099191">
            <a:off x="9790097" y="3228686"/>
            <a:ext cx="790814" cy="208754"/>
          </a:xfrm>
          <a:prstGeom prst="rightArrow">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2000">
              <a:latin typeface="Tahoma" charset="0"/>
              <a:ea typeface="Tahoma" charset="0"/>
              <a:cs typeface="Tahoma" charset="0"/>
            </a:endParaRPr>
          </a:p>
        </p:txBody>
      </p:sp>
      <p:sp>
        <p:nvSpPr>
          <p:cNvPr id="7" name="TextBox 6">
            <a:extLst>
              <a:ext uri="{FF2B5EF4-FFF2-40B4-BE49-F238E27FC236}">
                <a16:creationId xmlns:a16="http://schemas.microsoft.com/office/drawing/2014/main" id="{92EB68ED-C9BF-9946-B73B-4CB25D5E22E3}"/>
              </a:ext>
            </a:extLst>
          </p:cNvPr>
          <p:cNvSpPr txBox="1"/>
          <p:nvPr/>
        </p:nvSpPr>
        <p:spPr>
          <a:xfrm>
            <a:off x="10344071" y="3592972"/>
            <a:ext cx="1732970" cy="1015663"/>
          </a:xfrm>
          <a:prstGeom prst="rect">
            <a:avLst/>
          </a:prstGeom>
          <a:noFill/>
        </p:spPr>
        <p:txBody>
          <a:bodyPr wrap="square" rtlCol="0">
            <a:spAutoFit/>
          </a:bodyPr>
          <a:lstStyle/>
          <a:p>
            <a:r>
              <a:rPr lang="en-US" sz="2000" dirty="0">
                <a:latin typeface="Tahoma" charset="0"/>
                <a:ea typeface="Tahoma" charset="0"/>
                <a:cs typeface="Tahoma" charset="0"/>
              </a:rPr>
              <a:t>Flow Monitors Applied</a:t>
            </a:r>
          </a:p>
        </p:txBody>
      </p:sp>
      <p:sp>
        <p:nvSpPr>
          <p:cNvPr id="62" name="Right Arrow 61">
            <a:extLst>
              <a:ext uri="{FF2B5EF4-FFF2-40B4-BE49-F238E27FC236}">
                <a16:creationId xmlns:a16="http://schemas.microsoft.com/office/drawing/2014/main" id="{36A96C11-97E5-774F-BD61-A7988A350109}"/>
              </a:ext>
            </a:extLst>
          </p:cNvPr>
          <p:cNvSpPr/>
          <p:nvPr/>
        </p:nvSpPr>
        <p:spPr>
          <a:xfrm rot="18217780">
            <a:off x="5830629" y="3213888"/>
            <a:ext cx="790814" cy="208754"/>
          </a:xfrm>
          <a:prstGeom prst="rightArrow">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2000">
              <a:latin typeface="Tahoma" charset="0"/>
              <a:ea typeface="Tahoma" charset="0"/>
              <a:cs typeface="Tahoma" charset="0"/>
            </a:endParaRPr>
          </a:p>
        </p:txBody>
      </p:sp>
      <p:sp>
        <p:nvSpPr>
          <p:cNvPr id="63" name="TextBox 62">
            <a:extLst>
              <a:ext uri="{FF2B5EF4-FFF2-40B4-BE49-F238E27FC236}">
                <a16:creationId xmlns:a16="http://schemas.microsoft.com/office/drawing/2014/main" id="{CD6A01FE-B105-4545-837E-6B5D98D737F4}"/>
              </a:ext>
            </a:extLst>
          </p:cNvPr>
          <p:cNvSpPr txBox="1"/>
          <p:nvPr/>
        </p:nvSpPr>
        <p:spPr>
          <a:xfrm>
            <a:off x="4965279" y="3378734"/>
            <a:ext cx="1732970" cy="1015663"/>
          </a:xfrm>
          <a:prstGeom prst="rect">
            <a:avLst/>
          </a:prstGeom>
          <a:noFill/>
        </p:spPr>
        <p:txBody>
          <a:bodyPr wrap="square" rtlCol="0">
            <a:spAutoFit/>
          </a:bodyPr>
          <a:lstStyle/>
          <a:p>
            <a:r>
              <a:rPr lang="en-US" sz="2000" dirty="0">
                <a:latin typeface="Tahoma" charset="0"/>
                <a:ea typeface="Tahoma" charset="0"/>
                <a:cs typeface="Tahoma" charset="0"/>
              </a:rPr>
              <a:t>Flow Monitors Applied</a:t>
            </a:r>
          </a:p>
        </p:txBody>
      </p:sp>
      <p:sp>
        <p:nvSpPr>
          <p:cNvPr id="8" name="Rectangle 7">
            <a:extLst>
              <a:ext uri="{FF2B5EF4-FFF2-40B4-BE49-F238E27FC236}">
                <a16:creationId xmlns:a16="http://schemas.microsoft.com/office/drawing/2014/main" id="{595DED97-F5C0-7F44-9536-BD667B5399D3}"/>
              </a:ext>
            </a:extLst>
          </p:cNvPr>
          <p:cNvSpPr/>
          <p:nvPr/>
        </p:nvSpPr>
        <p:spPr>
          <a:xfrm>
            <a:off x="6786661" y="5772582"/>
            <a:ext cx="58676" cy="45719"/>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2000">
              <a:latin typeface="Tahoma" charset="0"/>
              <a:ea typeface="Tahoma" charset="0"/>
              <a:cs typeface="Tahoma" charset="0"/>
            </a:endParaRPr>
          </a:p>
        </p:txBody>
      </p:sp>
      <p:sp>
        <p:nvSpPr>
          <p:cNvPr id="9" name="Rectangle 8">
            <a:extLst>
              <a:ext uri="{FF2B5EF4-FFF2-40B4-BE49-F238E27FC236}">
                <a16:creationId xmlns:a16="http://schemas.microsoft.com/office/drawing/2014/main" id="{18E74E02-BD5A-EF4A-A778-5A7A2B0654C2}"/>
              </a:ext>
            </a:extLst>
          </p:cNvPr>
          <p:cNvSpPr/>
          <p:nvPr/>
        </p:nvSpPr>
        <p:spPr>
          <a:xfrm>
            <a:off x="4588269" y="2807925"/>
            <a:ext cx="89013" cy="95937"/>
          </a:xfrm>
          <a:prstGeom prst="rect">
            <a:avLst/>
          </a:prstGeom>
          <a:solidFill>
            <a:srgbClr val="92D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2000">
              <a:latin typeface="Tahoma" charset="0"/>
              <a:ea typeface="Tahoma" charset="0"/>
              <a:cs typeface="Tahoma" charset="0"/>
            </a:endParaRPr>
          </a:p>
        </p:txBody>
      </p:sp>
      <p:sp>
        <p:nvSpPr>
          <p:cNvPr id="10" name="Rectangle 9">
            <a:extLst>
              <a:ext uri="{FF2B5EF4-FFF2-40B4-BE49-F238E27FC236}">
                <a16:creationId xmlns:a16="http://schemas.microsoft.com/office/drawing/2014/main" id="{865C5389-D936-5F44-9DDB-AD016D7549C7}"/>
              </a:ext>
            </a:extLst>
          </p:cNvPr>
          <p:cNvSpPr/>
          <p:nvPr/>
        </p:nvSpPr>
        <p:spPr>
          <a:xfrm>
            <a:off x="7063070" y="2758874"/>
            <a:ext cx="153664" cy="131332"/>
          </a:xfrm>
          <a:prstGeom prst="rect">
            <a:avLst/>
          </a:prstGeom>
          <a:solidFill>
            <a:srgbClr val="0070C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2000">
              <a:latin typeface="Tahoma" charset="0"/>
              <a:ea typeface="Tahoma" charset="0"/>
              <a:cs typeface="Tahoma" charset="0"/>
            </a:endParaRPr>
          </a:p>
        </p:txBody>
      </p:sp>
      <p:sp>
        <p:nvSpPr>
          <p:cNvPr id="64" name="TextBox 63">
            <a:extLst>
              <a:ext uri="{FF2B5EF4-FFF2-40B4-BE49-F238E27FC236}">
                <a16:creationId xmlns:a16="http://schemas.microsoft.com/office/drawing/2014/main" id="{272DA4F5-14AF-F644-94A4-8781635CE6F7}"/>
              </a:ext>
            </a:extLst>
          </p:cNvPr>
          <p:cNvSpPr txBox="1"/>
          <p:nvPr/>
        </p:nvSpPr>
        <p:spPr>
          <a:xfrm>
            <a:off x="10617418" y="2443417"/>
            <a:ext cx="1409977" cy="400110"/>
          </a:xfrm>
          <a:prstGeom prst="rect">
            <a:avLst/>
          </a:prstGeom>
          <a:noFill/>
        </p:spPr>
        <p:txBody>
          <a:bodyPr wrap="square" rtlCol="0">
            <a:spAutoFit/>
          </a:bodyPr>
          <a:lstStyle/>
          <a:p>
            <a:r>
              <a:rPr lang="en-US" sz="2000" dirty="0">
                <a:latin typeface="Tahoma" charset="0"/>
                <a:ea typeface="Tahoma" charset="0"/>
                <a:cs typeface="Tahoma" charset="0"/>
              </a:rPr>
              <a:t>Peer 3</a:t>
            </a:r>
          </a:p>
        </p:txBody>
      </p:sp>
      <p:sp>
        <p:nvSpPr>
          <p:cNvPr id="65" name="TextBox 64">
            <a:extLst>
              <a:ext uri="{FF2B5EF4-FFF2-40B4-BE49-F238E27FC236}">
                <a16:creationId xmlns:a16="http://schemas.microsoft.com/office/drawing/2014/main" id="{7A4D175E-46EA-694C-9096-A288534D773D}"/>
              </a:ext>
            </a:extLst>
          </p:cNvPr>
          <p:cNvSpPr txBox="1"/>
          <p:nvPr/>
        </p:nvSpPr>
        <p:spPr>
          <a:xfrm>
            <a:off x="8840428" y="4839752"/>
            <a:ext cx="1409977" cy="400110"/>
          </a:xfrm>
          <a:prstGeom prst="rect">
            <a:avLst/>
          </a:prstGeom>
          <a:noFill/>
        </p:spPr>
        <p:txBody>
          <a:bodyPr wrap="square" rtlCol="0">
            <a:spAutoFit/>
          </a:bodyPr>
          <a:lstStyle/>
          <a:p>
            <a:r>
              <a:rPr lang="en-US" sz="2000" dirty="0">
                <a:latin typeface="Tahoma" charset="0"/>
                <a:ea typeface="Tahoma" charset="0"/>
                <a:cs typeface="Tahoma" charset="0"/>
              </a:rPr>
              <a:t>Peer 4</a:t>
            </a:r>
          </a:p>
        </p:txBody>
      </p:sp>
      <p:pic>
        <p:nvPicPr>
          <p:cNvPr id="48" name="Graphic 47" descr="Cloud with solid fill">
            <a:extLst>
              <a:ext uri="{FF2B5EF4-FFF2-40B4-BE49-F238E27FC236}">
                <a16:creationId xmlns:a16="http://schemas.microsoft.com/office/drawing/2014/main" id="{92CC524F-A1BE-A547-9F67-862E79B56FBC}"/>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248027" y="1745806"/>
            <a:ext cx="1915120" cy="1915120"/>
          </a:xfrm>
          <a:prstGeom prst="rect">
            <a:avLst/>
          </a:prstGeom>
        </p:spPr>
      </p:pic>
      <p:pic>
        <p:nvPicPr>
          <p:cNvPr id="12" name="Picture 2" descr="Router Icons - Free Download, PNG and SVG">
            <a:extLst>
              <a:ext uri="{FF2B5EF4-FFF2-40B4-BE49-F238E27FC236}">
                <a16:creationId xmlns:a16="http://schemas.microsoft.com/office/drawing/2014/main" id="{461DA3D9-5D0B-544D-8372-E06F7B2C784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5400000">
            <a:off x="6552003" y="2255161"/>
            <a:ext cx="1191466" cy="1191466"/>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descr="Router Icons - Free Download, PNG and SVG">
            <a:extLst>
              <a:ext uri="{FF2B5EF4-FFF2-40B4-BE49-F238E27FC236}">
                <a16:creationId xmlns:a16="http://schemas.microsoft.com/office/drawing/2014/main" id="{F65F6EB1-D3D7-804A-8AB8-8E53C8627A4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5400000">
            <a:off x="8653682" y="2267289"/>
            <a:ext cx="1191466" cy="1191466"/>
          </a:xfrm>
          <a:prstGeom prst="rect">
            <a:avLst/>
          </a:prstGeom>
          <a:noFill/>
          <a:extLst>
            <a:ext uri="{909E8E84-426E-40DD-AFC4-6F175D3DCCD1}">
              <a14:hiddenFill xmlns:a14="http://schemas.microsoft.com/office/drawing/2010/main">
                <a:solidFill>
                  <a:srgbClr val="FFFFFF"/>
                </a:solidFill>
              </a14:hiddenFill>
            </a:ext>
          </a:extLst>
        </p:spPr>
      </p:pic>
      <p:pic>
        <p:nvPicPr>
          <p:cNvPr id="49" name="Graphic 48" descr="Cloud with solid fill">
            <a:extLst>
              <a:ext uri="{FF2B5EF4-FFF2-40B4-BE49-F238E27FC236}">
                <a16:creationId xmlns:a16="http://schemas.microsoft.com/office/drawing/2014/main" id="{A84A18A5-BCF6-B24C-B6A7-4104DCEC4C5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772000" y="288683"/>
            <a:ext cx="1915120" cy="1915120"/>
          </a:xfrm>
          <a:prstGeom prst="rect">
            <a:avLst/>
          </a:prstGeom>
        </p:spPr>
      </p:pic>
      <p:sp>
        <p:nvSpPr>
          <p:cNvPr id="58" name="TextBox 57">
            <a:extLst>
              <a:ext uri="{FF2B5EF4-FFF2-40B4-BE49-F238E27FC236}">
                <a16:creationId xmlns:a16="http://schemas.microsoft.com/office/drawing/2014/main" id="{5AF5CDE2-B80F-BC43-8411-E32513F67198}"/>
              </a:ext>
            </a:extLst>
          </p:cNvPr>
          <p:cNvSpPr txBox="1"/>
          <p:nvPr/>
        </p:nvSpPr>
        <p:spPr>
          <a:xfrm>
            <a:off x="3759513" y="2607870"/>
            <a:ext cx="1409977" cy="400110"/>
          </a:xfrm>
          <a:prstGeom prst="rect">
            <a:avLst/>
          </a:prstGeom>
          <a:noFill/>
        </p:spPr>
        <p:txBody>
          <a:bodyPr wrap="square" rtlCol="0">
            <a:spAutoFit/>
          </a:bodyPr>
          <a:lstStyle/>
          <a:p>
            <a:r>
              <a:rPr lang="en-US" sz="2000" dirty="0">
                <a:latin typeface="Tahoma" charset="0"/>
                <a:ea typeface="Tahoma" charset="0"/>
                <a:cs typeface="Tahoma" charset="0"/>
              </a:rPr>
              <a:t>Peer 2</a:t>
            </a:r>
          </a:p>
        </p:txBody>
      </p:sp>
      <p:sp>
        <p:nvSpPr>
          <p:cNvPr id="55" name="TextBox 54">
            <a:extLst>
              <a:ext uri="{FF2B5EF4-FFF2-40B4-BE49-F238E27FC236}">
                <a16:creationId xmlns:a16="http://schemas.microsoft.com/office/drawing/2014/main" id="{5E9CA9E1-4D3A-8245-B7A0-69E4E42CBB0C}"/>
              </a:ext>
            </a:extLst>
          </p:cNvPr>
          <p:cNvSpPr txBox="1"/>
          <p:nvPr/>
        </p:nvSpPr>
        <p:spPr>
          <a:xfrm>
            <a:off x="8954531" y="1209412"/>
            <a:ext cx="1409977" cy="400110"/>
          </a:xfrm>
          <a:prstGeom prst="rect">
            <a:avLst/>
          </a:prstGeom>
          <a:noFill/>
        </p:spPr>
        <p:txBody>
          <a:bodyPr wrap="square" rtlCol="0">
            <a:spAutoFit/>
          </a:bodyPr>
          <a:lstStyle/>
          <a:p>
            <a:r>
              <a:rPr lang="en-US" sz="2000" dirty="0" err="1">
                <a:latin typeface="Tahoma" charset="0"/>
                <a:ea typeface="Tahoma" charset="0"/>
                <a:cs typeface="Tahoma" charset="0"/>
              </a:rPr>
              <a:t>NimbusTM</a:t>
            </a:r>
            <a:endParaRPr lang="en-US" sz="2000" dirty="0">
              <a:latin typeface="Tahoma" charset="0"/>
              <a:ea typeface="Tahoma" charset="0"/>
              <a:cs typeface="Tahoma" charset="0"/>
            </a:endParaRPr>
          </a:p>
        </p:txBody>
      </p:sp>
      <p:sp>
        <p:nvSpPr>
          <p:cNvPr id="66" name="Right Arrow 65">
            <a:extLst>
              <a:ext uri="{FF2B5EF4-FFF2-40B4-BE49-F238E27FC236}">
                <a16:creationId xmlns:a16="http://schemas.microsoft.com/office/drawing/2014/main" id="{BA4B3719-BA81-B841-83ED-EF42EDADF468}"/>
              </a:ext>
            </a:extLst>
          </p:cNvPr>
          <p:cNvSpPr/>
          <p:nvPr/>
        </p:nvSpPr>
        <p:spPr>
          <a:xfrm rot="20030144">
            <a:off x="6155401" y="3516656"/>
            <a:ext cx="805217" cy="208754"/>
          </a:xfrm>
          <a:prstGeom prst="rightArrow">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2000">
              <a:latin typeface="Tahoma" charset="0"/>
              <a:ea typeface="Tahoma" charset="0"/>
              <a:cs typeface="Tahoma" charset="0"/>
            </a:endParaRPr>
          </a:p>
        </p:txBody>
      </p:sp>
    </p:spTree>
    <p:extLst>
      <p:ext uri="{BB962C8B-B14F-4D97-AF65-F5344CB8AC3E}">
        <p14:creationId xmlns:p14="http://schemas.microsoft.com/office/powerpoint/2010/main" val="2003230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repeatCount="indefinite" accel="50000" decel="50000" fill="hold" grpId="0" nodeType="withEffect">
                                  <p:stCondLst>
                                    <p:cond delay="0"/>
                                  </p:stCondLst>
                                  <p:childTnLst>
                                    <p:animMotion origin="layout" path="M -0.00078 0.00115 L -0.00078 0.00115 C 0.00143 -0.00047 0.00365 -0.00185 0.00586 -0.00371 C 0.00651 -0.00417 0.00716 -0.00533 0.00781 -0.00602 C 0.0086 -0.00695 0.00951 -0.00764 0.01042 -0.00834 C 0.01537 -0.01227 0.01224 -0.00903 0.01576 -0.0132 C 0.01784 -0.01875 0.0168 -0.01528 0.01836 -0.02385 C 0.01862 -0.025 0.01862 -0.02639 0.01915 -0.02732 C 0.02019 -0.02917 0.0211 -0.03056 0.02175 -0.0331 C 0.02227 -0.03542 0.02266 -0.03797 0.02305 -0.04028 L 0.02436 -0.04746 L 0.02644 -0.05787 C 0.02657 -0.05926 0.02696 -0.06019 0.02709 -0.06158 C 0.02826 -0.07222 0.02735 -0.06297 0.02839 -0.07801 C 0.02904 -0.08727 0.0293 -0.08681 0.0297 -0.09699 C 0.02996 -0.10324 0.03022 -0.10949 0.03035 -0.11574 C 0.03061 -0.12755 0.03087 -0.13935 0.031 -0.15116 C 0.03087 -0.15672 0.03035 -0.16227 0.03035 -0.16783 C 0.03035 -0.17894 0.03113 -0.18982 0.03165 -0.2007 C 0.03152 -0.20949 0.031 -0.21806 0.031 -0.22662 C 0.031 -0.23542 0.03204 -0.25903 0.03243 -0.26922 C 0.03217 -0.29329 0.03204 -0.31713 0.03165 -0.34121 C 0.03165 -0.34838 0.03126 -0.35533 0.031 -0.3625 C 0.03087 -0.36621 0.03009 -0.38148 0.0297 -0.38611 C 0.02956 -0.38797 0.0293 -0.39005 0.02904 -0.3919 C 0.02891 -0.39329 0.02891 -0.4044 0.02774 -0.40857 C 0.02696 -0.41088 0.02553 -0.41297 0.02501 -0.41551 C 0.02488 -0.41667 0.02488 -0.41829 0.02436 -0.41898 C 0.02396 -0.41991 0.02305 -0.41968 0.0224 -0.42037 C 0.02175 -0.42084 0.02123 -0.42222 0.02045 -0.42269 C 0.01784 -0.42385 0.0125 -0.425 0.0125 -0.425 L 0.00847 -0.42732 C 0.00781 -0.42778 0.00716 -0.42824 0.00651 -0.42847 C 0.0056 -0.42894 0.00469 -0.42917 0.00378 -0.42963 C -0.00287 -0.4331 0.00742 -0.42847 -0.00078 -0.43195 L -0.02735 -0.43079 C -0.07515 -0.42824 -0.01915 -0.43102 -0.05392 -0.42847 C -0.06108 -0.42801 -0.06812 -0.42778 -0.07515 -0.42732 C -0.09117 -0.42871 -0.11266 -0.43056 -0.12894 -0.43079 L -0.17205 -0.43079 L -0.17205 -0.43079 L -0.17205 -0.43079 L -0.17075 -0.42732 L -0.17075 -0.42732 " pathEditMode="relative" ptsTypes="AAAAAAAAAAAAAAAAAAAAAAAAAAAAAAAAAAAAAAAAAAAA">
                                      <p:cBhvr>
                                        <p:cTn id="6" dur="1000" fill="hold"/>
                                        <p:tgtEl>
                                          <p:spTgt spid="8"/>
                                        </p:tgtEl>
                                        <p:attrNameLst>
                                          <p:attrName>ppt_x</p:attrName>
                                          <p:attrName>ppt_y</p:attrName>
                                        </p:attrNameLst>
                                      </p:cBhvr>
                                    </p:animMotion>
                                  </p:childTnLst>
                                </p:cTn>
                              </p:par>
                              <p:par>
                                <p:cTn id="7" presetID="0" presetClass="path" presetSubtype="0" repeatCount="indefinite" accel="50000" decel="50000" fill="hold" grpId="0" nodeType="withEffect">
                                  <p:stCondLst>
                                    <p:cond delay="500"/>
                                  </p:stCondLst>
                                  <p:childTnLst>
                                    <p:animMotion origin="layout" path="M -0.00091 0.00115 L -0.00091 0.00115 C 0.02513 0.00578 -0.00352 0.00115 0.06212 0.00115 C 0.06981 0.00115 0.07762 0.00185 0.08531 0.00231 C 0.10601 0.00439 0.08791 0.00254 0.11643 0.00462 C 0.12164 0.00486 0.12672 0.00555 0.1318 0.00578 L 0.1994 0.00694 C 0.20096 0.0074 0.20291 0.00648 0.20409 0.0081 C 0.20487 0.00925 0.20591 0.01921 0.20604 0.02106 C 0.2063 0.03773 0.20643 0.05416 0.20682 0.0706 C 0.20682 0.07569 0.20773 0.09328 0.20812 0.09907 C 0.20812 0.10416 0.20917 0.15925 0.20943 0.1662 C 0.20969 0.17662 0.21073 0.19699 0.21073 0.19699 C 0.21099 0.21226 0.21099 0.22777 0.21138 0.24305 C 0.21151 0.24583 0.21177 0.24861 0.21203 0.25115 C 0.21255 0.25601 0.21346 0.2655 0.21346 0.2655 C 0.2132 0.26828 0.21294 0.27083 0.21268 0.27361 C 0.21242 0.27754 0.21242 0.28148 0.21203 0.28541 C 0.21177 0.28865 0.2106 0.2949 0.21008 0.29722 C 0.20982 0.29837 0.20956 0.29953 0.20943 0.30092 L 0.20747 0.31504 C 0.20721 0.31666 0.20695 0.31805 0.20682 0.31967 L 0.20604 0.32685 C 0.2063 0.33078 0.20643 0.33472 0.20682 0.33865 C 0.20695 0.3405 0.20721 0.34259 0.20747 0.34444 C 0.20773 0.34768 0.20786 0.35069 0.20812 0.35393 C 0.20773 0.3618 0.20747 0.37222 0.20604 0.37986 L 0.20474 0.38703 C 0.20461 0.38819 0.20474 0.38981 0.20409 0.3905 C 0.20174 0.39328 0.20135 0.39375 0.19875 0.39768 C 0.1981 0.39861 0.19757 0.40023 0.19679 0.40115 C 0.19601 0.40208 0.1951 0.40277 0.19419 0.40347 C 0.19276 0.40717 0.19184 0.41018 0.1895 0.41296 C 0.18885 0.41365 0.18807 0.41435 0.18755 0.41527 C 0.18676 0.41643 0.18624 0.41782 0.18546 0.41898 C 0.18429 0.4206 0.18286 0.42199 0.18155 0.42361 C 0.1809 0.4243 0.18025 0.42546 0.1796 0.42592 C 0.1753 0.42847 0.177 0.42824 0.17491 0.42824 L 0.17426 0.43078 " pathEditMode="relative" ptsTypes="AAAAAAAAAAAAAAAAAAAAAAAAAAAAAAAAAAAAAAA">
                                      <p:cBhvr>
                                        <p:cTn id="8" dur="1000" fill="hold"/>
                                        <p:tgtEl>
                                          <p:spTgt spid="9"/>
                                        </p:tgtEl>
                                        <p:attrNameLst>
                                          <p:attrName>ppt_x</p:attrName>
                                          <p:attrName>ppt_y</p:attrName>
                                        </p:attrNameLst>
                                      </p:cBhvr>
                                    </p:animMotion>
                                  </p:childTnLst>
                                </p:cTn>
                              </p:par>
                              <p:par>
                                <p:cTn id="9" presetID="0" presetClass="path" presetSubtype="0" repeatCount="indefinite" accel="50000" decel="50000" fill="hold" grpId="0" nodeType="withEffect">
                                  <p:stCondLst>
                                    <p:cond delay="1000"/>
                                  </p:stCondLst>
                                  <p:childTnLst>
                                    <p:animMotion origin="layout" path="M -0.00078 0.00347 L -0.00078 0.00347 C 0.00169 -0.00834 0.00052 -0.00278 0.00247 -0.0132 C 0.00273 -0.01436 0.00299 -0.01551 0.00313 -0.01667 L 0.00378 -0.0213 C 0.00404 -0.02732 0.00417 -0.03311 0.00443 -0.03912 C 0.00456 -0.04144 0.00508 -0.04375 0.00508 -0.04607 C 0.00508 -0.06436 0.00482 -0.08241 0.00443 -0.10047 C 0.00443 -0.10209 0.00391 -0.10348 0.00378 -0.1051 C 0.00352 -0.10787 0.00339 -0.11065 0.00313 -0.11343 C 0.00339 -0.13334 0.00339 -0.15348 0.00378 -0.17362 C 0.00378 -0.175 0.00456 -0.18102 0.00508 -0.18287 C 0.00547 -0.18426 0.00612 -0.18519 0.00651 -0.18658 C 0.00807 -0.19237 0.00586 -0.18797 0.00847 -0.19352 C 0.00964 -0.1963 0.01237 -0.19931 0.01381 -0.2007 C 0.01459 -0.20139 0.0155 -0.20232 0.01641 -0.20301 C 0.01758 -0.20394 0.01993 -0.20487 0.0211 -0.20533 C 0.02904 -0.20834 0.02657 -0.20764 0.03503 -0.2088 L 0.08674 -0.20764 C 0.10458 -0.20718 0.11839 -0.20625 0.13584 -0.20533 L 0.19771 -0.20649 L 0.19771 -0.20649 " pathEditMode="relative" ptsTypes="AAAAAAAAAAAAAAAAAAAAAA">
                                      <p:cBhvr>
                                        <p:cTn id="10" dur="1000" fill="hold"/>
                                        <p:tgtEl>
                                          <p:spTgt spid="10"/>
                                        </p:tgtEl>
                                        <p:attrNameLst>
                                          <p:attrName>ppt_x</p:attrName>
                                          <p:attrName>ppt_y</p:attrName>
                                        </p:attrNameLst>
                                      </p:cBhvr>
                                    </p:animMotion>
                                  </p:childTnLst>
                                </p:cTn>
                              </p:par>
                            </p:childTnLst>
                          </p:cTn>
                        </p:par>
                      </p:childTnLst>
                    </p:cTn>
                  </p:par>
                  <p:par>
                    <p:cTn id="11" fill="hold">
                      <p:stCondLst>
                        <p:cond delay="indefinite"/>
                      </p:stCondLst>
                      <p:childTnLst>
                        <p:par>
                          <p:cTn id="12" fill="hold">
                            <p:stCondLst>
                              <p:cond delay="0"/>
                            </p:stCondLst>
                            <p:childTnLst>
                              <p:par>
                                <p:cTn id="13" presetID="0" presetClass="path" presetSubtype="0" repeatCount="indefinite" accel="50000" decel="50000" fill="hold" grpId="0" nodeType="clickEffect">
                                  <p:stCondLst>
                                    <p:cond delay="0"/>
                                  </p:stCondLst>
                                  <p:childTnLst>
                                    <p:animMotion origin="layout" path="M -2.56317E-6 -2.22222E-6 L -2.56317E-6 0.00023 C -0.00026 -0.0037 -0.00052 -0.00717 -0.00065 -0.01041 C -0.00091 -0.01366 -0.00117 -0.01643 -0.0013 -0.01967 C -0.00169 -0.02778 -0.00182 -0.03565 -0.00195 -0.04375 C -0.00182 -0.04791 -0.00143 -0.05208 -0.0013 -0.05625 C -0.00026 -0.10301 -0.00078 -0.1037 -0.0013 -0.15463 C -0.00117 -0.16875 -0.0013 -0.20139 -2.56317E-6 -0.22106 C 0.00013 -0.22315 0.00039 -0.225 0.00065 -0.22708 C 0.00091 -0.22916 0.00117 -0.23148 0.0013 -0.23379 C 0.00235 -0.25069 0.00104 -0.24282 0.00261 -0.25116 C 0.003 -0.26041 0.00391 -0.27916 0.00391 -0.28773 C 0.00391 -0.29421 0.00352 -0.30046 0.00326 -0.30694 C 0.00378 -0.3118 0.00339 -0.31666 0.00456 -0.3206 C 0.00638 -0.32685 0.00573 -0.32361 0.00664 -0.32986 C 0.00638 -0.33217 0.00599 -0.33449 0.00599 -0.3368 C 0.00599 -0.3419 0.00625 -0.34676 0.00664 -0.35162 C 0.00678 -0.3544 0.00821 -0.36134 0.0086 -0.36319 L 0.00925 -0.36643 C 0.00951 -0.36759 0.00938 -0.36921 0.0099 -0.37014 C 0.01055 -0.37129 0.0112 -0.37245 0.01185 -0.37361 C 0.01251 -0.3743 0.01316 -0.37523 0.01394 -0.37569 C 0.01576 -0.37708 0.02071 -0.37778 0.02188 -0.37801 C 0.02527 -0.37685 0.02827 -0.37569 0.03178 -0.37569 C 0.04181 -0.37592 0.06174 -0.37801 0.06174 -0.37778 C 0.07307 -0.38102 0.06148 -0.37847 0.08427 -0.37801 C 0.09834 -0.37778 0.11253 -0.37801 0.12673 -0.37801 L 0.13936 -0.38125 " pathEditMode="relative" rAng="0" ptsTypes="AAAAAAAAAAAAAAAAAAAAAAAAAAAA">
                                      <p:cBhvr>
                                        <p:cTn id="14" dur="1000" fill="hold"/>
                                        <p:tgtEl>
                                          <p:spTgt spid="26"/>
                                        </p:tgtEl>
                                        <p:attrNameLst>
                                          <p:attrName>ppt_x</p:attrName>
                                          <p:attrName>ppt_y</p:attrName>
                                        </p:attrNameLst>
                                      </p:cBhvr>
                                      <p:rCtr x="6864" y="-19051"/>
                                    </p:animMotion>
                                  </p:childTnLst>
                                </p:cTn>
                              </p:par>
                              <p:par>
                                <p:cTn id="15" presetID="0" presetClass="path" presetSubtype="0" repeatCount="indefinite" accel="50000" decel="50000" fill="hold" grpId="0" nodeType="withEffect">
                                  <p:stCondLst>
                                    <p:cond delay="500"/>
                                  </p:stCondLst>
                                  <p:childTnLst>
                                    <p:animMotion origin="layout" path="M -2.19849E-6 -2.22222E-6 L -2.19849E-6 0.00023 C -0.00377 0.00023 -0.00755 0.00116 -0.01133 0.00116 C -0.01211 0.00116 -0.01263 -2.22222E-6 -0.01328 -2.22222E-6 L -0.08505 -0.00116 L -0.115 -2.22222E-6 C -0.16684 0.00162 -0.14105 -0.00023 -0.17205 0.00232 C -0.17296 0.00741 -0.17296 0.00903 -0.17465 0.01297 C -0.1753 0.01412 -0.17609 0.01528 -0.17674 0.01644 L -0.17804 0.02361 L -0.17869 0.02709 C -0.17843 0.03403 -0.17804 0.04121 -0.17804 0.04838 C -0.17804 0.05232 -0.17843 0.05625 -0.17869 0.05996 C -0.17908 0.06528 -0.1796 0.07037 -0.17999 0.07547 C -0.1796 0.0831 -0.17869 0.09537 -0.17869 0.10255 C -0.17869 0.11042 -0.17908 0.11829 -0.17934 0.12616 C -0.17908 0.13704 -0.17869 0.14815 -0.17869 0.15903 C -0.17869 0.20926 -0.17739 0.1963 -0.17999 0.21922 C -0.18169 0.24954 -0.18169 0.23588 -0.18064 0.26065 C -0.17999 0.32315 -0.17999 0.29908 -0.17999 0.33264 L -0.17999 0.33287 " pathEditMode="relative" rAng="0" ptsTypes="AAAAAAAAAAAAAAAAAAAAA">
                                      <p:cBhvr>
                                        <p:cTn id="16" dur="1000" fill="hold"/>
                                        <p:tgtEl>
                                          <p:spTgt spid="56"/>
                                        </p:tgtEl>
                                        <p:attrNameLst>
                                          <p:attrName>ppt_x</p:attrName>
                                          <p:attrName>ppt_y</p:attrName>
                                        </p:attrNameLst>
                                      </p:cBhvr>
                                      <p:rCtr x="-9078" y="16574"/>
                                    </p:animMotion>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par>
                                <p:cTn id="22" presetID="0" presetClass="path" presetSubtype="0" repeatCount="indefinite" accel="50000" decel="50000" fill="hold" grpId="0" nodeType="withEffect">
                                  <p:stCondLst>
                                    <p:cond delay="0"/>
                                  </p:stCondLst>
                                  <p:childTnLst>
                                    <p:animMotion origin="layout" path="M -2.32092E-6 1.11111E-6 L -2.32092E-6 0.00023 L -0.00664 -0.00116 C -0.00911 -0.00139 -0.01159 -0.00162 -0.01406 -0.00232 C -0.01498 -0.00255 -0.01576 -0.00301 -0.01667 -0.00347 C -0.01758 -0.00394 -0.01862 -0.00417 -0.01953 -0.00463 C -0.02123 -0.00533 -0.02461 -0.00695 -0.02461 -0.00671 C -0.02761 -0.00648 -0.0306 -0.00648 -0.0336 -0.00579 C -0.03451 -0.00556 -0.03529 -0.00509 -0.03607 -0.00463 C -0.03712 -0.00417 -0.03816 -0.00394 -0.03907 -0.00347 C -0.056 -0.00625 -0.04845 -0.00648 -0.0616 -0.00463 L -0.06564 -0.00347 C -0.06655 -0.00301 -0.06759 -0.00232 -0.06864 -0.00232 C -0.07801 -0.00162 -0.08726 -0.00139 -0.09664 -0.00116 C -0.09911 -0.0007 -0.10159 1.11111E-6 -0.10419 1.11111E-6 C -0.11474 1.11111E-6 -0.13298 0.00046 -0.14613 -0.00232 C -0.1473 -0.00255 -0.15173 -0.00394 -0.15316 -0.00463 C -0.15368 -0.00486 -0.15407 -0.00556 -0.1546 -0.00579 C -0.15551 -0.00625 -0.15629 -0.00648 -0.1572 -0.00695 C -0.1585 -0.00764 -0.1598 -0.00903 -0.16111 -0.00926 L -0.16606 -0.01042 C -0.16671 -0.01088 -0.16723 -0.01088 -0.16762 -0.01181 C -0.16814 -0.0125 -0.1684 -0.01389 -0.16866 -0.01528 C -0.16918 -0.01759 -0.16944 -0.02245 -0.16957 -0.02477 C -0.16983 -0.02894 -0.16996 -0.03333 -0.17009 -0.03773 C -0.17035 -0.04745 -0.17035 -0.05741 -0.17062 -0.06713 C -0.17075 -0.06921 -0.17101 -0.07107 -0.17114 -0.07315 C -0.17127 -0.07616 -0.17153 -0.0794 -0.17153 -0.08241 C -0.17153 -0.08565 -0.17127 -0.08889 -0.17114 -0.0919 C -0.17101 -0.09468 -0.17075 -0.09745 -0.17062 -0.10023 C -0.17022 -0.11435 -0.17048 -0.12755 -0.16957 -0.14144 C -0.16957 -0.14306 -0.16931 -0.14468 -0.16918 -0.1463 C -0.16892 -0.15556 -0.16892 -0.16505 -0.16866 -0.17454 C -0.16853 -0.17616 -0.16788 -0.18773 -0.16762 -0.18982 C -0.16749 -0.19144 -0.16723 -0.19306 -0.16723 -0.19468 C -0.16684 -0.19792 -0.16658 -0.20417 -0.16606 -0.20764 C -0.16593 -0.20995 -0.16554 -0.21227 -0.16514 -0.21458 L -0.16462 -0.21806 L -0.15056 -0.2169 C -0.14847 -0.21667 -0.14626 -0.2162 -0.14418 -0.21574 C -0.14235 -0.21551 -0.14053 -0.21482 -0.13858 -0.21458 C -0.12933 -0.21389 -0.11995 -0.21389 -0.1107 -0.21343 C -0.08687 -0.21551 -0.10628 -0.21458 -0.08114 -0.21343 L -0.02357 -0.21227 L -0.01458 -0.21227 " pathEditMode="relative" rAng="0" ptsTypes="AAAAAAAAAAAAAAAAAAAAAAAAAAAAAAAAAAAAAAAAAAAAA">
                                      <p:cBhvr>
                                        <p:cTn id="23" dur="1000" fill="hold"/>
                                        <p:tgtEl>
                                          <p:spTgt spid="3"/>
                                        </p:tgtEl>
                                        <p:attrNameLst>
                                          <p:attrName>ppt_x</p:attrName>
                                          <p:attrName>ppt_y</p:attrName>
                                        </p:attrNameLst>
                                      </p:cBhvr>
                                      <p:rCtr x="-8583" y="-10903"/>
                                    </p:animMotion>
                                  </p:childTnLst>
                                </p:cTn>
                              </p:par>
                              <p:par>
                                <p:cTn id="24" presetID="10" presetClass="entr" presetSubtype="0" fill="hold" grpId="0" nodeType="withEffect">
                                  <p:stCondLst>
                                    <p:cond delay="0"/>
                                  </p:stCondLst>
                                  <p:childTnLst>
                                    <p:set>
                                      <p:cBhvr>
                                        <p:cTn id="25" dur="1" fill="hold">
                                          <p:stCondLst>
                                            <p:cond delay="0"/>
                                          </p:stCondLst>
                                        </p:cTn>
                                        <p:tgtEl>
                                          <p:spTgt spid="60"/>
                                        </p:tgtEl>
                                        <p:attrNameLst>
                                          <p:attrName>style.visibility</p:attrName>
                                        </p:attrNameLst>
                                      </p:cBhvr>
                                      <p:to>
                                        <p:strVal val="visible"/>
                                      </p:to>
                                    </p:set>
                                    <p:animEffect transition="in" filter="fade">
                                      <p:cBhvr>
                                        <p:cTn id="26" dur="500"/>
                                        <p:tgtEl>
                                          <p:spTgt spid="60"/>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61"/>
                                        </p:tgtEl>
                                        <p:attrNameLst>
                                          <p:attrName>style.visibility</p:attrName>
                                        </p:attrNameLst>
                                      </p:cBhvr>
                                      <p:to>
                                        <p:strVal val="visible"/>
                                      </p:to>
                                    </p:set>
                                    <p:animEffect transition="in" filter="fade">
                                      <p:cBhvr>
                                        <p:cTn id="29"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56" grpId="0" animBg="1"/>
      <p:bldP spid="3" grpId="0" animBg="1"/>
      <p:bldP spid="60" grpId="0" animBg="1"/>
      <p:bldP spid="61" grpId="0" animBg="1"/>
      <p:bldP spid="7" grpId="0"/>
      <p:bldP spid="8" grpId="0" animBg="1"/>
      <p:bldP spid="9" grpId="0" animBg="1"/>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lamp&#10;&#10;Description automatically generated">
            <a:extLst>
              <a:ext uri="{FF2B5EF4-FFF2-40B4-BE49-F238E27FC236}">
                <a16:creationId xmlns:a16="http://schemas.microsoft.com/office/drawing/2014/main" id="{14C4DE00-5E4F-48C8-AFCE-0E5468DC4E25}"/>
              </a:ext>
            </a:extLst>
          </p:cNvPr>
          <p:cNvPicPr>
            <a:picLocks noChangeAspect="1"/>
          </p:cNvPicPr>
          <p:nvPr/>
        </p:nvPicPr>
        <p:blipFill rotWithShape="1">
          <a:blip r:embed="rId3"/>
          <a:srcRect t="19518" b="20622"/>
          <a:stretch/>
        </p:blipFill>
        <p:spPr>
          <a:xfrm>
            <a:off x="10168127" y="188415"/>
            <a:ext cx="1467915" cy="471607"/>
          </a:xfrm>
          <a:prstGeom prst="rect">
            <a:avLst/>
          </a:prstGeom>
        </p:spPr>
      </p:pic>
      <p:sp>
        <p:nvSpPr>
          <p:cNvPr id="3" name="Title 2">
            <a:extLst>
              <a:ext uri="{FF2B5EF4-FFF2-40B4-BE49-F238E27FC236}">
                <a16:creationId xmlns:a16="http://schemas.microsoft.com/office/drawing/2014/main" id="{BD5ADFB3-3963-D242-9D8F-17A5CA50E2AC}"/>
              </a:ext>
            </a:extLst>
          </p:cNvPr>
          <p:cNvSpPr>
            <a:spLocks noGrp="1"/>
          </p:cNvSpPr>
          <p:nvPr>
            <p:ph type="title"/>
          </p:nvPr>
        </p:nvSpPr>
        <p:spPr>
          <a:xfrm>
            <a:off x="538884" y="424218"/>
            <a:ext cx="10363200" cy="836405"/>
          </a:xfrm>
        </p:spPr>
        <p:txBody>
          <a:bodyPr/>
          <a:lstStyle/>
          <a:p>
            <a:r>
              <a:rPr lang="en-US" dirty="0"/>
              <a:t>UTRS</a:t>
            </a:r>
          </a:p>
        </p:txBody>
      </p:sp>
      <p:sp>
        <p:nvSpPr>
          <p:cNvPr id="6" name="TextBox 5">
            <a:extLst>
              <a:ext uri="{FF2B5EF4-FFF2-40B4-BE49-F238E27FC236}">
                <a16:creationId xmlns:a16="http://schemas.microsoft.com/office/drawing/2014/main" id="{68603679-7212-A44C-B32C-1B664630A5A6}"/>
              </a:ext>
            </a:extLst>
          </p:cNvPr>
          <p:cNvSpPr txBox="1"/>
          <p:nvPr/>
        </p:nvSpPr>
        <p:spPr>
          <a:xfrm>
            <a:off x="538884" y="1334997"/>
            <a:ext cx="5555528" cy="2677656"/>
          </a:xfrm>
          <a:prstGeom prst="rect">
            <a:avLst/>
          </a:prstGeom>
          <a:noFill/>
        </p:spPr>
        <p:txBody>
          <a:bodyPr wrap="square" rtlCol="0">
            <a:spAutoFit/>
          </a:bodyPr>
          <a:lstStyle/>
          <a:p>
            <a:r>
              <a:rPr lang="en-US" sz="2800" i="0" dirty="0">
                <a:latin typeface="Allerton"/>
                <a:cs typeface="Allerton"/>
              </a:rPr>
              <a:t>Unwanted Traffic Removal Service</a:t>
            </a:r>
          </a:p>
          <a:p>
            <a:pPr marL="457200" indent="-457200">
              <a:buFont typeface="Arial" panose="020B0604020202020204" pitchFamily="34" charset="0"/>
              <a:buChar char="•"/>
            </a:pPr>
            <a:r>
              <a:rPr lang="en-US" sz="2800" i="0" dirty="0">
                <a:latin typeface="Allerton"/>
                <a:cs typeface="Allerton"/>
              </a:rPr>
              <a:t>Like RTBH, but:</a:t>
            </a:r>
          </a:p>
          <a:p>
            <a:pPr lvl="1"/>
            <a:r>
              <a:rPr lang="en-US" sz="2800" b="1" i="0" dirty="0">
                <a:latin typeface="Allerton"/>
                <a:cs typeface="Allerton"/>
              </a:rPr>
              <a:t>upstream</a:t>
            </a:r>
            <a:r>
              <a:rPr lang="en-US" sz="2800" i="0" dirty="0">
                <a:latin typeface="Allerton"/>
                <a:cs typeface="Allerton"/>
              </a:rPr>
              <a:t> and </a:t>
            </a:r>
            <a:r>
              <a:rPr lang="en-US" sz="2800" b="1" i="0" dirty="0">
                <a:latin typeface="Allerton"/>
                <a:cs typeface="Allerton"/>
              </a:rPr>
              <a:t>global</a:t>
            </a:r>
          </a:p>
          <a:p>
            <a:pPr marL="457200" indent="-457200">
              <a:buFont typeface="Arial" panose="020B0604020202020204" pitchFamily="34" charset="0"/>
              <a:buChar char="•"/>
            </a:pPr>
            <a:r>
              <a:rPr lang="en-US" sz="2800" i="0" dirty="0">
                <a:latin typeface="Allerton"/>
                <a:cs typeface="Allerton"/>
              </a:rPr>
              <a:t>Over 1,200 participating networks</a:t>
            </a:r>
          </a:p>
          <a:p>
            <a:pPr marL="457200" indent="-457200">
              <a:buFont typeface="Arial" panose="020B0604020202020204" pitchFamily="34" charset="0"/>
              <a:buChar char="•"/>
            </a:pPr>
            <a:r>
              <a:rPr lang="en-US" sz="2800" dirty="0">
                <a:latin typeface="Allerton"/>
                <a:cs typeface="Allerton"/>
              </a:rPr>
              <a:t>Reduces unwanted traffic hitting you and others</a:t>
            </a:r>
          </a:p>
        </p:txBody>
      </p:sp>
      <p:pic>
        <p:nvPicPr>
          <p:cNvPr id="8" name="Picture 7">
            <a:extLst>
              <a:ext uri="{FF2B5EF4-FFF2-40B4-BE49-F238E27FC236}">
                <a16:creationId xmlns:a16="http://schemas.microsoft.com/office/drawing/2014/main" id="{BE00C792-7C20-EA47-B6E5-19A2B057B264}"/>
              </a:ext>
            </a:extLst>
          </p:cNvPr>
          <p:cNvPicPr>
            <a:picLocks noChangeAspect="1"/>
          </p:cNvPicPr>
          <p:nvPr/>
        </p:nvPicPr>
        <p:blipFill>
          <a:blip r:embed="rId4"/>
          <a:stretch>
            <a:fillRect/>
          </a:stretch>
        </p:blipFill>
        <p:spPr>
          <a:xfrm>
            <a:off x="8149883" y="762442"/>
            <a:ext cx="2623725" cy="2610606"/>
          </a:xfrm>
          <a:prstGeom prst="rect">
            <a:avLst/>
          </a:prstGeom>
        </p:spPr>
      </p:pic>
    </p:spTree>
    <p:extLst>
      <p:ext uri="{BB962C8B-B14F-4D97-AF65-F5344CB8AC3E}">
        <p14:creationId xmlns:p14="http://schemas.microsoft.com/office/powerpoint/2010/main" val="7438609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lamp&#10;&#10;Description automatically generated">
            <a:extLst>
              <a:ext uri="{FF2B5EF4-FFF2-40B4-BE49-F238E27FC236}">
                <a16:creationId xmlns:a16="http://schemas.microsoft.com/office/drawing/2014/main" id="{14C4DE00-5E4F-48C8-AFCE-0E5468DC4E25}"/>
              </a:ext>
            </a:extLst>
          </p:cNvPr>
          <p:cNvPicPr>
            <a:picLocks noChangeAspect="1"/>
          </p:cNvPicPr>
          <p:nvPr/>
        </p:nvPicPr>
        <p:blipFill rotWithShape="1">
          <a:blip r:embed="rId3"/>
          <a:srcRect t="19518" b="20622"/>
          <a:stretch/>
        </p:blipFill>
        <p:spPr>
          <a:xfrm>
            <a:off x="10168127" y="188415"/>
            <a:ext cx="1467915" cy="471607"/>
          </a:xfrm>
          <a:prstGeom prst="rect">
            <a:avLst/>
          </a:prstGeom>
        </p:spPr>
      </p:pic>
      <p:sp>
        <p:nvSpPr>
          <p:cNvPr id="3" name="Title 2">
            <a:extLst>
              <a:ext uri="{FF2B5EF4-FFF2-40B4-BE49-F238E27FC236}">
                <a16:creationId xmlns:a16="http://schemas.microsoft.com/office/drawing/2014/main" id="{BD5ADFB3-3963-D242-9D8F-17A5CA50E2AC}"/>
              </a:ext>
            </a:extLst>
          </p:cNvPr>
          <p:cNvSpPr>
            <a:spLocks noGrp="1"/>
          </p:cNvSpPr>
          <p:nvPr>
            <p:ph type="title"/>
          </p:nvPr>
        </p:nvSpPr>
        <p:spPr>
          <a:xfrm>
            <a:off x="538884" y="424218"/>
            <a:ext cx="10363200" cy="836405"/>
          </a:xfrm>
        </p:spPr>
        <p:txBody>
          <a:bodyPr/>
          <a:lstStyle/>
          <a:p>
            <a:r>
              <a:rPr lang="en-US" dirty="0"/>
              <a:t>UTRS</a:t>
            </a:r>
          </a:p>
        </p:txBody>
      </p:sp>
      <p:sp>
        <p:nvSpPr>
          <p:cNvPr id="6" name="TextBox 5">
            <a:extLst>
              <a:ext uri="{FF2B5EF4-FFF2-40B4-BE49-F238E27FC236}">
                <a16:creationId xmlns:a16="http://schemas.microsoft.com/office/drawing/2014/main" id="{68603679-7212-A44C-B32C-1B664630A5A6}"/>
              </a:ext>
            </a:extLst>
          </p:cNvPr>
          <p:cNvSpPr txBox="1"/>
          <p:nvPr/>
        </p:nvSpPr>
        <p:spPr>
          <a:xfrm>
            <a:off x="538883" y="1334997"/>
            <a:ext cx="7482523" cy="4585871"/>
          </a:xfrm>
          <a:prstGeom prst="rect">
            <a:avLst/>
          </a:prstGeom>
          <a:noFill/>
        </p:spPr>
        <p:txBody>
          <a:bodyPr wrap="square" rtlCol="0">
            <a:spAutoFit/>
          </a:bodyPr>
          <a:lstStyle/>
          <a:p>
            <a:r>
              <a:rPr lang="en-US" sz="2800" dirty="0">
                <a:latin typeface="Allerton"/>
                <a:cs typeface="Allerton"/>
              </a:rPr>
              <a:t>BGP based triggers, with two basic</a:t>
            </a:r>
            <a:r>
              <a:rPr lang="en-US" sz="2800" i="0" dirty="0">
                <a:latin typeface="Allerton"/>
                <a:cs typeface="Allerton"/>
              </a:rPr>
              <a:t> rules:</a:t>
            </a:r>
          </a:p>
          <a:p>
            <a:pPr marL="457200" indent="-457200">
              <a:buFont typeface="Arial" panose="020B0604020202020204" pitchFamily="34" charset="0"/>
              <a:buChar char="•"/>
            </a:pPr>
            <a:r>
              <a:rPr lang="en-US" sz="2800" dirty="0">
                <a:latin typeface="Allerton"/>
                <a:cs typeface="Allerton"/>
              </a:rPr>
              <a:t>A</a:t>
            </a:r>
            <a:r>
              <a:rPr lang="en-US" sz="2800" i="0" dirty="0">
                <a:latin typeface="Allerton"/>
                <a:cs typeface="Allerton"/>
              </a:rPr>
              <a:t>ccepts only IPv</a:t>
            </a:r>
            <a:r>
              <a:rPr lang="en-US" sz="2800" dirty="0">
                <a:latin typeface="Allerton"/>
                <a:cs typeface="Allerton"/>
              </a:rPr>
              <a:t>4 </a:t>
            </a:r>
            <a:r>
              <a:rPr lang="en-US" sz="2800" i="0" dirty="0">
                <a:latin typeface="Allerton"/>
                <a:cs typeface="Allerton"/>
              </a:rPr>
              <a:t>/32 advertisements for addresses within prefixes you originate</a:t>
            </a:r>
          </a:p>
          <a:p>
            <a:pPr marL="457200" indent="-457200">
              <a:buFont typeface="Arial" panose="020B0604020202020204" pitchFamily="34" charset="0"/>
              <a:buChar char="•"/>
            </a:pPr>
            <a:r>
              <a:rPr lang="en-US" sz="2800" dirty="0">
                <a:latin typeface="Allerton"/>
                <a:cs typeface="Allerton"/>
              </a:rPr>
              <a:t>You agree to null route traffic to routes received from UTRS</a:t>
            </a:r>
          </a:p>
          <a:p>
            <a:pPr marL="457200" indent="-457200">
              <a:buFont typeface="Arial" panose="020B0604020202020204" pitchFamily="34" charset="0"/>
              <a:buChar char="•"/>
            </a:pPr>
            <a:endParaRPr lang="en-US" sz="2800" i="0" dirty="0">
              <a:latin typeface="Allerton"/>
              <a:cs typeface="Allerton"/>
            </a:endParaRPr>
          </a:p>
          <a:p>
            <a:pPr marL="457200" indent="-457200">
              <a:buFont typeface="Arial" panose="020B0604020202020204" pitchFamily="34" charset="0"/>
              <a:buChar char="•"/>
            </a:pPr>
            <a:r>
              <a:rPr lang="en-US" sz="2800" i="0" dirty="0">
                <a:latin typeface="Allerton"/>
                <a:cs typeface="Allerton"/>
              </a:rPr>
              <a:t>2.0 new fe</a:t>
            </a:r>
            <a:r>
              <a:rPr lang="en-US" sz="2800" dirty="0">
                <a:latin typeface="Allerton"/>
                <a:cs typeface="Allerton"/>
              </a:rPr>
              <a:t>atures</a:t>
            </a:r>
            <a:endParaRPr lang="en-US" dirty="0">
              <a:latin typeface="Allerton"/>
              <a:cs typeface="Allerton"/>
            </a:endParaRPr>
          </a:p>
          <a:p>
            <a:pPr marL="457200" indent="-457200">
              <a:buFont typeface="Arial" panose="020B0604020202020204" pitchFamily="34" charset="0"/>
              <a:buChar char="•"/>
            </a:pPr>
            <a:r>
              <a:rPr lang="en-US" dirty="0">
                <a:latin typeface="Allerton"/>
                <a:cs typeface="Allerton"/>
              </a:rPr>
              <a:t>Add </a:t>
            </a:r>
            <a:r>
              <a:rPr lang="en-US" dirty="0" err="1">
                <a:latin typeface="Allerton"/>
                <a:cs typeface="Allerton"/>
              </a:rPr>
              <a:t>FlowSpec</a:t>
            </a:r>
            <a:r>
              <a:rPr lang="en-US" dirty="0">
                <a:latin typeface="Allerton"/>
                <a:cs typeface="Allerton"/>
              </a:rPr>
              <a:t> support</a:t>
            </a:r>
          </a:p>
          <a:p>
            <a:pPr marL="457200" indent="-457200">
              <a:buFont typeface="Arial" panose="020B0604020202020204" pitchFamily="34" charset="0"/>
              <a:buChar char="•"/>
            </a:pPr>
            <a:r>
              <a:rPr lang="en-US" dirty="0">
                <a:latin typeface="Allerton"/>
                <a:cs typeface="Allerton"/>
              </a:rPr>
              <a:t>Add RPKI validation (Mitigation service friendly)</a:t>
            </a:r>
          </a:p>
          <a:p>
            <a:pPr marL="457200" indent="-457200">
              <a:buFont typeface="Arial" panose="020B0604020202020204" pitchFamily="34" charset="0"/>
              <a:buChar char="•"/>
            </a:pPr>
            <a:r>
              <a:rPr lang="en-US" dirty="0">
                <a:latin typeface="Allerton"/>
                <a:cs typeface="Allerton"/>
              </a:rPr>
              <a:t>Add support for IPv6</a:t>
            </a:r>
          </a:p>
          <a:p>
            <a:pPr marL="457200" indent="-457200">
              <a:buFont typeface="Arial" panose="020B0604020202020204" pitchFamily="34" charset="0"/>
              <a:buChar char="•"/>
            </a:pPr>
            <a:r>
              <a:rPr lang="en-US" dirty="0">
                <a:latin typeface="Allerton"/>
                <a:cs typeface="Allerton"/>
              </a:rPr>
              <a:t>Allow larger prefixes (up to IPv4 /25, IPv6 /49)</a:t>
            </a:r>
            <a:endParaRPr lang="en-US" i="0" dirty="0">
              <a:latin typeface="Allerton"/>
              <a:cs typeface="Allerton"/>
            </a:endParaRPr>
          </a:p>
        </p:txBody>
      </p:sp>
      <p:pic>
        <p:nvPicPr>
          <p:cNvPr id="8" name="Picture 7">
            <a:extLst>
              <a:ext uri="{FF2B5EF4-FFF2-40B4-BE49-F238E27FC236}">
                <a16:creationId xmlns:a16="http://schemas.microsoft.com/office/drawing/2014/main" id="{BE00C792-7C20-EA47-B6E5-19A2B057B264}"/>
              </a:ext>
            </a:extLst>
          </p:cNvPr>
          <p:cNvPicPr>
            <a:picLocks noChangeAspect="1"/>
          </p:cNvPicPr>
          <p:nvPr/>
        </p:nvPicPr>
        <p:blipFill>
          <a:blip r:embed="rId4"/>
          <a:stretch>
            <a:fillRect/>
          </a:stretch>
        </p:blipFill>
        <p:spPr>
          <a:xfrm>
            <a:off x="8149883" y="762442"/>
            <a:ext cx="2623725" cy="2610606"/>
          </a:xfrm>
          <a:prstGeom prst="rect">
            <a:avLst/>
          </a:prstGeom>
        </p:spPr>
      </p:pic>
    </p:spTree>
    <p:extLst>
      <p:ext uri="{BB962C8B-B14F-4D97-AF65-F5344CB8AC3E}">
        <p14:creationId xmlns:p14="http://schemas.microsoft.com/office/powerpoint/2010/main" val="406429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82AB1DF-D7BB-4E4A-A016-CD80F0D62AD4}"/>
              </a:ext>
            </a:extLst>
          </p:cNvPr>
          <p:cNvPicPr>
            <a:picLocks noChangeAspect="1"/>
          </p:cNvPicPr>
          <p:nvPr/>
        </p:nvPicPr>
        <p:blipFill>
          <a:blip r:embed="rId3"/>
          <a:stretch>
            <a:fillRect/>
          </a:stretch>
        </p:blipFill>
        <p:spPr>
          <a:xfrm>
            <a:off x="1883664" y="0"/>
            <a:ext cx="8685971" cy="6669585"/>
          </a:xfrm>
          <a:prstGeom prst="rect">
            <a:avLst/>
          </a:prstGeom>
        </p:spPr>
      </p:pic>
      <p:pic>
        <p:nvPicPr>
          <p:cNvPr id="10" name="Picture 9" descr="A picture containing lamp&#10;&#10;Description automatically generated">
            <a:extLst>
              <a:ext uri="{FF2B5EF4-FFF2-40B4-BE49-F238E27FC236}">
                <a16:creationId xmlns:a16="http://schemas.microsoft.com/office/drawing/2014/main" id="{14C4DE00-5E4F-48C8-AFCE-0E5468DC4E25}"/>
              </a:ext>
            </a:extLst>
          </p:cNvPr>
          <p:cNvPicPr>
            <a:picLocks noChangeAspect="1"/>
          </p:cNvPicPr>
          <p:nvPr/>
        </p:nvPicPr>
        <p:blipFill rotWithShape="1">
          <a:blip r:embed="rId4"/>
          <a:srcRect t="19518" b="20622"/>
          <a:stretch/>
        </p:blipFill>
        <p:spPr>
          <a:xfrm>
            <a:off x="10168127" y="188415"/>
            <a:ext cx="1467915" cy="471607"/>
          </a:xfrm>
          <a:prstGeom prst="rect">
            <a:avLst/>
          </a:prstGeom>
        </p:spPr>
      </p:pic>
      <p:sp>
        <p:nvSpPr>
          <p:cNvPr id="3" name="Title 2">
            <a:extLst>
              <a:ext uri="{FF2B5EF4-FFF2-40B4-BE49-F238E27FC236}">
                <a16:creationId xmlns:a16="http://schemas.microsoft.com/office/drawing/2014/main" id="{BD5ADFB3-3963-D242-9D8F-17A5CA50E2AC}"/>
              </a:ext>
            </a:extLst>
          </p:cNvPr>
          <p:cNvSpPr>
            <a:spLocks noGrp="1"/>
          </p:cNvSpPr>
          <p:nvPr>
            <p:ph type="title"/>
          </p:nvPr>
        </p:nvSpPr>
        <p:spPr>
          <a:xfrm>
            <a:off x="538884" y="424218"/>
            <a:ext cx="10363200" cy="836405"/>
          </a:xfrm>
        </p:spPr>
        <p:txBody>
          <a:bodyPr/>
          <a:lstStyle/>
          <a:p>
            <a:r>
              <a:rPr lang="en-US" dirty="0"/>
              <a:t>UTRS</a:t>
            </a:r>
          </a:p>
        </p:txBody>
      </p:sp>
    </p:spTree>
    <p:extLst>
      <p:ext uri="{BB962C8B-B14F-4D97-AF65-F5344CB8AC3E}">
        <p14:creationId xmlns:p14="http://schemas.microsoft.com/office/powerpoint/2010/main" val="25558419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82AB1DF-D7BB-4E4A-A016-CD80F0D62AD4}"/>
              </a:ext>
            </a:extLst>
          </p:cNvPr>
          <p:cNvPicPr>
            <a:picLocks noChangeAspect="1"/>
          </p:cNvPicPr>
          <p:nvPr/>
        </p:nvPicPr>
        <p:blipFill>
          <a:blip r:embed="rId3"/>
          <a:stretch>
            <a:fillRect/>
          </a:stretch>
        </p:blipFill>
        <p:spPr>
          <a:xfrm>
            <a:off x="1974244" y="0"/>
            <a:ext cx="8685971" cy="6669585"/>
          </a:xfrm>
          <a:prstGeom prst="rect">
            <a:avLst/>
          </a:prstGeom>
        </p:spPr>
      </p:pic>
      <p:pic>
        <p:nvPicPr>
          <p:cNvPr id="14" name="Picture 13">
            <a:extLst>
              <a:ext uri="{FF2B5EF4-FFF2-40B4-BE49-F238E27FC236}">
                <a16:creationId xmlns:a16="http://schemas.microsoft.com/office/drawing/2014/main" id="{4F4B8A84-E0F2-7845-9595-EF07310126F0}"/>
              </a:ext>
            </a:extLst>
          </p:cNvPr>
          <p:cNvPicPr>
            <a:picLocks noChangeAspect="1"/>
          </p:cNvPicPr>
          <p:nvPr/>
        </p:nvPicPr>
        <p:blipFill>
          <a:blip r:embed="rId4"/>
          <a:srcRect/>
          <a:stretch/>
        </p:blipFill>
        <p:spPr>
          <a:xfrm>
            <a:off x="1883664" y="1"/>
            <a:ext cx="8685971" cy="6669584"/>
          </a:xfrm>
          <a:prstGeom prst="rect">
            <a:avLst/>
          </a:prstGeom>
        </p:spPr>
      </p:pic>
      <p:pic>
        <p:nvPicPr>
          <p:cNvPr id="10" name="Picture 9" descr="A picture containing lamp&#10;&#10;Description automatically generated">
            <a:extLst>
              <a:ext uri="{FF2B5EF4-FFF2-40B4-BE49-F238E27FC236}">
                <a16:creationId xmlns:a16="http://schemas.microsoft.com/office/drawing/2014/main" id="{14C4DE00-5E4F-48C8-AFCE-0E5468DC4E25}"/>
              </a:ext>
            </a:extLst>
          </p:cNvPr>
          <p:cNvPicPr>
            <a:picLocks noChangeAspect="1"/>
          </p:cNvPicPr>
          <p:nvPr/>
        </p:nvPicPr>
        <p:blipFill rotWithShape="1">
          <a:blip r:embed="rId5"/>
          <a:srcRect t="19518" b="20622"/>
          <a:stretch/>
        </p:blipFill>
        <p:spPr>
          <a:xfrm>
            <a:off x="10168127" y="188415"/>
            <a:ext cx="1467915" cy="471607"/>
          </a:xfrm>
          <a:prstGeom prst="rect">
            <a:avLst/>
          </a:prstGeom>
        </p:spPr>
      </p:pic>
      <p:sp>
        <p:nvSpPr>
          <p:cNvPr id="3" name="Title 2">
            <a:extLst>
              <a:ext uri="{FF2B5EF4-FFF2-40B4-BE49-F238E27FC236}">
                <a16:creationId xmlns:a16="http://schemas.microsoft.com/office/drawing/2014/main" id="{BD5ADFB3-3963-D242-9D8F-17A5CA50E2AC}"/>
              </a:ext>
            </a:extLst>
          </p:cNvPr>
          <p:cNvSpPr>
            <a:spLocks noGrp="1"/>
          </p:cNvSpPr>
          <p:nvPr>
            <p:ph type="title"/>
          </p:nvPr>
        </p:nvSpPr>
        <p:spPr>
          <a:xfrm>
            <a:off x="538884" y="424218"/>
            <a:ext cx="10363200" cy="836405"/>
          </a:xfrm>
        </p:spPr>
        <p:txBody>
          <a:bodyPr/>
          <a:lstStyle/>
          <a:p>
            <a:r>
              <a:rPr lang="en-US" dirty="0"/>
              <a:t>UTRS</a:t>
            </a:r>
          </a:p>
        </p:txBody>
      </p:sp>
      <p:sp>
        <p:nvSpPr>
          <p:cNvPr id="2" name="Rectangle 1">
            <a:extLst>
              <a:ext uri="{FF2B5EF4-FFF2-40B4-BE49-F238E27FC236}">
                <a16:creationId xmlns:a16="http://schemas.microsoft.com/office/drawing/2014/main" id="{D599C814-3F01-4C41-BF4C-14C2D49439E4}"/>
              </a:ext>
            </a:extLst>
          </p:cNvPr>
          <p:cNvSpPr/>
          <p:nvPr/>
        </p:nvSpPr>
        <p:spPr>
          <a:xfrm>
            <a:off x="8453872" y="1419551"/>
            <a:ext cx="121380" cy="153749"/>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2000">
              <a:latin typeface="Tahoma" charset="0"/>
              <a:ea typeface="Tahoma" charset="0"/>
              <a:cs typeface="Tahoma" charset="0"/>
            </a:endParaRPr>
          </a:p>
        </p:txBody>
      </p:sp>
      <p:sp>
        <p:nvSpPr>
          <p:cNvPr id="6" name="Rectangle 5">
            <a:extLst>
              <a:ext uri="{FF2B5EF4-FFF2-40B4-BE49-F238E27FC236}">
                <a16:creationId xmlns:a16="http://schemas.microsoft.com/office/drawing/2014/main" id="{53FA026D-69EB-7A4C-802B-8574C942EDFF}"/>
              </a:ext>
            </a:extLst>
          </p:cNvPr>
          <p:cNvSpPr/>
          <p:nvPr/>
        </p:nvSpPr>
        <p:spPr>
          <a:xfrm>
            <a:off x="8514562" y="4844281"/>
            <a:ext cx="121380" cy="153749"/>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2000">
              <a:latin typeface="Tahoma" charset="0"/>
              <a:ea typeface="Tahoma" charset="0"/>
              <a:cs typeface="Tahoma" charset="0"/>
            </a:endParaRPr>
          </a:p>
        </p:txBody>
      </p:sp>
      <p:sp>
        <p:nvSpPr>
          <p:cNvPr id="7" name="Rectangle 6">
            <a:extLst>
              <a:ext uri="{FF2B5EF4-FFF2-40B4-BE49-F238E27FC236}">
                <a16:creationId xmlns:a16="http://schemas.microsoft.com/office/drawing/2014/main" id="{7597552F-6595-E94E-B774-92DF2BCD2140}"/>
              </a:ext>
            </a:extLst>
          </p:cNvPr>
          <p:cNvSpPr/>
          <p:nvPr/>
        </p:nvSpPr>
        <p:spPr>
          <a:xfrm>
            <a:off x="8508335" y="3702704"/>
            <a:ext cx="121380" cy="153749"/>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2000">
              <a:latin typeface="Tahoma" charset="0"/>
              <a:ea typeface="Tahoma" charset="0"/>
              <a:cs typeface="Tahoma" charset="0"/>
            </a:endParaRPr>
          </a:p>
        </p:txBody>
      </p:sp>
      <p:sp>
        <p:nvSpPr>
          <p:cNvPr id="8" name="Rectangle 7">
            <a:extLst>
              <a:ext uri="{FF2B5EF4-FFF2-40B4-BE49-F238E27FC236}">
                <a16:creationId xmlns:a16="http://schemas.microsoft.com/office/drawing/2014/main" id="{BA98ED6C-2D0D-1F4A-8CC1-D507871DB6F0}"/>
              </a:ext>
            </a:extLst>
          </p:cNvPr>
          <p:cNvSpPr/>
          <p:nvPr/>
        </p:nvSpPr>
        <p:spPr>
          <a:xfrm>
            <a:off x="8446663" y="2561128"/>
            <a:ext cx="121380" cy="153749"/>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2000">
              <a:latin typeface="Tahoma" charset="0"/>
              <a:ea typeface="Tahoma" charset="0"/>
              <a:cs typeface="Tahoma" charset="0"/>
            </a:endParaRPr>
          </a:p>
        </p:txBody>
      </p:sp>
      <p:sp>
        <p:nvSpPr>
          <p:cNvPr id="9" name="Rectangle 8">
            <a:extLst>
              <a:ext uri="{FF2B5EF4-FFF2-40B4-BE49-F238E27FC236}">
                <a16:creationId xmlns:a16="http://schemas.microsoft.com/office/drawing/2014/main" id="{127FC018-892D-8A43-83D1-D97C84F945F6}"/>
              </a:ext>
            </a:extLst>
          </p:cNvPr>
          <p:cNvSpPr/>
          <p:nvPr/>
        </p:nvSpPr>
        <p:spPr>
          <a:xfrm>
            <a:off x="8507353" y="1419685"/>
            <a:ext cx="121380" cy="153749"/>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2000" dirty="0">
              <a:latin typeface="Tahoma" charset="0"/>
              <a:ea typeface="Tahoma" charset="0"/>
              <a:cs typeface="Tahoma" charset="0"/>
            </a:endParaRPr>
          </a:p>
        </p:txBody>
      </p:sp>
      <p:sp>
        <p:nvSpPr>
          <p:cNvPr id="11" name="Rectangle 10">
            <a:extLst>
              <a:ext uri="{FF2B5EF4-FFF2-40B4-BE49-F238E27FC236}">
                <a16:creationId xmlns:a16="http://schemas.microsoft.com/office/drawing/2014/main" id="{9F177572-EEFC-E641-BB7C-89EB90D87FAC}"/>
              </a:ext>
            </a:extLst>
          </p:cNvPr>
          <p:cNvSpPr/>
          <p:nvPr/>
        </p:nvSpPr>
        <p:spPr>
          <a:xfrm>
            <a:off x="8575252" y="4844281"/>
            <a:ext cx="121380" cy="153749"/>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2000">
              <a:latin typeface="Tahoma" charset="0"/>
              <a:ea typeface="Tahoma" charset="0"/>
              <a:cs typeface="Tahoma" charset="0"/>
            </a:endParaRPr>
          </a:p>
        </p:txBody>
      </p:sp>
      <p:sp>
        <p:nvSpPr>
          <p:cNvPr id="12" name="Rectangle 11">
            <a:extLst>
              <a:ext uri="{FF2B5EF4-FFF2-40B4-BE49-F238E27FC236}">
                <a16:creationId xmlns:a16="http://schemas.microsoft.com/office/drawing/2014/main" id="{14E405D7-2003-084A-8691-4449C2513866}"/>
              </a:ext>
            </a:extLst>
          </p:cNvPr>
          <p:cNvSpPr/>
          <p:nvPr/>
        </p:nvSpPr>
        <p:spPr>
          <a:xfrm>
            <a:off x="8568043" y="3708304"/>
            <a:ext cx="121380" cy="153749"/>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2000">
              <a:latin typeface="Tahoma" charset="0"/>
              <a:ea typeface="Tahoma" charset="0"/>
              <a:cs typeface="Tahoma" charset="0"/>
            </a:endParaRPr>
          </a:p>
        </p:txBody>
      </p:sp>
      <p:sp>
        <p:nvSpPr>
          <p:cNvPr id="13" name="Rectangle 12">
            <a:extLst>
              <a:ext uri="{FF2B5EF4-FFF2-40B4-BE49-F238E27FC236}">
                <a16:creationId xmlns:a16="http://schemas.microsoft.com/office/drawing/2014/main" id="{19B7F9BB-38FB-8444-899C-7CF9A63ACB53}"/>
              </a:ext>
            </a:extLst>
          </p:cNvPr>
          <p:cNvSpPr/>
          <p:nvPr/>
        </p:nvSpPr>
        <p:spPr>
          <a:xfrm>
            <a:off x="8516891" y="2561127"/>
            <a:ext cx="121380" cy="153749"/>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2000">
              <a:latin typeface="Tahoma" charset="0"/>
              <a:ea typeface="Tahoma" charset="0"/>
              <a:cs typeface="Tahoma" charset="0"/>
            </a:endParaRPr>
          </a:p>
        </p:txBody>
      </p:sp>
    </p:spTree>
    <p:extLst>
      <p:ext uri="{BB962C8B-B14F-4D97-AF65-F5344CB8AC3E}">
        <p14:creationId xmlns:p14="http://schemas.microsoft.com/office/powerpoint/2010/main" val="699076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1"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grpId="1"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grpId="1"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par>
                                <p:cTn id="17" presetID="10" presetClass="entr" presetSubtype="0" fill="hold" grpId="1"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par>
                                <p:cTn id="20" presetID="10" presetClass="entr" presetSubtype="0" fill="hold" grpId="1"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par>
                                <p:cTn id="23" presetID="10" presetClass="entr" presetSubtype="0" fill="hold" grpId="1"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childTnLst>
                                </p:cTn>
                              </p:par>
                              <p:par>
                                <p:cTn id="26" presetID="10" presetClass="entr" presetSubtype="0" fill="hold" grpId="1"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500"/>
                                        <p:tgtEl>
                                          <p:spTgt spid="11"/>
                                        </p:tgtEl>
                                      </p:cBhvr>
                                    </p:animEffect>
                                  </p:childTnLst>
                                </p:cTn>
                              </p:par>
                              <p:par>
                                <p:cTn id="29" presetID="0" presetClass="path" presetSubtype="0" repeatCount="indefinite" accel="50000" decel="50000" fill="hold" grpId="2" nodeType="withEffect">
                                  <p:stCondLst>
                                    <p:cond delay="0"/>
                                  </p:stCondLst>
                                  <p:endCondLst>
                                    <p:cond evt="onNext" delay="0">
                                      <p:tgtEl>
                                        <p:sldTgt/>
                                      </p:tgtEl>
                                    </p:cond>
                                  </p:endCondLst>
                                  <p:childTnLst>
                                    <p:animMotion origin="layout" path="M 2.57359E-6 4.44444E-6 L 2.57359E-6 0.00023 C -0.01537 0.003 -0.00599 0.00162 -0.03491 4.44444E-6 C -0.04481 -0.00047 -0.04819 -0.00116 -0.05731 -0.00232 C -0.05848 -0.00278 -0.05965 -0.00348 -0.06083 -0.00348 C -0.07385 -0.00348 -0.07685 -0.00278 -0.0874 -0.00116 C -0.08896 -0.0007 -0.09443 0.00115 -0.0969 0.00254 C -0.09834 0.00324 -0.10107 0.00486 -0.10107 0.00509 C -0.10172 0.00578 -0.10237 0.00671 -0.10302 0.0074 C -0.10368 0.00787 -0.10446 0.00787 -0.10511 0.00856 C -0.10563 0.00902 -0.10602 0.01018 -0.10641 0.01088 C -0.10706 0.0118 -0.10784 0.0125 -0.10849 0.01342 C -0.11266 0.01967 -0.10954 0.01713 -0.11331 0.01944 C -0.1167 0.02569 -0.11227 0.01828 -0.1167 0.02314 C -0.11722 0.02361 -0.11761 0.02476 -0.118 0.02546 C -0.11865 0.02638 -0.11943 0.02731 -0.12009 0.028 C -0.12074 0.02847 -0.12152 0.02847 -0.12217 0.02916 C -0.1249 0.03171 -0.12347 0.03101 -0.12556 0.03402 C -0.12621 0.03495 -0.12686 0.03564 -0.12764 0.03634 C -0.12933 0.03819 -0.13311 0.0412 -0.13311 0.04143 C -0.13428 0.04351 -0.1348 0.04467 -0.1365 0.04606 C -0.13715 0.04675 -0.1378 0.04699 -0.13858 0.04745 C -0.1391 0.04814 -0.14236 0.05254 -0.14327 0.05347 C -0.14392 0.05393 -0.1447 0.05416 -0.14535 0.05463 C -0.14613 0.05532 -0.14666 0.05648 -0.14744 0.05694 C -0.14874 0.0581 -0.1503 0.0581 -0.15147 0.05949 C -0.15356 0.0618 -0.15382 0.0625 -0.15629 0.06435 C -0.15694 0.06481 -0.1576 0.06504 -0.15825 0.0655 C -0.16307 0.06967 -0.15734 0.06666 -0.16307 0.06921 C -0.16489 0.07129 -0.16567 0.07245 -0.16788 0.07407 C -0.16919 0.075 -0.17205 0.07638 -0.17205 0.07662 C -0.17244 0.07731 -0.17283 0.07847 -0.17349 0.07893 C -0.17427 0.07963 -0.17531 0.07963 -0.17609 0.08009 C -0.17674 0.08055 -0.17752 0.08078 -0.17817 0.08125 C -0.18469 0.08564 -0.17896 0.08217 -0.18364 0.08495 C -0.18403 0.08564 -0.18443 0.0868 -0.18508 0.08726 C -0.18625 0.08842 -0.18911 0.08981 -0.18911 0.09004 C -0.19029 0.09213 -0.19068 0.09305 -0.19237 0.09467 C -0.19302 0.09513 -0.1938 0.09537 -0.19445 0.09583 C -0.19524 0.09652 -0.19576 0.09768 -0.19667 0.09838 C -0.19719 0.09884 -0.19784 0.09884 -0.19849 0.09953 C -0.19927 0.10023 -0.19992 0.10115 -0.20071 0.10185 C -0.20136 0.10254 -0.20188 0.10277 -0.20279 0.10324 C -0.2037 0.1037 -0.20644 0.10463 -0.20735 0.10555 C -0.20826 0.10625 -0.20865 0.1074 -0.20943 0.1081 C -0.21386 0.11088 -0.21712 0.11088 -0.22167 0.11157 L -0.26817 0.11041 C -0.29227 0.10949 -0.26426 0.10787 -0.29331 0.11041 C -0.29474 0.11088 -0.2993 0.11203 -0.30086 0.11273 C -0.30229 0.11342 -0.3049 0.11527 -0.3049 0.1155 C -0.31037 0.12175 -0.30386 0.11319 -0.30829 0.12129 C -0.30894 0.12245 -0.30972 0.12291 -0.31037 0.12384 C -0.31089 0.12453 -0.31128 0.12546 -0.3118 0.12615 C -0.31258 0.12754 -0.31363 0.12847 -0.31454 0.12986 C -0.31545 0.13125 -0.31636 0.1331 -0.31727 0.13472 C -0.31766 0.13541 -0.31805 0.13657 -0.31858 0.13703 C -0.31923 0.13796 -0.32001 0.13865 -0.32066 0.13958 C -0.32157 0.14097 -0.32248 0.14282 -0.32339 0.14444 L -0.32613 0.1493 L -0.32808 0.15277 C -0.32886 0.15416 -0.32965 0.15509 -0.33017 0.15648 C -0.33069 0.15763 -0.33095 0.15902 -0.3316 0.16018 C -0.3316 0.16041 -0.33538 0.16689 -0.33629 0.16851 L -0.33772 0.17106 C -0.33811 0.17175 -0.33863 0.17245 -0.33902 0.17338 C -0.33954 0.17476 -0.3398 0.17592 -0.34046 0.17708 C -0.3415 0.17916 -0.34293 0.18078 -0.34384 0.1831 C -0.35074 0.20162 -0.34319 0.18263 -0.34853 0.19398 C -0.34905 0.19513 -0.34944 0.19652 -0.34996 0.19768 C -0.35101 0.2 -0.35218 0.20185 -0.35335 0.2037 L -0.35478 0.20625 C -0.35608 0.21319 -0.35452 0.20694 -0.35674 0.21226 C -0.35778 0.21458 -0.3583 0.21759 -0.35947 0.21967 C -0.36064 0.22152 -0.36169 0.22384 -0.36286 0.22569 C -0.36377 0.22685 -0.36481 0.228 -0.36559 0.22916 C -0.36689 0.23125 -0.36768 0.23379 -0.36911 0.23541 C -0.37054 0.23703 -0.3725 0.23935 -0.3738 0.24143 C -0.37484 0.24282 -0.37562 0.24467 -0.37653 0.24629 L -0.37862 0.25 C -0.37901 0.25069 -0.3794 0.25185 -0.37992 0.25231 L -0.382 0.25347 C -0.38265 0.25439 -0.38331 0.25532 -0.38409 0.25601 C -0.38474 0.25648 -0.38539 0.25671 -0.38604 0.25717 C -0.38708 0.25787 -0.38799 0.25879 -0.38878 0.25949 C -0.38956 0.26041 -0.39021 0.26134 -0.39086 0.26203 C -0.39177 0.26296 -0.39268 0.26365 -0.39359 0.26435 C -0.39438 0.26504 -0.3949 0.2662 -0.39568 0.26689 C -0.39633 0.26736 -0.39698 0.26759 -0.39763 0.26805 C -0.39815 0.26898 -0.39854 0.2699 -0.39906 0.2706 C -0.4018 0.27361 -0.40128 0.27222 -0.40388 0.27407 C -0.41222 0.28055 -0.4018 0.27291 -0.40857 0.27893 C -0.40922 0.27963 -0.41001 0.27986 -0.41066 0.28009 C -0.41248 0.28101 -0.4143 0.28171 -0.41613 0.28263 C -0.41678 0.28333 -0.41743 0.28449 -0.41821 0.28495 C -0.4199 0.28611 -0.42173 0.2868 -0.42355 0.2875 C -0.42668 0.28865 -0.43254 0.28935 -0.43527 0.28981 C -0.44204 0.29282 -0.43879 0.29189 -0.44478 0.29351 C -0.4509 0.29722 -0.44738 0.2956 -0.46041 0.29351 C -0.46119 0.29351 -0.46184 0.29259 -0.46249 0.29236 C -0.46562 0.29143 -0.46887 0.2912 -0.472 0.28981 C -0.475 0.28865 -0.47565 0.28865 -0.47408 0.28865 L -0.47408 0.28888 " pathEditMode="relative" rAng="0" ptsTypes="AAAAAAAAAAAAAAAAAAAAAAAAAAAAAAAAAAAAAAAAAAAAAAAAAAAAAAAAAAAAAAAAAAAAAAAAAAAAAAAAAAAAAAAAAAAAAAAAAAAAAA">
                                      <p:cBhvr>
                                        <p:cTn id="30" dur="500" fill="hold"/>
                                        <p:tgtEl>
                                          <p:spTgt spid="9"/>
                                        </p:tgtEl>
                                        <p:attrNameLst>
                                          <p:attrName>ppt_x</p:attrName>
                                          <p:attrName>ppt_y</p:attrName>
                                        </p:attrNameLst>
                                      </p:cBhvr>
                                      <p:rCtr x="-23756" y="14606"/>
                                    </p:animMotion>
                                  </p:childTnLst>
                                </p:cTn>
                              </p:par>
                              <p:par>
                                <p:cTn id="31" presetID="0" presetClass="path" presetSubtype="0" repeatCount="indefinite" accel="50000" decel="50000" fill="hold" grpId="2" nodeType="withEffect">
                                  <p:stCondLst>
                                    <p:cond delay="200"/>
                                  </p:stCondLst>
                                  <p:endCondLst>
                                    <p:cond evt="onNext" delay="0">
                                      <p:tgtEl>
                                        <p:sldTgt/>
                                      </p:tgtEl>
                                    </p:cond>
                                  </p:endCondLst>
                                  <p:childTnLst>
                                    <p:animMotion origin="layout" path="M 0 0 L 0 0 C -0.00352 0.00116 -0.00677 0.00324 -0.01029 0.00347 C -0.02188 0.0044 -0.0297 0.00232 -0.04025 0.00116 L -0.05262 0 C -0.05809 0.00023 -0.06356 0.00046 -0.0689 0.00116 C -0.07033 0.00116 -0.07176 0.00162 -0.07307 0.00232 C -0.07385 0.00278 -0.07437 0.00417 -0.07502 0.00463 C -0.08062 0.00972 -0.07945 0.00486 -0.08661 0.01574 C -0.09078 0.02176 -0.09013 0.02176 -0.09482 0.02523 C -0.09664 0.02662 -0.09846 0.02801 -0.10029 0.02894 C -0.1042 0.03125 -0.10836 0.03195 -0.11188 0.03495 C -0.11461 0.0375 -0.118 0.03843 -0.12008 0.04236 C -0.12204 0.04583 -0.12516 0.05185 -0.12764 0.0544 C -0.13155 0.0588 -0.13571 0.06273 -0.13988 0.06667 C -0.1417 0.06829 -0.14353 0.06968 -0.14535 0.07153 C -0.15095 0.07708 -0.14835 0.07546 -0.15278 0.07755 C -0.15421 0.07917 -0.15551 0.08079 -0.15694 0.08241 C -0.15916 0.08449 -0.16632 0.09051 -0.16853 0.09213 C -0.1701 0.09306 -0.17166 0.09375 -0.17322 0.09445 C -0.1744 0.0956 -0.17557 0.09676 -0.17674 0.09815 C -0.18273 0.10532 -0.17687 0.10116 -0.18833 0.11134 C -0.2037 0.125 -0.18911 0.11273 -0.20539 0.12477 C -0.20722 0.12616 -0.21555 0.13333 -0.21829 0.13449 C -0.22193 0.13588 -0.22558 0.13611 -0.22923 0.13681 L -0.23535 0.13449 C -0.23652 0.13403 -0.23769 0.1338 -0.23874 0.13333 C -0.24017 0.13264 -0.24147 0.13148 -0.2429 0.13079 C -0.2502 0.12778 -0.25202 0.12847 -0.25983 0.12593 C -0.26283 0.125 -0.26583 0.12361 -0.26882 0.12245 C -0.26986 0.12199 -0.27104 0.12153 -0.27221 0.12107 C -0.28172 0.12153 -0.29122 0.1213 -0.30086 0.12245 C -0.30203 0.12245 -0.30321 0.12338 -0.30425 0.12477 C -0.30737 0.1287 -0.31037 0.13333 -0.3131 0.1382 C -0.31349 0.13889 -0.31402 0.13958 -0.31441 0.14051 C -0.31584 0.14398 -0.31675 0.14838 -0.31857 0.15139 C -0.32079 0.15556 -0.32274 0.16019 -0.32535 0.16366 L -0.33485 0.1757 C -0.33538 0.17801 -0.33551 0.18079 -0.33629 0.18287 C -0.33668 0.18426 -0.33707 0.18565 -0.33759 0.18657 C -0.34163 0.19398 -0.34632 0.20023 -0.34996 0.20833 C -0.35153 0.21204 -0.35283 0.21597 -0.35465 0.21945 C -0.35608 0.22176 -0.35791 0.22338 -0.35947 0.22546 C -0.3609 0.22732 -0.3622 0.2294 -0.36351 0.23148 C -0.36455 0.2331 -0.3652 0.23495 -0.36624 0.23634 C -0.37354 0.24583 -0.36859 0.23657 -0.37653 0.24607 C -0.37783 0.24769 -0.37914 0.24954 -0.38057 0.25093 C -0.38187 0.25208 -0.3833 0.25232 -0.38474 0.25324 C -0.38591 0.25394 -0.38695 0.25463 -0.38812 0.25579 C -0.39242 0.25949 -0.38773 0.25695 -0.39294 0.26065 C -0.3949 0.26204 -0.39698 0.26273 -0.39906 0.26412 C -0.39998 0.26482 -0.40076 0.26597 -0.4018 0.26667 C -0.40284 0.26759 -0.40401 0.26829 -0.40518 0.26898 C -0.40558 0.26991 -0.40623 0.27037 -0.40649 0.27153 C -0.4087 0.27801 -0.40714 0.28195 -0.41261 0.28611 C -0.41417 0.28727 -0.42133 0.29282 -0.4229 0.29329 C -0.42628 0.29445 -0.42967 0.29398 -0.43306 0.29445 L -0.44204 0.29583 C -0.44309 0.29537 -0.44426 0.29491 -0.44543 0.29445 C -0.44816 0.29375 -0.4509 0.29306 -0.45363 0.29213 C -0.45468 0.29167 -0.45611 0.29236 -0.45702 0.29097 C -0.45767 0.28982 -0.4552 0.29097 -0.45429 0.29097 L -0.46783 0.27986 " pathEditMode="relative" ptsTypes="AAAAAAAAAAAAAAAAAAAAAAAAAAAAAAAAAAAAAAAAAAAAAAAAAAAAAAAAAAAAAAA">
                                      <p:cBhvr>
                                        <p:cTn id="32" dur="500" fill="hold"/>
                                        <p:tgtEl>
                                          <p:spTgt spid="2"/>
                                        </p:tgtEl>
                                        <p:attrNameLst>
                                          <p:attrName>ppt_x</p:attrName>
                                          <p:attrName>ppt_y</p:attrName>
                                        </p:attrNameLst>
                                      </p:cBhvr>
                                    </p:animMotion>
                                  </p:childTnLst>
                                </p:cTn>
                              </p:par>
                              <p:par>
                                <p:cTn id="33" presetID="0" presetClass="path" presetSubtype="0" repeatCount="indefinite" accel="50000" decel="50000" fill="hold" grpId="2" nodeType="withEffect">
                                  <p:stCondLst>
                                    <p:cond delay="300"/>
                                  </p:stCondLst>
                                  <p:endCondLst>
                                    <p:cond evt="onNext" delay="0">
                                      <p:tgtEl>
                                        <p:sldTgt/>
                                      </p:tgtEl>
                                    </p:cond>
                                  </p:endCondLst>
                                  <p:childTnLst>
                                    <p:animMotion origin="layout" path="M 0 0 L 0 0 C -0.00209 0.00139 -0.00404 0.00324 -0.00625 0.0037 C -0.01029 0.00486 -0.01433 0.00463 -0.0185 0.00486 L -0.04298 0.00625 C -0.04988 0.00857 -0.0465 0.00787 -0.05809 0.00625 C -0.05939 0.00602 -0.06069 0.00509 -0.06213 0.00486 C -0.06695 0.0044 -0.07164 0.00417 -0.07645 0.0037 L -0.08935 0.00255 C -0.09169 0.00162 -0.09404 0.00139 -0.09625 0 C -0.0969 -0.00023 -0.09768 -0.00046 -0.09833 -0.00116 C -0.09899 -0.00185 -0.09951 -0.00301 -0.10029 -0.00347 C -0.10159 -0.0044 -0.10302 -0.00417 -0.10446 -0.00463 C -0.10511 -0.00509 -0.10576 -0.00579 -0.10641 -0.00602 C -0.10797 -0.00648 -0.10967 -0.00671 -0.11123 -0.00718 C -0.11266 -0.00764 -0.11396 -0.0081 -0.11527 -0.00833 C -0.12725 -0.01134 -0.11514 -0.00787 -0.1249 -0.01088 C -0.12712 -0.0125 -0.12998 -0.01458 -0.13233 -0.01574 C -0.13324 -0.01597 -0.13415 -0.01643 -0.13506 -0.0169 C -0.1365 -0.01759 -0.1378 -0.01875 -0.13923 -0.01921 C -0.14418 -0.02106 -0.14145 -0.02014 -0.14744 -0.02176 C -0.14809 -0.02222 -0.14874 -0.02268 -0.14939 -0.02292 C -0.1533 -0.02477 -0.15213 -0.02338 -0.15551 -0.02546 C -0.15694 -0.02616 -0.15825 -0.02685 -0.15968 -0.02778 L -0.16372 -0.03009 C -0.16437 -0.03056 -0.16515 -0.03125 -0.1658 -0.03148 L -0.16919 -0.03264 C -0.1714 -0.03333 -0.17453 -0.03403 -0.17674 -0.03495 C -0.17739 -0.03542 -0.17804 -0.03588 -0.17869 -0.03634 C -0.17987 -0.03681 -0.18104 -0.03704 -0.18221 -0.0375 C -0.18351 -0.03819 -0.18482 -0.03935 -0.18625 -0.03981 C -0.18716 -0.04028 -0.18807 -0.04074 -0.18898 -0.0412 C -0.19042 -0.0419 -0.19172 -0.04306 -0.19302 -0.04352 C -0.19953 -0.04583 -0.19328 -0.04375 -0.20188 -0.04606 C -0.20331 -0.0463 -0.20474 -0.04676 -0.20605 -0.04722 C -0.20696 -0.04745 -0.20787 -0.04815 -0.20878 -0.04838 C -0.21073 -0.04884 -0.21282 -0.04931 -0.2149 -0.04954 C -0.21894 -0.05023 -0.22311 -0.05046 -0.22714 -0.05069 L -0.24629 -0.04954 C -0.25866 -0.04861 -0.25345 -0.04792 -0.26674 -0.04722 C -0.27559 -0.04653 -0.28445 -0.0463 -0.29331 -0.04606 C -0.2963 -0.0456 -0.2993 -0.04537 -0.30216 -0.04468 C -0.30334 -0.04444 -0.30711 -0.04306 -0.30829 -0.04236 C -0.30907 -0.0419 -0.30972 -0.04143 -0.31037 -0.0412 C -0.31128 -0.04074 -0.31219 -0.04051 -0.3131 -0.03981 C -0.31402 -0.03935 -0.31493 -0.03819 -0.31584 -0.0375 C -0.31714 -0.03657 -0.3187 -0.03657 -0.31988 -0.03495 C -0.32066 -0.03426 -0.32118 -0.0331 -0.32196 -0.03264 C -0.32391 -0.03125 -0.32808 -0.02893 -0.32808 -0.02893 C -0.32925 -0.02708 -0.33004 -0.02523 -0.33147 -0.02407 C -0.33238 -0.02338 -0.33329 -0.02338 -0.3342 -0.02292 C -0.33512 -0.02176 -0.33616 -0.0206 -0.33694 -0.01921 C -0.33746 -0.01852 -0.33785 -0.01759 -0.33837 -0.0169 C -0.33915 -0.01597 -0.34019 -0.01528 -0.34111 -0.01435 C -0.3471 -0.0037 -0.33941 -0.0169 -0.34514 -0.00833 C -0.34593 -0.00718 -0.34645 -0.00579 -0.34723 -0.00463 C -0.35335 0.00463 -0.34697 -0.00648 -0.35205 0.00255 C -0.35374 0.01227 -0.35114 0.00093 -0.35465 0.00741 C -0.3583 0.01389 -0.35205 0.00903 -0.35739 0.01227 C -0.35882 0.01921 -0.35713 0.01273 -0.36012 0.01829 C -0.36077 0.01944 -0.36103 0.02083 -0.36155 0.02199 C -0.3626 0.02407 -0.36416 0.02546 -0.36494 0.02801 C -0.36546 0.02963 -0.36572 0.03148 -0.36624 0.03287 C -0.36768 0.03588 -0.37002 0.03773 -0.37106 0.04144 C -0.37432 0.05301 -0.37067 0.0412 -0.3738 0.04861 C -0.37458 0.05046 -0.37979 0.06458 -0.37992 0.06551 C -0.38018 0.0669 -0.38018 0.06829 -0.38057 0.06921 C -0.38135 0.07107 -0.38331 0.07407 -0.38331 0.07407 C -0.38526 0.08449 -0.38265 0.07176 -0.38539 0.08009 C -0.38578 0.08125 -0.38578 0.08264 -0.38604 0.0838 C -0.38747 0.08866 -0.38708 0.08611 -0.38878 0.08982 C -0.3893 0.09097 -0.38969 0.09236 -0.39021 0.09352 C -0.39099 0.09514 -0.39203 0.09676 -0.39294 0.09838 C -0.39438 0.10093 -0.39425 0.10116 -0.39633 0.10324 C -0.39724 0.10417 -0.39815 0.10486 -0.39906 0.10556 C -0.39946 0.10648 -0.39985 0.10741 -0.40037 0.1081 C -0.40323 0.11134 -0.40427 0.11065 -0.40792 0.11157 C -0.40857 0.11204 -0.40922 0.1125 -0.41 0.11296 C -0.41222 0.11389 -0.41456 0.11389 -0.41678 0.11528 L -0.42081 0.11782 C -0.4216 0.11806 -0.42225 0.11875 -0.4229 0.11898 C -0.42433 0.11944 -0.42563 0.11991 -0.42707 0.12014 C -0.42902 0.1206 -0.4311 0.12083 -0.43319 0.1213 L -0.43866 0.12269 L -0.46249 0.1213 C -0.46432 0.1213 -0.46614 0.1206 -0.46796 0.12014 C -0.46992 0.11968 -0.472 0.11921 -0.47408 0.11898 C -0.47565 0.11875 -0.47721 0.11898 -0.47877 0.11898 L -0.47877 0.11898 " pathEditMode="relative" ptsTypes="AAAAAAAAAAAAAAAAAAAAAAAAAAAAAAAAAAAAAAAAAAAAAAAAAAAAAAAAAAAAAAAAAAAAAAAAAAAAAAAAAAAAAAAAA">
                                      <p:cBhvr>
                                        <p:cTn id="34" dur="500" fill="hold"/>
                                        <p:tgtEl>
                                          <p:spTgt spid="13"/>
                                        </p:tgtEl>
                                        <p:attrNameLst>
                                          <p:attrName>ppt_x</p:attrName>
                                          <p:attrName>ppt_y</p:attrName>
                                        </p:attrNameLst>
                                      </p:cBhvr>
                                    </p:animMotion>
                                  </p:childTnLst>
                                </p:cTn>
                              </p:par>
                              <p:par>
                                <p:cTn id="35" presetID="0" presetClass="path" presetSubtype="0" repeatCount="indefinite" accel="50000" decel="50000" fill="hold" grpId="2" nodeType="withEffect">
                                  <p:stCondLst>
                                    <p:cond delay="400"/>
                                  </p:stCondLst>
                                  <p:endCondLst>
                                    <p:cond evt="onNext" delay="0">
                                      <p:tgtEl>
                                        <p:sldTgt/>
                                      </p:tgtEl>
                                    </p:cond>
                                  </p:endCondLst>
                                  <p:childTnLst>
                                    <p:animMotion origin="layout" path="M 0 0 L 0 0 C -0.01329 0.00509 -0.0043 0.00231 -0.02801 0.0037 C -0.06695 0.00555 -0.03816 0.00393 -0.07164 0.00602 C -0.07255 0.00555 -0.07346 0.00509 -0.07437 0.00486 C -0.08036 0.0037 -0.09208 0.00231 -0.09208 0.00231 C -0.09391 0.00185 -0.09769 0.00092 -0.09964 0 C -0.10029 -0.00023 -0.10094 -0.00093 -0.10172 -0.00116 C -0.10394 -0.00533 -0.10198 -0.00255 -0.10511 -0.00486 C -0.10784 -0.00695 -0.10732 -0.00741 -0.10993 -0.00857 C -0.11097 -0.00903 -0.11214 -0.00926 -0.11331 -0.00973 C -0.11462 -0.01042 -0.11605 -0.01135 -0.11735 -0.01204 C -0.118 -0.0125 -0.11878 -0.01297 -0.11944 -0.01343 C -0.12035 -0.01366 -0.12126 -0.01412 -0.12217 -0.01459 C -0.12347 -0.01505 -0.12491 -0.01528 -0.12621 -0.01574 C -0.12764 -0.01644 -0.12894 -0.01736 -0.13038 -0.01829 C -0.13103 -0.01852 -0.13168 -0.01922 -0.13233 -0.01945 C -0.13871 -0.02223 -0.1309 -0.01852 -0.13923 -0.02315 C -0.14014 -0.02361 -0.14106 -0.02385 -0.14197 -0.02431 C -0.14314 -0.025 -0.14418 -0.02593 -0.14535 -0.02662 C -0.14601 -0.02709 -0.14666 -0.02755 -0.14744 -0.02801 C -0.14926 -0.02917 -0.15095 -0.03056 -0.15278 -0.03148 C -0.15538 -0.03311 -0.15525 -0.03218 -0.1576 -0.03403 C -0.15851 -0.03473 -0.15942 -0.03565 -0.16033 -0.03635 C -0.16163 -0.03727 -0.16307 -0.03797 -0.16437 -0.03889 L -0.16645 -0.04005 L -0.16854 -0.04121 C -0.16919 -0.04167 -0.16984 -0.04213 -0.17062 -0.04236 C -0.17192 -0.04283 -0.17336 -0.04306 -0.17466 -0.04375 C -0.17922 -0.04561 -0.17909 -0.04746 -0.18417 -0.04861 C -0.18781 -0.04931 -0.19224 -0.05023 -0.19576 -0.05093 L -0.21152 -0.05324 L -0.25515 -0.05209 C -0.25658 -0.05209 -0.25788 -0.05116 -0.25919 -0.05093 C -0.26127 -0.05047 -0.26335 -0.05023 -0.26531 -0.04977 C -0.26921 -0.04746 -0.26648 -0.04885 -0.27286 -0.04723 L -0.27768 -0.04607 C -0.27898 -0.04561 -0.28042 -0.04514 -0.28172 -0.04491 C -0.28445 -0.04445 -0.28719 -0.04398 -0.28992 -0.04375 C -0.29109 -0.04329 -0.29227 -0.04306 -0.29331 -0.04236 C -0.29474 -0.04167 -0.29748 -0.04005 -0.29748 -0.04005 C -0.29813 -0.03912 -0.29878 -0.0382 -0.29943 -0.0375 C -0.30073 -0.03658 -0.3036 -0.03519 -0.3036 -0.03519 C -0.30451 -0.03403 -0.30542 -0.03264 -0.30633 -0.03148 C -0.30764 -0.02986 -0.3092 -0.02871 -0.31037 -0.02662 L -0.31376 -0.02061 C -0.31428 -0.01991 -0.31467 -0.01875 -0.31519 -0.01829 L -0.31714 -0.01574 C -0.31806 -0.01111 -0.31832 -0.00903 -0.32066 -0.00486 C -0.32105 -0.00417 -0.32157 -0.00324 -0.32196 -0.00255 C -0.32248 -0.00139 -0.32274 0 -0.32339 0.00115 C -0.32444 0.00324 -0.32561 0.00532 -0.32678 0.00717 L -0.33082 0.01458 L -0.33225 0.01689 C -0.33264 0.01782 -0.33303 0.01875 -0.33355 0.01944 C -0.33421 0.02014 -0.33499 0.02083 -0.33564 0.02176 C -0.33681 0.02361 -0.33785 0.02592 -0.33902 0.02777 C -0.33941 0.0287 -0.33981 0.02963 -0.34033 0.03032 C -0.34332 0.03379 -0.34176 0.03217 -0.34515 0.03518 C -0.34606 0.0368 -0.34723 0.03819 -0.34788 0.04004 C -0.3484 0.0412 -0.34866 0.04259 -0.34931 0.04352 C -0.35009 0.04514 -0.35101 0.04606 -0.35192 0.04722 C -0.35335 0.04884 -0.35491 0.05 -0.35609 0.05208 C -0.36312 0.06481 -0.35348 0.04814 -0.36012 0.0581 C -0.36117 0.05972 -0.36182 0.0618 -0.36286 0.06296 C -0.36794 0.06898 -0.36169 0.06134 -0.36703 0.06898 C -0.36768 0.0699 -0.36833 0.0706 -0.36898 0.07152 C -0.37002 0.0743 -0.37041 0.07569 -0.37171 0.07754 C -0.37367 0.08032 -0.37367 0.07916 -0.37523 0.0824 C -0.37562 0.08356 -0.37601 0.08495 -0.37653 0.08611 C -0.37732 0.08773 -0.37836 0.08935 -0.37927 0.09097 L -0.38539 0.10185 L -0.38813 0.10671 C -0.38865 0.1074 -0.38891 0.10856 -0.38943 0.10902 C -0.39021 0.10995 -0.39086 0.11064 -0.39151 0.11157 C -0.39294 0.11389 -0.39399 0.11689 -0.39568 0.11875 C -0.39633 0.11967 -0.39698 0.12037 -0.39763 0.12129 C -0.39841 0.12222 -0.39894 0.12384 -0.39972 0.12477 C -0.40037 0.12546 -0.40115 0.12546 -0.4018 0.12615 C -0.40245 0.12662 -0.4031 0.12777 -0.40375 0.12847 C -0.4048 0.12939 -0.40766 0.13055 -0.40857 0.13102 C -0.40922 0.13171 -0.40988 0.13287 -0.41066 0.13333 C -0.41287 0.13449 -0.41743 0.13588 -0.41743 0.13588 C -0.41977 0.13541 -0.42199 0.13518 -0.42433 0.13449 C -0.4255 0.13426 -0.42915 0.13287 -0.43045 0.13217 C -0.43176 0.13148 -0.43332 0.13102 -0.43449 0.12963 C -0.43514 0.12893 -0.43579 0.12777 -0.43658 0.12731 C -0.43736 0.12662 -0.4384 0.12639 -0.43931 0.12615 C -0.44165 0.12523 -0.44582 0.1243 -0.44817 0.12361 C -0.45181 0.12407 -0.45546 0.12407 -0.45911 0.12477 C -0.45976 0.125 -0.46041 0.12569 -0.46106 0.12615 C -0.46367 0.12731 -0.46301 0.12731 -0.46445 0.12731 L -0.46445 0.12731 " pathEditMode="relative" ptsTypes="AAAAAAAAAAAAAAAAAAAAAAAAAAAAAAAAAAAAAAAAAAAAAAAAAAAAAAAAAAAAAAAAAAAAAAAAAAAAAAAAAAAAAAAAAAAAA">
                                      <p:cBhvr>
                                        <p:cTn id="36" dur="500" fill="hold"/>
                                        <p:tgtEl>
                                          <p:spTgt spid="8"/>
                                        </p:tgtEl>
                                        <p:attrNameLst>
                                          <p:attrName>ppt_x</p:attrName>
                                          <p:attrName>ppt_y</p:attrName>
                                        </p:attrNameLst>
                                      </p:cBhvr>
                                    </p:animMotion>
                                  </p:childTnLst>
                                </p:cTn>
                              </p:par>
                              <p:par>
                                <p:cTn id="37" presetID="0" presetClass="path" presetSubtype="0" repeatCount="indefinite" accel="50000" decel="50000" fill="hold" grpId="2" nodeType="withEffect">
                                  <p:stCondLst>
                                    <p:cond delay="500"/>
                                  </p:stCondLst>
                                  <p:endCondLst>
                                    <p:cond evt="onNext" delay="0">
                                      <p:tgtEl>
                                        <p:sldTgt/>
                                      </p:tgtEl>
                                    </p:cond>
                                  </p:endCondLst>
                                  <p:childTnLst>
                                    <p:animMotion origin="layout" path="M 0 0 L 0 0 L -0.01576 0.00231 C -0.02397 0.00347 -0.03217 0.0037 -0.04025 0.00486 C -0.04467 0.00532 -0.05001 0.00717 -0.05457 0.00856 L -0.07098 0.00717 C -0.07802 0.00671 -0.08505 0.00717 -0.09208 0.00601 C -0.09351 0.00578 -0.10654 0 -0.10849 -0.00116 C -0.12217 -0.01019 -0.10706 -0.00278 -0.118 -0.00857 C -0.12217 -0.01065 -0.12647 -0.01158 -0.13037 -0.01459 C -0.13233 -0.01621 -0.13428 -0.01829 -0.13649 -0.01945 C -0.13819 -0.02038 -0.14014 -0.02014 -0.14197 -0.02061 C -0.16528 -0.02755 -0.14444 -0.02223 -0.15759 -0.02547 C -0.17309 -0.03473 -0.15603 -0.02362 -0.16788 -0.03403 C -0.16866 -0.03473 -0.16971 -0.03473 -0.17062 -0.03519 C -0.17257 -0.03635 -0.17466 -0.0375 -0.17674 -0.03889 C -0.19198 -0.04862 -0.18286 -0.04514 -0.19849 -0.04862 C -0.20657 -0.05325 -0.20096 -0.0507 -0.2149 -0.05209 L -0.22584 -0.05325 C -0.23196 -0.05301 -0.23808 -0.05301 -0.24421 -0.05209 C -0.25528 -0.0507 -0.24889 -0.04931 -0.25788 -0.04862 C -0.26856 -0.04746 -0.28992 -0.04607 -0.28992 -0.04607 L -0.32535 -0.04723 C -0.32873 -0.04723 -0.33212 -0.0463 -0.33564 -0.04607 L -0.4044 -0.04491 C -0.40701 -0.04445 -0.40948 -0.04422 -0.41196 -0.04375 C -0.42694 -0.03982 -0.41899 -0.04051 -0.42967 -0.03889 C -0.44022 -0.03704 -0.44322 -0.03727 -0.45559 -0.03635 L -0.46041 -0.03519 C -0.46444 -0.03403 -0.46848 -0.03241 -0.47265 -0.03149 C -0.47395 -0.03125 -0.47539 -0.03149 -0.47669 -0.03149 L -0.47669 -0.03149 " pathEditMode="relative" ptsTypes="AAAAAAAAAAAAAAAAAAAAAAAAAAAAAAAA">
                                      <p:cBhvr>
                                        <p:cTn id="38" dur="500" fill="hold"/>
                                        <p:tgtEl>
                                          <p:spTgt spid="7"/>
                                        </p:tgtEl>
                                        <p:attrNameLst>
                                          <p:attrName>ppt_x</p:attrName>
                                          <p:attrName>ppt_y</p:attrName>
                                        </p:attrNameLst>
                                      </p:cBhvr>
                                    </p:animMotion>
                                  </p:childTnLst>
                                </p:cTn>
                              </p:par>
                              <p:par>
                                <p:cTn id="39" presetID="0" presetClass="path" presetSubtype="0" repeatCount="indefinite" accel="50000" decel="50000" fill="hold" grpId="2" nodeType="withEffect">
                                  <p:stCondLst>
                                    <p:cond delay="400"/>
                                  </p:stCondLst>
                                  <p:endCondLst>
                                    <p:cond evt="onNext" delay="0">
                                      <p:tgtEl>
                                        <p:sldTgt/>
                                      </p:tgtEl>
                                    </p:cond>
                                  </p:endCondLst>
                                  <p:childTnLst>
                                    <p:animMotion origin="layout" path="M 0 0 L 0 0 C -0.01055 0.00324 -0.00938 0.00371 -0.02331 0.00371 L -0.10029 0.00232 C -0.10263 0.00209 -0.10485 0.00186 -0.10719 0.00116 C -0.10784 0.00093 -0.10849 0.00024 -0.10914 0 C -0.11006 -0.00046 -0.11097 -0.00092 -0.11188 -0.00115 C -0.11696 -0.00578 -0.11227 -0.00208 -0.118 -0.00486 C -0.11943 -0.00555 -0.12074 -0.00671 -0.12217 -0.0074 C -0.13063 -0.01111 -0.12008 -0.00625 -0.12686 -0.00972 C -0.12777 -0.01018 -0.12868 -0.01041 -0.12959 -0.01088 C -0.13871 -0.01574 -0.12959 -0.01088 -0.13649 -0.01574 C -0.14131 -0.01921 -0.13923 -0.01736 -0.14327 -0.01944 C -0.1447 -0.02013 -0.146 -0.02129 -0.14743 -0.02199 C -0.14822 -0.02222 -0.14926 -0.02268 -0.15004 -0.02314 C -0.15121 -0.02384 -0.15238 -0.025 -0.15356 -0.02546 C -0.15486 -0.02615 -0.15629 -0.02638 -0.15759 -0.02685 C -0.15877 -0.02708 -0.15994 -0.02754 -0.16098 -0.02801 C -0.16241 -0.0287 -0.16372 -0.02986 -0.16515 -0.03032 C -0.17348 -0.03333 -0.16476 -0.03009 -0.17062 -0.03287 C -0.17231 -0.03379 -0.1744 -0.03379 -0.17596 -0.03518 C -0.17687 -0.03611 -0.17778 -0.03703 -0.17869 -0.03773 C -0.18052 -0.03865 -0.18234 -0.03935 -0.18416 -0.04004 L -0.1869 -0.04143 C -0.18781 -0.04166 -0.18872 -0.04236 -0.18963 -0.04259 C -0.1912 -0.04305 -0.19289 -0.04305 -0.19445 -0.04375 C -0.20617 -0.04814 -0.19172 -0.04444 -0.20461 -0.04745 C -0.20865 -0.04976 -0.20643 -0.04884 -0.21347 -0.04976 C -0.21672 -0.05023 -0.21985 -0.05069 -0.22311 -0.05092 L -0.23873 -0.04976 L -0.27221 -0.04861 L -0.29878 -0.04745 C -0.30867 -0.04513 -0.30685 -0.04537 -0.32196 -0.0449 L -0.40714 -0.04375 C -0.40987 -0.04328 -0.41261 -0.04282 -0.41534 -0.04259 C -0.43683 -0.04051 -0.46119 -0.04074 -0.48151 -0.04004 C -0.48268 -0.03981 -0.48385 -0.03935 -0.48489 -0.03888 C -0.4858 -0.03842 -0.48672 -0.03796 -0.48763 -0.03773 C -0.4888 -0.0375 -0.48997 -0.03773 -0.49101 -0.03773 L -0.49101 -0.03773 " pathEditMode="relative" ptsTypes="AAAAAAAAAAAAAAAAAAAAAAAAAAAAAAAAAAAAAAAA">
                                      <p:cBhvr>
                                        <p:cTn id="40" dur="500" fill="hold"/>
                                        <p:tgtEl>
                                          <p:spTgt spid="12"/>
                                        </p:tgtEl>
                                        <p:attrNameLst>
                                          <p:attrName>ppt_x</p:attrName>
                                          <p:attrName>ppt_y</p:attrName>
                                        </p:attrNameLst>
                                      </p:cBhvr>
                                    </p:animMotion>
                                  </p:childTnLst>
                                </p:cTn>
                              </p:par>
                              <p:par>
                                <p:cTn id="41" presetID="0" presetClass="path" presetSubtype="0" repeatCount="indefinite" accel="50000" decel="50000" fill="hold" grpId="2" nodeType="withEffect">
                                  <p:stCondLst>
                                    <p:cond delay="500"/>
                                  </p:stCondLst>
                                  <p:endCondLst>
                                    <p:cond evt="onNext" delay="0">
                                      <p:tgtEl>
                                        <p:sldTgt/>
                                      </p:tgtEl>
                                    </p:cond>
                                  </p:endCondLst>
                                  <p:childTnLst>
                                    <p:animMotion origin="layout" path="M 2.15681E-6 -2.59259E-6 L 2.15681E-6 0.00023 C -0.00638 -0.00046 -0.01277 -0.00139 -0.01915 -0.00139 C -0.03777 -0.00139 -0.03647 -0.00139 -0.04845 0.00116 C -0.04936 0.00162 -0.05028 0.00209 -0.05119 0.00232 C -0.05536 0.00347 -0.06096 0.00417 -0.06486 0.00486 L -0.08258 0.00347 C -0.12985 0.00139 -0.10589 0.00394 -0.13037 0.00116 C -0.13832 -0.00162 -0.12881 0.00139 -0.14327 -0.00139 C -0.14444 -0.00162 -0.14561 -0.00231 -0.14665 -0.00254 C -0.14965 -0.00301 -0.15265 -0.00324 -0.15564 -0.0037 C -0.15786 -0.00463 -0.16007 -0.00555 -0.16241 -0.00625 C -0.16489 -0.00671 -0.16736 -0.00694 -0.16997 -0.0074 C -0.17101 -0.00764 -0.17218 -0.00833 -0.17335 -0.00856 C -0.17531 -0.00903 -0.17739 -0.00926 -0.17948 -0.00972 C -0.1826 -0.01065 -0.18586 -0.01134 -0.18898 -0.01227 C -0.1899 -0.0125 -0.19081 -0.01319 -0.19172 -0.01342 C -0.19458 -0.01435 -0.20136 -0.01551 -0.20396 -0.01597 C -0.20487 -0.0162 -0.20578 -0.01666 -0.2067 -0.01713 C -0.20748 -0.01736 -0.20813 -0.01805 -0.20878 -0.01828 C -0.21034 -0.01875 -0.21191 -0.01921 -0.2136 -0.01944 C -0.21803 -0.0206 -0.22441 -0.02176 -0.22923 -0.02315 C -0.23196 -0.02384 -0.2347 -0.02477 -0.23743 -0.02546 L -0.24694 -0.02801 C -0.24772 -0.02847 -0.24837 -0.02893 -0.24903 -0.02916 C -0.24903 -0.02893 -0.25879 -0.03171 -0.26127 -0.03287 C -0.2627 -0.03356 -0.264 -0.03449 -0.26544 -0.03518 L -0.26947 -0.03773 C -0.27012 -0.03819 -0.27078 -0.03865 -0.27156 -0.03889 C -0.27612 -0.04028 -0.27911 -0.04097 -0.2838 -0.04375 C -0.28979 -0.04745 -0.28667 -0.04514 -0.29331 -0.05115 C -0.29422 -0.05185 -0.29526 -0.05254 -0.29604 -0.05347 C -0.29721 -0.05463 -0.29826 -0.05625 -0.29956 -0.05717 C -0.30086 -0.0581 -0.30216 -0.05879 -0.3036 -0.05949 C -0.30425 -0.05995 -0.3049 -0.06041 -0.30568 -0.06065 C -0.3075 -0.06157 -0.30933 -0.06203 -0.31115 -0.06319 C -0.31558 -0.06643 -0.31337 -0.06528 -0.31792 -0.0669 C -0.3191 -0.06805 -0.32027 -0.06898 -0.32131 -0.07037 C -0.32209 -0.07153 -0.32261 -0.07291 -0.32339 -0.07407 C -0.32444 -0.07569 -0.32574 -0.07708 -0.32678 -0.07893 C -0.32847 -0.08171 -0.32965 -0.08541 -0.3316 -0.0875 C -0.33407 -0.09004 -0.33681 -0.09282 -0.33902 -0.09583 C -0.34046 -0.09791 -0.34176 -0.1 -0.34319 -0.10208 C -0.34462 -0.10416 -0.34905 -0.10856 -0.34996 -0.10926 C -0.35061 -0.10972 -0.3514 -0.11018 -0.35205 -0.11041 C -0.35752 -0.1169 -0.35087 -0.10856 -0.35543 -0.11643 C -0.35674 -0.11875 -0.35817 -0.1206 -0.35947 -0.12268 C -0.36624 -0.1331 -0.35648 -0.11828 -0.36364 -0.13102 C -0.36416 -0.13217 -0.36494 -0.13264 -0.36572 -0.13356 C -0.36611 -0.13472 -0.3665 -0.13611 -0.36702 -0.13727 C -0.36702 -0.13703 -0.3708 -0.14398 -0.37184 -0.1456 L -0.37458 -0.15046 C -0.37523 -0.15139 -0.37588 -0.15208 -0.37653 -0.15301 C -0.37731 -0.15393 -0.37783 -0.15555 -0.37862 -0.15648 C -0.37927 -0.1574 -0.38005 -0.1581 -0.3807 -0.15903 C -0.38122 -0.15972 -0.38148 -0.16065 -0.382 -0.16134 C -0.38265 -0.16227 -0.38344 -0.16296 -0.38409 -0.16389 C -0.385 -0.16528 -0.38591 -0.16713 -0.38682 -0.16875 L -0.38956 -0.17361 C -0.38995 -0.1743 -0.39034 -0.17523 -0.39086 -0.17592 C -0.39815 -0.18472 -0.38708 -0.17106 -0.39503 -0.18194 C -0.39633 -0.18379 -0.39776 -0.18518 -0.39906 -0.1868 C -0.40219 -0.19051 -0.4005 -0.18819 -0.40388 -0.19421 C -0.40427 -0.1949 -0.40493 -0.1956 -0.40519 -0.19653 C -0.40701 -0.20139 -0.40584 -0.19977 -0.40857 -0.20139 C -0.41 -0.20393 -0.41157 -0.20717 -0.41339 -0.20879 C -0.4143 -0.20949 -0.41886 -0.21203 -0.42016 -0.21227 C -0.42277 -0.21296 -0.42524 -0.21319 -0.42772 -0.21365 C -0.43501 -0.21319 -0.44778 -0.21528 -0.45702 -0.21111 C -0.4578 -0.21088 -0.45845 -0.21018 -0.45911 -0.20995 C -0.46041 -0.20949 -0.46184 -0.20926 -0.46314 -0.20879 C -0.46432 -0.20833 -0.46549 -0.20787 -0.46666 -0.2074 C -0.46848 -0.20694 -0.472 -0.20625 -0.472 -0.20602 L -0.472 -0.20625 " pathEditMode="relative" rAng="0" ptsTypes="AAAAAAAAAAAAAAAAAAAAAAAAAAAAAAAAAAAAAAAAAAAAAAAAAAAAAAAAAAAAAAAAAAAAAAAAAA">
                                      <p:cBhvr>
                                        <p:cTn id="42" dur="500" fill="hold"/>
                                        <p:tgtEl>
                                          <p:spTgt spid="11"/>
                                        </p:tgtEl>
                                        <p:attrNameLst>
                                          <p:attrName>ppt_x</p:attrName>
                                          <p:attrName>ppt_y</p:attrName>
                                        </p:attrNameLst>
                                      </p:cBhvr>
                                      <p:rCtr x="-23600" y="-10463"/>
                                    </p:animMotion>
                                  </p:childTnLst>
                                </p:cTn>
                              </p:par>
                              <p:par>
                                <p:cTn id="43" presetID="0" presetClass="path" presetSubtype="0" repeatCount="indefinite" accel="50000" decel="50000" fill="hold" grpId="2" nodeType="withEffect">
                                  <p:stCondLst>
                                    <p:cond delay="600"/>
                                  </p:stCondLst>
                                  <p:endCondLst>
                                    <p:cond evt="onNext" delay="0">
                                      <p:tgtEl>
                                        <p:sldTgt/>
                                      </p:tgtEl>
                                    </p:cond>
                                  </p:endCondLst>
                                  <p:childTnLst>
                                    <p:animMotion origin="layout" path="M 0 0 L 0 0 C -0.0138 0.00648 -0.00677 0.00463 -0.02123 0.00601 C -0.04259 0.01157 -0.0293 0.00856 -0.07788 0.00856 C -0.09039 0.00856 -0.10289 0.00764 -0.11539 0.0074 C -0.11813 0.00694 -0.12086 0.00671 -0.12347 0.00601 C -0.12451 0.00601 -0.12529 0.00509 -0.1262 0.00486 C -0.12789 0.00439 -0.12946 0.00416 -0.13102 0.0037 C -0.13167 0.00324 -0.13232 0.00277 -0.1331 0.00254 C -0.13454 0.00185 -0.14066 0.00023 -0.14196 0 C -0.14574 -0.0007 -0.15121 -0.00162 -0.15486 -0.00232 C -0.1572 -0.00324 -0.15876 -0.00371 -0.16098 -0.00486 C -0.16176 -0.0051 -0.16241 -0.00556 -0.16306 -0.00602 C -0.16423 -0.00672 -0.16527 -0.00787 -0.16645 -0.00834 C -0.16788 -0.00903 -0.16918 -0.00903 -0.17061 -0.00973 C -0.17127 -0.00996 -0.17192 -0.01065 -0.17257 -0.01088 C -0.174 -0.01135 -0.1753 -0.01158 -0.17674 -0.01204 C -0.17791 -0.01297 -0.17895 -0.01389 -0.18012 -0.01459 C -0.18129 -0.01505 -0.18247 -0.01528 -0.18351 -0.01574 C -0.18442 -0.01598 -0.18533 -0.01644 -0.18624 -0.0169 C -0.19445 -0.02084 -0.18768 -0.01806 -0.1951 -0.02061 C -0.19627 -0.02084 -0.19744 -0.0213 -0.19862 -0.02176 C -0.19953 -0.02223 -0.20031 -0.02269 -0.20122 -0.02292 C -0.20865 -0.02547 -0.20878 -0.02524 -0.21555 -0.02662 C -0.21985 -0.02917 -0.21672 -0.02755 -0.22453 -0.02894 C -0.23574 -0.03102 -0.22545 -0.0294 -0.23886 -0.03149 C -0.2399 -0.03195 -0.24108 -0.03241 -0.24225 -0.03264 C -0.24472 -0.03311 -0.2472 -0.03357 -0.24967 -0.0338 L -0.25657 -0.03519 C -0.26087 -0.03774 -0.25879 -0.03681 -0.26673 -0.0375 C -0.27246 -0.03797 -0.27819 -0.03843 -0.28379 -0.03866 C -0.29083 -0.03982 -0.29695 -0.04028 -0.30359 -0.04236 C -0.30476 -0.0426 -0.30581 -0.04306 -0.30698 -0.04352 C -0.31388 -0.04977 -0.30542 -0.04167 -0.31245 -0.04954 C -0.31336 -0.0507 -0.31427 -0.05116 -0.31518 -0.05209 C -0.31675 -0.05371 -0.31844 -0.05533 -0.32 -0.05695 C -0.32065 -0.05764 -0.3213 -0.05857 -0.32196 -0.05926 C -0.32404 -0.06111 -0.32612 -0.0625 -0.32821 -0.06412 C -0.32912 -0.06505 -0.3299 -0.06598 -0.33094 -0.06667 C -0.33159 -0.06713 -0.33224 -0.06713 -0.3329 -0.06783 C -0.33368 -0.06852 -0.3342 -0.06968 -0.33498 -0.07014 C -0.33628 -0.0713 -0.33772 -0.07153 -0.33902 -0.07269 C -0.34019 -0.07361 -0.34423 -0.0794 -0.34449 -0.07986 C -0.34527 -0.08102 -0.34579 -0.08264 -0.34657 -0.08357 C -0.34761 -0.08496 -0.34892 -0.08588 -0.34996 -0.08727 C -0.35556 -0.09375 -0.34957 -0.08797 -0.35686 -0.09561 C -0.35764 -0.09653 -0.35855 -0.09723 -0.35947 -0.09815 C -0.36038 -0.10047 -0.36168 -0.10255 -0.3622 -0.10533 C -0.36246 -0.10649 -0.36246 -0.10811 -0.36298 -0.10903 C -0.36415 -0.11181 -0.36598 -0.11343 -0.36702 -0.11621 C -0.36767 -0.11829 -0.36845 -0.12037 -0.3691 -0.12246 C -0.36962 -0.12385 -0.36988 -0.1257 -0.37041 -0.12709 C -0.37106 -0.12894 -0.37184 -0.13033 -0.37249 -0.13195 C -0.37301 -0.13334 -0.37327 -0.13473 -0.37379 -0.13565 C -0.37444 -0.13681 -0.37522 -0.13727 -0.37588 -0.1382 C -0.37731 -0.14167 -0.37757 -0.14236 -0.37861 -0.14653 C -0.37887 -0.14769 -0.37887 -0.14931 -0.37926 -0.15024 C -0.3807 -0.15324 -0.38252 -0.15579 -0.38408 -0.1588 L -0.38747 -0.16482 C -0.38799 -0.16551 -0.38838 -0.16644 -0.3889 -0.16713 L -0.39164 -0.17084 C -0.39229 -0.17454 -0.39216 -0.175 -0.39359 -0.17801 C -0.39424 -0.1794 -0.39502 -0.18033 -0.39567 -0.18172 C -0.39645 -0.18334 -0.39698 -0.18496 -0.39776 -0.18658 C -0.39854 -0.1882 -0.39971 -0.18959 -0.40049 -0.19144 C -0.40088 -0.1926 -0.40114 -0.19422 -0.40179 -0.19514 C -0.4031 -0.19699 -0.40453 -0.19838 -0.40596 -0.2 C -0.40661 -0.2007 -0.40713 -0.20186 -0.40792 -0.20232 C -0.40922 -0.20324 -0.4143 -0.20718 -0.41677 -0.20834 C -0.41768 -0.2088 -0.4186 -0.20926 -0.41951 -0.20949 L -0.4393 -0.20834 C -0.44204 -0.20811 -0.44477 -0.20741 -0.44751 -0.20718 C -0.45754 -0.20649 -0.46757 -0.20602 -0.47747 -0.20602 L -0.47747 -0.20602 " pathEditMode="relative" ptsTypes="AAAAAAAAAAAAAAAAAAAAAAAAAAAAAAAAAAAAAAAAAAAAAAAAAAAAAAAAAAAAAAAAAAAAAAAAAA">
                                      <p:cBhvr>
                                        <p:cTn id="44" dur="500" fill="hold"/>
                                        <p:tgtEl>
                                          <p:spTgt spid="6"/>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1" animBg="1"/>
      <p:bldP spid="2" grpId="2" animBg="1"/>
      <p:bldP spid="6" grpId="1" animBg="1"/>
      <p:bldP spid="6" grpId="2" animBg="1"/>
      <p:bldP spid="7" grpId="1" animBg="1"/>
      <p:bldP spid="7" grpId="2" animBg="1"/>
      <p:bldP spid="8" grpId="1" animBg="1"/>
      <p:bldP spid="8" grpId="2" animBg="1"/>
      <p:bldP spid="9" grpId="1" animBg="1"/>
      <p:bldP spid="9" grpId="2" animBg="1"/>
      <p:bldP spid="11" grpId="1" animBg="1"/>
      <p:bldP spid="11" grpId="2" animBg="1"/>
      <p:bldP spid="12" grpId="1" animBg="1"/>
      <p:bldP spid="12" grpId="2" animBg="1"/>
      <p:bldP spid="13" grpId="1" animBg="1"/>
      <p:bldP spid="13" grpId="2"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6FB6023A-2342-0240-B045-CD0F8155C31D}"/>
              </a:ext>
            </a:extLst>
          </p:cNvPr>
          <p:cNvPicPr>
            <a:picLocks noChangeAspect="1"/>
          </p:cNvPicPr>
          <p:nvPr/>
        </p:nvPicPr>
        <p:blipFill>
          <a:blip r:embed="rId3"/>
          <a:srcRect/>
          <a:stretch/>
        </p:blipFill>
        <p:spPr>
          <a:xfrm>
            <a:off x="1883664" y="1"/>
            <a:ext cx="8685969" cy="6669584"/>
          </a:xfrm>
          <a:prstGeom prst="rect">
            <a:avLst/>
          </a:prstGeom>
        </p:spPr>
      </p:pic>
      <p:pic>
        <p:nvPicPr>
          <p:cNvPr id="15" name="Picture 14">
            <a:extLst>
              <a:ext uri="{FF2B5EF4-FFF2-40B4-BE49-F238E27FC236}">
                <a16:creationId xmlns:a16="http://schemas.microsoft.com/office/drawing/2014/main" id="{33DF777E-590D-2D4C-B8D6-C36DAB7445CD}"/>
              </a:ext>
            </a:extLst>
          </p:cNvPr>
          <p:cNvPicPr>
            <a:picLocks noChangeAspect="1"/>
          </p:cNvPicPr>
          <p:nvPr/>
        </p:nvPicPr>
        <p:blipFill>
          <a:blip r:embed="rId4"/>
          <a:srcRect/>
          <a:stretch/>
        </p:blipFill>
        <p:spPr>
          <a:xfrm>
            <a:off x="1883664" y="0"/>
            <a:ext cx="8685969" cy="6669583"/>
          </a:xfrm>
          <a:prstGeom prst="rect">
            <a:avLst/>
          </a:prstGeom>
        </p:spPr>
      </p:pic>
      <p:pic>
        <p:nvPicPr>
          <p:cNvPr id="10" name="Picture 9" descr="A picture containing lamp&#10;&#10;Description automatically generated">
            <a:extLst>
              <a:ext uri="{FF2B5EF4-FFF2-40B4-BE49-F238E27FC236}">
                <a16:creationId xmlns:a16="http://schemas.microsoft.com/office/drawing/2014/main" id="{14C4DE00-5E4F-48C8-AFCE-0E5468DC4E25}"/>
              </a:ext>
            </a:extLst>
          </p:cNvPr>
          <p:cNvPicPr>
            <a:picLocks noChangeAspect="1"/>
          </p:cNvPicPr>
          <p:nvPr/>
        </p:nvPicPr>
        <p:blipFill rotWithShape="1">
          <a:blip r:embed="rId5"/>
          <a:srcRect t="19518" b="20622"/>
          <a:stretch/>
        </p:blipFill>
        <p:spPr>
          <a:xfrm>
            <a:off x="10168127" y="188415"/>
            <a:ext cx="1467915" cy="471607"/>
          </a:xfrm>
          <a:prstGeom prst="rect">
            <a:avLst/>
          </a:prstGeom>
        </p:spPr>
      </p:pic>
      <p:sp>
        <p:nvSpPr>
          <p:cNvPr id="3" name="Title 2">
            <a:extLst>
              <a:ext uri="{FF2B5EF4-FFF2-40B4-BE49-F238E27FC236}">
                <a16:creationId xmlns:a16="http://schemas.microsoft.com/office/drawing/2014/main" id="{BD5ADFB3-3963-D242-9D8F-17A5CA50E2AC}"/>
              </a:ext>
            </a:extLst>
          </p:cNvPr>
          <p:cNvSpPr>
            <a:spLocks noGrp="1"/>
          </p:cNvSpPr>
          <p:nvPr>
            <p:ph type="title"/>
          </p:nvPr>
        </p:nvSpPr>
        <p:spPr>
          <a:xfrm>
            <a:off x="538884" y="424218"/>
            <a:ext cx="10363200" cy="836405"/>
          </a:xfrm>
        </p:spPr>
        <p:txBody>
          <a:bodyPr/>
          <a:lstStyle/>
          <a:p>
            <a:r>
              <a:rPr lang="en-US" dirty="0"/>
              <a:t>UTRS</a:t>
            </a:r>
          </a:p>
        </p:txBody>
      </p:sp>
      <p:sp>
        <p:nvSpPr>
          <p:cNvPr id="2" name="Rectangle 1">
            <a:extLst>
              <a:ext uri="{FF2B5EF4-FFF2-40B4-BE49-F238E27FC236}">
                <a16:creationId xmlns:a16="http://schemas.microsoft.com/office/drawing/2014/main" id="{D599C814-3F01-4C41-BF4C-14C2D49439E4}"/>
              </a:ext>
            </a:extLst>
          </p:cNvPr>
          <p:cNvSpPr/>
          <p:nvPr/>
        </p:nvSpPr>
        <p:spPr>
          <a:xfrm>
            <a:off x="8453872" y="1419551"/>
            <a:ext cx="121380" cy="153749"/>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2000">
              <a:latin typeface="Tahoma" charset="0"/>
              <a:ea typeface="Tahoma" charset="0"/>
              <a:cs typeface="Tahoma" charset="0"/>
            </a:endParaRPr>
          </a:p>
        </p:txBody>
      </p:sp>
      <p:sp>
        <p:nvSpPr>
          <p:cNvPr id="6" name="Rectangle 5">
            <a:extLst>
              <a:ext uri="{FF2B5EF4-FFF2-40B4-BE49-F238E27FC236}">
                <a16:creationId xmlns:a16="http://schemas.microsoft.com/office/drawing/2014/main" id="{53FA026D-69EB-7A4C-802B-8574C942EDFF}"/>
              </a:ext>
            </a:extLst>
          </p:cNvPr>
          <p:cNvSpPr/>
          <p:nvPr/>
        </p:nvSpPr>
        <p:spPr>
          <a:xfrm>
            <a:off x="8514562" y="4844281"/>
            <a:ext cx="121380" cy="153749"/>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2000">
              <a:latin typeface="Tahoma" charset="0"/>
              <a:ea typeface="Tahoma" charset="0"/>
              <a:cs typeface="Tahoma" charset="0"/>
            </a:endParaRPr>
          </a:p>
        </p:txBody>
      </p:sp>
      <p:sp>
        <p:nvSpPr>
          <p:cNvPr id="7" name="Rectangle 6">
            <a:extLst>
              <a:ext uri="{FF2B5EF4-FFF2-40B4-BE49-F238E27FC236}">
                <a16:creationId xmlns:a16="http://schemas.microsoft.com/office/drawing/2014/main" id="{7597552F-6595-E94E-B774-92DF2BCD2140}"/>
              </a:ext>
            </a:extLst>
          </p:cNvPr>
          <p:cNvSpPr/>
          <p:nvPr/>
        </p:nvSpPr>
        <p:spPr>
          <a:xfrm>
            <a:off x="8508335" y="3702704"/>
            <a:ext cx="121380" cy="153749"/>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2000">
              <a:latin typeface="Tahoma" charset="0"/>
              <a:ea typeface="Tahoma" charset="0"/>
              <a:cs typeface="Tahoma" charset="0"/>
            </a:endParaRPr>
          </a:p>
        </p:txBody>
      </p:sp>
      <p:sp>
        <p:nvSpPr>
          <p:cNvPr id="8" name="Rectangle 7">
            <a:extLst>
              <a:ext uri="{FF2B5EF4-FFF2-40B4-BE49-F238E27FC236}">
                <a16:creationId xmlns:a16="http://schemas.microsoft.com/office/drawing/2014/main" id="{BA98ED6C-2D0D-1F4A-8CC1-D507871DB6F0}"/>
              </a:ext>
            </a:extLst>
          </p:cNvPr>
          <p:cNvSpPr/>
          <p:nvPr/>
        </p:nvSpPr>
        <p:spPr>
          <a:xfrm>
            <a:off x="8446663" y="2561128"/>
            <a:ext cx="121380" cy="153749"/>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2000">
              <a:latin typeface="Tahoma" charset="0"/>
              <a:ea typeface="Tahoma" charset="0"/>
              <a:cs typeface="Tahoma" charset="0"/>
            </a:endParaRPr>
          </a:p>
        </p:txBody>
      </p:sp>
      <p:sp>
        <p:nvSpPr>
          <p:cNvPr id="9" name="Rectangle 8">
            <a:extLst>
              <a:ext uri="{FF2B5EF4-FFF2-40B4-BE49-F238E27FC236}">
                <a16:creationId xmlns:a16="http://schemas.microsoft.com/office/drawing/2014/main" id="{127FC018-892D-8A43-83D1-D97C84F945F6}"/>
              </a:ext>
            </a:extLst>
          </p:cNvPr>
          <p:cNvSpPr/>
          <p:nvPr/>
        </p:nvSpPr>
        <p:spPr>
          <a:xfrm>
            <a:off x="8507353" y="1419685"/>
            <a:ext cx="121380" cy="153749"/>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2000" dirty="0">
              <a:latin typeface="Tahoma" charset="0"/>
              <a:ea typeface="Tahoma" charset="0"/>
              <a:cs typeface="Tahoma" charset="0"/>
            </a:endParaRPr>
          </a:p>
        </p:txBody>
      </p:sp>
      <p:sp>
        <p:nvSpPr>
          <p:cNvPr id="11" name="Rectangle 10">
            <a:extLst>
              <a:ext uri="{FF2B5EF4-FFF2-40B4-BE49-F238E27FC236}">
                <a16:creationId xmlns:a16="http://schemas.microsoft.com/office/drawing/2014/main" id="{9F177572-EEFC-E641-BB7C-89EB90D87FAC}"/>
              </a:ext>
            </a:extLst>
          </p:cNvPr>
          <p:cNvSpPr/>
          <p:nvPr/>
        </p:nvSpPr>
        <p:spPr>
          <a:xfrm>
            <a:off x="8575252" y="4844281"/>
            <a:ext cx="121380" cy="153749"/>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2000">
              <a:latin typeface="Tahoma" charset="0"/>
              <a:ea typeface="Tahoma" charset="0"/>
              <a:cs typeface="Tahoma" charset="0"/>
            </a:endParaRPr>
          </a:p>
        </p:txBody>
      </p:sp>
      <p:sp>
        <p:nvSpPr>
          <p:cNvPr id="12" name="Rectangle 11">
            <a:extLst>
              <a:ext uri="{FF2B5EF4-FFF2-40B4-BE49-F238E27FC236}">
                <a16:creationId xmlns:a16="http://schemas.microsoft.com/office/drawing/2014/main" id="{14E405D7-2003-084A-8691-4449C2513866}"/>
              </a:ext>
            </a:extLst>
          </p:cNvPr>
          <p:cNvSpPr/>
          <p:nvPr/>
        </p:nvSpPr>
        <p:spPr>
          <a:xfrm>
            <a:off x="8568043" y="3708304"/>
            <a:ext cx="121380" cy="153749"/>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2000">
              <a:latin typeface="Tahoma" charset="0"/>
              <a:ea typeface="Tahoma" charset="0"/>
              <a:cs typeface="Tahoma" charset="0"/>
            </a:endParaRPr>
          </a:p>
        </p:txBody>
      </p:sp>
      <p:sp>
        <p:nvSpPr>
          <p:cNvPr id="13" name="Rectangle 12">
            <a:extLst>
              <a:ext uri="{FF2B5EF4-FFF2-40B4-BE49-F238E27FC236}">
                <a16:creationId xmlns:a16="http://schemas.microsoft.com/office/drawing/2014/main" id="{19B7F9BB-38FB-8444-899C-7CF9A63ACB53}"/>
              </a:ext>
            </a:extLst>
          </p:cNvPr>
          <p:cNvSpPr/>
          <p:nvPr/>
        </p:nvSpPr>
        <p:spPr>
          <a:xfrm>
            <a:off x="8516891" y="2561127"/>
            <a:ext cx="121380" cy="153749"/>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2000">
              <a:latin typeface="Tahoma" charset="0"/>
              <a:ea typeface="Tahoma" charset="0"/>
              <a:cs typeface="Tahoma" charset="0"/>
            </a:endParaRPr>
          </a:p>
        </p:txBody>
      </p:sp>
    </p:spTree>
    <p:extLst>
      <p:ext uri="{BB962C8B-B14F-4D97-AF65-F5344CB8AC3E}">
        <p14:creationId xmlns:p14="http://schemas.microsoft.com/office/powerpoint/2010/main" val="3784545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par>
                                <p:cTn id="26" presetID="0" presetClass="path" presetSubtype="0" repeatCount="indefinite" accel="50000" decel="50000" fill="hold" grpId="1" nodeType="withEffect">
                                  <p:stCondLst>
                                    <p:cond delay="500"/>
                                  </p:stCondLst>
                                  <p:childTnLst>
                                    <p:animMotion origin="layout" path="M 0 0 L 0 0 L -0.01576 0.00231 C -0.02397 0.00347 -0.03217 0.0037 -0.04025 0.00486 C -0.04467 0.00532 -0.05001 0.00717 -0.05457 0.00856 L -0.07098 0.00717 C -0.07802 0.00671 -0.08505 0.00717 -0.09208 0.00601 C -0.09351 0.00578 -0.10654 0 -0.10849 -0.00116 C -0.12217 -0.01019 -0.10706 -0.00278 -0.118 -0.00857 C -0.12217 -0.01065 -0.12647 -0.01158 -0.13037 -0.01459 C -0.13233 -0.01621 -0.13428 -0.01829 -0.13649 -0.01945 C -0.13819 -0.02038 -0.14014 -0.02014 -0.14197 -0.02061 C -0.16528 -0.02755 -0.14444 -0.02223 -0.15759 -0.02547 C -0.17309 -0.03473 -0.15603 -0.02362 -0.16788 -0.03403 C -0.16866 -0.03473 -0.16971 -0.03473 -0.17062 -0.03519 C -0.17257 -0.03635 -0.17466 -0.0375 -0.17674 -0.03889 C -0.19198 -0.04862 -0.18286 -0.04514 -0.19849 -0.04862 C -0.20657 -0.05325 -0.20096 -0.0507 -0.2149 -0.05209 L -0.22584 -0.05325 C -0.23196 -0.05301 -0.23808 -0.05301 -0.24421 -0.05209 C -0.25528 -0.0507 -0.24889 -0.04931 -0.25788 -0.04862 C -0.26856 -0.04746 -0.28992 -0.04607 -0.28992 -0.04607 L -0.32535 -0.04723 C -0.32873 -0.04723 -0.33212 -0.0463 -0.33564 -0.04607 L -0.4044 -0.04491 C -0.40701 -0.04445 -0.40948 -0.04422 -0.41196 -0.04375 C -0.42694 -0.03982 -0.41899 -0.04051 -0.42967 -0.03889 C -0.44022 -0.03704 -0.44322 -0.03727 -0.45559 -0.03635 L -0.46041 -0.03519 C -0.46444 -0.03403 -0.46848 -0.03241 -0.47265 -0.03149 C -0.47395 -0.03125 -0.47539 -0.03149 -0.47669 -0.03149 L -0.47669 -0.03149 " pathEditMode="relative" ptsTypes="AAAAAAAAAAAAAAAAAAAAAAAAAAAAAAAA">
                                      <p:cBhvr>
                                        <p:cTn id="27" dur="500" fill="hold"/>
                                        <p:tgtEl>
                                          <p:spTgt spid="7"/>
                                        </p:tgtEl>
                                        <p:attrNameLst>
                                          <p:attrName>ppt_x</p:attrName>
                                          <p:attrName>ppt_y</p:attrName>
                                        </p:attrNameLst>
                                      </p:cBhvr>
                                    </p:animMotion>
                                  </p:childTnLst>
                                </p:cTn>
                              </p:par>
                              <p:par>
                                <p:cTn id="28" presetID="0" presetClass="path" presetSubtype="0" repeatCount="indefinite" accel="50000" decel="50000" fill="hold" grpId="1" nodeType="withEffect">
                                  <p:stCondLst>
                                    <p:cond delay="400"/>
                                  </p:stCondLst>
                                  <p:childTnLst>
                                    <p:animMotion origin="layout" path="M 0 0 L 0 0 C -0.01055 0.00324 -0.00938 0.00371 -0.02331 0.00371 L -0.10029 0.00232 C -0.10263 0.00209 -0.10485 0.00186 -0.10719 0.00116 C -0.10784 0.00093 -0.10849 0.00024 -0.10914 0 C -0.11006 -0.00046 -0.11097 -0.00092 -0.11188 -0.00115 C -0.11696 -0.00578 -0.11227 -0.00208 -0.118 -0.00486 C -0.11943 -0.00555 -0.12074 -0.00671 -0.12217 -0.0074 C -0.13063 -0.01111 -0.12008 -0.00625 -0.12686 -0.00972 C -0.12777 -0.01018 -0.12868 -0.01041 -0.12959 -0.01088 C -0.13871 -0.01574 -0.12959 -0.01088 -0.13649 -0.01574 C -0.14131 -0.01921 -0.13923 -0.01736 -0.14327 -0.01944 C -0.1447 -0.02013 -0.146 -0.02129 -0.14743 -0.02199 C -0.14822 -0.02222 -0.14926 -0.02268 -0.15004 -0.02314 C -0.15121 -0.02384 -0.15238 -0.025 -0.15356 -0.02546 C -0.15486 -0.02615 -0.15629 -0.02638 -0.15759 -0.02685 C -0.15877 -0.02708 -0.15994 -0.02754 -0.16098 -0.02801 C -0.16241 -0.0287 -0.16372 -0.02986 -0.16515 -0.03032 C -0.17348 -0.03333 -0.16476 -0.03009 -0.17062 -0.03287 C -0.17231 -0.03379 -0.1744 -0.03379 -0.17596 -0.03518 C -0.17687 -0.03611 -0.17778 -0.03703 -0.17869 -0.03773 C -0.18052 -0.03865 -0.18234 -0.03935 -0.18416 -0.04004 L -0.1869 -0.04143 C -0.18781 -0.04166 -0.18872 -0.04236 -0.18963 -0.04259 C -0.1912 -0.04305 -0.19289 -0.04305 -0.19445 -0.04375 C -0.20617 -0.04814 -0.19172 -0.04444 -0.20461 -0.04745 C -0.20865 -0.04976 -0.20643 -0.04884 -0.21347 -0.04976 C -0.21672 -0.05023 -0.21985 -0.05069 -0.22311 -0.05092 L -0.23873 -0.04976 L -0.27221 -0.04861 L -0.29878 -0.04745 C -0.30867 -0.04513 -0.30685 -0.04537 -0.32196 -0.0449 L -0.40714 -0.04375 C -0.40987 -0.04328 -0.41261 -0.04282 -0.41534 -0.04259 C -0.43683 -0.04051 -0.46119 -0.04074 -0.48151 -0.04004 C -0.48268 -0.03981 -0.48385 -0.03935 -0.48489 -0.03888 C -0.4858 -0.03842 -0.48672 -0.03796 -0.48763 -0.03773 C -0.4888 -0.0375 -0.48997 -0.03773 -0.49101 -0.03773 L -0.49101 -0.03773 " pathEditMode="relative" ptsTypes="AAAAAAAAAAAAAAAAAAAAAAAAAAAAAAAAAAAAAAAA">
                                      <p:cBhvr>
                                        <p:cTn id="29" dur="500" fill="hold"/>
                                        <p:tgtEl>
                                          <p:spTgt spid="12"/>
                                        </p:tgtEl>
                                        <p:attrNameLst>
                                          <p:attrName>ppt_x</p:attrName>
                                          <p:attrName>ppt_y</p:attrName>
                                        </p:attrNameLst>
                                      </p:cBhvr>
                                    </p:animMotion>
                                  </p:childTnLst>
                                </p:cTn>
                              </p:par>
                              <p:par>
                                <p:cTn id="30" presetID="0" presetClass="path" presetSubtype="0" repeatCount="indefinite" accel="50000" decel="50000" fill="hold" grpId="1" nodeType="withEffect">
                                  <p:stCondLst>
                                    <p:cond delay="500"/>
                                  </p:stCondLst>
                                  <p:childTnLst>
                                    <p:animMotion origin="layout" path="M 2.15681E-6 -2.59259E-6 L 2.15681E-6 0.00023 C -0.00638 -0.00046 -0.01277 -0.00139 -0.01915 -0.00139 C -0.03777 -0.00139 -0.03647 -0.00139 -0.04845 0.00116 C -0.04936 0.00162 -0.05028 0.00209 -0.05119 0.00232 C -0.05536 0.00347 -0.06096 0.00417 -0.06486 0.00486 L -0.08258 0.00347 C -0.12985 0.00139 -0.10589 0.00394 -0.13037 0.00116 C -0.13832 -0.00162 -0.12881 0.00139 -0.14327 -0.00139 C -0.14444 -0.00162 -0.14561 -0.00231 -0.14665 -0.00254 C -0.14965 -0.00301 -0.15265 -0.00324 -0.15564 -0.0037 C -0.15786 -0.00463 -0.16007 -0.00555 -0.16241 -0.00625 C -0.16489 -0.00671 -0.16736 -0.00694 -0.16997 -0.0074 C -0.17101 -0.00764 -0.17218 -0.00833 -0.17335 -0.00856 C -0.17531 -0.00903 -0.17739 -0.00926 -0.17948 -0.00972 C -0.1826 -0.01065 -0.18586 -0.01134 -0.18898 -0.01227 C -0.1899 -0.0125 -0.19081 -0.01319 -0.19172 -0.01342 C -0.19458 -0.01435 -0.20136 -0.01551 -0.20396 -0.01597 C -0.20487 -0.0162 -0.20578 -0.01666 -0.2067 -0.01713 C -0.20748 -0.01736 -0.20813 -0.01805 -0.20878 -0.01828 C -0.21034 -0.01875 -0.21191 -0.01921 -0.2136 -0.01944 C -0.21803 -0.0206 -0.22441 -0.02176 -0.22923 -0.02315 C -0.23196 -0.02384 -0.2347 -0.02477 -0.23743 -0.02546 L -0.24694 -0.02801 C -0.24772 -0.02847 -0.24837 -0.02893 -0.24903 -0.02916 C -0.24903 -0.02893 -0.25879 -0.03171 -0.26127 -0.03287 C -0.2627 -0.03356 -0.264 -0.03449 -0.26544 -0.03518 L -0.26947 -0.03773 C -0.27012 -0.03819 -0.27078 -0.03865 -0.27156 -0.03889 C -0.27612 -0.04028 -0.27911 -0.04097 -0.2838 -0.04375 C -0.28979 -0.04745 -0.28667 -0.04514 -0.29331 -0.05115 C -0.29422 -0.05185 -0.29526 -0.05254 -0.29604 -0.05347 C -0.29721 -0.05463 -0.29826 -0.05625 -0.29956 -0.05717 C -0.30086 -0.0581 -0.30216 -0.05879 -0.3036 -0.05949 C -0.30425 -0.05995 -0.3049 -0.06041 -0.30568 -0.06065 C -0.3075 -0.06157 -0.30933 -0.06203 -0.31115 -0.06319 C -0.31558 -0.06643 -0.31337 -0.06528 -0.31792 -0.0669 C -0.3191 -0.06805 -0.32027 -0.06898 -0.32131 -0.07037 C -0.32209 -0.07153 -0.32261 -0.07291 -0.32339 -0.07407 C -0.32444 -0.07569 -0.32574 -0.07708 -0.32678 -0.07893 C -0.32847 -0.08171 -0.32965 -0.08541 -0.3316 -0.0875 C -0.33407 -0.09004 -0.33681 -0.09282 -0.33902 -0.09583 C -0.34046 -0.09791 -0.34176 -0.1 -0.34319 -0.10208 C -0.34462 -0.10416 -0.34905 -0.10856 -0.34996 -0.10926 C -0.35061 -0.10972 -0.3514 -0.11018 -0.35205 -0.11041 C -0.35752 -0.1169 -0.35087 -0.10856 -0.35543 -0.11643 C -0.35674 -0.11875 -0.35817 -0.1206 -0.35947 -0.12268 C -0.36624 -0.1331 -0.35648 -0.11828 -0.36364 -0.13102 C -0.36416 -0.13217 -0.36494 -0.13264 -0.36572 -0.13356 C -0.36611 -0.13472 -0.3665 -0.13611 -0.36702 -0.13727 C -0.36702 -0.13703 -0.3708 -0.14398 -0.37184 -0.1456 L -0.37458 -0.15046 C -0.37523 -0.15139 -0.37588 -0.15208 -0.37653 -0.15301 C -0.37731 -0.15393 -0.37783 -0.15555 -0.37862 -0.15648 C -0.37927 -0.1574 -0.38005 -0.1581 -0.3807 -0.15903 C -0.38122 -0.15972 -0.38148 -0.16065 -0.382 -0.16134 C -0.38265 -0.16227 -0.38344 -0.16296 -0.38409 -0.16389 C -0.385 -0.16528 -0.38591 -0.16713 -0.38682 -0.16875 L -0.38956 -0.17361 C -0.38995 -0.1743 -0.39034 -0.17523 -0.39086 -0.17592 C -0.39815 -0.18472 -0.38708 -0.17106 -0.39503 -0.18194 C -0.39633 -0.18379 -0.39776 -0.18518 -0.39906 -0.1868 C -0.40219 -0.19051 -0.4005 -0.18819 -0.40388 -0.19421 C -0.40427 -0.1949 -0.40493 -0.1956 -0.40519 -0.19653 C -0.40701 -0.20139 -0.40584 -0.19977 -0.40857 -0.20139 C -0.41 -0.20393 -0.41157 -0.20717 -0.41339 -0.20879 C -0.4143 -0.20949 -0.41886 -0.21203 -0.42016 -0.21227 C -0.42277 -0.21296 -0.42524 -0.21319 -0.42772 -0.21365 C -0.43501 -0.21319 -0.44778 -0.21528 -0.45702 -0.21111 C -0.4578 -0.21088 -0.45845 -0.21018 -0.45911 -0.20995 C -0.46041 -0.20949 -0.46184 -0.20926 -0.46314 -0.20879 C -0.46432 -0.20833 -0.46549 -0.20787 -0.46666 -0.2074 C -0.46848 -0.20694 -0.472 -0.20625 -0.472 -0.20602 L -0.472 -0.20625 " pathEditMode="relative" rAng="0" ptsTypes="AAAAAAAAAAAAAAAAAAAAAAAAAAAAAAAAAAAAAAAAAAAAAAAAAAAAAAAAAAAAAAAAAAAAAAAAAA">
                                      <p:cBhvr>
                                        <p:cTn id="31" dur="500" fill="hold"/>
                                        <p:tgtEl>
                                          <p:spTgt spid="11"/>
                                        </p:tgtEl>
                                        <p:attrNameLst>
                                          <p:attrName>ppt_x</p:attrName>
                                          <p:attrName>ppt_y</p:attrName>
                                        </p:attrNameLst>
                                      </p:cBhvr>
                                      <p:rCtr x="-23600" y="-10463"/>
                                    </p:animMotion>
                                  </p:childTnLst>
                                </p:cTn>
                              </p:par>
                              <p:par>
                                <p:cTn id="32" presetID="0" presetClass="path" presetSubtype="0" repeatCount="indefinite" accel="50000" decel="50000" fill="hold" grpId="1" nodeType="withEffect">
                                  <p:stCondLst>
                                    <p:cond delay="600"/>
                                  </p:stCondLst>
                                  <p:childTnLst>
                                    <p:animMotion origin="layout" path="M 0 0 L 0 0 C -0.0138 0.00648 -0.00677 0.00463 -0.02123 0.00601 C -0.04259 0.01157 -0.0293 0.00856 -0.07788 0.00856 C -0.09039 0.00856 -0.10289 0.00764 -0.11539 0.0074 C -0.11813 0.00694 -0.12086 0.00671 -0.12347 0.00601 C -0.12451 0.00601 -0.12529 0.00509 -0.1262 0.00486 C -0.12789 0.00439 -0.12946 0.00416 -0.13102 0.0037 C -0.13167 0.00324 -0.13232 0.00277 -0.1331 0.00254 C -0.13454 0.00185 -0.14066 0.00023 -0.14196 0 C -0.14574 -0.0007 -0.15121 -0.00162 -0.15486 -0.00232 C -0.1572 -0.00324 -0.15876 -0.00371 -0.16098 -0.00486 C -0.16176 -0.0051 -0.16241 -0.00556 -0.16306 -0.00602 C -0.16423 -0.00672 -0.16527 -0.00787 -0.16645 -0.00834 C -0.16788 -0.00903 -0.16918 -0.00903 -0.17061 -0.00973 C -0.17127 -0.00996 -0.17192 -0.01065 -0.17257 -0.01088 C -0.174 -0.01135 -0.1753 -0.01158 -0.17674 -0.01204 C -0.17791 -0.01297 -0.17895 -0.01389 -0.18012 -0.01459 C -0.18129 -0.01505 -0.18247 -0.01528 -0.18351 -0.01574 C -0.18442 -0.01598 -0.18533 -0.01644 -0.18624 -0.0169 C -0.19445 -0.02084 -0.18768 -0.01806 -0.1951 -0.02061 C -0.19627 -0.02084 -0.19744 -0.0213 -0.19862 -0.02176 C -0.19953 -0.02223 -0.20031 -0.02269 -0.20122 -0.02292 C -0.20865 -0.02547 -0.20878 -0.02524 -0.21555 -0.02662 C -0.21985 -0.02917 -0.21672 -0.02755 -0.22453 -0.02894 C -0.23574 -0.03102 -0.22545 -0.0294 -0.23886 -0.03149 C -0.2399 -0.03195 -0.24108 -0.03241 -0.24225 -0.03264 C -0.24472 -0.03311 -0.2472 -0.03357 -0.24967 -0.0338 L -0.25657 -0.03519 C -0.26087 -0.03774 -0.25879 -0.03681 -0.26673 -0.0375 C -0.27246 -0.03797 -0.27819 -0.03843 -0.28379 -0.03866 C -0.29083 -0.03982 -0.29695 -0.04028 -0.30359 -0.04236 C -0.30476 -0.0426 -0.30581 -0.04306 -0.30698 -0.04352 C -0.31388 -0.04977 -0.30542 -0.04167 -0.31245 -0.04954 C -0.31336 -0.0507 -0.31427 -0.05116 -0.31518 -0.05209 C -0.31675 -0.05371 -0.31844 -0.05533 -0.32 -0.05695 C -0.32065 -0.05764 -0.3213 -0.05857 -0.32196 -0.05926 C -0.32404 -0.06111 -0.32612 -0.0625 -0.32821 -0.06412 C -0.32912 -0.06505 -0.3299 -0.06598 -0.33094 -0.06667 C -0.33159 -0.06713 -0.33224 -0.06713 -0.3329 -0.06783 C -0.33368 -0.06852 -0.3342 -0.06968 -0.33498 -0.07014 C -0.33628 -0.0713 -0.33772 -0.07153 -0.33902 -0.07269 C -0.34019 -0.07361 -0.34423 -0.0794 -0.34449 -0.07986 C -0.34527 -0.08102 -0.34579 -0.08264 -0.34657 -0.08357 C -0.34761 -0.08496 -0.34892 -0.08588 -0.34996 -0.08727 C -0.35556 -0.09375 -0.34957 -0.08797 -0.35686 -0.09561 C -0.35764 -0.09653 -0.35855 -0.09723 -0.35947 -0.09815 C -0.36038 -0.10047 -0.36168 -0.10255 -0.3622 -0.10533 C -0.36246 -0.10649 -0.36246 -0.10811 -0.36298 -0.10903 C -0.36415 -0.11181 -0.36598 -0.11343 -0.36702 -0.11621 C -0.36767 -0.11829 -0.36845 -0.12037 -0.3691 -0.12246 C -0.36962 -0.12385 -0.36988 -0.1257 -0.37041 -0.12709 C -0.37106 -0.12894 -0.37184 -0.13033 -0.37249 -0.13195 C -0.37301 -0.13334 -0.37327 -0.13473 -0.37379 -0.13565 C -0.37444 -0.13681 -0.37522 -0.13727 -0.37588 -0.1382 C -0.37731 -0.14167 -0.37757 -0.14236 -0.37861 -0.14653 C -0.37887 -0.14769 -0.37887 -0.14931 -0.37926 -0.15024 C -0.3807 -0.15324 -0.38252 -0.15579 -0.38408 -0.1588 L -0.38747 -0.16482 C -0.38799 -0.16551 -0.38838 -0.16644 -0.3889 -0.16713 L -0.39164 -0.17084 C -0.39229 -0.17454 -0.39216 -0.175 -0.39359 -0.17801 C -0.39424 -0.1794 -0.39502 -0.18033 -0.39567 -0.18172 C -0.39645 -0.18334 -0.39698 -0.18496 -0.39776 -0.18658 C -0.39854 -0.1882 -0.39971 -0.18959 -0.40049 -0.19144 C -0.40088 -0.1926 -0.40114 -0.19422 -0.40179 -0.19514 C -0.4031 -0.19699 -0.40453 -0.19838 -0.40596 -0.2 C -0.40661 -0.2007 -0.40713 -0.20186 -0.40792 -0.20232 C -0.40922 -0.20324 -0.4143 -0.20718 -0.41677 -0.20834 C -0.41768 -0.2088 -0.4186 -0.20926 -0.41951 -0.20949 L -0.4393 -0.20834 C -0.44204 -0.20811 -0.44477 -0.20741 -0.44751 -0.20718 C -0.45754 -0.20649 -0.46757 -0.20602 -0.47747 -0.20602 L -0.47747 -0.20602 " pathEditMode="relative" ptsTypes="AAAAAAAAAAAAAAAAAAAAAAAAAAAAAAAAAAAAAAAAAAAAAAAAAAAAAAAAAAAAAAAAAAAAAAAAAA">
                                      <p:cBhvr>
                                        <p:cTn id="33" dur="500" fill="hold"/>
                                        <p:tgtEl>
                                          <p:spTgt spid="6"/>
                                        </p:tgtEl>
                                        <p:attrNameLst>
                                          <p:attrName>ppt_x</p:attrName>
                                          <p:attrName>ppt_y</p:attrName>
                                        </p:attrNameLst>
                                      </p:cBhvr>
                                    </p:animMotion>
                                  </p:childTnLst>
                                </p:cTn>
                              </p:par>
                              <p:par>
                                <p:cTn id="34" presetID="0" presetClass="path" presetSubtype="0" repeatCount="indefinite" accel="50000" decel="50000" fill="hold" grpId="1" nodeType="withEffect">
                                  <p:stCondLst>
                                    <p:cond delay="0"/>
                                  </p:stCondLst>
                                  <p:childTnLst>
                                    <p:animMotion origin="layout" path="M 0 0 L 0 0 C -0.02253 0.00879 -0.00703 0.0037 -0.0573 0.00115 C -0.06577 0.00092 -0.08257 -0.00116 -0.08257 -0.00116 C -0.08348 -0.00162 -0.0844 -0.00209 -0.08531 -0.00232 C -0.08804 -0.00324 -0.09091 -0.00371 -0.09351 -0.00486 L -0.09898 -0.00718 L -0.10172 -0.00857 C -0.10263 -0.0088 -0.10354 -0.00926 -0.10445 -0.00973 L -0.11057 -0.01343 C -0.11123 -0.01366 -0.11201 -0.01389 -0.11266 -0.01459 C -0.11357 -0.01528 -0.11435 -0.01644 -0.11539 -0.0169 C -0.1167 -0.0176 -0.11813 -0.0176 -0.11943 -0.01829 C -0.12021 -0.01852 -0.12086 -0.01922 -0.12151 -0.01945 C -0.12269 -0.01991 -0.12373 -0.02014 -0.1249 -0.02061 C -0.12555 -0.02084 -0.1262 -0.02153 -0.12698 -0.02176 C -0.14079 -0.02639 -0.12529 -0.02037 -0.13649 -0.02431 C -0.1374 -0.02454 -0.13832 -0.025 -0.13923 -0.02547 C -0.13988 -0.02593 -0.14053 -0.02639 -0.14131 -0.02662 C -0.14261 -0.02732 -0.14405 -0.02755 -0.14535 -0.02801 L -0.15147 -0.03148 L -0.15355 -0.03287 C -0.15642 -0.03797 -0.15342 -0.03334 -0.15968 -0.03773 C -0.16111 -0.03866 -0.16241 -0.04028 -0.16384 -0.04121 C -0.16502 -0.04213 -0.16892 -0.04329 -0.16996 -0.04375 C -0.17465 -0.04584 -0.16879 -0.04468 -0.17674 -0.04746 C -0.17882 -0.04792 -0.1809 -0.04815 -0.18286 -0.04861 C -0.18455 -0.04885 -0.18611 -0.04931 -0.18768 -0.04977 C -0.19758 -0.05278 -0.18169 -0.04908 -0.19797 -0.05232 C -0.19979 -0.05255 -0.20161 -0.05301 -0.20331 -0.05348 C -0.20474 -0.05371 -0.20604 -0.0544 -0.20747 -0.05463 C -0.21047 -0.0551 -0.21334 -0.05533 -0.21633 -0.05579 C -0.22688 -0.05949 -0.21998 -0.05764 -0.24225 -0.05579 C -0.24472 -0.05556 -0.2472 -0.05486 -0.2498 -0.05463 C -0.25319 -0.05417 -0.25658 -0.05371 -0.25996 -0.05348 C -0.26543 -0.05093 -0.261 -0.05278 -0.27025 -0.05093 C -0.27312 -0.05047 -0.27898 -0.04885 -0.28184 -0.04861 C -0.28341 -0.04838 -0.28497 -0.04861 -0.28653 -0.04861 L -0.28653 -0.04861 " pathEditMode="relative" ptsTypes="AAAAAAAAAAAAAAAAAAAAAAAAAAAAAAAAAAAAAAA">
                                      <p:cBhvr>
                                        <p:cTn id="35" dur="500" fill="hold"/>
                                        <p:tgtEl>
                                          <p:spTgt spid="13"/>
                                        </p:tgtEl>
                                        <p:attrNameLst>
                                          <p:attrName>ppt_x</p:attrName>
                                          <p:attrName>ppt_y</p:attrName>
                                        </p:attrNameLst>
                                      </p:cBhvr>
                                    </p:animMotion>
                                  </p:childTnLst>
                                </p:cTn>
                              </p:par>
                              <p:par>
                                <p:cTn id="36" presetID="0" presetClass="path" presetSubtype="0" repeatCount="indefinite" accel="50000" decel="50000" fill="hold" grpId="1" nodeType="withEffect">
                                  <p:stCondLst>
                                    <p:cond delay="0"/>
                                  </p:stCondLst>
                                  <p:childTnLst>
                                    <p:animMotion origin="layout" path="M 0 0 L 0 0 L -0.02462 -0.00116 C -0.04376 -0.00231 -0.03751 -0.00139 -0.04988 -0.00347 C -0.05731 -0.00324 -0.06486 -0.00301 -0.07229 -0.00231 C -0.07593 -0.00208 -0.0771 -0.00046 -0.08049 0.00116 C -0.08205 0.00208 -0.08375 0.00278 -0.08531 0.0037 C -0.08596 0.00417 -0.08661 0.00463 -0.08739 0.00486 C -0.09338 0.00787 -0.08726 0.0044 -0.09208 0.00741 C -0.09443 0.01134 -0.09247 0.00833 -0.09547 0.01227 C -0.09625 0.01319 -0.09925 0.01736 -0.10029 0.01829 C -0.10993 0.02685 -0.09925 0.01667 -0.10576 0.02199 C -0.10758 0.02338 -0.10953 0.02477 -0.11123 0.02685 C -0.118 0.03472 -0.115 0.03264 -0.11943 0.03519 C -0.12269 0.0412 -0.11852 0.03403 -0.12282 0.04005 C -0.1249 0.04306 -0.12347 0.04236 -0.12621 0.04491 C -0.12686 0.0456 -0.12764 0.0456 -0.12829 0.04607 C -0.12894 0.04676 -0.12959 0.04792 -0.13024 0.04861 C -0.13207 0.05023 -0.13402 0.05139 -0.13571 0.05347 C -0.13715 0.05509 -0.13832 0.05741 -0.13988 0.05833 C -0.14053 0.0588 -0.14131 0.0588 -0.14183 0.05949 C -0.14327 0.06088 -0.14457 0.06273 -0.146 0.06435 L -0.14809 0.0669 C -0.14874 0.06759 -0.14926 0.06875 -0.15004 0.06921 C -0.15069 0.06968 -0.15147 0.06991 -0.15212 0.07037 C -0.15916 0.07732 -0.15369 0.07384 -0.15825 0.07662 C -0.15955 0.0787 -0.15994 0.07986 -0.16163 0.08125 C -0.16228 0.08194 -0.16306 0.08218 -0.16372 0.08264 C -0.17361 0.09583 -0.16124 0.08009 -0.16853 0.0875 C -0.16945 0.08843 -0.17023 0.08982 -0.17127 0.09097 C -0.17257 0.09282 -0.17413 0.09375 -0.17531 0.09583 C -0.1757 0.09676 -0.17609 0.09769 -0.17661 0.09838 C -0.17726 0.09907 -0.17804 0.09907 -0.17869 0.09954 C -0.17947 0.10023 -0.18 0.10139 -0.18078 0.10208 C -0.18078 0.10208 -0.18586 0.10509 -0.1869 0.10556 L -0.18898 0.10694 C -0.18963 0.10718 -0.19028 0.10764 -0.19094 0.1081 C -0.19185 0.10857 -0.19276 0.1088 -0.19367 0.10926 C -0.19562 0.11019 -0.19641 0.11111 -0.19849 0.11181 C -0.20096 0.11227 -0.21243 0.11412 -0.21412 0.11412 C -0.22467 0.11482 -0.23509 0.11505 -0.24551 0.11528 C -0.24707 0.11574 -0.24863 0.11667 -0.25033 0.11667 C -0.25684 0.11667 -0.2653 0.11505 -0.27208 0.11412 C -0.28666 0.11528 -0.28172 0.11528 -0.28705 0.11528 L -0.28705 0.11528 " pathEditMode="relative" ptsTypes="AAAAAAAAAAAAAAAAAAAAAAAAAAAAAAAAAAAAAAAAAAAAA">
                                      <p:cBhvr>
                                        <p:cTn id="37" dur="500" fill="hold"/>
                                        <p:tgtEl>
                                          <p:spTgt spid="9"/>
                                        </p:tgtEl>
                                        <p:attrNameLst>
                                          <p:attrName>ppt_x</p:attrName>
                                          <p:attrName>ppt_y</p:attrName>
                                        </p:attrNameLst>
                                      </p:cBhvr>
                                    </p:animMotion>
                                  </p:childTnLst>
                                </p:cTn>
                              </p:par>
                              <p:par>
                                <p:cTn id="38" presetID="0" presetClass="path" presetSubtype="0" repeatCount="indefinite" accel="50000" decel="50000" fill="hold" grpId="2" nodeType="withEffect">
                                  <p:stCondLst>
                                    <p:cond delay="200"/>
                                  </p:stCondLst>
                                  <p:childTnLst>
                                    <p:animMotion origin="layout" path="M 0 0 L 0 0 C -0.00235 0.00092 -0.00456 0.00208 -0.00691 0.00231 C -0.0271 0.00509 -0.02423 0.00301 -0.04298 0.00231 L -0.09209 0.00116 C -0.09443 0.00092 -0.09677 0.00092 -0.09899 0 C -0.09977 -0.00023 -0.10029 -0.00162 -0.10107 -0.00232 C -0.10185 -0.00324 -0.10277 -0.00417 -0.10368 -0.00486 C -0.10824 -0.00741 -0.10641 -0.00417 -0.11123 -0.00834 C -0.11826 -0.01459 -0.10824 -0.00579 -0.11879 -0.01574 C -0.12009 -0.0169 -0.12139 -0.01829 -0.12282 -0.01922 C -0.13064 -0.02477 -0.13454 -0.0257 -0.14327 -0.02894 C -0.14562 -0.02986 -0.14783 -0.03056 -0.15017 -0.03148 C -0.15148 -0.03195 -0.15291 -0.03195 -0.15421 -0.03264 C -0.16841 -0.03959 -0.15734 -0.03588 -0.16645 -0.03866 C -0.16828 -0.03982 -0.1701 -0.04167 -0.17192 -0.04236 C -0.18273 -0.0463 -0.18768 -0.04607 -0.19849 -0.04699 L -0.28445 -0.04584 C -0.28589 -0.04584 -0.28719 -0.04398 -0.28862 -0.04352 C -0.29018 -0.04283 -0.29175 -0.04259 -0.29331 -0.04236 C -0.29605 -0.04375 -0.29487 -0.04259 -0.2967 -0.04584 L -0.2967 -0.04584 " pathEditMode="relative" ptsTypes="AAAAAAAAAAAAAAAAAAAAAA">
                                      <p:cBhvr>
                                        <p:cTn id="39" dur="500" fill="hold"/>
                                        <p:tgtEl>
                                          <p:spTgt spid="13"/>
                                        </p:tgtEl>
                                        <p:attrNameLst>
                                          <p:attrName>ppt_x</p:attrName>
                                          <p:attrName>ppt_y</p:attrName>
                                        </p:attrNameLst>
                                      </p:cBhvr>
                                    </p:animMotion>
                                  </p:childTnLst>
                                </p:cTn>
                              </p:par>
                              <p:par>
                                <p:cTn id="40" presetID="0" presetClass="path" presetSubtype="0" repeatCount="indefinite" accel="50000" decel="50000" fill="hold" grpId="1" nodeType="withEffect">
                                  <p:stCondLst>
                                    <p:cond delay="200"/>
                                  </p:stCondLst>
                                  <p:childTnLst>
                                    <p:animMotion origin="layout" path="M 0 0 L 0 0 C -0.00235 0.00046 -0.00456 0.00139 -0.0069 0.00139 C -0.02266 0.00139 -0.02983 0.00023 -0.04376 -0.00116 C -0.05601 -0.00394 -0.0409 -0.0007 -0.05874 -0.00348 C -0.06056 -0.00394 -0.06239 -0.0044 -0.06421 -0.00463 C -0.06942 -0.00417 -0.07606 -0.00579 -0.08127 -0.00116 L -0.08804 0.00486 C -0.09013 0.00694 -0.09325 0.00926 -0.09482 0.01227 C -0.09534 0.01296 -0.09586 0.01365 -0.09625 0.01458 C -0.09677 0.01574 -0.09703 0.01736 -0.09755 0.01828 C -0.09925 0.02106 -0.10042 0.02083 -0.10237 0.02314 C -0.10315 0.02407 -0.10354 0.02592 -0.10446 0.02685 C -0.10498 0.02754 -0.10576 0.02731 -0.10641 0.02801 C -0.10719 0.0287 -0.10771 0.02986 -0.10849 0.03032 C -0.11318 0.03449 -0.10758 0.02777 -0.11331 0.03402 C -0.11448 0.03541 -0.11657 0.03889 -0.118 0.04004 C -0.11865 0.04074 -0.11943 0.04097 -0.12008 0.04143 C -0.12803 0.05555 -0.12048 0.04328 -0.12764 0.05231 C -0.12816 0.05301 -0.12842 0.05393 -0.12894 0.05463 C -0.12959 0.05555 -0.13024 0.05625 -0.13102 0.05717 C -0.13142 0.05833 -0.13181 0.05972 -0.13233 0.06064 C -0.13363 0.06296 -0.13623 0.06458 -0.1378 0.06551 C -0.13845 0.06597 -0.13923 0.06643 -0.13988 0.06689 C -0.14639 0.07106 -0.14066 0.06759 -0.14535 0.07037 C -0.14783 0.07477 -0.14535 0.07129 -0.14939 0.07407 C -0.1503 0.07477 -0.15121 0.07569 -0.15212 0.07639 C -0.15278 0.07708 -0.15356 0.07708 -0.15421 0.07777 C -0.15512 0.07847 -0.15603 0.07939 -0.15694 0.08009 C -0.15798 0.08102 -0.15916 0.08171 -0.16033 0.08264 C -0.16163 0.08333 -0.16437 0.08495 -0.16437 0.08495 C -0.16515 0.08588 -0.16567 0.0868 -0.16645 0.0875 C -0.16775 0.08842 -0.17049 0.08981 -0.17049 0.08981 C -0.17101 0.09074 -0.1714 0.09166 -0.17192 0.09213 C -0.17622 0.09676 -0.17179 0.08727 -0.17804 0.09838 C -0.18156 0.10463 -0.17648 0.09583 -0.18208 0.10439 C -0.18872 0.11458 -0.17895 0.10092 -0.1869 0.11157 C -0.19081 0.12199 -0.18442 0.10602 -0.19237 0.12014 C -0.1951 0.125 -0.19211 0.12014 -0.19641 0.125 C -0.19745 0.12615 -0.19823 0.12754 -0.19914 0.1287 C -0.20031 0.12963 -0.20149 0.13009 -0.20253 0.13102 C -0.20331 0.13171 -0.20396 0.13287 -0.20461 0.13356 C -0.20617 0.13472 -0.20865 0.13518 -0.21008 0.13588 C -0.21191 0.13657 -0.21555 0.13842 -0.21555 0.13842 L -0.23118 0.13703 C -0.23353 0.1368 -0.23574 0.13611 -0.23808 0.13588 C -0.24668 0.13518 -0.25528 0.13518 -0.264 0.13472 C -0.26856 0.13449 -0.27299 0.13379 -0.27755 0.13356 C -0.2838 0.13194 -0.2808 0.1331 -0.2864 0.12986 L -0.28849 0.1287 L -0.29057 0.12731 C -0.29135 0.12615 -0.29292 0.12291 -0.29396 0.12245 C -0.29448 0.12245 -0.29487 0.12338 -0.29526 0.12384 L -0.29526 0.12384 " pathEditMode="relative" ptsTypes="AAAAAAAAAAAAAAAAAAAAAAAAAAAAAAAAAAAAAAAAAAAAAAAAAAAAAA">
                                      <p:cBhvr>
                                        <p:cTn id="41" dur="500" fill="hold"/>
                                        <p:tgtEl>
                                          <p:spTgt spid="2"/>
                                        </p:tgtEl>
                                        <p:attrNameLst>
                                          <p:attrName>ppt_x</p:attrName>
                                          <p:attrName>ppt_y</p:attrName>
                                        </p:attrNameLst>
                                      </p:cBhvr>
                                    </p:animMotion>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fade">
                                      <p:cBhvr>
                                        <p:cTn id="4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6" grpId="0" animBg="1"/>
      <p:bldP spid="6" grpId="1" animBg="1"/>
      <p:bldP spid="7" grpId="0" animBg="1"/>
      <p:bldP spid="7" grpId="1" animBg="1"/>
      <p:bldP spid="8" grpId="0" animBg="1"/>
      <p:bldP spid="9" grpId="1" animBg="1"/>
      <p:bldP spid="11" grpId="0" animBg="1"/>
      <p:bldP spid="11" grpId="1" animBg="1"/>
      <p:bldP spid="12" grpId="0" animBg="1"/>
      <p:bldP spid="12" grpId="1" animBg="1"/>
      <p:bldP spid="13" grpId="0" animBg="1"/>
      <p:bldP spid="13" grpId="1" animBg="1"/>
      <p:bldP spid="13" grpId="2"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82AB1DF-D7BB-4E4A-A016-CD80F0D62AD4}"/>
              </a:ext>
            </a:extLst>
          </p:cNvPr>
          <p:cNvPicPr>
            <a:picLocks noChangeAspect="1"/>
          </p:cNvPicPr>
          <p:nvPr/>
        </p:nvPicPr>
        <p:blipFill>
          <a:blip r:embed="rId3"/>
          <a:srcRect/>
          <a:stretch/>
        </p:blipFill>
        <p:spPr>
          <a:xfrm>
            <a:off x="1883664" y="0"/>
            <a:ext cx="8685968" cy="6669583"/>
          </a:xfrm>
          <a:prstGeom prst="rect">
            <a:avLst/>
          </a:prstGeom>
        </p:spPr>
      </p:pic>
      <p:pic>
        <p:nvPicPr>
          <p:cNvPr id="10" name="Picture 9" descr="A picture containing lamp&#10;&#10;Description automatically generated">
            <a:extLst>
              <a:ext uri="{FF2B5EF4-FFF2-40B4-BE49-F238E27FC236}">
                <a16:creationId xmlns:a16="http://schemas.microsoft.com/office/drawing/2014/main" id="{14C4DE00-5E4F-48C8-AFCE-0E5468DC4E25}"/>
              </a:ext>
            </a:extLst>
          </p:cNvPr>
          <p:cNvPicPr>
            <a:picLocks noChangeAspect="1"/>
          </p:cNvPicPr>
          <p:nvPr/>
        </p:nvPicPr>
        <p:blipFill rotWithShape="1">
          <a:blip r:embed="rId4"/>
          <a:srcRect t="19518" b="20622"/>
          <a:stretch/>
        </p:blipFill>
        <p:spPr>
          <a:xfrm>
            <a:off x="10168127" y="188415"/>
            <a:ext cx="1467915" cy="471607"/>
          </a:xfrm>
          <a:prstGeom prst="rect">
            <a:avLst/>
          </a:prstGeom>
        </p:spPr>
      </p:pic>
      <p:sp>
        <p:nvSpPr>
          <p:cNvPr id="3" name="Title 2">
            <a:extLst>
              <a:ext uri="{FF2B5EF4-FFF2-40B4-BE49-F238E27FC236}">
                <a16:creationId xmlns:a16="http://schemas.microsoft.com/office/drawing/2014/main" id="{BD5ADFB3-3963-D242-9D8F-17A5CA50E2AC}"/>
              </a:ext>
            </a:extLst>
          </p:cNvPr>
          <p:cNvSpPr>
            <a:spLocks noGrp="1"/>
          </p:cNvSpPr>
          <p:nvPr>
            <p:ph type="title"/>
          </p:nvPr>
        </p:nvSpPr>
        <p:spPr>
          <a:xfrm>
            <a:off x="538884" y="424218"/>
            <a:ext cx="10363200" cy="836405"/>
          </a:xfrm>
        </p:spPr>
        <p:txBody>
          <a:bodyPr/>
          <a:lstStyle/>
          <a:p>
            <a:r>
              <a:rPr lang="en-US" dirty="0"/>
              <a:t>UTRS</a:t>
            </a:r>
          </a:p>
        </p:txBody>
      </p:sp>
      <p:sp>
        <p:nvSpPr>
          <p:cNvPr id="14" name="Rectangle 13">
            <a:extLst>
              <a:ext uri="{FF2B5EF4-FFF2-40B4-BE49-F238E27FC236}">
                <a16:creationId xmlns:a16="http://schemas.microsoft.com/office/drawing/2014/main" id="{6F82CE3C-53F6-3148-889E-4298F32B88DF}"/>
              </a:ext>
            </a:extLst>
          </p:cNvPr>
          <p:cNvSpPr/>
          <p:nvPr/>
        </p:nvSpPr>
        <p:spPr>
          <a:xfrm>
            <a:off x="8453872" y="1419551"/>
            <a:ext cx="121380" cy="153749"/>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2000">
              <a:latin typeface="Tahoma" charset="0"/>
              <a:ea typeface="Tahoma" charset="0"/>
              <a:cs typeface="Tahoma" charset="0"/>
            </a:endParaRPr>
          </a:p>
        </p:txBody>
      </p:sp>
      <p:sp>
        <p:nvSpPr>
          <p:cNvPr id="15" name="Rectangle 14">
            <a:extLst>
              <a:ext uri="{FF2B5EF4-FFF2-40B4-BE49-F238E27FC236}">
                <a16:creationId xmlns:a16="http://schemas.microsoft.com/office/drawing/2014/main" id="{EC533A11-9C21-E948-9BEB-2215F2A35240}"/>
              </a:ext>
            </a:extLst>
          </p:cNvPr>
          <p:cNvSpPr/>
          <p:nvPr/>
        </p:nvSpPr>
        <p:spPr>
          <a:xfrm>
            <a:off x="8514562" y="4844281"/>
            <a:ext cx="121380" cy="153749"/>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2000">
              <a:latin typeface="Tahoma" charset="0"/>
              <a:ea typeface="Tahoma" charset="0"/>
              <a:cs typeface="Tahoma" charset="0"/>
            </a:endParaRPr>
          </a:p>
        </p:txBody>
      </p:sp>
      <p:sp>
        <p:nvSpPr>
          <p:cNvPr id="16" name="Rectangle 15">
            <a:extLst>
              <a:ext uri="{FF2B5EF4-FFF2-40B4-BE49-F238E27FC236}">
                <a16:creationId xmlns:a16="http://schemas.microsoft.com/office/drawing/2014/main" id="{DFBC3D81-2893-1941-9EE9-44910A0CA8AA}"/>
              </a:ext>
            </a:extLst>
          </p:cNvPr>
          <p:cNvSpPr/>
          <p:nvPr/>
        </p:nvSpPr>
        <p:spPr>
          <a:xfrm>
            <a:off x="8508335" y="3702704"/>
            <a:ext cx="121380" cy="153749"/>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2000">
              <a:latin typeface="Tahoma" charset="0"/>
              <a:ea typeface="Tahoma" charset="0"/>
              <a:cs typeface="Tahoma" charset="0"/>
            </a:endParaRPr>
          </a:p>
        </p:txBody>
      </p:sp>
      <p:sp>
        <p:nvSpPr>
          <p:cNvPr id="17" name="Rectangle 16">
            <a:extLst>
              <a:ext uri="{FF2B5EF4-FFF2-40B4-BE49-F238E27FC236}">
                <a16:creationId xmlns:a16="http://schemas.microsoft.com/office/drawing/2014/main" id="{E69D94E9-81C3-1B47-B519-E9D2397AC15D}"/>
              </a:ext>
            </a:extLst>
          </p:cNvPr>
          <p:cNvSpPr/>
          <p:nvPr/>
        </p:nvSpPr>
        <p:spPr>
          <a:xfrm>
            <a:off x="8446663" y="2561128"/>
            <a:ext cx="121380" cy="153749"/>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2000">
              <a:latin typeface="Tahoma" charset="0"/>
              <a:ea typeface="Tahoma" charset="0"/>
              <a:cs typeface="Tahoma" charset="0"/>
            </a:endParaRPr>
          </a:p>
        </p:txBody>
      </p:sp>
      <p:sp>
        <p:nvSpPr>
          <p:cNvPr id="18" name="Rectangle 17">
            <a:extLst>
              <a:ext uri="{FF2B5EF4-FFF2-40B4-BE49-F238E27FC236}">
                <a16:creationId xmlns:a16="http://schemas.microsoft.com/office/drawing/2014/main" id="{78F34476-1F5E-E543-9298-E432EB60CCD7}"/>
              </a:ext>
            </a:extLst>
          </p:cNvPr>
          <p:cNvSpPr/>
          <p:nvPr/>
        </p:nvSpPr>
        <p:spPr>
          <a:xfrm>
            <a:off x="8550064" y="1419551"/>
            <a:ext cx="121380" cy="153749"/>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2000" dirty="0">
              <a:latin typeface="Tahoma" charset="0"/>
              <a:ea typeface="Tahoma" charset="0"/>
              <a:cs typeface="Tahoma" charset="0"/>
            </a:endParaRPr>
          </a:p>
        </p:txBody>
      </p:sp>
      <p:sp>
        <p:nvSpPr>
          <p:cNvPr id="19" name="Rectangle 18">
            <a:extLst>
              <a:ext uri="{FF2B5EF4-FFF2-40B4-BE49-F238E27FC236}">
                <a16:creationId xmlns:a16="http://schemas.microsoft.com/office/drawing/2014/main" id="{01DCD2B5-093B-2D45-94A9-EE42DBCD5FC1}"/>
              </a:ext>
            </a:extLst>
          </p:cNvPr>
          <p:cNvSpPr/>
          <p:nvPr/>
        </p:nvSpPr>
        <p:spPr>
          <a:xfrm>
            <a:off x="8575252" y="4844281"/>
            <a:ext cx="121380" cy="153749"/>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2000">
              <a:latin typeface="Tahoma" charset="0"/>
              <a:ea typeface="Tahoma" charset="0"/>
              <a:cs typeface="Tahoma" charset="0"/>
            </a:endParaRPr>
          </a:p>
        </p:txBody>
      </p:sp>
      <p:sp>
        <p:nvSpPr>
          <p:cNvPr id="20" name="Rectangle 19">
            <a:extLst>
              <a:ext uri="{FF2B5EF4-FFF2-40B4-BE49-F238E27FC236}">
                <a16:creationId xmlns:a16="http://schemas.microsoft.com/office/drawing/2014/main" id="{5D80B222-C6C8-484B-BF61-C4D526C31B3D}"/>
              </a:ext>
            </a:extLst>
          </p:cNvPr>
          <p:cNvSpPr/>
          <p:nvPr/>
        </p:nvSpPr>
        <p:spPr>
          <a:xfrm>
            <a:off x="8568043" y="3708304"/>
            <a:ext cx="121380" cy="153749"/>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2000">
              <a:latin typeface="Tahoma" charset="0"/>
              <a:ea typeface="Tahoma" charset="0"/>
              <a:cs typeface="Tahoma" charset="0"/>
            </a:endParaRPr>
          </a:p>
        </p:txBody>
      </p:sp>
      <p:sp>
        <p:nvSpPr>
          <p:cNvPr id="21" name="Rectangle 20">
            <a:extLst>
              <a:ext uri="{FF2B5EF4-FFF2-40B4-BE49-F238E27FC236}">
                <a16:creationId xmlns:a16="http://schemas.microsoft.com/office/drawing/2014/main" id="{86577E13-C126-7340-8BCF-734998DD30A5}"/>
              </a:ext>
            </a:extLst>
          </p:cNvPr>
          <p:cNvSpPr/>
          <p:nvPr/>
        </p:nvSpPr>
        <p:spPr>
          <a:xfrm>
            <a:off x="8519514" y="2572327"/>
            <a:ext cx="121380" cy="153749"/>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2000">
              <a:latin typeface="Tahoma" charset="0"/>
              <a:ea typeface="Tahoma" charset="0"/>
              <a:cs typeface="Tahoma" charset="0"/>
            </a:endParaRPr>
          </a:p>
        </p:txBody>
      </p:sp>
    </p:spTree>
    <p:extLst>
      <p:ext uri="{BB962C8B-B14F-4D97-AF65-F5344CB8AC3E}">
        <p14:creationId xmlns:p14="http://schemas.microsoft.com/office/powerpoint/2010/main" val="2097944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500"/>
                                        <p:tgtEl>
                                          <p:spTgt spid="2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500"/>
                                        <p:tgtEl>
                                          <p:spTgt spid="20"/>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500"/>
                                        <p:tgtEl>
                                          <p:spTgt spid="19"/>
                                        </p:tgtEl>
                                      </p:cBhvr>
                                    </p:animEffect>
                                  </p:childTnLst>
                                </p:cTn>
                              </p:par>
                              <p:par>
                                <p:cTn id="26" presetID="0" presetClass="path" presetSubtype="0" repeatCount="indefinite" accel="50000" decel="50000" fill="hold" grpId="1" nodeType="withEffect">
                                  <p:stCondLst>
                                    <p:cond delay="200"/>
                                  </p:stCondLst>
                                  <p:childTnLst>
                                    <p:animMotion origin="layout" path="M 6.35582E-7 0.00347 L 6.35582E-7 0.0037 C -0.00729 0.00579 -0.00234 0.0044 -0.01863 0.00394 C -0.02136 0.0037 -0.0267 0.00324 -0.0267 0.00347 C -0.02709 0.00324 -0.02735 0.00301 -0.02761 0.00301 C -0.02852 0.00278 -0.02944 0.00278 -0.03035 0.00232 L -0.03204 0.00185 L -0.03295 0.00162 C -0.03321 0.00139 -0.03347 0.00139 -0.03386 0.00116 L -0.03582 0.00046 C -0.03595 0.00023 -0.03621 0.00023 -0.03647 -1.11111E-6 C -0.03673 -1.11111E-6 -0.03699 -0.00023 -0.03738 -0.00046 C -0.03777 -0.00069 -0.03829 -0.00069 -0.03868 -0.00069 C -0.03894 -0.00092 -0.03907 -0.00092 -0.03933 -0.00116 C -0.03972 -0.00116 -0.04012 -0.00116 -0.04038 -0.00139 C -0.04064 -0.00139 -0.0409 -0.00162 -0.04116 -0.00162 C -0.04559 -0.00278 -0.04051 -0.00139 -0.04415 -0.00231 C -0.04441 -0.00231 -0.0448 -0.00231 -0.04506 -0.00255 C -0.04532 -0.00255 -0.04546 -0.00278 -0.04572 -0.00278 C -0.04611 -0.00301 -0.04663 -0.00301 -0.04702 -0.00301 L -0.04897 -0.00393 L -0.04975 -0.00417 C -0.05066 -0.00555 -0.04962 -0.0044 -0.05171 -0.00532 C -0.0521 -0.00555 -0.05262 -0.00602 -0.05301 -0.00625 C -0.0534 -0.00648 -0.0547 -0.00671 -0.05496 -0.00694 C -0.05653 -0.00741 -0.05457 -0.00717 -0.05718 -0.00787 C -0.05783 -0.00787 -0.05848 -0.00787 -0.05913 -0.0081 C -0.05965 -0.0081 -0.06017 -0.0081 -0.06069 -0.00833 C -0.06395 -0.00903 -0.05874 -0.0081 -0.06408 -0.00903 C -0.0646 -0.00903 -0.06525 -0.00903 -0.06577 -0.00926 C -0.06629 -0.00926 -0.06668 -0.00949 -0.06708 -0.00949 C -0.06812 -0.00949 -0.06903 -0.00972 -0.06994 -0.00972 C -0.07333 -0.01065 -0.07111 -0.01018 -0.07841 -0.00972 C -0.07919 -0.00972 -0.07997 -0.00949 -0.08075 -0.00949 C -0.08192 -0.00926 -0.08296 -0.00926 -0.08414 -0.00926 C -0.08583 -0.00856 -0.0844 -0.00903 -0.08739 -0.00856 C -0.0883 -0.00856 -0.09026 -0.0081 -0.09117 -0.0081 C -0.09169 -0.00787 -0.09221 -0.0081 -0.0926 -0.0081 L -0.0926 -0.00787 " pathEditMode="relative" rAng="0" ptsTypes="AAAAAAAAAAAAAAAAAAAAAAAAAAAAAAAAAAAAAAA">
                                      <p:cBhvr>
                                        <p:cTn id="27" dur="500" fill="hold"/>
                                        <p:tgtEl>
                                          <p:spTgt spid="21"/>
                                        </p:tgtEl>
                                        <p:attrNameLst>
                                          <p:attrName>ppt_x</p:attrName>
                                          <p:attrName>ppt_y</p:attrName>
                                        </p:attrNameLst>
                                      </p:cBhvr>
                                      <p:rCtr x="-4637" y="-648"/>
                                    </p:animMotion>
                                  </p:childTnLst>
                                </p:cTn>
                              </p:par>
                              <p:par>
                                <p:cTn id="28" presetID="0" presetClass="path" presetSubtype="0" repeatCount="indefinite" accel="50000" decel="50000" fill="hold" grpId="0" nodeType="withEffect">
                                  <p:stCondLst>
                                    <p:cond delay="300"/>
                                  </p:stCondLst>
                                  <p:childTnLst>
                                    <p:animMotion origin="layout" path="M -3.96718E-6 4.44444E-6 L -3.96718E-6 0.00023 L -0.02461 -0.00116 C -0.04376 -0.00232 -0.03751 -0.00139 -0.04988 -0.00348 C -0.0573 -0.00325 -0.06486 -0.00301 -0.07228 -0.00232 C -0.07593 -0.00209 -0.0771 -0.00047 -0.08049 0.00115 C -0.08205 0.00208 -0.08374 0.00277 -0.0853 0.0037 C -0.08596 0.00416 -0.08661 0.00463 -0.08739 0.00486 C -0.09338 0.00787 -0.08726 0.00439 -0.09208 0.0074 C -0.09442 0.01134 -0.09247 0.00833 -0.09546 0.01226 C -0.09625 0.01319 -0.09924 0.01736 -0.10028 0.01828 C -0.10992 0.02685 -0.09924 0.01666 -0.10575 0.02199 C -0.10758 0.02338 -0.10953 0.02476 -0.11122 0.02685 C -0.118 0.03472 -0.115 0.03263 -0.11943 0.03518 C -0.12268 0.0412 -0.11852 0.03402 -0.12281 0.04004 C -0.1249 0.04305 -0.12347 0.04236 -0.1262 0.0449 C -0.12685 0.0456 -0.12763 0.0456 -0.12828 0.04606 C -0.12894 0.04675 -0.12959 0.04791 -0.13024 0.04861 C -0.13206 0.05023 -0.13402 0.05138 -0.13571 0.05347 C -0.13714 0.05509 -0.13831 0.0574 -0.13988 0.05833 C -0.14053 0.05879 -0.14131 0.05879 -0.14183 0.05949 C -0.14326 0.06088 -0.14456 0.06273 -0.146 0.06435 L -0.14808 0.06689 C -0.14873 0.06759 -0.14925 0.06875 -0.15004 0.06921 C -0.15069 0.06967 -0.15147 0.0699 -0.15212 0.07037 C -0.15915 0.07731 -0.15368 0.07384 -0.15824 0.07662 C -0.15954 0.0787 -0.15993 0.07986 -0.16163 0.08125 C -0.16228 0.08194 -0.16306 0.08217 -0.16371 0.08263 C -0.17361 0.09583 -0.16124 0.08009 -0.16853 0.0875 C -0.16944 0.08842 -0.17022 0.08981 -0.17126 0.09097 C -0.17257 0.09282 -0.17413 0.09375 -0.1753 0.09583 C -0.17569 0.09675 -0.17608 0.09768 -0.1766 0.09838 C -0.17726 0.09907 -0.17804 0.09907 -0.17869 0.09953 C -0.17947 0.10023 -0.17999 0.10138 -0.18077 0.10208 C -0.18077 0.10231 -0.18585 0.10509 -0.18689 0.10555 L -0.18898 0.10694 C -0.18963 0.10717 -0.19028 0.10763 -0.19093 0.1081 C -0.19184 0.10856 -0.19275 0.10879 -0.19367 0.10925 C -0.19562 0.11018 -0.1964 0.11111 -0.19849 0.1118 C -0.20096 0.11226 -0.21242 0.11412 -0.21411 0.11412 C -0.22466 0.11481 -0.23508 0.11504 -0.2455 0.11527 C -0.24707 0.11574 -0.24863 0.11666 -0.25032 0.11666 C -0.25683 0.11666 -0.2653 0.11504 -0.27207 0.11412 C -0.28666 0.11527 -0.28171 0.11527 -0.28705 0.11527 L -0.28705 0.1155 " pathEditMode="relative" rAng="0" ptsTypes="AAAAAAAAAAAAAAAAAAAAAAAAAAAAAAAAAAAAAAAAAAAAA">
                                      <p:cBhvr>
                                        <p:cTn id="29" dur="500" fill="hold"/>
                                        <p:tgtEl>
                                          <p:spTgt spid="18"/>
                                        </p:tgtEl>
                                        <p:attrNameLst>
                                          <p:attrName>ppt_x</p:attrName>
                                          <p:attrName>ppt_y</p:attrName>
                                        </p:attrNameLst>
                                      </p:cBhvr>
                                      <p:rCtr x="-14353" y="5648"/>
                                    </p:animMotion>
                                  </p:childTnLst>
                                </p:cTn>
                              </p:par>
                              <p:par>
                                <p:cTn id="30" presetID="0" presetClass="path" presetSubtype="0" repeatCount="indefinite" accel="50000" decel="50000" fill="hold" grpId="1" nodeType="withEffect">
                                  <p:stCondLst>
                                    <p:cond delay="400"/>
                                  </p:stCondLst>
                                  <p:childTnLst>
                                    <p:animMotion origin="layout" path="M 0 0 L 0 0 C -0.01537 0.00277 -0.00612 0.00139 -0.03347 0.00231 L -0.07033 0.0037 L -0.07515 0.00486 C -0.07711 0.00532 -0.07919 0.00555 -0.08127 0.00601 C -0.08258 0.00625 -0.08401 0.00694 -0.08531 0.00717 C -0.08857 0.00787 -0.09169 0.0081 -0.09482 0.00856 C -0.09912 0.00833 -0.11735 0.0081 -0.12556 0.00601 C -0.12634 0.00578 -0.12699 0.00509 -0.12764 0.00486 C -0.12933 0.00393 -0.13324 0.00254 -0.13441 0.00115 C -0.13715 -0.00186 -0.13571 -0.0007 -0.13858 -0.00255 C -0.13949 -0.00371 -0.14027 -0.0051 -0.14131 -0.00602 C -0.14184 -0.00672 -0.14275 -0.00672 -0.14327 -0.00741 C -0.14392 -0.00787 -0.14405 -0.00926 -0.1447 -0.00973 C -0.146 -0.01088 -0.14757 -0.01065 -0.14874 -0.01204 C -0.14939 -0.01297 -0.15004 -0.01389 -0.15082 -0.01459 C -0.15173 -0.01551 -0.15486 -0.0176 -0.15629 -0.01829 C -0.1572 -0.01875 -0.15812 -0.01899 -0.15903 -0.01945 C -0.15968 -0.02014 -0.16033 -0.0213 -0.16098 -0.02176 C -0.16163 -0.02246 -0.16241 -0.02246 -0.16307 -0.02315 C -0.16359 -0.02361 -0.16385 -0.025 -0.1645 -0.02547 C -0.16515 -0.02616 -0.16867 -0.02778 -0.16919 -0.02801 C -0.16997 -0.02871 -0.17049 -0.02986 -0.17127 -0.03033 C -0.17309 -0.03149 -0.17505 -0.03125 -0.17674 -0.03264 C -0.17765 -0.03357 -0.17856 -0.03449 -0.17948 -0.03519 C -0.18039 -0.03565 -0.1813 -0.03588 -0.18221 -0.03635 C -0.18351 -0.03704 -0.18495 -0.03797 -0.18625 -0.03889 C -0.18898 -0.04028 -0.18846 -0.04028 -0.19172 -0.04121 C -0.19198 -0.04121 -0.19224 -0.04121 -0.19237 -0.04121 L -0.20123 -0.04838 " pathEditMode="relative" ptsTypes="AAAAAAAAAAAAAAAAAAAAAAAAAAAAAAA">
                                      <p:cBhvr>
                                        <p:cTn id="31" dur="500" fill="hold"/>
                                        <p:tgtEl>
                                          <p:spTgt spid="20"/>
                                        </p:tgtEl>
                                        <p:attrNameLst>
                                          <p:attrName>ppt_x</p:attrName>
                                          <p:attrName>ppt_y</p:attrName>
                                        </p:attrNameLst>
                                      </p:cBhvr>
                                    </p:animMotion>
                                  </p:childTnLst>
                                </p:cTn>
                              </p:par>
                              <p:par>
                                <p:cTn id="32" presetID="0" presetClass="path" presetSubtype="0" repeatCount="indefinite" accel="50000" decel="50000" fill="hold" grpId="1" nodeType="withEffect">
                                  <p:stCondLst>
                                    <p:cond delay="500"/>
                                  </p:stCondLst>
                                  <p:childTnLst>
                                    <p:animMotion origin="layout" path="M 0 0 L 0 0 C -0.0026 -0.00046 -0.00508 -0.00069 -0.00755 -0.00139 C -0.00899 -0.00162 -0.01029 -0.00208 -0.01172 -0.00255 C -0.01368 -0.00301 -0.01576 -0.00324 -0.01784 -0.0037 C -0.01915 -0.00394 -0.02058 -0.00463 -0.02188 -0.00486 C -0.02344 -0.00532 -0.02514 -0.00579 -0.0267 -0.00625 L -0.05392 -0.00486 C -0.05939 -0.00463 -0.06486 -0.0044 -0.07033 -0.0037 C -0.07424 -0.00324 -0.07684 -0.00231 -0.08062 -0.00139 C -0.08518 0.00278 -0.0814 -0.00023 -0.08596 0.00231 C -0.08739 0.00301 -0.09013 0.00486 -0.09013 0.00486 C -0.09443 0.00394 -0.09547 0.00417 -0.09898 0.00231 C -0.10042 0.00162 -0.10302 0 -0.10302 0 C -0.10706 -0.00486 -0.10315 -0.00069 -0.10719 -0.0037 C -0.11422 -0.00903 -0.10471 -0.00301 -0.11396 -0.00856 L -0.11813 -0.01088 C -0.12751 -0.01528 -0.11292 -0.0088 -0.12425 -0.01343 C -0.12607 -0.01412 -0.1279 -0.01505 -0.12972 -0.01574 L -0.13519 -0.01829 C -0.13923 -0.02014 -0.13701 -0.01898 -0.14196 -0.02176 C -0.14261 -0.02222 -0.14327 -0.02292 -0.14405 -0.02315 C -0.14626 -0.02384 -0.14861 -0.02454 -0.15082 -0.02546 C -0.15173 -0.02593 -0.15264 -0.02639 -0.15356 -0.02662 C -0.15707 -0.02778 -0.15916 -0.02755 -0.16241 -0.02917 C -0.16384 -0.02986 -0.16515 -0.03125 -0.16645 -0.03148 L -0.17062 -0.03287 C -0.17218 -0.0331 -0.17374 -0.03333 -0.17544 -0.03403 C -0.17726 -0.03472 -0.17895 -0.03588 -0.18078 -0.03634 C -0.18221 -0.03681 -0.18351 -0.03704 -0.18494 -0.0375 C -0.18586 -0.03796 -0.18677 -0.03866 -0.18768 -0.03889 C -0.19133 -0.03912 -0.19497 -0.03889 -0.19862 -0.03889 L -0.20396 -0.04838 " pathEditMode="relative" ptsTypes="AAAAAAAAAAAAAAAAAAAAAAAAAAAAAAAAA">
                                      <p:cBhvr>
                                        <p:cTn id="33" dur="500" fill="hold"/>
                                        <p:tgtEl>
                                          <p:spTgt spid="16"/>
                                        </p:tgtEl>
                                        <p:attrNameLst>
                                          <p:attrName>ppt_x</p:attrName>
                                          <p:attrName>ppt_y</p:attrName>
                                        </p:attrNameLst>
                                      </p:cBhvr>
                                    </p:animMotion>
                                  </p:childTnLst>
                                </p:cTn>
                              </p:par>
                              <p:par>
                                <p:cTn id="34" presetID="0" presetClass="path" presetSubtype="0" repeatCount="indefinite" accel="50000" decel="50000" fill="hold" grpId="1" nodeType="withEffect">
                                  <p:stCondLst>
                                    <p:cond delay="600"/>
                                  </p:stCondLst>
                                  <p:childTnLst>
                                    <p:animMotion origin="layout" path="M 0 0 L -0.09469 0.00995 " pathEditMode="relative" ptsTypes="AA">
                                      <p:cBhvr>
                                        <p:cTn id="35" dur="500" fill="hold"/>
                                        <p:tgtEl>
                                          <p:spTgt spid="19"/>
                                        </p:tgtEl>
                                        <p:attrNameLst>
                                          <p:attrName>ppt_x</p:attrName>
                                          <p:attrName>ppt_y</p:attrName>
                                        </p:attrNameLst>
                                      </p:cBhvr>
                                    </p:animMotion>
                                  </p:childTnLst>
                                </p:cTn>
                              </p:par>
                              <p:par>
                                <p:cTn id="36" presetID="0" presetClass="path" presetSubtype="0" repeatCount="indefinite" accel="50000" decel="50000" fill="hold" grpId="1" nodeType="withEffect">
                                  <p:stCondLst>
                                    <p:cond delay="600"/>
                                  </p:stCondLst>
                                  <p:childTnLst>
                                    <p:animMotion origin="layout" path="M 0 0 L 0 0 C -0.01016 0.00209 -0.00443 0.00139 -0.0185 0 L -0.03894 -0.00231 C -0.04454 -0.00162 -0.04806 -0.00162 -0.05327 0 C -0.05796 0.00139 -0.05418 0.0007 -0.05809 0.00232 C -0.05913 0.00301 -0.0603 0.00301 -0.06148 0.00371 C -0.06213 0.00394 -0.06278 0.0044 -0.06343 0.00487 C -0.06799 0.00695 -0.06838 0.00695 -0.07229 0.00857 L -0.07984 0.00718 C -0.08205 0.00695 -0.0844 0.00625 -0.08661 0.00602 C -0.0887 0.00579 -0.09078 0.00602 -0.09273 0.00602 L -0.09273 0.00602 L -0.08935 0.00232 " pathEditMode="relative" ptsTypes="AAAAAAAAAAAAAA">
                                      <p:cBhvr>
                                        <p:cTn id="37" dur="500" fill="hold"/>
                                        <p:tgtEl>
                                          <p:spTgt spid="15"/>
                                        </p:tgtEl>
                                        <p:attrNameLst>
                                          <p:attrName>ppt_x</p:attrName>
                                          <p:attrName>ppt_y</p:attrName>
                                        </p:attrNameLst>
                                      </p:cBhvr>
                                    </p:animMotion>
                                  </p:childTnLst>
                                </p:cTn>
                              </p:par>
                              <p:par>
                                <p:cTn id="38" presetID="0" presetClass="path" presetSubtype="0" repeatCount="indefinite" accel="50000" decel="50000" fill="hold" grpId="1" nodeType="withEffect">
                                  <p:stCondLst>
                                    <p:cond delay="300"/>
                                  </p:stCondLst>
                                  <p:childTnLst>
                                    <p:animMotion origin="layout" path="M 0 0 L 0 0 L -0.03829 -0.00347 C -0.04167 -0.00347 -0.04506 -0.00278 -0.04845 -0.00232 C -0.04962 -0.00208 -0.05066 -0.00139 -0.05183 -0.00116 C -0.06642 0.00139 -0.06395 0.00116 -0.07228 0.00116 L -0.07293 0.00741 " pathEditMode="relative" ptsTypes="AAAAAAA">
                                      <p:cBhvr>
                                        <p:cTn id="39" dur="500" fill="hold"/>
                                        <p:tgtEl>
                                          <p:spTgt spid="17"/>
                                        </p:tgtEl>
                                        <p:attrNameLst>
                                          <p:attrName>ppt_x</p:attrName>
                                          <p:attrName>ppt_y</p:attrName>
                                        </p:attrNameLst>
                                      </p:cBhvr>
                                    </p:animMotion>
                                  </p:childTnLst>
                                </p:cTn>
                              </p:par>
                              <p:par>
                                <p:cTn id="40" presetID="0" presetClass="path" presetSubtype="0" repeatCount="indefinite" accel="50000" decel="50000" fill="hold" grpId="1" nodeType="withEffect">
                                  <p:stCondLst>
                                    <p:cond delay="400"/>
                                  </p:stCondLst>
                                  <p:childTnLst>
                                    <p:animMotion origin="layout" path="M 0 0 L 0 0 C -0.0026 0.00046 -0.00508 0.00116 -0.00755 0.00116 C -0.03894 0.00023 -0.03139 0.00255 -0.04571 -0.00231 C -0.0491 -0.00208 -0.05262 -0.00208 -0.056 -0.00116 C -0.05835 -0.00069 -0.06317 0.00208 -0.06551 0.0037 C -0.06668 0.0044 -0.06772 0.00532 -0.0689 0.00602 C -0.08218 0.01435 -0.0728 0.00787 -0.08049 0.0132 C -0.08127 0.01458 -0.08179 0.01574 -0.08257 0.0169 C -0.084 0.01898 -0.08713 0.02292 -0.08869 0.02431 C -0.08961 0.02477 -0.09052 0.02477 -0.09143 0.02546 C -0.09547 0.02778 -0.09403 0.02755 -0.09755 0.03032 C -0.09872 0.03102 -0.09989 0.03195 -0.10094 0.03264 C -0.10146 0.03357 -0.10185 0.03449 -0.10237 0.03519 C -0.10302 0.03565 -0.10367 0.03588 -0.10445 0.03634 C -0.10549 0.03704 -0.10667 0.03773 -0.10784 0.03866 C -0.10901 0.03982 -0.11005 0.0412 -0.11123 0.04236 C -0.11253 0.04375 -0.11396 0.04468 -0.11526 0.04607 C -0.12086 0.05185 -0.11487 0.04769 -0.12217 0.0544 C -0.12503 0.05718 -0.12803 0.05903 -0.13102 0.06181 C -0.13285 0.06343 -0.13584 0.06644 -0.13779 0.06898 C -0.13871 0.07014 -0.13962 0.07153 -0.14053 0.07269 C -0.14248 0.07477 -0.14457 0.07685 -0.14665 0.0787 C -0.14913 0.08079 -0.15681 0.08565 -0.15824 0.08843 C -0.16046 0.09213 -0.16215 0.09537 -0.16515 0.09792 C -0.17465 0.10648 -0.15994 0.09352 -0.17127 0.10278 C -0.17973 0.10972 -0.17413 0.10671 -0.18481 0.1125 L -0.19172 0.1162 C -0.19419 0.11759 -0.19406 0.11782 -0.19719 0.11852 C -0.19966 0.11921 -0.20213 0.11945 -0.20461 0.11991 C -0.20604 0.11945 -0.20734 0.11898 -0.20878 0.11852 C -0.21073 0.11806 -0.22076 0.11667 -0.2231 0.1162 C -0.23613 0.11273 -0.22323 0.11458 -0.23873 0.11019 C -0.24121 0.10949 -0.24381 0.10926 -0.24629 0.1088 C -0.25019 0.10741 -0.25436 0.10532 -0.25853 0.10532 C -0.26166 0.10532 -0.26491 0.10602 -0.26804 0.10648 L -0.29461 0.10417 L -0.29461 0.10417 " pathEditMode="relative" ptsTypes="AAAAAAAAAAAAAAAAAAAAAAAAAAAAAAAAAAAAAA">
                                      <p:cBhvr>
                                        <p:cTn id="41" dur="500" fill="hold"/>
                                        <p:tgtEl>
                                          <p:spTgt spid="14"/>
                                        </p:tgtEl>
                                        <p:attrNameLst>
                                          <p:attrName>ppt_x</p:attrName>
                                          <p:attrName>ppt_y</p:attrName>
                                        </p:attrNameLst>
                                      </p:cBhvr>
                                    </p:animMotion>
                                  </p:childTnLst>
                                </p:cTn>
                              </p:par>
                              <p:par>
                                <p:cTn id="42" presetID="0" presetClass="path" presetSubtype="0" repeatCount="indefinite" accel="50000" decel="50000" fill="hold" grpId="1" nodeType="withEffect">
                                  <p:stCondLst>
                                    <p:cond delay="200"/>
                                  </p:stCondLst>
                                  <p:childTnLst>
                                    <p:animMotion origin="layout" path="M 0 0 L 0 0 C -0.00573 0.00138 -0.01133 0.00347 -0.01707 0.0037 C -0.02905 0.00439 -0.04259 0.00231 -0.05458 0 C -0.06799 -0.00232 -0.05041 0.00023 -0.06825 -0.00348 C -0.07125 -0.00417 -0.07411 -0.0044 -0.07711 -0.00463 C -0.07867 -0.0044 -0.08049 -0.00463 -0.08193 -0.00348 C -0.08401 -0.00186 -0.08557 0.00115 -0.0874 0.0037 C -0.0913 0.00972 -0.09521 0.0155 -0.09899 0.02199 C -0.10042 0.02453 -0.10172 0.02754 -0.10303 0.03032 C -0.10381 0.03194 -0.1042 0.03379 -0.10511 0.03518 C -0.10602 0.0368 -0.10745 0.0375 -0.1085 0.03888 C -0.11279 0.04398 -0.10941 0.04189 -0.11462 0.04375 C -0.11891 0.04884 -0.11592 0.04537 -0.12347 0.05347 C -0.12582 0.05578 -0.1279 0.05856 -0.13038 0.06064 C -0.13168 0.0618 -0.13311 0.06296 -0.13441 0.06435 C -0.13559 0.0655 -0.13663 0.06689 -0.1378 0.06782 C -0.14001 0.06967 -0.14236 0.07106 -0.14457 0.07268 C -0.14627 0.07384 -0.14783 0.07523 -0.14939 0.07638 C -0.15095 0.07754 -0.15252 0.07916 -0.15421 0.08009 C -0.16281 0.08379 -0.16606 0.08449 -0.17401 0.09097 C -0.177 0.09351 -0.18013 0.09583 -0.18286 0.0993 C -0.18351 0.10023 -0.18833 0.10694 -0.19029 0.10902 C -0.19237 0.11111 -0.19432 0.11365 -0.19641 0.11504 C -0.20071 0.11805 -0.205 0.12106 -0.20943 0.12245 C -0.21868 0.12546 -0.21438 0.1243 -0.22233 0.12615 C -0.2235 0.12569 -0.22467 0.12523 -0.22584 0.12476 C -0.22754 0.1243 -0.22949 0.1243 -0.23118 0.12361 C -0.23379 0.12268 -0.23613 0.12083 -0.23874 0.1199 C -0.24512 0.11805 -0.2515 0.11713 -0.25788 0.11504 C -0.26062 0.11435 -0.26322 0.11319 -0.26596 0.11273 C -0.27039 0.11203 -0.27468 0.11203 -0.27898 0.11157 C -0.28146 0.11111 -0.28393 0.11064 -0.28654 0.11018 C -0.29995 0.11157 -0.29513 0.11157 -0.30073 0.11157 L -0.30073 0.11157 " pathEditMode="relative" ptsTypes="AAAAAAAAAAAAAAAAAAAAAAAAAAAAAAAAAAA">
                                      <p:cBhvr>
                                        <p:cTn id="43" dur="500" fill="hold"/>
                                        <p:tgtEl>
                                          <p:spTgt spid="18"/>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P spid="20" grpId="0" animBg="1"/>
      <p:bldP spid="20" grpId="1" animBg="1"/>
      <p:bldP spid="21" grpId="0" animBg="1"/>
      <p:bldP spid="21"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lamp&#10;&#10;Description automatically generated">
            <a:extLst>
              <a:ext uri="{FF2B5EF4-FFF2-40B4-BE49-F238E27FC236}">
                <a16:creationId xmlns:a16="http://schemas.microsoft.com/office/drawing/2014/main" id="{14C4DE00-5E4F-48C8-AFCE-0E5468DC4E25}"/>
              </a:ext>
            </a:extLst>
          </p:cNvPr>
          <p:cNvPicPr>
            <a:picLocks noChangeAspect="1"/>
          </p:cNvPicPr>
          <p:nvPr/>
        </p:nvPicPr>
        <p:blipFill rotWithShape="1">
          <a:blip r:embed="rId3"/>
          <a:srcRect t="19518" b="20622"/>
          <a:stretch/>
        </p:blipFill>
        <p:spPr>
          <a:xfrm>
            <a:off x="10168127" y="188415"/>
            <a:ext cx="1467915" cy="471607"/>
          </a:xfrm>
          <a:prstGeom prst="rect">
            <a:avLst/>
          </a:prstGeom>
        </p:spPr>
      </p:pic>
      <p:sp>
        <p:nvSpPr>
          <p:cNvPr id="3" name="Title 2">
            <a:extLst>
              <a:ext uri="{FF2B5EF4-FFF2-40B4-BE49-F238E27FC236}">
                <a16:creationId xmlns:a16="http://schemas.microsoft.com/office/drawing/2014/main" id="{BD5ADFB3-3963-D242-9D8F-17A5CA50E2AC}"/>
              </a:ext>
            </a:extLst>
          </p:cNvPr>
          <p:cNvSpPr>
            <a:spLocks noGrp="1"/>
          </p:cNvSpPr>
          <p:nvPr>
            <p:ph type="title"/>
          </p:nvPr>
        </p:nvSpPr>
        <p:spPr>
          <a:xfrm>
            <a:off x="538884" y="424218"/>
            <a:ext cx="10363200" cy="836405"/>
          </a:xfrm>
        </p:spPr>
        <p:txBody>
          <a:bodyPr/>
          <a:lstStyle/>
          <a:p>
            <a:r>
              <a:rPr lang="en-US" dirty="0"/>
              <a:t>CAP</a:t>
            </a:r>
          </a:p>
        </p:txBody>
      </p:sp>
      <p:sp>
        <p:nvSpPr>
          <p:cNvPr id="9" name="TextBox 8">
            <a:extLst>
              <a:ext uri="{FF2B5EF4-FFF2-40B4-BE49-F238E27FC236}">
                <a16:creationId xmlns:a16="http://schemas.microsoft.com/office/drawing/2014/main" id="{64F9A1AE-6811-A148-ABD8-11D91483200C}"/>
              </a:ext>
            </a:extLst>
          </p:cNvPr>
          <p:cNvSpPr txBox="1"/>
          <p:nvPr/>
        </p:nvSpPr>
        <p:spPr>
          <a:xfrm>
            <a:off x="538884" y="1260623"/>
            <a:ext cx="7530078" cy="2246769"/>
          </a:xfrm>
          <a:prstGeom prst="rect">
            <a:avLst/>
          </a:prstGeom>
          <a:noFill/>
        </p:spPr>
        <p:txBody>
          <a:bodyPr wrap="square" rtlCol="0">
            <a:spAutoFit/>
          </a:bodyPr>
          <a:lstStyle/>
          <a:p>
            <a:r>
              <a:rPr lang="en-US" sz="2800" i="0" dirty="0">
                <a:latin typeface="Allerton"/>
                <a:cs typeface="Allerton"/>
              </a:rPr>
              <a:t>CSIRT Assistance Program (CAP)</a:t>
            </a:r>
          </a:p>
          <a:p>
            <a:pPr marL="457200" indent="-457200">
              <a:buFont typeface="Arial" panose="020B0604020202020204" pitchFamily="34" charset="0"/>
              <a:buChar char="•"/>
            </a:pPr>
            <a:r>
              <a:rPr lang="en-US" sz="2800" i="0" dirty="0">
                <a:latin typeface="Allerton"/>
                <a:cs typeface="Allerton"/>
              </a:rPr>
              <a:t>Free reputation data</a:t>
            </a:r>
            <a:endParaRPr lang="en-US" sz="2800" b="1" i="0" dirty="0">
              <a:latin typeface="Allerton"/>
              <a:cs typeface="Allerton"/>
            </a:endParaRPr>
          </a:p>
          <a:p>
            <a:pPr marL="457200" indent="-457200">
              <a:buFont typeface="Arial" panose="020B0604020202020204" pitchFamily="34" charset="0"/>
              <a:buChar char="•"/>
            </a:pPr>
            <a:r>
              <a:rPr lang="en-US" sz="2800" dirty="0">
                <a:latin typeface="Allerton"/>
                <a:cs typeface="Allerton"/>
              </a:rPr>
              <a:t>Contains our filtered set of threat intelligence</a:t>
            </a:r>
          </a:p>
          <a:p>
            <a:pPr marL="914400" lvl="1" indent="-457200">
              <a:buFont typeface="Arial" panose="020B0604020202020204" pitchFamily="34" charset="0"/>
              <a:buChar char="•"/>
            </a:pPr>
            <a:r>
              <a:rPr lang="en-US" sz="2800" dirty="0">
                <a:latin typeface="Allerton"/>
                <a:cs typeface="Allerton"/>
              </a:rPr>
              <a:t>Specific to “jurisdiction”</a:t>
            </a:r>
            <a:endParaRPr lang="en-US" sz="2800" i="0" dirty="0">
              <a:latin typeface="Allerton"/>
              <a:cs typeface="Allerton"/>
            </a:endParaRPr>
          </a:p>
          <a:p>
            <a:pPr marL="457200" indent="-457200">
              <a:buFont typeface="Arial" panose="020B0604020202020204" pitchFamily="34" charset="0"/>
              <a:buChar char="•"/>
            </a:pPr>
            <a:r>
              <a:rPr lang="en-US" sz="2800" i="0" dirty="0">
                <a:latin typeface="Allerton"/>
                <a:cs typeface="Allerton"/>
              </a:rPr>
              <a:t>Available to </a:t>
            </a:r>
            <a:r>
              <a:rPr lang="en-US" sz="2800" dirty="0">
                <a:latin typeface="Allerton"/>
                <a:cs typeface="Allerton"/>
              </a:rPr>
              <a:t>Regional and National CSIRTs only</a:t>
            </a:r>
            <a:endParaRPr lang="en-US" sz="2800" i="0" dirty="0">
              <a:latin typeface="Allerton"/>
              <a:cs typeface="Allerton"/>
            </a:endParaRPr>
          </a:p>
        </p:txBody>
      </p:sp>
      <p:pic>
        <p:nvPicPr>
          <p:cNvPr id="4" name="Graphic 3">
            <a:extLst>
              <a:ext uri="{FF2B5EF4-FFF2-40B4-BE49-F238E27FC236}">
                <a16:creationId xmlns:a16="http://schemas.microsoft.com/office/drawing/2014/main" id="{CFCE22A3-3194-A942-B410-C3EA2267E07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224768" y="1092160"/>
            <a:ext cx="3425173" cy="3350608"/>
          </a:xfrm>
          <a:prstGeom prst="rect">
            <a:avLst/>
          </a:prstGeom>
        </p:spPr>
      </p:pic>
    </p:spTree>
    <p:extLst>
      <p:ext uri="{BB962C8B-B14F-4D97-AF65-F5344CB8AC3E}">
        <p14:creationId xmlns:p14="http://schemas.microsoft.com/office/powerpoint/2010/main" val="21112165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FB0A45-652C-4D48-8EB6-897B52A109EA}"/>
              </a:ext>
            </a:extLst>
          </p:cNvPr>
          <p:cNvSpPr>
            <a:spLocks noGrp="1"/>
          </p:cNvSpPr>
          <p:nvPr>
            <p:ph type="title"/>
          </p:nvPr>
        </p:nvSpPr>
        <p:spPr>
          <a:xfrm>
            <a:off x="661504" y="380999"/>
            <a:ext cx="10363200" cy="786711"/>
          </a:xfrm>
        </p:spPr>
        <p:txBody>
          <a:bodyPr/>
          <a:lstStyle/>
          <a:p>
            <a:r>
              <a:rPr lang="en-US" dirty="0"/>
              <a:t>Presenter: Brian Davenport</a:t>
            </a:r>
          </a:p>
        </p:txBody>
      </p:sp>
      <p:sp>
        <p:nvSpPr>
          <p:cNvPr id="5" name="Slide Number Placeholder 4">
            <a:extLst>
              <a:ext uri="{FF2B5EF4-FFF2-40B4-BE49-F238E27FC236}">
                <a16:creationId xmlns:a16="http://schemas.microsoft.com/office/drawing/2014/main" id="{24E2F191-7FCE-0A49-8D48-C822A36D00BA}"/>
              </a:ext>
            </a:extLst>
          </p:cNvPr>
          <p:cNvSpPr>
            <a:spLocks noGrp="1"/>
          </p:cNvSpPr>
          <p:nvPr>
            <p:ph type="sldNum" sz="quarter" idx="4"/>
          </p:nvPr>
        </p:nvSpPr>
        <p:spPr/>
        <p:txBody>
          <a:bodyPr/>
          <a:lstStyle/>
          <a:p>
            <a:fld id="{ED025EC6-12F2-BD4E-AD65-43BFB58C3D8F}" type="slidenum">
              <a:rPr lang="en-US" smtClean="0"/>
              <a:pPr/>
              <a:t>2</a:t>
            </a:fld>
            <a:endParaRPr lang="en-US"/>
          </a:p>
        </p:txBody>
      </p:sp>
      <p:pic>
        <p:nvPicPr>
          <p:cNvPr id="8" name="Picture 7" descr="A person standing in front of a painting&#10;&#10;Description automatically generated with medium confidence">
            <a:extLst>
              <a:ext uri="{FF2B5EF4-FFF2-40B4-BE49-F238E27FC236}">
                <a16:creationId xmlns:a16="http://schemas.microsoft.com/office/drawing/2014/main" id="{3F25145F-E99F-7C40-A603-B67D2FFBAB2C}"/>
              </a:ext>
            </a:extLst>
          </p:cNvPr>
          <p:cNvPicPr>
            <a:picLocks noChangeAspect="1"/>
          </p:cNvPicPr>
          <p:nvPr/>
        </p:nvPicPr>
        <p:blipFill>
          <a:blip r:embed="rId2"/>
          <a:stretch>
            <a:fillRect/>
          </a:stretch>
        </p:blipFill>
        <p:spPr>
          <a:xfrm>
            <a:off x="9118376" y="1350293"/>
            <a:ext cx="2614837" cy="1961128"/>
          </a:xfrm>
          <a:prstGeom prst="rect">
            <a:avLst/>
          </a:prstGeom>
        </p:spPr>
      </p:pic>
      <p:sp>
        <p:nvSpPr>
          <p:cNvPr id="9" name="Content Placeholder 6">
            <a:extLst>
              <a:ext uri="{FF2B5EF4-FFF2-40B4-BE49-F238E27FC236}">
                <a16:creationId xmlns:a16="http://schemas.microsoft.com/office/drawing/2014/main" id="{3588DE3C-E171-3949-89A7-D3A8ABA42753}"/>
              </a:ext>
            </a:extLst>
          </p:cNvPr>
          <p:cNvSpPr txBox="1">
            <a:spLocks noGrp="1"/>
          </p:cNvSpPr>
          <p:nvPr>
            <p:ph sz="quarter" idx="12"/>
          </p:nvPr>
        </p:nvSpPr>
        <p:spPr>
          <a:xfrm>
            <a:off x="661504" y="1202635"/>
            <a:ext cx="8198818" cy="3493264"/>
          </a:xfrm>
          <a:prstGeom prst="rect">
            <a:avLst/>
          </a:prstGeom>
          <a:noFill/>
        </p:spPr>
        <p:txBody>
          <a:bodyPr wrap="square" rtlCol="0">
            <a:spAutoFit/>
          </a:bodyPr>
          <a:lstStyle/>
          <a:p>
            <a:pPr marL="285750" indent="-285750">
              <a:buFont typeface="Arial" panose="020B0604020202020204" pitchFamily="34" charset="0"/>
              <a:buChar char="•"/>
            </a:pPr>
            <a:r>
              <a:rPr lang="en-US" sz="1800" dirty="0">
                <a:latin typeface="Roboto" panose="02000000000000000000" pitchFamily="2" charset="0"/>
                <a:ea typeface="Roboto" panose="02000000000000000000" pitchFamily="2" charset="0"/>
                <a:cs typeface="Tahoma" charset="0"/>
              </a:rPr>
              <a:t>Solutions Engineer with Team Cymru, supporting community services.</a:t>
            </a:r>
          </a:p>
          <a:p>
            <a:pPr marL="285750" indent="-285750">
              <a:buFont typeface="Arial" panose="020B0604020202020204" pitchFamily="34" charset="0"/>
              <a:buChar char="•"/>
            </a:pPr>
            <a:r>
              <a:rPr lang="en-US" sz="1800" dirty="0">
                <a:latin typeface="Roboto" panose="02000000000000000000" pitchFamily="2" charset="0"/>
                <a:ea typeface="Roboto" panose="02000000000000000000" pitchFamily="2" charset="0"/>
                <a:cs typeface="Tahoma" charset="0"/>
              </a:rPr>
              <a:t>Training, Configuration, Demo’s whatever you need!</a:t>
            </a:r>
          </a:p>
          <a:p>
            <a:pPr marL="285750" indent="-285750">
              <a:buFont typeface="Arial" panose="020B0604020202020204" pitchFamily="34" charset="0"/>
              <a:buChar char="•"/>
            </a:pPr>
            <a:r>
              <a:rPr lang="en-US" sz="1800" dirty="0"/>
              <a:t>Contact Info :</a:t>
            </a:r>
          </a:p>
          <a:p>
            <a:pPr marL="650875" lvl="1" indent="-285750">
              <a:buFont typeface="Arial" panose="020B0604020202020204" pitchFamily="34" charset="0"/>
              <a:buChar char="•"/>
            </a:pPr>
            <a:r>
              <a:rPr lang="en-US" sz="1800" dirty="0"/>
              <a:t> Email: </a:t>
            </a:r>
            <a:r>
              <a:rPr lang="en-US" sz="1800" dirty="0">
                <a:hlinkClick r:id="rId3"/>
              </a:rPr>
              <a:t>bdavenport@cymru.com</a:t>
            </a:r>
            <a:endParaRPr lang="en-US" sz="1800" dirty="0"/>
          </a:p>
          <a:p>
            <a:pPr marL="650875" lvl="1" indent="-285750">
              <a:buFont typeface="Arial" panose="020B0604020202020204" pitchFamily="34" charset="0"/>
              <a:buChar char="•"/>
            </a:pPr>
            <a:r>
              <a:rPr lang="en-US" sz="1800" dirty="0"/>
              <a:t> L</a:t>
            </a:r>
            <a:r>
              <a:rPr lang="en-US" sz="1800" dirty="0">
                <a:latin typeface="Roboto" panose="02000000000000000000" pitchFamily="2" charset="0"/>
                <a:ea typeface="Roboto" panose="02000000000000000000" pitchFamily="2" charset="0"/>
                <a:cs typeface="Tahoma" charset="0"/>
              </a:rPr>
              <a:t>inkedI</a:t>
            </a:r>
            <a:r>
              <a:rPr lang="en-US" sz="1800" dirty="0"/>
              <a:t>n: </a:t>
            </a:r>
            <a:r>
              <a:rPr lang="en-US" sz="1800" dirty="0">
                <a:hlinkClick r:id="rId4"/>
              </a:rPr>
              <a:t>https://www.linkedin.com/in/briandavenport1/</a:t>
            </a:r>
            <a:endParaRPr lang="en-US" sz="1800" dirty="0"/>
          </a:p>
          <a:p>
            <a:pPr marL="650875" lvl="1" indent="-285750">
              <a:buFont typeface="Arial" panose="020B0604020202020204" pitchFamily="34" charset="0"/>
              <a:buChar char="•"/>
            </a:pPr>
            <a:r>
              <a:rPr lang="en-US" sz="1800" dirty="0"/>
              <a:t> Calendar: </a:t>
            </a:r>
            <a:r>
              <a:rPr lang="en-US" sz="1800" dirty="0">
                <a:hlinkClick r:id="rId5"/>
              </a:rPr>
              <a:t>https://</a:t>
            </a:r>
            <a:r>
              <a:rPr lang="en-US" sz="1800" dirty="0" err="1">
                <a:hlinkClick r:id="rId5"/>
              </a:rPr>
              <a:t>calendly.com</a:t>
            </a:r>
            <a:r>
              <a:rPr lang="en-US" sz="1800" dirty="0">
                <a:hlinkClick r:id="rId5"/>
              </a:rPr>
              <a:t>/bdavenport-3</a:t>
            </a:r>
            <a:endParaRPr lang="en-US" sz="1800" dirty="0"/>
          </a:p>
          <a:p>
            <a:endParaRPr lang="en-US" sz="1800" b="1" dirty="0">
              <a:latin typeface="Roboto" panose="02000000000000000000" pitchFamily="2" charset="0"/>
              <a:ea typeface="Roboto" panose="02000000000000000000" pitchFamily="2" charset="0"/>
              <a:cs typeface="Tahoma" charset="0"/>
            </a:endParaRPr>
          </a:p>
          <a:p>
            <a:endParaRPr lang="en-US" sz="1800" b="1" dirty="0">
              <a:latin typeface="Roboto" panose="02000000000000000000" pitchFamily="2" charset="0"/>
              <a:ea typeface="Roboto" panose="02000000000000000000" pitchFamily="2" charset="0"/>
              <a:cs typeface="Tahoma" charset="0"/>
            </a:endParaRPr>
          </a:p>
          <a:p>
            <a:endParaRPr lang="en-US" sz="1800" dirty="0">
              <a:latin typeface="Roboto" panose="02000000000000000000" pitchFamily="2" charset="0"/>
              <a:ea typeface="Roboto" panose="02000000000000000000" pitchFamily="2" charset="0"/>
              <a:cs typeface="Tahoma" charset="0"/>
            </a:endParaRPr>
          </a:p>
        </p:txBody>
      </p:sp>
    </p:spTree>
    <p:extLst>
      <p:ext uri="{BB962C8B-B14F-4D97-AF65-F5344CB8AC3E}">
        <p14:creationId xmlns:p14="http://schemas.microsoft.com/office/powerpoint/2010/main" val="1613634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lamp&#10;&#10;Description automatically generated">
            <a:extLst>
              <a:ext uri="{FF2B5EF4-FFF2-40B4-BE49-F238E27FC236}">
                <a16:creationId xmlns:a16="http://schemas.microsoft.com/office/drawing/2014/main" id="{14C4DE00-5E4F-48C8-AFCE-0E5468DC4E25}"/>
              </a:ext>
            </a:extLst>
          </p:cNvPr>
          <p:cNvPicPr>
            <a:picLocks noChangeAspect="1"/>
          </p:cNvPicPr>
          <p:nvPr/>
        </p:nvPicPr>
        <p:blipFill rotWithShape="1">
          <a:blip r:embed="rId3"/>
          <a:srcRect t="19518" b="20622"/>
          <a:stretch/>
        </p:blipFill>
        <p:spPr>
          <a:xfrm>
            <a:off x="10168127" y="188415"/>
            <a:ext cx="1467915" cy="471607"/>
          </a:xfrm>
          <a:prstGeom prst="rect">
            <a:avLst/>
          </a:prstGeom>
        </p:spPr>
      </p:pic>
      <p:sp>
        <p:nvSpPr>
          <p:cNvPr id="3" name="Title 2">
            <a:extLst>
              <a:ext uri="{FF2B5EF4-FFF2-40B4-BE49-F238E27FC236}">
                <a16:creationId xmlns:a16="http://schemas.microsoft.com/office/drawing/2014/main" id="{BD5ADFB3-3963-D242-9D8F-17A5CA50E2AC}"/>
              </a:ext>
            </a:extLst>
          </p:cNvPr>
          <p:cNvSpPr>
            <a:spLocks noGrp="1"/>
          </p:cNvSpPr>
          <p:nvPr>
            <p:ph type="title"/>
          </p:nvPr>
        </p:nvSpPr>
        <p:spPr>
          <a:xfrm>
            <a:off x="538884" y="424218"/>
            <a:ext cx="10363200" cy="836405"/>
          </a:xfrm>
        </p:spPr>
        <p:txBody>
          <a:bodyPr/>
          <a:lstStyle/>
          <a:p>
            <a:r>
              <a:rPr lang="en-US" dirty="0"/>
              <a:t>Other Services</a:t>
            </a:r>
          </a:p>
        </p:txBody>
      </p:sp>
      <p:sp>
        <p:nvSpPr>
          <p:cNvPr id="9" name="TextBox 8">
            <a:extLst>
              <a:ext uri="{FF2B5EF4-FFF2-40B4-BE49-F238E27FC236}">
                <a16:creationId xmlns:a16="http://schemas.microsoft.com/office/drawing/2014/main" id="{64F9A1AE-6811-A148-ABD8-11D91483200C}"/>
              </a:ext>
            </a:extLst>
          </p:cNvPr>
          <p:cNvSpPr txBox="1"/>
          <p:nvPr/>
        </p:nvSpPr>
        <p:spPr>
          <a:xfrm>
            <a:off x="538884" y="1182231"/>
            <a:ext cx="10223852" cy="2677656"/>
          </a:xfrm>
          <a:prstGeom prst="rect">
            <a:avLst/>
          </a:prstGeom>
          <a:noFill/>
        </p:spPr>
        <p:txBody>
          <a:bodyPr wrap="square" rtlCol="0">
            <a:spAutoFit/>
          </a:bodyPr>
          <a:lstStyle/>
          <a:p>
            <a:pPr marL="457200" indent="-457200">
              <a:buFont typeface="Arial" panose="020B0604020202020204" pitchFamily="34" charset="0"/>
              <a:buChar char="•"/>
            </a:pPr>
            <a:r>
              <a:rPr lang="en-US" sz="2800" dirty="0">
                <a:latin typeface="Allerton"/>
                <a:cs typeface="Allerton"/>
              </a:rPr>
              <a:t>IP to ASN Mapping:</a:t>
            </a:r>
          </a:p>
          <a:p>
            <a:pPr lvl="1"/>
            <a:r>
              <a:rPr lang="en-US" sz="2800" dirty="0">
                <a:latin typeface="Allerton"/>
                <a:cs typeface="Allerton"/>
              </a:rPr>
              <a:t>https://team-</a:t>
            </a:r>
            <a:r>
              <a:rPr lang="en-US" sz="2800" dirty="0" err="1">
                <a:latin typeface="Allerton"/>
                <a:cs typeface="Allerton"/>
              </a:rPr>
              <a:t>cymru.com</a:t>
            </a:r>
            <a:r>
              <a:rPr lang="en-US" sz="2800" dirty="0">
                <a:latin typeface="Allerton"/>
                <a:cs typeface="Allerton"/>
              </a:rPr>
              <a:t>/community-services/</a:t>
            </a:r>
            <a:r>
              <a:rPr lang="en-US" sz="2800" dirty="0" err="1">
                <a:latin typeface="Allerton"/>
                <a:cs typeface="Allerton"/>
              </a:rPr>
              <a:t>ip</a:t>
            </a:r>
            <a:r>
              <a:rPr lang="en-US" sz="2800" dirty="0">
                <a:latin typeface="Allerton"/>
                <a:cs typeface="Allerton"/>
              </a:rPr>
              <a:t>-</a:t>
            </a:r>
            <a:r>
              <a:rPr lang="en-US" sz="2800" dirty="0" err="1">
                <a:latin typeface="Allerton"/>
                <a:cs typeface="Allerton"/>
              </a:rPr>
              <a:t>asn</a:t>
            </a:r>
            <a:r>
              <a:rPr lang="en-US" sz="2800" dirty="0">
                <a:latin typeface="Allerton"/>
                <a:cs typeface="Allerton"/>
              </a:rPr>
              <a:t>-mapping/</a:t>
            </a:r>
          </a:p>
          <a:p>
            <a:pPr marL="457200" indent="-457200">
              <a:buFont typeface="Arial" panose="020B0604020202020204" pitchFamily="34" charset="0"/>
              <a:buChar char="•"/>
            </a:pPr>
            <a:r>
              <a:rPr lang="en-US" sz="2800" dirty="0">
                <a:latin typeface="Allerton"/>
                <a:cs typeface="Allerton"/>
              </a:rPr>
              <a:t>Malware Hash Registry:</a:t>
            </a:r>
          </a:p>
          <a:p>
            <a:pPr lvl="1"/>
            <a:r>
              <a:rPr lang="en-US" sz="2800" dirty="0">
                <a:latin typeface="Allerton"/>
                <a:cs typeface="Allerton"/>
              </a:rPr>
              <a:t>https://team-</a:t>
            </a:r>
            <a:r>
              <a:rPr lang="en-US" sz="2800" dirty="0" err="1">
                <a:latin typeface="Allerton"/>
                <a:cs typeface="Allerton"/>
              </a:rPr>
              <a:t>cymru.com</a:t>
            </a:r>
            <a:r>
              <a:rPr lang="en-US" sz="2800" dirty="0">
                <a:latin typeface="Allerton"/>
                <a:cs typeface="Allerton"/>
              </a:rPr>
              <a:t>/community-services/</a:t>
            </a:r>
            <a:r>
              <a:rPr lang="en-US" sz="2800" dirty="0" err="1">
                <a:latin typeface="Allerton"/>
                <a:cs typeface="Allerton"/>
              </a:rPr>
              <a:t>mhr</a:t>
            </a:r>
            <a:r>
              <a:rPr lang="en-US" sz="2800" dirty="0">
                <a:latin typeface="Allerton"/>
                <a:cs typeface="Allerton"/>
              </a:rPr>
              <a:t>/</a:t>
            </a:r>
            <a:endParaRPr lang="en-US" sz="2800" i="0" dirty="0">
              <a:latin typeface="Allerton"/>
              <a:cs typeface="Allerton"/>
            </a:endParaRPr>
          </a:p>
          <a:p>
            <a:pPr marL="457200" indent="-457200">
              <a:buFont typeface="Arial" panose="020B0604020202020204" pitchFamily="34" charset="0"/>
              <a:buChar char="•"/>
            </a:pPr>
            <a:r>
              <a:rPr lang="en-US" sz="2800" i="0" dirty="0">
                <a:latin typeface="Allerton"/>
                <a:cs typeface="Allerton"/>
              </a:rPr>
              <a:t>Dragon News Bytes:</a:t>
            </a:r>
          </a:p>
          <a:p>
            <a:pPr lvl="1"/>
            <a:r>
              <a:rPr lang="en-US" sz="2800" dirty="0">
                <a:latin typeface="Allerton"/>
                <a:cs typeface="Allerton"/>
              </a:rPr>
              <a:t>https://team-</a:t>
            </a:r>
            <a:r>
              <a:rPr lang="en-US" sz="2800" dirty="0" err="1">
                <a:latin typeface="Allerton"/>
                <a:cs typeface="Allerton"/>
              </a:rPr>
              <a:t>cymru.com</a:t>
            </a:r>
            <a:r>
              <a:rPr lang="en-US" sz="2800" dirty="0">
                <a:latin typeface="Allerton"/>
                <a:cs typeface="Allerton"/>
              </a:rPr>
              <a:t>/community-services/</a:t>
            </a:r>
            <a:r>
              <a:rPr lang="en-US" sz="2800" dirty="0" err="1">
                <a:latin typeface="Allerton"/>
                <a:cs typeface="Allerton"/>
              </a:rPr>
              <a:t>dnb</a:t>
            </a:r>
            <a:r>
              <a:rPr lang="en-US" sz="2800" dirty="0">
                <a:latin typeface="Allerton"/>
                <a:cs typeface="Allerton"/>
              </a:rPr>
              <a:t>/</a:t>
            </a:r>
            <a:endParaRPr lang="en-US" sz="2800" i="0" dirty="0">
              <a:latin typeface="Allerton"/>
              <a:cs typeface="Allerton"/>
            </a:endParaRPr>
          </a:p>
        </p:txBody>
      </p:sp>
    </p:spTree>
    <p:extLst>
      <p:ext uri="{BB962C8B-B14F-4D97-AF65-F5344CB8AC3E}">
        <p14:creationId xmlns:p14="http://schemas.microsoft.com/office/powerpoint/2010/main" val="14874358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773021" y="1778107"/>
            <a:ext cx="4462075" cy="1015785"/>
          </a:xfrm>
        </p:spPr>
        <p:txBody>
          <a:bodyPr/>
          <a:lstStyle/>
          <a:p>
            <a:r>
              <a:rPr lang="en-US" sz="60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Thank you.</a:t>
            </a:r>
          </a:p>
        </p:txBody>
      </p:sp>
    </p:spTree>
    <p:extLst>
      <p:ext uri="{BB962C8B-B14F-4D97-AF65-F5344CB8AC3E}">
        <p14:creationId xmlns:p14="http://schemas.microsoft.com/office/powerpoint/2010/main" val="240748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6ABC5D-A580-45CC-88B9-61A72F39AA10}"/>
              </a:ext>
            </a:extLst>
          </p:cNvPr>
          <p:cNvSpPr>
            <a:spLocks noGrp="1"/>
          </p:cNvSpPr>
          <p:nvPr>
            <p:ph type="title"/>
          </p:nvPr>
        </p:nvSpPr>
        <p:spPr/>
        <p:txBody>
          <a:bodyPr/>
          <a:lstStyle/>
          <a:p>
            <a:r>
              <a:rPr lang="en-US" dirty="0"/>
              <a:t>Team Cymru </a:t>
            </a:r>
            <a:r>
              <a:rPr lang="en-US" sz="1400" dirty="0"/>
              <a:t>(pronounced come-</a:t>
            </a:r>
            <a:r>
              <a:rPr lang="en-US" sz="1400" dirty="0" err="1"/>
              <a:t>ree</a:t>
            </a:r>
            <a:r>
              <a:rPr lang="en-US" sz="1400" dirty="0"/>
              <a:t>)</a:t>
            </a:r>
          </a:p>
        </p:txBody>
      </p:sp>
      <p:sp>
        <p:nvSpPr>
          <p:cNvPr id="3" name="Text Placeholder 2">
            <a:extLst>
              <a:ext uri="{FF2B5EF4-FFF2-40B4-BE49-F238E27FC236}">
                <a16:creationId xmlns:a16="http://schemas.microsoft.com/office/drawing/2014/main" id="{7AC51C47-A89C-4F3C-A043-1740B47EF892}"/>
              </a:ext>
            </a:extLst>
          </p:cNvPr>
          <p:cNvSpPr>
            <a:spLocks noGrp="1"/>
          </p:cNvSpPr>
          <p:nvPr>
            <p:ph type="body" sz="quarter" idx="11"/>
          </p:nvPr>
        </p:nvSpPr>
        <p:spPr>
          <a:xfrm>
            <a:off x="912813" y="1172976"/>
            <a:ext cx="10363200" cy="401528"/>
          </a:xfrm>
        </p:spPr>
        <p:txBody>
          <a:bodyPr/>
          <a:lstStyle/>
          <a:p>
            <a:r>
              <a:rPr lang="en-US" sz="2000" dirty="0">
                <a:latin typeface="Roboto" panose="02000000000000000000" pitchFamily="2" charset="0"/>
                <a:ea typeface="Roboto" panose="02000000000000000000" pitchFamily="2" charset="0"/>
                <a:cs typeface="Tahoma" charset="0"/>
              </a:rPr>
              <a:t>Founded in 2005</a:t>
            </a:r>
          </a:p>
          <a:p>
            <a:endParaRPr lang="en-US" dirty="0"/>
          </a:p>
        </p:txBody>
      </p:sp>
      <p:sp>
        <p:nvSpPr>
          <p:cNvPr id="5" name="Slide Number Placeholder 4">
            <a:extLst>
              <a:ext uri="{FF2B5EF4-FFF2-40B4-BE49-F238E27FC236}">
                <a16:creationId xmlns:a16="http://schemas.microsoft.com/office/drawing/2014/main" id="{FDFD415A-5DD4-465E-83D4-3556B871EDBD}"/>
              </a:ext>
            </a:extLst>
          </p:cNvPr>
          <p:cNvSpPr>
            <a:spLocks noGrp="1"/>
          </p:cNvSpPr>
          <p:nvPr>
            <p:ph type="sldNum" sz="quarter" idx="4"/>
          </p:nvPr>
        </p:nvSpPr>
        <p:spPr/>
        <p:txBody>
          <a:bodyPr/>
          <a:lstStyle/>
          <a:p>
            <a:fld id="{ED025EC6-12F2-BD4E-AD65-43BFB58C3D8F}" type="slidenum">
              <a:rPr lang="en-US" smtClean="0"/>
              <a:pPr/>
              <a:t>3</a:t>
            </a:fld>
            <a:endParaRPr lang="en-US"/>
          </a:p>
        </p:txBody>
      </p:sp>
      <p:sp>
        <p:nvSpPr>
          <p:cNvPr id="6" name="Text Placeholder 5">
            <a:extLst>
              <a:ext uri="{FF2B5EF4-FFF2-40B4-BE49-F238E27FC236}">
                <a16:creationId xmlns:a16="http://schemas.microsoft.com/office/drawing/2014/main" id="{0340E678-C61D-4069-B548-95010DC50FD5}"/>
              </a:ext>
            </a:extLst>
          </p:cNvPr>
          <p:cNvSpPr>
            <a:spLocks noGrp="1"/>
          </p:cNvSpPr>
          <p:nvPr>
            <p:ph type="body" sz="quarter" idx="10"/>
          </p:nvPr>
        </p:nvSpPr>
        <p:spPr/>
        <p:txBody>
          <a:bodyPr/>
          <a:lstStyle/>
          <a:p>
            <a:endParaRPr lang="en-US"/>
          </a:p>
        </p:txBody>
      </p:sp>
      <p:sp>
        <p:nvSpPr>
          <p:cNvPr id="7" name="Content Placeholder 6">
            <a:extLst>
              <a:ext uri="{FF2B5EF4-FFF2-40B4-BE49-F238E27FC236}">
                <a16:creationId xmlns:a16="http://schemas.microsoft.com/office/drawing/2014/main" id="{8468C71A-E98D-406B-AE85-FE0C9DECA037}"/>
              </a:ext>
            </a:extLst>
          </p:cNvPr>
          <p:cNvSpPr txBox="1">
            <a:spLocks noGrp="1"/>
          </p:cNvSpPr>
          <p:nvPr>
            <p:ph sz="quarter" idx="12"/>
          </p:nvPr>
        </p:nvSpPr>
        <p:spPr>
          <a:xfrm>
            <a:off x="912813" y="1804852"/>
            <a:ext cx="10363200" cy="5447645"/>
          </a:xfrm>
          <a:prstGeom prst="rect">
            <a:avLst/>
          </a:prstGeom>
          <a:noFill/>
        </p:spPr>
        <p:txBody>
          <a:bodyPr wrap="square" rtlCol="0">
            <a:spAutoFit/>
          </a:bodyPr>
          <a:lstStyle/>
          <a:p>
            <a:r>
              <a:rPr lang="en-US" sz="1800" b="1" dirty="0">
                <a:latin typeface="Roboto" panose="02000000000000000000" pitchFamily="2" charset="0"/>
                <a:ea typeface="Roboto" panose="02000000000000000000" pitchFamily="2" charset="0"/>
                <a:cs typeface="Tahoma" charset="0"/>
              </a:rPr>
              <a:t>Mission:</a:t>
            </a:r>
          </a:p>
          <a:p>
            <a:r>
              <a:rPr lang="en-US" sz="1800" dirty="0">
                <a:latin typeface="Roboto" panose="02000000000000000000" pitchFamily="2" charset="0"/>
                <a:ea typeface="Roboto" panose="02000000000000000000" pitchFamily="2" charset="0"/>
                <a:cs typeface="Tahoma" charset="0"/>
              </a:rPr>
              <a:t>To save and improve human lives.</a:t>
            </a:r>
          </a:p>
          <a:p>
            <a:endParaRPr lang="en-US" sz="1800" dirty="0"/>
          </a:p>
          <a:p>
            <a:pPr marL="285750" indent="-285750">
              <a:buFont typeface="Arial" panose="020B0604020202020204" pitchFamily="34" charset="0"/>
              <a:buChar char="•"/>
            </a:pPr>
            <a:r>
              <a:rPr lang="en-US" sz="1800" dirty="0">
                <a:latin typeface="Roboto" panose="02000000000000000000" pitchFamily="2" charset="0"/>
                <a:ea typeface="Roboto" panose="02000000000000000000" pitchFamily="2" charset="0"/>
                <a:cs typeface="Tahoma" charset="0"/>
              </a:rPr>
              <a:t>Free services to ISPs, hosting providers and CSIRTs</a:t>
            </a:r>
          </a:p>
          <a:p>
            <a:pPr marL="285750" indent="-285750">
              <a:buFont typeface="Arial" panose="020B0604020202020204" pitchFamily="34" charset="0"/>
              <a:buChar char="•"/>
            </a:pPr>
            <a:endParaRPr lang="en-US" sz="1800" dirty="0">
              <a:latin typeface="Roboto" panose="02000000000000000000" pitchFamily="2" charset="0"/>
              <a:ea typeface="Roboto" panose="02000000000000000000" pitchFamily="2" charset="0"/>
              <a:cs typeface="Tahoma" charset="0"/>
            </a:endParaRPr>
          </a:p>
          <a:p>
            <a:pPr marL="285750" indent="-285750">
              <a:buFont typeface="Arial" panose="020B0604020202020204" pitchFamily="34" charset="0"/>
              <a:buChar char="•"/>
            </a:pPr>
            <a:r>
              <a:rPr lang="en-US" sz="1800" dirty="0">
                <a:latin typeface="Roboto" panose="02000000000000000000" pitchFamily="2" charset="0"/>
                <a:ea typeface="Roboto" panose="02000000000000000000" pitchFamily="2" charset="0"/>
                <a:cs typeface="Tahoma" charset="0"/>
              </a:rPr>
              <a:t>Unmatched eco-system of data sharing and collaboration partnerships worldwide</a:t>
            </a:r>
          </a:p>
          <a:p>
            <a:pPr marL="285750" indent="-285750">
              <a:buFont typeface="Arial" panose="020B0604020202020204" pitchFamily="34" charset="0"/>
              <a:buChar char="•"/>
            </a:pPr>
            <a:endParaRPr lang="en-US" sz="1800" dirty="0">
              <a:latin typeface="Roboto" panose="02000000000000000000" pitchFamily="2" charset="0"/>
              <a:ea typeface="Roboto" panose="02000000000000000000" pitchFamily="2" charset="0"/>
              <a:cs typeface="Tahoma" charset="0"/>
            </a:endParaRPr>
          </a:p>
          <a:p>
            <a:pPr marL="285750" indent="-285750">
              <a:buFont typeface="Arial" panose="020B0604020202020204" pitchFamily="34" charset="0"/>
              <a:buChar char="•"/>
            </a:pPr>
            <a:r>
              <a:rPr lang="en-US" sz="1800" dirty="0">
                <a:latin typeface="Roboto" panose="02000000000000000000" pitchFamily="2" charset="0"/>
                <a:ea typeface="Roboto" panose="02000000000000000000" pitchFamily="2" charset="0"/>
                <a:cs typeface="Tahoma" charset="0"/>
              </a:rPr>
              <a:t>Work with 130+ CSIRT teams in 86+ countries</a:t>
            </a:r>
          </a:p>
          <a:p>
            <a:pPr marL="285750" indent="-285750">
              <a:buFont typeface="Arial" panose="020B0604020202020204" pitchFamily="34" charset="0"/>
              <a:buChar char="•"/>
            </a:pPr>
            <a:endParaRPr lang="en-US" sz="1800" dirty="0">
              <a:latin typeface="Roboto" panose="02000000000000000000" pitchFamily="2" charset="0"/>
              <a:ea typeface="Roboto" panose="02000000000000000000" pitchFamily="2" charset="0"/>
              <a:cs typeface="Tahoma" charset="0"/>
            </a:endParaRPr>
          </a:p>
          <a:p>
            <a:pPr marL="285750" indent="-285750">
              <a:buFont typeface="Arial" panose="020B0604020202020204" pitchFamily="34" charset="0"/>
              <a:buChar char="•"/>
            </a:pPr>
            <a:r>
              <a:rPr lang="en-US" sz="1800" dirty="0">
                <a:latin typeface="Roboto" panose="02000000000000000000" pitchFamily="2" charset="0"/>
                <a:ea typeface="Roboto" panose="02000000000000000000" pitchFamily="2" charset="0"/>
                <a:cs typeface="Tahoma" charset="0"/>
              </a:rPr>
              <a:t>Relied on by many security vendors, Fortune 100 companies, and public sector teams.</a:t>
            </a:r>
          </a:p>
          <a:p>
            <a:endParaRPr lang="en-US" sz="1800" b="1" dirty="0">
              <a:latin typeface="Roboto" panose="02000000000000000000" pitchFamily="2" charset="0"/>
              <a:ea typeface="Roboto" panose="02000000000000000000" pitchFamily="2" charset="0"/>
              <a:cs typeface="Tahoma" charset="0"/>
            </a:endParaRPr>
          </a:p>
          <a:p>
            <a:endParaRPr lang="en-US" sz="1800" b="1" dirty="0">
              <a:latin typeface="Roboto" panose="02000000000000000000" pitchFamily="2" charset="0"/>
              <a:ea typeface="Roboto" panose="02000000000000000000" pitchFamily="2" charset="0"/>
              <a:cs typeface="Tahoma" charset="0"/>
            </a:endParaRPr>
          </a:p>
          <a:p>
            <a:endParaRPr lang="en-US" sz="1800" dirty="0">
              <a:latin typeface="Roboto" panose="02000000000000000000" pitchFamily="2" charset="0"/>
              <a:ea typeface="Roboto" panose="02000000000000000000" pitchFamily="2" charset="0"/>
              <a:cs typeface="Tahoma" charset="0"/>
            </a:endParaRPr>
          </a:p>
        </p:txBody>
      </p:sp>
      <p:pic>
        <p:nvPicPr>
          <p:cNvPr id="8" name="Picture 7" descr="A picture containing lamp&#10;&#10;Description automatically generated">
            <a:extLst>
              <a:ext uri="{FF2B5EF4-FFF2-40B4-BE49-F238E27FC236}">
                <a16:creationId xmlns:a16="http://schemas.microsoft.com/office/drawing/2014/main" id="{0B21E145-CBC3-437C-A9B9-4E48BE98FEAD}"/>
              </a:ext>
            </a:extLst>
          </p:cNvPr>
          <p:cNvPicPr>
            <a:picLocks noChangeAspect="1"/>
          </p:cNvPicPr>
          <p:nvPr/>
        </p:nvPicPr>
        <p:blipFill rotWithShape="1">
          <a:blip r:embed="rId2"/>
          <a:srcRect t="19518" b="20622"/>
          <a:stretch/>
        </p:blipFill>
        <p:spPr>
          <a:xfrm>
            <a:off x="10168127" y="188415"/>
            <a:ext cx="1467915" cy="471607"/>
          </a:xfrm>
          <a:prstGeom prst="rect">
            <a:avLst/>
          </a:prstGeom>
        </p:spPr>
      </p:pic>
    </p:spTree>
    <p:extLst>
      <p:ext uri="{BB962C8B-B14F-4D97-AF65-F5344CB8AC3E}">
        <p14:creationId xmlns:p14="http://schemas.microsoft.com/office/powerpoint/2010/main" val="866988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28A12-2DB2-49AB-8508-E214B681BD06}"/>
              </a:ext>
            </a:extLst>
          </p:cNvPr>
          <p:cNvSpPr>
            <a:spLocks noGrp="1"/>
          </p:cNvSpPr>
          <p:nvPr>
            <p:ph type="title"/>
          </p:nvPr>
        </p:nvSpPr>
        <p:spPr/>
        <p:txBody>
          <a:bodyPr/>
          <a:lstStyle/>
          <a:p>
            <a:r>
              <a:rPr lang="en-US" dirty="0"/>
              <a:t>Community Services</a:t>
            </a:r>
          </a:p>
        </p:txBody>
      </p:sp>
      <p:sp>
        <p:nvSpPr>
          <p:cNvPr id="4" name="Slide Number Placeholder 3">
            <a:extLst>
              <a:ext uri="{FF2B5EF4-FFF2-40B4-BE49-F238E27FC236}">
                <a16:creationId xmlns:a16="http://schemas.microsoft.com/office/drawing/2014/main" id="{97EB785E-2C8B-4893-82F0-F2D40F2CB662}"/>
              </a:ext>
            </a:extLst>
          </p:cNvPr>
          <p:cNvSpPr>
            <a:spLocks noGrp="1"/>
          </p:cNvSpPr>
          <p:nvPr>
            <p:ph type="sldNum" sz="quarter" idx="4"/>
          </p:nvPr>
        </p:nvSpPr>
        <p:spPr/>
        <p:txBody>
          <a:bodyPr/>
          <a:lstStyle/>
          <a:p>
            <a:fld id="{ED025EC6-12F2-BD4E-AD65-43BFB58C3D8F}" type="slidenum">
              <a:rPr lang="en-US" smtClean="0">
                <a:latin typeface="Roboto" panose="02000000000000000000" pitchFamily="2" charset="0"/>
                <a:ea typeface="Roboto" panose="02000000000000000000" pitchFamily="2" charset="0"/>
              </a:rPr>
              <a:pPr/>
              <a:t>4</a:t>
            </a:fld>
            <a:endParaRPr lang="en-US">
              <a:latin typeface="Roboto" panose="02000000000000000000" pitchFamily="2" charset="0"/>
              <a:ea typeface="Roboto" panose="02000000000000000000" pitchFamily="2" charset="0"/>
            </a:endParaRPr>
          </a:p>
        </p:txBody>
      </p:sp>
      <p:graphicFrame>
        <p:nvGraphicFramePr>
          <p:cNvPr id="6" name="Diagram 5">
            <a:extLst>
              <a:ext uri="{FF2B5EF4-FFF2-40B4-BE49-F238E27FC236}">
                <a16:creationId xmlns:a16="http://schemas.microsoft.com/office/drawing/2014/main" id="{69C9D732-751F-462A-AF83-3A4D8BE28114}"/>
              </a:ext>
            </a:extLst>
          </p:cNvPr>
          <p:cNvGraphicFramePr/>
          <p:nvPr>
            <p:extLst>
              <p:ext uri="{D42A27DB-BD31-4B8C-83A1-F6EECF244321}">
                <p14:modId xmlns:p14="http://schemas.microsoft.com/office/powerpoint/2010/main" val="71283630"/>
              </p:ext>
            </p:extLst>
          </p:nvPr>
        </p:nvGraphicFramePr>
        <p:xfrm>
          <a:off x="1" y="1252329"/>
          <a:ext cx="12188824" cy="54172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descr="A picture containing lamp&#10;&#10;Description automatically generated">
            <a:extLst>
              <a:ext uri="{FF2B5EF4-FFF2-40B4-BE49-F238E27FC236}">
                <a16:creationId xmlns:a16="http://schemas.microsoft.com/office/drawing/2014/main" id="{CA07BDC2-6318-4A68-800D-A86E44A69A9D}"/>
              </a:ext>
            </a:extLst>
          </p:cNvPr>
          <p:cNvPicPr>
            <a:picLocks noChangeAspect="1"/>
          </p:cNvPicPr>
          <p:nvPr/>
        </p:nvPicPr>
        <p:blipFill rotWithShape="1">
          <a:blip r:embed="rId8"/>
          <a:srcRect t="19518" b="20622"/>
          <a:stretch/>
        </p:blipFill>
        <p:spPr>
          <a:xfrm>
            <a:off x="10168127" y="188415"/>
            <a:ext cx="1467915" cy="471607"/>
          </a:xfrm>
          <a:prstGeom prst="rect">
            <a:avLst/>
          </a:prstGeom>
        </p:spPr>
      </p:pic>
    </p:spTree>
    <p:extLst>
      <p:ext uri="{BB962C8B-B14F-4D97-AF65-F5344CB8AC3E}">
        <p14:creationId xmlns:p14="http://schemas.microsoft.com/office/powerpoint/2010/main" val="3009566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28A12-2DB2-49AB-8508-E214B681BD06}"/>
              </a:ext>
            </a:extLst>
          </p:cNvPr>
          <p:cNvSpPr>
            <a:spLocks noGrp="1"/>
          </p:cNvSpPr>
          <p:nvPr>
            <p:ph type="title"/>
          </p:nvPr>
        </p:nvSpPr>
        <p:spPr>
          <a:xfrm>
            <a:off x="621499" y="316236"/>
            <a:ext cx="10363200" cy="836405"/>
          </a:xfrm>
        </p:spPr>
        <p:txBody>
          <a:bodyPr/>
          <a:lstStyle/>
          <a:p>
            <a:r>
              <a:rPr lang="en-US" dirty="0" err="1"/>
              <a:t>NimbusTM</a:t>
            </a:r>
            <a:endParaRPr lang="en-US" dirty="0"/>
          </a:p>
        </p:txBody>
      </p:sp>
      <p:sp>
        <p:nvSpPr>
          <p:cNvPr id="4" name="Slide Number Placeholder 3">
            <a:extLst>
              <a:ext uri="{FF2B5EF4-FFF2-40B4-BE49-F238E27FC236}">
                <a16:creationId xmlns:a16="http://schemas.microsoft.com/office/drawing/2014/main" id="{97EB785E-2C8B-4893-82F0-F2D40F2CB662}"/>
              </a:ext>
            </a:extLst>
          </p:cNvPr>
          <p:cNvSpPr>
            <a:spLocks noGrp="1"/>
          </p:cNvSpPr>
          <p:nvPr>
            <p:ph type="sldNum" sz="quarter" idx="4"/>
          </p:nvPr>
        </p:nvSpPr>
        <p:spPr/>
        <p:txBody>
          <a:bodyPr/>
          <a:lstStyle/>
          <a:p>
            <a:fld id="{ED025EC6-12F2-BD4E-AD65-43BFB58C3D8F}" type="slidenum">
              <a:rPr lang="en-US" smtClean="0">
                <a:latin typeface="Roboto" panose="02000000000000000000" pitchFamily="2" charset="0"/>
                <a:ea typeface="Roboto" panose="02000000000000000000" pitchFamily="2" charset="0"/>
              </a:rPr>
              <a:pPr/>
              <a:t>5</a:t>
            </a:fld>
            <a:endParaRPr lang="en-US">
              <a:latin typeface="Roboto" panose="02000000000000000000" pitchFamily="2" charset="0"/>
              <a:ea typeface="Roboto" panose="02000000000000000000" pitchFamily="2" charset="0"/>
            </a:endParaRPr>
          </a:p>
        </p:txBody>
      </p:sp>
      <p:pic>
        <p:nvPicPr>
          <p:cNvPr id="5" name="Picture 4" descr="A picture containing lamp&#10;&#10;Description automatically generated">
            <a:extLst>
              <a:ext uri="{FF2B5EF4-FFF2-40B4-BE49-F238E27FC236}">
                <a16:creationId xmlns:a16="http://schemas.microsoft.com/office/drawing/2014/main" id="{CA07BDC2-6318-4A68-800D-A86E44A69A9D}"/>
              </a:ext>
            </a:extLst>
          </p:cNvPr>
          <p:cNvPicPr>
            <a:picLocks noChangeAspect="1"/>
          </p:cNvPicPr>
          <p:nvPr/>
        </p:nvPicPr>
        <p:blipFill rotWithShape="1">
          <a:blip r:embed="rId3"/>
          <a:srcRect t="19518" b="20622"/>
          <a:stretch/>
        </p:blipFill>
        <p:spPr>
          <a:xfrm>
            <a:off x="10168127" y="188415"/>
            <a:ext cx="1467915" cy="471607"/>
          </a:xfrm>
          <a:prstGeom prst="rect">
            <a:avLst/>
          </a:prstGeom>
        </p:spPr>
      </p:pic>
      <p:sp>
        <p:nvSpPr>
          <p:cNvPr id="9" name="Content Placeholder 6">
            <a:extLst>
              <a:ext uri="{FF2B5EF4-FFF2-40B4-BE49-F238E27FC236}">
                <a16:creationId xmlns:a16="http://schemas.microsoft.com/office/drawing/2014/main" id="{61561883-D020-BB49-8CE6-3651F0099E73}"/>
              </a:ext>
            </a:extLst>
          </p:cNvPr>
          <p:cNvSpPr txBox="1">
            <a:spLocks/>
          </p:cNvSpPr>
          <p:nvPr/>
        </p:nvSpPr>
        <p:spPr>
          <a:xfrm>
            <a:off x="538884" y="944487"/>
            <a:ext cx="10363200" cy="2092881"/>
          </a:xfrm>
          <a:prstGeom prst="rect">
            <a:avLst/>
          </a:prstGeom>
          <a:noFill/>
        </p:spPr>
        <p:txBody>
          <a:bodyPr wrap="square" rtlCol="0">
            <a:spAutoFit/>
          </a:bodyPr>
          <a:lstStyle>
            <a:lvl1pPr marL="182880" indent="-182880" algn="l" defTabSz="914400" rtl="0" eaLnBrk="1" latinLnBrk="0" hangingPunct="1">
              <a:lnSpc>
                <a:spcPct val="100000"/>
              </a:lnSpc>
              <a:spcBef>
                <a:spcPts val="0"/>
              </a:spcBef>
              <a:spcAft>
                <a:spcPts val="1200"/>
              </a:spcAft>
              <a:buClr>
                <a:schemeClr val="accent2"/>
              </a:buClr>
              <a:buFont typeface="Arial" charset="0"/>
              <a:buChar char="•"/>
              <a:defRPr sz="2000" kern="1200" baseline="0">
                <a:solidFill>
                  <a:schemeClr val="tx1"/>
                </a:solidFill>
                <a:latin typeface="Roboto" panose="02000000000000000000" pitchFamily="2" charset="0"/>
                <a:ea typeface="Roboto" panose="02000000000000000000" pitchFamily="2" charset="0"/>
                <a:cs typeface="Tahoma" charset="0"/>
              </a:defRPr>
            </a:lvl1pPr>
            <a:lvl2pPr marL="365125" indent="-182563" algn="l" defTabSz="914400" rtl="0" eaLnBrk="1" latinLnBrk="0" hangingPunct="1">
              <a:lnSpc>
                <a:spcPct val="100000"/>
              </a:lnSpc>
              <a:spcBef>
                <a:spcPts val="0"/>
              </a:spcBef>
              <a:spcAft>
                <a:spcPts val="600"/>
              </a:spcAft>
              <a:buClr>
                <a:schemeClr val="accent4"/>
              </a:buClr>
              <a:buFont typeface="Arial" charset="0"/>
              <a:buChar char="•"/>
              <a:tabLst/>
              <a:defRPr sz="2000" kern="1200" baseline="0">
                <a:solidFill>
                  <a:schemeClr val="tx1"/>
                </a:solidFill>
                <a:latin typeface="Roboto" panose="02000000000000000000" pitchFamily="2" charset="0"/>
                <a:ea typeface="Roboto" panose="02000000000000000000" pitchFamily="2" charset="0"/>
                <a:cs typeface="Tahoma" charset="0"/>
              </a:defRPr>
            </a:lvl2pPr>
            <a:lvl3pPr marL="548640" indent="-182880" algn="l" defTabSz="914400" rtl="0" eaLnBrk="1" latinLnBrk="0" hangingPunct="1">
              <a:lnSpc>
                <a:spcPct val="100000"/>
              </a:lnSpc>
              <a:spcBef>
                <a:spcPts val="0"/>
              </a:spcBef>
              <a:spcAft>
                <a:spcPts val="600"/>
              </a:spcAft>
              <a:buClr>
                <a:schemeClr val="accent4"/>
              </a:buClr>
              <a:buFont typeface="Arial" charset="0"/>
              <a:buChar char="•"/>
              <a:tabLst/>
              <a:defRPr sz="2000" kern="1200" baseline="0">
                <a:solidFill>
                  <a:schemeClr val="tx1"/>
                </a:solidFill>
                <a:latin typeface="Roboto" panose="02000000000000000000" pitchFamily="2" charset="0"/>
                <a:ea typeface="Roboto" panose="02000000000000000000" pitchFamily="2" charset="0"/>
                <a:cs typeface="Tahoma" charset="0"/>
              </a:defRPr>
            </a:lvl3pPr>
            <a:lvl4pPr marL="731520" indent="-182880" algn="l" defTabSz="914400" rtl="0" eaLnBrk="1" latinLnBrk="0" hangingPunct="1">
              <a:lnSpc>
                <a:spcPct val="100000"/>
              </a:lnSpc>
              <a:spcBef>
                <a:spcPts val="0"/>
              </a:spcBef>
              <a:spcAft>
                <a:spcPts val="600"/>
              </a:spcAft>
              <a:buClr>
                <a:schemeClr val="accent4"/>
              </a:buClr>
              <a:buFont typeface="Arial" charset="0"/>
              <a:buChar char="•"/>
              <a:tabLst/>
              <a:defRPr sz="2000" kern="1200" baseline="0">
                <a:solidFill>
                  <a:schemeClr val="tx1"/>
                </a:solidFill>
                <a:latin typeface="Roboto" panose="02000000000000000000" pitchFamily="2" charset="0"/>
                <a:ea typeface="Roboto" panose="02000000000000000000" pitchFamily="2" charset="0"/>
                <a:cs typeface="Tahoma" charset="0"/>
              </a:defRPr>
            </a:lvl4pPr>
            <a:lvl5pPr marL="914400" indent="-182880" algn="l" defTabSz="914400" rtl="0" eaLnBrk="1" latinLnBrk="0" hangingPunct="1">
              <a:lnSpc>
                <a:spcPct val="100000"/>
              </a:lnSpc>
              <a:spcBef>
                <a:spcPts val="0"/>
              </a:spcBef>
              <a:spcAft>
                <a:spcPts val="600"/>
              </a:spcAft>
              <a:buClr>
                <a:schemeClr val="accent4"/>
              </a:buClr>
              <a:buFont typeface="Arial" charset="0"/>
              <a:buChar char="•"/>
              <a:tabLst/>
              <a:defRPr sz="2000" kern="1200" baseline="0">
                <a:solidFill>
                  <a:schemeClr val="tx1"/>
                </a:solidFill>
                <a:latin typeface="Roboto" panose="02000000000000000000" pitchFamily="2" charset="0"/>
                <a:ea typeface="Roboto" panose="02000000000000000000" pitchFamily="2" charset="0"/>
                <a:cs typeface="Tahoma"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en-US" sz="1800" dirty="0"/>
              <a:t>Cloud based collector, built on Elastic / Kibana. </a:t>
            </a:r>
          </a:p>
          <a:p>
            <a:pPr marL="285750" indent="-285750">
              <a:buFont typeface="Arial" panose="020B0604020202020204" pitchFamily="34" charset="0"/>
              <a:buChar char="•"/>
            </a:pPr>
            <a:r>
              <a:rPr lang="en-US" sz="1800" dirty="0"/>
              <a:t>Free to use for ISPs, hosting providers and CSIRTs.</a:t>
            </a:r>
          </a:p>
          <a:p>
            <a:pPr marL="285750" indent="-285750">
              <a:buFont typeface="Arial" panose="020B0604020202020204" pitchFamily="34" charset="0"/>
              <a:buChar char="•"/>
            </a:pPr>
            <a:r>
              <a:rPr lang="en-US" sz="1800" dirty="0"/>
              <a:t>Correlates flow data with reputation feeds.</a:t>
            </a:r>
          </a:p>
          <a:p>
            <a:pPr marL="285750" indent="-285750">
              <a:buFont typeface="Arial" panose="020B0604020202020204" pitchFamily="34" charset="0"/>
              <a:buChar char="•"/>
            </a:pPr>
            <a:r>
              <a:rPr lang="en-US" sz="1800" b="1" dirty="0"/>
              <a:t>Sign Up Today: </a:t>
            </a:r>
            <a:r>
              <a:rPr lang="en-US" sz="1800" b="1" dirty="0">
                <a:hlinkClick r:id="rId4"/>
              </a:rPr>
              <a:t>https://team-</a:t>
            </a:r>
            <a:r>
              <a:rPr lang="en-US" sz="1800" b="1" dirty="0" err="1">
                <a:hlinkClick r:id="rId4"/>
              </a:rPr>
              <a:t>cymru.com</a:t>
            </a:r>
            <a:r>
              <a:rPr lang="en-US" sz="1800" b="1" dirty="0">
                <a:hlinkClick r:id="rId4"/>
              </a:rPr>
              <a:t>/community-services/nimbus-threat-monitor/</a:t>
            </a:r>
            <a:endParaRPr lang="en-US" sz="1800" b="1" dirty="0"/>
          </a:p>
          <a:p>
            <a:endParaRPr lang="en-US" sz="1800" dirty="0"/>
          </a:p>
        </p:txBody>
      </p:sp>
      <p:pic>
        <p:nvPicPr>
          <p:cNvPr id="10" name="Picture 9" descr="Graphical user interface, application&#10;&#10;Description automatically generated">
            <a:extLst>
              <a:ext uri="{FF2B5EF4-FFF2-40B4-BE49-F238E27FC236}">
                <a16:creationId xmlns:a16="http://schemas.microsoft.com/office/drawing/2014/main" id="{E5676451-91F2-9F4F-BD94-B1EAC936A033}"/>
              </a:ext>
            </a:extLst>
          </p:cNvPr>
          <p:cNvPicPr>
            <a:picLocks noChangeAspect="1"/>
          </p:cNvPicPr>
          <p:nvPr/>
        </p:nvPicPr>
        <p:blipFill>
          <a:blip r:embed="rId5"/>
          <a:stretch>
            <a:fillRect/>
          </a:stretch>
        </p:blipFill>
        <p:spPr>
          <a:xfrm>
            <a:off x="0" y="3037368"/>
            <a:ext cx="12188825" cy="3684107"/>
          </a:xfrm>
          <a:prstGeom prst="rect">
            <a:avLst/>
          </a:prstGeom>
        </p:spPr>
      </p:pic>
    </p:spTree>
    <p:extLst>
      <p:ext uri="{BB962C8B-B14F-4D97-AF65-F5344CB8AC3E}">
        <p14:creationId xmlns:p14="http://schemas.microsoft.com/office/powerpoint/2010/main" val="2654881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Can 21">
            <a:extLst>
              <a:ext uri="{FF2B5EF4-FFF2-40B4-BE49-F238E27FC236}">
                <a16:creationId xmlns:a16="http://schemas.microsoft.com/office/drawing/2014/main" id="{7EBBB0E6-72D8-B748-86BC-CABFC042CAD2}"/>
              </a:ext>
            </a:extLst>
          </p:cNvPr>
          <p:cNvSpPr/>
          <p:nvPr/>
        </p:nvSpPr>
        <p:spPr>
          <a:xfrm rot="16200000">
            <a:off x="4275306" y="1715813"/>
            <a:ext cx="356019" cy="1105032"/>
          </a:xfrm>
          <a:prstGeom prst="can">
            <a:avLst/>
          </a:prstGeom>
          <a:solidFill>
            <a:srgbClr val="8BB7F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2000">
              <a:latin typeface="Tahoma" charset="0"/>
              <a:ea typeface="Tahoma" charset="0"/>
              <a:cs typeface="Tahoma" charset="0"/>
            </a:endParaRPr>
          </a:p>
        </p:txBody>
      </p:sp>
      <p:sp>
        <p:nvSpPr>
          <p:cNvPr id="2" name="Title 1">
            <a:extLst>
              <a:ext uri="{FF2B5EF4-FFF2-40B4-BE49-F238E27FC236}">
                <a16:creationId xmlns:a16="http://schemas.microsoft.com/office/drawing/2014/main" id="{A6328A12-2DB2-49AB-8508-E214B681BD06}"/>
              </a:ext>
            </a:extLst>
          </p:cNvPr>
          <p:cNvSpPr>
            <a:spLocks noGrp="1"/>
          </p:cNvSpPr>
          <p:nvPr>
            <p:ph type="title"/>
          </p:nvPr>
        </p:nvSpPr>
        <p:spPr/>
        <p:txBody>
          <a:bodyPr/>
          <a:lstStyle/>
          <a:p>
            <a:r>
              <a:rPr lang="en-US" dirty="0"/>
              <a:t>Flow Data – How it works…</a:t>
            </a:r>
          </a:p>
        </p:txBody>
      </p:sp>
      <p:pic>
        <p:nvPicPr>
          <p:cNvPr id="5" name="Picture 4" descr="A picture containing lamp&#10;&#10;Description automatically generated">
            <a:extLst>
              <a:ext uri="{FF2B5EF4-FFF2-40B4-BE49-F238E27FC236}">
                <a16:creationId xmlns:a16="http://schemas.microsoft.com/office/drawing/2014/main" id="{CA07BDC2-6318-4A68-800D-A86E44A69A9D}"/>
              </a:ext>
            </a:extLst>
          </p:cNvPr>
          <p:cNvPicPr>
            <a:picLocks noChangeAspect="1"/>
          </p:cNvPicPr>
          <p:nvPr/>
        </p:nvPicPr>
        <p:blipFill rotWithShape="1">
          <a:blip r:embed="rId3"/>
          <a:srcRect t="19518" b="20622"/>
          <a:stretch/>
        </p:blipFill>
        <p:spPr>
          <a:xfrm>
            <a:off x="10168127" y="188415"/>
            <a:ext cx="1467915" cy="471607"/>
          </a:xfrm>
          <a:prstGeom prst="rect">
            <a:avLst/>
          </a:prstGeom>
        </p:spPr>
      </p:pic>
      <p:sp>
        <p:nvSpPr>
          <p:cNvPr id="3" name="Can 2">
            <a:extLst>
              <a:ext uri="{FF2B5EF4-FFF2-40B4-BE49-F238E27FC236}">
                <a16:creationId xmlns:a16="http://schemas.microsoft.com/office/drawing/2014/main" id="{8C06F564-ACFE-3A4A-8414-1C116D5D8835}"/>
              </a:ext>
            </a:extLst>
          </p:cNvPr>
          <p:cNvSpPr/>
          <p:nvPr/>
        </p:nvSpPr>
        <p:spPr>
          <a:xfrm rot="5400000">
            <a:off x="7081632" y="1715813"/>
            <a:ext cx="356019" cy="1105032"/>
          </a:xfrm>
          <a:prstGeom prst="can">
            <a:avLst/>
          </a:prstGeom>
          <a:solidFill>
            <a:srgbClr val="8BB7F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2000">
              <a:latin typeface="Tahoma" charset="0"/>
              <a:ea typeface="Tahoma" charset="0"/>
              <a:cs typeface="Tahoma" charset="0"/>
            </a:endParaRPr>
          </a:p>
        </p:txBody>
      </p:sp>
      <p:cxnSp>
        <p:nvCxnSpPr>
          <p:cNvPr id="9" name="Straight Connector 8">
            <a:extLst>
              <a:ext uri="{FF2B5EF4-FFF2-40B4-BE49-F238E27FC236}">
                <a16:creationId xmlns:a16="http://schemas.microsoft.com/office/drawing/2014/main" id="{13BD55DF-4D65-6646-94A8-2D5FFF07FA07}"/>
              </a:ext>
            </a:extLst>
          </p:cNvPr>
          <p:cNvCxnSpPr/>
          <p:nvPr/>
        </p:nvCxnSpPr>
        <p:spPr bwMode="auto">
          <a:xfrm>
            <a:off x="9442103" y="2265745"/>
            <a:ext cx="815944" cy="2584"/>
          </a:xfrm>
          <a:prstGeom prst="line">
            <a:avLst/>
          </a:prstGeom>
          <a:solidFill>
            <a:srgbClr val="0183B7"/>
          </a:solidFill>
          <a:ln w="76200" cap="flat" cmpd="sng" algn="ctr">
            <a:solidFill>
              <a:srgbClr val="C00000"/>
            </a:solidFill>
            <a:prstDash val="solid"/>
            <a:round/>
            <a:headEnd type="none" w="med" len="med"/>
            <a:tailEnd type="none" w="med" len="med"/>
          </a:ln>
          <a:effectLst/>
        </p:spPr>
      </p:cxnSp>
      <p:sp>
        <p:nvSpPr>
          <p:cNvPr id="10" name="Trapezoid 9">
            <a:extLst>
              <a:ext uri="{FF2B5EF4-FFF2-40B4-BE49-F238E27FC236}">
                <a16:creationId xmlns:a16="http://schemas.microsoft.com/office/drawing/2014/main" id="{77C0A2B7-2735-3D49-B64B-247C0B81CFC0}"/>
              </a:ext>
            </a:extLst>
          </p:cNvPr>
          <p:cNvSpPr/>
          <p:nvPr/>
        </p:nvSpPr>
        <p:spPr>
          <a:xfrm>
            <a:off x="1743355" y="3007581"/>
            <a:ext cx="8226248" cy="988512"/>
          </a:xfrm>
          <a:prstGeom prst="trapezoid">
            <a:avLst>
              <a:gd name="adj" fmla="val 416092"/>
            </a:avLst>
          </a:prstGeom>
          <a:gradFill>
            <a:gsLst>
              <a:gs pos="0">
                <a:schemeClr val="bg1">
                  <a:lumMod val="50000"/>
                </a:schemeClr>
              </a:gs>
              <a:gs pos="100000">
                <a:srgbClr val="000000">
                  <a:alpha val="0"/>
                </a:srgbClr>
              </a:gs>
            </a:gsLst>
            <a:lin ang="5400000" scaled="0"/>
          </a:gra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en-US" sz="1600" dirty="0">
              <a:solidFill>
                <a:srgbClr val="8E909E"/>
              </a:solidFill>
            </a:endParaRPr>
          </a:p>
        </p:txBody>
      </p:sp>
      <p:graphicFrame>
        <p:nvGraphicFramePr>
          <p:cNvPr id="6" name="Table 6">
            <a:extLst>
              <a:ext uri="{FF2B5EF4-FFF2-40B4-BE49-F238E27FC236}">
                <a16:creationId xmlns:a16="http://schemas.microsoft.com/office/drawing/2014/main" id="{4D8143BC-BCEC-924E-AF8F-5427B476C9FD}"/>
              </a:ext>
            </a:extLst>
          </p:cNvPr>
          <p:cNvGraphicFramePr>
            <a:graphicFrameLocks noGrp="1"/>
          </p:cNvGraphicFramePr>
          <p:nvPr>
            <p:extLst>
              <p:ext uri="{D42A27DB-BD31-4B8C-83A1-F6EECF244321}">
                <p14:modId xmlns:p14="http://schemas.microsoft.com/office/powerpoint/2010/main" val="2911785842"/>
              </p:ext>
            </p:extLst>
          </p:nvPr>
        </p:nvGraphicFramePr>
        <p:xfrm>
          <a:off x="208722" y="4511680"/>
          <a:ext cx="11787811" cy="1081885"/>
        </p:xfrm>
        <a:graphic>
          <a:graphicData uri="http://schemas.openxmlformats.org/drawingml/2006/table">
            <a:tbl>
              <a:tblPr firstRow="1" bandRow="1">
                <a:tableStyleId>{91EBBBCC-DAD2-459C-BE2E-F6DE35CF9A28}</a:tableStyleId>
              </a:tblPr>
              <a:tblGrid>
                <a:gridCol w="1683973">
                  <a:extLst>
                    <a:ext uri="{9D8B030D-6E8A-4147-A177-3AD203B41FA5}">
                      <a16:colId xmlns:a16="http://schemas.microsoft.com/office/drawing/2014/main" val="3818502040"/>
                    </a:ext>
                  </a:extLst>
                </a:gridCol>
                <a:gridCol w="1683973">
                  <a:extLst>
                    <a:ext uri="{9D8B030D-6E8A-4147-A177-3AD203B41FA5}">
                      <a16:colId xmlns:a16="http://schemas.microsoft.com/office/drawing/2014/main" val="4201358352"/>
                    </a:ext>
                  </a:extLst>
                </a:gridCol>
                <a:gridCol w="1683973">
                  <a:extLst>
                    <a:ext uri="{9D8B030D-6E8A-4147-A177-3AD203B41FA5}">
                      <a16:colId xmlns:a16="http://schemas.microsoft.com/office/drawing/2014/main" val="2877181835"/>
                    </a:ext>
                  </a:extLst>
                </a:gridCol>
                <a:gridCol w="1683973">
                  <a:extLst>
                    <a:ext uri="{9D8B030D-6E8A-4147-A177-3AD203B41FA5}">
                      <a16:colId xmlns:a16="http://schemas.microsoft.com/office/drawing/2014/main" val="823679382"/>
                    </a:ext>
                  </a:extLst>
                </a:gridCol>
                <a:gridCol w="1683973">
                  <a:extLst>
                    <a:ext uri="{9D8B030D-6E8A-4147-A177-3AD203B41FA5}">
                      <a16:colId xmlns:a16="http://schemas.microsoft.com/office/drawing/2014/main" val="311671042"/>
                    </a:ext>
                  </a:extLst>
                </a:gridCol>
                <a:gridCol w="1683973">
                  <a:extLst>
                    <a:ext uri="{9D8B030D-6E8A-4147-A177-3AD203B41FA5}">
                      <a16:colId xmlns:a16="http://schemas.microsoft.com/office/drawing/2014/main" val="3211677027"/>
                    </a:ext>
                  </a:extLst>
                </a:gridCol>
                <a:gridCol w="1683973">
                  <a:extLst>
                    <a:ext uri="{9D8B030D-6E8A-4147-A177-3AD203B41FA5}">
                      <a16:colId xmlns:a16="http://schemas.microsoft.com/office/drawing/2014/main" val="589850866"/>
                    </a:ext>
                  </a:extLst>
                </a:gridCol>
              </a:tblGrid>
              <a:tr h="351361">
                <a:tc>
                  <a:txBody>
                    <a:bodyPr/>
                    <a:lstStyle/>
                    <a:p>
                      <a:pPr algn="ctr"/>
                      <a:r>
                        <a:rPr lang="en-US" sz="1400" baseline="0" dirty="0"/>
                        <a:t>Destination IP</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aseline="0" dirty="0"/>
                        <a:t>Source IP</a:t>
                      </a:r>
                    </a:p>
                    <a:p>
                      <a:pPr algn="ctr"/>
                      <a:endParaRPr lang="en-US" sz="1400" baseline="0" dirty="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a:r>
                        <a:rPr lang="en-US" sz="1400" baseline="0" dirty="0"/>
                        <a:t>Destination Port</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a:r>
                        <a:rPr lang="en-US" sz="1400" baseline="0" dirty="0"/>
                        <a:t>Source port</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a:r>
                        <a:rPr lang="en-US" sz="1400" baseline="0" dirty="0"/>
                        <a:t>Source Interface</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a:r>
                        <a:rPr lang="en-US" sz="1400" baseline="0" dirty="0"/>
                        <a:t>Protocol</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a:r>
                        <a:rPr lang="en-US" sz="1400" baseline="0" dirty="0"/>
                        <a:t>Bytes</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04518390"/>
                  </a:ext>
                </a:extLst>
              </a:tr>
              <a:tr h="563725">
                <a:tc>
                  <a:txBody>
                    <a:bodyPr/>
                    <a:lstStyle/>
                    <a:p>
                      <a:pPr algn="ctr"/>
                      <a:r>
                        <a:rPr lang="en-US" dirty="0"/>
                        <a:t>8.8.8.8</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a:t>1.1.1.1</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a:r>
                        <a:rPr lang="en-US" dirty="0"/>
                        <a:t>80</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a:r>
                        <a:rPr lang="en-US" dirty="0"/>
                        <a:t>65000</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a:r>
                        <a:rPr lang="en-US" dirty="0"/>
                        <a:t>1</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a:r>
                        <a:rPr lang="en-US" dirty="0"/>
                        <a:t>TCP</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a:r>
                        <a:rPr lang="en-US" dirty="0"/>
                        <a:t>100</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91513142"/>
                  </a:ext>
                </a:extLst>
              </a:tr>
            </a:tbl>
          </a:graphicData>
        </a:graphic>
      </p:graphicFrame>
      <p:cxnSp>
        <p:nvCxnSpPr>
          <p:cNvPr id="14" name="Straight Connector 13">
            <a:extLst>
              <a:ext uri="{FF2B5EF4-FFF2-40B4-BE49-F238E27FC236}">
                <a16:creationId xmlns:a16="http://schemas.microsoft.com/office/drawing/2014/main" id="{80B176C6-2D9D-C642-B4C6-CFD78D5F5B3F}"/>
              </a:ext>
            </a:extLst>
          </p:cNvPr>
          <p:cNvCxnSpPr/>
          <p:nvPr/>
        </p:nvCxnSpPr>
        <p:spPr bwMode="auto">
          <a:xfrm>
            <a:off x="5412832" y="2267058"/>
            <a:ext cx="815944" cy="2584"/>
          </a:xfrm>
          <a:prstGeom prst="line">
            <a:avLst/>
          </a:prstGeom>
          <a:solidFill>
            <a:srgbClr val="0183B7"/>
          </a:solidFill>
          <a:ln w="76200" cap="flat" cmpd="sng" algn="ctr">
            <a:solidFill>
              <a:srgbClr val="C00000"/>
            </a:solidFill>
            <a:prstDash val="solid"/>
            <a:round/>
            <a:headEnd type="none" w="med" len="med"/>
            <a:tailEnd type="none" w="med" len="med"/>
          </a:ln>
          <a:effectLst/>
        </p:spPr>
      </p:cxnSp>
      <p:cxnSp>
        <p:nvCxnSpPr>
          <p:cNvPr id="15" name="Straight Connector 14">
            <a:extLst>
              <a:ext uri="{FF2B5EF4-FFF2-40B4-BE49-F238E27FC236}">
                <a16:creationId xmlns:a16="http://schemas.microsoft.com/office/drawing/2014/main" id="{5546B17E-5AF2-D54E-ACB0-D4B2BC119D18}"/>
              </a:ext>
            </a:extLst>
          </p:cNvPr>
          <p:cNvCxnSpPr/>
          <p:nvPr/>
        </p:nvCxnSpPr>
        <p:spPr bwMode="auto">
          <a:xfrm>
            <a:off x="5359474" y="2275505"/>
            <a:ext cx="815944" cy="2584"/>
          </a:xfrm>
          <a:prstGeom prst="line">
            <a:avLst/>
          </a:prstGeom>
          <a:solidFill>
            <a:srgbClr val="0183B7"/>
          </a:solidFill>
          <a:ln w="76200" cap="flat" cmpd="sng" algn="ctr">
            <a:solidFill>
              <a:srgbClr val="C00000"/>
            </a:solidFill>
            <a:prstDash val="solid"/>
            <a:round/>
            <a:headEnd type="none" w="med" len="med"/>
            <a:tailEnd type="none" w="med" len="med"/>
          </a:ln>
          <a:effectLst/>
        </p:spPr>
      </p:cxnSp>
      <p:pic>
        <p:nvPicPr>
          <p:cNvPr id="1026" name="Picture 2" descr="Router Icons - Free Download, PNG and SVG">
            <a:extLst>
              <a:ext uri="{FF2B5EF4-FFF2-40B4-BE49-F238E27FC236}">
                <a16:creationId xmlns:a16="http://schemas.microsoft.com/office/drawing/2014/main" id="{D610E40F-BCEF-3340-98C2-D85141E04DB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40479" y="1252329"/>
            <a:ext cx="2032000" cy="203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7999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decel="50000" fill="hold" nodeType="clickEffect">
                                  <p:stCondLst>
                                    <p:cond delay="0"/>
                                  </p:stCondLst>
                                  <p:childTnLst>
                                    <p:animMotion origin="layout" path="M -3.16489E-6 4.44444E-6 L -0.33211 -0.00024 " pathEditMode="relative" rAng="0" ptsTypes="AA">
                                      <p:cBhvr>
                                        <p:cTn id="6" dur="2000" fill="hold"/>
                                        <p:tgtEl>
                                          <p:spTgt spid="9"/>
                                        </p:tgtEl>
                                        <p:attrNameLst>
                                          <p:attrName>ppt_x</p:attrName>
                                          <p:attrName>ppt_y</p:attrName>
                                        </p:attrNameLst>
                                      </p:cBhvr>
                                      <p:rCtr x="-16606" y="-23"/>
                                    </p:animMotion>
                                  </p:childTnLst>
                                  <p:subTnLst>
                                    <p:set>
                                      <p:cBhvr override="childStyle">
                                        <p:cTn dur="1" fill="hold" display="0" masterRel="sameClick" afterEffect="1">
                                          <p:stCondLst>
                                            <p:cond evt="end" delay="0">
                                              <p:tn val="5"/>
                                            </p:cond>
                                          </p:stCondLst>
                                        </p:cTn>
                                        <p:tgtEl>
                                          <p:spTgt spid="9"/>
                                        </p:tgtEl>
                                        <p:attrNameLst>
                                          <p:attrName>style.visibility</p:attrName>
                                        </p:attrNameLst>
                                      </p:cBhvr>
                                      <p:to>
                                        <p:strVal val="hidden"/>
                                      </p:to>
                                    </p:set>
                                  </p:subTnLst>
                                </p:cTn>
                              </p:par>
                            </p:childTnLst>
                          </p:cTn>
                        </p:par>
                        <p:par>
                          <p:cTn id="7" fill="hold">
                            <p:stCondLst>
                              <p:cond delay="2000"/>
                            </p:stCondLst>
                            <p:childTnLst>
                              <p:par>
                                <p:cTn id="8" presetID="22" presetClass="entr" presetSubtype="1" fill="hold" grpId="0" nodeType="after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up)">
                                      <p:cBhvr>
                                        <p:cTn id="10" dur="500"/>
                                        <p:tgtEl>
                                          <p:spTgt spid="10"/>
                                        </p:tgtEl>
                                      </p:cBhvr>
                                    </p:animEffect>
                                  </p:childTnLst>
                                </p:cTn>
                              </p:par>
                            </p:childTnLst>
                          </p:cTn>
                        </p:par>
                        <p:par>
                          <p:cTn id="11" fill="hold">
                            <p:stCondLst>
                              <p:cond delay="2500"/>
                            </p:stCondLst>
                            <p:childTnLst>
                              <p:par>
                                <p:cTn id="12" presetID="22" presetClass="entr" presetSubtype="4"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down)">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path" presetSubtype="0" decel="50000" fill="hold" nodeType="clickEffect">
                                  <p:stCondLst>
                                    <p:cond delay="0"/>
                                  </p:stCondLst>
                                  <p:childTnLst>
                                    <p:animMotion origin="layout" path="M 1.6671E-6 2.96296E-6 L -0.33212 -0.00023 " pathEditMode="relative" rAng="0" ptsTypes="AA">
                                      <p:cBhvr>
                                        <p:cTn id="18" dur="2000" fill="hold"/>
                                        <p:tgtEl>
                                          <p:spTgt spid="14"/>
                                        </p:tgtEl>
                                        <p:attrNameLst>
                                          <p:attrName>ppt_x</p:attrName>
                                          <p:attrName>ppt_y</p:attrName>
                                        </p:attrNameLst>
                                      </p:cBhvr>
                                      <p:rCtr x="-16606" y="-23"/>
                                    </p:animMotion>
                                  </p:childTnLst>
                                  <p:subTnLst>
                                    <p:set>
                                      <p:cBhvr override="childStyle">
                                        <p:cTn dur="1" fill="hold" display="0" masterRel="sameClick" afterEffect="1">
                                          <p:stCondLst>
                                            <p:cond evt="end" delay="0">
                                              <p:tn val="17"/>
                                            </p:cond>
                                          </p:stCondLst>
                                        </p:cTn>
                                        <p:tgtEl>
                                          <p:spTgt spid="14"/>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extBox 30">
            <a:extLst>
              <a:ext uri="{FF2B5EF4-FFF2-40B4-BE49-F238E27FC236}">
                <a16:creationId xmlns:a16="http://schemas.microsoft.com/office/drawing/2014/main" id="{7A70AB0E-A0F7-C04C-A2AC-F66321C41085}"/>
              </a:ext>
            </a:extLst>
          </p:cNvPr>
          <p:cNvSpPr txBox="1"/>
          <p:nvPr/>
        </p:nvSpPr>
        <p:spPr>
          <a:xfrm>
            <a:off x="10882217" y="5088836"/>
            <a:ext cx="709168" cy="400110"/>
          </a:xfrm>
          <a:prstGeom prst="rect">
            <a:avLst/>
          </a:prstGeom>
          <a:solidFill>
            <a:schemeClr val="accent3">
              <a:tint val="40000"/>
            </a:schemeClr>
          </a:solidFill>
        </p:spPr>
        <p:txBody>
          <a:bodyPr wrap="square" rtlCol="0">
            <a:spAutoFit/>
          </a:bodyPr>
          <a:lstStyle/>
          <a:p>
            <a:r>
              <a:rPr lang="en-US" sz="2000" dirty="0">
                <a:latin typeface="Tahoma" charset="0"/>
                <a:ea typeface="Tahoma" charset="0"/>
                <a:cs typeface="Tahoma" charset="0"/>
              </a:rPr>
              <a:t>100</a:t>
            </a:r>
          </a:p>
        </p:txBody>
      </p:sp>
      <p:sp>
        <p:nvSpPr>
          <p:cNvPr id="22" name="Can 21">
            <a:extLst>
              <a:ext uri="{FF2B5EF4-FFF2-40B4-BE49-F238E27FC236}">
                <a16:creationId xmlns:a16="http://schemas.microsoft.com/office/drawing/2014/main" id="{7EBBB0E6-72D8-B748-86BC-CABFC042CAD2}"/>
              </a:ext>
            </a:extLst>
          </p:cNvPr>
          <p:cNvSpPr/>
          <p:nvPr/>
        </p:nvSpPr>
        <p:spPr>
          <a:xfrm rot="16200000">
            <a:off x="4275306" y="1715813"/>
            <a:ext cx="356019" cy="1105032"/>
          </a:xfrm>
          <a:prstGeom prst="can">
            <a:avLst/>
          </a:prstGeom>
          <a:solidFill>
            <a:srgbClr val="8BB7F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2000">
              <a:latin typeface="Tahoma" charset="0"/>
              <a:ea typeface="Tahoma" charset="0"/>
              <a:cs typeface="Tahoma" charset="0"/>
            </a:endParaRPr>
          </a:p>
        </p:txBody>
      </p:sp>
      <p:pic>
        <p:nvPicPr>
          <p:cNvPr id="5" name="Picture 4" descr="A picture containing lamp&#10;&#10;Description automatically generated">
            <a:extLst>
              <a:ext uri="{FF2B5EF4-FFF2-40B4-BE49-F238E27FC236}">
                <a16:creationId xmlns:a16="http://schemas.microsoft.com/office/drawing/2014/main" id="{CA07BDC2-6318-4A68-800D-A86E44A69A9D}"/>
              </a:ext>
            </a:extLst>
          </p:cNvPr>
          <p:cNvPicPr>
            <a:picLocks noChangeAspect="1"/>
          </p:cNvPicPr>
          <p:nvPr/>
        </p:nvPicPr>
        <p:blipFill rotWithShape="1">
          <a:blip r:embed="rId3"/>
          <a:srcRect t="19518" b="20622"/>
          <a:stretch/>
        </p:blipFill>
        <p:spPr>
          <a:xfrm>
            <a:off x="10168127" y="188415"/>
            <a:ext cx="1467915" cy="471607"/>
          </a:xfrm>
          <a:prstGeom prst="rect">
            <a:avLst/>
          </a:prstGeom>
        </p:spPr>
      </p:pic>
      <p:sp>
        <p:nvSpPr>
          <p:cNvPr id="3" name="Can 2">
            <a:extLst>
              <a:ext uri="{FF2B5EF4-FFF2-40B4-BE49-F238E27FC236}">
                <a16:creationId xmlns:a16="http://schemas.microsoft.com/office/drawing/2014/main" id="{8C06F564-ACFE-3A4A-8414-1C116D5D8835}"/>
              </a:ext>
            </a:extLst>
          </p:cNvPr>
          <p:cNvSpPr/>
          <p:nvPr/>
        </p:nvSpPr>
        <p:spPr>
          <a:xfrm rot="5400000">
            <a:off x="7081632" y="1715813"/>
            <a:ext cx="356019" cy="1105032"/>
          </a:xfrm>
          <a:prstGeom prst="can">
            <a:avLst/>
          </a:prstGeom>
          <a:solidFill>
            <a:srgbClr val="8BB7F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2000">
              <a:latin typeface="Tahoma" charset="0"/>
              <a:ea typeface="Tahoma" charset="0"/>
              <a:cs typeface="Tahoma" charset="0"/>
            </a:endParaRPr>
          </a:p>
        </p:txBody>
      </p:sp>
      <p:sp>
        <p:nvSpPr>
          <p:cNvPr id="10" name="Trapezoid 9">
            <a:extLst>
              <a:ext uri="{FF2B5EF4-FFF2-40B4-BE49-F238E27FC236}">
                <a16:creationId xmlns:a16="http://schemas.microsoft.com/office/drawing/2014/main" id="{77C0A2B7-2735-3D49-B64B-247C0B81CFC0}"/>
              </a:ext>
            </a:extLst>
          </p:cNvPr>
          <p:cNvSpPr/>
          <p:nvPr/>
        </p:nvSpPr>
        <p:spPr>
          <a:xfrm>
            <a:off x="1743355" y="3007581"/>
            <a:ext cx="8226248" cy="988512"/>
          </a:xfrm>
          <a:prstGeom prst="trapezoid">
            <a:avLst>
              <a:gd name="adj" fmla="val 416092"/>
            </a:avLst>
          </a:prstGeom>
          <a:gradFill>
            <a:gsLst>
              <a:gs pos="0">
                <a:schemeClr val="bg1">
                  <a:lumMod val="50000"/>
                </a:schemeClr>
              </a:gs>
              <a:gs pos="100000">
                <a:srgbClr val="000000">
                  <a:alpha val="0"/>
                </a:srgbClr>
              </a:gs>
            </a:gsLst>
            <a:lin ang="5400000" scaled="0"/>
          </a:gra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en-US" sz="1600" dirty="0">
              <a:solidFill>
                <a:srgbClr val="8E909E"/>
              </a:solidFill>
            </a:endParaRPr>
          </a:p>
        </p:txBody>
      </p:sp>
      <p:graphicFrame>
        <p:nvGraphicFramePr>
          <p:cNvPr id="6" name="Table 6">
            <a:extLst>
              <a:ext uri="{FF2B5EF4-FFF2-40B4-BE49-F238E27FC236}">
                <a16:creationId xmlns:a16="http://schemas.microsoft.com/office/drawing/2014/main" id="{4D8143BC-BCEC-924E-AF8F-5427B476C9FD}"/>
              </a:ext>
            </a:extLst>
          </p:cNvPr>
          <p:cNvGraphicFramePr>
            <a:graphicFrameLocks noGrp="1"/>
          </p:cNvGraphicFramePr>
          <p:nvPr>
            <p:extLst>
              <p:ext uri="{D42A27DB-BD31-4B8C-83A1-F6EECF244321}">
                <p14:modId xmlns:p14="http://schemas.microsoft.com/office/powerpoint/2010/main" val="3036588273"/>
              </p:ext>
            </p:extLst>
          </p:nvPr>
        </p:nvGraphicFramePr>
        <p:xfrm>
          <a:off x="208722" y="4511680"/>
          <a:ext cx="11787811" cy="1081885"/>
        </p:xfrm>
        <a:graphic>
          <a:graphicData uri="http://schemas.openxmlformats.org/drawingml/2006/table">
            <a:tbl>
              <a:tblPr firstRow="1" bandRow="1">
                <a:tableStyleId>{91EBBBCC-DAD2-459C-BE2E-F6DE35CF9A28}</a:tableStyleId>
              </a:tblPr>
              <a:tblGrid>
                <a:gridCol w="1683973">
                  <a:extLst>
                    <a:ext uri="{9D8B030D-6E8A-4147-A177-3AD203B41FA5}">
                      <a16:colId xmlns:a16="http://schemas.microsoft.com/office/drawing/2014/main" val="3818502040"/>
                    </a:ext>
                  </a:extLst>
                </a:gridCol>
                <a:gridCol w="1683973">
                  <a:extLst>
                    <a:ext uri="{9D8B030D-6E8A-4147-A177-3AD203B41FA5}">
                      <a16:colId xmlns:a16="http://schemas.microsoft.com/office/drawing/2014/main" val="4201358352"/>
                    </a:ext>
                  </a:extLst>
                </a:gridCol>
                <a:gridCol w="1683973">
                  <a:extLst>
                    <a:ext uri="{9D8B030D-6E8A-4147-A177-3AD203B41FA5}">
                      <a16:colId xmlns:a16="http://schemas.microsoft.com/office/drawing/2014/main" val="2877181835"/>
                    </a:ext>
                  </a:extLst>
                </a:gridCol>
                <a:gridCol w="1683973">
                  <a:extLst>
                    <a:ext uri="{9D8B030D-6E8A-4147-A177-3AD203B41FA5}">
                      <a16:colId xmlns:a16="http://schemas.microsoft.com/office/drawing/2014/main" val="823679382"/>
                    </a:ext>
                  </a:extLst>
                </a:gridCol>
                <a:gridCol w="1683973">
                  <a:extLst>
                    <a:ext uri="{9D8B030D-6E8A-4147-A177-3AD203B41FA5}">
                      <a16:colId xmlns:a16="http://schemas.microsoft.com/office/drawing/2014/main" val="311671042"/>
                    </a:ext>
                  </a:extLst>
                </a:gridCol>
                <a:gridCol w="1683973">
                  <a:extLst>
                    <a:ext uri="{9D8B030D-6E8A-4147-A177-3AD203B41FA5}">
                      <a16:colId xmlns:a16="http://schemas.microsoft.com/office/drawing/2014/main" val="3211677027"/>
                    </a:ext>
                  </a:extLst>
                </a:gridCol>
                <a:gridCol w="1683973">
                  <a:extLst>
                    <a:ext uri="{9D8B030D-6E8A-4147-A177-3AD203B41FA5}">
                      <a16:colId xmlns:a16="http://schemas.microsoft.com/office/drawing/2014/main" val="589850866"/>
                    </a:ext>
                  </a:extLst>
                </a:gridCol>
              </a:tblGrid>
              <a:tr h="351361">
                <a:tc>
                  <a:txBody>
                    <a:bodyPr/>
                    <a:lstStyle/>
                    <a:p>
                      <a:pPr algn="ctr"/>
                      <a:r>
                        <a:rPr lang="en-US" sz="1400" baseline="0" dirty="0"/>
                        <a:t>Destination IP</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aseline="0" dirty="0"/>
                        <a:t>Source IP</a:t>
                      </a:r>
                    </a:p>
                    <a:p>
                      <a:pPr algn="ctr"/>
                      <a:endParaRPr lang="en-US" sz="1400" baseline="0" dirty="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a:r>
                        <a:rPr lang="en-US" sz="1400" baseline="0" dirty="0"/>
                        <a:t>Destination Port</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a:r>
                        <a:rPr lang="en-US" sz="1400" baseline="0" dirty="0"/>
                        <a:t>Source port</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a:r>
                        <a:rPr lang="en-US" sz="1400" baseline="0" dirty="0"/>
                        <a:t>Source Interface</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a:r>
                        <a:rPr lang="en-US" sz="1400" baseline="0" dirty="0"/>
                        <a:t>Protocol</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a:r>
                        <a:rPr lang="en-US" sz="1400" baseline="0" dirty="0"/>
                        <a:t>Bytes</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04518390"/>
                  </a:ext>
                </a:extLst>
              </a:tr>
              <a:tr h="563725">
                <a:tc>
                  <a:txBody>
                    <a:bodyPr/>
                    <a:lstStyle/>
                    <a:p>
                      <a:pPr algn="ctr"/>
                      <a:r>
                        <a:rPr lang="en-US" dirty="0"/>
                        <a:t>8.8.8.8</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a:t>1.1.1.1</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a:r>
                        <a:rPr lang="en-US" dirty="0"/>
                        <a:t>80</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a:r>
                        <a:rPr lang="en-US" dirty="0"/>
                        <a:t>65000</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a:r>
                        <a:rPr lang="en-US" dirty="0"/>
                        <a:t>1</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a:r>
                        <a:rPr lang="en-US" dirty="0"/>
                        <a:t>TCP</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a:endParaRPr lang="en-US" dirty="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91513142"/>
                  </a:ext>
                </a:extLst>
              </a:tr>
            </a:tbl>
          </a:graphicData>
        </a:graphic>
      </p:graphicFrame>
      <p:cxnSp>
        <p:nvCxnSpPr>
          <p:cNvPr id="14" name="Straight Connector 13">
            <a:extLst>
              <a:ext uri="{FF2B5EF4-FFF2-40B4-BE49-F238E27FC236}">
                <a16:creationId xmlns:a16="http://schemas.microsoft.com/office/drawing/2014/main" id="{80B176C6-2D9D-C642-B4C6-CFD78D5F5B3F}"/>
              </a:ext>
            </a:extLst>
          </p:cNvPr>
          <p:cNvCxnSpPr/>
          <p:nvPr/>
        </p:nvCxnSpPr>
        <p:spPr bwMode="auto">
          <a:xfrm>
            <a:off x="5412832" y="2267058"/>
            <a:ext cx="815944" cy="2584"/>
          </a:xfrm>
          <a:prstGeom prst="line">
            <a:avLst/>
          </a:prstGeom>
          <a:solidFill>
            <a:srgbClr val="0183B7"/>
          </a:solidFill>
          <a:ln w="76200" cap="flat" cmpd="sng" algn="ctr">
            <a:solidFill>
              <a:srgbClr val="C00000"/>
            </a:solidFill>
            <a:prstDash val="solid"/>
            <a:round/>
            <a:headEnd type="none" w="med" len="med"/>
            <a:tailEnd type="none" w="med" len="med"/>
          </a:ln>
          <a:effectLst/>
        </p:spPr>
      </p:cxnSp>
      <p:cxnSp>
        <p:nvCxnSpPr>
          <p:cNvPr id="16" name="Straight Connector 15">
            <a:extLst>
              <a:ext uri="{FF2B5EF4-FFF2-40B4-BE49-F238E27FC236}">
                <a16:creationId xmlns:a16="http://schemas.microsoft.com/office/drawing/2014/main" id="{81CABADB-6F08-9E47-B832-C4774A553CD6}"/>
              </a:ext>
            </a:extLst>
          </p:cNvPr>
          <p:cNvCxnSpPr/>
          <p:nvPr/>
        </p:nvCxnSpPr>
        <p:spPr bwMode="auto">
          <a:xfrm>
            <a:off x="9352183" y="2264474"/>
            <a:ext cx="815944" cy="2584"/>
          </a:xfrm>
          <a:prstGeom prst="line">
            <a:avLst/>
          </a:prstGeom>
          <a:solidFill>
            <a:srgbClr val="0183B7"/>
          </a:solidFill>
          <a:ln w="76200" cap="flat" cmpd="sng" algn="ctr">
            <a:solidFill>
              <a:srgbClr val="C00000"/>
            </a:solidFill>
            <a:prstDash val="solid"/>
            <a:round/>
            <a:headEnd type="none" w="med" len="med"/>
            <a:tailEnd type="none" w="med" len="med"/>
          </a:ln>
          <a:effectLst/>
        </p:spPr>
      </p:cxnSp>
      <p:sp>
        <p:nvSpPr>
          <p:cNvPr id="11" name="TextBox 10">
            <a:extLst>
              <a:ext uri="{FF2B5EF4-FFF2-40B4-BE49-F238E27FC236}">
                <a16:creationId xmlns:a16="http://schemas.microsoft.com/office/drawing/2014/main" id="{E948157E-510B-C349-8F63-1F73D30386D3}"/>
              </a:ext>
            </a:extLst>
          </p:cNvPr>
          <p:cNvSpPr txBox="1"/>
          <p:nvPr/>
        </p:nvSpPr>
        <p:spPr>
          <a:xfrm>
            <a:off x="10882217" y="5088836"/>
            <a:ext cx="709168" cy="400110"/>
          </a:xfrm>
          <a:prstGeom prst="rect">
            <a:avLst/>
          </a:prstGeom>
          <a:solidFill>
            <a:schemeClr val="accent3">
              <a:tint val="40000"/>
            </a:schemeClr>
          </a:solidFill>
        </p:spPr>
        <p:txBody>
          <a:bodyPr wrap="square" rtlCol="0">
            <a:spAutoFit/>
          </a:bodyPr>
          <a:lstStyle/>
          <a:p>
            <a:r>
              <a:rPr lang="en-US" sz="2000" dirty="0">
                <a:latin typeface="Tahoma" charset="0"/>
                <a:ea typeface="Tahoma" charset="0"/>
                <a:cs typeface="Tahoma" charset="0"/>
              </a:rPr>
              <a:t>100</a:t>
            </a:r>
          </a:p>
        </p:txBody>
      </p:sp>
      <p:sp>
        <p:nvSpPr>
          <p:cNvPr id="17" name="TextBox 16">
            <a:extLst>
              <a:ext uri="{FF2B5EF4-FFF2-40B4-BE49-F238E27FC236}">
                <a16:creationId xmlns:a16="http://schemas.microsoft.com/office/drawing/2014/main" id="{56D45F45-1EB7-6046-B3E3-1C146F8DC5A3}"/>
              </a:ext>
            </a:extLst>
          </p:cNvPr>
          <p:cNvSpPr txBox="1"/>
          <p:nvPr/>
        </p:nvSpPr>
        <p:spPr>
          <a:xfrm>
            <a:off x="10882217" y="5088836"/>
            <a:ext cx="709168" cy="400110"/>
          </a:xfrm>
          <a:prstGeom prst="rect">
            <a:avLst/>
          </a:prstGeom>
          <a:solidFill>
            <a:schemeClr val="accent3">
              <a:tint val="40000"/>
            </a:schemeClr>
          </a:solidFill>
        </p:spPr>
        <p:txBody>
          <a:bodyPr wrap="square" rtlCol="0">
            <a:spAutoFit/>
          </a:bodyPr>
          <a:lstStyle/>
          <a:p>
            <a:r>
              <a:rPr lang="en-US" sz="2000" dirty="0">
                <a:latin typeface="Tahoma" charset="0"/>
                <a:ea typeface="Tahoma" charset="0"/>
                <a:cs typeface="Tahoma" charset="0"/>
              </a:rPr>
              <a:t>200</a:t>
            </a:r>
          </a:p>
        </p:txBody>
      </p:sp>
      <p:sp>
        <p:nvSpPr>
          <p:cNvPr id="18" name="TextBox 17">
            <a:extLst>
              <a:ext uri="{FF2B5EF4-FFF2-40B4-BE49-F238E27FC236}">
                <a16:creationId xmlns:a16="http://schemas.microsoft.com/office/drawing/2014/main" id="{F513A335-EBD9-854B-B748-8FDD57037179}"/>
              </a:ext>
            </a:extLst>
          </p:cNvPr>
          <p:cNvSpPr txBox="1"/>
          <p:nvPr/>
        </p:nvSpPr>
        <p:spPr>
          <a:xfrm>
            <a:off x="10882217" y="5088836"/>
            <a:ext cx="709168" cy="400110"/>
          </a:xfrm>
          <a:prstGeom prst="rect">
            <a:avLst/>
          </a:prstGeom>
          <a:solidFill>
            <a:schemeClr val="accent3">
              <a:tint val="40000"/>
            </a:schemeClr>
          </a:solidFill>
        </p:spPr>
        <p:txBody>
          <a:bodyPr wrap="square" rtlCol="0">
            <a:spAutoFit/>
          </a:bodyPr>
          <a:lstStyle/>
          <a:p>
            <a:r>
              <a:rPr lang="en-US" sz="2000" dirty="0">
                <a:latin typeface="Tahoma" charset="0"/>
                <a:ea typeface="Tahoma" charset="0"/>
                <a:cs typeface="Tahoma" charset="0"/>
              </a:rPr>
              <a:t>300</a:t>
            </a:r>
          </a:p>
        </p:txBody>
      </p:sp>
      <p:sp>
        <p:nvSpPr>
          <p:cNvPr id="19" name="TextBox 18">
            <a:extLst>
              <a:ext uri="{FF2B5EF4-FFF2-40B4-BE49-F238E27FC236}">
                <a16:creationId xmlns:a16="http://schemas.microsoft.com/office/drawing/2014/main" id="{1FED0E52-3D8D-6245-B4B7-0346B97812BF}"/>
              </a:ext>
            </a:extLst>
          </p:cNvPr>
          <p:cNvSpPr txBox="1"/>
          <p:nvPr/>
        </p:nvSpPr>
        <p:spPr>
          <a:xfrm>
            <a:off x="10882217" y="5088836"/>
            <a:ext cx="709168" cy="400110"/>
          </a:xfrm>
          <a:prstGeom prst="rect">
            <a:avLst/>
          </a:prstGeom>
          <a:solidFill>
            <a:schemeClr val="accent3">
              <a:tint val="40000"/>
            </a:schemeClr>
          </a:solidFill>
        </p:spPr>
        <p:txBody>
          <a:bodyPr wrap="square" rtlCol="0">
            <a:spAutoFit/>
          </a:bodyPr>
          <a:lstStyle/>
          <a:p>
            <a:r>
              <a:rPr lang="en-US" sz="2000" dirty="0">
                <a:latin typeface="Tahoma" charset="0"/>
                <a:ea typeface="Tahoma" charset="0"/>
                <a:cs typeface="Tahoma" charset="0"/>
              </a:rPr>
              <a:t>400</a:t>
            </a:r>
          </a:p>
        </p:txBody>
      </p:sp>
      <p:sp>
        <p:nvSpPr>
          <p:cNvPr id="20" name="TextBox 19">
            <a:extLst>
              <a:ext uri="{FF2B5EF4-FFF2-40B4-BE49-F238E27FC236}">
                <a16:creationId xmlns:a16="http://schemas.microsoft.com/office/drawing/2014/main" id="{C49C6074-A42C-C442-80A0-7A6D176343A5}"/>
              </a:ext>
            </a:extLst>
          </p:cNvPr>
          <p:cNvSpPr txBox="1"/>
          <p:nvPr/>
        </p:nvSpPr>
        <p:spPr>
          <a:xfrm>
            <a:off x="10882217" y="5088836"/>
            <a:ext cx="709168" cy="400110"/>
          </a:xfrm>
          <a:prstGeom prst="rect">
            <a:avLst/>
          </a:prstGeom>
          <a:solidFill>
            <a:schemeClr val="accent3">
              <a:tint val="40000"/>
            </a:schemeClr>
          </a:solidFill>
        </p:spPr>
        <p:txBody>
          <a:bodyPr wrap="square" rtlCol="0">
            <a:spAutoFit/>
          </a:bodyPr>
          <a:lstStyle/>
          <a:p>
            <a:r>
              <a:rPr lang="en-US" sz="2000" dirty="0">
                <a:latin typeface="Tahoma" charset="0"/>
                <a:ea typeface="Tahoma" charset="0"/>
                <a:cs typeface="Tahoma" charset="0"/>
              </a:rPr>
              <a:t>500</a:t>
            </a:r>
          </a:p>
        </p:txBody>
      </p:sp>
      <p:sp>
        <p:nvSpPr>
          <p:cNvPr id="21" name="TextBox 20">
            <a:extLst>
              <a:ext uri="{FF2B5EF4-FFF2-40B4-BE49-F238E27FC236}">
                <a16:creationId xmlns:a16="http://schemas.microsoft.com/office/drawing/2014/main" id="{C7E7AABD-74D2-AF41-8BA6-588098F608BD}"/>
              </a:ext>
            </a:extLst>
          </p:cNvPr>
          <p:cNvSpPr txBox="1"/>
          <p:nvPr/>
        </p:nvSpPr>
        <p:spPr>
          <a:xfrm>
            <a:off x="10882217" y="5088836"/>
            <a:ext cx="709168" cy="400110"/>
          </a:xfrm>
          <a:prstGeom prst="rect">
            <a:avLst/>
          </a:prstGeom>
          <a:solidFill>
            <a:schemeClr val="accent3">
              <a:tint val="40000"/>
            </a:schemeClr>
          </a:solidFill>
        </p:spPr>
        <p:txBody>
          <a:bodyPr wrap="square" rtlCol="0">
            <a:spAutoFit/>
          </a:bodyPr>
          <a:lstStyle/>
          <a:p>
            <a:r>
              <a:rPr lang="en-US" sz="2000" dirty="0">
                <a:latin typeface="Tahoma" charset="0"/>
                <a:ea typeface="Tahoma" charset="0"/>
                <a:cs typeface="Tahoma" charset="0"/>
              </a:rPr>
              <a:t>600</a:t>
            </a:r>
          </a:p>
        </p:txBody>
      </p:sp>
      <p:sp>
        <p:nvSpPr>
          <p:cNvPr id="23" name="TextBox 22">
            <a:extLst>
              <a:ext uri="{FF2B5EF4-FFF2-40B4-BE49-F238E27FC236}">
                <a16:creationId xmlns:a16="http://schemas.microsoft.com/office/drawing/2014/main" id="{88BF719D-5E7D-8E43-8B7C-2432043DFD42}"/>
              </a:ext>
            </a:extLst>
          </p:cNvPr>
          <p:cNvSpPr txBox="1"/>
          <p:nvPr/>
        </p:nvSpPr>
        <p:spPr>
          <a:xfrm>
            <a:off x="10882217" y="5088836"/>
            <a:ext cx="709168" cy="400110"/>
          </a:xfrm>
          <a:prstGeom prst="rect">
            <a:avLst/>
          </a:prstGeom>
          <a:solidFill>
            <a:schemeClr val="accent3">
              <a:tint val="40000"/>
            </a:schemeClr>
          </a:solidFill>
        </p:spPr>
        <p:txBody>
          <a:bodyPr wrap="square" rtlCol="0">
            <a:spAutoFit/>
          </a:bodyPr>
          <a:lstStyle/>
          <a:p>
            <a:r>
              <a:rPr lang="en-US" sz="2000" dirty="0">
                <a:latin typeface="Tahoma" charset="0"/>
                <a:ea typeface="Tahoma" charset="0"/>
                <a:cs typeface="Tahoma" charset="0"/>
              </a:rPr>
              <a:t>700</a:t>
            </a:r>
          </a:p>
        </p:txBody>
      </p:sp>
      <p:graphicFrame>
        <p:nvGraphicFramePr>
          <p:cNvPr id="25" name="Table 6">
            <a:extLst>
              <a:ext uri="{FF2B5EF4-FFF2-40B4-BE49-F238E27FC236}">
                <a16:creationId xmlns:a16="http://schemas.microsoft.com/office/drawing/2014/main" id="{CC811EC1-1E3F-134A-A881-78AAA64F13C0}"/>
              </a:ext>
            </a:extLst>
          </p:cNvPr>
          <p:cNvGraphicFramePr>
            <a:graphicFrameLocks noGrp="1"/>
          </p:cNvGraphicFramePr>
          <p:nvPr>
            <p:extLst>
              <p:ext uri="{D42A27DB-BD31-4B8C-83A1-F6EECF244321}">
                <p14:modId xmlns:p14="http://schemas.microsoft.com/office/powerpoint/2010/main" val="3577993587"/>
              </p:ext>
            </p:extLst>
          </p:nvPr>
        </p:nvGraphicFramePr>
        <p:xfrm>
          <a:off x="208722" y="4511680"/>
          <a:ext cx="11787811" cy="1081885"/>
        </p:xfrm>
        <a:graphic>
          <a:graphicData uri="http://schemas.openxmlformats.org/drawingml/2006/table">
            <a:tbl>
              <a:tblPr firstRow="1" bandRow="1">
                <a:tableStyleId>{91EBBBCC-DAD2-459C-BE2E-F6DE35CF9A28}</a:tableStyleId>
              </a:tblPr>
              <a:tblGrid>
                <a:gridCol w="1683973">
                  <a:extLst>
                    <a:ext uri="{9D8B030D-6E8A-4147-A177-3AD203B41FA5}">
                      <a16:colId xmlns:a16="http://schemas.microsoft.com/office/drawing/2014/main" val="3818502040"/>
                    </a:ext>
                  </a:extLst>
                </a:gridCol>
                <a:gridCol w="1683973">
                  <a:extLst>
                    <a:ext uri="{9D8B030D-6E8A-4147-A177-3AD203B41FA5}">
                      <a16:colId xmlns:a16="http://schemas.microsoft.com/office/drawing/2014/main" val="4201358352"/>
                    </a:ext>
                  </a:extLst>
                </a:gridCol>
                <a:gridCol w="1683973">
                  <a:extLst>
                    <a:ext uri="{9D8B030D-6E8A-4147-A177-3AD203B41FA5}">
                      <a16:colId xmlns:a16="http://schemas.microsoft.com/office/drawing/2014/main" val="2877181835"/>
                    </a:ext>
                  </a:extLst>
                </a:gridCol>
                <a:gridCol w="1683973">
                  <a:extLst>
                    <a:ext uri="{9D8B030D-6E8A-4147-A177-3AD203B41FA5}">
                      <a16:colId xmlns:a16="http://schemas.microsoft.com/office/drawing/2014/main" val="823679382"/>
                    </a:ext>
                  </a:extLst>
                </a:gridCol>
                <a:gridCol w="1683973">
                  <a:extLst>
                    <a:ext uri="{9D8B030D-6E8A-4147-A177-3AD203B41FA5}">
                      <a16:colId xmlns:a16="http://schemas.microsoft.com/office/drawing/2014/main" val="311671042"/>
                    </a:ext>
                  </a:extLst>
                </a:gridCol>
                <a:gridCol w="1683973">
                  <a:extLst>
                    <a:ext uri="{9D8B030D-6E8A-4147-A177-3AD203B41FA5}">
                      <a16:colId xmlns:a16="http://schemas.microsoft.com/office/drawing/2014/main" val="3211677027"/>
                    </a:ext>
                  </a:extLst>
                </a:gridCol>
                <a:gridCol w="1683973">
                  <a:extLst>
                    <a:ext uri="{9D8B030D-6E8A-4147-A177-3AD203B41FA5}">
                      <a16:colId xmlns:a16="http://schemas.microsoft.com/office/drawing/2014/main" val="589850866"/>
                    </a:ext>
                  </a:extLst>
                </a:gridCol>
              </a:tblGrid>
              <a:tr h="351361">
                <a:tc>
                  <a:txBody>
                    <a:bodyPr/>
                    <a:lstStyle/>
                    <a:p>
                      <a:pPr algn="ctr"/>
                      <a:r>
                        <a:rPr lang="en-US" sz="1400" baseline="0" dirty="0"/>
                        <a:t>Destination IP</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aseline="0" dirty="0"/>
                        <a:t>Source IP</a:t>
                      </a:r>
                    </a:p>
                    <a:p>
                      <a:pPr algn="ctr"/>
                      <a:endParaRPr lang="en-US" sz="1400" baseline="0" dirty="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a:r>
                        <a:rPr lang="en-US" sz="1400" baseline="0" dirty="0"/>
                        <a:t>Destination Port</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a:r>
                        <a:rPr lang="en-US" sz="1400" baseline="0" dirty="0"/>
                        <a:t>Source port</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a:r>
                        <a:rPr lang="en-US" sz="1400" baseline="0" dirty="0"/>
                        <a:t>Source Interface</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a:r>
                        <a:rPr lang="en-US" sz="1400" baseline="0" dirty="0"/>
                        <a:t>Protocol</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a:r>
                        <a:rPr lang="en-US" sz="1400" baseline="0" dirty="0"/>
                        <a:t>Bytes</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04518390"/>
                  </a:ext>
                </a:extLst>
              </a:tr>
              <a:tr h="563725">
                <a:tc>
                  <a:txBody>
                    <a:bodyPr/>
                    <a:lstStyle/>
                    <a:p>
                      <a:pPr algn="ctr"/>
                      <a:r>
                        <a:rPr lang="en-US" dirty="0"/>
                        <a:t>8.8.8.8</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a:t>1.1.1.1</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a:r>
                        <a:rPr lang="en-US" dirty="0"/>
                        <a:t>80</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a:r>
                        <a:rPr lang="en-US" dirty="0"/>
                        <a:t>65000</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a:r>
                        <a:rPr lang="en-US" dirty="0"/>
                        <a:t>1</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a:r>
                        <a:rPr lang="en-US" dirty="0"/>
                        <a:t>TCP</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a:endParaRPr lang="en-US" dirty="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91513142"/>
                  </a:ext>
                </a:extLst>
              </a:tr>
            </a:tbl>
          </a:graphicData>
        </a:graphic>
      </p:graphicFrame>
      <p:sp>
        <p:nvSpPr>
          <p:cNvPr id="26" name="TextBox 25">
            <a:extLst>
              <a:ext uri="{FF2B5EF4-FFF2-40B4-BE49-F238E27FC236}">
                <a16:creationId xmlns:a16="http://schemas.microsoft.com/office/drawing/2014/main" id="{6A0AC9B1-F064-3240-B613-27FCD1474756}"/>
              </a:ext>
            </a:extLst>
          </p:cNvPr>
          <p:cNvSpPr txBox="1"/>
          <p:nvPr/>
        </p:nvSpPr>
        <p:spPr>
          <a:xfrm>
            <a:off x="10882217" y="5088836"/>
            <a:ext cx="709168" cy="400110"/>
          </a:xfrm>
          <a:prstGeom prst="rect">
            <a:avLst/>
          </a:prstGeom>
          <a:solidFill>
            <a:schemeClr val="accent3">
              <a:tint val="40000"/>
            </a:schemeClr>
          </a:solidFill>
        </p:spPr>
        <p:txBody>
          <a:bodyPr wrap="square" rtlCol="0">
            <a:spAutoFit/>
          </a:bodyPr>
          <a:lstStyle/>
          <a:p>
            <a:r>
              <a:rPr lang="en-US" sz="2000" dirty="0">
                <a:latin typeface="Tahoma" charset="0"/>
                <a:ea typeface="Tahoma" charset="0"/>
                <a:cs typeface="Tahoma" charset="0"/>
              </a:rPr>
              <a:t>100</a:t>
            </a:r>
          </a:p>
        </p:txBody>
      </p:sp>
      <p:graphicFrame>
        <p:nvGraphicFramePr>
          <p:cNvPr id="36" name="Table 6">
            <a:extLst>
              <a:ext uri="{FF2B5EF4-FFF2-40B4-BE49-F238E27FC236}">
                <a16:creationId xmlns:a16="http://schemas.microsoft.com/office/drawing/2014/main" id="{2AB022A8-6BE0-B440-99AF-698D57670E9B}"/>
              </a:ext>
            </a:extLst>
          </p:cNvPr>
          <p:cNvGraphicFramePr>
            <a:graphicFrameLocks noGrp="1"/>
          </p:cNvGraphicFramePr>
          <p:nvPr>
            <p:extLst>
              <p:ext uri="{D42A27DB-BD31-4B8C-83A1-F6EECF244321}">
                <p14:modId xmlns:p14="http://schemas.microsoft.com/office/powerpoint/2010/main" val="2242006872"/>
              </p:ext>
            </p:extLst>
          </p:nvPr>
        </p:nvGraphicFramePr>
        <p:xfrm>
          <a:off x="208722" y="4511680"/>
          <a:ext cx="11787811" cy="1721965"/>
        </p:xfrm>
        <a:graphic>
          <a:graphicData uri="http://schemas.openxmlformats.org/drawingml/2006/table">
            <a:tbl>
              <a:tblPr firstRow="1" bandRow="1">
                <a:tableStyleId>{91EBBBCC-DAD2-459C-BE2E-F6DE35CF9A28}</a:tableStyleId>
              </a:tblPr>
              <a:tblGrid>
                <a:gridCol w="1683973">
                  <a:extLst>
                    <a:ext uri="{9D8B030D-6E8A-4147-A177-3AD203B41FA5}">
                      <a16:colId xmlns:a16="http://schemas.microsoft.com/office/drawing/2014/main" val="3818502040"/>
                    </a:ext>
                  </a:extLst>
                </a:gridCol>
                <a:gridCol w="1683973">
                  <a:extLst>
                    <a:ext uri="{9D8B030D-6E8A-4147-A177-3AD203B41FA5}">
                      <a16:colId xmlns:a16="http://schemas.microsoft.com/office/drawing/2014/main" val="4201358352"/>
                    </a:ext>
                  </a:extLst>
                </a:gridCol>
                <a:gridCol w="1683973">
                  <a:extLst>
                    <a:ext uri="{9D8B030D-6E8A-4147-A177-3AD203B41FA5}">
                      <a16:colId xmlns:a16="http://schemas.microsoft.com/office/drawing/2014/main" val="2877181835"/>
                    </a:ext>
                  </a:extLst>
                </a:gridCol>
                <a:gridCol w="1683973">
                  <a:extLst>
                    <a:ext uri="{9D8B030D-6E8A-4147-A177-3AD203B41FA5}">
                      <a16:colId xmlns:a16="http://schemas.microsoft.com/office/drawing/2014/main" val="823679382"/>
                    </a:ext>
                  </a:extLst>
                </a:gridCol>
                <a:gridCol w="1683973">
                  <a:extLst>
                    <a:ext uri="{9D8B030D-6E8A-4147-A177-3AD203B41FA5}">
                      <a16:colId xmlns:a16="http://schemas.microsoft.com/office/drawing/2014/main" val="311671042"/>
                    </a:ext>
                  </a:extLst>
                </a:gridCol>
                <a:gridCol w="1683973">
                  <a:extLst>
                    <a:ext uri="{9D8B030D-6E8A-4147-A177-3AD203B41FA5}">
                      <a16:colId xmlns:a16="http://schemas.microsoft.com/office/drawing/2014/main" val="3211677027"/>
                    </a:ext>
                  </a:extLst>
                </a:gridCol>
                <a:gridCol w="1683973">
                  <a:extLst>
                    <a:ext uri="{9D8B030D-6E8A-4147-A177-3AD203B41FA5}">
                      <a16:colId xmlns:a16="http://schemas.microsoft.com/office/drawing/2014/main" val="589850866"/>
                    </a:ext>
                  </a:extLst>
                </a:gridCol>
              </a:tblGrid>
              <a:tr h="488601">
                <a:tc>
                  <a:txBody>
                    <a:bodyPr/>
                    <a:lstStyle/>
                    <a:p>
                      <a:pPr algn="ctr"/>
                      <a:r>
                        <a:rPr lang="en-US" sz="1400" baseline="0" dirty="0"/>
                        <a:t>Destination IP</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aseline="0" dirty="0"/>
                        <a:t>Source IP</a:t>
                      </a:r>
                    </a:p>
                    <a:p>
                      <a:pPr algn="ctr"/>
                      <a:endParaRPr lang="en-US" sz="1400" baseline="0" dirty="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a:r>
                        <a:rPr lang="en-US" sz="1400" baseline="0" dirty="0"/>
                        <a:t>Destination Port</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a:r>
                        <a:rPr lang="en-US" sz="1400" baseline="0" dirty="0"/>
                        <a:t>Source port</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a:r>
                        <a:rPr lang="en-US" sz="1400" baseline="0" dirty="0"/>
                        <a:t>Source Interface</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a:r>
                        <a:rPr lang="en-US" sz="1400" baseline="0" dirty="0"/>
                        <a:t>Protocol</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a:r>
                        <a:rPr lang="en-US" sz="1400" baseline="0" dirty="0"/>
                        <a:t>Bytes</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04518390"/>
                  </a:ext>
                </a:extLst>
              </a:tr>
              <a:tr h="563725">
                <a:tc>
                  <a:txBody>
                    <a:bodyPr/>
                    <a:lstStyle/>
                    <a:p>
                      <a:pPr algn="ctr"/>
                      <a:r>
                        <a:rPr lang="en-US" dirty="0"/>
                        <a:t>8.8.8.8</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a:t>1.1.1.1</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a:r>
                        <a:rPr lang="en-US" dirty="0"/>
                        <a:t>80</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a:r>
                        <a:rPr lang="en-US" dirty="0"/>
                        <a:t>65000</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a:r>
                        <a:rPr lang="en-US" dirty="0"/>
                        <a:t>1</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a:r>
                        <a:rPr lang="en-US" dirty="0"/>
                        <a:t>TCP</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a:r>
                        <a:rPr lang="en-US" sz="1800" dirty="0">
                          <a:latin typeface="Tahoma" charset="0"/>
                          <a:ea typeface="Tahoma" charset="0"/>
                          <a:cs typeface="Tahoma" charset="0"/>
                        </a:rPr>
                        <a:t>100</a:t>
                      </a:r>
                      <a:endParaRPr lang="en-US" dirty="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91513142"/>
                  </a:ext>
                </a:extLst>
              </a:tr>
              <a:tr h="563725">
                <a:tc>
                  <a:txBody>
                    <a:bodyPr/>
                    <a:lstStyle/>
                    <a:p>
                      <a:pPr algn="ctr"/>
                      <a:r>
                        <a:rPr lang="en-US" dirty="0"/>
                        <a:t>4.4.4.4</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2.2.2.2</a:t>
                      </a:r>
                    </a:p>
                    <a:p>
                      <a:pPr algn="ctr"/>
                      <a:endParaRPr lang="en-US" dirty="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a:r>
                        <a:rPr lang="en-US" dirty="0"/>
                        <a:t>80</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a:r>
                        <a:rPr lang="en-US" dirty="0"/>
                        <a:t>64500</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a:r>
                        <a:rPr lang="en-US" dirty="0"/>
                        <a:t>1</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a:r>
                        <a:rPr lang="en-US" dirty="0"/>
                        <a:t>TCP</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a:r>
                        <a:rPr lang="en-US" dirty="0"/>
                        <a:t>50</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00940647"/>
                  </a:ext>
                </a:extLst>
              </a:tr>
            </a:tbl>
          </a:graphicData>
        </a:graphic>
      </p:graphicFrame>
      <p:sp>
        <p:nvSpPr>
          <p:cNvPr id="37" name="TextBox 36">
            <a:extLst>
              <a:ext uri="{FF2B5EF4-FFF2-40B4-BE49-F238E27FC236}">
                <a16:creationId xmlns:a16="http://schemas.microsoft.com/office/drawing/2014/main" id="{1A8C5852-733B-9346-8A44-70BF18352935}"/>
              </a:ext>
            </a:extLst>
          </p:cNvPr>
          <p:cNvSpPr txBox="1"/>
          <p:nvPr/>
        </p:nvSpPr>
        <p:spPr>
          <a:xfrm>
            <a:off x="10882217" y="5088836"/>
            <a:ext cx="709168" cy="400110"/>
          </a:xfrm>
          <a:prstGeom prst="rect">
            <a:avLst/>
          </a:prstGeom>
          <a:solidFill>
            <a:schemeClr val="accent3">
              <a:tint val="40000"/>
            </a:schemeClr>
          </a:solidFill>
        </p:spPr>
        <p:txBody>
          <a:bodyPr wrap="square" rtlCol="0">
            <a:spAutoFit/>
          </a:bodyPr>
          <a:lstStyle/>
          <a:p>
            <a:r>
              <a:rPr lang="en-US" sz="2000" dirty="0">
                <a:latin typeface="Tahoma" charset="0"/>
                <a:ea typeface="Tahoma" charset="0"/>
                <a:cs typeface="Tahoma" charset="0"/>
              </a:rPr>
              <a:t>200</a:t>
            </a:r>
          </a:p>
        </p:txBody>
      </p:sp>
      <p:sp>
        <p:nvSpPr>
          <p:cNvPr id="38" name="TextBox 37">
            <a:extLst>
              <a:ext uri="{FF2B5EF4-FFF2-40B4-BE49-F238E27FC236}">
                <a16:creationId xmlns:a16="http://schemas.microsoft.com/office/drawing/2014/main" id="{E0DC36C1-5735-9442-AD6B-CA9F0B3B2460}"/>
              </a:ext>
            </a:extLst>
          </p:cNvPr>
          <p:cNvSpPr txBox="1"/>
          <p:nvPr/>
        </p:nvSpPr>
        <p:spPr>
          <a:xfrm>
            <a:off x="10882217" y="5088836"/>
            <a:ext cx="709168" cy="400110"/>
          </a:xfrm>
          <a:prstGeom prst="rect">
            <a:avLst/>
          </a:prstGeom>
          <a:solidFill>
            <a:schemeClr val="accent3">
              <a:tint val="40000"/>
            </a:schemeClr>
          </a:solidFill>
        </p:spPr>
        <p:txBody>
          <a:bodyPr wrap="square" rtlCol="0">
            <a:spAutoFit/>
          </a:bodyPr>
          <a:lstStyle/>
          <a:p>
            <a:r>
              <a:rPr lang="en-US" sz="2000" dirty="0">
                <a:latin typeface="Tahoma" charset="0"/>
                <a:ea typeface="Tahoma" charset="0"/>
                <a:cs typeface="Tahoma" charset="0"/>
              </a:rPr>
              <a:t>300</a:t>
            </a:r>
          </a:p>
        </p:txBody>
      </p:sp>
      <p:sp>
        <p:nvSpPr>
          <p:cNvPr id="39" name="TextBox 38">
            <a:extLst>
              <a:ext uri="{FF2B5EF4-FFF2-40B4-BE49-F238E27FC236}">
                <a16:creationId xmlns:a16="http://schemas.microsoft.com/office/drawing/2014/main" id="{EFB50F04-8157-7B43-B1CE-22D3D5737B3C}"/>
              </a:ext>
            </a:extLst>
          </p:cNvPr>
          <p:cNvSpPr txBox="1"/>
          <p:nvPr/>
        </p:nvSpPr>
        <p:spPr>
          <a:xfrm>
            <a:off x="10882217" y="5088836"/>
            <a:ext cx="709168" cy="400110"/>
          </a:xfrm>
          <a:prstGeom prst="rect">
            <a:avLst/>
          </a:prstGeom>
          <a:solidFill>
            <a:schemeClr val="accent3">
              <a:tint val="40000"/>
            </a:schemeClr>
          </a:solidFill>
        </p:spPr>
        <p:txBody>
          <a:bodyPr wrap="square" rtlCol="0">
            <a:spAutoFit/>
          </a:bodyPr>
          <a:lstStyle/>
          <a:p>
            <a:r>
              <a:rPr lang="en-US" sz="2000" dirty="0">
                <a:latin typeface="Tahoma" charset="0"/>
                <a:ea typeface="Tahoma" charset="0"/>
                <a:cs typeface="Tahoma" charset="0"/>
              </a:rPr>
              <a:t>400</a:t>
            </a:r>
          </a:p>
        </p:txBody>
      </p:sp>
      <p:sp>
        <p:nvSpPr>
          <p:cNvPr id="40" name="TextBox 39">
            <a:extLst>
              <a:ext uri="{FF2B5EF4-FFF2-40B4-BE49-F238E27FC236}">
                <a16:creationId xmlns:a16="http://schemas.microsoft.com/office/drawing/2014/main" id="{97D93D1C-7680-2941-880D-10F4194942A1}"/>
              </a:ext>
            </a:extLst>
          </p:cNvPr>
          <p:cNvSpPr txBox="1"/>
          <p:nvPr/>
        </p:nvSpPr>
        <p:spPr>
          <a:xfrm>
            <a:off x="10882217" y="5088836"/>
            <a:ext cx="709168" cy="400110"/>
          </a:xfrm>
          <a:prstGeom prst="rect">
            <a:avLst/>
          </a:prstGeom>
          <a:solidFill>
            <a:schemeClr val="accent3">
              <a:tint val="40000"/>
            </a:schemeClr>
          </a:solidFill>
        </p:spPr>
        <p:txBody>
          <a:bodyPr wrap="square" rtlCol="0">
            <a:spAutoFit/>
          </a:bodyPr>
          <a:lstStyle/>
          <a:p>
            <a:r>
              <a:rPr lang="en-US" sz="2000" dirty="0">
                <a:latin typeface="Tahoma" charset="0"/>
                <a:ea typeface="Tahoma" charset="0"/>
                <a:cs typeface="Tahoma" charset="0"/>
              </a:rPr>
              <a:t>500</a:t>
            </a:r>
          </a:p>
        </p:txBody>
      </p:sp>
      <p:sp>
        <p:nvSpPr>
          <p:cNvPr id="41" name="TextBox 40">
            <a:extLst>
              <a:ext uri="{FF2B5EF4-FFF2-40B4-BE49-F238E27FC236}">
                <a16:creationId xmlns:a16="http://schemas.microsoft.com/office/drawing/2014/main" id="{108C2F5B-C2E1-C14D-815F-748134C0C201}"/>
              </a:ext>
            </a:extLst>
          </p:cNvPr>
          <p:cNvSpPr txBox="1"/>
          <p:nvPr/>
        </p:nvSpPr>
        <p:spPr>
          <a:xfrm>
            <a:off x="10882217" y="5088836"/>
            <a:ext cx="709168" cy="400110"/>
          </a:xfrm>
          <a:prstGeom prst="rect">
            <a:avLst/>
          </a:prstGeom>
          <a:solidFill>
            <a:schemeClr val="accent3">
              <a:tint val="40000"/>
            </a:schemeClr>
          </a:solidFill>
        </p:spPr>
        <p:txBody>
          <a:bodyPr wrap="square" rtlCol="0">
            <a:spAutoFit/>
          </a:bodyPr>
          <a:lstStyle/>
          <a:p>
            <a:r>
              <a:rPr lang="en-US" sz="2000" dirty="0">
                <a:latin typeface="Tahoma" charset="0"/>
                <a:ea typeface="Tahoma" charset="0"/>
                <a:cs typeface="Tahoma" charset="0"/>
              </a:rPr>
              <a:t>600</a:t>
            </a:r>
          </a:p>
        </p:txBody>
      </p:sp>
      <p:cxnSp>
        <p:nvCxnSpPr>
          <p:cNvPr id="43" name="Straight Connector 42">
            <a:extLst>
              <a:ext uri="{FF2B5EF4-FFF2-40B4-BE49-F238E27FC236}">
                <a16:creationId xmlns:a16="http://schemas.microsoft.com/office/drawing/2014/main" id="{4735ECE7-B309-CB43-9F37-0E820C8FC124}"/>
              </a:ext>
            </a:extLst>
          </p:cNvPr>
          <p:cNvCxnSpPr/>
          <p:nvPr/>
        </p:nvCxnSpPr>
        <p:spPr bwMode="auto">
          <a:xfrm>
            <a:off x="10392173" y="2264474"/>
            <a:ext cx="815944" cy="2584"/>
          </a:xfrm>
          <a:prstGeom prst="line">
            <a:avLst/>
          </a:prstGeom>
          <a:solidFill>
            <a:srgbClr val="0183B7"/>
          </a:solidFill>
          <a:ln w="76200" cap="flat" cmpd="sng" algn="ctr">
            <a:solidFill>
              <a:srgbClr val="202970"/>
            </a:solidFill>
            <a:prstDash val="solid"/>
            <a:round/>
            <a:headEnd type="none" w="med" len="med"/>
            <a:tailEnd type="none" w="med" len="med"/>
          </a:ln>
          <a:effectLst/>
        </p:spPr>
      </p:cxnSp>
      <p:pic>
        <p:nvPicPr>
          <p:cNvPr id="1026" name="Picture 2" descr="Router Icons - Free Download, PNG and SVG">
            <a:extLst>
              <a:ext uri="{FF2B5EF4-FFF2-40B4-BE49-F238E27FC236}">
                <a16:creationId xmlns:a16="http://schemas.microsoft.com/office/drawing/2014/main" id="{D610E40F-BCEF-3340-98C2-D85141E04DB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40479" y="1252329"/>
            <a:ext cx="2032000" cy="203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7850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repeatCount="6000" accel="50000" decel="50000" fill="hold" nodeType="withEffect">
                                  <p:stCondLst>
                                    <p:cond delay="0"/>
                                  </p:stCondLst>
                                  <p:childTnLst>
                                    <p:animMotion origin="layout" path="M 6.43397E-7 -4.07407E-6 L -0.57072 -0.00046 " pathEditMode="relative" rAng="0" ptsTypes="AA">
                                      <p:cBhvr>
                                        <p:cTn id="6" dur="1000" fill="hold"/>
                                        <p:tgtEl>
                                          <p:spTgt spid="16"/>
                                        </p:tgtEl>
                                        <p:attrNameLst>
                                          <p:attrName>ppt_x</p:attrName>
                                          <p:attrName>ppt_y</p:attrName>
                                        </p:attrNameLst>
                                      </p:cBhvr>
                                      <p:rCtr x="-28536" y="-23"/>
                                    </p:animMotion>
                                  </p:childTnLst>
                                  <p:subTnLst>
                                    <p:set>
                                      <p:cBhvr override="childStyle">
                                        <p:cTn dur="1" fill="hold" display="0" masterRel="sameClick" afterEffect="1">
                                          <p:stCondLst>
                                            <p:cond evt="end" delay="0">
                                              <p:tn val="5"/>
                                            </p:cond>
                                          </p:stCondLst>
                                        </p:cTn>
                                        <p:tgtEl>
                                          <p:spTgt spid="16"/>
                                        </p:tgtEl>
                                        <p:attrNameLst>
                                          <p:attrName>style.visibility</p:attrName>
                                        </p:attrNameLst>
                                      </p:cBhvr>
                                      <p:to>
                                        <p:strVal val="hidden"/>
                                      </p:to>
                                    </p:set>
                                  </p:subTnLst>
                                </p:cTn>
                              </p:par>
                              <p:par>
                                <p:cTn id="7" presetID="1" presetClass="entr" presetSubtype="0" fill="hold" grpId="0" nodeType="withEffect">
                                  <p:stCondLst>
                                    <p:cond delay="1000"/>
                                  </p:stCondLst>
                                  <p:childTnLst>
                                    <p:set>
                                      <p:cBhvr>
                                        <p:cTn id="8" dur="1" fill="hold">
                                          <p:stCondLst>
                                            <p:cond delay="0"/>
                                          </p:stCondLst>
                                        </p:cTn>
                                        <p:tgtEl>
                                          <p:spTgt spid="37"/>
                                        </p:tgtEl>
                                        <p:attrNameLst>
                                          <p:attrName>style.visibility</p:attrName>
                                        </p:attrNameLst>
                                      </p:cBhvr>
                                      <p:to>
                                        <p:strVal val="visible"/>
                                      </p:to>
                                    </p:set>
                                  </p:childTnLst>
                                </p:cTn>
                              </p:par>
                              <p:par>
                                <p:cTn id="9" presetID="1" presetClass="entr" presetSubtype="0" fill="hold" grpId="0" nodeType="withEffect">
                                  <p:stCondLst>
                                    <p:cond delay="2000"/>
                                  </p:stCondLst>
                                  <p:childTnLst>
                                    <p:set>
                                      <p:cBhvr>
                                        <p:cTn id="10" dur="1" fill="hold">
                                          <p:stCondLst>
                                            <p:cond delay="0"/>
                                          </p:stCondLst>
                                        </p:cTn>
                                        <p:tgtEl>
                                          <p:spTgt spid="38"/>
                                        </p:tgtEl>
                                        <p:attrNameLst>
                                          <p:attrName>style.visibility</p:attrName>
                                        </p:attrNameLst>
                                      </p:cBhvr>
                                      <p:to>
                                        <p:strVal val="visible"/>
                                      </p:to>
                                    </p:set>
                                  </p:childTnLst>
                                </p:cTn>
                              </p:par>
                              <p:par>
                                <p:cTn id="11" presetID="1" presetClass="entr" presetSubtype="0" fill="hold" grpId="0" nodeType="withEffect">
                                  <p:stCondLst>
                                    <p:cond delay="3000"/>
                                  </p:stCondLst>
                                  <p:childTnLst>
                                    <p:set>
                                      <p:cBhvr>
                                        <p:cTn id="12" dur="1" fill="hold">
                                          <p:stCondLst>
                                            <p:cond delay="0"/>
                                          </p:stCondLst>
                                        </p:cTn>
                                        <p:tgtEl>
                                          <p:spTgt spid="39"/>
                                        </p:tgtEl>
                                        <p:attrNameLst>
                                          <p:attrName>style.visibility</p:attrName>
                                        </p:attrNameLst>
                                      </p:cBhvr>
                                      <p:to>
                                        <p:strVal val="visible"/>
                                      </p:to>
                                    </p:set>
                                  </p:childTnLst>
                                </p:cTn>
                              </p:par>
                              <p:par>
                                <p:cTn id="13" presetID="1" presetClass="entr" presetSubtype="0" fill="hold" grpId="0" nodeType="withEffect">
                                  <p:stCondLst>
                                    <p:cond delay="4000"/>
                                  </p:stCondLst>
                                  <p:childTnLst>
                                    <p:set>
                                      <p:cBhvr>
                                        <p:cTn id="14" dur="1" fill="hold">
                                          <p:stCondLst>
                                            <p:cond delay="0"/>
                                          </p:stCondLst>
                                        </p:cTn>
                                        <p:tgtEl>
                                          <p:spTgt spid="40"/>
                                        </p:tgtEl>
                                        <p:attrNameLst>
                                          <p:attrName>style.visibility</p:attrName>
                                        </p:attrNameLst>
                                      </p:cBhvr>
                                      <p:to>
                                        <p:strVal val="visible"/>
                                      </p:to>
                                    </p:set>
                                  </p:childTnLst>
                                </p:cTn>
                              </p:par>
                              <p:par>
                                <p:cTn id="15" presetID="1" presetClass="entr" presetSubtype="0" fill="hold" grpId="0" nodeType="withEffect">
                                  <p:stCondLst>
                                    <p:cond delay="5000"/>
                                  </p:stCondLst>
                                  <p:childTnLst>
                                    <p:set>
                                      <p:cBhvr>
                                        <p:cTn id="16" dur="1" fill="hold">
                                          <p:stCondLst>
                                            <p:cond delay="0"/>
                                          </p:stCondLst>
                                        </p:cTn>
                                        <p:tgtEl>
                                          <p:spTgt spid="4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3"/>
                                        </p:tgtEl>
                                        <p:attrNameLst>
                                          <p:attrName>style.visibility</p:attrName>
                                        </p:attrNameLst>
                                      </p:cBhvr>
                                      <p:to>
                                        <p:strVal val="visible"/>
                                      </p:to>
                                    </p:set>
                                  </p:childTnLst>
                                </p:cTn>
                              </p:par>
                              <p:par>
                                <p:cTn id="21" presetID="0" presetClass="path" presetSubtype="0" accel="50000" decel="50000" fill="hold" nodeType="withEffect">
                                  <p:stCondLst>
                                    <p:cond delay="0"/>
                                  </p:stCondLst>
                                  <p:childTnLst>
                                    <p:animMotion origin="layout" path="M 1.96926E-6 -4.07407E-6 L -0.68143 -0.00046 " pathEditMode="relative" rAng="0" ptsTypes="AA">
                                      <p:cBhvr>
                                        <p:cTn id="22" dur="2000" fill="hold"/>
                                        <p:tgtEl>
                                          <p:spTgt spid="43"/>
                                        </p:tgtEl>
                                        <p:attrNameLst>
                                          <p:attrName>ppt_x</p:attrName>
                                          <p:attrName>ppt_y</p:attrName>
                                        </p:attrNameLst>
                                      </p:cBhvr>
                                      <p:rCtr x="-34071" y="-23"/>
                                    </p:animMotion>
                                  </p:childTnLst>
                                </p:cTn>
                              </p:par>
                              <p:par>
                                <p:cTn id="23" presetID="3" presetClass="entr" presetSubtype="10" fill="hold" nodeType="withEffect">
                                  <p:stCondLst>
                                    <p:cond delay="500"/>
                                  </p:stCondLst>
                                  <p:childTnLst>
                                    <p:set>
                                      <p:cBhvr>
                                        <p:cTn id="24" dur="1" fill="hold">
                                          <p:stCondLst>
                                            <p:cond delay="0"/>
                                          </p:stCondLst>
                                        </p:cTn>
                                        <p:tgtEl>
                                          <p:spTgt spid="36"/>
                                        </p:tgtEl>
                                        <p:attrNameLst>
                                          <p:attrName>style.visibility</p:attrName>
                                        </p:attrNameLst>
                                      </p:cBhvr>
                                      <p:to>
                                        <p:strVal val="visible"/>
                                      </p:to>
                                    </p:set>
                                    <p:animEffect transition="in" filter="blinds(horizontal)">
                                      <p:cBhvr>
                                        <p:cTn id="25"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8" grpId="0" animBg="1"/>
      <p:bldP spid="39" grpId="0" animBg="1"/>
      <p:bldP spid="40" grpId="0" animBg="1"/>
      <p:bldP spid="4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Can 21">
            <a:extLst>
              <a:ext uri="{FF2B5EF4-FFF2-40B4-BE49-F238E27FC236}">
                <a16:creationId xmlns:a16="http://schemas.microsoft.com/office/drawing/2014/main" id="{7EBBB0E6-72D8-B748-86BC-CABFC042CAD2}"/>
              </a:ext>
            </a:extLst>
          </p:cNvPr>
          <p:cNvSpPr/>
          <p:nvPr/>
        </p:nvSpPr>
        <p:spPr>
          <a:xfrm rot="16200000">
            <a:off x="4275306" y="1715813"/>
            <a:ext cx="356019" cy="1105032"/>
          </a:xfrm>
          <a:prstGeom prst="can">
            <a:avLst/>
          </a:prstGeom>
          <a:solidFill>
            <a:srgbClr val="8BB7F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2000">
              <a:latin typeface="Tahoma" charset="0"/>
              <a:ea typeface="Tahoma" charset="0"/>
              <a:cs typeface="Tahoma" charset="0"/>
            </a:endParaRPr>
          </a:p>
        </p:txBody>
      </p:sp>
      <p:pic>
        <p:nvPicPr>
          <p:cNvPr id="5" name="Picture 4" descr="A picture containing lamp&#10;&#10;Description automatically generated">
            <a:extLst>
              <a:ext uri="{FF2B5EF4-FFF2-40B4-BE49-F238E27FC236}">
                <a16:creationId xmlns:a16="http://schemas.microsoft.com/office/drawing/2014/main" id="{CA07BDC2-6318-4A68-800D-A86E44A69A9D}"/>
              </a:ext>
            </a:extLst>
          </p:cNvPr>
          <p:cNvPicPr>
            <a:picLocks noChangeAspect="1"/>
          </p:cNvPicPr>
          <p:nvPr/>
        </p:nvPicPr>
        <p:blipFill rotWithShape="1">
          <a:blip r:embed="rId3"/>
          <a:srcRect t="19518" b="20622"/>
          <a:stretch/>
        </p:blipFill>
        <p:spPr>
          <a:xfrm>
            <a:off x="10168127" y="188415"/>
            <a:ext cx="1467915" cy="471607"/>
          </a:xfrm>
          <a:prstGeom prst="rect">
            <a:avLst/>
          </a:prstGeom>
        </p:spPr>
      </p:pic>
      <p:sp>
        <p:nvSpPr>
          <p:cNvPr id="3" name="Can 2">
            <a:extLst>
              <a:ext uri="{FF2B5EF4-FFF2-40B4-BE49-F238E27FC236}">
                <a16:creationId xmlns:a16="http://schemas.microsoft.com/office/drawing/2014/main" id="{8C06F564-ACFE-3A4A-8414-1C116D5D8835}"/>
              </a:ext>
            </a:extLst>
          </p:cNvPr>
          <p:cNvSpPr/>
          <p:nvPr/>
        </p:nvSpPr>
        <p:spPr>
          <a:xfrm rot="5400000">
            <a:off x="7081632" y="1715813"/>
            <a:ext cx="356019" cy="1105032"/>
          </a:xfrm>
          <a:prstGeom prst="can">
            <a:avLst/>
          </a:prstGeom>
          <a:solidFill>
            <a:srgbClr val="8BB7F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2000">
              <a:latin typeface="Tahoma" charset="0"/>
              <a:ea typeface="Tahoma" charset="0"/>
              <a:cs typeface="Tahoma" charset="0"/>
            </a:endParaRPr>
          </a:p>
        </p:txBody>
      </p:sp>
      <p:sp>
        <p:nvSpPr>
          <p:cNvPr id="10" name="Trapezoid 9">
            <a:extLst>
              <a:ext uri="{FF2B5EF4-FFF2-40B4-BE49-F238E27FC236}">
                <a16:creationId xmlns:a16="http://schemas.microsoft.com/office/drawing/2014/main" id="{77C0A2B7-2735-3D49-B64B-247C0B81CFC0}"/>
              </a:ext>
            </a:extLst>
          </p:cNvPr>
          <p:cNvSpPr/>
          <p:nvPr/>
        </p:nvSpPr>
        <p:spPr>
          <a:xfrm>
            <a:off x="1743355" y="3007581"/>
            <a:ext cx="8226248" cy="988512"/>
          </a:xfrm>
          <a:prstGeom prst="trapezoid">
            <a:avLst>
              <a:gd name="adj" fmla="val 416092"/>
            </a:avLst>
          </a:prstGeom>
          <a:gradFill>
            <a:gsLst>
              <a:gs pos="0">
                <a:schemeClr val="bg1">
                  <a:lumMod val="50000"/>
                </a:schemeClr>
              </a:gs>
              <a:gs pos="100000">
                <a:srgbClr val="000000">
                  <a:alpha val="0"/>
                </a:srgbClr>
              </a:gs>
            </a:gsLst>
            <a:lin ang="5400000" scaled="0"/>
          </a:gra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en-US" sz="1600" dirty="0">
              <a:solidFill>
                <a:srgbClr val="8E909E"/>
              </a:solidFill>
            </a:endParaRPr>
          </a:p>
        </p:txBody>
      </p:sp>
      <p:cxnSp>
        <p:nvCxnSpPr>
          <p:cNvPr id="14" name="Straight Connector 13">
            <a:extLst>
              <a:ext uri="{FF2B5EF4-FFF2-40B4-BE49-F238E27FC236}">
                <a16:creationId xmlns:a16="http://schemas.microsoft.com/office/drawing/2014/main" id="{80B176C6-2D9D-C642-B4C6-CFD78D5F5B3F}"/>
              </a:ext>
            </a:extLst>
          </p:cNvPr>
          <p:cNvCxnSpPr/>
          <p:nvPr/>
        </p:nvCxnSpPr>
        <p:spPr bwMode="auto">
          <a:xfrm>
            <a:off x="5412832" y="2267058"/>
            <a:ext cx="815944" cy="2584"/>
          </a:xfrm>
          <a:prstGeom prst="line">
            <a:avLst/>
          </a:prstGeom>
          <a:solidFill>
            <a:srgbClr val="0183B7"/>
          </a:solidFill>
          <a:ln w="76200" cap="flat" cmpd="sng" algn="ctr">
            <a:solidFill>
              <a:srgbClr val="C00000"/>
            </a:solidFill>
            <a:prstDash val="solid"/>
            <a:round/>
            <a:headEnd type="none" w="med" len="med"/>
            <a:tailEnd type="none" w="med" len="med"/>
          </a:ln>
          <a:effectLst/>
        </p:spPr>
      </p:cxnSp>
      <p:graphicFrame>
        <p:nvGraphicFramePr>
          <p:cNvPr id="34" name="Table 6">
            <a:extLst>
              <a:ext uri="{FF2B5EF4-FFF2-40B4-BE49-F238E27FC236}">
                <a16:creationId xmlns:a16="http://schemas.microsoft.com/office/drawing/2014/main" id="{6925E28E-643F-7A4C-90B3-92940B93823C}"/>
              </a:ext>
            </a:extLst>
          </p:cNvPr>
          <p:cNvGraphicFramePr>
            <a:graphicFrameLocks noGrp="1"/>
          </p:cNvGraphicFramePr>
          <p:nvPr>
            <p:extLst>
              <p:ext uri="{D42A27DB-BD31-4B8C-83A1-F6EECF244321}">
                <p14:modId xmlns:p14="http://schemas.microsoft.com/office/powerpoint/2010/main" val="1461428451"/>
              </p:ext>
            </p:extLst>
          </p:nvPr>
        </p:nvGraphicFramePr>
        <p:xfrm>
          <a:off x="208722" y="4511680"/>
          <a:ext cx="11787811" cy="1721965"/>
        </p:xfrm>
        <a:graphic>
          <a:graphicData uri="http://schemas.openxmlformats.org/drawingml/2006/table">
            <a:tbl>
              <a:tblPr firstRow="1" bandRow="1">
                <a:tableStyleId>{91EBBBCC-DAD2-459C-BE2E-F6DE35CF9A28}</a:tableStyleId>
              </a:tblPr>
              <a:tblGrid>
                <a:gridCol w="1683973">
                  <a:extLst>
                    <a:ext uri="{9D8B030D-6E8A-4147-A177-3AD203B41FA5}">
                      <a16:colId xmlns:a16="http://schemas.microsoft.com/office/drawing/2014/main" val="3818502040"/>
                    </a:ext>
                  </a:extLst>
                </a:gridCol>
                <a:gridCol w="1683973">
                  <a:extLst>
                    <a:ext uri="{9D8B030D-6E8A-4147-A177-3AD203B41FA5}">
                      <a16:colId xmlns:a16="http://schemas.microsoft.com/office/drawing/2014/main" val="4201358352"/>
                    </a:ext>
                  </a:extLst>
                </a:gridCol>
                <a:gridCol w="1683973">
                  <a:extLst>
                    <a:ext uri="{9D8B030D-6E8A-4147-A177-3AD203B41FA5}">
                      <a16:colId xmlns:a16="http://schemas.microsoft.com/office/drawing/2014/main" val="2877181835"/>
                    </a:ext>
                  </a:extLst>
                </a:gridCol>
                <a:gridCol w="1683973">
                  <a:extLst>
                    <a:ext uri="{9D8B030D-6E8A-4147-A177-3AD203B41FA5}">
                      <a16:colId xmlns:a16="http://schemas.microsoft.com/office/drawing/2014/main" val="823679382"/>
                    </a:ext>
                  </a:extLst>
                </a:gridCol>
                <a:gridCol w="1683973">
                  <a:extLst>
                    <a:ext uri="{9D8B030D-6E8A-4147-A177-3AD203B41FA5}">
                      <a16:colId xmlns:a16="http://schemas.microsoft.com/office/drawing/2014/main" val="311671042"/>
                    </a:ext>
                  </a:extLst>
                </a:gridCol>
                <a:gridCol w="1683973">
                  <a:extLst>
                    <a:ext uri="{9D8B030D-6E8A-4147-A177-3AD203B41FA5}">
                      <a16:colId xmlns:a16="http://schemas.microsoft.com/office/drawing/2014/main" val="3211677027"/>
                    </a:ext>
                  </a:extLst>
                </a:gridCol>
                <a:gridCol w="1683973">
                  <a:extLst>
                    <a:ext uri="{9D8B030D-6E8A-4147-A177-3AD203B41FA5}">
                      <a16:colId xmlns:a16="http://schemas.microsoft.com/office/drawing/2014/main" val="589850866"/>
                    </a:ext>
                  </a:extLst>
                </a:gridCol>
              </a:tblGrid>
              <a:tr h="488601">
                <a:tc>
                  <a:txBody>
                    <a:bodyPr/>
                    <a:lstStyle/>
                    <a:p>
                      <a:pPr algn="ctr"/>
                      <a:r>
                        <a:rPr lang="en-US" sz="1400" baseline="0" dirty="0"/>
                        <a:t>Destination IP</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aseline="0" dirty="0"/>
                        <a:t>Source IP</a:t>
                      </a:r>
                    </a:p>
                    <a:p>
                      <a:pPr algn="ctr"/>
                      <a:endParaRPr lang="en-US" sz="1400" baseline="0" dirty="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a:r>
                        <a:rPr lang="en-US" sz="1400" baseline="0" dirty="0"/>
                        <a:t>Destination Port</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a:r>
                        <a:rPr lang="en-US" sz="1400" baseline="0" dirty="0"/>
                        <a:t>Source port</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a:r>
                        <a:rPr lang="en-US" sz="1400" baseline="0" dirty="0"/>
                        <a:t>Source Interface</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a:r>
                        <a:rPr lang="en-US" sz="1400" baseline="0" dirty="0"/>
                        <a:t>Protocol</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a:r>
                        <a:rPr lang="en-US" sz="1400" baseline="0" dirty="0"/>
                        <a:t>Bytes</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04518390"/>
                  </a:ext>
                </a:extLst>
              </a:tr>
              <a:tr h="563725">
                <a:tc>
                  <a:txBody>
                    <a:bodyPr/>
                    <a:lstStyle/>
                    <a:p>
                      <a:pPr algn="ctr"/>
                      <a:endParaRPr lang="en-US" dirty="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dirty="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a:endParaRPr lang="en-US" dirty="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a:endParaRPr lang="en-US" dirty="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a:endParaRPr lang="en-US" dirty="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a:endParaRPr lang="en-US" dirty="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a:endParaRPr lang="en-US" dirty="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91513142"/>
                  </a:ext>
                </a:extLst>
              </a:tr>
              <a:tr h="563725">
                <a:tc>
                  <a:txBody>
                    <a:bodyPr/>
                    <a:lstStyle/>
                    <a:p>
                      <a:pPr algn="ctr"/>
                      <a:endParaRPr lang="en-US" dirty="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p>
                    <a:p>
                      <a:pPr algn="ctr"/>
                      <a:endParaRPr lang="en-US" dirty="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a:endParaRPr lang="en-US" dirty="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a:endParaRPr lang="en-US" dirty="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a:endParaRPr lang="en-US" dirty="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a:endParaRPr lang="en-US" dirty="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a:endParaRPr lang="en-US" dirty="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00940647"/>
                  </a:ext>
                </a:extLst>
              </a:tr>
            </a:tbl>
          </a:graphicData>
        </a:graphic>
      </p:graphicFrame>
      <p:grpSp>
        <p:nvGrpSpPr>
          <p:cNvPr id="35" name="Group 34">
            <a:extLst>
              <a:ext uri="{FF2B5EF4-FFF2-40B4-BE49-F238E27FC236}">
                <a16:creationId xmlns:a16="http://schemas.microsoft.com/office/drawing/2014/main" id="{470B3F1E-6A93-9344-B3D3-F8E2620F0FA2}"/>
              </a:ext>
            </a:extLst>
          </p:cNvPr>
          <p:cNvGrpSpPr/>
          <p:nvPr/>
        </p:nvGrpSpPr>
        <p:grpSpPr>
          <a:xfrm>
            <a:off x="634083" y="5135053"/>
            <a:ext cx="10640653" cy="393940"/>
            <a:chOff x="462222" y="3697792"/>
            <a:chExt cx="7980490" cy="295455"/>
          </a:xfrm>
        </p:grpSpPr>
        <p:grpSp>
          <p:nvGrpSpPr>
            <p:cNvPr id="42" name="Group 41">
              <a:extLst>
                <a:ext uri="{FF2B5EF4-FFF2-40B4-BE49-F238E27FC236}">
                  <a16:creationId xmlns:a16="http://schemas.microsoft.com/office/drawing/2014/main" id="{A391738D-926B-2E43-AA77-CCB78D2F6906}"/>
                </a:ext>
              </a:extLst>
            </p:cNvPr>
            <p:cNvGrpSpPr/>
            <p:nvPr/>
          </p:nvGrpSpPr>
          <p:grpSpPr>
            <a:xfrm>
              <a:off x="462222" y="3697792"/>
              <a:ext cx="1776040" cy="289060"/>
              <a:chOff x="462222" y="3697792"/>
              <a:chExt cx="1776040" cy="289060"/>
            </a:xfrm>
          </p:grpSpPr>
          <p:sp>
            <p:nvSpPr>
              <p:cNvPr id="50" name="TextBox 49">
                <a:extLst>
                  <a:ext uri="{FF2B5EF4-FFF2-40B4-BE49-F238E27FC236}">
                    <a16:creationId xmlns:a16="http://schemas.microsoft.com/office/drawing/2014/main" id="{051884EE-9B1E-5D40-ACF5-CA6F3530D5C4}"/>
                  </a:ext>
                </a:extLst>
              </p:cNvPr>
              <p:cNvSpPr txBox="1"/>
              <p:nvPr/>
            </p:nvSpPr>
            <p:spPr>
              <a:xfrm>
                <a:off x="462222" y="3697792"/>
                <a:ext cx="726401" cy="287386"/>
              </a:xfrm>
              <a:prstGeom prst="rect">
                <a:avLst/>
              </a:prstGeom>
              <a:noFill/>
            </p:spPr>
            <p:txBody>
              <a:bodyPr wrap="none" rtlCol="0">
                <a:spAutoFit/>
              </a:bodyPr>
              <a:lstStyle/>
              <a:p>
                <a:pPr>
                  <a:lnSpc>
                    <a:spcPct val="90000"/>
                  </a:lnSpc>
                  <a:spcBef>
                    <a:spcPts val="800"/>
                  </a:spcBef>
                </a:pPr>
                <a:r>
                  <a:rPr lang="en-US" sz="2100" dirty="0">
                    <a:solidFill>
                      <a:schemeClr val="accent1">
                        <a:lumMod val="75000"/>
                      </a:schemeClr>
                    </a:solidFill>
                  </a:rPr>
                  <a:t>8.8.8.8</a:t>
                </a:r>
              </a:p>
            </p:txBody>
          </p:sp>
          <p:sp>
            <p:nvSpPr>
              <p:cNvPr id="51" name="TextBox 50">
                <a:extLst>
                  <a:ext uri="{FF2B5EF4-FFF2-40B4-BE49-F238E27FC236}">
                    <a16:creationId xmlns:a16="http://schemas.microsoft.com/office/drawing/2014/main" id="{116B2FFF-0C15-3846-A282-F70A94425D64}"/>
                  </a:ext>
                </a:extLst>
              </p:cNvPr>
              <p:cNvSpPr txBox="1"/>
              <p:nvPr/>
            </p:nvSpPr>
            <p:spPr>
              <a:xfrm>
                <a:off x="1689795" y="3699466"/>
                <a:ext cx="548467" cy="287386"/>
              </a:xfrm>
              <a:prstGeom prst="rect">
                <a:avLst/>
              </a:prstGeom>
              <a:noFill/>
            </p:spPr>
            <p:txBody>
              <a:bodyPr wrap="none" rtlCol="0">
                <a:spAutoFit/>
              </a:bodyPr>
              <a:lstStyle/>
              <a:p>
                <a:pPr>
                  <a:lnSpc>
                    <a:spcPct val="90000"/>
                  </a:lnSpc>
                  <a:spcBef>
                    <a:spcPts val="800"/>
                  </a:spcBef>
                </a:pPr>
                <a:r>
                  <a:rPr lang="en-US" sz="2100" dirty="0">
                    <a:solidFill>
                      <a:schemeClr val="accent1">
                        <a:lumMod val="75000"/>
                      </a:schemeClr>
                    </a:solidFill>
                  </a:rPr>
                  <a:t>1.1.1.1</a:t>
                </a:r>
              </a:p>
            </p:txBody>
          </p:sp>
        </p:grpSp>
        <p:grpSp>
          <p:nvGrpSpPr>
            <p:cNvPr id="44" name="Group 43">
              <a:extLst>
                <a:ext uri="{FF2B5EF4-FFF2-40B4-BE49-F238E27FC236}">
                  <a16:creationId xmlns:a16="http://schemas.microsoft.com/office/drawing/2014/main" id="{91917EB5-4F7C-094D-95FC-93302F4C3862}"/>
                </a:ext>
              </a:extLst>
            </p:cNvPr>
            <p:cNvGrpSpPr/>
            <p:nvPr/>
          </p:nvGrpSpPr>
          <p:grpSpPr>
            <a:xfrm>
              <a:off x="3146801" y="3699466"/>
              <a:ext cx="1794776" cy="289060"/>
              <a:chOff x="3146801" y="3699466"/>
              <a:chExt cx="1794776" cy="289060"/>
            </a:xfrm>
          </p:grpSpPr>
          <p:sp>
            <p:nvSpPr>
              <p:cNvPr id="48" name="TextBox 47">
                <a:extLst>
                  <a:ext uri="{FF2B5EF4-FFF2-40B4-BE49-F238E27FC236}">
                    <a16:creationId xmlns:a16="http://schemas.microsoft.com/office/drawing/2014/main" id="{E77E3CA3-8C5A-554E-867E-91A9304B8E5F}"/>
                  </a:ext>
                </a:extLst>
              </p:cNvPr>
              <p:cNvSpPr txBox="1"/>
              <p:nvPr/>
            </p:nvSpPr>
            <p:spPr>
              <a:xfrm>
                <a:off x="3146801" y="3699466"/>
                <a:ext cx="342882" cy="287387"/>
              </a:xfrm>
              <a:prstGeom prst="rect">
                <a:avLst/>
              </a:prstGeom>
              <a:noFill/>
            </p:spPr>
            <p:txBody>
              <a:bodyPr wrap="none" rtlCol="0">
                <a:spAutoFit/>
              </a:bodyPr>
              <a:lstStyle/>
              <a:p>
                <a:pPr>
                  <a:lnSpc>
                    <a:spcPct val="90000"/>
                  </a:lnSpc>
                  <a:spcBef>
                    <a:spcPts val="800"/>
                  </a:spcBef>
                </a:pPr>
                <a:r>
                  <a:rPr lang="en-US" sz="2100" dirty="0">
                    <a:solidFill>
                      <a:schemeClr val="accent1">
                        <a:lumMod val="75000"/>
                      </a:schemeClr>
                    </a:solidFill>
                  </a:rPr>
                  <a:t>80</a:t>
                </a:r>
              </a:p>
            </p:txBody>
          </p:sp>
          <p:sp>
            <p:nvSpPr>
              <p:cNvPr id="49" name="TextBox 48">
                <a:extLst>
                  <a:ext uri="{FF2B5EF4-FFF2-40B4-BE49-F238E27FC236}">
                    <a16:creationId xmlns:a16="http://schemas.microsoft.com/office/drawing/2014/main" id="{24686292-AF46-5C4A-829F-77059B4F5BB9}"/>
                  </a:ext>
                </a:extLst>
              </p:cNvPr>
              <p:cNvSpPr txBox="1"/>
              <p:nvPr/>
            </p:nvSpPr>
            <p:spPr>
              <a:xfrm>
                <a:off x="4273894" y="3701140"/>
                <a:ext cx="667683" cy="287386"/>
              </a:xfrm>
              <a:prstGeom prst="rect">
                <a:avLst/>
              </a:prstGeom>
              <a:noFill/>
            </p:spPr>
            <p:txBody>
              <a:bodyPr wrap="none" rtlCol="0">
                <a:spAutoFit/>
              </a:bodyPr>
              <a:lstStyle/>
              <a:p>
                <a:pPr>
                  <a:lnSpc>
                    <a:spcPct val="90000"/>
                  </a:lnSpc>
                  <a:spcBef>
                    <a:spcPts val="800"/>
                  </a:spcBef>
                </a:pPr>
                <a:r>
                  <a:rPr lang="en-US" sz="2100" dirty="0">
                    <a:solidFill>
                      <a:schemeClr val="accent1">
                        <a:lumMod val="75000"/>
                      </a:schemeClr>
                    </a:solidFill>
                  </a:rPr>
                  <a:t>65000</a:t>
                </a:r>
              </a:p>
            </p:txBody>
          </p:sp>
        </p:grpSp>
        <p:sp>
          <p:nvSpPr>
            <p:cNvPr id="45" name="TextBox 44">
              <a:extLst>
                <a:ext uri="{FF2B5EF4-FFF2-40B4-BE49-F238E27FC236}">
                  <a16:creationId xmlns:a16="http://schemas.microsoft.com/office/drawing/2014/main" id="{AC433F7C-A821-3946-9AB0-8F6DB5D33C64}"/>
                </a:ext>
              </a:extLst>
            </p:cNvPr>
            <p:cNvSpPr txBox="1"/>
            <p:nvPr/>
          </p:nvSpPr>
          <p:spPr>
            <a:xfrm>
              <a:off x="5690705" y="3701140"/>
              <a:ext cx="240691" cy="287387"/>
            </a:xfrm>
            <a:prstGeom prst="rect">
              <a:avLst/>
            </a:prstGeom>
            <a:noFill/>
          </p:spPr>
          <p:txBody>
            <a:bodyPr wrap="none" rtlCol="0">
              <a:spAutoFit/>
            </a:bodyPr>
            <a:lstStyle/>
            <a:p>
              <a:pPr>
                <a:lnSpc>
                  <a:spcPct val="90000"/>
                </a:lnSpc>
                <a:spcBef>
                  <a:spcPts val="800"/>
                </a:spcBef>
              </a:pPr>
              <a:r>
                <a:rPr lang="en-US" sz="2100" dirty="0">
                  <a:solidFill>
                    <a:schemeClr val="accent1">
                      <a:lumMod val="75000"/>
                    </a:schemeClr>
                  </a:solidFill>
                </a:rPr>
                <a:t>1</a:t>
              </a:r>
            </a:p>
          </p:txBody>
        </p:sp>
        <p:sp>
          <p:nvSpPr>
            <p:cNvPr id="46" name="TextBox 45">
              <a:extLst>
                <a:ext uri="{FF2B5EF4-FFF2-40B4-BE49-F238E27FC236}">
                  <a16:creationId xmlns:a16="http://schemas.microsoft.com/office/drawing/2014/main" id="{FA9DE75A-EC66-E749-8B7B-70BDE32A2A9B}"/>
                </a:ext>
              </a:extLst>
            </p:cNvPr>
            <p:cNvSpPr txBox="1"/>
            <p:nvPr/>
          </p:nvSpPr>
          <p:spPr>
            <a:xfrm>
              <a:off x="6836223" y="3701140"/>
              <a:ext cx="445747" cy="287387"/>
            </a:xfrm>
            <a:prstGeom prst="rect">
              <a:avLst/>
            </a:prstGeom>
            <a:noFill/>
          </p:spPr>
          <p:txBody>
            <a:bodyPr wrap="none" rtlCol="0">
              <a:spAutoFit/>
            </a:bodyPr>
            <a:lstStyle/>
            <a:p>
              <a:pPr>
                <a:lnSpc>
                  <a:spcPct val="90000"/>
                </a:lnSpc>
                <a:spcBef>
                  <a:spcPts val="800"/>
                </a:spcBef>
              </a:pPr>
              <a:r>
                <a:rPr lang="en-US" sz="2100" dirty="0">
                  <a:solidFill>
                    <a:schemeClr val="accent1">
                      <a:lumMod val="75000"/>
                    </a:schemeClr>
                  </a:solidFill>
                </a:rPr>
                <a:t>TCP</a:t>
              </a:r>
            </a:p>
          </p:txBody>
        </p:sp>
        <p:sp>
          <p:nvSpPr>
            <p:cNvPr id="47" name="TextBox 46">
              <a:extLst>
                <a:ext uri="{FF2B5EF4-FFF2-40B4-BE49-F238E27FC236}">
                  <a16:creationId xmlns:a16="http://schemas.microsoft.com/office/drawing/2014/main" id="{760AC64E-0B42-994E-BA3B-50DDB02610F7}"/>
                </a:ext>
              </a:extLst>
            </p:cNvPr>
            <p:cNvSpPr txBox="1"/>
            <p:nvPr/>
          </p:nvSpPr>
          <p:spPr>
            <a:xfrm>
              <a:off x="7978402" y="3705860"/>
              <a:ext cx="464310" cy="287387"/>
            </a:xfrm>
            <a:prstGeom prst="rect">
              <a:avLst/>
            </a:prstGeom>
            <a:solidFill>
              <a:srgbClr val="E1E1E1"/>
            </a:solidFill>
          </p:spPr>
          <p:txBody>
            <a:bodyPr wrap="none" rtlCol="0">
              <a:spAutoFit/>
            </a:bodyPr>
            <a:lstStyle/>
            <a:p>
              <a:pPr>
                <a:lnSpc>
                  <a:spcPct val="90000"/>
                </a:lnSpc>
                <a:spcBef>
                  <a:spcPts val="800"/>
                </a:spcBef>
              </a:pPr>
              <a:r>
                <a:rPr lang="en-US" sz="2100" dirty="0">
                  <a:solidFill>
                    <a:schemeClr val="accent1">
                      <a:lumMod val="75000"/>
                    </a:schemeClr>
                  </a:solidFill>
                </a:rPr>
                <a:t>600</a:t>
              </a:r>
            </a:p>
          </p:txBody>
        </p:sp>
      </p:grpSp>
      <p:grpSp>
        <p:nvGrpSpPr>
          <p:cNvPr id="52" name="Group 51">
            <a:extLst>
              <a:ext uri="{FF2B5EF4-FFF2-40B4-BE49-F238E27FC236}">
                <a16:creationId xmlns:a16="http://schemas.microsoft.com/office/drawing/2014/main" id="{0D7E56FE-43A8-0B40-9B30-1B77073CBDCD}"/>
              </a:ext>
            </a:extLst>
          </p:cNvPr>
          <p:cNvGrpSpPr/>
          <p:nvPr/>
        </p:nvGrpSpPr>
        <p:grpSpPr>
          <a:xfrm>
            <a:off x="634083" y="5680085"/>
            <a:ext cx="10478749" cy="393940"/>
            <a:chOff x="462222" y="3697792"/>
            <a:chExt cx="7859062" cy="295455"/>
          </a:xfrm>
        </p:grpSpPr>
        <p:grpSp>
          <p:nvGrpSpPr>
            <p:cNvPr id="53" name="Group 52">
              <a:extLst>
                <a:ext uri="{FF2B5EF4-FFF2-40B4-BE49-F238E27FC236}">
                  <a16:creationId xmlns:a16="http://schemas.microsoft.com/office/drawing/2014/main" id="{4B479BE8-F276-D14F-9D02-04F0EB0C3CD9}"/>
                </a:ext>
              </a:extLst>
            </p:cNvPr>
            <p:cNvGrpSpPr/>
            <p:nvPr/>
          </p:nvGrpSpPr>
          <p:grpSpPr>
            <a:xfrm>
              <a:off x="462222" y="3697792"/>
              <a:ext cx="1910693" cy="289061"/>
              <a:chOff x="462222" y="3697792"/>
              <a:chExt cx="1910693" cy="289061"/>
            </a:xfrm>
          </p:grpSpPr>
          <p:sp>
            <p:nvSpPr>
              <p:cNvPr id="60" name="TextBox 59">
                <a:extLst>
                  <a:ext uri="{FF2B5EF4-FFF2-40B4-BE49-F238E27FC236}">
                    <a16:creationId xmlns:a16="http://schemas.microsoft.com/office/drawing/2014/main" id="{75059EA7-D7EC-9441-939D-776351C7466C}"/>
                  </a:ext>
                </a:extLst>
              </p:cNvPr>
              <p:cNvSpPr txBox="1"/>
              <p:nvPr/>
            </p:nvSpPr>
            <p:spPr>
              <a:xfrm>
                <a:off x="462222" y="3697792"/>
                <a:ext cx="721592" cy="287387"/>
              </a:xfrm>
              <a:prstGeom prst="rect">
                <a:avLst/>
              </a:prstGeom>
              <a:noFill/>
            </p:spPr>
            <p:txBody>
              <a:bodyPr wrap="none" rtlCol="0">
                <a:spAutoFit/>
              </a:bodyPr>
              <a:lstStyle/>
              <a:p>
                <a:pPr>
                  <a:lnSpc>
                    <a:spcPct val="90000"/>
                  </a:lnSpc>
                  <a:spcBef>
                    <a:spcPts val="800"/>
                  </a:spcBef>
                </a:pPr>
                <a:r>
                  <a:rPr lang="en-US" sz="2100" dirty="0">
                    <a:solidFill>
                      <a:schemeClr val="accent1">
                        <a:lumMod val="75000"/>
                      </a:schemeClr>
                    </a:solidFill>
                  </a:rPr>
                  <a:t>4.4.4.4</a:t>
                </a:r>
              </a:p>
            </p:txBody>
          </p:sp>
          <p:sp>
            <p:nvSpPr>
              <p:cNvPr id="61" name="TextBox 60">
                <a:extLst>
                  <a:ext uri="{FF2B5EF4-FFF2-40B4-BE49-F238E27FC236}">
                    <a16:creationId xmlns:a16="http://schemas.microsoft.com/office/drawing/2014/main" id="{D87C6FE9-57AB-B04F-8E3C-576735CC23F7}"/>
                  </a:ext>
                </a:extLst>
              </p:cNvPr>
              <p:cNvSpPr txBox="1"/>
              <p:nvPr/>
            </p:nvSpPr>
            <p:spPr>
              <a:xfrm>
                <a:off x="1689795" y="3699466"/>
                <a:ext cx="683120" cy="287387"/>
              </a:xfrm>
              <a:prstGeom prst="rect">
                <a:avLst/>
              </a:prstGeom>
              <a:noFill/>
            </p:spPr>
            <p:txBody>
              <a:bodyPr wrap="none" rtlCol="0">
                <a:spAutoFit/>
              </a:bodyPr>
              <a:lstStyle/>
              <a:p>
                <a:pPr>
                  <a:lnSpc>
                    <a:spcPct val="90000"/>
                  </a:lnSpc>
                  <a:spcBef>
                    <a:spcPts val="800"/>
                  </a:spcBef>
                </a:pPr>
                <a:r>
                  <a:rPr lang="en-US" sz="2100" dirty="0">
                    <a:solidFill>
                      <a:schemeClr val="accent1">
                        <a:lumMod val="75000"/>
                      </a:schemeClr>
                    </a:solidFill>
                  </a:rPr>
                  <a:t>2.2.2.2</a:t>
                </a:r>
              </a:p>
            </p:txBody>
          </p:sp>
        </p:grpSp>
        <p:grpSp>
          <p:nvGrpSpPr>
            <p:cNvPr id="54" name="Group 53">
              <a:extLst>
                <a:ext uri="{FF2B5EF4-FFF2-40B4-BE49-F238E27FC236}">
                  <a16:creationId xmlns:a16="http://schemas.microsoft.com/office/drawing/2014/main" id="{706581F4-2F0A-644E-A595-732953305D92}"/>
                </a:ext>
              </a:extLst>
            </p:cNvPr>
            <p:cNvGrpSpPr/>
            <p:nvPr/>
          </p:nvGrpSpPr>
          <p:grpSpPr>
            <a:xfrm>
              <a:off x="3146801" y="3699466"/>
              <a:ext cx="1787658" cy="289061"/>
              <a:chOff x="3146801" y="3699466"/>
              <a:chExt cx="1787658" cy="289061"/>
            </a:xfrm>
          </p:grpSpPr>
          <p:sp>
            <p:nvSpPr>
              <p:cNvPr id="58" name="TextBox 57">
                <a:extLst>
                  <a:ext uri="{FF2B5EF4-FFF2-40B4-BE49-F238E27FC236}">
                    <a16:creationId xmlns:a16="http://schemas.microsoft.com/office/drawing/2014/main" id="{B5F20895-9FE4-7747-866F-58CE65CC61D2}"/>
                  </a:ext>
                </a:extLst>
              </p:cNvPr>
              <p:cNvSpPr txBox="1"/>
              <p:nvPr/>
            </p:nvSpPr>
            <p:spPr>
              <a:xfrm>
                <a:off x="3146801" y="3699466"/>
                <a:ext cx="342882" cy="287387"/>
              </a:xfrm>
              <a:prstGeom prst="rect">
                <a:avLst/>
              </a:prstGeom>
              <a:noFill/>
            </p:spPr>
            <p:txBody>
              <a:bodyPr wrap="none" rtlCol="0">
                <a:spAutoFit/>
              </a:bodyPr>
              <a:lstStyle/>
              <a:p>
                <a:pPr>
                  <a:lnSpc>
                    <a:spcPct val="90000"/>
                  </a:lnSpc>
                  <a:spcBef>
                    <a:spcPts val="800"/>
                  </a:spcBef>
                </a:pPr>
                <a:r>
                  <a:rPr lang="en-US" sz="2100" dirty="0">
                    <a:solidFill>
                      <a:schemeClr val="accent1">
                        <a:lumMod val="75000"/>
                      </a:schemeClr>
                    </a:solidFill>
                  </a:rPr>
                  <a:t>80</a:t>
                </a:r>
              </a:p>
            </p:txBody>
          </p:sp>
          <p:sp>
            <p:nvSpPr>
              <p:cNvPr id="59" name="TextBox 58">
                <a:extLst>
                  <a:ext uri="{FF2B5EF4-FFF2-40B4-BE49-F238E27FC236}">
                    <a16:creationId xmlns:a16="http://schemas.microsoft.com/office/drawing/2014/main" id="{32E1C6FF-8A59-8448-8682-7A77ED2BECCE}"/>
                  </a:ext>
                </a:extLst>
              </p:cNvPr>
              <p:cNvSpPr txBox="1"/>
              <p:nvPr/>
            </p:nvSpPr>
            <p:spPr>
              <a:xfrm>
                <a:off x="4273894" y="3701140"/>
                <a:ext cx="660565" cy="287387"/>
              </a:xfrm>
              <a:prstGeom prst="rect">
                <a:avLst/>
              </a:prstGeom>
              <a:noFill/>
            </p:spPr>
            <p:txBody>
              <a:bodyPr wrap="none" rtlCol="0">
                <a:spAutoFit/>
              </a:bodyPr>
              <a:lstStyle/>
              <a:p>
                <a:pPr>
                  <a:lnSpc>
                    <a:spcPct val="90000"/>
                  </a:lnSpc>
                  <a:spcBef>
                    <a:spcPts val="800"/>
                  </a:spcBef>
                </a:pPr>
                <a:r>
                  <a:rPr lang="en-US" sz="2100" dirty="0">
                    <a:solidFill>
                      <a:schemeClr val="accent1">
                        <a:lumMod val="75000"/>
                      </a:schemeClr>
                    </a:solidFill>
                  </a:rPr>
                  <a:t>64500</a:t>
                </a:r>
              </a:p>
            </p:txBody>
          </p:sp>
        </p:grpSp>
        <p:sp>
          <p:nvSpPr>
            <p:cNvPr id="55" name="TextBox 54">
              <a:extLst>
                <a:ext uri="{FF2B5EF4-FFF2-40B4-BE49-F238E27FC236}">
                  <a16:creationId xmlns:a16="http://schemas.microsoft.com/office/drawing/2014/main" id="{DC861F53-4873-AC43-B396-D540F4E69C92}"/>
                </a:ext>
              </a:extLst>
            </p:cNvPr>
            <p:cNvSpPr txBox="1"/>
            <p:nvPr/>
          </p:nvSpPr>
          <p:spPr>
            <a:xfrm>
              <a:off x="5690705" y="3701140"/>
              <a:ext cx="240691" cy="287387"/>
            </a:xfrm>
            <a:prstGeom prst="rect">
              <a:avLst/>
            </a:prstGeom>
            <a:noFill/>
          </p:spPr>
          <p:txBody>
            <a:bodyPr wrap="none" rtlCol="0">
              <a:spAutoFit/>
            </a:bodyPr>
            <a:lstStyle/>
            <a:p>
              <a:pPr>
                <a:lnSpc>
                  <a:spcPct val="90000"/>
                </a:lnSpc>
                <a:spcBef>
                  <a:spcPts val="800"/>
                </a:spcBef>
              </a:pPr>
              <a:r>
                <a:rPr lang="en-US" sz="2100" dirty="0">
                  <a:solidFill>
                    <a:schemeClr val="accent1">
                      <a:lumMod val="75000"/>
                    </a:schemeClr>
                  </a:solidFill>
                </a:rPr>
                <a:t>1</a:t>
              </a:r>
            </a:p>
          </p:txBody>
        </p:sp>
        <p:sp>
          <p:nvSpPr>
            <p:cNvPr id="56" name="TextBox 55">
              <a:extLst>
                <a:ext uri="{FF2B5EF4-FFF2-40B4-BE49-F238E27FC236}">
                  <a16:creationId xmlns:a16="http://schemas.microsoft.com/office/drawing/2014/main" id="{BE3BF92E-2569-D840-832E-D6981E02BBF3}"/>
                </a:ext>
              </a:extLst>
            </p:cNvPr>
            <p:cNvSpPr txBox="1"/>
            <p:nvPr/>
          </p:nvSpPr>
          <p:spPr>
            <a:xfrm>
              <a:off x="6836223" y="3701140"/>
              <a:ext cx="445747" cy="287387"/>
            </a:xfrm>
            <a:prstGeom prst="rect">
              <a:avLst/>
            </a:prstGeom>
            <a:noFill/>
          </p:spPr>
          <p:txBody>
            <a:bodyPr wrap="none" rtlCol="0">
              <a:spAutoFit/>
            </a:bodyPr>
            <a:lstStyle/>
            <a:p>
              <a:pPr>
                <a:lnSpc>
                  <a:spcPct val="90000"/>
                </a:lnSpc>
                <a:spcBef>
                  <a:spcPts val="800"/>
                </a:spcBef>
              </a:pPr>
              <a:r>
                <a:rPr lang="en-US" sz="2100" dirty="0">
                  <a:solidFill>
                    <a:schemeClr val="accent1">
                      <a:lumMod val="75000"/>
                    </a:schemeClr>
                  </a:solidFill>
                </a:rPr>
                <a:t>TCP</a:t>
              </a:r>
            </a:p>
          </p:txBody>
        </p:sp>
        <p:sp>
          <p:nvSpPr>
            <p:cNvPr id="57" name="TextBox 56">
              <a:extLst>
                <a:ext uri="{FF2B5EF4-FFF2-40B4-BE49-F238E27FC236}">
                  <a16:creationId xmlns:a16="http://schemas.microsoft.com/office/drawing/2014/main" id="{BB03B98E-462B-8341-9E9E-F54A7E3A7F6B}"/>
                </a:ext>
              </a:extLst>
            </p:cNvPr>
            <p:cNvSpPr txBox="1"/>
            <p:nvPr/>
          </p:nvSpPr>
          <p:spPr>
            <a:xfrm>
              <a:off x="7978402" y="3705860"/>
              <a:ext cx="342882" cy="287387"/>
            </a:xfrm>
            <a:prstGeom prst="rect">
              <a:avLst/>
            </a:prstGeom>
            <a:solidFill>
              <a:srgbClr val="F0F0F0"/>
            </a:solidFill>
          </p:spPr>
          <p:txBody>
            <a:bodyPr wrap="none" rtlCol="0">
              <a:spAutoFit/>
            </a:bodyPr>
            <a:lstStyle/>
            <a:p>
              <a:pPr>
                <a:lnSpc>
                  <a:spcPct val="90000"/>
                </a:lnSpc>
                <a:spcBef>
                  <a:spcPts val="800"/>
                </a:spcBef>
              </a:pPr>
              <a:r>
                <a:rPr lang="en-US" sz="2100" dirty="0">
                  <a:solidFill>
                    <a:schemeClr val="accent1">
                      <a:lumMod val="75000"/>
                    </a:schemeClr>
                  </a:solidFill>
                </a:rPr>
                <a:t>50</a:t>
              </a:r>
            </a:p>
          </p:txBody>
        </p:sp>
      </p:grpSp>
      <p:grpSp>
        <p:nvGrpSpPr>
          <p:cNvPr id="62" name="Group 61">
            <a:extLst>
              <a:ext uri="{FF2B5EF4-FFF2-40B4-BE49-F238E27FC236}">
                <a16:creationId xmlns:a16="http://schemas.microsoft.com/office/drawing/2014/main" id="{4301A4D1-EE3D-2346-82F4-74733AF1CF75}"/>
              </a:ext>
            </a:extLst>
          </p:cNvPr>
          <p:cNvGrpSpPr/>
          <p:nvPr/>
        </p:nvGrpSpPr>
        <p:grpSpPr>
          <a:xfrm>
            <a:off x="1202635" y="1081952"/>
            <a:ext cx="4618169" cy="1278680"/>
            <a:chOff x="1020379" y="683602"/>
            <a:chExt cx="3380799" cy="1748099"/>
          </a:xfrm>
        </p:grpSpPr>
        <p:grpSp>
          <p:nvGrpSpPr>
            <p:cNvPr id="63" name="Group 62">
              <a:extLst>
                <a:ext uri="{FF2B5EF4-FFF2-40B4-BE49-F238E27FC236}">
                  <a16:creationId xmlns:a16="http://schemas.microsoft.com/office/drawing/2014/main" id="{A1881E6B-4BE8-0B48-84A2-516B667C665F}"/>
                </a:ext>
              </a:extLst>
            </p:cNvPr>
            <p:cNvGrpSpPr/>
            <p:nvPr/>
          </p:nvGrpSpPr>
          <p:grpSpPr>
            <a:xfrm>
              <a:off x="1020379" y="683602"/>
              <a:ext cx="3380799" cy="1748099"/>
              <a:chOff x="1020379" y="683602"/>
              <a:chExt cx="3380799" cy="1748099"/>
            </a:xfrm>
          </p:grpSpPr>
          <p:pic>
            <p:nvPicPr>
              <p:cNvPr id="65" name="Picture 5" descr="E:\329994e\apps\scrutinizer on Bonniep\icons\netsecicons\PNG\Regular\72x72\Data 1 Column.png">
                <a:extLst>
                  <a:ext uri="{FF2B5EF4-FFF2-40B4-BE49-F238E27FC236}">
                    <a16:creationId xmlns:a16="http://schemas.microsoft.com/office/drawing/2014/main" id="{3EAEC916-DA59-0E4B-B5B8-420E705A567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0379" y="683602"/>
                <a:ext cx="597405" cy="597405"/>
              </a:xfrm>
              <a:prstGeom prst="rect">
                <a:avLst/>
              </a:prstGeom>
              <a:noFill/>
              <a:extLst>
                <a:ext uri="{909E8E84-426E-40DD-AFC4-6F175D3DCCD1}">
                  <a14:hiddenFill xmlns:a14="http://schemas.microsoft.com/office/drawing/2010/main">
                    <a:solidFill>
                      <a:srgbClr val="FFFFFF"/>
                    </a:solidFill>
                  </a14:hiddenFill>
                </a:ext>
              </a:extLst>
            </p:spPr>
          </p:pic>
          <p:sp>
            <p:nvSpPr>
              <p:cNvPr id="66" name="Freeform 65">
                <a:extLst>
                  <a:ext uri="{FF2B5EF4-FFF2-40B4-BE49-F238E27FC236}">
                    <a16:creationId xmlns:a16="http://schemas.microsoft.com/office/drawing/2014/main" id="{B2E855C4-43F1-5C49-BA45-EC8F56DDCF5D}"/>
                  </a:ext>
                </a:extLst>
              </p:cNvPr>
              <p:cNvSpPr/>
              <p:nvPr/>
            </p:nvSpPr>
            <p:spPr bwMode="auto">
              <a:xfrm>
                <a:off x="1517301" y="1225899"/>
                <a:ext cx="2883877" cy="1205802"/>
              </a:xfrm>
              <a:custGeom>
                <a:avLst/>
                <a:gdLst>
                  <a:gd name="connsiteX0" fmla="*/ 2883877 w 2883877"/>
                  <a:gd name="connsiteY0" fmla="*/ 1205802 h 1205802"/>
                  <a:gd name="connsiteX1" fmla="*/ 1889090 w 2883877"/>
                  <a:gd name="connsiteY1" fmla="*/ 1085222 h 1205802"/>
                  <a:gd name="connsiteX2" fmla="*/ 753626 w 2883877"/>
                  <a:gd name="connsiteY2" fmla="*/ 1095270 h 1205802"/>
                  <a:gd name="connsiteX3" fmla="*/ 0 w 2883877"/>
                  <a:gd name="connsiteY3" fmla="*/ 0 h 1205802"/>
                </a:gdLst>
                <a:ahLst/>
                <a:cxnLst>
                  <a:cxn ang="0">
                    <a:pos x="connsiteX0" y="connsiteY0"/>
                  </a:cxn>
                  <a:cxn ang="0">
                    <a:pos x="connsiteX1" y="connsiteY1"/>
                  </a:cxn>
                  <a:cxn ang="0">
                    <a:pos x="connsiteX2" y="connsiteY2"/>
                  </a:cxn>
                  <a:cxn ang="0">
                    <a:pos x="connsiteX3" y="connsiteY3"/>
                  </a:cxn>
                </a:cxnLst>
                <a:rect l="l" t="t" r="r" b="b"/>
                <a:pathLst>
                  <a:path w="2883877" h="1205802">
                    <a:moveTo>
                      <a:pt x="2883877" y="1205802"/>
                    </a:moveTo>
                    <a:cubicBezTo>
                      <a:pt x="2564004" y="1154723"/>
                      <a:pt x="2244132" y="1103644"/>
                      <a:pt x="1889090" y="1085222"/>
                    </a:cubicBezTo>
                    <a:cubicBezTo>
                      <a:pt x="1534048" y="1066800"/>
                      <a:pt x="1068474" y="1276140"/>
                      <a:pt x="753626" y="1095270"/>
                    </a:cubicBezTo>
                    <a:cubicBezTo>
                      <a:pt x="438778" y="914400"/>
                      <a:pt x="219389" y="457200"/>
                      <a:pt x="0" y="0"/>
                    </a:cubicBezTo>
                  </a:path>
                </a:pathLst>
              </a:custGeom>
              <a:noFill/>
              <a:ln w="38100" cap="flat">
                <a:solidFill>
                  <a:srgbClr val="8BB7F1"/>
                </a:solidFill>
                <a:miter lim="800000"/>
                <a:headEnd type="none" w="med" len="med"/>
                <a:tailEnd type="triangle" w="med" len="med"/>
              </a:ln>
            </p:spPr>
            <p:txBody>
              <a:bodyPr rtlCol="0" anchor="ctr"/>
              <a:lstStyle/>
              <a:p>
                <a:pPr algn="ctr"/>
                <a:endParaRPr lang="en-US"/>
              </a:p>
            </p:txBody>
          </p:sp>
        </p:grpSp>
        <p:sp>
          <p:nvSpPr>
            <p:cNvPr id="64" name="TextBox 63">
              <a:extLst>
                <a:ext uri="{FF2B5EF4-FFF2-40B4-BE49-F238E27FC236}">
                  <a16:creationId xmlns:a16="http://schemas.microsoft.com/office/drawing/2014/main" id="{E3B2CEA2-47C6-BF47-8FFB-214964F2BD1F}"/>
                </a:ext>
              </a:extLst>
            </p:cNvPr>
            <p:cNvSpPr txBox="1"/>
            <p:nvPr/>
          </p:nvSpPr>
          <p:spPr>
            <a:xfrm>
              <a:off x="1547449" y="693337"/>
              <a:ext cx="1020008" cy="485984"/>
            </a:xfrm>
            <a:prstGeom prst="rect">
              <a:avLst/>
            </a:prstGeom>
            <a:noFill/>
          </p:spPr>
          <p:txBody>
            <a:bodyPr wrap="none" rtlCol="0">
              <a:spAutoFit/>
            </a:bodyPr>
            <a:lstStyle/>
            <a:p>
              <a:pPr>
                <a:lnSpc>
                  <a:spcPct val="90000"/>
                </a:lnSpc>
                <a:spcBef>
                  <a:spcPts val="800"/>
                </a:spcBef>
              </a:pPr>
              <a:r>
                <a:rPr lang="en-US" sz="1900" dirty="0" err="1">
                  <a:solidFill>
                    <a:srgbClr val="000000"/>
                  </a:solidFill>
                </a:rPr>
                <a:t>NimbusTM</a:t>
              </a:r>
              <a:endParaRPr lang="en-US" sz="1900" dirty="0">
                <a:solidFill>
                  <a:srgbClr val="000000"/>
                </a:solidFill>
              </a:endParaRPr>
            </a:p>
          </p:txBody>
        </p:sp>
      </p:grpSp>
      <p:pic>
        <p:nvPicPr>
          <p:cNvPr id="1026" name="Picture 2" descr="Router Icons - Free Download, PNG and SVG">
            <a:extLst>
              <a:ext uri="{FF2B5EF4-FFF2-40B4-BE49-F238E27FC236}">
                <a16:creationId xmlns:a16="http://schemas.microsoft.com/office/drawing/2014/main" id="{D610E40F-BCEF-3340-98C2-D85141E04DB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40479" y="1252329"/>
            <a:ext cx="2032000" cy="203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6844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xit" presetSubtype="0" fill="hold" nodeType="withEffect">
                                  <p:stCondLst>
                                    <p:cond delay="0"/>
                                  </p:stCondLst>
                                  <p:childTnLst>
                                    <p:anim calcmode="lin" valueType="num">
                                      <p:cBhvr>
                                        <p:cTn id="6" dur="1000"/>
                                        <p:tgtEl>
                                          <p:spTgt spid="35"/>
                                        </p:tgtEl>
                                        <p:attrNameLst>
                                          <p:attrName>ppt_w</p:attrName>
                                        </p:attrNameLst>
                                      </p:cBhvr>
                                      <p:tavLst>
                                        <p:tav tm="0">
                                          <p:val>
                                            <p:strVal val="ppt_w"/>
                                          </p:val>
                                        </p:tav>
                                        <p:tav tm="100000">
                                          <p:val>
                                            <p:fltVal val="0"/>
                                          </p:val>
                                        </p:tav>
                                      </p:tavLst>
                                    </p:anim>
                                    <p:anim calcmode="lin" valueType="num">
                                      <p:cBhvr>
                                        <p:cTn id="7" dur="1000"/>
                                        <p:tgtEl>
                                          <p:spTgt spid="35"/>
                                        </p:tgtEl>
                                        <p:attrNameLst>
                                          <p:attrName>ppt_h</p:attrName>
                                        </p:attrNameLst>
                                      </p:cBhvr>
                                      <p:tavLst>
                                        <p:tav tm="0">
                                          <p:val>
                                            <p:strVal val="ppt_h"/>
                                          </p:val>
                                        </p:tav>
                                        <p:tav tm="100000">
                                          <p:val>
                                            <p:fltVal val="0"/>
                                          </p:val>
                                        </p:tav>
                                      </p:tavLst>
                                    </p:anim>
                                    <p:anim calcmode="lin" valueType="num">
                                      <p:cBhvr>
                                        <p:cTn id="8" dur="1000"/>
                                        <p:tgtEl>
                                          <p:spTgt spid="35"/>
                                        </p:tgtEl>
                                        <p:attrNameLst>
                                          <p:attrName>style.rotation</p:attrName>
                                        </p:attrNameLst>
                                      </p:cBhvr>
                                      <p:tavLst>
                                        <p:tav tm="0">
                                          <p:val>
                                            <p:fltVal val="0"/>
                                          </p:val>
                                        </p:tav>
                                        <p:tav tm="100000">
                                          <p:val>
                                            <p:fltVal val="90"/>
                                          </p:val>
                                        </p:tav>
                                      </p:tavLst>
                                    </p:anim>
                                    <p:animEffect transition="out" filter="fade">
                                      <p:cBhvr>
                                        <p:cTn id="9" dur="1000"/>
                                        <p:tgtEl>
                                          <p:spTgt spid="35"/>
                                        </p:tgtEl>
                                      </p:cBhvr>
                                    </p:animEffect>
                                    <p:set>
                                      <p:cBhvr>
                                        <p:cTn id="10" dur="1" fill="hold">
                                          <p:stCondLst>
                                            <p:cond delay="999"/>
                                          </p:stCondLst>
                                        </p:cTn>
                                        <p:tgtEl>
                                          <p:spTgt spid="35"/>
                                        </p:tgtEl>
                                        <p:attrNameLst>
                                          <p:attrName>style.visibility</p:attrName>
                                        </p:attrNameLst>
                                      </p:cBhvr>
                                      <p:to>
                                        <p:strVal val="hidden"/>
                                      </p:to>
                                    </p:set>
                                  </p:childTnLst>
                                </p:cTn>
                              </p:par>
                            </p:childTnLst>
                          </p:cTn>
                        </p:par>
                        <p:par>
                          <p:cTn id="11" fill="hold">
                            <p:stCondLst>
                              <p:cond delay="1000"/>
                            </p:stCondLst>
                            <p:childTnLst>
                              <p:par>
                                <p:cTn id="12" presetID="22" presetClass="entr" presetSubtype="4" fill="hold" nodeType="afterEffect">
                                  <p:stCondLst>
                                    <p:cond delay="0"/>
                                  </p:stCondLst>
                                  <p:childTnLst>
                                    <p:set>
                                      <p:cBhvr>
                                        <p:cTn id="13" dur="1" fill="hold">
                                          <p:stCondLst>
                                            <p:cond delay="0"/>
                                          </p:stCondLst>
                                        </p:cTn>
                                        <p:tgtEl>
                                          <p:spTgt spid="62"/>
                                        </p:tgtEl>
                                        <p:attrNameLst>
                                          <p:attrName>style.visibility</p:attrName>
                                        </p:attrNameLst>
                                      </p:cBhvr>
                                      <p:to>
                                        <p:strVal val="visible"/>
                                      </p:to>
                                    </p:set>
                                    <p:animEffect transition="in" filter="wipe(down)">
                                      <p:cBhvr>
                                        <p:cTn id="14" dur="500"/>
                                        <p:tgtEl>
                                          <p:spTgt spid="62"/>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nodeType="clickEffect">
                                  <p:stCondLst>
                                    <p:cond delay="0"/>
                                  </p:stCondLst>
                                  <p:childTnLst>
                                    <p:animMotion origin="layout" path="M 3.91508E-6 -4.44444E-6 L 0.00039 -0.07731 " pathEditMode="relative" rAng="0" ptsTypes="AA">
                                      <p:cBhvr>
                                        <p:cTn id="18" dur="2000" fill="hold"/>
                                        <p:tgtEl>
                                          <p:spTgt spid="52"/>
                                        </p:tgtEl>
                                        <p:attrNameLst>
                                          <p:attrName>ppt_x</p:attrName>
                                          <p:attrName>ppt_y</p:attrName>
                                        </p:attrNameLst>
                                      </p:cBhvr>
                                      <p:rCtr x="13" y="-386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28A12-2DB2-49AB-8508-E214B681BD06}"/>
              </a:ext>
            </a:extLst>
          </p:cNvPr>
          <p:cNvSpPr>
            <a:spLocks noGrp="1"/>
          </p:cNvSpPr>
          <p:nvPr>
            <p:ph type="title"/>
          </p:nvPr>
        </p:nvSpPr>
        <p:spPr/>
        <p:txBody>
          <a:bodyPr/>
          <a:lstStyle/>
          <a:p>
            <a:r>
              <a:rPr lang="en-US" dirty="0" err="1"/>
              <a:t>NimbusTM</a:t>
            </a:r>
            <a:r>
              <a:rPr lang="en-US" dirty="0"/>
              <a:t> Data Enrichment</a:t>
            </a:r>
          </a:p>
        </p:txBody>
      </p:sp>
      <p:pic>
        <p:nvPicPr>
          <p:cNvPr id="5" name="Picture 4" descr="A picture containing lamp&#10;&#10;Description automatically generated">
            <a:extLst>
              <a:ext uri="{FF2B5EF4-FFF2-40B4-BE49-F238E27FC236}">
                <a16:creationId xmlns:a16="http://schemas.microsoft.com/office/drawing/2014/main" id="{CA07BDC2-6318-4A68-800D-A86E44A69A9D}"/>
              </a:ext>
            </a:extLst>
          </p:cNvPr>
          <p:cNvPicPr>
            <a:picLocks noChangeAspect="1"/>
          </p:cNvPicPr>
          <p:nvPr/>
        </p:nvPicPr>
        <p:blipFill rotWithShape="1">
          <a:blip r:embed="rId3"/>
          <a:srcRect t="19518" b="20622"/>
          <a:stretch/>
        </p:blipFill>
        <p:spPr>
          <a:xfrm>
            <a:off x="10168127" y="188415"/>
            <a:ext cx="1467915" cy="471607"/>
          </a:xfrm>
          <a:prstGeom prst="rect">
            <a:avLst/>
          </a:prstGeom>
        </p:spPr>
      </p:pic>
      <p:graphicFrame>
        <p:nvGraphicFramePr>
          <p:cNvPr id="12" name="Table 6">
            <a:extLst>
              <a:ext uri="{FF2B5EF4-FFF2-40B4-BE49-F238E27FC236}">
                <a16:creationId xmlns:a16="http://schemas.microsoft.com/office/drawing/2014/main" id="{4CC23B81-291C-8842-8A0D-BCEE30F475C7}"/>
              </a:ext>
            </a:extLst>
          </p:cNvPr>
          <p:cNvGraphicFramePr>
            <a:graphicFrameLocks noGrp="1"/>
          </p:cNvGraphicFramePr>
          <p:nvPr>
            <p:extLst>
              <p:ext uri="{D42A27DB-BD31-4B8C-83A1-F6EECF244321}">
                <p14:modId xmlns:p14="http://schemas.microsoft.com/office/powerpoint/2010/main" val="3401497279"/>
              </p:ext>
            </p:extLst>
          </p:nvPr>
        </p:nvGraphicFramePr>
        <p:xfrm>
          <a:off x="200506" y="1479838"/>
          <a:ext cx="11787811" cy="1081885"/>
        </p:xfrm>
        <a:graphic>
          <a:graphicData uri="http://schemas.openxmlformats.org/drawingml/2006/table">
            <a:tbl>
              <a:tblPr firstRow="1" bandRow="1">
                <a:tableStyleId>{91EBBBCC-DAD2-459C-BE2E-F6DE35CF9A28}</a:tableStyleId>
              </a:tblPr>
              <a:tblGrid>
                <a:gridCol w="1683973">
                  <a:extLst>
                    <a:ext uri="{9D8B030D-6E8A-4147-A177-3AD203B41FA5}">
                      <a16:colId xmlns:a16="http://schemas.microsoft.com/office/drawing/2014/main" val="3818502040"/>
                    </a:ext>
                  </a:extLst>
                </a:gridCol>
                <a:gridCol w="1683973">
                  <a:extLst>
                    <a:ext uri="{9D8B030D-6E8A-4147-A177-3AD203B41FA5}">
                      <a16:colId xmlns:a16="http://schemas.microsoft.com/office/drawing/2014/main" val="4201358352"/>
                    </a:ext>
                  </a:extLst>
                </a:gridCol>
                <a:gridCol w="1683973">
                  <a:extLst>
                    <a:ext uri="{9D8B030D-6E8A-4147-A177-3AD203B41FA5}">
                      <a16:colId xmlns:a16="http://schemas.microsoft.com/office/drawing/2014/main" val="2877181835"/>
                    </a:ext>
                  </a:extLst>
                </a:gridCol>
                <a:gridCol w="1683973">
                  <a:extLst>
                    <a:ext uri="{9D8B030D-6E8A-4147-A177-3AD203B41FA5}">
                      <a16:colId xmlns:a16="http://schemas.microsoft.com/office/drawing/2014/main" val="823679382"/>
                    </a:ext>
                  </a:extLst>
                </a:gridCol>
                <a:gridCol w="1683973">
                  <a:extLst>
                    <a:ext uri="{9D8B030D-6E8A-4147-A177-3AD203B41FA5}">
                      <a16:colId xmlns:a16="http://schemas.microsoft.com/office/drawing/2014/main" val="311671042"/>
                    </a:ext>
                  </a:extLst>
                </a:gridCol>
                <a:gridCol w="1683973">
                  <a:extLst>
                    <a:ext uri="{9D8B030D-6E8A-4147-A177-3AD203B41FA5}">
                      <a16:colId xmlns:a16="http://schemas.microsoft.com/office/drawing/2014/main" val="3211677027"/>
                    </a:ext>
                  </a:extLst>
                </a:gridCol>
                <a:gridCol w="1683973">
                  <a:extLst>
                    <a:ext uri="{9D8B030D-6E8A-4147-A177-3AD203B41FA5}">
                      <a16:colId xmlns:a16="http://schemas.microsoft.com/office/drawing/2014/main" val="589850866"/>
                    </a:ext>
                  </a:extLst>
                </a:gridCol>
              </a:tblGrid>
              <a:tr h="351361">
                <a:tc>
                  <a:txBody>
                    <a:bodyPr/>
                    <a:lstStyle/>
                    <a:p>
                      <a:pPr algn="ctr"/>
                      <a:r>
                        <a:rPr lang="en-US" sz="1400" baseline="0" dirty="0"/>
                        <a:t>Destination IP</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aseline="0" dirty="0"/>
                        <a:t>Source IP</a:t>
                      </a:r>
                    </a:p>
                    <a:p>
                      <a:pPr algn="ctr"/>
                      <a:endParaRPr lang="en-US" sz="1400" baseline="0" dirty="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a:r>
                        <a:rPr lang="en-US" sz="1400" baseline="0" dirty="0"/>
                        <a:t>Destination Port</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a:r>
                        <a:rPr lang="en-US" sz="1400" baseline="0" dirty="0"/>
                        <a:t>Source port</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a:r>
                        <a:rPr lang="en-US" sz="1400" baseline="0" dirty="0"/>
                        <a:t>Source Interface</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a:r>
                        <a:rPr lang="en-US" sz="1400" baseline="0" dirty="0"/>
                        <a:t>Protocol</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a:r>
                        <a:rPr lang="en-US" sz="1400" baseline="0" dirty="0"/>
                        <a:t>Bytes</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04518390"/>
                  </a:ext>
                </a:extLst>
              </a:tr>
              <a:tr h="563725">
                <a:tc>
                  <a:txBody>
                    <a:bodyPr/>
                    <a:lstStyle/>
                    <a:p>
                      <a:pPr algn="ctr"/>
                      <a:r>
                        <a:rPr lang="en-US" dirty="0"/>
                        <a:t>8.8.8.8</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a:t>1.1.1.1</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a:r>
                        <a:rPr lang="en-US" dirty="0"/>
                        <a:t>80</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a:r>
                        <a:rPr lang="en-US" dirty="0"/>
                        <a:t>65000</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a:r>
                        <a:rPr lang="en-US" dirty="0"/>
                        <a:t>1</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a:r>
                        <a:rPr lang="en-US" dirty="0"/>
                        <a:t>TCP</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a:r>
                        <a:rPr lang="en-US" dirty="0"/>
                        <a:t>100</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91513142"/>
                  </a:ext>
                </a:extLst>
              </a:tr>
            </a:tbl>
          </a:graphicData>
        </a:graphic>
      </p:graphicFrame>
      <p:graphicFrame>
        <p:nvGraphicFramePr>
          <p:cNvPr id="13" name="Table 6">
            <a:extLst>
              <a:ext uri="{FF2B5EF4-FFF2-40B4-BE49-F238E27FC236}">
                <a16:creationId xmlns:a16="http://schemas.microsoft.com/office/drawing/2014/main" id="{9824A890-9EC6-084C-BDD6-0892CC7DD718}"/>
              </a:ext>
            </a:extLst>
          </p:cNvPr>
          <p:cNvGraphicFramePr>
            <a:graphicFrameLocks noGrp="1"/>
          </p:cNvGraphicFramePr>
          <p:nvPr>
            <p:extLst>
              <p:ext uri="{D42A27DB-BD31-4B8C-83A1-F6EECF244321}">
                <p14:modId xmlns:p14="http://schemas.microsoft.com/office/powerpoint/2010/main" val="1839157618"/>
              </p:ext>
            </p:extLst>
          </p:nvPr>
        </p:nvGraphicFramePr>
        <p:xfrm>
          <a:off x="256784" y="3688667"/>
          <a:ext cx="11787802" cy="990600"/>
        </p:xfrm>
        <a:graphic>
          <a:graphicData uri="http://schemas.openxmlformats.org/drawingml/2006/table">
            <a:tbl>
              <a:tblPr firstRow="1" bandRow="1">
                <a:tableStyleId>{91EBBBCC-DAD2-459C-BE2E-F6DE35CF9A28}</a:tableStyleId>
              </a:tblPr>
              <a:tblGrid>
                <a:gridCol w="906754">
                  <a:extLst>
                    <a:ext uri="{9D8B030D-6E8A-4147-A177-3AD203B41FA5}">
                      <a16:colId xmlns:a16="http://schemas.microsoft.com/office/drawing/2014/main" val="3818502040"/>
                    </a:ext>
                  </a:extLst>
                </a:gridCol>
                <a:gridCol w="906754">
                  <a:extLst>
                    <a:ext uri="{9D8B030D-6E8A-4147-A177-3AD203B41FA5}">
                      <a16:colId xmlns:a16="http://schemas.microsoft.com/office/drawing/2014/main" val="61914084"/>
                    </a:ext>
                  </a:extLst>
                </a:gridCol>
                <a:gridCol w="906754">
                  <a:extLst>
                    <a:ext uri="{9D8B030D-6E8A-4147-A177-3AD203B41FA5}">
                      <a16:colId xmlns:a16="http://schemas.microsoft.com/office/drawing/2014/main" val="4201358352"/>
                    </a:ext>
                  </a:extLst>
                </a:gridCol>
                <a:gridCol w="906754">
                  <a:extLst>
                    <a:ext uri="{9D8B030D-6E8A-4147-A177-3AD203B41FA5}">
                      <a16:colId xmlns:a16="http://schemas.microsoft.com/office/drawing/2014/main" val="2415867054"/>
                    </a:ext>
                  </a:extLst>
                </a:gridCol>
                <a:gridCol w="906754">
                  <a:extLst>
                    <a:ext uri="{9D8B030D-6E8A-4147-A177-3AD203B41FA5}">
                      <a16:colId xmlns:a16="http://schemas.microsoft.com/office/drawing/2014/main" val="2877181835"/>
                    </a:ext>
                  </a:extLst>
                </a:gridCol>
                <a:gridCol w="906754">
                  <a:extLst>
                    <a:ext uri="{9D8B030D-6E8A-4147-A177-3AD203B41FA5}">
                      <a16:colId xmlns:a16="http://schemas.microsoft.com/office/drawing/2014/main" val="823679382"/>
                    </a:ext>
                  </a:extLst>
                </a:gridCol>
                <a:gridCol w="906754">
                  <a:extLst>
                    <a:ext uri="{9D8B030D-6E8A-4147-A177-3AD203B41FA5}">
                      <a16:colId xmlns:a16="http://schemas.microsoft.com/office/drawing/2014/main" val="311671042"/>
                    </a:ext>
                  </a:extLst>
                </a:gridCol>
                <a:gridCol w="906754">
                  <a:extLst>
                    <a:ext uri="{9D8B030D-6E8A-4147-A177-3AD203B41FA5}">
                      <a16:colId xmlns:a16="http://schemas.microsoft.com/office/drawing/2014/main" val="3211677027"/>
                    </a:ext>
                  </a:extLst>
                </a:gridCol>
                <a:gridCol w="906754">
                  <a:extLst>
                    <a:ext uri="{9D8B030D-6E8A-4147-A177-3AD203B41FA5}">
                      <a16:colId xmlns:a16="http://schemas.microsoft.com/office/drawing/2014/main" val="589850866"/>
                    </a:ext>
                  </a:extLst>
                </a:gridCol>
                <a:gridCol w="906754">
                  <a:extLst>
                    <a:ext uri="{9D8B030D-6E8A-4147-A177-3AD203B41FA5}">
                      <a16:colId xmlns:a16="http://schemas.microsoft.com/office/drawing/2014/main" val="94543782"/>
                    </a:ext>
                  </a:extLst>
                </a:gridCol>
                <a:gridCol w="906754">
                  <a:extLst>
                    <a:ext uri="{9D8B030D-6E8A-4147-A177-3AD203B41FA5}">
                      <a16:colId xmlns:a16="http://schemas.microsoft.com/office/drawing/2014/main" val="2735359174"/>
                    </a:ext>
                  </a:extLst>
                </a:gridCol>
                <a:gridCol w="906754">
                  <a:extLst>
                    <a:ext uri="{9D8B030D-6E8A-4147-A177-3AD203B41FA5}">
                      <a16:colId xmlns:a16="http://schemas.microsoft.com/office/drawing/2014/main" val="647051746"/>
                    </a:ext>
                  </a:extLst>
                </a:gridCol>
                <a:gridCol w="906754">
                  <a:extLst>
                    <a:ext uri="{9D8B030D-6E8A-4147-A177-3AD203B41FA5}">
                      <a16:colId xmlns:a16="http://schemas.microsoft.com/office/drawing/2014/main" val="3937193458"/>
                    </a:ext>
                  </a:extLst>
                </a:gridCol>
              </a:tblGrid>
              <a:tr h="351361">
                <a:tc>
                  <a:txBody>
                    <a:bodyPr/>
                    <a:lstStyle/>
                    <a:p>
                      <a:pPr algn="ctr"/>
                      <a:r>
                        <a:rPr lang="en-US" sz="1000" baseline="0" dirty="0"/>
                        <a:t>Destination IP</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000" baseline="0" dirty="0"/>
                        <a:t>Destination ASN</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aseline="0" dirty="0"/>
                        <a:t>Source IP</a:t>
                      </a:r>
                    </a:p>
                    <a:p>
                      <a:pPr algn="ctr"/>
                      <a:endParaRPr lang="en-US" sz="1000" baseline="0" dirty="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a:r>
                        <a:rPr lang="en-US" sz="1000" baseline="0" dirty="0"/>
                        <a:t>Source ASN</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a:r>
                        <a:rPr lang="en-US" sz="1000" baseline="0" dirty="0"/>
                        <a:t>Destination Port</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a:r>
                        <a:rPr lang="en-US" sz="1000" baseline="0" dirty="0"/>
                        <a:t>Source port</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a:r>
                        <a:rPr lang="en-US" sz="1000" baseline="0" dirty="0"/>
                        <a:t>Source Interface</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a:r>
                        <a:rPr lang="en-US" sz="1000" baseline="0" dirty="0"/>
                        <a:t>Protocol</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a:r>
                        <a:rPr lang="en-US" sz="1000" baseline="0" dirty="0"/>
                        <a:t>Bytes</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a:r>
                        <a:rPr lang="en-US" sz="1000" baseline="0" dirty="0"/>
                        <a:t>Alert IP</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a:r>
                        <a:rPr lang="en-US" sz="1000" baseline="0" dirty="0" err="1"/>
                        <a:t>Alert_ASN</a:t>
                      </a:r>
                      <a:endParaRPr lang="en-US" sz="1000" baseline="0" dirty="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a:r>
                        <a:rPr lang="en-US" sz="1000" baseline="0" dirty="0"/>
                        <a:t>Alert Signature</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a:r>
                        <a:rPr lang="en-US" sz="1000" baseline="0" dirty="0"/>
                        <a:t>Confidence</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04518390"/>
                  </a:ext>
                </a:extLst>
              </a:tr>
              <a:tr h="563725">
                <a:tc>
                  <a:txBody>
                    <a:bodyPr/>
                    <a:lstStyle/>
                    <a:p>
                      <a:pPr algn="ctr"/>
                      <a:r>
                        <a:rPr lang="en-US" sz="1100" dirty="0"/>
                        <a:t>8.8.8.8</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100" b="1" dirty="0">
                          <a:solidFill>
                            <a:srgbClr val="FF0000"/>
                          </a:solidFill>
                        </a:rPr>
                        <a:t>GOOGLE, US (151169)</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a:r>
                        <a:rPr lang="en-US" sz="1100" dirty="0"/>
                        <a:t>1.1.1.1</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a:r>
                        <a:rPr lang="en-US" sz="1100" b="1" dirty="0" err="1">
                          <a:solidFill>
                            <a:srgbClr val="FF0000"/>
                          </a:solidFill>
                        </a:rPr>
                        <a:t>BrianCo</a:t>
                      </a:r>
                      <a:r>
                        <a:rPr lang="en-US" sz="1100" b="1" dirty="0">
                          <a:solidFill>
                            <a:srgbClr val="FF0000"/>
                          </a:solidFill>
                        </a:rPr>
                        <a:t> (65536)</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a:r>
                        <a:rPr lang="en-US" sz="1100" dirty="0"/>
                        <a:t>80</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a:r>
                        <a:rPr lang="en-US" sz="1100" dirty="0"/>
                        <a:t>65000</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a:r>
                        <a:rPr lang="en-US" sz="1100" dirty="0"/>
                        <a:t>1</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a:r>
                        <a:rPr lang="en-US" sz="1100" dirty="0"/>
                        <a:t>TCP</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a:r>
                        <a:rPr lang="en-US" sz="1100" dirty="0"/>
                        <a:t>100</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a:r>
                        <a:rPr lang="en-US" sz="1100" dirty="0">
                          <a:solidFill>
                            <a:srgbClr val="FF0000"/>
                          </a:solidFill>
                        </a:rPr>
                        <a:t>1.1.1.1</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1" dirty="0">
                          <a:solidFill>
                            <a:srgbClr val="FF0000"/>
                          </a:solidFill>
                        </a:rPr>
                        <a:t>BrianC0 (65536)</a:t>
                      </a:r>
                    </a:p>
                    <a:p>
                      <a:pPr algn="ctr"/>
                      <a:endParaRPr lang="en-US" sz="1100" dirty="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a:r>
                        <a:rPr lang="en-US" sz="1100" b="1" dirty="0">
                          <a:solidFill>
                            <a:srgbClr val="FF0000"/>
                          </a:solidFill>
                        </a:rPr>
                        <a:t>Brian</a:t>
                      </a:r>
                    </a:p>
                    <a:p>
                      <a:pPr algn="ctr"/>
                      <a:r>
                        <a:rPr lang="en-US" sz="1100" b="1" dirty="0">
                          <a:solidFill>
                            <a:srgbClr val="FF0000"/>
                          </a:solidFill>
                        </a:rPr>
                        <a:t>Malware</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a:r>
                        <a:rPr lang="en-US" sz="1100" b="1" dirty="0">
                          <a:solidFill>
                            <a:srgbClr val="FF0000"/>
                          </a:solidFill>
                        </a:rPr>
                        <a:t>100</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91513142"/>
                  </a:ext>
                </a:extLst>
              </a:tr>
            </a:tbl>
          </a:graphicData>
        </a:graphic>
      </p:graphicFrame>
      <p:sp>
        <p:nvSpPr>
          <p:cNvPr id="4" name="Right Arrow 3">
            <a:extLst>
              <a:ext uri="{FF2B5EF4-FFF2-40B4-BE49-F238E27FC236}">
                <a16:creationId xmlns:a16="http://schemas.microsoft.com/office/drawing/2014/main" id="{481AA3DB-D418-2B44-B077-21A4A46F0F53}"/>
              </a:ext>
            </a:extLst>
          </p:cNvPr>
          <p:cNvSpPr/>
          <p:nvPr/>
        </p:nvSpPr>
        <p:spPr>
          <a:xfrm rot="5400000">
            <a:off x="5549705" y="2869809"/>
            <a:ext cx="978408" cy="484632"/>
          </a:xfrm>
          <a:prstGeom prst="rightArrow">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2000">
              <a:latin typeface="Tahoma" charset="0"/>
              <a:ea typeface="Tahoma" charset="0"/>
              <a:cs typeface="Tahoma" charset="0"/>
            </a:endParaRPr>
          </a:p>
        </p:txBody>
      </p:sp>
    </p:spTree>
    <p:extLst>
      <p:ext uri="{BB962C8B-B14F-4D97-AF65-F5344CB8AC3E}">
        <p14:creationId xmlns:p14="http://schemas.microsoft.com/office/powerpoint/2010/main" val="1376539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Left)">
                                      <p:cBhvr>
                                        <p:cTn id="7" dur="500"/>
                                        <p:tgtEl>
                                          <p:spTgt spid="4"/>
                                        </p:tgtEl>
                                      </p:cBhvr>
                                    </p:animEffect>
                                  </p:childTnLst>
                                </p:cTn>
                              </p:par>
                              <p:par>
                                <p:cTn id="8" presetID="18" presetClass="entr" presetSubtype="12"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strips(downLeft)">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theme/theme1.xml><?xml version="1.0" encoding="utf-8"?>
<a:theme xmlns:a="http://schemas.openxmlformats.org/drawingml/2006/main" name="Text slide Master">
  <a:themeElements>
    <a:clrScheme name="Custom 9">
      <a:dk1>
        <a:sysClr val="windowText" lastClr="000000"/>
      </a:dk1>
      <a:lt1>
        <a:sysClr val="window" lastClr="FFFFFF"/>
      </a:lt1>
      <a:dk2>
        <a:srgbClr val="323232"/>
      </a:dk2>
      <a:lt2>
        <a:srgbClr val="E3DED1"/>
      </a:lt2>
      <a:accent1>
        <a:srgbClr val="000000"/>
      </a:accent1>
      <a:accent2>
        <a:srgbClr val="C00000"/>
      </a:accent2>
      <a:accent3>
        <a:srgbClr val="A5A5A5"/>
      </a:accent3>
      <a:accent4>
        <a:srgbClr val="000000"/>
      </a:accent4>
      <a:accent5>
        <a:srgbClr val="B9AD8D"/>
      </a:accent5>
      <a:accent6>
        <a:srgbClr val="C19859"/>
      </a:accent6>
      <a:hlink>
        <a:srgbClr val="00B0F0"/>
      </a:hlink>
      <a:folHlink>
        <a:srgbClr val="9F87B7"/>
      </a:folHlink>
    </a:clrScheme>
    <a:fontScheme name="Calibri Light-Constantia">
      <a:majorFont>
        <a:latin typeface="Calibri Light"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onstantia" panose="02030602050306030303"/>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solidFill>
        <a:ln>
          <a:noFill/>
        </a:ln>
        <a:effectLst/>
      </a:spPr>
      <a:bodyPr lIns="0" tIns="0" rIns="0" bIns="0" rtlCol="0" anchor="ctr"/>
      <a:lstStyle>
        <a:defPPr algn="ctr">
          <a:defRPr sz="2000">
            <a:latin typeface="Tahoma" charset="0"/>
            <a:ea typeface="Tahoma" charset="0"/>
            <a:cs typeface="Tahoma" charset="0"/>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000" smtClean="0">
            <a:latin typeface="Tahoma" charset="0"/>
            <a:ea typeface="Tahoma" charset="0"/>
            <a:cs typeface="Tahoma" charset="0"/>
          </a:defRPr>
        </a:defPPr>
      </a:lstStyle>
    </a:txDef>
  </a:objectDefaults>
  <a:extraClrSchemeLst/>
  <a:extLst>
    <a:ext uri="{05A4C25C-085E-4340-85A3-A5531E510DB2}">
      <thm15:themeFamily xmlns:thm15="http://schemas.microsoft.com/office/thememl/2012/main" name="GTM Planning - Pitch Planning.pptx" id="{1F7816BF-3B51-4AE2-B4E9-E08121A9A61C}" vid="{D1A9F7EA-1840-4E4E-9B29-F557F5AE377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38D03164F54F84DB52455AE3895FBA5" ma:contentTypeVersion="6" ma:contentTypeDescription="Create a new document." ma:contentTypeScope="" ma:versionID="6f3c3bd8a5bcf9921e3ffb1d2809cdc5">
  <xsd:schema xmlns:xsd="http://www.w3.org/2001/XMLSchema" xmlns:xs="http://www.w3.org/2001/XMLSchema" xmlns:p="http://schemas.microsoft.com/office/2006/metadata/properties" xmlns:ns2="f1ecd367-9f12-4001-a847-ccccf531a05b" xmlns:ns3="da2ae40b-f7ac-4f23-a812-48c4778cc3fc" targetNamespace="http://schemas.microsoft.com/office/2006/metadata/properties" ma:root="true" ma:fieldsID="32e306009b6876f4939c89e93ef9e5e4" ns2:_="" ns3:_="">
    <xsd:import namespace="f1ecd367-9f12-4001-a847-ccccf531a05b"/>
    <xsd:import namespace="da2ae40b-f7ac-4f23-a812-48c4778cc3fc"/>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1ecd367-9f12-4001-a847-ccccf531a05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da2ae40b-f7ac-4f23-a812-48c4778cc3fc"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E11E18C-CC25-49B7-AF55-6F43522EE9C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1ecd367-9f12-4001-a847-ccccf531a05b"/>
    <ds:schemaRef ds:uri="da2ae40b-f7ac-4f23-a812-48c4778cc3f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5E1C842-2B8C-45B8-9891-1DC6F0FF257E}">
  <ds:schemaRefs>
    <ds:schemaRef ds:uri="http://schemas.microsoft.com/office/infopath/2007/PartnerControls"/>
    <ds:schemaRef ds:uri="http://purl.org/dc/elements/1.1/"/>
    <ds:schemaRef ds:uri="http://schemas.microsoft.com/office/2006/documentManagement/types"/>
    <ds:schemaRef ds:uri="http://www.w3.org/XML/1998/namespace"/>
    <ds:schemaRef ds:uri="http://purl.org/dc/dcmitype/"/>
    <ds:schemaRef ds:uri="da2ae40b-f7ac-4f23-a812-48c4778cc3fc"/>
    <ds:schemaRef ds:uri="http://schemas.microsoft.com/office/2006/metadata/properties"/>
    <ds:schemaRef ds:uri="f1ecd367-9f12-4001-a847-ccccf531a05b"/>
    <ds:schemaRef ds:uri="http://schemas.openxmlformats.org/package/2006/metadata/core-properties"/>
    <ds:schemaRef ds:uri="http://purl.org/dc/terms/"/>
  </ds:schemaRefs>
</ds:datastoreItem>
</file>

<file path=customXml/itemProps3.xml><?xml version="1.0" encoding="utf-8"?>
<ds:datastoreItem xmlns:ds="http://schemas.openxmlformats.org/officeDocument/2006/customXml" ds:itemID="{491D1291-6DD1-4E54-A897-6BAFFFE5B4B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25669</TotalTime>
  <Words>3131</Words>
  <Application>Microsoft Macintosh PowerPoint</Application>
  <PresentationFormat>Custom</PresentationFormat>
  <Paragraphs>428</Paragraphs>
  <Slides>21</Slides>
  <Notes>19</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21</vt:i4>
      </vt:variant>
    </vt:vector>
  </HeadingPairs>
  <TitlesOfParts>
    <vt:vector size="30" baseType="lpstr">
      <vt:lpstr>Allerton</vt:lpstr>
      <vt:lpstr>Arial</vt:lpstr>
      <vt:lpstr>Calibri</vt:lpstr>
      <vt:lpstr>Changa</vt:lpstr>
      <vt:lpstr>Constantia</vt:lpstr>
      <vt:lpstr>Roboto</vt:lpstr>
      <vt:lpstr>Roboto Medium</vt:lpstr>
      <vt:lpstr>Tahoma</vt:lpstr>
      <vt:lpstr>Text slide Master</vt:lpstr>
      <vt:lpstr>PowerPoint Presentation</vt:lpstr>
      <vt:lpstr>Presenter: Brian Davenport</vt:lpstr>
      <vt:lpstr>Team Cymru (pronounced come-ree)</vt:lpstr>
      <vt:lpstr>Community Services</vt:lpstr>
      <vt:lpstr>NimbusTM</vt:lpstr>
      <vt:lpstr>Flow Data – How it works…</vt:lpstr>
      <vt:lpstr>PowerPoint Presentation</vt:lpstr>
      <vt:lpstr>PowerPoint Presentation</vt:lpstr>
      <vt:lpstr>NimbusTM Data Enrichment</vt:lpstr>
      <vt:lpstr>PowerPoint Presentation</vt:lpstr>
      <vt:lpstr>Where to gather data from?</vt:lpstr>
      <vt:lpstr>Where to gather data from?</vt:lpstr>
      <vt:lpstr>UTRS</vt:lpstr>
      <vt:lpstr>UTRS</vt:lpstr>
      <vt:lpstr>UTRS</vt:lpstr>
      <vt:lpstr>UTRS</vt:lpstr>
      <vt:lpstr>UTRS</vt:lpstr>
      <vt:lpstr>UTRS</vt:lpstr>
      <vt:lpstr>CAP</vt:lpstr>
      <vt:lpstr>Other Services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Erika Lee</dc:creator>
  <cp:lastModifiedBy>Brian Davenport</cp:lastModifiedBy>
  <cp:revision>89</cp:revision>
  <dcterms:created xsi:type="dcterms:W3CDTF">2020-10-12T18:56:34Z</dcterms:created>
  <dcterms:modified xsi:type="dcterms:W3CDTF">2021-04-12T21:44:08Z</dcterms:modified>
</cp:coreProperties>
</file>