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9" r:id="rId1"/>
  </p:sldMasterIdLst>
  <p:notesMasterIdLst>
    <p:notesMasterId r:id="rId20"/>
  </p:notesMasterIdLst>
  <p:handoutMasterIdLst>
    <p:handoutMasterId r:id="rId21"/>
  </p:handoutMasterIdLst>
  <p:sldIdLst>
    <p:sldId id="258" r:id="rId2"/>
    <p:sldId id="426" r:id="rId3"/>
    <p:sldId id="257" r:id="rId4"/>
    <p:sldId id="261" r:id="rId5"/>
    <p:sldId id="454" r:id="rId6"/>
    <p:sldId id="453" r:id="rId7"/>
    <p:sldId id="457" r:id="rId8"/>
    <p:sldId id="458" r:id="rId9"/>
    <p:sldId id="459" r:id="rId10"/>
    <p:sldId id="466" r:id="rId11"/>
    <p:sldId id="456" r:id="rId12"/>
    <p:sldId id="461" r:id="rId13"/>
    <p:sldId id="465" r:id="rId14"/>
    <p:sldId id="460" r:id="rId15"/>
    <p:sldId id="462" r:id="rId16"/>
    <p:sldId id="463" r:id="rId17"/>
    <p:sldId id="467" r:id="rId18"/>
    <p:sldId id="425" r:id="rId19"/>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Franklin Gothic Book" panose="020B0503020102020204" pitchFamily="34" charset="0"/>
      <p:regular r:id="rId26"/>
      <p:italic r:id="rId27"/>
    </p:embeddedFont>
    <p:embeddedFont>
      <p:font typeface="Roboto" panose="020B0604020202020204" charset="0"/>
      <p:regular r:id="rId28"/>
      <p:bold r:id="rId29"/>
      <p:italic r:id="rId30"/>
      <p:boldItalic r:id="rId31"/>
    </p:embeddedFont>
    <p:embeddedFont>
      <p:font typeface="Roboto Light" panose="020B0604020202020204" charset="0"/>
      <p:regular r:id="rId32"/>
      <p:bold r:id="rId33"/>
      <p:italic r:id="rId34"/>
      <p:boldItalic r:id="rId35"/>
    </p:embeddedFont>
    <p:embeddedFont>
      <p:font typeface="Roboto Thin" panose="020B0604020202020204" charset="0"/>
      <p:regular r:id="rId36"/>
      <p:italic r:id="rId37"/>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vier Rivera" initials="J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F073DD-B6AE-49E1-9EF5-A2B316F61CB6}" v="2" dt="2021-04-14T14:57:18.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51" autoAdjust="0"/>
    <p:restoredTop sz="86025" autoAdjust="0"/>
  </p:normalViewPr>
  <p:slideViewPr>
    <p:cSldViewPr snapToGrid="0" snapToObjects="1">
      <p:cViewPr varScale="1">
        <p:scale>
          <a:sx n="147" d="100"/>
          <a:sy n="147" d="100"/>
        </p:scale>
        <p:origin x="156" y="80"/>
      </p:cViewPr>
      <p:guideLst>
        <p:guide orient="horz" pos="1620"/>
        <p:guide pos="2880"/>
      </p:guideLst>
    </p:cSldViewPr>
  </p:slideViewPr>
  <p:outlineViewPr>
    <p:cViewPr>
      <p:scale>
        <a:sx n="33" d="100"/>
        <a:sy n="33" d="100"/>
      </p:scale>
      <p:origin x="0" y="-4968"/>
    </p:cViewPr>
  </p:outlineViewPr>
  <p:notesTextViewPr>
    <p:cViewPr>
      <p:scale>
        <a:sx n="150" d="100"/>
        <a:sy n="150" d="100"/>
      </p:scale>
      <p:origin x="0" y="0"/>
    </p:cViewPr>
  </p:notesTextViewPr>
  <p:sorterViewPr>
    <p:cViewPr>
      <p:scale>
        <a:sx n="150" d="100"/>
        <a:sy n="150" d="100"/>
      </p:scale>
      <p:origin x="0" y="-25032"/>
    </p:cViewPr>
  </p:sorterViewPr>
  <p:notesViewPr>
    <p:cSldViewPr snapToGrid="0" snapToObjects="1">
      <p:cViewPr varScale="1">
        <p:scale>
          <a:sx n="80" d="100"/>
          <a:sy n="80" d="100"/>
        </p:scale>
        <p:origin x="340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EEE50-D1B5-4005-BEF4-8772ED99D912}" type="doc">
      <dgm:prSet loTypeId="urn:microsoft.com/office/officeart/2005/8/layout/cycle3" loCatId="cycle" qsTypeId="urn:microsoft.com/office/officeart/2005/8/quickstyle/simple1" qsCatId="simple" csTypeId="urn:microsoft.com/office/officeart/2005/8/colors/accent1_3" csCatId="accent1" phldr="1"/>
      <dgm:spPr/>
      <dgm:t>
        <a:bodyPr/>
        <a:lstStyle/>
        <a:p>
          <a:endParaRPr lang="en-US"/>
        </a:p>
      </dgm:t>
    </dgm:pt>
    <dgm:pt modelId="{378860CB-D6B6-4C86-BFC3-CFFAC085CC85}">
      <dgm:prSet phldrT="[Text]"/>
      <dgm:spPr/>
      <dgm:t>
        <a:bodyPr/>
        <a:lstStyle/>
        <a:p>
          <a:r>
            <a:rPr lang="en-US" dirty="0">
              <a:solidFill>
                <a:schemeClr val="bg1"/>
              </a:solidFill>
            </a:rPr>
            <a:t>Privilege Management</a:t>
          </a:r>
        </a:p>
      </dgm:t>
    </dgm:pt>
    <dgm:pt modelId="{E464E544-54B6-44BC-BBFB-0AEC1BBE579F}" type="parTrans" cxnId="{57B64FA0-54CE-4AB6-9774-0EF9AD710151}">
      <dgm:prSet/>
      <dgm:spPr/>
      <dgm:t>
        <a:bodyPr/>
        <a:lstStyle/>
        <a:p>
          <a:endParaRPr lang="en-US"/>
        </a:p>
      </dgm:t>
    </dgm:pt>
    <dgm:pt modelId="{9213C22E-486B-42AA-A492-2E2F1F31D459}" type="sibTrans" cxnId="{57B64FA0-54CE-4AB6-9774-0EF9AD710151}">
      <dgm:prSet/>
      <dgm:spPr/>
      <dgm:t>
        <a:bodyPr/>
        <a:lstStyle/>
        <a:p>
          <a:endParaRPr lang="en-US"/>
        </a:p>
      </dgm:t>
    </dgm:pt>
    <dgm:pt modelId="{85962133-99A3-49DE-8D06-6E85D366BA99}">
      <dgm:prSet phldrT="[Text]"/>
      <dgm:spPr/>
      <dgm:t>
        <a:bodyPr/>
        <a:lstStyle/>
        <a:p>
          <a:r>
            <a:rPr lang="en-US" dirty="0">
              <a:solidFill>
                <a:schemeClr val="bg1"/>
              </a:solidFill>
            </a:rPr>
            <a:t>Attack Surface Reduction</a:t>
          </a:r>
        </a:p>
      </dgm:t>
    </dgm:pt>
    <dgm:pt modelId="{89C1FF10-1125-4FA9-BA1F-E78D8C280685}" type="parTrans" cxnId="{14858C0B-C0B6-4D05-9EF3-C290264F9633}">
      <dgm:prSet/>
      <dgm:spPr/>
      <dgm:t>
        <a:bodyPr/>
        <a:lstStyle/>
        <a:p>
          <a:endParaRPr lang="en-US"/>
        </a:p>
      </dgm:t>
    </dgm:pt>
    <dgm:pt modelId="{BFC43C03-C4F9-4A24-90C8-781626143B51}" type="sibTrans" cxnId="{14858C0B-C0B6-4D05-9EF3-C290264F9633}">
      <dgm:prSet/>
      <dgm:spPr/>
      <dgm:t>
        <a:bodyPr/>
        <a:lstStyle/>
        <a:p>
          <a:endParaRPr lang="en-US"/>
        </a:p>
      </dgm:t>
    </dgm:pt>
    <dgm:pt modelId="{FA1C4BF1-74F9-46DA-8552-FAA2D9F1BE81}">
      <dgm:prSet phldrT="[Text]"/>
      <dgm:spPr/>
      <dgm:t>
        <a:bodyPr/>
        <a:lstStyle/>
        <a:p>
          <a:r>
            <a:rPr lang="en-US" dirty="0">
              <a:solidFill>
                <a:schemeClr val="bg1"/>
              </a:solidFill>
            </a:rPr>
            <a:t>Service Hardening</a:t>
          </a:r>
        </a:p>
      </dgm:t>
    </dgm:pt>
    <dgm:pt modelId="{BBD4F8A2-3F99-4AF8-8D4F-F48EBD78A2B1}" type="parTrans" cxnId="{527AF6CE-AF04-4C95-B51B-E079C05D0F0A}">
      <dgm:prSet/>
      <dgm:spPr/>
      <dgm:t>
        <a:bodyPr/>
        <a:lstStyle/>
        <a:p>
          <a:endParaRPr lang="en-US"/>
        </a:p>
      </dgm:t>
    </dgm:pt>
    <dgm:pt modelId="{C9A21510-818D-458B-90A6-CD8509C23D83}" type="sibTrans" cxnId="{527AF6CE-AF04-4C95-B51B-E079C05D0F0A}">
      <dgm:prSet/>
      <dgm:spPr/>
      <dgm:t>
        <a:bodyPr/>
        <a:lstStyle/>
        <a:p>
          <a:endParaRPr lang="en-US"/>
        </a:p>
      </dgm:t>
    </dgm:pt>
    <dgm:pt modelId="{DB7A9204-9B59-405A-A08C-8B210B9B0F4E}">
      <dgm:prSet phldrT="[Text]"/>
      <dgm:spPr/>
      <dgm:t>
        <a:bodyPr/>
        <a:lstStyle/>
        <a:p>
          <a:r>
            <a:rPr lang="en-US" dirty="0">
              <a:solidFill>
                <a:schemeClr val="bg1"/>
              </a:solidFill>
            </a:rPr>
            <a:t>Transitive Trust Management</a:t>
          </a:r>
        </a:p>
      </dgm:t>
    </dgm:pt>
    <dgm:pt modelId="{48A69CF3-9ABC-49F0-A299-D77135E6BA40}" type="parTrans" cxnId="{4E9F4B33-9453-436B-81DD-336B62ECA976}">
      <dgm:prSet/>
      <dgm:spPr/>
      <dgm:t>
        <a:bodyPr/>
        <a:lstStyle/>
        <a:p>
          <a:endParaRPr lang="en-US"/>
        </a:p>
      </dgm:t>
    </dgm:pt>
    <dgm:pt modelId="{B003A4FA-B893-490C-A212-5C9749A55404}" type="sibTrans" cxnId="{4E9F4B33-9453-436B-81DD-336B62ECA976}">
      <dgm:prSet/>
      <dgm:spPr/>
      <dgm:t>
        <a:bodyPr/>
        <a:lstStyle/>
        <a:p>
          <a:endParaRPr lang="en-US"/>
        </a:p>
      </dgm:t>
    </dgm:pt>
    <dgm:pt modelId="{48D21FE9-2393-4C1B-89AE-8A71459BF3E3}" type="pres">
      <dgm:prSet presAssocID="{DC9EEE50-D1B5-4005-BEF4-8772ED99D912}" presName="Name0" presStyleCnt="0">
        <dgm:presLayoutVars>
          <dgm:dir/>
          <dgm:resizeHandles val="exact"/>
        </dgm:presLayoutVars>
      </dgm:prSet>
      <dgm:spPr/>
    </dgm:pt>
    <dgm:pt modelId="{C40F13D9-A92F-4FAB-88F0-AC748F868EB6}" type="pres">
      <dgm:prSet presAssocID="{DC9EEE50-D1B5-4005-BEF4-8772ED99D912}" presName="cycle" presStyleCnt="0"/>
      <dgm:spPr/>
    </dgm:pt>
    <dgm:pt modelId="{4D766C89-0CD4-4357-AD3A-4BCD5CD7F29A}" type="pres">
      <dgm:prSet presAssocID="{378860CB-D6B6-4C86-BFC3-CFFAC085CC85}" presName="nodeFirstNode" presStyleLbl="node1" presStyleIdx="0" presStyleCnt="4">
        <dgm:presLayoutVars>
          <dgm:bulletEnabled val="1"/>
        </dgm:presLayoutVars>
      </dgm:prSet>
      <dgm:spPr/>
    </dgm:pt>
    <dgm:pt modelId="{CDC6380B-D433-4DA5-AED4-C191FE157867}" type="pres">
      <dgm:prSet presAssocID="{9213C22E-486B-42AA-A492-2E2F1F31D459}" presName="sibTransFirstNode" presStyleLbl="bgShp" presStyleIdx="0" presStyleCnt="1"/>
      <dgm:spPr/>
    </dgm:pt>
    <dgm:pt modelId="{F850B704-9B05-4EB0-A778-EF6DCDFF3B75}" type="pres">
      <dgm:prSet presAssocID="{85962133-99A3-49DE-8D06-6E85D366BA99}" presName="nodeFollowingNodes" presStyleLbl="node1" presStyleIdx="1" presStyleCnt="4">
        <dgm:presLayoutVars>
          <dgm:bulletEnabled val="1"/>
        </dgm:presLayoutVars>
      </dgm:prSet>
      <dgm:spPr/>
    </dgm:pt>
    <dgm:pt modelId="{D13BEA0A-4A56-42AD-9547-78A70E117A94}" type="pres">
      <dgm:prSet presAssocID="{FA1C4BF1-74F9-46DA-8552-FAA2D9F1BE81}" presName="nodeFollowingNodes" presStyleLbl="node1" presStyleIdx="2" presStyleCnt="4">
        <dgm:presLayoutVars>
          <dgm:bulletEnabled val="1"/>
        </dgm:presLayoutVars>
      </dgm:prSet>
      <dgm:spPr/>
    </dgm:pt>
    <dgm:pt modelId="{D9C0FE01-AAC0-428E-AB61-8DCA813E2D66}" type="pres">
      <dgm:prSet presAssocID="{DB7A9204-9B59-405A-A08C-8B210B9B0F4E}" presName="nodeFollowingNodes" presStyleLbl="node1" presStyleIdx="3" presStyleCnt="4">
        <dgm:presLayoutVars>
          <dgm:bulletEnabled val="1"/>
        </dgm:presLayoutVars>
      </dgm:prSet>
      <dgm:spPr/>
    </dgm:pt>
  </dgm:ptLst>
  <dgm:cxnLst>
    <dgm:cxn modelId="{14858C0B-C0B6-4D05-9EF3-C290264F9633}" srcId="{DC9EEE50-D1B5-4005-BEF4-8772ED99D912}" destId="{85962133-99A3-49DE-8D06-6E85D366BA99}" srcOrd="1" destOrd="0" parTransId="{89C1FF10-1125-4FA9-BA1F-E78D8C280685}" sibTransId="{BFC43C03-C4F9-4A24-90C8-781626143B51}"/>
    <dgm:cxn modelId="{672DA118-345F-427B-997F-FE8F84A60721}" type="presOf" srcId="{FA1C4BF1-74F9-46DA-8552-FAA2D9F1BE81}" destId="{D13BEA0A-4A56-42AD-9547-78A70E117A94}" srcOrd="0" destOrd="0" presId="urn:microsoft.com/office/officeart/2005/8/layout/cycle3"/>
    <dgm:cxn modelId="{4E9F4B33-9453-436B-81DD-336B62ECA976}" srcId="{DC9EEE50-D1B5-4005-BEF4-8772ED99D912}" destId="{DB7A9204-9B59-405A-A08C-8B210B9B0F4E}" srcOrd="3" destOrd="0" parTransId="{48A69CF3-9ABC-49F0-A299-D77135E6BA40}" sibTransId="{B003A4FA-B893-490C-A212-5C9749A55404}"/>
    <dgm:cxn modelId="{6008BA7D-A731-43AE-86B4-7CFF4DC68A74}" type="presOf" srcId="{DC9EEE50-D1B5-4005-BEF4-8772ED99D912}" destId="{48D21FE9-2393-4C1B-89AE-8A71459BF3E3}" srcOrd="0" destOrd="0" presId="urn:microsoft.com/office/officeart/2005/8/layout/cycle3"/>
    <dgm:cxn modelId="{57B64FA0-54CE-4AB6-9774-0EF9AD710151}" srcId="{DC9EEE50-D1B5-4005-BEF4-8772ED99D912}" destId="{378860CB-D6B6-4C86-BFC3-CFFAC085CC85}" srcOrd="0" destOrd="0" parTransId="{E464E544-54B6-44BC-BBFB-0AEC1BBE579F}" sibTransId="{9213C22E-486B-42AA-A492-2E2F1F31D459}"/>
    <dgm:cxn modelId="{3F0944A8-45FF-4C4E-9F73-14D45ED06FE7}" type="presOf" srcId="{85962133-99A3-49DE-8D06-6E85D366BA99}" destId="{F850B704-9B05-4EB0-A778-EF6DCDFF3B75}" srcOrd="0" destOrd="0" presId="urn:microsoft.com/office/officeart/2005/8/layout/cycle3"/>
    <dgm:cxn modelId="{3F8D8CB8-B5F3-4DCA-A5E6-BE2F264C21EA}" type="presOf" srcId="{378860CB-D6B6-4C86-BFC3-CFFAC085CC85}" destId="{4D766C89-0CD4-4357-AD3A-4BCD5CD7F29A}" srcOrd="0" destOrd="0" presId="urn:microsoft.com/office/officeart/2005/8/layout/cycle3"/>
    <dgm:cxn modelId="{527AF6CE-AF04-4C95-B51B-E079C05D0F0A}" srcId="{DC9EEE50-D1B5-4005-BEF4-8772ED99D912}" destId="{FA1C4BF1-74F9-46DA-8552-FAA2D9F1BE81}" srcOrd="2" destOrd="0" parTransId="{BBD4F8A2-3F99-4AF8-8D4F-F48EBD78A2B1}" sibTransId="{C9A21510-818D-458B-90A6-CD8509C23D83}"/>
    <dgm:cxn modelId="{78EF4CD9-E668-4515-BC0E-E4C67194583E}" type="presOf" srcId="{9213C22E-486B-42AA-A492-2E2F1F31D459}" destId="{CDC6380B-D433-4DA5-AED4-C191FE157867}" srcOrd="0" destOrd="0" presId="urn:microsoft.com/office/officeart/2005/8/layout/cycle3"/>
    <dgm:cxn modelId="{B8321BE5-0BDF-4E5F-A943-8EE20935C7E1}" type="presOf" srcId="{DB7A9204-9B59-405A-A08C-8B210B9B0F4E}" destId="{D9C0FE01-AAC0-428E-AB61-8DCA813E2D66}" srcOrd="0" destOrd="0" presId="urn:microsoft.com/office/officeart/2005/8/layout/cycle3"/>
    <dgm:cxn modelId="{4CA6465C-1D35-448D-AA4D-2DFC7DF24750}" type="presParOf" srcId="{48D21FE9-2393-4C1B-89AE-8A71459BF3E3}" destId="{C40F13D9-A92F-4FAB-88F0-AC748F868EB6}" srcOrd="0" destOrd="0" presId="urn:microsoft.com/office/officeart/2005/8/layout/cycle3"/>
    <dgm:cxn modelId="{1F95AB25-6FAF-42DD-AD20-DAD8F65D87FE}" type="presParOf" srcId="{C40F13D9-A92F-4FAB-88F0-AC748F868EB6}" destId="{4D766C89-0CD4-4357-AD3A-4BCD5CD7F29A}" srcOrd="0" destOrd="0" presId="urn:microsoft.com/office/officeart/2005/8/layout/cycle3"/>
    <dgm:cxn modelId="{FC19E43D-F309-40F5-A7A8-6412F2EFF744}" type="presParOf" srcId="{C40F13D9-A92F-4FAB-88F0-AC748F868EB6}" destId="{CDC6380B-D433-4DA5-AED4-C191FE157867}" srcOrd="1" destOrd="0" presId="urn:microsoft.com/office/officeart/2005/8/layout/cycle3"/>
    <dgm:cxn modelId="{34846A1E-04A8-461F-923A-4E4E4700C18A}" type="presParOf" srcId="{C40F13D9-A92F-4FAB-88F0-AC748F868EB6}" destId="{F850B704-9B05-4EB0-A778-EF6DCDFF3B75}" srcOrd="2" destOrd="0" presId="urn:microsoft.com/office/officeart/2005/8/layout/cycle3"/>
    <dgm:cxn modelId="{B4F5499F-D0A1-46E4-8E90-76C6103681B0}" type="presParOf" srcId="{C40F13D9-A92F-4FAB-88F0-AC748F868EB6}" destId="{D13BEA0A-4A56-42AD-9547-78A70E117A94}" srcOrd="3" destOrd="0" presId="urn:microsoft.com/office/officeart/2005/8/layout/cycle3"/>
    <dgm:cxn modelId="{BA5FB721-0231-44FF-8BC6-E34923FC8C1B}" type="presParOf" srcId="{C40F13D9-A92F-4FAB-88F0-AC748F868EB6}" destId="{D9C0FE01-AAC0-428E-AB61-8DCA813E2D66}"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6380B-D433-4DA5-AED4-C191FE157867}">
      <dsp:nvSpPr>
        <dsp:cNvPr id="0" name=""/>
        <dsp:cNvSpPr/>
      </dsp:nvSpPr>
      <dsp:spPr>
        <a:xfrm>
          <a:off x="503204" y="-36673"/>
          <a:ext cx="3069673" cy="3069673"/>
        </a:xfrm>
        <a:prstGeom prst="circularArrow">
          <a:avLst>
            <a:gd name="adj1" fmla="val 4668"/>
            <a:gd name="adj2" fmla="val 272909"/>
            <a:gd name="adj3" fmla="val 13183555"/>
            <a:gd name="adj4" fmla="val 17795633"/>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766C89-0CD4-4357-AD3A-4BCD5CD7F29A}">
      <dsp:nvSpPr>
        <dsp:cNvPr id="0" name=""/>
        <dsp:cNvSpPr/>
      </dsp:nvSpPr>
      <dsp:spPr>
        <a:xfrm>
          <a:off x="1110573" y="722"/>
          <a:ext cx="1854935" cy="927467"/>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Privilege Management</a:t>
          </a:r>
        </a:p>
      </dsp:txBody>
      <dsp:txXfrm>
        <a:off x="1155848" y="45997"/>
        <a:ext cx="1764385" cy="836917"/>
      </dsp:txXfrm>
    </dsp:sp>
    <dsp:sp modelId="{F850B704-9B05-4EB0-A778-EF6DCDFF3B75}">
      <dsp:nvSpPr>
        <dsp:cNvPr id="0" name=""/>
        <dsp:cNvSpPr/>
      </dsp:nvSpPr>
      <dsp:spPr>
        <a:xfrm>
          <a:off x="2212789" y="1102939"/>
          <a:ext cx="1854935" cy="927467"/>
        </a:xfrm>
        <a:prstGeom prst="roundRect">
          <a:avLst/>
        </a:prstGeom>
        <a:solidFill>
          <a:schemeClr val="accent1">
            <a:shade val="80000"/>
            <a:hueOff val="261535"/>
            <a:satOff val="-27489"/>
            <a:lumOff val="141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Attack Surface Reduction</a:t>
          </a:r>
        </a:p>
      </dsp:txBody>
      <dsp:txXfrm>
        <a:off x="2258064" y="1148214"/>
        <a:ext cx="1764385" cy="836917"/>
      </dsp:txXfrm>
    </dsp:sp>
    <dsp:sp modelId="{D13BEA0A-4A56-42AD-9547-78A70E117A94}">
      <dsp:nvSpPr>
        <dsp:cNvPr id="0" name=""/>
        <dsp:cNvSpPr/>
      </dsp:nvSpPr>
      <dsp:spPr>
        <a:xfrm>
          <a:off x="1110573" y="2205155"/>
          <a:ext cx="1854935" cy="927467"/>
        </a:xfrm>
        <a:prstGeom prst="roundRect">
          <a:avLst/>
        </a:prstGeom>
        <a:solidFill>
          <a:schemeClr val="accent1">
            <a:shade val="80000"/>
            <a:hueOff val="523070"/>
            <a:satOff val="-54977"/>
            <a:lumOff val="282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Service Hardening</a:t>
          </a:r>
        </a:p>
      </dsp:txBody>
      <dsp:txXfrm>
        <a:off x="1155848" y="2250430"/>
        <a:ext cx="1764385" cy="836917"/>
      </dsp:txXfrm>
    </dsp:sp>
    <dsp:sp modelId="{D9C0FE01-AAC0-428E-AB61-8DCA813E2D66}">
      <dsp:nvSpPr>
        <dsp:cNvPr id="0" name=""/>
        <dsp:cNvSpPr/>
      </dsp:nvSpPr>
      <dsp:spPr>
        <a:xfrm>
          <a:off x="8356" y="1102939"/>
          <a:ext cx="1854935" cy="927467"/>
        </a:xfrm>
        <a:prstGeom prst="roundRect">
          <a:avLst/>
        </a:prstGeom>
        <a:solidFill>
          <a:schemeClr val="accent1">
            <a:shade val="80000"/>
            <a:hueOff val="784605"/>
            <a:satOff val="-82466"/>
            <a:lumOff val="424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Transitive Trust Management</a:t>
          </a:r>
        </a:p>
      </dsp:txBody>
      <dsp:txXfrm>
        <a:off x="53631" y="1148214"/>
        <a:ext cx="1764385" cy="83691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1DDD0A-24B7-A944-A784-BB38ADD4AA94}" type="slidenum">
              <a:rPr lang="en-US" smtClean="0"/>
              <a:t>‹#›</a:t>
            </a:fld>
            <a:endParaRPr lang="en-US" dirty="0"/>
          </a:p>
        </p:txBody>
      </p:sp>
      <p:sp>
        <p:nvSpPr>
          <p:cNvPr id="3" name="Date Placeholder 2">
            <a:extLst>
              <a:ext uri="{FF2B5EF4-FFF2-40B4-BE49-F238E27FC236}">
                <a16:creationId xmlns:a16="http://schemas.microsoft.com/office/drawing/2014/main" id="{078145D5-BA71-074B-9DF0-63F3DE82CE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62C70B-9414-1F45-BE5C-A41183BA457C}" type="datetimeFigureOut">
              <a:rPr lang="en-US" smtClean="0"/>
              <a:t>4/14/2021</a:t>
            </a:fld>
            <a:endParaRPr lang="en-US"/>
          </a:p>
        </p:txBody>
      </p:sp>
    </p:spTree>
    <p:extLst>
      <p:ext uri="{BB962C8B-B14F-4D97-AF65-F5344CB8AC3E}">
        <p14:creationId xmlns:p14="http://schemas.microsoft.com/office/powerpoint/2010/main" val="114179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0C3663DC-80AF-674C-AC20-186A8E41181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Image Placeholder 6">
            <a:extLst>
              <a:ext uri="{FF2B5EF4-FFF2-40B4-BE49-F238E27FC236}">
                <a16:creationId xmlns:a16="http://schemas.microsoft.com/office/drawing/2014/main" id="{CC227153-F6A7-9D48-BAA4-78DCD6683FF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30416184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 IANS Blue">
    <p:bg>
      <p:bgPr>
        <a:solidFill>
          <a:schemeClr val="accent1"/>
        </a:solidFill>
        <a:effectLst/>
      </p:bgPr>
    </p:bg>
    <p:spTree>
      <p:nvGrpSpPr>
        <p:cNvPr id="1" name=""/>
        <p:cNvGrpSpPr/>
        <p:nvPr/>
      </p:nvGrpSpPr>
      <p:grpSpPr>
        <a:xfrm>
          <a:off x="0" y="0"/>
          <a:ext cx="0" cy="0"/>
          <a:chOff x="0" y="0"/>
          <a:chExt cx="0" cy="0"/>
        </a:xfrm>
      </p:grpSpPr>
      <p:grpSp>
        <p:nvGrpSpPr>
          <p:cNvPr id="9" name="Picture 5">
            <a:extLst>
              <a:ext uri="{FF2B5EF4-FFF2-40B4-BE49-F238E27FC236}">
                <a16:creationId xmlns:a16="http://schemas.microsoft.com/office/drawing/2014/main" id="{68E18154-A1D7-EE48-A276-AA9019C60600}"/>
              </a:ext>
            </a:extLst>
          </p:cNvPr>
          <p:cNvGrpSpPr/>
          <p:nvPr userDrawn="1"/>
        </p:nvGrpSpPr>
        <p:grpSpPr>
          <a:xfrm>
            <a:off x="3546138" y="2207141"/>
            <a:ext cx="2051727" cy="729219"/>
            <a:chOff x="3888091" y="2328677"/>
            <a:chExt cx="2051727" cy="729219"/>
          </a:xfrm>
          <a:solidFill>
            <a:schemeClr val="bg1"/>
          </a:solidFill>
        </p:grpSpPr>
        <p:sp>
          <p:nvSpPr>
            <p:cNvPr id="10" name="Freeform 9">
              <a:extLst>
                <a:ext uri="{FF2B5EF4-FFF2-40B4-BE49-F238E27FC236}">
                  <a16:creationId xmlns:a16="http://schemas.microsoft.com/office/drawing/2014/main" id="{CB9D6785-C495-B049-A229-B0AEC77DAFEF}"/>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11" name="Freeform 10">
              <a:extLst>
                <a:ext uri="{FF2B5EF4-FFF2-40B4-BE49-F238E27FC236}">
                  <a16:creationId xmlns:a16="http://schemas.microsoft.com/office/drawing/2014/main" id="{029D1CA6-D3FC-1E48-B7F7-B01EA90B2255}"/>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12" name="Freeform 11">
              <a:extLst>
                <a:ext uri="{FF2B5EF4-FFF2-40B4-BE49-F238E27FC236}">
                  <a16:creationId xmlns:a16="http://schemas.microsoft.com/office/drawing/2014/main" id="{8750CD81-91DA-6241-9654-0C1A08F3911E}"/>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13" name="Freeform 12">
              <a:extLst>
                <a:ext uri="{FF2B5EF4-FFF2-40B4-BE49-F238E27FC236}">
                  <a16:creationId xmlns:a16="http://schemas.microsoft.com/office/drawing/2014/main" id="{DB7D7F3E-31F7-1B40-BE7A-CD514D5B33EA}"/>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14" name="Freeform 13">
              <a:extLst>
                <a:ext uri="{FF2B5EF4-FFF2-40B4-BE49-F238E27FC236}">
                  <a16:creationId xmlns:a16="http://schemas.microsoft.com/office/drawing/2014/main" id="{36FA0380-DF3B-9549-9EE4-949B3F279987}"/>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Tree>
    <p:extLst>
      <p:ext uri="{BB962C8B-B14F-4D97-AF65-F5344CB8AC3E}">
        <p14:creationId xmlns:p14="http://schemas.microsoft.com/office/powerpoint/2010/main" val="114367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g Statement Dark">
    <p:spTree>
      <p:nvGrpSpPr>
        <p:cNvPr id="1" name=""/>
        <p:cNvGrpSpPr/>
        <p:nvPr/>
      </p:nvGrpSpPr>
      <p:grpSpPr>
        <a:xfrm>
          <a:off x="0" y="0"/>
          <a:ext cx="0" cy="0"/>
          <a:chOff x="0" y="0"/>
          <a:chExt cx="0" cy="0"/>
        </a:xfrm>
      </p:grpSpPr>
      <p:sp>
        <p:nvSpPr>
          <p:cNvPr id="5" name="Rectangle 4"/>
          <p:cNvSpPr/>
          <p:nvPr userDrawn="1"/>
        </p:nvSpPr>
        <p:spPr>
          <a:xfrm>
            <a:off x="294968" y="493613"/>
            <a:ext cx="162232" cy="302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gn="ctr"/>
            <a:endParaRPr lang="en-US" sz="1351" dirty="0"/>
          </a:p>
        </p:txBody>
      </p:sp>
      <p:sp>
        <p:nvSpPr>
          <p:cNvPr id="6" name="Text Placeholder 18"/>
          <p:cNvSpPr>
            <a:spLocks noGrp="1"/>
          </p:cNvSpPr>
          <p:nvPr>
            <p:ph type="body" sz="quarter" idx="14" hasCustomPrompt="1"/>
          </p:nvPr>
        </p:nvSpPr>
        <p:spPr>
          <a:xfrm>
            <a:off x="457200" y="2118184"/>
            <a:ext cx="8229600" cy="2436883"/>
          </a:xfrm>
        </p:spPr>
        <p:txBody>
          <a:bodyPr lIns="182880" anchor="t"/>
          <a:lstStyle>
            <a:lvl1pPr algn="l">
              <a:defRPr sz="4000" b="0" i="0" baseline="0">
                <a:solidFill>
                  <a:schemeClr val="bg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slide, </a:t>
            </a:r>
            <a:br>
              <a:rPr lang="en-US" dirty="0"/>
            </a:br>
            <a:r>
              <a:rPr lang="en-US" dirty="0"/>
              <a:t>with dark background.</a:t>
            </a:r>
          </a:p>
        </p:txBody>
      </p:sp>
      <p:sp>
        <p:nvSpPr>
          <p:cNvPr id="8" name="Text Placeholder 18"/>
          <p:cNvSpPr>
            <a:spLocks noGrp="1"/>
          </p:cNvSpPr>
          <p:nvPr>
            <p:ph type="body" sz="quarter" idx="13" hasCustomPrompt="1"/>
          </p:nvPr>
        </p:nvSpPr>
        <p:spPr>
          <a:xfrm>
            <a:off x="457200" y="493613"/>
            <a:ext cx="8229600" cy="302803"/>
          </a:xfrm>
        </p:spPr>
        <p:txBody>
          <a:bodyPr lIns="182880" anchor="ctr"/>
          <a:lstStyle>
            <a:lvl1pPr algn="l">
              <a:lnSpc>
                <a:spcPct val="100000"/>
              </a:lnSpc>
              <a:defRPr sz="2400" b="0" i="0" spc="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Context Heading</a:t>
            </a:r>
          </a:p>
        </p:txBody>
      </p:sp>
      <p:sp>
        <p:nvSpPr>
          <p:cNvPr id="16" name="Rectangle 15">
            <a:extLst>
              <a:ext uri="{FF2B5EF4-FFF2-40B4-BE49-F238E27FC236}">
                <a16:creationId xmlns:a16="http://schemas.microsoft.com/office/drawing/2014/main" id="{CA4BBC7B-0940-3745-9EC8-679EB5E04C83}"/>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rgbClr val="CDDAE3"/>
                </a:solidFill>
                <a:latin typeface="Roboto Light" panose="02000000000000000000" pitchFamily="2" charset="0"/>
                <a:ea typeface="Roboto Light" panose="02000000000000000000" pitchFamily="2" charset="0"/>
              </a:rPr>
              <a:t>‹#›</a:t>
            </a:fld>
            <a:r>
              <a:rPr lang="en-US" sz="800" dirty="0">
                <a:solidFill>
                  <a:srgbClr val="CDDAE3"/>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80960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g Statement Ligh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294968" y="493613"/>
            <a:ext cx="162232" cy="302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gn="ctr"/>
            <a:endParaRPr lang="en-US" sz="1351" dirty="0"/>
          </a:p>
        </p:txBody>
      </p:sp>
      <p:sp>
        <p:nvSpPr>
          <p:cNvPr id="7" name="Text Placeholder 18"/>
          <p:cNvSpPr>
            <a:spLocks noGrp="1"/>
          </p:cNvSpPr>
          <p:nvPr>
            <p:ph type="body" sz="quarter" idx="14" hasCustomPrompt="1"/>
          </p:nvPr>
        </p:nvSpPr>
        <p:spPr>
          <a:xfrm>
            <a:off x="457200" y="2118184"/>
            <a:ext cx="8229600" cy="2436883"/>
          </a:xfrm>
        </p:spPr>
        <p:txBody>
          <a:bodyPr lIns="182880" anchor="t"/>
          <a:lstStyle>
            <a:lvl1pPr algn="l">
              <a:defRPr sz="4000" b="0" i="0" baseline="0">
                <a:solidFill>
                  <a:schemeClr val="accent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slide, </a:t>
            </a:r>
            <a:br>
              <a:rPr lang="en-US" dirty="0"/>
            </a:br>
            <a:r>
              <a:rPr lang="en-US" dirty="0"/>
              <a:t>with light background.</a:t>
            </a:r>
          </a:p>
        </p:txBody>
      </p:sp>
      <p:sp>
        <p:nvSpPr>
          <p:cNvPr id="8" name="Text Placeholder 18"/>
          <p:cNvSpPr>
            <a:spLocks noGrp="1"/>
          </p:cNvSpPr>
          <p:nvPr>
            <p:ph type="body" sz="quarter" idx="13" hasCustomPrompt="1"/>
          </p:nvPr>
        </p:nvSpPr>
        <p:spPr>
          <a:xfrm>
            <a:off x="457200" y="493613"/>
            <a:ext cx="8229600" cy="302803"/>
          </a:xfrm>
        </p:spPr>
        <p:txBody>
          <a:bodyPr lIns="182880" anchor="ctr"/>
          <a:lstStyle>
            <a:lvl1pPr algn="l">
              <a:lnSpc>
                <a:spcPct val="100000"/>
              </a:lnSpc>
              <a:defRPr sz="2400" b="0" i="0" spc="0">
                <a:solidFill>
                  <a:schemeClr val="accent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Context Heading</a:t>
            </a:r>
          </a:p>
        </p:txBody>
      </p:sp>
      <p:sp>
        <p:nvSpPr>
          <p:cNvPr id="16" name="Rectangle 15">
            <a:extLst>
              <a:ext uri="{FF2B5EF4-FFF2-40B4-BE49-F238E27FC236}">
                <a16:creationId xmlns:a16="http://schemas.microsoft.com/office/drawing/2014/main" id="{D3FF73DF-DF58-524C-9B46-CD5E69F56A9D}"/>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2122102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g Quote on Dark Background">
    <p:spTree>
      <p:nvGrpSpPr>
        <p:cNvPr id="1" name=""/>
        <p:cNvGrpSpPr/>
        <p:nvPr/>
      </p:nvGrpSpPr>
      <p:grpSpPr>
        <a:xfrm>
          <a:off x="0" y="0"/>
          <a:ext cx="0" cy="0"/>
          <a:chOff x="0" y="0"/>
          <a:chExt cx="0" cy="0"/>
        </a:xfrm>
      </p:grpSpPr>
      <p:sp>
        <p:nvSpPr>
          <p:cNvPr id="6" name="Text Placeholder 18"/>
          <p:cNvSpPr>
            <a:spLocks noGrp="1"/>
          </p:cNvSpPr>
          <p:nvPr>
            <p:ph type="body" sz="quarter" idx="14" hasCustomPrompt="1"/>
          </p:nvPr>
        </p:nvSpPr>
        <p:spPr>
          <a:xfrm>
            <a:off x="1385457" y="1267860"/>
            <a:ext cx="6489143" cy="1303890"/>
          </a:xfrm>
        </p:spPr>
        <p:txBody>
          <a:bodyPr anchor="t"/>
          <a:lstStyle>
            <a:lvl1pPr marL="0" marR="0" indent="0" algn="l" defTabSz="914377" rtl="0" eaLnBrk="1" fontAlgn="auto" latinLnBrk="0" hangingPunct="1">
              <a:lnSpc>
                <a:spcPct val="90000"/>
              </a:lnSpc>
              <a:spcBef>
                <a:spcPts val="1000"/>
              </a:spcBef>
              <a:spcAft>
                <a:spcPts val="0"/>
              </a:spcAft>
              <a:buClrTx/>
              <a:buSzTx/>
              <a:buFont typeface="Arial"/>
              <a:buNone/>
              <a:tabLst/>
              <a:defRPr lang="en-US" sz="2800" b="0" i="0" u="none" strike="noStrike" smtClean="0">
                <a:solidFill>
                  <a:schemeClr val="bg1"/>
                </a:solidFill>
                <a:effectLst/>
                <a:latin typeface="Roboto Light" panose="02000000000000000000" pitchFamily="2" charset="0"/>
                <a:ea typeface="Roboto Light" panose="02000000000000000000" pitchFamily="2" charset="0"/>
                <a:cs typeface="Roboto Light" panose="02000000000000000000"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a:buNone/>
              <a:tabLst/>
              <a:defRPr/>
            </a:pPr>
            <a:r>
              <a:rPr lang="en-US" dirty="0"/>
              <a:t>Big quote on a darker blue background.</a:t>
            </a:r>
          </a:p>
        </p:txBody>
      </p:sp>
      <p:sp>
        <p:nvSpPr>
          <p:cNvPr id="9" name="Text Placeholder 18"/>
          <p:cNvSpPr>
            <a:spLocks noGrp="1"/>
          </p:cNvSpPr>
          <p:nvPr>
            <p:ph type="body" sz="quarter" idx="15" hasCustomPrompt="1"/>
          </p:nvPr>
        </p:nvSpPr>
        <p:spPr>
          <a:xfrm>
            <a:off x="304800" y="3138361"/>
            <a:ext cx="8229600" cy="643930"/>
          </a:xfrm>
        </p:spPr>
        <p:txBody>
          <a:bodyPr anchor="t"/>
          <a:lstStyle>
            <a:lvl1pPr algn="r">
              <a:defRPr lang="en-US" sz="1800" b="0" i="0" u="none" strike="noStrike" smtClean="0">
                <a:solidFill>
                  <a:schemeClr val="bg1"/>
                </a:solidFill>
                <a:effectLst/>
                <a:latin typeface="Roboto Light" charset="0"/>
                <a:ea typeface="Roboto Light" charset="0"/>
                <a:cs typeface="Roboto Light" charset="0"/>
              </a:defRPr>
            </a:lvl1pPr>
          </a:lstStyle>
          <a:p>
            <a:pPr lvl="0"/>
            <a:r>
              <a:rPr lang="en-US" dirty="0"/>
              <a:t>— Quote author’s name</a:t>
            </a:r>
          </a:p>
        </p:txBody>
      </p:sp>
      <p:sp>
        <p:nvSpPr>
          <p:cNvPr id="7" name="Text Placeholder 18"/>
          <p:cNvSpPr>
            <a:spLocks noGrp="1"/>
          </p:cNvSpPr>
          <p:nvPr>
            <p:ph type="body" sz="quarter" idx="18" hasCustomPrompt="1"/>
          </p:nvPr>
        </p:nvSpPr>
        <p:spPr>
          <a:xfrm>
            <a:off x="7991645" y="1927820"/>
            <a:ext cx="542756" cy="643930"/>
          </a:xfrm>
        </p:spPr>
        <p:txBody>
          <a:bodyPr anchor="t"/>
          <a:lstStyle>
            <a:lvl1pPr algn="l">
              <a:defRPr lang="en-US" sz="7200" b="0" i="0" u="none" strike="noStrike" smtClean="0">
                <a:solidFill>
                  <a:schemeClr val="accent2"/>
                </a:solidFill>
                <a:effectLst/>
                <a:latin typeface="Roboto Light" charset="0"/>
                <a:ea typeface="Roboto Light" charset="0"/>
                <a:cs typeface="Roboto Light" charset="0"/>
              </a:defRPr>
            </a:lvl1pPr>
          </a:lstStyle>
          <a:p>
            <a:pPr lvl="0"/>
            <a:r>
              <a:rPr lang="en-US" dirty="0"/>
              <a:t>”</a:t>
            </a:r>
          </a:p>
        </p:txBody>
      </p:sp>
      <p:sp>
        <p:nvSpPr>
          <p:cNvPr id="2" name="Rectangle 1"/>
          <p:cNvSpPr/>
          <p:nvPr userDrawn="1"/>
        </p:nvSpPr>
        <p:spPr>
          <a:xfrm>
            <a:off x="886818" y="1062286"/>
            <a:ext cx="498639" cy="1089529"/>
          </a:xfrm>
          <a:prstGeom prst="rect">
            <a:avLst/>
          </a:prstGeom>
        </p:spPr>
        <p:txBody>
          <a:bodyPr wrap="square">
            <a:spAutoFit/>
          </a:bodyPr>
          <a:lstStyle/>
          <a:p>
            <a:pPr marL="0" marR="0" lvl="0" indent="0" algn="r" defTabSz="914377" rtl="0" eaLnBrk="1" fontAlgn="auto" latinLnBrk="0" hangingPunct="1">
              <a:lnSpc>
                <a:spcPct val="90000"/>
              </a:lnSpc>
              <a:spcBef>
                <a:spcPts val="1000"/>
              </a:spcBef>
              <a:spcAft>
                <a:spcPts val="0"/>
              </a:spcAft>
              <a:buClrTx/>
              <a:buSzTx/>
              <a:buFont typeface="Arial"/>
              <a:buNone/>
              <a:tabLst/>
              <a:defRPr/>
            </a:pPr>
            <a:r>
              <a:rPr lang="en-US" sz="7200" b="0" i="0" u="none" strike="noStrike" kern="1200" noProof="0" dirty="0">
                <a:solidFill>
                  <a:schemeClr val="accent2"/>
                </a:solidFill>
                <a:effectLst/>
                <a:latin typeface="Roboto Light" charset="0"/>
                <a:ea typeface="Roboto Light" charset="0"/>
                <a:cs typeface="Roboto Light" charset="0"/>
              </a:rPr>
              <a:t>“</a:t>
            </a:r>
          </a:p>
        </p:txBody>
      </p:sp>
      <p:sp>
        <p:nvSpPr>
          <p:cNvPr id="17" name="Rectangle 16">
            <a:extLst>
              <a:ext uri="{FF2B5EF4-FFF2-40B4-BE49-F238E27FC236}">
                <a16:creationId xmlns:a16="http://schemas.microsoft.com/office/drawing/2014/main" id="{700C31FA-2D28-A248-B94A-77E44B9D9239}"/>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bg1"/>
                </a:solidFill>
                <a:latin typeface="Roboto Light" panose="02000000000000000000" pitchFamily="2" charset="0"/>
                <a:ea typeface="Roboto Light" panose="02000000000000000000" pitchFamily="2" charset="0"/>
              </a:rPr>
              <a:t>‹#›</a:t>
            </a:fld>
            <a:r>
              <a:rPr lang="en-US" sz="800" dirty="0">
                <a:solidFill>
                  <a:schemeClr val="bg1"/>
                </a:solidFill>
                <a:latin typeface="Roboto Light" panose="02000000000000000000" pitchFamily="2" charset="0"/>
                <a:ea typeface="Roboto Light" panose="02000000000000000000" pitchFamily="2" charset="0"/>
              </a:rPr>
              <a:t>   © Copyright 2021 SIRIUX. All rights reserved.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pic No Heading w/ Navigation on Light Body">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 y="1"/>
            <a:ext cx="274320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2" name="Text Placeholder 2">
            <a:extLst>
              <a:ext uri="{FF2B5EF4-FFF2-40B4-BE49-F238E27FC236}">
                <a16:creationId xmlns:a16="http://schemas.microsoft.com/office/drawing/2014/main" id="{6067C248-00CA-874A-8681-4A75E5F5730A}"/>
              </a:ext>
            </a:extLst>
          </p:cNvPr>
          <p:cNvSpPr>
            <a:spLocks noGrp="1"/>
          </p:cNvSpPr>
          <p:nvPr>
            <p:ph type="body" sz="quarter" idx="15" hasCustomPrompt="1"/>
          </p:nvPr>
        </p:nvSpPr>
        <p:spPr>
          <a:xfrm>
            <a:off x="292361" y="1493262"/>
            <a:ext cx="2192656" cy="363067"/>
          </a:xfrm>
        </p:spPr>
        <p:txBody>
          <a:bodyPr/>
          <a:lstStyle>
            <a:lvl1pPr algn="ctr">
              <a:defRPr sz="1400" b="1" i="0">
                <a:solidFill>
                  <a:srgbClr val="B3C7D5"/>
                </a:solidFill>
                <a:latin typeface="Roboto" panose="02000000000000000000" pitchFamily="2" charset="0"/>
                <a:ea typeface="Roboto" panose="02000000000000000000" pitchFamily="2" charset="0"/>
              </a:defRPr>
            </a:lvl1pPr>
          </a:lstStyle>
          <a:p>
            <a:r>
              <a:rPr lang="en-US" dirty="0"/>
              <a:t>Topic 1</a:t>
            </a:r>
          </a:p>
        </p:txBody>
      </p:sp>
      <p:sp>
        <p:nvSpPr>
          <p:cNvPr id="13" name="Text Placeholder 8">
            <a:extLst>
              <a:ext uri="{FF2B5EF4-FFF2-40B4-BE49-F238E27FC236}">
                <a16:creationId xmlns:a16="http://schemas.microsoft.com/office/drawing/2014/main" id="{B81E24D9-03AD-DC42-9ABA-8D1B2A1C2224}"/>
              </a:ext>
            </a:extLst>
          </p:cNvPr>
          <p:cNvSpPr>
            <a:spLocks noGrp="1"/>
          </p:cNvSpPr>
          <p:nvPr>
            <p:ph type="body" sz="quarter" idx="16" hasCustomPrompt="1"/>
          </p:nvPr>
        </p:nvSpPr>
        <p:spPr>
          <a:xfrm>
            <a:off x="292361" y="2121913"/>
            <a:ext cx="2192656" cy="363067"/>
          </a:xfrm>
        </p:spPr>
        <p:txBody>
          <a:bodyPr/>
          <a:lstStyle>
            <a:lvl1pPr algn="ctr">
              <a:defRPr sz="1400" b="1" i="0">
                <a:solidFill>
                  <a:srgbClr val="B3C7D5"/>
                </a:solidFill>
                <a:latin typeface="Roboto" panose="02000000000000000000" pitchFamily="2" charset="0"/>
                <a:ea typeface="Roboto" panose="02000000000000000000" pitchFamily="2" charset="0"/>
              </a:defRPr>
            </a:lvl1pPr>
          </a:lstStyle>
          <a:p>
            <a:r>
              <a:rPr lang="en-US" dirty="0"/>
              <a:t>Topic 2</a:t>
            </a:r>
          </a:p>
        </p:txBody>
      </p:sp>
      <p:sp>
        <p:nvSpPr>
          <p:cNvPr id="14" name="Text Placeholder 9">
            <a:extLst>
              <a:ext uri="{FF2B5EF4-FFF2-40B4-BE49-F238E27FC236}">
                <a16:creationId xmlns:a16="http://schemas.microsoft.com/office/drawing/2014/main" id="{CEFF9585-7CC2-824D-9422-A78275824DE7}"/>
              </a:ext>
            </a:extLst>
          </p:cNvPr>
          <p:cNvSpPr>
            <a:spLocks noGrp="1"/>
          </p:cNvSpPr>
          <p:nvPr>
            <p:ph type="body" sz="quarter" idx="17" hasCustomPrompt="1"/>
          </p:nvPr>
        </p:nvSpPr>
        <p:spPr>
          <a:xfrm>
            <a:off x="292361" y="2750564"/>
            <a:ext cx="2192656" cy="363067"/>
          </a:xfrm>
        </p:spPr>
        <p:txBody>
          <a:bodyPr/>
          <a:lstStyle>
            <a:lvl1pPr algn="ctr">
              <a:defRPr sz="1400" b="1" i="0">
                <a:solidFill>
                  <a:srgbClr val="B3C7D5"/>
                </a:solidFill>
                <a:latin typeface="Roboto" panose="02000000000000000000" pitchFamily="2" charset="0"/>
                <a:ea typeface="Roboto" panose="02000000000000000000" pitchFamily="2" charset="0"/>
              </a:defRPr>
            </a:lvl1pPr>
          </a:lstStyle>
          <a:p>
            <a:r>
              <a:rPr lang="en-US" dirty="0"/>
              <a:t>Topic</a:t>
            </a:r>
            <a:r>
              <a:rPr lang="en-US" sz="1800" b="1" dirty="0">
                <a:latin typeface="Roboto" panose="02000000000000000000" pitchFamily="2" charset="0"/>
                <a:ea typeface="Roboto" panose="02000000000000000000" pitchFamily="2" charset="0"/>
              </a:rPr>
              <a:t> 3</a:t>
            </a:r>
          </a:p>
        </p:txBody>
      </p:sp>
      <p:sp>
        <p:nvSpPr>
          <p:cNvPr id="16" name="Text Placeholder 9">
            <a:extLst>
              <a:ext uri="{FF2B5EF4-FFF2-40B4-BE49-F238E27FC236}">
                <a16:creationId xmlns:a16="http://schemas.microsoft.com/office/drawing/2014/main" id="{798AFB82-F44C-E446-82F0-A0C97B68ED7D}"/>
              </a:ext>
            </a:extLst>
          </p:cNvPr>
          <p:cNvSpPr>
            <a:spLocks noGrp="1"/>
          </p:cNvSpPr>
          <p:nvPr>
            <p:ph type="body" sz="quarter" idx="18" hasCustomPrompt="1"/>
          </p:nvPr>
        </p:nvSpPr>
        <p:spPr>
          <a:xfrm>
            <a:off x="292361" y="3379214"/>
            <a:ext cx="2192656" cy="363067"/>
          </a:xfrm>
        </p:spPr>
        <p:txBody>
          <a:bodyPr/>
          <a:lstStyle>
            <a:lvl1pPr algn="ctr">
              <a:defRPr sz="1400" b="1" i="0">
                <a:solidFill>
                  <a:srgbClr val="B3C7D5"/>
                </a:solidFill>
                <a:latin typeface="Roboto" panose="02000000000000000000" pitchFamily="2" charset="0"/>
                <a:ea typeface="Roboto" panose="02000000000000000000" pitchFamily="2" charset="0"/>
              </a:defRPr>
            </a:lvl1pPr>
          </a:lstStyle>
          <a:p>
            <a:r>
              <a:rPr lang="en-US" dirty="0"/>
              <a:t>Topic</a:t>
            </a:r>
            <a:r>
              <a:rPr lang="en-US" sz="1800" b="1" dirty="0">
                <a:latin typeface="Roboto" panose="02000000000000000000" pitchFamily="2" charset="0"/>
                <a:ea typeface="Roboto" panose="02000000000000000000" pitchFamily="2" charset="0"/>
              </a:rPr>
              <a:t> 4</a:t>
            </a:r>
          </a:p>
        </p:txBody>
      </p:sp>
      <p:sp>
        <p:nvSpPr>
          <p:cNvPr id="19" name="Text Placeholder 18">
            <a:extLst>
              <a:ext uri="{FF2B5EF4-FFF2-40B4-BE49-F238E27FC236}">
                <a16:creationId xmlns:a16="http://schemas.microsoft.com/office/drawing/2014/main" id="{83A7029A-7AF5-AC41-B6E9-093361A2072B}"/>
              </a:ext>
            </a:extLst>
          </p:cNvPr>
          <p:cNvSpPr>
            <a:spLocks noGrp="1"/>
          </p:cNvSpPr>
          <p:nvPr>
            <p:ph type="body" sz="quarter" idx="19" hasCustomPrompt="1"/>
          </p:nvPr>
        </p:nvSpPr>
        <p:spPr>
          <a:xfrm>
            <a:off x="292361" y="457200"/>
            <a:ext cx="2192656" cy="760395"/>
          </a:xfrm>
        </p:spPr>
        <p:txBody>
          <a:bodyPr anchor="t"/>
          <a:lstStyle>
            <a:lvl1pPr algn="ctr">
              <a:spcBef>
                <a:spcPts val="600"/>
              </a:spcBef>
              <a:defRPr sz="2400" b="1" i="0" baseline="0">
                <a:solidFill>
                  <a:schemeClr val="bg1"/>
                </a:solidFill>
                <a:latin typeface="Roboto" charset="0"/>
                <a:ea typeface="Roboto" charset="0"/>
                <a:cs typeface="Roboto" charset="0"/>
              </a:defRPr>
            </a:lvl1pPr>
          </a:lstStyle>
          <a:p>
            <a:pPr lvl="0"/>
            <a:r>
              <a:rPr lang="en-US" dirty="0"/>
              <a:t>Section</a:t>
            </a:r>
          </a:p>
          <a:p>
            <a:pPr lvl="0"/>
            <a:r>
              <a:rPr lang="en-US" dirty="0"/>
              <a:t>Title</a:t>
            </a:r>
          </a:p>
        </p:txBody>
      </p:sp>
      <p:sp>
        <p:nvSpPr>
          <p:cNvPr id="15" name="Text Placeholder 9">
            <a:extLst>
              <a:ext uri="{FF2B5EF4-FFF2-40B4-BE49-F238E27FC236}">
                <a16:creationId xmlns:a16="http://schemas.microsoft.com/office/drawing/2014/main" id="{35178EA8-7714-FE4A-93D4-FAD1AD4B6953}"/>
              </a:ext>
            </a:extLst>
          </p:cNvPr>
          <p:cNvSpPr>
            <a:spLocks noGrp="1"/>
          </p:cNvSpPr>
          <p:nvPr>
            <p:ph type="body" sz="quarter" idx="21" hasCustomPrompt="1"/>
          </p:nvPr>
        </p:nvSpPr>
        <p:spPr>
          <a:xfrm>
            <a:off x="292361" y="4007864"/>
            <a:ext cx="2192656" cy="363067"/>
          </a:xfrm>
        </p:spPr>
        <p:txBody>
          <a:bodyPr/>
          <a:lstStyle>
            <a:lvl1pPr algn="ctr">
              <a:defRPr sz="1400" b="1" i="0">
                <a:solidFill>
                  <a:srgbClr val="B3C7D5"/>
                </a:solidFill>
                <a:latin typeface="Roboto" panose="02000000000000000000" pitchFamily="2" charset="0"/>
                <a:ea typeface="Roboto" panose="02000000000000000000" pitchFamily="2" charset="0"/>
              </a:defRPr>
            </a:lvl1pPr>
          </a:lstStyle>
          <a:p>
            <a:r>
              <a:rPr lang="en-US" dirty="0"/>
              <a:t>Topic</a:t>
            </a:r>
            <a:r>
              <a:rPr lang="en-US" sz="1800" b="1" dirty="0">
                <a:latin typeface="Roboto" panose="02000000000000000000" pitchFamily="2" charset="0"/>
                <a:ea typeface="Roboto" panose="02000000000000000000" pitchFamily="2" charset="0"/>
              </a:rPr>
              <a:t> 5</a:t>
            </a:r>
          </a:p>
        </p:txBody>
      </p:sp>
      <p:sp>
        <p:nvSpPr>
          <p:cNvPr id="17" name="Shape 181">
            <a:extLst>
              <a:ext uri="{FF2B5EF4-FFF2-40B4-BE49-F238E27FC236}">
                <a16:creationId xmlns:a16="http://schemas.microsoft.com/office/drawing/2014/main" id="{62E798D1-878A-2944-AAB6-DCA05F0A55DA}"/>
              </a:ext>
            </a:extLst>
          </p:cNvPr>
          <p:cNvSpPr>
            <a:spLocks noGrp="1"/>
          </p:cNvSpPr>
          <p:nvPr>
            <p:ph type="body" sz="quarter" idx="22" hasCustomPrompt="1"/>
          </p:nvPr>
        </p:nvSpPr>
        <p:spPr>
          <a:xfrm>
            <a:off x="2532098" y="1384471"/>
            <a:ext cx="422207" cy="580644"/>
          </a:xfrm>
          <a:prstGeom prst="diamond">
            <a:avLst/>
          </a:prstGeom>
          <a:solidFill>
            <a:srgbClr val="FFFFFF"/>
          </a:solidFill>
          <a:ln>
            <a:noFill/>
          </a:ln>
        </p:spPr>
        <p:txBody>
          <a:bodyPr>
            <a:noAutofit/>
          </a:bodyPr>
          <a:lstStyle>
            <a:lvl1pPr marL="0" indent="0" algn="l" defTabSz="1100639">
              <a:spcBef>
                <a:spcPts val="0"/>
              </a:spcBef>
              <a:buSzTx/>
              <a:buNone/>
              <a:defRPr sz="3600" b="0" spc="-36">
                <a:solidFill>
                  <a:schemeClr val="accent6">
                    <a:hueOff val="-550305"/>
                    <a:satOff val="5355"/>
                    <a:lumOff val="59014"/>
                  </a:schemeClr>
                </a:solidFill>
              </a:defRPr>
            </a:lvl1pPr>
          </a:lstStyle>
          <a:p>
            <a:pPr marL="0" indent="0" algn="l" defTabSz="825500">
              <a:spcBef>
                <a:spcPts val="0"/>
              </a:spcBef>
              <a:buSzTx/>
              <a:buNone/>
              <a:defRPr sz="3600" b="0" spc="-36">
                <a:solidFill>
                  <a:schemeClr val="accent6">
                    <a:hueOff val="-550305"/>
                    <a:satOff val="5355"/>
                    <a:lumOff val="59014"/>
                  </a:schemeClr>
                </a:solidFill>
              </a:defRPr>
            </a:pPr>
            <a:r>
              <a:rPr lang="en-US" dirty="0"/>
              <a:t>  </a:t>
            </a:r>
            <a:endParaRPr dirty="0"/>
          </a:p>
        </p:txBody>
      </p:sp>
      <p:sp>
        <p:nvSpPr>
          <p:cNvPr id="26" name="Text Placeholder 18">
            <a:extLst>
              <a:ext uri="{FF2B5EF4-FFF2-40B4-BE49-F238E27FC236}">
                <a16:creationId xmlns:a16="http://schemas.microsoft.com/office/drawing/2014/main" id="{12B28275-23A0-7D43-ABC9-ADA3CDA281F3}"/>
              </a:ext>
            </a:extLst>
          </p:cNvPr>
          <p:cNvSpPr>
            <a:spLocks noGrp="1"/>
          </p:cNvSpPr>
          <p:nvPr>
            <p:ph type="body" sz="quarter" idx="23" hasCustomPrompt="1"/>
          </p:nvPr>
        </p:nvSpPr>
        <p:spPr>
          <a:xfrm>
            <a:off x="2975403" y="457200"/>
            <a:ext cx="5876237" cy="4030494"/>
          </a:xfrm>
          <a:noFill/>
        </p:spPr>
        <p:txBody>
          <a:bodyPr lIns="0" anchor="t">
            <a:noAutofit/>
          </a:bodyPr>
          <a:lstStyle>
            <a:lvl1pPr marL="0" marR="0" indent="0" algn="l" defTabSz="914377" rtl="0" eaLnBrk="1" fontAlgn="auto" latinLnBrk="0" hangingPunct="1">
              <a:lnSpc>
                <a:spcPct val="90000"/>
              </a:lnSpc>
              <a:spcBef>
                <a:spcPts val="1000"/>
              </a:spcBef>
              <a:spcAft>
                <a:spcPts val="0"/>
              </a:spcAft>
              <a:buClrTx/>
              <a:buSzTx/>
              <a:buFont typeface="Arial"/>
              <a:buNone/>
              <a:tabLst/>
              <a:defRPr sz="1400" b="0" i="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a:buNone/>
              <a:tabLst/>
              <a:defRPr/>
            </a:pPr>
            <a:r>
              <a:rPr lang="en-US" dirty="0"/>
              <a:t>Add text here</a:t>
            </a:r>
          </a:p>
        </p:txBody>
      </p:sp>
      <p:sp>
        <p:nvSpPr>
          <p:cNvPr id="27" name="Rectangle 26">
            <a:extLst>
              <a:ext uri="{FF2B5EF4-FFF2-40B4-BE49-F238E27FC236}">
                <a16:creationId xmlns:a16="http://schemas.microsoft.com/office/drawing/2014/main" id="{3BD65176-A0B4-E14A-BB56-79B3AA18A1A6}"/>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bg1"/>
                </a:solidFill>
                <a:latin typeface="Roboto Light" panose="02000000000000000000" pitchFamily="2" charset="0"/>
                <a:ea typeface="Roboto Light" panose="02000000000000000000" pitchFamily="2" charset="0"/>
              </a:rPr>
              <a:t>‹#›</a:t>
            </a:fld>
            <a:r>
              <a:rPr lang="en-US" sz="800" dirty="0">
                <a:solidFill>
                  <a:schemeClr val="bg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896290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eft Aligned Content">
    <p:bg>
      <p:bgPr>
        <a:solidFill>
          <a:schemeClr val="bg1"/>
        </a:solidFill>
        <a:effectLst/>
      </p:bgPr>
    </p:bg>
    <p:spTree>
      <p:nvGrpSpPr>
        <p:cNvPr id="1" name=""/>
        <p:cNvGrpSpPr/>
        <p:nvPr/>
      </p:nvGrpSpPr>
      <p:grpSpPr>
        <a:xfrm>
          <a:off x="0" y="0"/>
          <a:ext cx="0" cy="0"/>
          <a:chOff x="0" y="0"/>
          <a:chExt cx="0" cy="0"/>
        </a:xfrm>
      </p:grpSpPr>
      <p:sp>
        <p:nvSpPr>
          <p:cNvPr id="3" name="Text Placeholder 18"/>
          <p:cNvSpPr>
            <a:spLocks noGrp="1"/>
          </p:cNvSpPr>
          <p:nvPr>
            <p:ph type="body" sz="quarter" idx="13" hasCustomPrompt="1"/>
          </p:nvPr>
        </p:nvSpPr>
        <p:spPr>
          <a:xfrm>
            <a:off x="457200" y="493613"/>
            <a:ext cx="8229600" cy="302803"/>
          </a:xfrm>
        </p:spPr>
        <p:txBody>
          <a:bodyPr lIns="182880" anchor="ctr"/>
          <a:lstStyle>
            <a:lvl1pPr algn="l">
              <a:lnSpc>
                <a:spcPct val="100000"/>
              </a:lnSpc>
              <a:defRPr sz="2400" b="0" i="0" spc="0">
                <a:solidFill>
                  <a:schemeClr val="accent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Left Aligned Heading</a:t>
            </a:r>
          </a:p>
        </p:txBody>
      </p:sp>
      <p:sp>
        <p:nvSpPr>
          <p:cNvPr id="4" name="Rectangle 3"/>
          <p:cNvSpPr/>
          <p:nvPr userDrawn="1"/>
        </p:nvSpPr>
        <p:spPr>
          <a:xfrm>
            <a:off x="294968" y="493613"/>
            <a:ext cx="162232" cy="302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gn="ctr"/>
            <a:endParaRPr lang="en-US" sz="1351" dirty="0"/>
          </a:p>
        </p:txBody>
      </p:sp>
      <p:sp>
        <p:nvSpPr>
          <p:cNvPr id="5" name="Text Placeholder 4">
            <a:extLst>
              <a:ext uri="{FF2B5EF4-FFF2-40B4-BE49-F238E27FC236}">
                <a16:creationId xmlns:a16="http://schemas.microsoft.com/office/drawing/2014/main" id="{D2723F6D-D7A6-BE46-BF41-3631EF94C10C}"/>
              </a:ext>
            </a:extLst>
          </p:cNvPr>
          <p:cNvSpPr>
            <a:spLocks noGrp="1"/>
          </p:cNvSpPr>
          <p:nvPr>
            <p:ph type="body" sz="quarter" idx="15"/>
          </p:nvPr>
        </p:nvSpPr>
        <p:spPr>
          <a:xfrm>
            <a:off x="457201" y="974726"/>
            <a:ext cx="8229599" cy="3551879"/>
          </a:xfrm>
        </p:spPr>
        <p:txBody>
          <a:bodyPr lIns="182880" anchor="t"/>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a:extLst>
              <a:ext uri="{FF2B5EF4-FFF2-40B4-BE49-F238E27FC236}">
                <a16:creationId xmlns:a16="http://schemas.microsoft.com/office/drawing/2014/main" id="{283CAAD8-765B-B949-9278-47D5CCAA1C35}"/>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4465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g Statement Left + Talking Point Dark">
    <p:spTree>
      <p:nvGrpSpPr>
        <p:cNvPr id="1" name=""/>
        <p:cNvGrpSpPr/>
        <p:nvPr/>
      </p:nvGrpSpPr>
      <p:grpSpPr>
        <a:xfrm>
          <a:off x="0" y="0"/>
          <a:ext cx="0" cy="0"/>
          <a:chOff x="0" y="0"/>
          <a:chExt cx="0" cy="0"/>
        </a:xfrm>
      </p:grpSpPr>
      <p:sp>
        <p:nvSpPr>
          <p:cNvPr id="6" name="Text Placeholder 18"/>
          <p:cNvSpPr>
            <a:spLocks noGrp="1"/>
          </p:cNvSpPr>
          <p:nvPr>
            <p:ph type="body" sz="quarter" idx="14" hasCustomPrompt="1"/>
          </p:nvPr>
        </p:nvSpPr>
        <p:spPr>
          <a:xfrm>
            <a:off x="807910" y="708831"/>
            <a:ext cx="3573023" cy="3725838"/>
          </a:xfrm>
        </p:spPr>
        <p:txBody>
          <a:bodyPr anchor="t"/>
          <a:lstStyle>
            <a:lvl1pPr algn="l">
              <a:defRPr sz="4000" b="0" i="0" baseline="0">
                <a:solidFill>
                  <a:schemeClr val="bg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slide, with dark background.</a:t>
            </a:r>
          </a:p>
        </p:txBody>
      </p:sp>
      <p:sp>
        <p:nvSpPr>
          <p:cNvPr id="17" name="Text Placeholder 18">
            <a:extLst>
              <a:ext uri="{FF2B5EF4-FFF2-40B4-BE49-F238E27FC236}">
                <a16:creationId xmlns:a16="http://schemas.microsoft.com/office/drawing/2014/main" id="{AC43059E-E501-274E-A808-3EDBED3EF5B5}"/>
              </a:ext>
            </a:extLst>
          </p:cNvPr>
          <p:cNvSpPr>
            <a:spLocks noGrp="1"/>
          </p:cNvSpPr>
          <p:nvPr>
            <p:ph type="body" sz="quarter" idx="15" hasCustomPrompt="1"/>
          </p:nvPr>
        </p:nvSpPr>
        <p:spPr>
          <a:xfrm>
            <a:off x="4742598" y="708831"/>
            <a:ext cx="3573023" cy="365708"/>
          </a:xfrm>
        </p:spPr>
        <p:txBody>
          <a:bodyPr anchor="t"/>
          <a:lstStyle>
            <a:lvl1pPr algn="l">
              <a:defRPr sz="2400" b="1" i="0" baseline="0">
                <a:solidFill>
                  <a:schemeClr val="bg1"/>
                </a:solidFill>
                <a:latin typeface="Roboto" charset="0"/>
                <a:ea typeface="Roboto" charset="0"/>
                <a:cs typeface="Roboto" charset="0"/>
              </a:defRPr>
            </a:lvl1pPr>
          </a:lstStyle>
          <a:p>
            <a:pPr lvl="0"/>
            <a:r>
              <a:rPr lang="en-US" dirty="0"/>
              <a:t>Talking Point</a:t>
            </a:r>
          </a:p>
        </p:txBody>
      </p:sp>
      <p:sp>
        <p:nvSpPr>
          <p:cNvPr id="22" name="Text Placeholder 18">
            <a:extLst>
              <a:ext uri="{FF2B5EF4-FFF2-40B4-BE49-F238E27FC236}">
                <a16:creationId xmlns:a16="http://schemas.microsoft.com/office/drawing/2014/main" id="{6EAD9C0B-05D1-2044-8404-55A4B9D9339D}"/>
              </a:ext>
            </a:extLst>
          </p:cNvPr>
          <p:cNvSpPr>
            <a:spLocks noGrp="1"/>
          </p:cNvSpPr>
          <p:nvPr>
            <p:ph type="body" sz="quarter" idx="20" hasCustomPrompt="1"/>
          </p:nvPr>
        </p:nvSpPr>
        <p:spPr>
          <a:xfrm>
            <a:off x="4742598" y="1202934"/>
            <a:ext cx="3573023" cy="3231736"/>
          </a:xfrm>
        </p:spPr>
        <p:txBody>
          <a:bodyPr anchor="t"/>
          <a:lstStyle>
            <a:lvl1pPr algn="l">
              <a:defRPr sz="1200" b="0" i="0" baseline="0">
                <a:solidFill>
                  <a:srgbClr val="B3C7D5"/>
                </a:solidFill>
                <a:latin typeface="Roboto Light" charset="0"/>
                <a:ea typeface="Roboto Light" charset="0"/>
                <a:cs typeface="Roboto Light" charset="0"/>
              </a:defRPr>
            </a:lvl1pPr>
          </a:lstStyle>
          <a:p>
            <a:pPr lvl="0"/>
            <a:r>
              <a:rPr lang="en-US" dirty="0"/>
              <a:t>Text for Talking Point</a:t>
            </a:r>
          </a:p>
        </p:txBody>
      </p:sp>
      <p:sp>
        <p:nvSpPr>
          <p:cNvPr id="18" name="Rectangle 17">
            <a:extLst>
              <a:ext uri="{FF2B5EF4-FFF2-40B4-BE49-F238E27FC236}">
                <a16:creationId xmlns:a16="http://schemas.microsoft.com/office/drawing/2014/main" id="{1CB10533-6FF6-1340-9583-8EEF94D7CB2E}"/>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bg1"/>
                </a:solidFill>
                <a:latin typeface="Roboto Light" panose="02000000000000000000" pitchFamily="2" charset="0"/>
                <a:ea typeface="Roboto Light" panose="02000000000000000000" pitchFamily="2" charset="0"/>
              </a:rPr>
              <a:t>‹#›</a:t>
            </a:fld>
            <a:r>
              <a:rPr lang="en-US" sz="800" dirty="0">
                <a:solidFill>
                  <a:schemeClr val="bg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2556013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g Statement Right + Talking Point Dark">
    <p:spTree>
      <p:nvGrpSpPr>
        <p:cNvPr id="1" name=""/>
        <p:cNvGrpSpPr/>
        <p:nvPr/>
      </p:nvGrpSpPr>
      <p:grpSpPr>
        <a:xfrm>
          <a:off x="0" y="0"/>
          <a:ext cx="0" cy="0"/>
          <a:chOff x="0" y="0"/>
          <a:chExt cx="0" cy="0"/>
        </a:xfrm>
      </p:grpSpPr>
      <p:sp>
        <p:nvSpPr>
          <p:cNvPr id="6" name="Text Placeholder 18"/>
          <p:cNvSpPr>
            <a:spLocks noGrp="1"/>
          </p:cNvSpPr>
          <p:nvPr>
            <p:ph type="body" sz="quarter" idx="14" hasCustomPrompt="1"/>
          </p:nvPr>
        </p:nvSpPr>
        <p:spPr>
          <a:xfrm>
            <a:off x="4762831" y="708831"/>
            <a:ext cx="3573023" cy="3725838"/>
          </a:xfrm>
        </p:spPr>
        <p:txBody>
          <a:bodyPr anchor="t"/>
          <a:lstStyle>
            <a:lvl1pPr algn="l">
              <a:defRPr sz="4000" b="0" i="0" baseline="0">
                <a:solidFill>
                  <a:schemeClr val="bg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slide, with dark background.</a:t>
            </a:r>
          </a:p>
        </p:txBody>
      </p:sp>
      <p:sp>
        <p:nvSpPr>
          <p:cNvPr id="17" name="Text Placeholder 18">
            <a:extLst>
              <a:ext uri="{FF2B5EF4-FFF2-40B4-BE49-F238E27FC236}">
                <a16:creationId xmlns:a16="http://schemas.microsoft.com/office/drawing/2014/main" id="{AC43059E-E501-274E-A808-3EDBED3EF5B5}"/>
              </a:ext>
            </a:extLst>
          </p:cNvPr>
          <p:cNvSpPr>
            <a:spLocks noGrp="1"/>
          </p:cNvSpPr>
          <p:nvPr>
            <p:ph type="body" sz="quarter" idx="15" hasCustomPrompt="1"/>
          </p:nvPr>
        </p:nvSpPr>
        <p:spPr>
          <a:xfrm>
            <a:off x="807910" y="708831"/>
            <a:ext cx="3573023" cy="365708"/>
          </a:xfrm>
        </p:spPr>
        <p:txBody>
          <a:bodyPr anchor="t"/>
          <a:lstStyle>
            <a:lvl1pPr algn="l">
              <a:defRPr sz="2400" b="1" i="0" baseline="0">
                <a:solidFill>
                  <a:schemeClr val="bg1"/>
                </a:solidFill>
                <a:latin typeface="Roboto" charset="0"/>
                <a:ea typeface="Roboto" charset="0"/>
                <a:cs typeface="Roboto" charset="0"/>
              </a:defRPr>
            </a:lvl1pPr>
          </a:lstStyle>
          <a:p>
            <a:pPr lvl="0"/>
            <a:r>
              <a:rPr lang="en-US" dirty="0"/>
              <a:t>Talking Point</a:t>
            </a:r>
          </a:p>
        </p:txBody>
      </p:sp>
      <p:sp>
        <p:nvSpPr>
          <p:cNvPr id="22" name="Text Placeholder 18">
            <a:extLst>
              <a:ext uri="{FF2B5EF4-FFF2-40B4-BE49-F238E27FC236}">
                <a16:creationId xmlns:a16="http://schemas.microsoft.com/office/drawing/2014/main" id="{6EAD9C0B-05D1-2044-8404-55A4B9D9339D}"/>
              </a:ext>
            </a:extLst>
          </p:cNvPr>
          <p:cNvSpPr>
            <a:spLocks noGrp="1"/>
          </p:cNvSpPr>
          <p:nvPr>
            <p:ph type="body" sz="quarter" idx="20" hasCustomPrompt="1"/>
          </p:nvPr>
        </p:nvSpPr>
        <p:spPr>
          <a:xfrm>
            <a:off x="807910" y="1202934"/>
            <a:ext cx="3573023" cy="3231736"/>
          </a:xfrm>
        </p:spPr>
        <p:txBody>
          <a:bodyPr anchor="t"/>
          <a:lstStyle>
            <a:lvl1pPr algn="l">
              <a:defRPr sz="1200" b="0" i="0" baseline="0">
                <a:solidFill>
                  <a:srgbClr val="B3C7D5"/>
                </a:solidFill>
                <a:latin typeface="Roboto Light" charset="0"/>
                <a:ea typeface="Roboto Light" charset="0"/>
                <a:cs typeface="Roboto Light" charset="0"/>
              </a:defRPr>
            </a:lvl1pPr>
          </a:lstStyle>
          <a:p>
            <a:pPr lvl="0"/>
            <a:r>
              <a:rPr lang="en-US" dirty="0"/>
              <a:t>Text for Talking Point</a:t>
            </a:r>
          </a:p>
        </p:txBody>
      </p:sp>
      <p:sp>
        <p:nvSpPr>
          <p:cNvPr id="18" name="Rectangle 17">
            <a:extLst>
              <a:ext uri="{FF2B5EF4-FFF2-40B4-BE49-F238E27FC236}">
                <a16:creationId xmlns:a16="http://schemas.microsoft.com/office/drawing/2014/main" id="{1CB10533-6FF6-1340-9583-8EEF94D7CB2E}"/>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bg1"/>
                </a:solidFill>
                <a:latin typeface="Roboto Light" panose="02000000000000000000" pitchFamily="2" charset="0"/>
                <a:ea typeface="Roboto Light" panose="02000000000000000000" pitchFamily="2" charset="0"/>
              </a:rPr>
              <a:t>‹#›</a:t>
            </a:fld>
            <a:r>
              <a:rPr lang="en-US" sz="800" dirty="0">
                <a:solidFill>
                  <a:schemeClr val="bg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2324787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g Statement Left + Talking Point Light">
    <p:bg>
      <p:bgPr>
        <a:solidFill>
          <a:schemeClr val="bg1"/>
        </a:solid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4" hasCustomPrompt="1"/>
          </p:nvPr>
        </p:nvSpPr>
        <p:spPr>
          <a:xfrm>
            <a:off x="807910" y="708831"/>
            <a:ext cx="3573023" cy="3725838"/>
          </a:xfrm>
        </p:spPr>
        <p:txBody>
          <a:bodyPr anchor="t"/>
          <a:lstStyle>
            <a:lvl1pPr algn="l">
              <a:defRPr sz="4000" b="0" i="0" baseline="0">
                <a:solidFill>
                  <a:schemeClr val="accent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slide, with light background.</a:t>
            </a:r>
          </a:p>
        </p:txBody>
      </p:sp>
      <p:sp>
        <p:nvSpPr>
          <p:cNvPr id="9" name="Text Placeholder 18"/>
          <p:cNvSpPr>
            <a:spLocks noGrp="1"/>
          </p:cNvSpPr>
          <p:nvPr>
            <p:ph type="body" sz="quarter" idx="15" hasCustomPrompt="1"/>
          </p:nvPr>
        </p:nvSpPr>
        <p:spPr>
          <a:xfrm>
            <a:off x="4742598" y="708831"/>
            <a:ext cx="3573023" cy="365708"/>
          </a:xfrm>
        </p:spPr>
        <p:txBody>
          <a:bodyPr anchor="t"/>
          <a:lstStyle>
            <a:lvl1pPr algn="l">
              <a:defRPr sz="2400" b="1" i="0" baseline="0">
                <a:solidFill>
                  <a:schemeClr val="accent1"/>
                </a:solidFill>
                <a:latin typeface="Roboto" charset="0"/>
                <a:ea typeface="Roboto" charset="0"/>
                <a:cs typeface="Roboto" charset="0"/>
              </a:defRPr>
            </a:lvl1pPr>
          </a:lstStyle>
          <a:p>
            <a:pPr lvl="0"/>
            <a:r>
              <a:rPr lang="en-US" dirty="0"/>
              <a:t>Talking Point</a:t>
            </a:r>
          </a:p>
        </p:txBody>
      </p:sp>
      <p:sp>
        <p:nvSpPr>
          <p:cNvPr id="22" name="Text Placeholder 18">
            <a:extLst>
              <a:ext uri="{FF2B5EF4-FFF2-40B4-BE49-F238E27FC236}">
                <a16:creationId xmlns:a16="http://schemas.microsoft.com/office/drawing/2014/main" id="{D1AE65B7-6740-3F40-8E9D-6776C7FB817E}"/>
              </a:ext>
            </a:extLst>
          </p:cNvPr>
          <p:cNvSpPr>
            <a:spLocks noGrp="1"/>
          </p:cNvSpPr>
          <p:nvPr>
            <p:ph type="body" sz="quarter" idx="20" hasCustomPrompt="1"/>
          </p:nvPr>
        </p:nvSpPr>
        <p:spPr>
          <a:xfrm>
            <a:off x="4742598" y="1202934"/>
            <a:ext cx="3573023" cy="3231736"/>
          </a:xfrm>
        </p:spPr>
        <p:txBody>
          <a:bodyPr anchor="t"/>
          <a:lstStyle>
            <a:lvl1pPr algn="l">
              <a:defRPr sz="1200" b="0" i="0" baseline="0">
                <a:solidFill>
                  <a:schemeClr val="tx1"/>
                </a:solidFill>
                <a:latin typeface="Roboto Light" charset="0"/>
                <a:ea typeface="Roboto Light" charset="0"/>
                <a:cs typeface="Roboto Light" charset="0"/>
              </a:defRPr>
            </a:lvl1pPr>
          </a:lstStyle>
          <a:p>
            <a:pPr lvl="0"/>
            <a:r>
              <a:rPr lang="en-US" dirty="0"/>
              <a:t>Text for Talking Point</a:t>
            </a:r>
          </a:p>
        </p:txBody>
      </p:sp>
      <p:sp>
        <p:nvSpPr>
          <p:cNvPr id="17" name="Rectangle 16">
            <a:extLst>
              <a:ext uri="{FF2B5EF4-FFF2-40B4-BE49-F238E27FC236}">
                <a16:creationId xmlns:a16="http://schemas.microsoft.com/office/drawing/2014/main" id="{187F549F-6464-F04E-8CE5-C04FA03394F9}"/>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3377424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g Statement Right + Talking Points Light">
    <p:bg>
      <p:bgPr>
        <a:solidFill>
          <a:schemeClr val="bg1"/>
        </a:solid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4" hasCustomPrompt="1"/>
          </p:nvPr>
        </p:nvSpPr>
        <p:spPr>
          <a:xfrm>
            <a:off x="4763069" y="708831"/>
            <a:ext cx="3573023" cy="3725838"/>
          </a:xfrm>
        </p:spPr>
        <p:txBody>
          <a:bodyPr anchor="t"/>
          <a:lstStyle>
            <a:lvl1pPr algn="l">
              <a:defRPr sz="4000" b="0" i="0" baseline="0">
                <a:solidFill>
                  <a:schemeClr val="accent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slide, with light background.</a:t>
            </a:r>
          </a:p>
        </p:txBody>
      </p:sp>
      <p:sp>
        <p:nvSpPr>
          <p:cNvPr id="9" name="Text Placeholder 18"/>
          <p:cNvSpPr>
            <a:spLocks noGrp="1"/>
          </p:cNvSpPr>
          <p:nvPr>
            <p:ph type="body" sz="quarter" idx="15" hasCustomPrompt="1"/>
          </p:nvPr>
        </p:nvSpPr>
        <p:spPr>
          <a:xfrm>
            <a:off x="807910" y="708831"/>
            <a:ext cx="3573023" cy="365708"/>
          </a:xfrm>
        </p:spPr>
        <p:txBody>
          <a:bodyPr anchor="t"/>
          <a:lstStyle>
            <a:lvl1pPr algn="l">
              <a:defRPr sz="2400" b="1" i="0" baseline="0">
                <a:solidFill>
                  <a:schemeClr val="accent1"/>
                </a:solidFill>
                <a:latin typeface="Roboto" charset="0"/>
                <a:ea typeface="Roboto" charset="0"/>
                <a:cs typeface="Roboto" charset="0"/>
              </a:defRPr>
            </a:lvl1pPr>
          </a:lstStyle>
          <a:p>
            <a:pPr lvl="0"/>
            <a:r>
              <a:rPr lang="en-US" dirty="0"/>
              <a:t>Talking Point</a:t>
            </a:r>
          </a:p>
        </p:txBody>
      </p:sp>
      <p:sp>
        <p:nvSpPr>
          <p:cNvPr id="22" name="Text Placeholder 18">
            <a:extLst>
              <a:ext uri="{FF2B5EF4-FFF2-40B4-BE49-F238E27FC236}">
                <a16:creationId xmlns:a16="http://schemas.microsoft.com/office/drawing/2014/main" id="{D1AE65B7-6740-3F40-8E9D-6776C7FB817E}"/>
              </a:ext>
            </a:extLst>
          </p:cNvPr>
          <p:cNvSpPr>
            <a:spLocks noGrp="1"/>
          </p:cNvSpPr>
          <p:nvPr>
            <p:ph type="body" sz="quarter" idx="20" hasCustomPrompt="1"/>
          </p:nvPr>
        </p:nvSpPr>
        <p:spPr>
          <a:xfrm>
            <a:off x="807910" y="1202934"/>
            <a:ext cx="3573023" cy="3231736"/>
          </a:xfrm>
        </p:spPr>
        <p:txBody>
          <a:bodyPr anchor="t"/>
          <a:lstStyle>
            <a:lvl1pPr algn="l">
              <a:defRPr sz="1200" b="0" i="0" baseline="0">
                <a:solidFill>
                  <a:schemeClr val="tx1"/>
                </a:solidFill>
                <a:latin typeface="Roboto Light" charset="0"/>
                <a:ea typeface="Roboto Light" charset="0"/>
                <a:cs typeface="Roboto Light" charset="0"/>
              </a:defRPr>
            </a:lvl1pPr>
          </a:lstStyle>
          <a:p>
            <a:pPr lvl="0"/>
            <a:r>
              <a:rPr lang="en-US" dirty="0"/>
              <a:t>Text for Talking Point</a:t>
            </a:r>
          </a:p>
        </p:txBody>
      </p:sp>
      <p:sp>
        <p:nvSpPr>
          <p:cNvPr id="17" name="Rectangle 16">
            <a:extLst>
              <a:ext uri="{FF2B5EF4-FFF2-40B4-BE49-F238E27FC236}">
                <a16:creationId xmlns:a16="http://schemas.microsoft.com/office/drawing/2014/main" id="{187F549F-6464-F04E-8CE5-C04FA03394F9}"/>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443698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g Statement Left + 3 Talking Points Dark">
    <p:spTree>
      <p:nvGrpSpPr>
        <p:cNvPr id="1" name=""/>
        <p:cNvGrpSpPr/>
        <p:nvPr/>
      </p:nvGrpSpPr>
      <p:grpSpPr>
        <a:xfrm>
          <a:off x="0" y="0"/>
          <a:ext cx="0" cy="0"/>
          <a:chOff x="0" y="0"/>
          <a:chExt cx="0" cy="0"/>
        </a:xfrm>
      </p:grpSpPr>
      <p:sp>
        <p:nvSpPr>
          <p:cNvPr id="6" name="Text Placeholder 18"/>
          <p:cNvSpPr>
            <a:spLocks noGrp="1"/>
          </p:cNvSpPr>
          <p:nvPr>
            <p:ph type="body" sz="quarter" idx="14" hasCustomPrompt="1"/>
          </p:nvPr>
        </p:nvSpPr>
        <p:spPr>
          <a:xfrm>
            <a:off x="807910" y="708831"/>
            <a:ext cx="3573023" cy="3725838"/>
          </a:xfrm>
        </p:spPr>
        <p:txBody>
          <a:bodyPr anchor="t"/>
          <a:lstStyle>
            <a:lvl1pPr algn="l">
              <a:defRPr sz="4000" b="0" i="0" baseline="0">
                <a:solidFill>
                  <a:schemeClr val="bg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slide, with dark background.</a:t>
            </a:r>
          </a:p>
        </p:txBody>
      </p:sp>
      <p:sp>
        <p:nvSpPr>
          <p:cNvPr id="23" name="Text Placeholder 18">
            <a:extLst>
              <a:ext uri="{FF2B5EF4-FFF2-40B4-BE49-F238E27FC236}">
                <a16:creationId xmlns:a16="http://schemas.microsoft.com/office/drawing/2014/main" id="{C2925148-E822-D14A-9DF9-529B69346B14}"/>
              </a:ext>
            </a:extLst>
          </p:cNvPr>
          <p:cNvSpPr>
            <a:spLocks noGrp="1"/>
          </p:cNvSpPr>
          <p:nvPr>
            <p:ph type="body" sz="quarter" idx="15" hasCustomPrompt="1"/>
          </p:nvPr>
        </p:nvSpPr>
        <p:spPr>
          <a:xfrm>
            <a:off x="4742598" y="708831"/>
            <a:ext cx="3593492" cy="365708"/>
          </a:xfrm>
        </p:spPr>
        <p:txBody>
          <a:bodyPr anchor="t"/>
          <a:lstStyle>
            <a:lvl1pPr algn="l">
              <a:defRPr sz="2400" b="1" i="0" baseline="0">
                <a:solidFill>
                  <a:schemeClr val="bg1"/>
                </a:solidFill>
                <a:latin typeface="Roboto" charset="0"/>
                <a:ea typeface="Roboto" charset="0"/>
                <a:cs typeface="Roboto" charset="0"/>
              </a:defRPr>
            </a:lvl1pPr>
          </a:lstStyle>
          <a:p>
            <a:pPr lvl="0"/>
            <a:r>
              <a:rPr lang="en-US" dirty="0"/>
              <a:t>Talking Point</a:t>
            </a:r>
          </a:p>
        </p:txBody>
      </p:sp>
      <p:sp>
        <p:nvSpPr>
          <p:cNvPr id="24" name="Text Placeholder 18">
            <a:extLst>
              <a:ext uri="{FF2B5EF4-FFF2-40B4-BE49-F238E27FC236}">
                <a16:creationId xmlns:a16="http://schemas.microsoft.com/office/drawing/2014/main" id="{2800A767-ED3C-1C4A-882F-0B9A3B8E956E}"/>
              </a:ext>
            </a:extLst>
          </p:cNvPr>
          <p:cNvSpPr>
            <a:spLocks noGrp="1"/>
          </p:cNvSpPr>
          <p:nvPr>
            <p:ph type="body" sz="quarter" idx="16" hasCustomPrompt="1"/>
          </p:nvPr>
        </p:nvSpPr>
        <p:spPr>
          <a:xfrm>
            <a:off x="4742598" y="1202935"/>
            <a:ext cx="3593492" cy="515619"/>
          </a:xfrm>
        </p:spPr>
        <p:txBody>
          <a:bodyPr anchor="t"/>
          <a:lstStyle>
            <a:lvl1pPr algn="l">
              <a:defRPr sz="1200" b="0" i="0" baseline="0">
                <a:solidFill>
                  <a:schemeClr val="bg1"/>
                </a:solidFill>
                <a:latin typeface="Roboto Light" charset="0"/>
                <a:ea typeface="Roboto Light" charset="0"/>
                <a:cs typeface="Roboto Light" charset="0"/>
              </a:defRPr>
            </a:lvl1pPr>
          </a:lstStyle>
          <a:p>
            <a:pPr lvl="0"/>
            <a:r>
              <a:rPr lang="en-US" dirty="0"/>
              <a:t>Text for Talking Point</a:t>
            </a:r>
          </a:p>
        </p:txBody>
      </p:sp>
      <p:sp>
        <p:nvSpPr>
          <p:cNvPr id="25" name="Text Placeholder 18">
            <a:extLst>
              <a:ext uri="{FF2B5EF4-FFF2-40B4-BE49-F238E27FC236}">
                <a16:creationId xmlns:a16="http://schemas.microsoft.com/office/drawing/2014/main" id="{49E04343-3975-BB48-AE33-3212087A1AFC}"/>
              </a:ext>
            </a:extLst>
          </p:cNvPr>
          <p:cNvSpPr>
            <a:spLocks noGrp="1"/>
          </p:cNvSpPr>
          <p:nvPr>
            <p:ph type="body" sz="quarter" idx="17" hasCustomPrompt="1"/>
          </p:nvPr>
        </p:nvSpPr>
        <p:spPr>
          <a:xfrm>
            <a:off x="4742598" y="2066889"/>
            <a:ext cx="3593492" cy="365708"/>
          </a:xfrm>
        </p:spPr>
        <p:txBody>
          <a:bodyPr anchor="t"/>
          <a:lstStyle>
            <a:lvl1pPr algn="l">
              <a:defRPr sz="2400" b="1" i="0" baseline="0">
                <a:solidFill>
                  <a:schemeClr val="bg1"/>
                </a:solidFill>
                <a:latin typeface="Roboto" charset="0"/>
                <a:ea typeface="Roboto" charset="0"/>
                <a:cs typeface="Roboto" charset="0"/>
              </a:defRPr>
            </a:lvl1pPr>
          </a:lstStyle>
          <a:p>
            <a:pPr lvl="0"/>
            <a:r>
              <a:rPr lang="en-US" dirty="0"/>
              <a:t>Talking Point</a:t>
            </a:r>
          </a:p>
        </p:txBody>
      </p:sp>
      <p:sp>
        <p:nvSpPr>
          <p:cNvPr id="26" name="Text Placeholder 18">
            <a:extLst>
              <a:ext uri="{FF2B5EF4-FFF2-40B4-BE49-F238E27FC236}">
                <a16:creationId xmlns:a16="http://schemas.microsoft.com/office/drawing/2014/main" id="{8B3327EC-770B-A842-9C11-B95771827807}"/>
              </a:ext>
            </a:extLst>
          </p:cNvPr>
          <p:cNvSpPr>
            <a:spLocks noGrp="1"/>
          </p:cNvSpPr>
          <p:nvPr>
            <p:ph type="body" sz="quarter" idx="18" hasCustomPrompt="1"/>
          </p:nvPr>
        </p:nvSpPr>
        <p:spPr>
          <a:xfrm>
            <a:off x="4742598" y="2560993"/>
            <a:ext cx="3593492" cy="515619"/>
          </a:xfrm>
        </p:spPr>
        <p:txBody>
          <a:bodyPr anchor="t"/>
          <a:lstStyle>
            <a:lvl1pPr algn="l">
              <a:defRPr sz="1200" b="0" i="0" baseline="0">
                <a:solidFill>
                  <a:schemeClr val="bg1"/>
                </a:solidFill>
                <a:latin typeface="Roboto Light" charset="0"/>
                <a:ea typeface="Roboto Light" charset="0"/>
                <a:cs typeface="Roboto Light" charset="0"/>
              </a:defRPr>
            </a:lvl1pPr>
          </a:lstStyle>
          <a:p>
            <a:pPr lvl="0"/>
            <a:r>
              <a:rPr lang="en-US" dirty="0"/>
              <a:t>Text for Talking Point</a:t>
            </a:r>
          </a:p>
        </p:txBody>
      </p:sp>
      <p:sp>
        <p:nvSpPr>
          <p:cNvPr id="27" name="Text Placeholder 18">
            <a:extLst>
              <a:ext uri="{FF2B5EF4-FFF2-40B4-BE49-F238E27FC236}">
                <a16:creationId xmlns:a16="http://schemas.microsoft.com/office/drawing/2014/main" id="{C3F87A8A-BE0E-B649-A9D2-F781484F1DF0}"/>
              </a:ext>
            </a:extLst>
          </p:cNvPr>
          <p:cNvSpPr>
            <a:spLocks noGrp="1"/>
          </p:cNvSpPr>
          <p:nvPr>
            <p:ph type="body" sz="quarter" idx="19" hasCustomPrompt="1"/>
          </p:nvPr>
        </p:nvSpPr>
        <p:spPr>
          <a:xfrm>
            <a:off x="4742598" y="3424948"/>
            <a:ext cx="3593492" cy="365708"/>
          </a:xfrm>
        </p:spPr>
        <p:txBody>
          <a:bodyPr anchor="t"/>
          <a:lstStyle>
            <a:lvl1pPr algn="l">
              <a:defRPr sz="2400" b="1" i="0" baseline="0">
                <a:solidFill>
                  <a:schemeClr val="bg1"/>
                </a:solidFill>
                <a:latin typeface="Roboto" charset="0"/>
                <a:ea typeface="Roboto" charset="0"/>
                <a:cs typeface="Roboto" charset="0"/>
              </a:defRPr>
            </a:lvl1pPr>
          </a:lstStyle>
          <a:p>
            <a:pPr lvl="0"/>
            <a:r>
              <a:rPr lang="en-US" dirty="0"/>
              <a:t>Talking Point</a:t>
            </a:r>
          </a:p>
        </p:txBody>
      </p:sp>
      <p:sp>
        <p:nvSpPr>
          <p:cNvPr id="28" name="Text Placeholder 18">
            <a:extLst>
              <a:ext uri="{FF2B5EF4-FFF2-40B4-BE49-F238E27FC236}">
                <a16:creationId xmlns:a16="http://schemas.microsoft.com/office/drawing/2014/main" id="{CF34B86F-0B94-A445-A0D3-6FA024C76F25}"/>
              </a:ext>
            </a:extLst>
          </p:cNvPr>
          <p:cNvSpPr>
            <a:spLocks noGrp="1"/>
          </p:cNvSpPr>
          <p:nvPr>
            <p:ph type="body" sz="quarter" idx="20" hasCustomPrompt="1"/>
          </p:nvPr>
        </p:nvSpPr>
        <p:spPr>
          <a:xfrm>
            <a:off x="4742598" y="3919051"/>
            <a:ext cx="3593492" cy="515619"/>
          </a:xfrm>
        </p:spPr>
        <p:txBody>
          <a:bodyPr anchor="t"/>
          <a:lstStyle>
            <a:lvl1pPr algn="l">
              <a:defRPr sz="1200" b="0" i="0" baseline="0">
                <a:solidFill>
                  <a:schemeClr val="bg1"/>
                </a:solidFill>
                <a:latin typeface="Roboto Light" charset="0"/>
                <a:ea typeface="Roboto Light" charset="0"/>
                <a:cs typeface="Roboto Light" charset="0"/>
              </a:defRPr>
            </a:lvl1pPr>
          </a:lstStyle>
          <a:p>
            <a:pPr lvl="0"/>
            <a:r>
              <a:rPr lang="en-US" dirty="0"/>
              <a:t>Text for Talking Point</a:t>
            </a:r>
          </a:p>
        </p:txBody>
      </p:sp>
      <p:sp>
        <p:nvSpPr>
          <p:cNvPr id="17" name="Rectangle 16">
            <a:extLst>
              <a:ext uri="{FF2B5EF4-FFF2-40B4-BE49-F238E27FC236}">
                <a16:creationId xmlns:a16="http://schemas.microsoft.com/office/drawing/2014/main" id="{E19BCF87-527F-1540-99C3-173C5DE33B11}"/>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bg1"/>
                </a:solidFill>
                <a:latin typeface="Roboto Light" panose="02000000000000000000" pitchFamily="2" charset="0"/>
                <a:ea typeface="Roboto Light" panose="02000000000000000000" pitchFamily="2" charset="0"/>
              </a:rPr>
              <a:t>‹#›</a:t>
            </a:fld>
            <a:r>
              <a:rPr lang="en-US" sz="800" dirty="0">
                <a:solidFill>
                  <a:schemeClr val="bg1"/>
                </a:solidFill>
                <a:latin typeface="Roboto Light" panose="02000000000000000000" pitchFamily="2" charset="0"/>
                <a:ea typeface="Roboto Light" panose="02000000000000000000" pitchFamily="2" charset="0"/>
              </a:rPr>
              <a:t>   © Copyright 2021 SIRIUX.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on White">
    <p:bg>
      <p:bgPr>
        <a:solidFill>
          <a:schemeClr val="bg1"/>
        </a:solidFill>
        <a:effectLst/>
      </p:bgPr>
    </p:bg>
    <p:spTree>
      <p:nvGrpSpPr>
        <p:cNvPr id="1" name=""/>
        <p:cNvGrpSpPr/>
        <p:nvPr/>
      </p:nvGrpSpPr>
      <p:grpSpPr>
        <a:xfrm>
          <a:off x="0" y="0"/>
          <a:ext cx="0" cy="0"/>
          <a:chOff x="0" y="0"/>
          <a:chExt cx="0" cy="0"/>
        </a:xfrm>
      </p:grpSpPr>
      <p:grpSp>
        <p:nvGrpSpPr>
          <p:cNvPr id="2" name="Picture 5">
            <a:extLst>
              <a:ext uri="{FF2B5EF4-FFF2-40B4-BE49-F238E27FC236}">
                <a16:creationId xmlns:a16="http://schemas.microsoft.com/office/drawing/2014/main" id="{EA77BF53-196E-EB46-BBA4-9DC60E4CF5FA}"/>
              </a:ext>
            </a:extLst>
          </p:cNvPr>
          <p:cNvGrpSpPr/>
          <p:nvPr userDrawn="1"/>
        </p:nvGrpSpPr>
        <p:grpSpPr>
          <a:xfrm>
            <a:off x="3546138" y="2207141"/>
            <a:ext cx="2051727" cy="729219"/>
            <a:chOff x="3888091" y="2328677"/>
            <a:chExt cx="2051727" cy="729219"/>
          </a:xfrm>
          <a:solidFill>
            <a:schemeClr val="accent1"/>
          </a:solidFill>
        </p:grpSpPr>
        <p:sp>
          <p:nvSpPr>
            <p:cNvPr id="3" name="Freeform 2">
              <a:extLst>
                <a:ext uri="{FF2B5EF4-FFF2-40B4-BE49-F238E27FC236}">
                  <a16:creationId xmlns:a16="http://schemas.microsoft.com/office/drawing/2014/main" id="{D1CAD1C6-85CF-874D-BF95-E227AB31271E}"/>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4" name="Freeform 3">
              <a:extLst>
                <a:ext uri="{FF2B5EF4-FFF2-40B4-BE49-F238E27FC236}">
                  <a16:creationId xmlns:a16="http://schemas.microsoft.com/office/drawing/2014/main" id="{5FE1A40A-261A-2D40-9358-0D5D0220FEAA}"/>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5" name="Freeform 4">
              <a:extLst>
                <a:ext uri="{FF2B5EF4-FFF2-40B4-BE49-F238E27FC236}">
                  <a16:creationId xmlns:a16="http://schemas.microsoft.com/office/drawing/2014/main" id="{13FBCC3C-B02D-1144-BE51-599143EE5513}"/>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6" name="Freeform 5">
              <a:extLst>
                <a:ext uri="{FF2B5EF4-FFF2-40B4-BE49-F238E27FC236}">
                  <a16:creationId xmlns:a16="http://schemas.microsoft.com/office/drawing/2014/main" id="{823D5F51-752E-144F-BE10-8C2AA4798944}"/>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7" name="Freeform 6">
              <a:extLst>
                <a:ext uri="{FF2B5EF4-FFF2-40B4-BE49-F238E27FC236}">
                  <a16:creationId xmlns:a16="http://schemas.microsoft.com/office/drawing/2014/main" id="{10216093-54FA-8A4C-AC94-A14A6545B29C}"/>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Tree>
    <p:extLst>
      <p:ext uri="{BB962C8B-B14F-4D97-AF65-F5344CB8AC3E}">
        <p14:creationId xmlns:p14="http://schemas.microsoft.com/office/powerpoint/2010/main" val="2512160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Right + 3 Talking Points Dark">
    <p:spTree>
      <p:nvGrpSpPr>
        <p:cNvPr id="1" name=""/>
        <p:cNvGrpSpPr/>
        <p:nvPr/>
      </p:nvGrpSpPr>
      <p:grpSpPr>
        <a:xfrm>
          <a:off x="0" y="0"/>
          <a:ext cx="0" cy="0"/>
          <a:chOff x="0" y="0"/>
          <a:chExt cx="0" cy="0"/>
        </a:xfrm>
      </p:grpSpPr>
      <p:sp>
        <p:nvSpPr>
          <p:cNvPr id="6" name="Text Placeholder 18"/>
          <p:cNvSpPr>
            <a:spLocks noGrp="1"/>
          </p:cNvSpPr>
          <p:nvPr>
            <p:ph type="body" sz="quarter" idx="14" hasCustomPrompt="1"/>
          </p:nvPr>
        </p:nvSpPr>
        <p:spPr>
          <a:xfrm>
            <a:off x="4767398" y="708831"/>
            <a:ext cx="3573023" cy="3725838"/>
          </a:xfrm>
        </p:spPr>
        <p:txBody>
          <a:bodyPr anchor="t"/>
          <a:lstStyle>
            <a:lvl1pPr algn="l">
              <a:defRPr sz="4000" b="0" i="0" baseline="0">
                <a:solidFill>
                  <a:schemeClr val="bg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slide, with dark background.</a:t>
            </a:r>
          </a:p>
        </p:txBody>
      </p:sp>
      <p:sp>
        <p:nvSpPr>
          <p:cNvPr id="23" name="Text Placeholder 18">
            <a:extLst>
              <a:ext uri="{FF2B5EF4-FFF2-40B4-BE49-F238E27FC236}">
                <a16:creationId xmlns:a16="http://schemas.microsoft.com/office/drawing/2014/main" id="{C2925148-E822-D14A-9DF9-529B69346B14}"/>
              </a:ext>
            </a:extLst>
          </p:cNvPr>
          <p:cNvSpPr>
            <a:spLocks noGrp="1"/>
          </p:cNvSpPr>
          <p:nvPr>
            <p:ph type="body" sz="quarter" idx="15" hasCustomPrompt="1"/>
          </p:nvPr>
        </p:nvSpPr>
        <p:spPr>
          <a:xfrm>
            <a:off x="807910" y="708831"/>
            <a:ext cx="3593492" cy="365708"/>
          </a:xfrm>
        </p:spPr>
        <p:txBody>
          <a:bodyPr anchor="t"/>
          <a:lstStyle>
            <a:lvl1pPr algn="l">
              <a:defRPr sz="2400" b="1" i="0" baseline="0">
                <a:solidFill>
                  <a:schemeClr val="bg1"/>
                </a:solidFill>
                <a:latin typeface="Roboto" charset="0"/>
                <a:ea typeface="Roboto" charset="0"/>
                <a:cs typeface="Roboto" charset="0"/>
              </a:defRPr>
            </a:lvl1pPr>
          </a:lstStyle>
          <a:p>
            <a:pPr lvl="0"/>
            <a:r>
              <a:rPr lang="en-US" dirty="0"/>
              <a:t>Talking Point</a:t>
            </a:r>
          </a:p>
        </p:txBody>
      </p:sp>
      <p:sp>
        <p:nvSpPr>
          <p:cNvPr id="24" name="Text Placeholder 18">
            <a:extLst>
              <a:ext uri="{FF2B5EF4-FFF2-40B4-BE49-F238E27FC236}">
                <a16:creationId xmlns:a16="http://schemas.microsoft.com/office/drawing/2014/main" id="{2800A767-ED3C-1C4A-882F-0B9A3B8E956E}"/>
              </a:ext>
            </a:extLst>
          </p:cNvPr>
          <p:cNvSpPr>
            <a:spLocks noGrp="1"/>
          </p:cNvSpPr>
          <p:nvPr>
            <p:ph type="body" sz="quarter" idx="16" hasCustomPrompt="1"/>
          </p:nvPr>
        </p:nvSpPr>
        <p:spPr>
          <a:xfrm>
            <a:off x="807910" y="1202935"/>
            <a:ext cx="3593492" cy="515619"/>
          </a:xfrm>
        </p:spPr>
        <p:txBody>
          <a:bodyPr anchor="t"/>
          <a:lstStyle>
            <a:lvl1pPr algn="l">
              <a:defRPr sz="1200" b="0" i="0" baseline="0">
                <a:solidFill>
                  <a:schemeClr val="bg1"/>
                </a:solidFill>
                <a:latin typeface="Roboto Light" charset="0"/>
                <a:ea typeface="Roboto Light" charset="0"/>
                <a:cs typeface="Roboto Light" charset="0"/>
              </a:defRPr>
            </a:lvl1pPr>
          </a:lstStyle>
          <a:p>
            <a:pPr lvl="0"/>
            <a:r>
              <a:rPr lang="en-US" dirty="0"/>
              <a:t>Text for Talking Point</a:t>
            </a:r>
          </a:p>
        </p:txBody>
      </p:sp>
      <p:sp>
        <p:nvSpPr>
          <p:cNvPr id="25" name="Text Placeholder 18">
            <a:extLst>
              <a:ext uri="{FF2B5EF4-FFF2-40B4-BE49-F238E27FC236}">
                <a16:creationId xmlns:a16="http://schemas.microsoft.com/office/drawing/2014/main" id="{49E04343-3975-BB48-AE33-3212087A1AFC}"/>
              </a:ext>
            </a:extLst>
          </p:cNvPr>
          <p:cNvSpPr>
            <a:spLocks noGrp="1"/>
          </p:cNvSpPr>
          <p:nvPr>
            <p:ph type="body" sz="quarter" idx="17" hasCustomPrompt="1"/>
          </p:nvPr>
        </p:nvSpPr>
        <p:spPr>
          <a:xfrm>
            <a:off x="807910" y="2066889"/>
            <a:ext cx="3593492" cy="365708"/>
          </a:xfrm>
        </p:spPr>
        <p:txBody>
          <a:bodyPr anchor="t"/>
          <a:lstStyle>
            <a:lvl1pPr algn="l">
              <a:defRPr sz="2400" b="1" i="0" baseline="0">
                <a:solidFill>
                  <a:schemeClr val="bg1"/>
                </a:solidFill>
                <a:latin typeface="Roboto" charset="0"/>
                <a:ea typeface="Roboto" charset="0"/>
                <a:cs typeface="Roboto" charset="0"/>
              </a:defRPr>
            </a:lvl1pPr>
          </a:lstStyle>
          <a:p>
            <a:pPr lvl="0"/>
            <a:r>
              <a:rPr lang="en-US" dirty="0"/>
              <a:t>Talking Point</a:t>
            </a:r>
          </a:p>
        </p:txBody>
      </p:sp>
      <p:sp>
        <p:nvSpPr>
          <p:cNvPr id="26" name="Text Placeholder 18">
            <a:extLst>
              <a:ext uri="{FF2B5EF4-FFF2-40B4-BE49-F238E27FC236}">
                <a16:creationId xmlns:a16="http://schemas.microsoft.com/office/drawing/2014/main" id="{8B3327EC-770B-A842-9C11-B95771827807}"/>
              </a:ext>
            </a:extLst>
          </p:cNvPr>
          <p:cNvSpPr>
            <a:spLocks noGrp="1"/>
          </p:cNvSpPr>
          <p:nvPr>
            <p:ph type="body" sz="quarter" idx="18" hasCustomPrompt="1"/>
          </p:nvPr>
        </p:nvSpPr>
        <p:spPr>
          <a:xfrm>
            <a:off x="807910" y="2560993"/>
            <a:ext cx="3593492" cy="515619"/>
          </a:xfrm>
        </p:spPr>
        <p:txBody>
          <a:bodyPr anchor="t"/>
          <a:lstStyle>
            <a:lvl1pPr algn="l">
              <a:defRPr sz="1200" b="0" i="0" baseline="0">
                <a:solidFill>
                  <a:schemeClr val="bg1"/>
                </a:solidFill>
                <a:latin typeface="Roboto Light" charset="0"/>
                <a:ea typeface="Roboto Light" charset="0"/>
                <a:cs typeface="Roboto Light" charset="0"/>
              </a:defRPr>
            </a:lvl1pPr>
          </a:lstStyle>
          <a:p>
            <a:pPr lvl="0"/>
            <a:r>
              <a:rPr lang="en-US" dirty="0"/>
              <a:t>Text for Talking Point</a:t>
            </a:r>
          </a:p>
        </p:txBody>
      </p:sp>
      <p:sp>
        <p:nvSpPr>
          <p:cNvPr id="27" name="Text Placeholder 18">
            <a:extLst>
              <a:ext uri="{FF2B5EF4-FFF2-40B4-BE49-F238E27FC236}">
                <a16:creationId xmlns:a16="http://schemas.microsoft.com/office/drawing/2014/main" id="{C3F87A8A-BE0E-B649-A9D2-F781484F1DF0}"/>
              </a:ext>
            </a:extLst>
          </p:cNvPr>
          <p:cNvSpPr>
            <a:spLocks noGrp="1"/>
          </p:cNvSpPr>
          <p:nvPr>
            <p:ph type="body" sz="quarter" idx="19" hasCustomPrompt="1"/>
          </p:nvPr>
        </p:nvSpPr>
        <p:spPr>
          <a:xfrm>
            <a:off x="807910" y="3424948"/>
            <a:ext cx="3593492" cy="365708"/>
          </a:xfrm>
        </p:spPr>
        <p:txBody>
          <a:bodyPr anchor="t"/>
          <a:lstStyle>
            <a:lvl1pPr algn="l">
              <a:defRPr sz="2400" b="1" i="0" baseline="0">
                <a:solidFill>
                  <a:schemeClr val="bg1"/>
                </a:solidFill>
                <a:latin typeface="Roboto" charset="0"/>
                <a:ea typeface="Roboto" charset="0"/>
                <a:cs typeface="Roboto" charset="0"/>
              </a:defRPr>
            </a:lvl1pPr>
          </a:lstStyle>
          <a:p>
            <a:pPr lvl="0"/>
            <a:r>
              <a:rPr lang="en-US" dirty="0"/>
              <a:t>Talking Point</a:t>
            </a:r>
          </a:p>
        </p:txBody>
      </p:sp>
      <p:sp>
        <p:nvSpPr>
          <p:cNvPr id="28" name="Text Placeholder 18">
            <a:extLst>
              <a:ext uri="{FF2B5EF4-FFF2-40B4-BE49-F238E27FC236}">
                <a16:creationId xmlns:a16="http://schemas.microsoft.com/office/drawing/2014/main" id="{CF34B86F-0B94-A445-A0D3-6FA024C76F25}"/>
              </a:ext>
            </a:extLst>
          </p:cNvPr>
          <p:cNvSpPr>
            <a:spLocks noGrp="1"/>
          </p:cNvSpPr>
          <p:nvPr>
            <p:ph type="body" sz="quarter" idx="20" hasCustomPrompt="1"/>
          </p:nvPr>
        </p:nvSpPr>
        <p:spPr>
          <a:xfrm>
            <a:off x="807910" y="3919051"/>
            <a:ext cx="3593492" cy="515619"/>
          </a:xfrm>
        </p:spPr>
        <p:txBody>
          <a:bodyPr anchor="t"/>
          <a:lstStyle>
            <a:lvl1pPr algn="l">
              <a:defRPr sz="1200" b="0" i="0" baseline="0">
                <a:solidFill>
                  <a:schemeClr val="bg1"/>
                </a:solidFill>
                <a:latin typeface="Roboto Light" charset="0"/>
                <a:ea typeface="Roboto Light" charset="0"/>
                <a:cs typeface="Roboto Light" charset="0"/>
              </a:defRPr>
            </a:lvl1pPr>
          </a:lstStyle>
          <a:p>
            <a:pPr lvl="0"/>
            <a:r>
              <a:rPr lang="en-US" dirty="0"/>
              <a:t>Text for Talking Point</a:t>
            </a:r>
          </a:p>
        </p:txBody>
      </p:sp>
      <p:sp>
        <p:nvSpPr>
          <p:cNvPr id="17" name="Rectangle 16">
            <a:extLst>
              <a:ext uri="{FF2B5EF4-FFF2-40B4-BE49-F238E27FC236}">
                <a16:creationId xmlns:a16="http://schemas.microsoft.com/office/drawing/2014/main" id="{E19BCF87-527F-1540-99C3-173C5DE33B11}"/>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bg1"/>
                </a:solidFill>
                <a:latin typeface="Roboto Light" panose="02000000000000000000" pitchFamily="2" charset="0"/>
                <a:ea typeface="Roboto Light" panose="02000000000000000000" pitchFamily="2" charset="0"/>
              </a:rPr>
              <a:t>‹#›</a:t>
            </a:fld>
            <a:r>
              <a:rPr lang="en-US" sz="800" dirty="0">
                <a:solidFill>
                  <a:schemeClr val="bg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3477078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g Statement Left + 3 Talking Points Light">
    <p:bg>
      <p:bgPr>
        <a:solidFill>
          <a:schemeClr val="bg1"/>
        </a:solid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4" hasCustomPrompt="1"/>
          </p:nvPr>
        </p:nvSpPr>
        <p:spPr>
          <a:xfrm>
            <a:off x="807910" y="708831"/>
            <a:ext cx="3573023" cy="3725838"/>
          </a:xfrm>
        </p:spPr>
        <p:txBody>
          <a:bodyPr anchor="t"/>
          <a:lstStyle>
            <a:lvl1pPr algn="l">
              <a:defRPr sz="4000" b="0" i="0" baseline="0">
                <a:solidFill>
                  <a:schemeClr val="accent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slide, with light background.</a:t>
            </a:r>
          </a:p>
        </p:txBody>
      </p:sp>
      <p:sp>
        <p:nvSpPr>
          <p:cNvPr id="9" name="Text Placeholder 18"/>
          <p:cNvSpPr>
            <a:spLocks noGrp="1"/>
          </p:cNvSpPr>
          <p:nvPr>
            <p:ph type="body" sz="quarter" idx="15" hasCustomPrompt="1"/>
          </p:nvPr>
        </p:nvSpPr>
        <p:spPr>
          <a:xfrm>
            <a:off x="4742598" y="708831"/>
            <a:ext cx="3593492" cy="365708"/>
          </a:xfrm>
        </p:spPr>
        <p:txBody>
          <a:bodyPr anchor="t"/>
          <a:lstStyle>
            <a:lvl1pPr algn="l">
              <a:defRPr sz="2400" b="1" i="0" baseline="0">
                <a:solidFill>
                  <a:schemeClr val="accent1"/>
                </a:solidFill>
                <a:latin typeface="Roboto" charset="0"/>
                <a:ea typeface="Roboto" charset="0"/>
                <a:cs typeface="Roboto" charset="0"/>
              </a:defRPr>
            </a:lvl1pPr>
          </a:lstStyle>
          <a:p>
            <a:pPr lvl="0"/>
            <a:r>
              <a:rPr lang="en-US" dirty="0"/>
              <a:t>Talking Point</a:t>
            </a:r>
          </a:p>
        </p:txBody>
      </p:sp>
      <p:sp>
        <p:nvSpPr>
          <p:cNvPr id="10" name="Text Placeholder 18"/>
          <p:cNvSpPr>
            <a:spLocks noGrp="1"/>
          </p:cNvSpPr>
          <p:nvPr>
            <p:ph type="body" sz="quarter" idx="16" hasCustomPrompt="1"/>
          </p:nvPr>
        </p:nvSpPr>
        <p:spPr>
          <a:xfrm>
            <a:off x="4742598" y="1202935"/>
            <a:ext cx="3593492" cy="515619"/>
          </a:xfrm>
        </p:spPr>
        <p:txBody>
          <a:bodyPr anchor="t"/>
          <a:lstStyle>
            <a:lvl1pPr algn="l">
              <a:defRPr sz="1200" b="0" i="0" baseline="0">
                <a:solidFill>
                  <a:schemeClr val="tx1"/>
                </a:solidFill>
                <a:latin typeface="Roboto Light" charset="0"/>
                <a:ea typeface="Roboto Light" charset="0"/>
                <a:cs typeface="Roboto Light" charset="0"/>
              </a:defRPr>
            </a:lvl1pPr>
          </a:lstStyle>
          <a:p>
            <a:pPr lvl="0"/>
            <a:r>
              <a:rPr lang="en-US" dirty="0"/>
              <a:t>Text for Talking Point</a:t>
            </a:r>
          </a:p>
        </p:txBody>
      </p:sp>
      <p:sp>
        <p:nvSpPr>
          <p:cNvPr id="19" name="Text Placeholder 18">
            <a:extLst>
              <a:ext uri="{FF2B5EF4-FFF2-40B4-BE49-F238E27FC236}">
                <a16:creationId xmlns:a16="http://schemas.microsoft.com/office/drawing/2014/main" id="{E25CFF1A-DF91-1546-A732-F258B355471B}"/>
              </a:ext>
            </a:extLst>
          </p:cNvPr>
          <p:cNvSpPr>
            <a:spLocks noGrp="1"/>
          </p:cNvSpPr>
          <p:nvPr>
            <p:ph type="body" sz="quarter" idx="17" hasCustomPrompt="1"/>
          </p:nvPr>
        </p:nvSpPr>
        <p:spPr>
          <a:xfrm>
            <a:off x="4742598" y="2066889"/>
            <a:ext cx="3593492" cy="365708"/>
          </a:xfrm>
        </p:spPr>
        <p:txBody>
          <a:bodyPr anchor="t"/>
          <a:lstStyle>
            <a:lvl1pPr algn="l">
              <a:defRPr sz="2400" b="1" i="0" baseline="0">
                <a:solidFill>
                  <a:schemeClr val="accent1"/>
                </a:solidFill>
                <a:latin typeface="Roboto" charset="0"/>
                <a:ea typeface="Roboto" charset="0"/>
                <a:cs typeface="Roboto" charset="0"/>
              </a:defRPr>
            </a:lvl1pPr>
          </a:lstStyle>
          <a:p>
            <a:pPr lvl="0"/>
            <a:r>
              <a:rPr lang="en-US" dirty="0"/>
              <a:t>Talking Point</a:t>
            </a:r>
          </a:p>
        </p:txBody>
      </p:sp>
      <p:sp>
        <p:nvSpPr>
          <p:cNvPr id="20" name="Text Placeholder 18">
            <a:extLst>
              <a:ext uri="{FF2B5EF4-FFF2-40B4-BE49-F238E27FC236}">
                <a16:creationId xmlns:a16="http://schemas.microsoft.com/office/drawing/2014/main" id="{082D8F3A-A8E0-DC46-BF45-AC0712A90374}"/>
              </a:ext>
            </a:extLst>
          </p:cNvPr>
          <p:cNvSpPr>
            <a:spLocks noGrp="1"/>
          </p:cNvSpPr>
          <p:nvPr>
            <p:ph type="body" sz="quarter" idx="18" hasCustomPrompt="1"/>
          </p:nvPr>
        </p:nvSpPr>
        <p:spPr>
          <a:xfrm>
            <a:off x="4742598" y="2560993"/>
            <a:ext cx="3593492" cy="515619"/>
          </a:xfrm>
        </p:spPr>
        <p:txBody>
          <a:bodyPr anchor="t"/>
          <a:lstStyle>
            <a:lvl1pPr algn="l">
              <a:defRPr sz="1200" b="0" i="0" baseline="0">
                <a:solidFill>
                  <a:schemeClr val="tx1"/>
                </a:solidFill>
                <a:latin typeface="Roboto Light" charset="0"/>
                <a:ea typeface="Roboto Light" charset="0"/>
                <a:cs typeface="Roboto Light" charset="0"/>
              </a:defRPr>
            </a:lvl1pPr>
          </a:lstStyle>
          <a:p>
            <a:pPr lvl="0"/>
            <a:r>
              <a:rPr lang="en-US" dirty="0"/>
              <a:t>Text for Talking Point</a:t>
            </a:r>
          </a:p>
        </p:txBody>
      </p:sp>
      <p:sp>
        <p:nvSpPr>
          <p:cNvPr id="21" name="Text Placeholder 18">
            <a:extLst>
              <a:ext uri="{FF2B5EF4-FFF2-40B4-BE49-F238E27FC236}">
                <a16:creationId xmlns:a16="http://schemas.microsoft.com/office/drawing/2014/main" id="{7DCE4E14-C912-C240-85CB-C5188CB464D8}"/>
              </a:ext>
            </a:extLst>
          </p:cNvPr>
          <p:cNvSpPr>
            <a:spLocks noGrp="1"/>
          </p:cNvSpPr>
          <p:nvPr>
            <p:ph type="body" sz="quarter" idx="19" hasCustomPrompt="1"/>
          </p:nvPr>
        </p:nvSpPr>
        <p:spPr>
          <a:xfrm>
            <a:off x="4742598" y="3424948"/>
            <a:ext cx="3593492" cy="365708"/>
          </a:xfrm>
        </p:spPr>
        <p:txBody>
          <a:bodyPr anchor="t"/>
          <a:lstStyle>
            <a:lvl1pPr algn="l">
              <a:defRPr sz="2400" b="1" i="0" baseline="0">
                <a:solidFill>
                  <a:schemeClr val="accent1"/>
                </a:solidFill>
                <a:latin typeface="Roboto" charset="0"/>
                <a:ea typeface="Roboto" charset="0"/>
                <a:cs typeface="Roboto" charset="0"/>
              </a:defRPr>
            </a:lvl1pPr>
          </a:lstStyle>
          <a:p>
            <a:pPr lvl="0"/>
            <a:r>
              <a:rPr lang="en-US" dirty="0"/>
              <a:t>Talking Point</a:t>
            </a:r>
          </a:p>
        </p:txBody>
      </p:sp>
      <p:sp>
        <p:nvSpPr>
          <p:cNvPr id="22" name="Text Placeholder 18">
            <a:extLst>
              <a:ext uri="{FF2B5EF4-FFF2-40B4-BE49-F238E27FC236}">
                <a16:creationId xmlns:a16="http://schemas.microsoft.com/office/drawing/2014/main" id="{D1AE65B7-6740-3F40-8E9D-6776C7FB817E}"/>
              </a:ext>
            </a:extLst>
          </p:cNvPr>
          <p:cNvSpPr>
            <a:spLocks noGrp="1"/>
          </p:cNvSpPr>
          <p:nvPr>
            <p:ph type="body" sz="quarter" idx="20" hasCustomPrompt="1"/>
          </p:nvPr>
        </p:nvSpPr>
        <p:spPr>
          <a:xfrm>
            <a:off x="4742598" y="3919051"/>
            <a:ext cx="3593492" cy="515619"/>
          </a:xfrm>
        </p:spPr>
        <p:txBody>
          <a:bodyPr anchor="t"/>
          <a:lstStyle>
            <a:lvl1pPr algn="l">
              <a:defRPr sz="1200" b="0" i="0" baseline="0">
                <a:solidFill>
                  <a:schemeClr val="tx1"/>
                </a:solidFill>
                <a:latin typeface="Roboto Light" charset="0"/>
                <a:ea typeface="Roboto Light" charset="0"/>
                <a:cs typeface="Roboto Light" charset="0"/>
              </a:defRPr>
            </a:lvl1pPr>
          </a:lstStyle>
          <a:p>
            <a:pPr lvl="0"/>
            <a:r>
              <a:rPr lang="en-US" dirty="0"/>
              <a:t>Text for Talking Point</a:t>
            </a:r>
          </a:p>
        </p:txBody>
      </p:sp>
      <p:sp>
        <p:nvSpPr>
          <p:cNvPr id="17" name="Rectangle 16">
            <a:extLst>
              <a:ext uri="{FF2B5EF4-FFF2-40B4-BE49-F238E27FC236}">
                <a16:creationId xmlns:a16="http://schemas.microsoft.com/office/drawing/2014/main" id="{6D3C5562-8605-064C-AAA1-BE0CF5208DF1}"/>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2238307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g Statement Right + 3 Talking Points Light">
    <p:bg>
      <p:bgPr>
        <a:solidFill>
          <a:schemeClr val="bg1"/>
        </a:solid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4" hasCustomPrompt="1"/>
          </p:nvPr>
        </p:nvSpPr>
        <p:spPr>
          <a:xfrm>
            <a:off x="4759944" y="708831"/>
            <a:ext cx="3573023" cy="3725838"/>
          </a:xfrm>
        </p:spPr>
        <p:txBody>
          <a:bodyPr anchor="t"/>
          <a:lstStyle>
            <a:lvl1pPr algn="l">
              <a:defRPr sz="4000" b="0" i="0" baseline="0">
                <a:solidFill>
                  <a:schemeClr val="accent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slide, with light background.</a:t>
            </a:r>
          </a:p>
        </p:txBody>
      </p:sp>
      <p:sp>
        <p:nvSpPr>
          <p:cNvPr id="9" name="Text Placeholder 18"/>
          <p:cNvSpPr>
            <a:spLocks noGrp="1"/>
          </p:cNvSpPr>
          <p:nvPr>
            <p:ph type="body" sz="quarter" idx="15" hasCustomPrompt="1"/>
          </p:nvPr>
        </p:nvSpPr>
        <p:spPr>
          <a:xfrm>
            <a:off x="807910" y="708831"/>
            <a:ext cx="3593492" cy="365708"/>
          </a:xfrm>
        </p:spPr>
        <p:txBody>
          <a:bodyPr anchor="t"/>
          <a:lstStyle>
            <a:lvl1pPr algn="l">
              <a:defRPr sz="2400" b="1" i="0" baseline="0">
                <a:solidFill>
                  <a:schemeClr val="accent1"/>
                </a:solidFill>
                <a:latin typeface="Roboto" charset="0"/>
                <a:ea typeface="Roboto" charset="0"/>
                <a:cs typeface="Roboto" charset="0"/>
              </a:defRPr>
            </a:lvl1pPr>
          </a:lstStyle>
          <a:p>
            <a:pPr lvl="0"/>
            <a:r>
              <a:rPr lang="en-US" dirty="0"/>
              <a:t>Talking Point</a:t>
            </a:r>
          </a:p>
        </p:txBody>
      </p:sp>
      <p:sp>
        <p:nvSpPr>
          <p:cNvPr id="10" name="Text Placeholder 18"/>
          <p:cNvSpPr>
            <a:spLocks noGrp="1"/>
          </p:cNvSpPr>
          <p:nvPr>
            <p:ph type="body" sz="quarter" idx="16" hasCustomPrompt="1"/>
          </p:nvPr>
        </p:nvSpPr>
        <p:spPr>
          <a:xfrm>
            <a:off x="807910" y="1202935"/>
            <a:ext cx="3593492" cy="515619"/>
          </a:xfrm>
        </p:spPr>
        <p:txBody>
          <a:bodyPr anchor="t"/>
          <a:lstStyle>
            <a:lvl1pPr algn="l">
              <a:defRPr sz="1200" b="0" i="0" baseline="0">
                <a:solidFill>
                  <a:schemeClr val="tx1"/>
                </a:solidFill>
                <a:latin typeface="Roboto Light" charset="0"/>
                <a:ea typeface="Roboto Light" charset="0"/>
                <a:cs typeface="Roboto Light" charset="0"/>
              </a:defRPr>
            </a:lvl1pPr>
          </a:lstStyle>
          <a:p>
            <a:pPr lvl="0"/>
            <a:r>
              <a:rPr lang="en-US" dirty="0"/>
              <a:t>Text for Talking Point</a:t>
            </a:r>
          </a:p>
        </p:txBody>
      </p:sp>
      <p:sp>
        <p:nvSpPr>
          <p:cNvPr id="19" name="Text Placeholder 18">
            <a:extLst>
              <a:ext uri="{FF2B5EF4-FFF2-40B4-BE49-F238E27FC236}">
                <a16:creationId xmlns:a16="http://schemas.microsoft.com/office/drawing/2014/main" id="{E25CFF1A-DF91-1546-A732-F258B355471B}"/>
              </a:ext>
            </a:extLst>
          </p:cNvPr>
          <p:cNvSpPr>
            <a:spLocks noGrp="1"/>
          </p:cNvSpPr>
          <p:nvPr>
            <p:ph type="body" sz="quarter" idx="17" hasCustomPrompt="1"/>
          </p:nvPr>
        </p:nvSpPr>
        <p:spPr>
          <a:xfrm>
            <a:off x="807910" y="2066889"/>
            <a:ext cx="3593492" cy="365708"/>
          </a:xfrm>
        </p:spPr>
        <p:txBody>
          <a:bodyPr anchor="t"/>
          <a:lstStyle>
            <a:lvl1pPr algn="l">
              <a:defRPr sz="2400" b="1" i="0" baseline="0">
                <a:solidFill>
                  <a:schemeClr val="accent1"/>
                </a:solidFill>
                <a:latin typeface="Roboto" charset="0"/>
                <a:ea typeface="Roboto" charset="0"/>
                <a:cs typeface="Roboto" charset="0"/>
              </a:defRPr>
            </a:lvl1pPr>
          </a:lstStyle>
          <a:p>
            <a:pPr lvl="0"/>
            <a:r>
              <a:rPr lang="en-US" dirty="0"/>
              <a:t>Talking Point</a:t>
            </a:r>
          </a:p>
        </p:txBody>
      </p:sp>
      <p:sp>
        <p:nvSpPr>
          <p:cNvPr id="20" name="Text Placeholder 18">
            <a:extLst>
              <a:ext uri="{FF2B5EF4-FFF2-40B4-BE49-F238E27FC236}">
                <a16:creationId xmlns:a16="http://schemas.microsoft.com/office/drawing/2014/main" id="{082D8F3A-A8E0-DC46-BF45-AC0712A90374}"/>
              </a:ext>
            </a:extLst>
          </p:cNvPr>
          <p:cNvSpPr>
            <a:spLocks noGrp="1"/>
          </p:cNvSpPr>
          <p:nvPr>
            <p:ph type="body" sz="quarter" idx="18" hasCustomPrompt="1"/>
          </p:nvPr>
        </p:nvSpPr>
        <p:spPr>
          <a:xfrm>
            <a:off x="807910" y="2560993"/>
            <a:ext cx="3593492" cy="515619"/>
          </a:xfrm>
        </p:spPr>
        <p:txBody>
          <a:bodyPr anchor="t"/>
          <a:lstStyle>
            <a:lvl1pPr algn="l">
              <a:defRPr sz="1200" b="0" i="0" baseline="0">
                <a:solidFill>
                  <a:schemeClr val="tx1"/>
                </a:solidFill>
                <a:latin typeface="Roboto Light" charset="0"/>
                <a:ea typeface="Roboto Light" charset="0"/>
                <a:cs typeface="Roboto Light" charset="0"/>
              </a:defRPr>
            </a:lvl1pPr>
          </a:lstStyle>
          <a:p>
            <a:pPr lvl="0"/>
            <a:r>
              <a:rPr lang="en-US" dirty="0"/>
              <a:t>Text for Talking Point</a:t>
            </a:r>
          </a:p>
        </p:txBody>
      </p:sp>
      <p:sp>
        <p:nvSpPr>
          <p:cNvPr id="21" name="Text Placeholder 18">
            <a:extLst>
              <a:ext uri="{FF2B5EF4-FFF2-40B4-BE49-F238E27FC236}">
                <a16:creationId xmlns:a16="http://schemas.microsoft.com/office/drawing/2014/main" id="{7DCE4E14-C912-C240-85CB-C5188CB464D8}"/>
              </a:ext>
            </a:extLst>
          </p:cNvPr>
          <p:cNvSpPr>
            <a:spLocks noGrp="1"/>
          </p:cNvSpPr>
          <p:nvPr>
            <p:ph type="body" sz="quarter" idx="19" hasCustomPrompt="1"/>
          </p:nvPr>
        </p:nvSpPr>
        <p:spPr>
          <a:xfrm>
            <a:off x="807910" y="3424948"/>
            <a:ext cx="3593492" cy="365708"/>
          </a:xfrm>
        </p:spPr>
        <p:txBody>
          <a:bodyPr anchor="t"/>
          <a:lstStyle>
            <a:lvl1pPr algn="l">
              <a:defRPr sz="2400" b="1" i="0" baseline="0">
                <a:solidFill>
                  <a:schemeClr val="accent1"/>
                </a:solidFill>
                <a:latin typeface="Roboto" charset="0"/>
                <a:ea typeface="Roboto" charset="0"/>
                <a:cs typeface="Roboto" charset="0"/>
              </a:defRPr>
            </a:lvl1pPr>
          </a:lstStyle>
          <a:p>
            <a:pPr lvl="0"/>
            <a:r>
              <a:rPr lang="en-US" dirty="0"/>
              <a:t>Talking Point</a:t>
            </a:r>
          </a:p>
        </p:txBody>
      </p:sp>
      <p:sp>
        <p:nvSpPr>
          <p:cNvPr id="22" name="Text Placeholder 18">
            <a:extLst>
              <a:ext uri="{FF2B5EF4-FFF2-40B4-BE49-F238E27FC236}">
                <a16:creationId xmlns:a16="http://schemas.microsoft.com/office/drawing/2014/main" id="{D1AE65B7-6740-3F40-8E9D-6776C7FB817E}"/>
              </a:ext>
            </a:extLst>
          </p:cNvPr>
          <p:cNvSpPr>
            <a:spLocks noGrp="1"/>
          </p:cNvSpPr>
          <p:nvPr>
            <p:ph type="body" sz="quarter" idx="20" hasCustomPrompt="1"/>
          </p:nvPr>
        </p:nvSpPr>
        <p:spPr>
          <a:xfrm>
            <a:off x="807910" y="3919051"/>
            <a:ext cx="3593492" cy="515619"/>
          </a:xfrm>
        </p:spPr>
        <p:txBody>
          <a:bodyPr anchor="t"/>
          <a:lstStyle>
            <a:lvl1pPr algn="l">
              <a:defRPr sz="1200" b="0" i="0" baseline="0">
                <a:solidFill>
                  <a:schemeClr val="tx1"/>
                </a:solidFill>
                <a:latin typeface="Roboto Light" charset="0"/>
                <a:ea typeface="Roboto Light" charset="0"/>
                <a:cs typeface="Roboto Light" charset="0"/>
              </a:defRPr>
            </a:lvl1pPr>
          </a:lstStyle>
          <a:p>
            <a:pPr lvl="0"/>
            <a:r>
              <a:rPr lang="en-US" dirty="0"/>
              <a:t>Text for Talking Point</a:t>
            </a:r>
          </a:p>
        </p:txBody>
      </p:sp>
      <p:sp>
        <p:nvSpPr>
          <p:cNvPr id="17" name="Rectangle 16">
            <a:extLst>
              <a:ext uri="{FF2B5EF4-FFF2-40B4-BE49-F238E27FC236}">
                <a16:creationId xmlns:a16="http://schemas.microsoft.com/office/drawing/2014/main" id="{6D3C5562-8605-064C-AAA1-BE0CF5208DF1}"/>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1821930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on">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4C9D1-B6F8-3A49-A0F2-C7BE4D46B05D}"/>
              </a:ext>
            </a:extLst>
          </p:cNvPr>
          <p:cNvSpPr/>
          <p:nvPr userDrawn="1"/>
        </p:nvSpPr>
        <p:spPr>
          <a:xfrm>
            <a:off x="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0" name="Text Placeholder 18">
            <a:extLst>
              <a:ext uri="{FF2B5EF4-FFF2-40B4-BE49-F238E27FC236}">
                <a16:creationId xmlns:a16="http://schemas.microsoft.com/office/drawing/2014/main" id="{B65F6855-EBC6-594B-B555-7BA4DD700A7A}"/>
              </a:ext>
            </a:extLst>
          </p:cNvPr>
          <p:cNvSpPr>
            <a:spLocks noGrp="1"/>
          </p:cNvSpPr>
          <p:nvPr>
            <p:ph type="body" sz="quarter" idx="14" hasCustomPrompt="1"/>
          </p:nvPr>
        </p:nvSpPr>
        <p:spPr>
          <a:xfrm>
            <a:off x="4892217" y="562988"/>
            <a:ext cx="3879523" cy="291688"/>
          </a:xfrm>
        </p:spPr>
        <p:txBody>
          <a:bodyPr anchor="ctr"/>
          <a:lstStyle>
            <a:lvl1pPr algn="ctr">
              <a:defRPr sz="1800" b="1" i="0"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Other Side</a:t>
            </a:r>
          </a:p>
        </p:txBody>
      </p:sp>
      <p:sp>
        <p:nvSpPr>
          <p:cNvPr id="11" name="Text Placeholder 18">
            <a:extLst>
              <a:ext uri="{FF2B5EF4-FFF2-40B4-BE49-F238E27FC236}">
                <a16:creationId xmlns:a16="http://schemas.microsoft.com/office/drawing/2014/main" id="{485350C5-0AAC-1449-B216-38F6B0CA5382}"/>
              </a:ext>
            </a:extLst>
          </p:cNvPr>
          <p:cNvSpPr>
            <a:spLocks noGrp="1"/>
          </p:cNvSpPr>
          <p:nvPr>
            <p:ph type="body" sz="quarter" idx="15" hasCustomPrompt="1"/>
          </p:nvPr>
        </p:nvSpPr>
        <p:spPr>
          <a:xfrm>
            <a:off x="346239" y="562988"/>
            <a:ext cx="3879523" cy="291688"/>
          </a:xfrm>
        </p:spPr>
        <p:txBody>
          <a:bodyPr anchor="ctr"/>
          <a:lstStyle>
            <a:lvl1pPr algn="ctr">
              <a:defRPr sz="1800" b="1" i="0" baseline="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One Side</a:t>
            </a:r>
          </a:p>
        </p:txBody>
      </p:sp>
      <p:sp>
        <p:nvSpPr>
          <p:cNvPr id="12" name="Text Placeholder 18">
            <a:extLst>
              <a:ext uri="{FF2B5EF4-FFF2-40B4-BE49-F238E27FC236}">
                <a16:creationId xmlns:a16="http://schemas.microsoft.com/office/drawing/2014/main" id="{D81D0D19-EE0D-CE40-8855-B49CB8EF662A}"/>
              </a:ext>
            </a:extLst>
          </p:cNvPr>
          <p:cNvSpPr>
            <a:spLocks noGrp="1"/>
          </p:cNvSpPr>
          <p:nvPr>
            <p:ph type="body" sz="quarter" idx="16" hasCustomPrompt="1"/>
          </p:nvPr>
        </p:nvSpPr>
        <p:spPr>
          <a:xfrm>
            <a:off x="4892217" y="1018163"/>
            <a:ext cx="3879521" cy="3416507"/>
          </a:xfrm>
        </p:spPr>
        <p:txBody>
          <a:bodyPr anchor="ctr"/>
          <a:lstStyle>
            <a:lvl1pPr algn="ctr">
              <a:defRPr sz="2800" b="0" i="0" baseline="0">
                <a:solidFill>
                  <a:schemeClr val="bg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For example: </a:t>
            </a:r>
            <a:br>
              <a:rPr lang="en-US" dirty="0"/>
            </a:br>
            <a:r>
              <a:rPr lang="en-US" dirty="0"/>
              <a:t>Pros &amp; Cons</a:t>
            </a:r>
          </a:p>
        </p:txBody>
      </p:sp>
      <p:sp>
        <p:nvSpPr>
          <p:cNvPr id="13" name="Text Placeholder 18">
            <a:extLst>
              <a:ext uri="{FF2B5EF4-FFF2-40B4-BE49-F238E27FC236}">
                <a16:creationId xmlns:a16="http://schemas.microsoft.com/office/drawing/2014/main" id="{A5E8278F-8A5D-6041-B43A-2F4E3170A2A8}"/>
              </a:ext>
            </a:extLst>
          </p:cNvPr>
          <p:cNvSpPr>
            <a:spLocks noGrp="1"/>
          </p:cNvSpPr>
          <p:nvPr>
            <p:ph type="body" sz="quarter" idx="17" hasCustomPrompt="1"/>
          </p:nvPr>
        </p:nvSpPr>
        <p:spPr>
          <a:xfrm>
            <a:off x="346157" y="1018163"/>
            <a:ext cx="3879521" cy="3416507"/>
          </a:xfrm>
        </p:spPr>
        <p:txBody>
          <a:bodyPr anchor="ctr"/>
          <a:lstStyle>
            <a:lvl1pPr algn="ctr">
              <a:defRPr sz="2800" b="0" i="0" baseline="0">
                <a:solidFill>
                  <a:schemeClr val="accent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Use to demonstrate a comparison between two points.</a:t>
            </a:r>
          </a:p>
        </p:txBody>
      </p:sp>
      <p:sp>
        <p:nvSpPr>
          <p:cNvPr id="15" name="Rectangle 14">
            <a:extLst>
              <a:ext uri="{FF2B5EF4-FFF2-40B4-BE49-F238E27FC236}">
                <a16:creationId xmlns:a16="http://schemas.microsoft.com/office/drawing/2014/main" id="{E54DF78A-58A3-F145-A35B-9E66E1F10DEB}"/>
              </a:ext>
            </a:extLst>
          </p:cNvPr>
          <p:cNvSpPr/>
          <p:nvPr userDrawn="1"/>
        </p:nvSpPr>
        <p:spPr>
          <a:xfrm>
            <a:off x="1828716" y="884083"/>
            <a:ext cx="9144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6" name="Rectangle 15">
            <a:extLst>
              <a:ext uri="{FF2B5EF4-FFF2-40B4-BE49-F238E27FC236}">
                <a16:creationId xmlns:a16="http://schemas.microsoft.com/office/drawing/2014/main" id="{A92AFC3E-CBB6-FD40-B45E-E936296FFEE7}"/>
              </a:ext>
            </a:extLst>
          </p:cNvPr>
          <p:cNvSpPr/>
          <p:nvPr userDrawn="1"/>
        </p:nvSpPr>
        <p:spPr>
          <a:xfrm>
            <a:off x="6374776" y="884083"/>
            <a:ext cx="9144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7" name="Rectangle 16">
            <a:extLst>
              <a:ext uri="{FF2B5EF4-FFF2-40B4-BE49-F238E27FC236}">
                <a16:creationId xmlns:a16="http://schemas.microsoft.com/office/drawing/2014/main" id="{5A74CCF2-A210-3041-AC36-A32B957087D8}"/>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151532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Screen Picture">
    <p:bg>
      <p:bgPr>
        <a:solidFill>
          <a:schemeClr val="bg1"/>
        </a:solid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B3C6C4D-47D5-BD48-A959-D68E622D5CA2}"/>
              </a:ext>
            </a:extLst>
          </p:cNvPr>
          <p:cNvSpPr>
            <a:spLocks noGrp="1"/>
          </p:cNvSpPr>
          <p:nvPr>
            <p:ph type="pic" sz="quarter" idx="16" hasCustomPrompt="1"/>
          </p:nvPr>
        </p:nvSpPr>
        <p:spPr>
          <a:xfrm>
            <a:off x="0" y="0"/>
            <a:ext cx="9144000" cy="5143500"/>
          </a:xfrm>
          <a:solidFill>
            <a:schemeClr val="bg1">
              <a:lumMod val="95000"/>
            </a:schemeClr>
          </a:solidFill>
        </p:spPr>
        <p:txBody>
          <a:bodyPr/>
          <a:lstStyle>
            <a:lvl1pPr algn="ctr">
              <a:defRPr>
                <a:solidFill>
                  <a:schemeClr val="tx1"/>
                </a:solidFill>
              </a:defRPr>
            </a:lvl1pPr>
          </a:lstStyle>
          <a:p>
            <a:r>
              <a:rPr lang="en-US" dirty="0"/>
              <a:t>Click to add full screen picture</a:t>
            </a:r>
          </a:p>
        </p:txBody>
      </p:sp>
    </p:spTree>
    <p:extLst>
      <p:ext uri="{BB962C8B-B14F-4D97-AF65-F5344CB8AC3E}">
        <p14:creationId xmlns:p14="http://schemas.microsoft.com/office/powerpoint/2010/main" val="1253054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g Statement + Image Left Dark">
    <p:spTree>
      <p:nvGrpSpPr>
        <p:cNvPr id="1" name=""/>
        <p:cNvGrpSpPr/>
        <p:nvPr/>
      </p:nvGrpSpPr>
      <p:grpSpPr>
        <a:xfrm>
          <a:off x="0" y="0"/>
          <a:ext cx="0" cy="0"/>
          <a:chOff x="0" y="0"/>
          <a:chExt cx="0" cy="0"/>
        </a:xfrm>
      </p:grpSpPr>
      <p:sp>
        <p:nvSpPr>
          <p:cNvPr id="6" name="Text Placeholder 18"/>
          <p:cNvSpPr>
            <a:spLocks noGrp="1"/>
          </p:cNvSpPr>
          <p:nvPr>
            <p:ph type="body" sz="quarter" idx="14" hasCustomPrompt="1"/>
          </p:nvPr>
        </p:nvSpPr>
        <p:spPr>
          <a:xfrm>
            <a:off x="4892218" y="708831"/>
            <a:ext cx="3573023" cy="3725838"/>
          </a:xfrm>
        </p:spPr>
        <p:txBody>
          <a:bodyPr anchor="t"/>
          <a:lstStyle>
            <a:lvl1pPr algn="l">
              <a:defRPr sz="4000" b="0" i="0" baseline="0">
                <a:solidFill>
                  <a:schemeClr val="bg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and picture, </a:t>
            </a:r>
            <a:br>
              <a:rPr lang="en-US" dirty="0"/>
            </a:br>
            <a:r>
              <a:rPr lang="en-US" dirty="0"/>
              <a:t>with dark background.</a:t>
            </a:r>
          </a:p>
        </p:txBody>
      </p:sp>
      <p:sp>
        <p:nvSpPr>
          <p:cNvPr id="17" name="Picture Placeholder 2">
            <a:extLst>
              <a:ext uri="{FF2B5EF4-FFF2-40B4-BE49-F238E27FC236}">
                <a16:creationId xmlns:a16="http://schemas.microsoft.com/office/drawing/2014/main" id="{40FC5CFD-FC7A-9B4B-8C86-335131EE953B}"/>
              </a:ext>
            </a:extLst>
          </p:cNvPr>
          <p:cNvSpPr>
            <a:spLocks noGrp="1"/>
          </p:cNvSpPr>
          <p:nvPr>
            <p:ph type="pic" sz="quarter" idx="16"/>
          </p:nvPr>
        </p:nvSpPr>
        <p:spPr>
          <a:xfrm>
            <a:off x="678759" y="708819"/>
            <a:ext cx="3821196" cy="3725862"/>
          </a:xfrm>
        </p:spPr>
        <p:txBody>
          <a:bodyPr/>
          <a:lstStyle>
            <a:lvl1pPr algn="ctr">
              <a:defRPr>
                <a:solidFill>
                  <a:schemeClr val="bg1"/>
                </a:solidFill>
              </a:defRPr>
            </a:lvl1pPr>
          </a:lstStyle>
          <a:p>
            <a:r>
              <a:rPr lang="en-US"/>
              <a:t>Click icon to add picture</a:t>
            </a:r>
            <a:endParaRPr lang="en-US" dirty="0"/>
          </a:p>
        </p:txBody>
      </p:sp>
      <p:sp>
        <p:nvSpPr>
          <p:cNvPr id="18" name="Rectangle 17">
            <a:extLst>
              <a:ext uri="{FF2B5EF4-FFF2-40B4-BE49-F238E27FC236}">
                <a16:creationId xmlns:a16="http://schemas.microsoft.com/office/drawing/2014/main" id="{EBC4FB59-D4F3-7242-B660-BD20D292EF45}"/>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bg1"/>
                </a:solidFill>
                <a:latin typeface="Roboto Light" panose="02000000000000000000" pitchFamily="2" charset="0"/>
                <a:ea typeface="Roboto Light" panose="02000000000000000000" pitchFamily="2" charset="0"/>
              </a:rPr>
              <a:t>‹#›</a:t>
            </a:fld>
            <a:r>
              <a:rPr lang="en-US" sz="800" dirty="0">
                <a:solidFill>
                  <a:schemeClr val="bg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3621051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g Statement + Image Right Dark">
    <p:spTree>
      <p:nvGrpSpPr>
        <p:cNvPr id="1" name=""/>
        <p:cNvGrpSpPr/>
        <p:nvPr/>
      </p:nvGrpSpPr>
      <p:grpSpPr>
        <a:xfrm>
          <a:off x="0" y="0"/>
          <a:ext cx="0" cy="0"/>
          <a:chOff x="0" y="0"/>
          <a:chExt cx="0" cy="0"/>
        </a:xfrm>
      </p:grpSpPr>
      <p:sp>
        <p:nvSpPr>
          <p:cNvPr id="6" name="Text Placeholder 18"/>
          <p:cNvSpPr>
            <a:spLocks noGrp="1"/>
          </p:cNvSpPr>
          <p:nvPr>
            <p:ph type="body" sz="quarter" idx="14" hasCustomPrompt="1"/>
          </p:nvPr>
        </p:nvSpPr>
        <p:spPr>
          <a:xfrm>
            <a:off x="807910" y="708831"/>
            <a:ext cx="3573023" cy="3725838"/>
          </a:xfrm>
        </p:spPr>
        <p:txBody>
          <a:bodyPr anchor="t"/>
          <a:lstStyle>
            <a:lvl1pPr algn="l">
              <a:defRPr sz="4000" b="0" i="0" baseline="0">
                <a:solidFill>
                  <a:schemeClr val="bg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and picture, </a:t>
            </a:r>
            <a:br>
              <a:rPr lang="en-US" dirty="0"/>
            </a:br>
            <a:r>
              <a:rPr lang="en-US" dirty="0"/>
              <a:t>with dark background.</a:t>
            </a:r>
          </a:p>
        </p:txBody>
      </p:sp>
      <p:sp>
        <p:nvSpPr>
          <p:cNvPr id="17" name="Picture Placeholder 2">
            <a:extLst>
              <a:ext uri="{FF2B5EF4-FFF2-40B4-BE49-F238E27FC236}">
                <a16:creationId xmlns:a16="http://schemas.microsoft.com/office/drawing/2014/main" id="{40FC5CFD-FC7A-9B4B-8C86-335131EE953B}"/>
              </a:ext>
            </a:extLst>
          </p:cNvPr>
          <p:cNvSpPr>
            <a:spLocks noGrp="1"/>
          </p:cNvSpPr>
          <p:nvPr>
            <p:ph type="pic" sz="quarter" idx="16"/>
          </p:nvPr>
        </p:nvSpPr>
        <p:spPr>
          <a:xfrm>
            <a:off x="4741863" y="708819"/>
            <a:ext cx="3734409" cy="3725862"/>
          </a:xfrm>
        </p:spPr>
        <p:txBody>
          <a:bodyPr/>
          <a:lstStyle>
            <a:lvl1pPr algn="ctr">
              <a:defRPr>
                <a:solidFill>
                  <a:schemeClr val="bg1"/>
                </a:solidFill>
              </a:defRPr>
            </a:lvl1pPr>
          </a:lstStyle>
          <a:p>
            <a:r>
              <a:rPr lang="en-US"/>
              <a:t>Click icon to add picture</a:t>
            </a:r>
            <a:endParaRPr lang="en-US" dirty="0"/>
          </a:p>
        </p:txBody>
      </p:sp>
      <p:sp>
        <p:nvSpPr>
          <p:cNvPr id="18" name="Rectangle 17">
            <a:extLst>
              <a:ext uri="{FF2B5EF4-FFF2-40B4-BE49-F238E27FC236}">
                <a16:creationId xmlns:a16="http://schemas.microsoft.com/office/drawing/2014/main" id="{867A9894-E93E-4543-9A52-43FFE64E18E6}"/>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bg1"/>
                </a:solidFill>
                <a:latin typeface="Roboto Light" panose="02000000000000000000" pitchFamily="2" charset="0"/>
                <a:ea typeface="Roboto Light" panose="02000000000000000000" pitchFamily="2" charset="0"/>
              </a:rPr>
              <a:t>‹#›</a:t>
            </a:fld>
            <a:r>
              <a:rPr lang="en-US" sz="800" dirty="0">
                <a:solidFill>
                  <a:schemeClr val="bg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2987351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g Statement + Image Left Light">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39665" y="4709161"/>
            <a:ext cx="1371600" cy="313840"/>
          </a:xfrm>
          <a:prstGeom prst="rect">
            <a:avLst/>
          </a:prstGeom>
        </p:spPr>
      </p:pic>
      <p:sp>
        <p:nvSpPr>
          <p:cNvPr id="17" name="Text Placeholder 18">
            <a:extLst>
              <a:ext uri="{FF2B5EF4-FFF2-40B4-BE49-F238E27FC236}">
                <a16:creationId xmlns:a16="http://schemas.microsoft.com/office/drawing/2014/main" id="{DF3152E4-4391-344F-91FA-58BE6A20116A}"/>
              </a:ext>
            </a:extLst>
          </p:cNvPr>
          <p:cNvSpPr>
            <a:spLocks noGrp="1"/>
          </p:cNvSpPr>
          <p:nvPr>
            <p:ph type="body" sz="quarter" idx="14" hasCustomPrompt="1"/>
          </p:nvPr>
        </p:nvSpPr>
        <p:spPr>
          <a:xfrm>
            <a:off x="4892218" y="708831"/>
            <a:ext cx="3573023" cy="3725838"/>
          </a:xfrm>
        </p:spPr>
        <p:txBody>
          <a:bodyPr anchor="t"/>
          <a:lstStyle>
            <a:lvl1pPr algn="l">
              <a:defRPr sz="4000" b="0" i="0" baseline="0">
                <a:solidFill>
                  <a:schemeClr val="accent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and picture, </a:t>
            </a:r>
            <a:br>
              <a:rPr lang="en-US" dirty="0"/>
            </a:br>
            <a:r>
              <a:rPr lang="en-US" dirty="0"/>
              <a:t>with light background.</a:t>
            </a:r>
          </a:p>
        </p:txBody>
      </p:sp>
      <p:sp>
        <p:nvSpPr>
          <p:cNvPr id="18" name="Picture Placeholder 2">
            <a:extLst>
              <a:ext uri="{FF2B5EF4-FFF2-40B4-BE49-F238E27FC236}">
                <a16:creationId xmlns:a16="http://schemas.microsoft.com/office/drawing/2014/main" id="{27B98D05-8D23-674E-8D5C-25A1A1703677}"/>
              </a:ext>
            </a:extLst>
          </p:cNvPr>
          <p:cNvSpPr>
            <a:spLocks noGrp="1"/>
          </p:cNvSpPr>
          <p:nvPr>
            <p:ph type="pic" sz="quarter" idx="16"/>
          </p:nvPr>
        </p:nvSpPr>
        <p:spPr>
          <a:xfrm>
            <a:off x="678759" y="708819"/>
            <a:ext cx="3821196" cy="3725862"/>
          </a:xfrm>
        </p:spPr>
        <p:txBody>
          <a:bodyPr/>
          <a:lstStyle>
            <a:lvl1pPr algn="ctr">
              <a:defRPr>
                <a:solidFill>
                  <a:schemeClr val="tx1"/>
                </a:solidFill>
              </a:defRPr>
            </a:lvl1pPr>
          </a:lstStyle>
          <a:p>
            <a:r>
              <a:rPr lang="en-US"/>
              <a:t>Click icon to add picture</a:t>
            </a:r>
            <a:endParaRPr lang="en-US" dirty="0"/>
          </a:p>
        </p:txBody>
      </p:sp>
      <p:sp>
        <p:nvSpPr>
          <p:cNvPr id="19" name="Rectangle 18">
            <a:extLst>
              <a:ext uri="{FF2B5EF4-FFF2-40B4-BE49-F238E27FC236}">
                <a16:creationId xmlns:a16="http://schemas.microsoft.com/office/drawing/2014/main" id="{7A3CF523-6E74-2344-BDBB-C32A826E6ED2}"/>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3539993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Statement + Image Right Light">
    <p:bg>
      <p:bgPr>
        <a:solidFill>
          <a:schemeClr val="bg1"/>
        </a:solid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4" hasCustomPrompt="1"/>
          </p:nvPr>
        </p:nvSpPr>
        <p:spPr>
          <a:xfrm>
            <a:off x="807910" y="708831"/>
            <a:ext cx="3573023" cy="3725838"/>
          </a:xfrm>
        </p:spPr>
        <p:txBody>
          <a:bodyPr anchor="t"/>
          <a:lstStyle>
            <a:lvl1pPr algn="l">
              <a:defRPr sz="4000" b="0" i="0" baseline="0">
                <a:solidFill>
                  <a:schemeClr val="accent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and picture, </a:t>
            </a:r>
            <a:br>
              <a:rPr lang="en-US" dirty="0"/>
            </a:br>
            <a:r>
              <a:rPr lang="en-US" dirty="0"/>
              <a:t>with light background.</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39665" y="4709161"/>
            <a:ext cx="1371600" cy="313840"/>
          </a:xfrm>
          <a:prstGeom prst="rect">
            <a:avLst/>
          </a:prstGeom>
        </p:spPr>
      </p:pic>
      <p:sp>
        <p:nvSpPr>
          <p:cNvPr id="3" name="Picture Placeholder 2">
            <a:extLst>
              <a:ext uri="{FF2B5EF4-FFF2-40B4-BE49-F238E27FC236}">
                <a16:creationId xmlns:a16="http://schemas.microsoft.com/office/drawing/2014/main" id="{15D65BDF-B328-4541-9529-AEC833F3C241}"/>
              </a:ext>
            </a:extLst>
          </p:cNvPr>
          <p:cNvSpPr>
            <a:spLocks noGrp="1"/>
          </p:cNvSpPr>
          <p:nvPr>
            <p:ph type="pic" sz="quarter" idx="16"/>
          </p:nvPr>
        </p:nvSpPr>
        <p:spPr>
          <a:xfrm>
            <a:off x="4741863" y="708819"/>
            <a:ext cx="3734409" cy="3725862"/>
          </a:xfrm>
        </p:spPr>
        <p:txBody>
          <a:bodyPr/>
          <a:lstStyle>
            <a:lvl1pPr algn="ctr">
              <a:defRPr>
                <a:solidFill>
                  <a:schemeClr val="tx1"/>
                </a:solidFill>
              </a:defRPr>
            </a:lvl1pPr>
          </a:lstStyle>
          <a:p>
            <a:r>
              <a:rPr lang="en-US"/>
              <a:t>Click icon to add picture</a:t>
            </a:r>
            <a:endParaRPr lang="en-US" dirty="0"/>
          </a:p>
        </p:txBody>
      </p:sp>
      <p:sp>
        <p:nvSpPr>
          <p:cNvPr id="18" name="Rectangle 17">
            <a:extLst>
              <a:ext uri="{FF2B5EF4-FFF2-40B4-BE49-F238E27FC236}">
                <a16:creationId xmlns:a16="http://schemas.microsoft.com/office/drawing/2014/main" id="{D3DCF076-720F-7D42-BA89-27D6808B7D00}"/>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1152034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icture Right and 3 Talking Points Light">
    <p:bg>
      <p:bgPr>
        <a:solidFill>
          <a:schemeClr val="bg1"/>
        </a:solid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B3C6C4D-47D5-BD48-A959-D68E622D5CA2}"/>
              </a:ext>
            </a:extLst>
          </p:cNvPr>
          <p:cNvSpPr>
            <a:spLocks noGrp="1"/>
          </p:cNvSpPr>
          <p:nvPr>
            <p:ph type="pic" sz="quarter" idx="16" hasCustomPrompt="1"/>
          </p:nvPr>
        </p:nvSpPr>
        <p:spPr>
          <a:xfrm>
            <a:off x="4742596" y="0"/>
            <a:ext cx="4401404" cy="5143500"/>
          </a:xfrm>
          <a:solidFill>
            <a:schemeClr val="bg1">
              <a:lumMod val="95000"/>
            </a:schemeClr>
          </a:solidFill>
        </p:spPr>
        <p:txBody>
          <a:bodyPr/>
          <a:lstStyle>
            <a:lvl1pPr marL="0" marR="0" indent="0" algn="ctr" defTabSz="914377" rtl="0" eaLnBrk="1" fontAlgn="auto" latinLnBrk="0" hangingPunct="1">
              <a:lnSpc>
                <a:spcPct val="90000"/>
              </a:lnSpc>
              <a:spcBef>
                <a:spcPts val="1000"/>
              </a:spcBef>
              <a:spcAft>
                <a:spcPts val="0"/>
              </a:spcAft>
              <a:buClrTx/>
              <a:buSzTx/>
              <a:buFont typeface="Arial"/>
              <a:buNone/>
              <a:tabLst/>
              <a:defRPr>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a:buNone/>
              <a:tabLst/>
              <a:defRPr/>
            </a:pPr>
            <a:r>
              <a:rPr lang="en-US" dirty="0"/>
              <a:t>Click to add picture</a:t>
            </a:r>
          </a:p>
        </p:txBody>
      </p:sp>
      <p:sp>
        <p:nvSpPr>
          <p:cNvPr id="22" name="Text Placeholder 18">
            <a:extLst>
              <a:ext uri="{FF2B5EF4-FFF2-40B4-BE49-F238E27FC236}">
                <a16:creationId xmlns:a16="http://schemas.microsoft.com/office/drawing/2014/main" id="{93A5D922-DD2A-A243-BF75-A17189EFB483}"/>
              </a:ext>
            </a:extLst>
          </p:cNvPr>
          <p:cNvSpPr>
            <a:spLocks noGrp="1"/>
          </p:cNvSpPr>
          <p:nvPr>
            <p:ph type="body" sz="quarter" idx="22" hasCustomPrompt="1"/>
          </p:nvPr>
        </p:nvSpPr>
        <p:spPr>
          <a:xfrm>
            <a:off x="634705" y="708831"/>
            <a:ext cx="3593492" cy="365708"/>
          </a:xfrm>
        </p:spPr>
        <p:txBody>
          <a:bodyPr anchor="t"/>
          <a:lstStyle>
            <a:lvl1pPr algn="l">
              <a:defRPr sz="2400" b="1" i="0" baseline="0">
                <a:solidFill>
                  <a:schemeClr val="accent1"/>
                </a:solidFill>
                <a:latin typeface="Roboto" charset="0"/>
                <a:ea typeface="Roboto" charset="0"/>
                <a:cs typeface="Roboto" charset="0"/>
              </a:defRPr>
            </a:lvl1pPr>
          </a:lstStyle>
          <a:p>
            <a:pPr lvl="0"/>
            <a:r>
              <a:rPr lang="en-US" dirty="0"/>
              <a:t>Talking Point</a:t>
            </a:r>
          </a:p>
        </p:txBody>
      </p:sp>
      <p:sp>
        <p:nvSpPr>
          <p:cNvPr id="23" name="Text Placeholder 18">
            <a:extLst>
              <a:ext uri="{FF2B5EF4-FFF2-40B4-BE49-F238E27FC236}">
                <a16:creationId xmlns:a16="http://schemas.microsoft.com/office/drawing/2014/main" id="{08C9F264-F5BA-5845-8347-86BF1244EC3F}"/>
              </a:ext>
            </a:extLst>
          </p:cNvPr>
          <p:cNvSpPr>
            <a:spLocks noGrp="1"/>
          </p:cNvSpPr>
          <p:nvPr>
            <p:ph type="body" sz="quarter" idx="23" hasCustomPrompt="1"/>
          </p:nvPr>
        </p:nvSpPr>
        <p:spPr>
          <a:xfrm>
            <a:off x="634705" y="1202935"/>
            <a:ext cx="3593492" cy="515619"/>
          </a:xfrm>
        </p:spPr>
        <p:txBody>
          <a:bodyPr anchor="t"/>
          <a:lstStyle>
            <a:lvl1pPr algn="l">
              <a:defRPr sz="1200" b="0" i="0" baseline="0">
                <a:solidFill>
                  <a:schemeClr val="tx1"/>
                </a:solidFill>
                <a:latin typeface="Roboto Light" charset="0"/>
                <a:ea typeface="Roboto Light" charset="0"/>
                <a:cs typeface="Roboto Light" charset="0"/>
              </a:defRPr>
            </a:lvl1pPr>
          </a:lstStyle>
          <a:p>
            <a:pPr lvl="0"/>
            <a:r>
              <a:rPr lang="en-US" dirty="0"/>
              <a:t>Text for Talking Point</a:t>
            </a:r>
          </a:p>
        </p:txBody>
      </p:sp>
      <p:sp>
        <p:nvSpPr>
          <p:cNvPr id="24" name="Text Placeholder 18">
            <a:extLst>
              <a:ext uri="{FF2B5EF4-FFF2-40B4-BE49-F238E27FC236}">
                <a16:creationId xmlns:a16="http://schemas.microsoft.com/office/drawing/2014/main" id="{B77E17FC-42E6-5D4D-85C9-6D044A1A1023}"/>
              </a:ext>
            </a:extLst>
          </p:cNvPr>
          <p:cNvSpPr>
            <a:spLocks noGrp="1"/>
          </p:cNvSpPr>
          <p:nvPr>
            <p:ph type="body" sz="quarter" idx="24" hasCustomPrompt="1"/>
          </p:nvPr>
        </p:nvSpPr>
        <p:spPr>
          <a:xfrm>
            <a:off x="634705" y="2066889"/>
            <a:ext cx="3593492" cy="365708"/>
          </a:xfrm>
        </p:spPr>
        <p:txBody>
          <a:bodyPr anchor="t"/>
          <a:lstStyle>
            <a:lvl1pPr algn="l">
              <a:defRPr sz="2400" b="1" i="0" baseline="0">
                <a:solidFill>
                  <a:schemeClr val="accent1"/>
                </a:solidFill>
                <a:latin typeface="Roboto" charset="0"/>
                <a:ea typeface="Roboto" charset="0"/>
                <a:cs typeface="Roboto" charset="0"/>
              </a:defRPr>
            </a:lvl1pPr>
          </a:lstStyle>
          <a:p>
            <a:pPr lvl="0"/>
            <a:r>
              <a:rPr lang="en-US" dirty="0"/>
              <a:t>Talking Point</a:t>
            </a:r>
          </a:p>
        </p:txBody>
      </p:sp>
      <p:sp>
        <p:nvSpPr>
          <p:cNvPr id="25" name="Text Placeholder 18">
            <a:extLst>
              <a:ext uri="{FF2B5EF4-FFF2-40B4-BE49-F238E27FC236}">
                <a16:creationId xmlns:a16="http://schemas.microsoft.com/office/drawing/2014/main" id="{8FB17A32-FE1E-C44E-89FD-0CFB541C07C1}"/>
              </a:ext>
            </a:extLst>
          </p:cNvPr>
          <p:cNvSpPr>
            <a:spLocks noGrp="1"/>
          </p:cNvSpPr>
          <p:nvPr>
            <p:ph type="body" sz="quarter" idx="25" hasCustomPrompt="1"/>
          </p:nvPr>
        </p:nvSpPr>
        <p:spPr>
          <a:xfrm>
            <a:off x="634705" y="2560993"/>
            <a:ext cx="3593492" cy="515619"/>
          </a:xfrm>
        </p:spPr>
        <p:txBody>
          <a:bodyPr anchor="t"/>
          <a:lstStyle>
            <a:lvl1pPr algn="l">
              <a:defRPr sz="1200" b="0" i="0" baseline="0">
                <a:solidFill>
                  <a:schemeClr val="tx1"/>
                </a:solidFill>
                <a:latin typeface="Roboto Light" charset="0"/>
                <a:ea typeface="Roboto Light" charset="0"/>
                <a:cs typeface="Roboto Light" charset="0"/>
              </a:defRPr>
            </a:lvl1pPr>
          </a:lstStyle>
          <a:p>
            <a:pPr lvl="0"/>
            <a:r>
              <a:rPr lang="en-US" dirty="0"/>
              <a:t>Text for Talking Point</a:t>
            </a:r>
          </a:p>
        </p:txBody>
      </p:sp>
      <p:sp>
        <p:nvSpPr>
          <p:cNvPr id="26" name="Text Placeholder 18">
            <a:extLst>
              <a:ext uri="{FF2B5EF4-FFF2-40B4-BE49-F238E27FC236}">
                <a16:creationId xmlns:a16="http://schemas.microsoft.com/office/drawing/2014/main" id="{C0ED080D-019D-EA4C-ACB7-FD3C019ACFB1}"/>
              </a:ext>
            </a:extLst>
          </p:cNvPr>
          <p:cNvSpPr>
            <a:spLocks noGrp="1"/>
          </p:cNvSpPr>
          <p:nvPr>
            <p:ph type="body" sz="quarter" idx="26" hasCustomPrompt="1"/>
          </p:nvPr>
        </p:nvSpPr>
        <p:spPr>
          <a:xfrm>
            <a:off x="634705" y="3424948"/>
            <a:ext cx="3593492" cy="365708"/>
          </a:xfrm>
        </p:spPr>
        <p:txBody>
          <a:bodyPr anchor="t"/>
          <a:lstStyle>
            <a:lvl1pPr algn="l">
              <a:defRPr sz="2400" b="1" i="0" baseline="0">
                <a:solidFill>
                  <a:schemeClr val="accent1"/>
                </a:solidFill>
                <a:latin typeface="Roboto" charset="0"/>
                <a:ea typeface="Roboto" charset="0"/>
                <a:cs typeface="Roboto" charset="0"/>
              </a:defRPr>
            </a:lvl1pPr>
          </a:lstStyle>
          <a:p>
            <a:pPr lvl="0"/>
            <a:r>
              <a:rPr lang="en-US" dirty="0"/>
              <a:t>Talking Point</a:t>
            </a:r>
          </a:p>
        </p:txBody>
      </p:sp>
      <p:sp>
        <p:nvSpPr>
          <p:cNvPr id="27" name="Text Placeholder 18">
            <a:extLst>
              <a:ext uri="{FF2B5EF4-FFF2-40B4-BE49-F238E27FC236}">
                <a16:creationId xmlns:a16="http://schemas.microsoft.com/office/drawing/2014/main" id="{C2B35820-E5D4-C441-977E-D482280EE25D}"/>
              </a:ext>
            </a:extLst>
          </p:cNvPr>
          <p:cNvSpPr>
            <a:spLocks noGrp="1"/>
          </p:cNvSpPr>
          <p:nvPr>
            <p:ph type="body" sz="quarter" idx="27" hasCustomPrompt="1"/>
          </p:nvPr>
        </p:nvSpPr>
        <p:spPr>
          <a:xfrm>
            <a:off x="634705" y="3919051"/>
            <a:ext cx="3593492" cy="515619"/>
          </a:xfrm>
        </p:spPr>
        <p:txBody>
          <a:bodyPr anchor="t"/>
          <a:lstStyle>
            <a:lvl1pPr algn="l">
              <a:defRPr sz="1200" b="0" i="0" baseline="0">
                <a:solidFill>
                  <a:schemeClr val="tx1"/>
                </a:solidFill>
                <a:latin typeface="Roboto Light" charset="0"/>
                <a:ea typeface="Roboto Light" charset="0"/>
                <a:cs typeface="Roboto Light" charset="0"/>
              </a:defRPr>
            </a:lvl1pPr>
          </a:lstStyle>
          <a:p>
            <a:pPr lvl="0"/>
            <a:r>
              <a:rPr lang="en-US" dirty="0"/>
              <a:t>Text for Talking Point</a:t>
            </a:r>
          </a:p>
        </p:txBody>
      </p:sp>
      <p:sp>
        <p:nvSpPr>
          <p:cNvPr id="29" name="Rectangle 28">
            <a:extLst>
              <a:ext uri="{FF2B5EF4-FFF2-40B4-BE49-F238E27FC236}">
                <a16:creationId xmlns:a16="http://schemas.microsoft.com/office/drawing/2014/main" id="{BB10A8AE-D030-494D-B495-2A9E90AF5E50}"/>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34151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ANS Blue BG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859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icture Left and 3 Talking Points light">
    <p:bg>
      <p:bgPr>
        <a:solidFill>
          <a:schemeClr val="bg1"/>
        </a:solid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B3C6C4D-47D5-BD48-A959-D68E622D5CA2}"/>
              </a:ext>
            </a:extLst>
          </p:cNvPr>
          <p:cNvSpPr>
            <a:spLocks noGrp="1"/>
          </p:cNvSpPr>
          <p:nvPr>
            <p:ph type="pic" sz="quarter" idx="16" hasCustomPrompt="1"/>
          </p:nvPr>
        </p:nvSpPr>
        <p:spPr>
          <a:xfrm>
            <a:off x="1" y="0"/>
            <a:ext cx="4401404" cy="5143500"/>
          </a:xfrm>
          <a:solidFill>
            <a:schemeClr val="bg1">
              <a:lumMod val="95000"/>
            </a:schemeClr>
          </a:solidFill>
        </p:spPr>
        <p:txBody>
          <a:bodyPr/>
          <a:lstStyle>
            <a:lvl1pPr marL="0" marR="0" indent="0" algn="ctr" defTabSz="914377" rtl="0" eaLnBrk="1" fontAlgn="auto" latinLnBrk="0" hangingPunct="1">
              <a:lnSpc>
                <a:spcPct val="90000"/>
              </a:lnSpc>
              <a:spcBef>
                <a:spcPts val="1000"/>
              </a:spcBef>
              <a:spcAft>
                <a:spcPts val="0"/>
              </a:spcAft>
              <a:buClrTx/>
              <a:buSzTx/>
              <a:buFont typeface="Arial"/>
              <a:buNone/>
              <a:tabLst/>
              <a:defRPr>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a:buNone/>
              <a:tabLst/>
              <a:defRPr/>
            </a:pPr>
            <a:r>
              <a:rPr lang="en-US" dirty="0"/>
              <a:t>Click to add picture</a:t>
            </a:r>
          </a:p>
        </p:txBody>
      </p:sp>
      <p:sp>
        <p:nvSpPr>
          <p:cNvPr id="16" name="Text Placeholder 18">
            <a:extLst>
              <a:ext uri="{FF2B5EF4-FFF2-40B4-BE49-F238E27FC236}">
                <a16:creationId xmlns:a16="http://schemas.microsoft.com/office/drawing/2014/main" id="{88394A97-4D41-F444-AC88-5BFD872D279E}"/>
              </a:ext>
            </a:extLst>
          </p:cNvPr>
          <p:cNvSpPr>
            <a:spLocks noGrp="1"/>
          </p:cNvSpPr>
          <p:nvPr>
            <p:ph type="body" sz="quarter" idx="15" hasCustomPrompt="1"/>
          </p:nvPr>
        </p:nvSpPr>
        <p:spPr>
          <a:xfrm>
            <a:off x="4742598" y="708831"/>
            <a:ext cx="3593492" cy="365708"/>
          </a:xfrm>
        </p:spPr>
        <p:txBody>
          <a:bodyPr anchor="t"/>
          <a:lstStyle>
            <a:lvl1pPr algn="l">
              <a:defRPr sz="2400" b="1" i="0" baseline="0">
                <a:solidFill>
                  <a:schemeClr val="accent1"/>
                </a:solidFill>
                <a:latin typeface="Roboto" charset="0"/>
                <a:ea typeface="Roboto" charset="0"/>
                <a:cs typeface="Roboto" charset="0"/>
              </a:defRPr>
            </a:lvl1pPr>
          </a:lstStyle>
          <a:p>
            <a:pPr lvl="0"/>
            <a:r>
              <a:rPr lang="en-US" dirty="0"/>
              <a:t>Talking Point</a:t>
            </a:r>
          </a:p>
        </p:txBody>
      </p:sp>
      <p:sp>
        <p:nvSpPr>
          <p:cNvPr id="17" name="Text Placeholder 18">
            <a:extLst>
              <a:ext uri="{FF2B5EF4-FFF2-40B4-BE49-F238E27FC236}">
                <a16:creationId xmlns:a16="http://schemas.microsoft.com/office/drawing/2014/main" id="{5F1D6089-FEAA-E148-9ADE-B419BCD7B587}"/>
              </a:ext>
            </a:extLst>
          </p:cNvPr>
          <p:cNvSpPr>
            <a:spLocks noGrp="1"/>
          </p:cNvSpPr>
          <p:nvPr>
            <p:ph type="body" sz="quarter" idx="17" hasCustomPrompt="1"/>
          </p:nvPr>
        </p:nvSpPr>
        <p:spPr>
          <a:xfrm>
            <a:off x="4742598" y="1202935"/>
            <a:ext cx="3593492" cy="515619"/>
          </a:xfrm>
        </p:spPr>
        <p:txBody>
          <a:bodyPr anchor="t"/>
          <a:lstStyle>
            <a:lvl1pPr algn="l">
              <a:defRPr sz="1200" b="0" i="0" baseline="0">
                <a:solidFill>
                  <a:schemeClr val="tx1"/>
                </a:solidFill>
                <a:latin typeface="Roboto Light" charset="0"/>
                <a:ea typeface="Roboto Light" charset="0"/>
                <a:cs typeface="Roboto Light" charset="0"/>
              </a:defRPr>
            </a:lvl1pPr>
          </a:lstStyle>
          <a:p>
            <a:pPr lvl="0"/>
            <a:r>
              <a:rPr lang="en-US" dirty="0"/>
              <a:t>Text for Talking Point</a:t>
            </a:r>
          </a:p>
        </p:txBody>
      </p:sp>
      <p:sp>
        <p:nvSpPr>
          <p:cNvPr id="18" name="Text Placeholder 18">
            <a:extLst>
              <a:ext uri="{FF2B5EF4-FFF2-40B4-BE49-F238E27FC236}">
                <a16:creationId xmlns:a16="http://schemas.microsoft.com/office/drawing/2014/main" id="{1C8823D1-944F-F147-BBB4-EE278783C0DB}"/>
              </a:ext>
            </a:extLst>
          </p:cNvPr>
          <p:cNvSpPr>
            <a:spLocks noGrp="1"/>
          </p:cNvSpPr>
          <p:nvPr>
            <p:ph type="body" sz="quarter" idx="18" hasCustomPrompt="1"/>
          </p:nvPr>
        </p:nvSpPr>
        <p:spPr>
          <a:xfrm>
            <a:off x="4742598" y="2066889"/>
            <a:ext cx="3593492" cy="365708"/>
          </a:xfrm>
        </p:spPr>
        <p:txBody>
          <a:bodyPr anchor="t"/>
          <a:lstStyle>
            <a:lvl1pPr algn="l">
              <a:defRPr sz="2400" b="1" i="0" baseline="0">
                <a:solidFill>
                  <a:schemeClr val="accent1"/>
                </a:solidFill>
                <a:latin typeface="Roboto" charset="0"/>
                <a:ea typeface="Roboto" charset="0"/>
                <a:cs typeface="Roboto" charset="0"/>
              </a:defRPr>
            </a:lvl1pPr>
          </a:lstStyle>
          <a:p>
            <a:pPr lvl="0"/>
            <a:r>
              <a:rPr lang="en-US" dirty="0"/>
              <a:t>Talking Point</a:t>
            </a:r>
          </a:p>
        </p:txBody>
      </p:sp>
      <p:sp>
        <p:nvSpPr>
          <p:cNvPr id="19" name="Text Placeholder 18">
            <a:extLst>
              <a:ext uri="{FF2B5EF4-FFF2-40B4-BE49-F238E27FC236}">
                <a16:creationId xmlns:a16="http://schemas.microsoft.com/office/drawing/2014/main" id="{0A91FBA8-D265-9047-B557-9796FF75155A}"/>
              </a:ext>
            </a:extLst>
          </p:cNvPr>
          <p:cNvSpPr>
            <a:spLocks noGrp="1"/>
          </p:cNvSpPr>
          <p:nvPr>
            <p:ph type="body" sz="quarter" idx="19" hasCustomPrompt="1"/>
          </p:nvPr>
        </p:nvSpPr>
        <p:spPr>
          <a:xfrm>
            <a:off x="4742598" y="2560993"/>
            <a:ext cx="3593492" cy="515619"/>
          </a:xfrm>
        </p:spPr>
        <p:txBody>
          <a:bodyPr anchor="t"/>
          <a:lstStyle>
            <a:lvl1pPr algn="l">
              <a:defRPr sz="1200" b="0" i="0" baseline="0">
                <a:solidFill>
                  <a:schemeClr val="tx1"/>
                </a:solidFill>
                <a:latin typeface="Roboto Light" charset="0"/>
                <a:ea typeface="Roboto Light" charset="0"/>
                <a:cs typeface="Roboto Light" charset="0"/>
              </a:defRPr>
            </a:lvl1pPr>
          </a:lstStyle>
          <a:p>
            <a:pPr lvl="0"/>
            <a:r>
              <a:rPr lang="en-US" dirty="0"/>
              <a:t>Text for Talking Point</a:t>
            </a:r>
          </a:p>
        </p:txBody>
      </p:sp>
      <p:sp>
        <p:nvSpPr>
          <p:cNvPr id="20" name="Text Placeholder 18">
            <a:extLst>
              <a:ext uri="{FF2B5EF4-FFF2-40B4-BE49-F238E27FC236}">
                <a16:creationId xmlns:a16="http://schemas.microsoft.com/office/drawing/2014/main" id="{640681D0-CB48-3B47-ACCD-068923DD5E7B}"/>
              </a:ext>
            </a:extLst>
          </p:cNvPr>
          <p:cNvSpPr>
            <a:spLocks noGrp="1"/>
          </p:cNvSpPr>
          <p:nvPr>
            <p:ph type="body" sz="quarter" idx="20" hasCustomPrompt="1"/>
          </p:nvPr>
        </p:nvSpPr>
        <p:spPr>
          <a:xfrm>
            <a:off x="4742598" y="3424948"/>
            <a:ext cx="3593492" cy="365708"/>
          </a:xfrm>
        </p:spPr>
        <p:txBody>
          <a:bodyPr anchor="t"/>
          <a:lstStyle>
            <a:lvl1pPr algn="l">
              <a:defRPr sz="2400" b="1" i="0" baseline="0">
                <a:solidFill>
                  <a:schemeClr val="accent1"/>
                </a:solidFill>
                <a:latin typeface="Roboto" charset="0"/>
                <a:ea typeface="Roboto" charset="0"/>
                <a:cs typeface="Roboto" charset="0"/>
              </a:defRPr>
            </a:lvl1pPr>
          </a:lstStyle>
          <a:p>
            <a:pPr lvl="0"/>
            <a:r>
              <a:rPr lang="en-US" dirty="0"/>
              <a:t>Talking Point</a:t>
            </a:r>
          </a:p>
        </p:txBody>
      </p:sp>
      <p:sp>
        <p:nvSpPr>
          <p:cNvPr id="21" name="Text Placeholder 18">
            <a:extLst>
              <a:ext uri="{FF2B5EF4-FFF2-40B4-BE49-F238E27FC236}">
                <a16:creationId xmlns:a16="http://schemas.microsoft.com/office/drawing/2014/main" id="{D88838FB-95BB-7546-A5BD-C70C0FEC63BB}"/>
              </a:ext>
            </a:extLst>
          </p:cNvPr>
          <p:cNvSpPr>
            <a:spLocks noGrp="1"/>
          </p:cNvSpPr>
          <p:nvPr>
            <p:ph type="body" sz="quarter" idx="21" hasCustomPrompt="1"/>
          </p:nvPr>
        </p:nvSpPr>
        <p:spPr>
          <a:xfrm>
            <a:off x="4742598" y="3919051"/>
            <a:ext cx="3593492" cy="515619"/>
          </a:xfrm>
        </p:spPr>
        <p:txBody>
          <a:bodyPr anchor="t"/>
          <a:lstStyle>
            <a:lvl1pPr algn="l">
              <a:defRPr sz="1200" b="0" i="0" baseline="0">
                <a:solidFill>
                  <a:schemeClr val="tx1"/>
                </a:solidFill>
                <a:latin typeface="Roboto Light" charset="0"/>
                <a:ea typeface="Roboto Light" charset="0"/>
                <a:cs typeface="Roboto Light" charset="0"/>
              </a:defRPr>
            </a:lvl1pPr>
          </a:lstStyle>
          <a:p>
            <a:pPr lvl="0"/>
            <a:r>
              <a:rPr lang="en-US" dirty="0"/>
              <a:t>Text for Talking Point</a:t>
            </a:r>
          </a:p>
        </p:txBody>
      </p:sp>
    </p:spTree>
    <p:extLst>
      <p:ext uri="{BB962C8B-B14F-4D97-AF65-F5344CB8AC3E}">
        <p14:creationId xmlns:p14="http://schemas.microsoft.com/office/powerpoint/2010/main" val="2194092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g Statement and Picture Left Light">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B31606CB-74A3-9449-84D4-5DB6AF0B1FA1}"/>
              </a:ext>
            </a:extLst>
          </p:cNvPr>
          <p:cNvSpPr>
            <a:spLocks noGrp="1"/>
          </p:cNvSpPr>
          <p:nvPr>
            <p:ph type="pic" sz="quarter" idx="16" hasCustomPrompt="1"/>
          </p:nvPr>
        </p:nvSpPr>
        <p:spPr>
          <a:xfrm>
            <a:off x="0" y="0"/>
            <a:ext cx="4401404" cy="5143500"/>
          </a:xfrm>
          <a:solidFill>
            <a:schemeClr val="bg1">
              <a:lumMod val="95000"/>
            </a:schemeClr>
          </a:solidFill>
        </p:spPr>
        <p:txBody>
          <a:bodyPr/>
          <a:lstStyle>
            <a:lvl1pPr marL="0" marR="0" indent="0" algn="ctr" defTabSz="914377" rtl="0" eaLnBrk="1" fontAlgn="auto" latinLnBrk="0" hangingPunct="1">
              <a:lnSpc>
                <a:spcPct val="90000"/>
              </a:lnSpc>
              <a:spcBef>
                <a:spcPts val="1000"/>
              </a:spcBef>
              <a:spcAft>
                <a:spcPts val="0"/>
              </a:spcAft>
              <a:buClrTx/>
              <a:buSzTx/>
              <a:buFont typeface="Arial"/>
              <a:buNone/>
              <a:tabLst/>
              <a:defRPr>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a:buNone/>
              <a:tabLst/>
              <a:defRPr/>
            </a:pPr>
            <a:r>
              <a:rPr lang="en-US" dirty="0"/>
              <a:t>Click to add picture</a:t>
            </a:r>
          </a:p>
        </p:txBody>
      </p:sp>
      <p:sp>
        <p:nvSpPr>
          <p:cNvPr id="5" name="Text Placeholder 18">
            <a:extLst>
              <a:ext uri="{FF2B5EF4-FFF2-40B4-BE49-F238E27FC236}">
                <a16:creationId xmlns:a16="http://schemas.microsoft.com/office/drawing/2014/main" id="{1313AA46-4D8D-7646-9BE9-927A9BC3FB2A}"/>
              </a:ext>
            </a:extLst>
          </p:cNvPr>
          <p:cNvSpPr>
            <a:spLocks noGrp="1"/>
          </p:cNvSpPr>
          <p:nvPr>
            <p:ph type="body" sz="quarter" idx="17" hasCustomPrompt="1"/>
          </p:nvPr>
        </p:nvSpPr>
        <p:spPr>
          <a:xfrm>
            <a:off x="4766687" y="708831"/>
            <a:ext cx="3573023" cy="3725838"/>
          </a:xfrm>
        </p:spPr>
        <p:txBody>
          <a:bodyPr anchor="ctr"/>
          <a:lstStyle>
            <a:lvl1pPr algn="l">
              <a:defRPr sz="4000" b="0" i="0" baseline="0">
                <a:solidFill>
                  <a:schemeClr val="accent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and picture</a:t>
            </a:r>
          </a:p>
        </p:txBody>
      </p:sp>
    </p:spTree>
    <p:extLst>
      <p:ext uri="{BB962C8B-B14F-4D97-AF65-F5344CB8AC3E}">
        <p14:creationId xmlns:p14="http://schemas.microsoft.com/office/powerpoint/2010/main" val="4220578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g Statement and Picture Right Light">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B31606CB-74A3-9449-84D4-5DB6AF0B1FA1}"/>
              </a:ext>
            </a:extLst>
          </p:cNvPr>
          <p:cNvSpPr>
            <a:spLocks noGrp="1"/>
          </p:cNvSpPr>
          <p:nvPr>
            <p:ph type="pic" sz="quarter" idx="16" hasCustomPrompt="1"/>
          </p:nvPr>
        </p:nvSpPr>
        <p:spPr>
          <a:xfrm>
            <a:off x="4742597" y="0"/>
            <a:ext cx="4401404" cy="5143500"/>
          </a:xfrm>
          <a:solidFill>
            <a:schemeClr val="bg1">
              <a:lumMod val="95000"/>
            </a:schemeClr>
          </a:solidFill>
        </p:spPr>
        <p:txBody>
          <a:bodyPr/>
          <a:lstStyle>
            <a:lvl1pPr marL="0" marR="0" indent="0" algn="ctr" defTabSz="914377" rtl="0" eaLnBrk="1" fontAlgn="auto" latinLnBrk="0" hangingPunct="1">
              <a:lnSpc>
                <a:spcPct val="90000"/>
              </a:lnSpc>
              <a:spcBef>
                <a:spcPts val="1000"/>
              </a:spcBef>
              <a:spcAft>
                <a:spcPts val="0"/>
              </a:spcAft>
              <a:buClrTx/>
              <a:buSzTx/>
              <a:buFont typeface="Arial"/>
              <a:buNone/>
              <a:tabLst/>
              <a:defRPr>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a:buNone/>
              <a:tabLst/>
              <a:defRPr/>
            </a:pPr>
            <a:r>
              <a:rPr lang="en-US" dirty="0"/>
              <a:t>Click to add picture</a:t>
            </a:r>
          </a:p>
        </p:txBody>
      </p:sp>
      <p:sp>
        <p:nvSpPr>
          <p:cNvPr id="17" name="Text Placeholder 18">
            <a:extLst>
              <a:ext uri="{FF2B5EF4-FFF2-40B4-BE49-F238E27FC236}">
                <a16:creationId xmlns:a16="http://schemas.microsoft.com/office/drawing/2014/main" id="{BDC1FB16-F376-BF49-A037-C7C91E377CD3}"/>
              </a:ext>
            </a:extLst>
          </p:cNvPr>
          <p:cNvSpPr>
            <a:spLocks noGrp="1"/>
          </p:cNvSpPr>
          <p:nvPr>
            <p:ph type="body" sz="quarter" idx="14" hasCustomPrompt="1"/>
          </p:nvPr>
        </p:nvSpPr>
        <p:spPr>
          <a:xfrm>
            <a:off x="807910" y="708831"/>
            <a:ext cx="3573023" cy="3725838"/>
          </a:xfrm>
        </p:spPr>
        <p:txBody>
          <a:bodyPr anchor="ctr"/>
          <a:lstStyle>
            <a:lvl1pPr algn="l">
              <a:defRPr sz="4000" b="0" i="0" baseline="0">
                <a:solidFill>
                  <a:schemeClr val="accent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and picture</a:t>
            </a:r>
          </a:p>
        </p:txBody>
      </p:sp>
      <p:sp>
        <p:nvSpPr>
          <p:cNvPr id="12" name="Rectangle 11">
            <a:extLst>
              <a:ext uri="{FF2B5EF4-FFF2-40B4-BE49-F238E27FC236}">
                <a16:creationId xmlns:a16="http://schemas.microsoft.com/office/drawing/2014/main" id="{32801155-BD05-864A-A0D7-8A66460F5D9E}"/>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2909750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icture Right and 3 Taking Points Dark">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B31606CB-74A3-9449-84D4-5DB6AF0B1FA1}"/>
              </a:ext>
            </a:extLst>
          </p:cNvPr>
          <p:cNvSpPr>
            <a:spLocks noGrp="1"/>
          </p:cNvSpPr>
          <p:nvPr>
            <p:ph type="pic" sz="quarter" idx="16" hasCustomPrompt="1"/>
          </p:nvPr>
        </p:nvSpPr>
        <p:spPr>
          <a:xfrm>
            <a:off x="4742597" y="0"/>
            <a:ext cx="4401404" cy="5143500"/>
          </a:xfrm>
          <a:solidFill>
            <a:schemeClr val="accent1"/>
          </a:solidFill>
        </p:spPr>
        <p:txBody>
          <a:bodyPr/>
          <a:lstStyle>
            <a:lvl1pPr marL="0" marR="0" indent="0" algn="ctr" defTabSz="914377" rtl="0" eaLnBrk="1" fontAlgn="auto" latinLnBrk="0" hangingPunct="1">
              <a:lnSpc>
                <a:spcPct val="90000"/>
              </a:lnSpc>
              <a:spcBef>
                <a:spcPts val="1000"/>
              </a:spcBef>
              <a:spcAft>
                <a:spcPts val="0"/>
              </a:spcAft>
              <a:buClrTx/>
              <a:buSzTx/>
              <a:buFont typeface="Arial"/>
              <a:buNone/>
              <a:tabLst/>
              <a:defRPr>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a:buNone/>
              <a:tabLst/>
              <a:defRPr/>
            </a:pPr>
            <a:r>
              <a:rPr lang="en-US" dirty="0"/>
              <a:t>Click to add picture</a:t>
            </a:r>
          </a:p>
        </p:txBody>
      </p:sp>
      <p:sp>
        <p:nvSpPr>
          <p:cNvPr id="29" name="Text Placeholder 18">
            <a:extLst>
              <a:ext uri="{FF2B5EF4-FFF2-40B4-BE49-F238E27FC236}">
                <a16:creationId xmlns:a16="http://schemas.microsoft.com/office/drawing/2014/main" id="{AE88C1A9-3561-3243-841E-435FCFE5F87E}"/>
              </a:ext>
            </a:extLst>
          </p:cNvPr>
          <p:cNvSpPr>
            <a:spLocks noGrp="1"/>
          </p:cNvSpPr>
          <p:nvPr>
            <p:ph type="body" sz="quarter" idx="15" hasCustomPrompt="1"/>
          </p:nvPr>
        </p:nvSpPr>
        <p:spPr>
          <a:xfrm>
            <a:off x="688271" y="708831"/>
            <a:ext cx="3593492" cy="365708"/>
          </a:xfrm>
        </p:spPr>
        <p:txBody>
          <a:bodyPr anchor="t"/>
          <a:lstStyle>
            <a:lvl1pPr algn="l">
              <a:defRPr sz="2400" b="1" i="0" baseline="0">
                <a:solidFill>
                  <a:schemeClr val="bg1"/>
                </a:solidFill>
                <a:latin typeface="Roboto" charset="0"/>
                <a:ea typeface="Roboto" charset="0"/>
                <a:cs typeface="Roboto" charset="0"/>
              </a:defRPr>
            </a:lvl1pPr>
          </a:lstStyle>
          <a:p>
            <a:pPr lvl="0"/>
            <a:r>
              <a:rPr lang="en-US" dirty="0"/>
              <a:t>Talking Point</a:t>
            </a:r>
          </a:p>
        </p:txBody>
      </p:sp>
      <p:sp>
        <p:nvSpPr>
          <p:cNvPr id="30" name="Text Placeholder 18">
            <a:extLst>
              <a:ext uri="{FF2B5EF4-FFF2-40B4-BE49-F238E27FC236}">
                <a16:creationId xmlns:a16="http://schemas.microsoft.com/office/drawing/2014/main" id="{B3AF23D8-DFA2-2042-86DB-37AB02B883F4}"/>
              </a:ext>
            </a:extLst>
          </p:cNvPr>
          <p:cNvSpPr>
            <a:spLocks noGrp="1"/>
          </p:cNvSpPr>
          <p:nvPr>
            <p:ph type="body" sz="quarter" idx="17" hasCustomPrompt="1"/>
          </p:nvPr>
        </p:nvSpPr>
        <p:spPr>
          <a:xfrm>
            <a:off x="688271" y="1202935"/>
            <a:ext cx="3593492" cy="515619"/>
          </a:xfrm>
        </p:spPr>
        <p:txBody>
          <a:bodyPr anchor="t"/>
          <a:lstStyle>
            <a:lvl1pPr algn="l">
              <a:defRPr sz="1200" b="0" i="0" baseline="0">
                <a:solidFill>
                  <a:schemeClr val="bg1"/>
                </a:solidFill>
                <a:latin typeface="Roboto Light" charset="0"/>
                <a:ea typeface="Roboto Light" charset="0"/>
                <a:cs typeface="Roboto Light" charset="0"/>
              </a:defRPr>
            </a:lvl1pPr>
          </a:lstStyle>
          <a:p>
            <a:pPr lvl="0"/>
            <a:r>
              <a:rPr lang="en-US" dirty="0"/>
              <a:t>Text for Talking Point</a:t>
            </a:r>
          </a:p>
        </p:txBody>
      </p:sp>
      <p:sp>
        <p:nvSpPr>
          <p:cNvPr id="31" name="Text Placeholder 18">
            <a:extLst>
              <a:ext uri="{FF2B5EF4-FFF2-40B4-BE49-F238E27FC236}">
                <a16:creationId xmlns:a16="http://schemas.microsoft.com/office/drawing/2014/main" id="{CFFD3348-6E78-6C4C-8607-8779A3A521EE}"/>
              </a:ext>
            </a:extLst>
          </p:cNvPr>
          <p:cNvSpPr>
            <a:spLocks noGrp="1"/>
          </p:cNvSpPr>
          <p:nvPr>
            <p:ph type="body" sz="quarter" idx="18" hasCustomPrompt="1"/>
          </p:nvPr>
        </p:nvSpPr>
        <p:spPr>
          <a:xfrm>
            <a:off x="688271" y="2066889"/>
            <a:ext cx="3593492" cy="365708"/>
          </a:xfrm>
        </p:spPr>
        <p:txBody>
          <a:bodyPr anchor="t"/>
          <a:lstStyle>
            <a:lvl1pPr algn="l">
              <a:defRPr sz="2400" b="1" i="0" baseline="0">
                <a:solidFill>
                  <a:schemeClr val="bg1"/>
                </a:solidFill>
                <a:latin typeface="Roboto" charset="0"/>
                <a:ea typeface="Roboto" charset="0"/>
                <a:cs typeface="Roboto" charset="0"/>
              </a:defRPr>
            </a:lvl1pPr>
          </a:lstStyle>
          <a:p>
            <a:pPr lvl="0"/>
            <a:r>
              <a:rPr lang="en-US" dirty="0"/>
              <a:t>Talking Point</a:t>
            </a:r>
          </a:p>
        </p:txBody>
      </p:sp>
      <p:sp>
        <p:nvSpPr>
          <p:cNvPr id="32" name="Text Placeholder 18">
            <a:extLst>
              <a:ext uri="{FF2B5EF4-FFF2-40B4-BE49-F238E27FC236}">
                <a16:creationId xmlns:a16="http://schemas.microsoft.com/office/drawing/2014/main" id="{0FCBC48F-E2BC-BA4E-AAC1-0E0825CD6797}"/>
              </a:ext>
            </a:extLst>
          </p:cNvPr>
          <p:cNvSpPr>
            <a:spLocks noGrp="1"/>
          </p:cNvSpPr>
          <p:nvPr>
            <p:ph type="body" sz="quarter" idx="19" hasCustomPrompt="1"/>
          </p:nvPr>
        </p:nvSpPr>
        <p:spPr>
          <a:xfrm>
            <a:off x="688271" y="2560993"/>
            <a:ext cx="3593492" cy="515619"/>
          </a:xfrm>
        </p:spPr>
        <p:txBody>
          <a:bodyPr anchor="t"/>
          <a:lstStyle>
            <a:lvl1pPr algn="l">
              <a:defRPr sz="1200" b="0" i="0" baseline="0">
                <a:solidFill>
                  <a:schemeClr val="bg1"/>
                </a:solidFill>
                <a:latin typeface="Roboto Light" charset="0"/>
                <a:ea typeface="Roboto Light" charset="0"/>
                <a:cs typeface="Roboto Light" charset="0"/>
              </a:defRPr>
            </a:lvl1pPr>
          </a:lstStyle>
          <a:p>
            <a:pPr lvl="0"/>
            <a:r>
              <a:rPr lang="en-US" dirty="0"/>
              <a:t>Text for Talking Point</a:t>
            </a:r>
          </a:p>
        </p:txBody>
      </p:sp>
      <p:sp>
        <p:nvSpPr>
          <p:cNvPr id="33" name="Text Placeholder 18">
            <a:extLst>
              <a:ext uri="{FF2B5EF4-FFF2-40B4-BE49-F238E27FC236}">
                <a16:creationId xmlns:a16="http://schemas.microsoft.com/office/drawing/2014/main" id="{D02AD079-D021-4146-BBCB-7BC56D29E625}"/>
              </a:ext>
            </a:extLst>
          </p:cNvPr>
          <p:cNvSpPr>
            <a:spLocks noGrp="1"/>
          </p:cNvSpPr>
          <p:nvPr>
            <p:ph type="body" sz="quarter" idx="20" hasCustomPrompt="1"/>
          </p:nvPr>
        </p:nvSpPr>
        <p:spPr>
          <a:xfrm>
            <a:off x="688271" y="3424948"/>
            <a:ext cx="3593492" cy="365708"/>
          </a:xfrm>
        </p:spPr>
        <p:txBody>
          <a:bodyPr anchor="t"/>
          <a:lstStyle>
            <a:lvl1pPr algn="l">
              <a:defRPr sz="2400" b="1" i="0" baseline="0">
                <a:solidFill>
                  <a:schemeClr val="bg1"/>
                </a:solidFill>
                <a:latin typeface="Roboto" charset="0"/>
                <a:ea typeface="Roboto" charset="0"/>
                <a:cs typeface="Roboto" charset="0"/>
              </a:defRPr>
            </a:lvl1pPr>
          </a:lstStyle>
          <a:p>
            <a:pPr lvl="0"/>
            <a:r>
              <a:rPr lang="en-US" dirty="0"/>
              <a:t>Talking Point</a:t>
            </a:r>
          </a:p>
        </p:txBody>
      </p:sp>
      <p:sp>
        <p:nvSpPr>
          <p:cNvPr id="34" name="Text Placeholder 18">
            <a:extLst>
              <a:ext uri="{FF2B5EF4-FFF2-40B4-BE49-F238E27FC236}">
                <a16:creationId xmlns:a16="http://schemas.microsoft.com/office/drawing/2014/main" id="{A74FB53F-DCAE-CC49-9A6E-69890D92D0D8}"/>
              </a:ext>
            </a:extLst>
          </p:cNvPr>
          <p:cNvSpPr>
            <a:spLocks noGrp="1"/>
          </p:cNvSpPr>
          <p:nvPr>
            <p:ph type="body" sz="quarter" idx="21" hasCustomPrompt="1"/>
          </p:nvPr>
        </p:nvSpPr>
        <p:spPr>
          <a:xfrm>
            <a:off x="688271" y="3919051"/>
            <a:ext cx="3593492" cy="515619"/>
          </a:xfrm>
        </p:spPr>
        <p:txBody>
          <a:bodyPr anchor="t"/>
          <a:lstStyle>
            <a:lvl1pPr algn="l">
              <a:defRPr sz="1200" b="0" i="0" baseline="0">
                <a:solidFill>
                  <a:schemeClr val="bg1"/>
                </a:solidFill>
                <a:latin typeface="Roboto Light" charset="0"/>
                <a:ea typeface="Roboto Light" charset="0"/>
                <a:cs typeface="Roboto Light" charset="0"/>
              </a:defRPr>
            </a:lvl1pPr>
          </a:lstStyle>
          <a:p>
            <a:pPr lvl="0"/>
            <a:r>
              <a:rPr lang="en-US" dirty="0"/>
              <a:t>Text for Talking Point</a:t>
            </a:r>
          </a:p>
        </p:txBody>
      </p:sp>
      <p:sp>
        <p:nvSpPr>
          <p:cNvPr id="22" name="Rectangle 21">
            <a:extLst>
              <a:ext uri="{FF2B5EF4-FFF2-40B4-BE49-F238E27FC236}">
                <a16:creationId xmlns:a16="http://schemas.microsoft.com/office/drawing/2014/main" id="{4149A81F-503C-A747-A5E8-60F4C7F19323}"/>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bg1"/>
                </a:solidFill>
                <a:latin typeface="Roboto Light" panose="02000000000000000000" pitchFamily="2" charset="0"/>
                <a:ea typeface="Roboto Light" panose="02000000000000000000" pitchFamily="2" charset="0"/>
              </a:rPr>
              <a:t>‹#›</a:t>
            </a:fld>
            <a:r>
              <a:rPr lang="en-US" sz="800" dirty="0">
                <a:solidFill>
                  <a:schemeClr val="bg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3898635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icture Left and 3 Taking Points Dark">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B31606CB-74A3-9449-84D4-5DB6AF0B1FA1}"/>
              </a:ext>
            </a:extLst>
          </p:cNvPr>
          <p:cNvSpPr>
            <a:spLocks noGrp="1"/>
          </p:cNvSpPr>
          <p:nvPr>
            <p:ph type="pic" sz="quarter" idx="16" hasCustomPrompt="1"/>
          </p:nvPr>
        </p:nvSpPr>
        <p:spPr>
          <a:xfrm>
            <a:off x="0" y="0"/>
            <a:ext cx="4401404" cy="5143500"/>
          </a:xfrm>
          <a:solidFill>
            <a:schemeClr val="accent1"/>
          </a:solidFill>
        </p:spPr>
        <p:txBody>
          <a:bodyPr/>
          <a:lstStyle>
            <a:lvl1pPr marL="0" marR="0" indent="0" algn="ctr" defTabSz="914377" rtl="0" eaLnBrk="1" fontAlgn="auto" latinLnBrk="0" hangingPunct="1">
              <a:lnSpc>
                <a:spcPct val="90000"/>
              </a:lnSpc>
              <a:spcBef>
                <a:spcPts val="1000"/>
              </a:spcBef>
              <a:spcAft>
                <a:spcPts val="0"/>
              </a:spcAft>
              <a:buClrTx/>
              <a:buSzTx/>
              <a:buFont typeface="Arial"/>
              <a:buNone/>
              <a:tabLst/>
              <a:defRPr>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a:buNone/>
              <a:tabLst/>
              <a:defRPr/>
            </a:pPr>
            <a:r>
              <a:rPr lang="en-US" dirty="0"/>
              <a:t>Click to add picture</a:t>
            </a:r>
          </a:p>
        </p:txBody>
      </p:sp>
      <p:grpSp>
        <p:nvGrpSpPr>
          <p:cNvPr id="16" name="Picture 5">
            <a:extLst>
              <a:ext uri="{FF2B5EF4-FFF2-40B4-BE49-F238E27FC236}">
                <a16:creationId xmlns:a16="http://schemas.microsoft.com/office/drawing/2014/main" id="{02A6DFBB-21D4-794C-98B3-DFFB27E61792}"/>
              </a:ext>
            </a:extLst>
          </p:cNvPr>
          <p:cNvGrpSpPr>
            <a:grpSpLocks noChangeAspect="1"/>
          </p:cNvGrpSpPr>
          <p:nvPr userDrawn="1"/>
        </p:nvGrpSpPr>
        <p:grpSpPr>
          <a:xfrm>
            <a:off x="7502618" y="4560127"/>
            <a:ext cx="1641383" cy="583375"/>
            <a:chOff x="3888091" y="2328677"/>
            <a:chExt cx="2051727" cy="729219"/>
          </a:xfrm>
          <a:solidFill>
            <a:schemeClr val="bg1"/>
          </a:solidFill>
        </p:grpSpPr>
        <p:sp>
          <p:nvSpPr>
            <p:cNvPr id="17" name="Freeform 16">
              <a:extLst>
                <a:ext uri="{FF2B5EF4-FFF2-40B4-BE49-F238E27FC236}">
                  <a16:creationId xmlns:a16="http://schemas.microsoft.com/office/drawing/2014/main" id="{8892F4D5-B580-744B-8DDC-DADB961787F3}"/>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18" name="Freeform 17">
              <a:extLst>
                <a:ext uri="{FF2B5EF4-FFF2-40B4-BE49-F238E27FC236}">
                  <a16:creationId xmlns:a16="http://schemas.microsoft.com/office/drawing/2014/main" id="{FB5DE981-F0FF-024E-8277-4A9AFA2720F6}"/>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19" name="Freeform 18">
              <a:extLst>
                <a:ext uri="{FF2B5EF4-FFF2-40B4-BE49-F238E27FC236}">
                  <a16:creationId xmlns:a16="http://schemas.microsoft.com/office/drawing/2014/main" id="{A679347B-0A14-9E40-A754-53F6139DA829}"/>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20" name="Freeform 19">
              <a:extLst>
                <a:ext uri="{FF2B5EF4-FFF2-40B4-BE49-F238E27FC236}">
                  <a16:creationId xmlns:a16="http://schemas.microsoft.com/office/drawing/2014/main" id="{B9A98DA3-D871-C540-960F-B44102F84B6C}"/>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21" name="Freeform 20">
              <a:extLst>
                <a:ext uri="{FF2B5EF4-FFF2-40B4-BE49-F238E27FC236}">
                  <a16:creationId xmlns:a16="http://schemas.microsoft.com/office/drawing/2014/main" id="{F1157AA3-58F1-9D46-BAE2-12A23EAC970B}"/>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
        <p:nvSpPr>
          <p:cNvPr id="22" name="Text Placeholder 18">
            <a:extLst>
              <a:ext uri="{FF2B5EF4-FFF2-40B4-BE49-F238E27FC236}">
                <a16:creationId xmlns:a16="http://schemas.microsoft.com/office/drawing/2014/main" id="{8FB17D18-F923-894A-9883-6D49F0BA208D}"/>
              </a:ext>
            </a:extLst>
          </p:cNvPr>
          <p:cNvSpPr>
            <a:spLocks noGrp="1"/>
          </p:cNvSpPr>
          <p:nvPr>
            <p:ph type="body" sz="quarter" idx="22" hasCustomPrompt="1"/>
          </p:nvPr>
        </p:nvSpPr>
        <p:spPr>
          <a:xfrm>
            <a:off x="4862237" y="708831"/>
            <a:ext cx="3593492" cy="365708"/>
          </a:xfrm>
        </p:spPr>
        <p:txBody>
          <a:bodyPr anchor="t"/>
          <a:lstStyle>
            <a:lvl1pPr algn="l">
              <a:defRPr sz="2400" b="1" i="0" baseline="0">
                <a:solidFill>
                  <a:schemeClr val="bg1"/>
                </a:solidFill>
                <a:latin typeface="Roboto" charset="0"/>
                <a:ea typeface="Roboto" charset="0"/>
                <a:cs typeface="Roboto" charset="0"/>
              </a:defRPr>
            </a:lvl1pPr>
          </a:lstStyle>
          <a:p>
            <a:pPr lvl="0"/>
            <a:r>
              <a:rPr lang="en-US" dirty="0"/>
              <a:t>Talking Point</a:t>
            </a:r>
          </a:p>
        </p:txBody>
      </p:sp>
      <p:sp>
        <p:nvSpPr>
          <p:cNvPr id="24" name="Text Placeholder 18">
            <a:extLst>
              <a:ext uri="{FF2B5EF4-FFF2-40B4-BE49-F238E27FC236}">
                <a16:creationId xmlns:a16="http://schemas.microsoft.com/office/drawing/2014/main" id="{FE82829B-1483-234E-87DE-3348D9A0B8F2}"/>
              </a:ext>
            </a:extLst>
          </p:cNvPr>
          <p:cNvSpPr>
            <a:spLocks noGrp="1"/>
          </p:cNvSpPr>
          <p:nvPr>
            <p:ph type="body" sz="quarter" idx="23" hasCustomPrompt="1"/>
          </p:nvPr>
        </p:nvSpPr>
        <p:spPr>
          <a:xfrm>
            <a:off x="4862237" y="1202935"/>
            <a:ext cx="3593492" cy="515619"/>
          </a:xfrm>
        </p:spPr>
        <p:txBody>
          <a:bodyPr anchor="t"/>
          <a:lstStyle>
            <a:lvl1pPr algn="l">
              <a:defRPr sz="1200" b="0" i="0" baseline="0">
                <a:solidFill>
                  <a:schemeClr val="bg1"/>
                </a:solidFill>
                <a:latin typeface="Roboto Light" charset="0"/>
                <a:ea typeface="Roboto Light" charset="0"/>
                <a:cs typeface="Roboto Light" charset="0"/>
              </a:defRPr>
            </a:lvl1pPr>
          </a:lstStyle>
          <a:p>
            <a:pPr lvl="0"/>
            <a:r>
              <a:rPr lang="en-US" dirty="0"/>
              <a:t>Text for Talking Point</a:t>
            </a:r>
          </a:p>
        </p:txBody>
      </p:sp>
      <p:sp>
        <p:nvSpPr>
          <p:cNvPr id="25" name="Text Placeholder 18">
            <a:extLst>
              <a:ext uri="{FF2B5EF4-FFF2-40B4-BE49-F238E27FC236}">
                <a16:creationId xmlns:a16="http://schemas.microsoft.com/office/drawing/2014/main" id="{B0F4AEA2-5772-CA47-95B4-400039A86103}"/>
              </a:ext>
            </a:extLst>
          </p:cNvPr>
          <p:cNvSpPr>
            <a:spLocks noGrp="1"/>
          </p:cNvSpPr>
          <p:nvPr>
            <p:ph type="body" sz="quarter" idx="24" hasCustomPrompt="1"/>
          </p:nvPr>
        </p:nvSpPr>
        <p:spPr>
          <a:xfrm>
            <a:off x="4862237" y="2066889"/>
            <a:ext cx="3593492" cy="365708"/>
          </a:xfrm>
        </p:spPr>
        <p:txBody>
          <a:bodyPr anchor="t"/>
          <a:lstStyle>
            <a:lvl1pPr algn="l">
              <a:defRPr sz="2400" b="1" i="0" baseline="0">
                <a:solidFill>
                  <a:schemeClr val="bg1"/>
                </a:solidFill>
                <a:latin typeface="Roboto" charset="0"/>
                <a:ea typeface="Roboto" charset="0"/>
                <a:cs typeface="Roboto" charset="0"/>
              </a:defRPr>
            </a:lvl1pPr>
          </a:lstStyle>
          <a:p>
            <a:pPr lvl="0"/>
            <a:r>
              <a:rPr lang="en-US" dirty="0"/>
              <a:t>Talking Point</a:t>
            </a:r>
          </a:p>
        </p:txBody>
      </p:sp>
      <p:sp>
        <p:nvSpPr>
          <p:cNvPr id="26" name="Text Placeholder 18">
            <a:extLst>
              <a:ext uri="{FF2B5EF4-FFF2-40B4-BE49-F238E27FC236}">
                <a16:creationId xmlns:a16="http://schemas.microsoft.com/office/drawing/2014/main" id="{2199EAE0-7857-5E4A-911D-356F3C2506CD}"/>
              </a:ext>
            </a:extLst>
          </p:cNvPr>
          <p:cNvSpPr>
            <a:spLocks noGrp="1"/>
          </p:cNvSpPr>
          <p:nvPr>
            <p:ph type="body" sz="quarter" idx="25" hasCustomPrompt="1"/>
          </p:nvPr>
        </p:nvSpPr>
        <p:spPr>
          <a:xfrm>
            <a:off x="4862237" y="2560993"/>
            <a:ext cx="3593492" cy="515619"/>
          </a:xfrm>
        </p:spPr>
        <p:txBody>
          <a:bodyPr anchor="t"/>
          <a:lstStyle>
            <a:lvl1pPr algn="l">
              <a:defRPr sz="1200" b="0" i="0" baseline="0">
                <a:solidFill>
                  <a:schemeClr val="bg1"/>
                </a:solidFill>
                <a:latin typeface="Roboto Light" charset="0"/>
                <a:ea typeface="Roboto Light" charset="0"/>
                <a:cs typeface="Roboto Light" charset="0"/>
              </a:defRPr>
            </a:lvl1pPr>
          </a:lstStyle>
          <a:p>
            <a:pPr lvl="0"/>
            <a:r>
              <a:rPr lang="en-US" dirty="0"/>
              <a:t>Text for Talking Point</a:t>
            </a:r>
          </a:p>
        </p:txBody>
      </p:sp>
      <p:sp>
        <p:nvSpPr>
          <p:cNvPr id="27" name="Text Placeholder 18">
            <a:extLst>
              <a:ext uri="{FF2B5EF4-FFF2-40B4-BE49-F238E27FC236}">
                <a16:creationId xmlns:a16="http://schemas.microsoft.com/office/drawing/2014/main" id="{4B62E9CD-4021-344D-91C1-7F5630DE69F4}"/>
              </a:ext>
            </a:extLst>
          </p:cNvPr>
          <p:cNvSpPr>
            <a:spLocks noGrp="1"/>
          </p:cNvSpPr>
          <p:nvPr>
            <p:ph type="body" sz="quarter" idx="26" hasCustomPrompt="1"/>
          </p:nvPr>
        </p:nvSpPr>
        <p:spPr>
          <a:xfrm>
            <a:off x="4862237" y="3424948"/>
            <a:ext cx="3593492" cy="365708"/>
          </a:xfrm>
        </p:spPr>
        <p:txBody>
          <a:bodyPr anchor="t"/>
          <a:lstStyle>
            <a:lvl1pPr algn="l">
              <a:defRPr sz="2400" b="1" i="0" baseline="0">
                <a:solidFill>
                  <a:schemeClr val="bg1"/>
                </a:solidFill>
                <a:latin typeface="Roboto" charset="0"/>
                <a:ea typeface="Roboto" charset="0"/>
                <a:cs typeface="Roboto" charset="0"/>
              </a:defRPr>
            </a:lvl1pPr>
          </a:lstStyle>
          <a:p>
            <a:pPr lvl="0"/>
            <a:r>
              <a:rPr lang="en-US" dirty="0"/>
              <a:t>Talking Point</a:t>
            </a:r>
          </a:p>
        </p:txBody>
      </p:sp>
      <p:sp>
        <p:nvSpPr>
          <p:cNvPr id="28" name="Text Placeholder 18">
            <a:extLst>
              <a:ext uri="{FF2B5EF4-FFF2-40B4-BE49-F238E27FC236}">
                <a16:creationId xmlns:a16="http://schemas.microsoft.com/office/drawing/2014/main" id="{595FC51A-3584-D04C-9E0F-4849500A0541}"/>
              </a:ext>
            </a:extLst>
          </p:cNvPr>
          <p:cNvSpPr>
            <a:spLocks noGrp="1"/>
          </p:cNvSpPr>
          <p:nvPr>
            <p:ph type="body" sz="quarter" idx="27" hasCustomPrompt="1"/>
          </p:nvPr>
        </p:nvSpPr>
        <p:spPr>
          <a:xfrm>
            <a:off x="4862237" y="3919051"/>
            <a:ext cx="3593492" cy="515619"/>
          </a:xfrm>
        </p:spPr>
        <p:txBody>
          <a:bodyPr anchor="t"/>
          <a:lstStyle>
            <a:lvl1pPr algn="l">
              <a:defRPr sz="1200" b="0" i="0" baseline="0">
                <a:solidFill>
                  <a:schemeClr val="bg1"/>
                </a:solidFill>
                <a:latin typeface="Roboto Light" charset="0"/>
                <a:ea typeface="Roboto Light" charset="0"/>
                <a:cs typeface="Roboto Light" charset="0"/>
              </a:defRPr>
            </a:lvl1pPr>
          </a:lstStyle>
          <a:p>
            <a:pPr lvl="0"/>
            <a:r>
              <a:rPr lang="en-US" dirty="0"/>
              <a:t>Text for Talking Point</a:t>
            </a:r>
          </a:p>
        </p:txBody>
      </p:sp>
    </p:spTree>
    <p:extLst>
      <p:ext uri="{BB962C8B-B14F-4D97-AF65-F5344CB8AC3E}">
        <p14:creationId xmlns:p14="http://schemas.microsoft.com/office/powerpoint/2010/main" val="305854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ig Statement and Picture Left Dark">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B3C6C4D-47D5-BD48-A959-D68E622D5CA2}"/>
              </a:ext>
            </a:extLst>
          </p:cNvPr>
          <p:cNvSpPr>
            <a:spLocks noGrp="1"/>
          </p:cNvSpPr>
          <p:nvPr>
            <p:ph type="pic" sz="quarter" idx="16" hasCustomPrompt="1"/>
          </p:nvPr>
        </p:nvSpPr>
        <p:spPr>
          <a:xfrm>
            <a:off x="1" y="0"/>
            <a:ext cx="4401404" cy="5143500"/>
          </a:xfrm>
        </p:spPr>
        <p:txBody>
          <a:bodyPr/>
          <a:lstStyle>
            <a:lvl1pPr marL="0" marR="0" indent="0" algn="ctr" defTabSz="914377" rtl="0" eaLnBrk="1" fontAlgn="auto" latinLnBrk="0" hangingPunct="1">
              <a:lnSpc>
                <a:spcPct val="90000"/>
              </a:lnSpc>
              <a:spcBef>
                <a:spcPts val="1000"/>
              </a:spcBef>
              <a:spcAft>
                <a:spcPts val="0"/>
              </a:spcAft>
              <a:buClrTx/>
              <a:buSzTx/>
              <a:buFont typeface="Arial"/>
              <a:buNone/>
              <a:tabLst/>
              <a:defRPr>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a:buNone/>
              <a:tabLst/>
              <a:defRPr/>
            </a:pPr>
            <a:r>
              <a:rPr lang="en-US" dirty="0"/>
              <a:t>Click to add picture</a:t>
            </a:r>
          </a:p>
        </p:txBody>
      </p:sp>
      <p:sp>
        <p:nvSpPr>
          <p:cNvPr id="10" name="Text Placeholder 18">
            <a:extLst>
              <a:ext uri="{FF2B5EF4-FFF2-40B4-BE49-F238E27FC236}">
                <a16:creationId xmlns:a16="http://schemas.microsoft.com/office/drawing/2014/main" id="{04F2D441-A22E-354C-9CD2-C75D5B3614E5}"/>
              </a:ext>
            </a:extLst>
          </p:cNvPr>
          <p:cNvSpPr>
            <a:spLocks noGrp="1"/>
          </p:cNvSpPr>
          <p:nvPr>
            <p:ph type="body" sz="quarter" idx="14" hasCustomPrompt="1"/>
          </p:nvPr>
        </p:nvSpPr>
        <p:spPr>
          <a:xfrm>
            <a:off x="4892218" y="708831"/>
            <a:ext cx="3573023" cy="3725838"/>
          </a:xfrm>
        </p:spPr>
        <p:txBody>
          <a:bodyPr anchor="ctr"/>
          <a:lstStyle>
            <a:lvl1pPr algn="l">
              <a:defRPr sz="4000" b="0" i="0" baseline="0">
                <a:solidFill>
                  <a:schemeClr val="bg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and picture.</a:t>
            </a:r>
          </a:p>
        </p:txBody>
      </p:sp>
      <p:grpSp>
        <p:nvGrpSpPr>
          <p:cNvPr id="5" name="Picture 5">
            <a:extLst>
              <a:ext uri="{FF2B5EF4-FFF2-40B4-BE49-F238E27FC236}">
                <a16:creationId xmlns:a16="http://schemas.microsoft.com/office/drawing/2014/main" id="{8DDB5345-3E2E-E64C-8027-048E703DCFAC}"/>
              </a:ext>
            </a:extLst>
          </p:cNvPr>
          <p:cNvGrpSpPr>
            <a:grpSpLocks noChangeAspect="1"/>
          </p:cNvGrpSpPr>
          <p:nvPr userDrawn="1"/>
        </p:nvGrpSpPr>
        <p:grpSpPr>
          <a:xfrm>
            <a:off x="7502618" y="4560127"/>
            <a:ext cx="1641383" cy="583375"/>
            <a:chOff x="3888091" y="2328677"/>
            <a:chExt cx="2051727" cy="729219"/>
          </a:xfrm>
          <a:solidFill>
            <a:schemeClr val="accent1"/>
          </a:solidFill>
        </p:grpSpPr>
        <p:sp>
          <p:nvSpPr>
            <p:cNvPr id="6" name="Freeform 5">
              <a:extLst>
                <a:ext uri="{FF2B5EF4-FFF2-40B4-BE49-F238E27FC236}">
                  <a16:creationId xmlns:a16="http://schemas.microsoft.com/office/drawing/2014/main" id="{4BDF378C-FC4F-BA4D-8B6D-740E11A36B9B}"/>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7" name="Freeform 6">
              <a:extLst>
                <a:ext uri="{FF2B5EF4-FFF2-40B4-BE49-F238E27FC236}">
                  <a16:creationId xmlns:a16="http://schemas.microsoft.com/office/drawing/2014/main" id="{9631A8F7-E7CB-4543-9C76-50C9C8173609}"/>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8" name="Freeform 7">
              <a:extLst>
                <a:ext uri="{FF2B5EF4-FFF2-40B4-BE49-F238E27FC236}">
                  <a16:creationId xmlns:a16="http://schemas.microsoft.com/office/drawing/2014/main" id="{058B7389-21F4-934B-A023-F2A2605FBA1E}"/>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9" name="Freeform 8">
              <a:extLst>
                <a:ext uri="{FF2B5EF4-FFF2-40B4-BE49-F238E27FC236}">
                  <a16:creationId xmlns:a16="http://schemas.microsoft.com/office/drawing/2014/main" id="{1D770362-9026-1D47-BFFE-CA7DAE9153F4}"/>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11" name="Freeform 10">
              <a:extLst>
                <a:ext uri="{FF2B5EF4-FFF2-40B4-BE49-F238E27FC236}">
                  <a16:creationId xmlns:a16="http://schemas.microsoft.com/office/drawing/2014/main" id="{DB29807A-06A5-F240-ACF7-8D89C62E19BD}"/>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grpSp>
        <p:nvGrpSpPr>
          <p:cNvPr id="30" name="Picture 5">
            <a:extLst>
              <a:ext uri="{FF2B5EF4-FFF2-40B4-BE49-F238E27FC236}">
                <a16:creationId xmlns:a16="http://schemas.microsoft.com/office/drawing/2014/main" id="{6FE76BCB-D547-7945-8A9B-B73648BA7464}"/>
              </a:ext>
            </a:extLst>
          </p:cNvPr>
          <p:cNvGrpSpPr>
            <a:grpSpLocks noChangeAspect="1"/>
          </p:cNvGrpSpPr>
          <p:nvPr userDrawn="1"/>
        </p:nvGrpSpPr>
        <p:grpSpPr>
          <a:xfrm>
            <a:off x="7502617" y="4560125"/>
            <a:ext cx="1641383" cy="583375"/>
            <a:chOff x="3888091" y="2328677"/>
            <a:chExt cx="2051727" cy="729219"/>
          </a:xfrm>
          <a:solidFill>
            <a:schemeClr val="bg1"/>
          </a:solidFill>
        </p:grpSpPr>
        <p:sp>
          <p:nvSpPr>
            <p:cNvPr id="31" name="Freeform 30">
              <a:extLst>
                <a:ext uri="{FF2B5EF4-FFF2-40B4-BE49-F238E27FC236}">
                  <a16:creationId xmlns:a16="http://schemas.microsoft.com/office/drawing/2014/main" id="{EF73525F-776C-3745-A536-92B24B3AF3E0}"/>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32" name="Freeform 31">
              <a:extLst>
                <a:ext uri="{FF2B5EF4-FFF2-40B4-BE49-F238E27FC236}">
                  <a16:creationId xmlns:a16="http://schemas.microsoft.com/office/drawing/2014/main" id="{028C4F13-8EDE-F44A-83E0-579AE8743D91}"/>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33" name="Freeform 32">
              <a:extLst>
                <a:ext uri="{FF2B5EF4-FFF2-40B4-BE49-F238E27FC236}">
                  <a16:creationId xmlns:a16="http://schemas.microsoft.com/office/drawing/2014/main" id="{2992B35F-30A8-9E45-89A0-969817A0176F}"/>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34" name="Freeform 33">
              <a:extLst>
                <a:ext uri="{FF2B5EF4-FFF2-40B4-BE49-F238E27FC236}">
                  <a16:creationId xmlns:a16="http://schemas.microsoft.com/office/drawing/2014/main" id="{1086A6D4-B33A-1845-89DB-ACBFE699ADBC}"/>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35" name="Freeform 34">
              <a:extLst>
                <a:ext uri="{FF2B5EF4-FFF2-40B4-BE49-F238E27FC236}">
                  <a16:creationId xmlns:a16="http://schemas.microsoft.com/office/drawing/2014/main" id="{094E2266-3B1F-F844-B0B9-D9278E47E456}"/>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Tree>
    <p:extLst>
      <p:ext uri="{BB962C8B-B14F-4D97-AF65-F5344CB8AC3E}">
        <p14:creationId xmlns:p14="http://schemas.microsoft.com/office/powerpoint/2010/main" val="620523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ig Statement and Picture Right Dark">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B3C6C4D-47D5-BD48-A959-D68E622D5CA2}"/>
              </a:ext>
            </a:extLst>
          </p:cNvPr>
          <p:cNvSpPr>
            <a:spLocks noGrp="1"/>
          </p:cNvSpPr>
          <p:nvPr>
            <p:ph type="pic" sz="quarter" idx="16" hasCustomPrompt="1"/>
          </p:nvPr>
        </p:nvSpPr>
        <p:spPr>
          <a:xfrm>
            <a:off x="4742596" y="0"/>
            <a:ext cx="4401404" cy="5143500"/>
          </a:xfrm>
        </p:spPr>
        <p:txBody>
          <a:bodyPr/>
          <a:lstStyle>
            <a:lvl1pPr marL="0" marR="0" indent="0" algn="ctr" defTabSz="914377" rtl="0" eaLnBrk="1" fontAlgn="auto" latinLnBrk="0" hangingPunct="1">
              <a:lnSpc>
                <a:spcPct val="90000"/>
              </a:lnSpc>
              <a:spcBef>
                <a:spcPts val="1000"/>
              </a:spcBef>
              <a:spcAft>
                <a:spcPts val="0"/>
              </a:spcAft>
              <a:buClrTx/>
              <a:buSzTx/>
              <a:buFont typeface="Arial"/>
              <a:buNone/>
              <a:tabLst/>
              <a:defRPr>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a:buNone/>
              <a:tabLst/>
              <a:defRPr/>
            </a:pPr>
            <a:r>
              <a:rPr lang="en-US" dirty="0"/>
              <a:t>Click to add picture</a:t>
            </a:r>
          </a:p>
        </p:txBody>
      </p:sp>
      <p:grpSp>
        <p:nvGrpSpPr>
          <p:cNvPr id="5" name="Picture 5">
            <a:extLst>
              <a:ext uri="{FF2B5EF4-FFF2-40B4-BE49-F238E27FC236}">
                <a16:creationId xmlns:a16="http://schemas.microsoft.com/office/drawing/2014/main" id="{8DDB5345-3E2E-E64C-8027-048E703DCFAC}"/>
              </a:ext>
            </a:extLst>
          </p:cNvPr>
          <p:cNvGrpSpPr>
            <a:grpSpLocks noChangeAspect="1"/>
          </p:cNvGrpSpPr>
          <p:nvPr userDrawn="1"/>
        </p:nvGrpSpPr>
        <p:grpSpPr>
          <a:xfrm>
            <a:off x="7502618" y="4560127"/>
            <a:ext cx="1641383" cy="583375"/>
            <a:chOff x="3888091" y="2328677"/>
            <a:chExt cx="2051727" cy="729219"/>
          </a:xfrm>
          <a:solidFill>
            <a:schemeClr val="accent1"/>
          </a:solidFill>
        </p:grpSpPr>
        <p:sp>
          <p:nvSpPr>
            <p:cNvPr id="6" name="Freeform 5">
              <a:extLst>
                <a:ext uri="{FF2B5EF4-FFF2-40B4-BE49-F238E27FC236}">
                  <a16:creationId xmlns:a16="http://schemas.microsoft.com/office/drawing/2014/main" id="{4BDF378C-FC4F-BA4D-8B6D-740E11A36B9B}"/>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latin typeface="+mn-lt"/>
              </a:endParaRPr>
            </a:p>
          </p:txBody>
        </p:sp>
        <p:sp>
          <p:nvSpPr>
            <p:cNvPr id="7" name="Freeform 6">
              <a:extLst>
                <a:ext uri="{FF2B5EF4-FFF2-40B4-BE49-F238E27FC236}">
                  <a16:creationId xmlns:a16="http://schemas.microsoft.com/office/drawing/2014/main" id="{9631A8F7-E7CB-4543-9C76-50C9C8173609}"/>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latin typeface="+mn-lt"/>
              </a:endParaRPr>
            </a:p>
          </p:txBody>
        </p:sp>
        <p:sp>
          <p:nvSpPr>
            <p:cNvPr id="8" name="Freeform 7">
              <a:extLst>
                <a:ext uri="{FF2B5EF4-FFF2-40B4-BE49-F238E27FC236}">
                  <a16:creationId xmlns:a16="http://schemas.microsoft.com/office/drawing/2014/main" id="{058B7389-21F4-934B-A023-F2A2605FBA1E}"/>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latin typeface="+mn-lt"/>
              </a:endParaRPr>
            </a:p>
          </p:txBody>
        </p:sp>
        <p:sp>
          <p:nvSpPr>
            <p:cNvPr id="9" name="Freeform 8">
              <a:extLst>
                <a:ext uri="{FF2B5EF4-FFF2-40B4-BE49-F238E27FC236}">
                  <a16:creationId xmlns:a16="http://schemas.microsoft.com/office/drawing/2014/main" id="{1D770362-9026-1D47-BFFE-CA7DAE9153F4}"/>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latin typeface="+mn-lt"/>
              </a:endParaRPr>
            </a:p>
          </p:txBody>
        </p:sp>
        <p:sp>
          <p:nvSpPr>
            <p:cNvPr id="11" name="Freeform 10">
              <a:extLst>
                <a:ext uri="{FF2B5EF4-FFF2-40B4-BE49-F238E27FC236}">
                  <a16:creationId xmlns:a16="http://schemas.microsoft.com/office/drawing/2014/main" id="{DB29807A-06A5-F240-ACF7-8D89C62E19BD}"/>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latin typeface="+mn-lt"/>
              </a:endParaRPr>
            </a:p>
          </p:txBody>
        </p:sp>
      </p:grpSp>
      <p:sp>
        <p:nvSpPr>
          <p:cNvPr id="16" name="Text Placeholder 18">
            <a:extLst>
              <a:ext uri="{FF2B5EF4-FFF2-40B4-BE49-F238E27FC236}">
                <a16:creationId xmlns:a16="http://schemas.microsoft.com/office/drawing/2014/main" id="{7EEEC123-B2D8-BA44-84BA-AFA69B87B0AB}"/>
              </a:ext>
            </a:extLst>
          </p:cNvPr>
          <p:cNvSpPr>
            <a:spLocks noGrp="1"/>
          </p:cNvSpPr>
          <p:nvPr>
            <p:ph type="body" sz="quarter" idx="17" hasCustomPrompt="1"/>
          </p:nvPr>
        </p:nvSpPr>
        <p:spPr>
          <a:xfrm>
            <a:off x="678759" y="708831"/>
            <a:ext cx="3573023" cy="3725838"/>
          </a:xfrm>
        </p:spPr>
        <p:txBody>
          <a:bodyPr anchor="ctr"/>
          <a:lstStyle>
            <a:lvl1pPr algn="l">
              <a:defRPr sz="4000" b="0" i="0" baseline="0">
                <a:solidFill>
                  <a:schemeClr val="bg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and picture.</a:t>
            </a:r>
          </a:p>
        </p:txBody>
      </p:sp>
    </p:spTree>
    <p:extLst>
      <p:ext uri="{BB962C8B-B14F-4D97-AF65-F5344CB8AC3E}">
        <p14:creationId xmlns:p14="http://schemas.microsoft.com/office/powerpoint/2010/main" val="372736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arge Headshots Side By Side Dar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47B993-F923-9649-9958-D6DF89705011}"/>
              </a:ext>
            </a:extLst>
          </p:cNvPr>
          <p:cNvSpPr>
            <a:spLocks noGrp="1" noChangeAspect="1"/>
          </p:cNvSpPr>
          <p:nvPr>
            <p:ph type="pic" sz="quarter" idx="10" hasCustomPrompt="1"/>
          </p:nvPr>
        </p:nvSpPr>
        <p:spPr>
          <a:xfrm>
            <a:off x="2001227" y="1482085"/>
            <a:ext cx="1600200" cy="1600200"/>
          </a:xfrm>
          <a:prstGeom prst="ellipse">
            <a:avLst/>
          </a:prstGeom>
          <a:solidFill>
            <a:schemeClr val="accent1">
              <a:lumMod val="75000"/>
            </a:schemeClr>
          </a:solidFill>
        </p:spPr>
        <p:txBody>
          <a:bodyPr/>
          <a:lstStyle>
            <a:lvl1pPr algn="ctr">
              <a:defRPr>
                <a:solidFill>
                  <a:schemeClr val="bg1"/>
                </a:solidFill>
              </a:defRPr>
            </a:lvl1pPr>
          </a:lstStyle>
          <a:p>
            <a:r>
              <a:rPr lang="en-US" dirty="0"/>
              <a:t>Click to add picture</a:t>
            </a:r>
          </a:p>
        </p:txBody>
      </p:sp>
      <p:sp>
        <p:nvSpPr>
          <p:cNvPr id="6" name="Picture Placeholder 4">
            <a:extLst>
              <a:ext uri="{FF2B5EF4-FFF2-40B4-BE49-F238E27FC236}">
                <a16:creationId xmlns:a16="http://schemas.microsoft.com/office/drawing/2014/main" id="{1C8371BA-7045-C848-B920-F98EE74E62C1}"/>
              </a:ext>
            </a:extLst>
          </p:cNvPr>
          <p:cNvSpPr>
            <a:spLocks noGrp="1" noChangeAspect="1"/>
          </p:cNvSpPr>
          <p:nvPr>
            <p:ph type="pic" sz="quarter" idx="11" hasCustomPrompt="1"/>
          </p:nvPr>
        </p:nvSpPr>
        <p:spPr>
          <a:xfrm>
            <a:off x="5542574" y="1482085"/>
            <a:ext cx="1600200" cy="1600200"/>
          </a:xfrm>
          <a:prstGeom prst="ellipse">
            <a:avLst/>
          </a:prstGeom>
          <a:solidFill>
            <a:schemeClr val="accent1">
              <a:lumMod val="75000"/>
            </a:schemeClr>
          </a:solidFill>
        </p:spPr>
        <p:txBody>
          <a:bodyPr/>
          <a:lstStyle>
            <a:lvl1pPr algn="ctr">
              <a:defRPr>
                <a:solidFill>
                  <a:schemeClr val="bg1"/>
                </a:solidFill>
              </a:defRPr>
            </a:lvl1pPr>
          </a:lstStyle>
          <a:p>
            <a:r>
              <a:rPr lang="en-US" dirty="0"/>
              <a:t>Click to add picture</a:t>
            </a:r>
          </a:p>
        </p:txBody>
      </p:sp>
      <p:grpSp>
        <p:nvGrpSpPr>
          <p:cNvPr id="7" name="Picture 5">
            <a:extLst>
              <a:ext uri="{FF2B5EF4-FFF2-40B4-BE49-F238E27FC236}">
                <a16:creationId xmlns:a16="http://schemas.microsoft.com/office/drawing/2014/main" id="{59F59013-1E58-8F45-AA1F-62FF54E2F036}"/>
              </a:ext>
            </a:extLst>
          </p:cNvPr>
          <p:cNvGrpSpPr>
            <a:grpSpLocks noChangeAspect="1"/>
          </p:cNvGrpSpPr>
          <p:nvPr userDrawn="1"/>
        </p:nvGrpSpPr>
        <p:grpSpPr>
          <a:xfrm>
            <a:off x="7502618" y="4560127"/>
            <a:ext cx="1641383" cy="583375"/>
            <a:chOff x="3888091" y="2328677"/>
            <a:chExt cx="2051727" cy="729219"/>
          </a:xfrm>
          <a:solidFill>
            <a:schemeClr val="bg1"/>
          </a:solidFill>
        </p:grpSpPr>
        <p:sp>
          <p:nvSpPr>
            <p:cNvPr id="8" name="Freeform 7">
              <a:extLst>
                <a:ext uri="{FF2B5EF4-FFF2-40B4-BE49-F238E27FC236}">
                  <a16:creationId xmlns:a16="http://schemas.microsoft.com/office/drawing/2014/main" id="{4CE2ACCA-7A45-F347-A9DD-3B8A518699A9}"/>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9" name="Freeform 8">
              <a:extLst>
                <a:ext uri="{FF2B5EF4-FFF2-40B4-BE49-F238E27FC236}">
                  <a16:creationId xmlns:a16="http://schemas.microsoft.com/office/drawing/2014/main" id="{90173102-E03B-EA4B-B5F2-2000AF13D5B9}"/>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10" name="Freeform 9">
              <a:extLst>
                <a:ext uri="{FF2B5EF4-FFF2-40B4-BE49-F238E27FC236}">
                  <a16:creationId xmlns:a16="http://schemas.microsoft.com/office/drawing/2014/main" id="{D45EED7F-1CB5-AD4C-8820-F32B653448CE}"/>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11" name="Freeform 10">
              <a:extLst>
                <a:ext uri="{FF2B5EF4-FFF2-40B4-BE49-F238E27FC236}">
                  <a16:creationId xmlns:a16="http://schemas.microsoft.com/office/drawing/2014/main" id="{84E8E45D-C855-A74A-8A5F-95D10E337FE2}"/>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12" name="Freeform 11">
              <a:extLst>
                <a:ext uri="{FF2B5EF4-FFF2-40B4-BE49-F238E27FC236}">
                  <a16:creationId xmlns:a16="http://schemas.microsoft.com/office/drawing/2014/main" id="{2B1856FD-F7FF-9342-BFF5-B1D4082CFB31}"/>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
        <p:nvSpPr>
          <p:cNvPr id="13" name="Rectangle 12">
            <a:extLst>
              <a:ext uri="{FF2B5EF4-FFF2-40B4-BE49-F238E27FC236}">
                <a16:creationId xmlns:a16="http://schemas.microsoft.com/office/drawing/2014/main" id="{5CE19AF9-D13A-2B49-B179-A494F1A277E8}"/>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bg1"/>
                </a:solidFill>
                <a:latin typeface="Roboto Light" panose="02000000000000000000" pitchFamily="2" charset="0"/>
                <a:ea typeface="Roboto Light" panose="02000000000000000000" pitchFamily="2" charset="0"/>
              </a:rPr>
              <a:t>‹#›</a:t>
            </a:fld>
            <a:r>
              <a:rPr lang="en-US" sz="800" dirty="0">
                <a:solidFill>
                  <a:schemeClr val="bg1"/>
                </a:solidFill>
                <a:latin typeface="Roboto Light" panose="02000000000000000000" pitchFamily="2" charset="0"/>
                <a:ea typeface="Roboto Light" panose="02000000000000000000" pitchFamily="2" charset="0"/>
              </a:rPr>
              <a:t>   © Copyright 2021 SIRIUX. All rights reserved.</a:t>
            </a:r>
          </a:p>
        </p:txBody>
      </p:sp>
      <p:sp>
        <p:nvSpPr>
          <p:cNvPr id="14" name="Text Placeholder 18">
            <a:extLst>
              <a:ext uri="{FF2B5EF4-FFF2-40B4-BE49-F238E27FC236}">
                <a16:creationId xmlns:a16="http://schemas.microsoft.com/office/drawing/2014/main" id="{A9E737BA-F023-3A49-A98C-DCD49ED95E1A}"/>
              </a:ext>
            </a:extLst>
          </p:cNvPr>
          <p:cNvSpPr>
            <a:spLocks noGrp="1"/>
          </p:cNvSpPr>
          <p:nvPr>
            <p:ph type="body" sz="quarter" idx="13" hasCustomPrompt="1"/>
          </p:nvPr>
        </p:nvSpPr>
        <p:spPr>
          <a:xfrm>
            <a:off x="457200" y="493613"/>
            <a:ext cx="8229600" cy="302803"/>
          </a:xfrm>
        </p:spPr>
        <p:txBody>
          <a:bodyPr lIns="182880" anchor="ctr"/>
          <a:lstStyle>
            <a:lvl1pPr algn="ctr">
              <a:lnSpc>
                <a:spcPct val="100000"/>
              </a:lnSpc>
              <a:defRPr sz="2400" b="0" i="0" spc="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Large Headshots Side By Side</a:t>
            </a:r>
          </a:p>
        </p:txBody>
      </p:sp>
      <p:sp>
        <p:nvSpPr>
          <p:cNvPr id="16" name="Text Placeholder 15">
            <a:extLst>
              <a:ext uri="{FF2B5EF4-FFF2-40B4-BE49-F238E27FC236}">
                <a16:creationId xmlns:a16="http://schemas.microsoft.com/office/drawing/2014/main" id="{D978951F-F8E8-6C40-A559-D392E0CF30FC}"/>
              </a:ext>
            </a:extLst>
          </p:cNvPr>
          <p:cNvSpPr>
            <a:spLocks noGrp="1"/>
          </p:cNvSpPr>
          <p:nvPr>
            <p:ph type="body" sz="quarter" idx="14" hasCustomPrompt="1"/>
          </p:nvPr>
        </p:nvSpPr>
        <p:spPr>
          <a:xfrm>
            <a:off x="2001225" y="3205839"/>
            <a:ext cx="1600201" cy="215445"/>
          </a:xfrm>
        </p:spPr>
        <p:txBody>
          <a:bodyPr/>
          <a:lstStyle>
            <a:lvl1pPr algn="ctr">
              <a:defRPr b="1" i="0">
                <a:solidFill>
                  <a:schemeClr val="bg1"/>
                </a:solidFill>
                <a:latin typeface="Roboto" panose="02000000000000000000" pitchFamily="2" charset="0"/>
                <a:ea typeface="Roboto" panose="02000000000000000000" pitchFamily="2" charset="0"/>
              </a:defRPr>
            </a:lvl1pPr>
          </a:lstStyle>
          <a:p>
            <a:pPr lvl="0"/>
            <a:r>
              <a:rPr lang="en-US" dirty="0"/>
              <a:t>Name of Person</a:t>
            </a:r>
          </a:p>
        </p:txBody>
      </p:sp>
      <p:sp>
        <p:nvSpPr>
          <p:cNvPr id="17" name="Text Placeholder 15">
            <a:extLst>
              <a:ext uri="{FF2B5EF4-FFF2-40B4-BE49-F238E27FC236}">
                <a16:creationId xmlns:a16="http://schemas.microsoft.com/office/drawing/2014/main" id="{A2629228-93E7-464E-BD15-2B5887B9D560}"/>
              </a:ext>
            </a:extLst>
          </p:cNvPr>
          <p:cNvSpPr>
            <a:spLocks noGrp="1"/>
          </p:cNvSpPr>
          <p:nvPr>
            <p:ph type="body" sz="quarter" idx="15" hasCustomPrompt="1"/>
          </p:nvPr>
        </p:nvSpPr>
        <p:spPr>
          <a:xfrm>
            <a:off x="2001225" y="3483899"/>
            <a:ext cx="1600201" cy="157950"/>
          </a:xfrm>
        </p:spPr>
        <p:txBody>
          <a:bodyPr/>
          <a:lstStyle>
            <a:lvl1pPr algn="ctr">
              <a:defRPr sz="1000" b="0" i="0">
                <a:solidFill>
                  <a:schemeClr val="bg1"/>
                </a:solidFill>
                <a:latin typeface="Roboto Light" panose="02000000000000000000" pitchFamily="2" charset="0"/>
                <a:ea typeface="Roboto Light" panose="02000000000000000000" pitchFamily="2" charset="0"/>
              </a:defRPr>
            </a:lvl1pPr>
          </a:lstStyle>
          <a:p>
            <a:pPr lvl="0"/>
            <a:r>
              <a:rPr lang="en-US" dirty="0"/>
              <a:t>Title</a:t>
            </a:r>
          </a:p>
        </p:txBody>
      </p:sp>
      <p:sp>
        <p:nvSpPr>
          <p:cNvPr id="18" name="Text Placeholder 15">
            <a:extLst>
              <a:ext uri="{FF2B5EF4-FFF2-40B4-BE49-F238E27FC236}">
                <a16:creationId xmlns:a16="http://schemas.microsoft.com/office/drawing/2014/main" id="{5909A87F-BA06-9F45-A765-FB6EDF560A3F}"/>
              </a:ext>
            </a:extLst>
          </p:cNvPr>
          <p:cNvSpPr>
            <a:spLocks noGrp="1"/>
          </p:cNvSpPr>
          <p:nvPr>
            <p:ph type="body" sz="quarter" idx="16" hasCustomPrompt="1"/>
          </p:nvPr>
        </p:nvSpPr>
        <p:spPr>
          <a:xfrm>
            <a:off x="2001225" y="3704464"/>
            <a:ext cx="1600201" cy="157950"/>
          </a:xfrm>
        </p:spPr>
        <p:txBody>
          <a:bodyPr/>
          <a:lstStyle>
            <a:lvl1pPr algn="ctr">
              <a:defRPr sz="1000" b="0" i="0">
                <a:solidFill>
                  <a:schemeClr val="bg1"/>
                </a:solidFill>
                <a:latin typeface="Roboto Light" panose="02000000000000000000" pitchFamily="2" charset="0"/>
                <a:ea typeface="Roboto Light" panose="02000000000000000000" pitchFamily="2" charset="0"/>
              </a:defRPr>
            </a:lvl1pPr>
          </a:lstStyle>
          <a:p>
            <a:pPr lvl="0"/>
            <a:r>
              <a:rPr lang="en-US" dirty="0"/>
              <a:t>Organization</a:t>
            </a:r>
          </a:p>
        </p:txBody>
      </p:sp>
      <p:sp>
        <p:nvSpPr>
          <p:cNvPr id="19" name="Text Placeholder 15">
            <a:extLst>
              <a:ext uri="{FF2B5EF4-FFF2-40B4-BE49-F238E27FC236}">
                <a16:creationId xmlns:a16="http://schemas.microsoft.com/office/drawing/2014/main" id="{9BDEC493-E4C6-BD44-B689-C1ECB30B3472}"/>
              </a:ext>
            </a:extLst>
          </p:cNvPr>
          <p:cNvSpPr>
            <a:spLocks noGrp="1"/>
          </p:cNvSpPr>
          <p:nvPr>
            <p:ph type="body" sz="quarter" idx="17" hasCustomPrompt="1"/>
          </p:nvPr>
        </p:nvSpPr>
        <p:spPr>
          <a:xfrm>
            <a:off x="5542573" y="3205839"/>
            <a:ext cx="1600201" cy="215445"/>
          </a:xfrm>
        </p:spPr>
        <p:txBody>
          <a:bodyPr/>
          <a:lstStyle>
            <a:lvl1pPr algn="ctr">
              <a:defRPr b="1" i="0">
                <a:solidFill>
                  <a:schemeClr val="bg1"/>
                </a:solidFill>
                <a:latin typeface="Roboto" panose="02000000000000000000" pitchFamily="2" charset="0"/>
                <a:ea typeface="Roboto" panose="02000000000000000000" pitchFamily="2" charset="0"/>
              </a:defRPr>
            </a:lvl1pPr>
          </a:lstStyle>
          <a:p>
            <a:pPr lvl="0"/>
            <a:r>
              <a:rPr lang="en-US" dirty="0"/>
              <a:t>Name of Person</a:t>
            </a:r>
          </a:p>
        </p:txBody>
      </p:sp>
      <p:sp>
        <p:nvSpPr>
          <p:cNvPr id="20" name="Text Placeholder 15">
            <a:extLst>
              <a:ext uri="{FF2B5EF4-FFF2-40B4-BE49-F238E27FC236}">
                <a16:creationId xmlns:a16="http://schemas.microsoft.com/office/drawing/2014/main" id="{02774535-C207-EE48-A58C-DB3B79CE8EEC}"/>
              </a:ext>
            </a:extLst>
          </p:cNvPr>
          <p:cNvSpPr>
            <a:spLocks noGrp="1"/>
          </p:cNvSpPr>
          <p:nvPr>
            <p:ph type="body" sz="quarter" idx="18" hasCustomPrompt="1"/>
          </p:nvPr>
        </p:nvSpPr>
        <p:spPr>
          <a:xfrm>
            <a:off x="5542573" y="3483899"/>
            <a:ext cx="1600201" cy="157950"/>
          </a:xfrm>
        </p:spPr>
        <p:txBody>
          <a:bodyPr/>
          <a:lstStyle>
            <a:lvl1pPr algn="ctr">
              <a:defRPr sz="1000" b="0" i="0">
                <a:solidFill>
                  <a:schemeClr val="bg1"/>
                </a:solidFill>
                <a:latin typeface="Roboto Light" panose="02000000000000000000" pitchFamily="2" charset="0"/>
                <a:ea typeface="Roboto Light" panose="02000000000000000000" pitchFamily="2" charset="0"/>
              </a:defRPr>
            </a:lvl1pPr>
          </a:lstStyle>
          <a:p>
            <a:pPr lvl="0"/>
            <a:r>
              <a:rPr lang="en-US" dirty="0"/>
              <a:t>Title</a:t>
            </a:r>
          </a:p>
        </p:txBody>
      </p:sp>
      <p:sp>
        <p:nvSpPr>
          <p:cNvPr id="21" name="Text Placeholder 15">
            <a:extLst>
              <a:ext uri="{FF2B5EF4-FFF2-40B4-BE49-F238E27FC236}">
                <a16:creationId xmlns:a16="http://schemas.microsoft.com/office/drawing/2014/main" id="{38C33228-A196-D343-9B33-941801C18A9D}"/>
              </a:ext>
            </a:extLst>
          </p:cNvPr>
          <p:cNvSpPr>
            <a:spLocks noGrp="1"/>
          </p:cNvSpPr>
          <p:nvPr>
            <p:ph type="body" sz="quarter" idx="19" hasCustomPrompt="1"/>
          </p:nvPr>
        </p:nvSpPr>
        <p:spPr>
          <a:xfrm>
            <a:off x="5542573" y="3704464"/>
            <a:ext cx="1600201" cy="157950"/>
          </a:xfrm>
        </p:spPr>
        <p:txBody>
          <a:bodyPr/>
          <a:lstStyle>
            <a:lvl1pPr algn="ctr">
              <a:defRPr sz="1000" b="0" i="0">
                <a:solidFill>
                  <a:schemeClr val="bg1"/>
                </a:solidFill>
                <a:latin typeface="Roboto Light" panose="02000000000000000000" pitchFamily="2" charset="0"/>
                <a:ea typeface="Roboto Light" panose="02000000000000000000" pitchFamily="2" charset="0"/>
              </a:defRPr>
            </a:lvl1pPr>
          </a:lstStyle>
          <a:p>
            <a:pPr lvl="0"/>
            <a:r>
              <a:rPr lang="en-US" dirty="0"/>
              <a:t>Organization</a:t>
            </a:r>
          </a:p>
        </p:txBody>
      </p:sp>
    </p:spTree>
    <p:extLst>
      <p:ext uri="{BB962C8B-B14F-4D97-AF65-F5344CB8AC3E}">
        <p14:creationId xmlns:p14="http://schemas.microsoft.com/office/powerpoint/2010/main" val="4061524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rge Headshots Side by Side Light">
    <p:bg>
      <p:bgPr>
        <a:solidFill>
          <a:schemeClr val="bg1"/>
        </a:solidFill>
        <a:effectLst/>
      </p:bgPr>
    </p:bg>
    <p:spTree>
      <p:nvGrpSpPr>
        <p:cNvPr id="1" name=""/>
        <p:cNvGrpSpPr/>
        <p:nvPr/>
      </p:nvGrpSpPr>
      <p:grpSpPr>
        <a:xfrm>
          <a:off x="0" y="0"/>
          <a:ext cx="0" cy="0"/>
          <a:chOff x="0" y="0"/>
          <a:chExt cx="0" cy="0"/>
        </a:xfrm>
      </p:grpSpPr>
      <p:grpSp>
        <p:nvGrpSpPr>
          <p:cNvPr id="4" name="Picture 5">
            <a:extLst>
              <a:ext uri="{FF2B5EF4-FFF2-40B4-BE49-F238E27FC236}">
                <a16:creationId xmlns:a16="http://schemas.microsoft.com/office/drawing/2014/main" id="{0678033D-6344-454B-AB78-6115911515B4}"/>
              </a:ext>
            </a:extLst>
          </p:cNvPr>
          <p:cNvGrpSpPr>
            <a:grpSpLocks noChangeAspect="1"/>
          </p:cNvGrpSpPr>
          <p:nvPr userDrawn="1"/>
        </p:nvGrpSpPr>
        <p:grpSpPr>
          <a:xfrm>
            <a:off x="7502618" y="4560127"/>
            <a:ext cx="1641383" cy="583375"/>
            <a:chOff x="3888091" y="2328677"/>
            <a:chExt cx="2051727" cy="729219"/>
          </a:xfrm>
          <a:solidFill>
            <a:schemeClr val="accent1"/>
          </a:solidFill>
        </p:grpSpPr>
        <p:sp>
          <p:nvSpPr>
            <p:cNvPr id="7" name="Freeform 6">
              <a:extLst>
                <a:ext uri="{FF2B5EF4-FFF2-40B4-BE49-F238E27FC236}">
                  <a16:creationId xmlns:a16="http://schemas.microsoft.com/office/drawing/2014/main" id="{BE08507C-C3C3-E845-BD17-6E8E572D0957}"/>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8" name="Freeform 7">
              <a:extLst>
                <a:ext uri="{FF2B5EF4-FFF2-40B4-BE49-F238E27FC236}">
                  <a16:creationId xmlns:a16="http://schemas.microsoft.com/office/drawing/2014/main" id="{CF5C5F11-34C9-3F48-A3EE-6FE477B72393}"/>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9" name="Freeform 8">
              <a:extLst>
                <a:ext uri="{FF2B5EF4-FFF2-40B4-BE49-F238E27FC236}">
                  <a16:creationId xmlns:a16="http://schemas.microsoft.com/office/drawing/2014/main" id="{E471FB49-D605-2E4B-B66E-183AD568B8A3}"/>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10" name="Freeform 9">
              <a:extLst>
                <a:ext uri="{FF2B5EF4-FFF2-40B4-BE49-F238E27FC236}">
                  <a16:creationId xmlns:a16="http://schemas.microsoft.com/office/drawing/2014/main" id="{29D641E2-D2EA-2A4C-A93E-25E63C1DC8B8}"/>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11" name="Freeform 10">
              <a:extLst>
                <a:ext uri="{FF2B5EF4-FFF2-40B4-BE49-F238E27FC236}">
                  <a16:creationId xmlns:a16="http://schemas.microsoft.com/office/drawing/2014/main" id="{ECE7B877-96A0-E946-9B2A-03F520A04F9F}"/>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
        <p:nvSpPr>
          <p:cNvPr id="13" name="Rectangle 12">
            <a:extLst>
              <a:ext uri="{FF2B5EF4-FFF2-40B4-BE49-F238E27FC236}">
                <a16:creationId xmlns:a16="http://schemas.microsoft.com/office/drawing/2014/main" id="{29F8077F-CE83-2C44-8273-A7F42B6F5D03}"/>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
        <p:nvSpPr>
          <p:cNvPr id="14" name="Text Placeholder 18">
            <a:extLst>
              <a:ext uri="{FF2B5EF4-FFF2-40B4-BE49-F238E27FC236}">
                <a16:creationId xmlns:a16="http://schemas.microsoft.com/office/drawing/2014/main" id="{CD19B588-365C-D749-A2CD-A12E79DF7B52}"/>
              </a:ext>
            </a:extLst>
          </p:cNvPr>
          <p:cNvSpPr>
            <a:spLocks noGrp="1"/>
          </p:cNvSpPr>
          <p:nvPr>
            <p:ph type="body" sz="quarter" idx="13" hasCustomPrompt="1"/>
          </p:nvPr>
        </p:nvSpPr>
        <p:spPr>
          <a:xfrm>
            <a:off x="457200" y="493613"/>
            <a:ext cx="8229600" cy="302803"/>
          </a:xfrm>
        </p:spPr>
        <p:txBody>
          <a:bodyPr lIns="182880" anchor="ctr"/>
          <a:lstStyle>
            <a:lvl1pPr algn="ctr">
              <a:lnSpc>
                <a:spcPct val="100000"/>
              </a:lnSpc>
              <a:defRPr sz="2400" b="0" i="0" spc="0">
                <a:solidFill>
                  <a:schemeClr val="accent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Large Headshots Side by Side</a:t>
            </a:r>
          </a:p>
        </p:txBody>
      </p:sp>
      <p:sp>
        <p:nvSpPr>
          <p:cNvPr id="15" name="Picture Placeholder 4">
            <a:extLst>
              <a:ext uri="{FF2B5EF4-FFF2-40B4-BE49-F238E27FC236}">
                <a16:creationId xmlns:a16="http://schemas.microsoft.com/office/drawing/2014/main" id="{375DE951-AF1D-8A4D-871E-7A0F6387FDB2}"/>
              </a:ext>
            </a:extLst>
          </p:cNvPr>
          <p:cNvSpPr>
            <a:spLocks noGrp="1" noChangeAspect="1"/>
          </p:cNvSpPr>
          <p:nvPr>
            <p:ph type="pic" sz="quarter" idx="10" hasCustomPrompt="1"/>
          </p:nvPr>
        </p:nvSpPr>
        <p:spPr>
          <a:xfrm>
            <a:off x="2001227" y="1482085"/>
            <a:ext cx="1600200" cy="1600200"/>
          </a:xfrm>
          <a:prstGeom prst="ellipse">
            <a:avLst/>
          </a:prstGeom>
          <a:solidFill>
            <a:schemeClr val="bg1">
              <a:lumMod val="95000"/>
            </a:schemeClr>
          </a:solidFill>
        </p:spPr>
        <p:txBody>
          <a:bodyPr/>
          <a:lstStyle>
            <a:lvl1pPr algn="ctr">
              <a:defRPr>
                <a:solidFill>
                  <a:schemeClr val="tx1"/>
                </a:solidFill>
              </a:defRPr>
            </a:lvl1pPr>
          </a:lstStyle>
          <a:p>
            <a:r>
              <a:rPr lang="en-US" dirty="0"/>
              <a:t>Click to add picture</a:t>
            </a:r>
          </a:p>
        </p:txBody>
      </p:sp>
      <p:sp>
        <p:nvSpPr>
          <p:cNvPr id="16" name="Picture Placeholder 4">
            <a:extLst>
              <a:ext uri="{FF2B5EF4-FFF2-40B4-BE49-F238E27FC236}">
                <a16:creationId xmlns:a16="http://schemas.microsoft.com/office/drawing/2014/main" id="{FDC8E92C-88A3-014F-8B51-FDD224406999}"/>
              </a:ext>
            </a:extLst>
          </p:cNvPr>
          <p:cNvSpPr>
            <a:spLocks noGrp="1" noChangeAspect="1"/>
          </p:cNvSpPr>
          <p:nvPr>
            <p:ph type="pic" sz="quarter" idx="11" hasCustomPrompt="1"/>
          </p:nvPr>
        </p:nvSpPr>
        <p:spPr>
          <a:xfrm>
            <a:off x="5542574" y="1482085"/>
            <a:ext cx="1600200" cy="1600200"/>
          </a:xfrm>
          <a:prstGeom prst="ellipse">
            <a:avLst/>
          </a:prstGeom>
          <a:solidFill>
            <a:schemeClr val="bg1">
              <a:lumMod val="95000"/>
            </a:schemeClr>
          </a:solidFill>
        </p:spPr>
        <p:txBody>
          <a:bodyPr/>
          <a:lstStyle>
            <a:lvl1pPr algn="ctr">
              <a:defRPr>
                <a:solidFill>
                  <a:schemeClr val="tx1"/>
                </a:solidFill>
              </a:defRPr>
            </a:lvl1pPr>
          </a:lstStyle>
          <a:p>
            <a:r>
              <a:rPr lang="en-US" dirty="0"/>
              <a:t>Click to add picture</a:t>
            </a:r>
          </a:p>
        </p:txBody>
      </p:sp>
      <p:sp>
        <p:nvSpPr>
          <p:cNvPr id="23" name="Text Placeholder 15">
            <a:extLst>
              <a:ext uri="{FF2B5EF4-FFF2-40B4-BE49-F238E27FC236}">
                <a16:creationId xmlns:a16="http://schemas.microsoft.com/office/drawing/2014/main" id="{F53DD6B0-B67B-314B-A5D8-5F90AB4FD592}"/>
              </a:ext>
            </a:extLst>
          </p:cNvPr>
          <p:cNvSpPr>
            <a:spLocks noGrp="1"/>
          </p:cNvSpPr>
          <p:nvPr>
            <p:ph type="body" sz="quarter" idx="14" hasCustomPrompt="1"/>
          </p:nvPr>
        </p:nvSpPr>
        <p:spPr>
          <a:xfrm>
            <a:off x="2001225" y="3205839"/>
            <a:ext cx="1600201" cy="215445"/>
          </a:xfrm>
        </p:spPr>
        <p:txBody>
          <a:bodyPr/>
          <a:lstStyle>
            <a:lvl1pPr algn="ctr">
              <a:defRPr b="1" i="0">
                <a:solidFill>
                  <a:schemeClr val="accent1"/>
                </a:solidFill>
                <a:latin typeface="Roboto" panose="02000000000000000000" pitchFamily="2" charset="0"/>
                <a:ea typeface="Roboto" panose="02000000000000000000" pitchFamily="2" charset="0"/>
              </a:defRPr>
            </a:lvl1pPr>
          </a:lstStyle>
          <a:p>
            <a:pPr lvl="0"/>
            <a:r>
              <a:rPr lang="en-US" dirty="0"/>
              <a:t>Name of Person</a:t>
            </a:r>
          </a:p>
        </p:txBody>
      </p:sp>
      <p:sp>
        <p:nvSpPr>
          <p:cNvPr id="24" name="Text Placeholder 15">
            <a:extLst>
              <a:ext uri="{FF2B5EF4-FFF2-40B4-BE49-F238E27FC236}">
                <a16:creationId xmlns:a16="http://schemas.microsoft.com/office/drawing/2014/main" id="{D3239BFF-8FBA-3F4B-BE77-84FF2242E663}"/>
              </a:ext>
            </a:extLst>
          </p:cNvPr>
          <p:cNvSpPr>
            <a:spLocks noGrp="1"/>
          </p:cNvSpPr>
          <p:nvPr>
            <p:ph type="body" sz="quarter" idx="15" hasCustomPrompt="1"/>
          </p:nvPr>
        </p:nvSpPr>
        <p:spPr>
          <a:xfrm>
            <a:off x="2001225" y="3483899"/>
            <a:ext cx="1600201" cy="157950"/>
          </a:xfrm>
        </p:spPr>
        <p:txBody>
          <a:bodyPr/>
          <a:lstStyle>
            <a:lvl1pPr algn="ctr">
              <a:defRPr sz="1000" b="0" i="0">
                <a:solidFill>
                  <a:schemeClr val="tx1"/>
                </a:solidFill>
                <a:latin typeface="Roboto Light" panose="02000000000000000000" pitchFamily="2" charset="0"/>
                <a:ea typeface="Roboto Light" panose="02000000000000000000" pitchFamily="2" charset="0"/>
              </a:defRPr>
            </a:lvl1pPr>
          </a:lstStyle>
          <a:p>
            <a:pPr lvl="0"/>
            <a:r>
              <a:rPr lang="en-US" dirty="0"/>
              <a:t>Title</a:t>
            </a:r>
          </a:p>
        </p:txBody>
      </p:sp>
      <p:sp>
        <p:nvSpPr>
          <p:cNvPr id="25" name="Text Placeholder 15">
            <a:extLst>
              <a:ext uri="{FF2B5EF4-FFF2-40B4-BE49-F238E27FC236}">
                <a16:creationId xmlns:a16="http://schemas.microsoft.com/office/drawing/2014/main" id="{C90B3105-E4E5-174B-9D93-76B0C5A5D045}"/>
              </a:ext>
            </a:extLst>
          </p:cNvPr>
          <p:cNvSpPr>
            <a:spLocks noGrp="1"/>
          </p:cNvSpPr>
          <p:nvPr>
            <p:ph type="body" sz="quarter" idx="16" hasCustomPrompt="1"/>
          </p:nvPr>
        </p:nvSpPr>
        <p:spPr>
          <a:xfrm>
            <a:off x="2001225" y="3704464"/>
            <a:ext cx="1600201" cy="157950"/>
          </a:xfrm>
        </p:spPr>
        <p:txBody>
          <a:bodyPr/>
          <a:lstStyle>
            <a:lvl1pPr algn="ctr">
              <a:defRPr sz="1000" b="0" i="0">
                <a:solidFill>
                  <a:schemeClr val="tx1"/>
                </a:solidFill>
                <a:latin typeface="Roboto Light" panose="02000000000000000000" pitchFamily="2" charset="0"/>
                <a:ea typeface="Roboto Light" panose="02000000000000000000" pitchFamily="2" charset="0"/>
              </a:defRPr>
            </a:lvl1pPr>
          </a:lstStyle>
          <a:p>
            <a:pPr lvl="0"/>
            <a:r>
              <a:rPr lang="en-US" dirty="0"/>
              <a:t>Organization</a:t>
            </a:r>
          </a:p>
        </p:txBody>
      </p:sp>
      <p:sp>
        <p:nvSpPr>
          <p:cNvPr id="26" name="Text Placeholder 15">
            <a:extLst>
              <a:ext uri="{FF2B5EF4-FFF2-40B4-BE49-F238E27FC236}">
                <a16:creationId xmlns:a16="http://schemas.microsoft.com/office/drawing/2014/main" id="{B8495971-6AFD-B44A-AAD0-12C31FFC047C}"/>
              </a:ext>
            </a:extLst>
          </p:cNvPr>
          <p:cNvSpPr>
            <a:spLocks noGrp="1"/>
          </p:cNvSpPr>
          <p:nvPr>
            <p:ph type="body" sz="quarter" idx="17" hasCustomPrompt="1"/>
          </p:nvPr>
        </p:nvSpPr>
        <p:spPr>
          <a:xfrm>
            <a:off x="5542573" y="3205839"/>
            <a:ext cx="1600201" cy="215445"/>
          </a:xfrm>
        </p:spPr>
        <p:txBody>
          <a:bodyPr/>
          <a:lstStyle>
            <a:lvl1pPr algn="ctr">
              <a:defRPr b="1" i="0">
                <a:solidFill>
                  <a:schemeClr val="accent1"/>
                </a:solidFill>
                <a:latin typeface="Roboto" panose="02000000000000000000" pitchFamily="2" charset="0"/>
                <a:ea typeface="Roboto" panose="02000000000000000000" pitchFamily="2" charset="0"/>
              </a:defRPr>
            </a:lvl1pPr>
          </a:lstStyle>
          <a:p>
            <a:pPr lvl="0"/>
            <a:r>
              <a:rPr lang="en-US" dirty="0"/>
              <a:t>Name of Person</a:t>
            </a:r>
          </a:p>
        </p:txBody>
      </p:sp>
      <p:sp>
        <p:nvSpPr>
          <p:cNvPr id="27" name="Text Placeholder 15">
            <a:extLst>
              <a:ext uri="{FF2B5EF4-FFF2-40B4-BE49-F238E27FC236}">
                <a16:creationId xmlns:a16="http://schemas.microsoft.com/office/drawing/2014/main" id="{B2C74AF8-3CE9-A644-8797-136ED3B1AE47}"/>
              </a:ext>
            </a:extLst>
          </p:cNvPr>
          <p:cNvSpPr>
            <a:spLocks noGrp="1"/>
          </p:cNvSpPr>
          <p:nvPr>
            <p:ph type="body" sz="quarter" idx="18" hasCustomPrompt="1"/>
          </p:nvPr>
        </p:nvSpPr>
        <p:spPr>
          <a:xfrm>
            <a:off x="5542573" y="3483899"/>
            <a:ext cx="1600201" cy="157950"/>
          </a:xfrm>
        </p:spPr>
        <p:txBody>
          <a:bodyPr/>
          <a:lstStyle>
            <a:lvl1pPr algn="ctr">
              <a:defRPr sz="1000" b="0" i="0">
                <a:solidFill>
                  <a:schemeClr val="tx1"/>
                </a:solidFill>
                <a:latin typeface="Roboto Light" panose="02000000000000000000" pitchFamily="2" charset="0"/>
                <a:ea typeface="Roboto Light" panose="02000000000000000000" pitchFamily="2" charset="0"/>
              </a:defRPr>
            </a:lvl1pPr>
          </a:lstStyle>
          <a:p>
            <a:pPr lvl="0"/>
            <a:r>
              <a:rPr lang="en-US" dirty="0"/>
              <a:t>Title</a:t>
            </a:r>
          </a:p>
        </p:txBody>
      </p:sp>
      <p:sp>
        <p:nvSpPr>
          <p:cNvPr id="28" name="Text Placeholder 15">
            <a:extLst>
              <a:ext uri="{FF2B5EF4-FFF2-40B4-BE49-F238E27FC236}">
                <a16:creationId xmlns:a16="http://schemas.microsoft.com/office/drawing/2014/main" id="{AC4E2FC5-8609-B14D-A37C-C6A093065E1D}"/>
              </a:ext>
            </a:extLst>
          </p:cNvPr>
          <p:cNvSpPr>
            <a:spLocks noGrp="1"/>
          </p:cNvSpPr>
          <p:nvPr>
            <p:ph type="body" sz="quarter" idx="19" hasCustomPrompt="1"/>
          </p:nvPr>
        </p:nvSpPr>
        <p:spPr>
          <a:xfrm>
            <a:off x="5542573" y="3704464"/>
            <a:ext cx="1600201" cy="157950"/>
          </a:xfrm>
        </p:spPr>
        <p:txBody>
          <a:bodyPr/>
          <a:lstStyle>
            <a:lvl1pPr algn="ctr">
              <a:defRPr sz="1000" b="0" i="0">
                <a:solidFill>
                  <a:schemeClr val="tx1"/>
                </a:solidFill>
                <a:latin typeface="Roboto Light" panose="02000000000000000000" pitchFamily="2" charset="0"/>
                <a:ea typeface="Roboto Light" panose="02000000000000000000" pitchFamily="2" charset="0"/>
              </a:defRPr>
            </a:lvl1pPr>
          </a:lstStyle>
          <a:p>
            <a:pPr lvl="0"/>
            <a:r>
              <a:rPr lang="en-US" dirty="0"/>
              <a:t>Organization</a:t>
            </a:r>
          </a:p>
        </p:txBody>
      </p:sp>
    </p:spTree>
    <p:extLst>
      <p:ext uri="{BB962C8B-B14F-4D97-AF65-F5344CB8AC3E}">
        <p14:creationId xmlns:p14="http://schemas.microsoft.com/office/powerpoint/2010/main" val="3546736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creen Shot Image in Window">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FF830EB-7913-EA4E-BF0B-657C067D7BCA}"/>
              </a:ext>
            </a:extLst>
          </p:cNvPr>
          <p:cNvGrpSpPr/>
          <p:nvPr userDrawn="1"/>
        </p:nvGrpSpPr>
        <p:grpSpPr>
          <a:xfrm>
            <a:off x="235364" y="247387"/>
            <a:ext cx="8673271" cy="5111792"/>
            <a:chOff x="235364" y="546932"/>
            <a:chExt cx="8673271" cy="5111792"/>
          </a:xfrm>
        </p:grpSpPr>
        <p:sp>
          <p:nvSpPr>
            <p:cNvPr id="5" name="Rounded Rectangle 4">
              <a:extLst>
                <a:ext uri="{FF2B5EF4-FFF2-40B4-BE49-F238E27FC236}">
                  <a16:creationId xmlns:a16="http://schemas.microsoft.com/office/drawing/2014/main" id="{38DC634D-8733-AF48-9C8C-627C3827C1DA}"/>
                </a:ext>
              </a:extLst>
            </p:cNvPr>
            <p:cNvSpPr>
              <a:spLocks noChangeAspect="1"/>
            </p:cNvSpPr>
            <p:nvPr/>
          </p:nvSpPr>
          <p:spPr>
            <a:xfrm>
              <a:off x="235364" y="546932"/>
              <a:ext cx="8673271" cy="5111792"/>
            </a:xfrm>
            <a:prstGeom prst="roundRect">
              <a:avLst>
                <a:gd name="adj" fmla="val 1150"/>
              </a:avLst>
            </a:prstGeom>
            <a:solidFill>
              <a:srgbClr val="E6ECF1"/>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B5566DC-65A0-D94C-B63F-410156D69872}"/>
                </a:ext>
              </a:extLst>
            </p:cNvPr>
            <p:cNvSpPr/>
            <p:nvPr/>
          </p:nvSpPr>
          <p:spPr>
            <a:xfrm>
              <a:off x="304800" y="609600"/>
              <a:ext cx="121920" cy="121920"/>
            </a:xfrm>
            <a:prstGeom prst="ellipse">
              <a:avLst/>
            </a:prstGeom>
            <a:solidFill>
              <a:srgbClr val="B5C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755D584-E4F2-4B4A-8514-CEDCA855A235}"/>
                </a:ext>
              </a:extLst>
            </p:cNvPr>
            <p:cNvSpPr/>
            <p:nvPr/>
          </p:nvSpPr>
          <p:spPr>
            <a:xfrm>
              <a:off x="513805" y="609600"/>
              <a:ext cx="121920" cy="121920"/>
            </a:xfrm>
            <a:prstGeom prst="ellipse">
              <a:avLst/>
            </a:prstGeom>
            <a:solidFill>
              <a:srgbClr val="B5C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D6F6414-123E-1447-BEF1-E85441C90677}"/>
                </a:ext>
              </a:extLst>
            </p:cNvPr>
            <p:cNvSpPr/>
            <p:nvPr/>
          </p:nvSpPr>
          <p:spPr>
            <a:xfrm>
              <a:off x="722810" y="609600"/>
              <a:ext cx="121920" cy="121920"/>
            </a:xfrm>
            <a:prstGeom prst="ellipse">
              <a:avLst/>
            </a:prstGeom>
            <a:solidFill>
              <a:srgbClr val="B5C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4D914C05-4C37-724E-A372-DBB24E26A72C}"/>
              </a:ext>
            </a:extLst>
          </p:cNvPr>
          <p:cNvSpPr/>
          <p:nvPr userDrawn="1"/>
        </p:nvSpPr>
        <p:spPr>
          <a:xfrm>
            <a:off x="235364" y="494643"/>
            <a:ext cx="8673270" cy="4864536"/>
          </a:xfrm>
          <a:prstGeom prst="rect">
            <a:avLst/>
          </a:prstGeom>
          <a:solidFill>
            <a:srgbClr val="E6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29E6609F-4F10-4947-A25A-6174DF844B28}"/>
              </a:ext>
            </a:extLst>
          </p:cNvPr>
          <p:cNvSpPr>
            <a:spLocks noGrp="1"/>
          </p:cNvSpPr>
          <p:nvPr>
            <p:ph type="pic" sz="quarter" idx="10" hasCustomPrompt="1"/>
          </p:nvPr>
        </p:nvSpPr>
        <p:spPr>
          <a:xfrm>
            <a:off x="304800" y="494643"/>
            <a:ext cx="8534400" cy="4800600"/>
          </a:xfrm>
          <a:solidFill>
            <a:schemeClr val="bg1">
              <a:lumMod val="95000"/>
            </a:schemeClr>
          </a:solidFill>
          <a:ln w="6350">
            <a:solidFill>
              <a:srgbClr val="B5C7D5"/>
            </a:solidFill>
          </a:ln>
        </p:spPr>
        <p:txBody>
          <a:bodyPr/>
          <a:lstStyle>
            <a:lvl1pPr algn="ctr">
              <a:defRPr/>
            </a:lvl1pPr>
          </a:lstStyle>
          <a:p>
            <a:r>
              <a:rPr lang="en-US" dirty="0"/>
              <a:t>Click To Insert Screenshot</a:t>
            </a:r>
          </a:p>
        </p:txBody>
      </p:sp>
    </p:spTree>
    <p:extLst>
      <p:ext uri="{BB962C8B-B14F-4D97-AF65-F5344CB8AC3E}">
        <p14:creationId xmlns:p14="http://schemas.microsoft.com/office/powerpoint/2010/main" val="1679519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hite BG 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creen Shot w/ Talking Point">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FF830EB-7913-EA4E-BF0B-657C067D7BCA}"/>
              </a:ext>
            </a:extLst>
          </p:cNvPr>
          <p:cNvGrpSpPr/>
          <p:nvPr userDrawn="1"/>
        </p:nvGrpSpPr>
        <p:grpSpPr>
          <a:xfrm>
            <a:off x="4559590" y="210661"/>
            <a:ext cx="4400244" cy="4722178"/>
            <a:chOff x="4508390" y="546932"/>
            <a:chExt cx="4400244" cy="4722178"/>
          </a:xfrm>
        </p:grpSpPr>
        <p:sp>
          <p:nvSpPr>
            <p:cNvPr id="5" name="Rounded Rectangle 4">
              <a:extLst>
                <a:ext uri="{FF2B5EF4-FFF2-40B4-BE49-F238E27FC236}">
                  <a16:creationId xmlns:a16="http://schemas.microsoft.com/office/drawing/2014/main" id="{38DC634D-8733-AF48-9C8C-627C3827C1DA}"/>
                </a:ext>
              </a:extLst>
            </p:cNvPr>
            <p:cNvSpPr>
              <a:spLocks noChangeAspect="1"/>
            </p:cNvSpPr>
            <p:nvPr/>
          </p:nvSpPr>
          <p:spPr>
            <a:xfrm>
              <a:off x="4508390" y="546932"/>
              <a:ext cx="4400244" cy="4722178"/>
            </a:xfrm>
            <a:prstGeom prst="roundRect">
              <a:avLst>
                <a:gd name="adj" fmla="val 1150"/>
              </a:avLst>
            </a:prstGeom>
            <a:solidFill>
              <a:srgbClr val="E6ECF1"/>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B5566DC-65A0-D94C-B63F-410156D69872}"/>
                </a:ext>
              </a:extLst>
            </p:cNvPr>
            <p:cNvSpPr/>
            <p:nvPr/>
          </p:nvSpPr>
          <p:spPr>
            <a:xfrm>
              <a:off x="4572000" y="609600"/>
              <a:ext cx="121920" cy="121920"/>
            </a:xfrm>
            <a:prstGeom prst="ellipse">
              <a:avLst/>
            </a:prstGeom>
            <a:solidFill>
              <a:srgbClr val="B5C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755D584-E4F2-4B4A-8514-CEDCA855A235}"/>
                </a:ext>
              </a:extLst>
            </p:cNvPr>
            <p:cNvSpPr/>
            <p:nvPr/>
          </p:nvSpPr>
          <p:spPr>
            <a:xfrm>
              <a:off x="4781005" y="609600"/>
              <a:ext cx="121920" cy="121920"/>
            </a:xfrm>
            <a:prstGeom prst="ellipse">
              <a:avLst/>
            </a:prstGeom>
            <a:solidFill>
              <a:srgbClr val="B5C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D6F6414-123E-1447-BEF1-E85441C90677}"/>
                </a:ext>
              </a:extLst>
            </p:cNvPr>
            <p:cNvSpPr/>
            <p:nvPr/>
          </p:nvSpPr>
          <p:spPr>
            <a:xfrm>
              <a:off x="4990010" y="609600"/>
              <a:ext cx="121920" cy="121920"/>
            </a:xfrm>
            <a:prstGeom prst="ellipse">
              <a:avLst/>
            </a:prstGeom>
            <a:solidFill>
              <a:srgbClr val="B5C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4D914C05-4C37-724E-A372-DBB24E26A72C}"/>
              </a:ext>
            </a:extLst>
          </p:cNvPr>
          <p:cNvSpPr/>
          <p:nvPr userDrawn="1"/>
        </p:nvSpPr>
        <p:spPr>
          <a:xfrm>
            <a:off x="4559590" y="457917"/>
            <a:ext cx="4400244" cy="4474922"/>
          </a:xfrm>
          <a:prstGeom prst="rect">
            <a:avLst/>
          </a:prstGeom>
          <a:solidFill>
            <a:srgbClr val="E6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29E6609F-4F10-4947-A25A-6174DF844B28}"/>
              </a:ext>
            </a:extLst>
          </p:cNvPr>
          <p:cNvSpPr>
            <a:spLocks noGrp="1"/>
          </p:cNvSpPr>
          <p:nvPr>
            <p:ph type="pic" sz="quarter" idx="10" hasCustomPrompt="1"/>
          </p:nvPr>
        </p:nvSpPr>
        <p:spPr>
          <a:xfrm>
            <a:off x="4623200" y="457917"/>
            <a:ext cx="4269850" cy="4411980"/>
          </a:xfrm>
          <a:solidFill>
            <a:schemeClr val="bg1">
              <a:lumMod val="95000"/>
            </a:schemeClr>
          </a:solidFill>
          <a:ln w="6350">
            <a:solidFill>
              <a:srgbClr val="B5C7D5"/>
            </a:solidFill>
          </a:ln>
        </p:spPr>
        <p:txBody>
          <a:bodyPr/>
          <a:lstStyle>
            <a:lvl1pPr algn="ctr">
              <a:defRPr/>
            </a:lvl1pPr>
          </a:lstStyle>
          <a:p>
            <a:r>
              <a:rPr lang="en-US" dirty="0"/>
              <a:t>Click To Insert Screenshot</a:t>
            </a:r>
          </a:p>
        </p:txBody>
      </p:sp>
      <p:sp>
        <p:nvSpPr>
          <p:cNvPr id="14" name="Text Placeholder 18">
            <a:extLst>
              <a:ext uri="{FF2B5EF4-FFF2-40B4-BE49-F238E27FC236}">
                <a16:creationId xmlns:a16="http://schemas.microsoft.com/office/drawing/2014/main" id="{660E1B92-E983-AE43-8188-02A7D874016D}"/>
              </a:ext>
            </a:extLst>
          </p:cNvPr>
          <p:cNvSpPr>
            <a:spLocks noGrp="1"/>
          </p:cNvSpPr>
          <p:nvPr>
            <p:ph type="body" sz="quarter" idx="15" hasCustomPrompt="1"/>
          </p:nvPr>
        </p:nvSpPr>
        <p:spPr>
          <a:xfrm>
            <a:off x="688271" y="708831"/>
            <a:ext cx="3593492" cy="365708"/>
          </a:xfrm>
        </p:spPr>
        <p:txBody>
          <a:bodyPr anchor="t"/>
          <a:lstStyle>
            <a:lvl1pPr algn="l">
              <a:defRPr sz="2400" b="1" i="0" baseline="0">
                <a:solidFill>
                  <a:schemeClr val="bg1"/>
                </a:solidFill>
                <a:latin typeface="Roboto" charset="0"/>
                <a:ea typeface="Roboto" charset="0"/>
                <a:cs typeface="Roboto" charset="0"/>
              </a:defRPr>
            </a:lvl1pPr>
          </a:lstStyle>
          <a:p>
            <a:pPr lvl="0"/>
            <a:r>
              <a:rPr lang="en-US" dirty="0"/>
              <a:t>Talking Point</a:t>
            </a:r>
          </a:p>
        </p:txBody>
      </p:sp>
      <p:sp>
        <p:nvSpPr>
          <p:cNvPr id="15" name="Text Placeholder 18">
            <a:extLst>
              <a:ext uri="{FF2B5EF4-FFF2-40B4-BE49-F238E27FC236}">
                <a16:creationId xmlns:a16="http://schemas.microsoft.com/office/drawing/2014/main" id="{7948889F-85C1-584C-8F50-8A8A6C6CAD95}"/>
              </a:ext>
            </a:extLst>
          </p:cNvPr>
          <p:cNvSpPr>
            <a:spLocks noGrp="1"/>
          </p:cNvSpPr>
          <p:nvPr>
            <p:ph type="body" sz="quarter" idx="17" hasCustomPrompt="1"/>
          </p:nvPr>
        </p:nvSpPr>
        <p:spPr>
          <a:xfrm>
            <a:off x="688271" y="1202935"/>
            <a:ext cx="3593492" cy="3231734"/>
          </a:xfrm>
        </p:spPr>
        <p:txBody>
          <a:bodyPr anchor="t"/>
          <a:lstStyle>
            <a:lvl1pPr algn="l">
              <a:defRPr sz="1200" b="0" i="0" baseline="0">
                <a:solidFill>
                  <a:schemeClr val="bg1"/>
                </a:solidFill>
                <a:latin typeface="Roboto Light" charset="0"/>
                <a:ea typeface="Roboto Light" charset="0"/>
                <a:cs typeface="Roboto Light" charset="0"/>
              </a:defRPr>
            </a:lvl1pPr>
          </a:lstStyle>
          <a:p>
            <a:pPr lvl="0"/>
            <a:r>
              <a:rPr lang="en-US" dirty="0"/>
              <a:t>Text for Talking Point</a:t>
            </a:r>
          </a:p>
        </p:txBody>
      </p:sp>
      <p:sp>
        <p:nvSpPr>
          <p:cNvPr id="18" name="Rectangle 17">
            <a:extLst>
              <a:ext uri="{FF2B5EF4-FFF2-40B4-BE49-F238E27FC236}">
                <a16:creationId xmlns:a16="http://schemas.microsoft.com/office/drawing/2014/main" id="{954C57C4-E7AF-BC42-9E78-5E943063BC46}"/>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bg1"/>
                </a:solidFill>
                <a:latin typeface="Roboto Light" panose="02000000000000000000" pitchFamily="2" charset="0"/>
                <a:ea typeface="Roboto Light" panose="02000000000000000000" pitchFamily="2" charset="0"/>
              </a:rPr>
              <a:t>‹#›</a:t>
            </a:fld>
            <a:r>
              <a:rPr lang="en-US" sz="800" dirty="0">
                <a:solidFill>
                  <a:schemeClr val="bg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229593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creen Shot Right w/ Callout">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FF830EB-7913-EA4E-BF0B-657C067D7BCA}"/>
              </a:ext>
            </a:extLst>
          </p:cNvPr>
          <p:cNvGrpSpPr/>
          <p:nvPr userDrawn="1"/>
        </p:nvGrpSpPr>
        <p:grpSpPr>
          <a:xfrm>
            <a:off x="4559590" y="210661"/>
            <a:ext cx="4400244" cy="4722178"/>
            <a:chOff x="4508390" y="546932"/>
            <a:chExt cx="4400244" cy="4722178"/>
          </a:xfrm>
        </p:grpSpPr>
        <p:sp>
          <p:nvSpPr>
            <p:cNvPr id="5" name="Rounded Rectangle 4">
              <a:extLst>
                <a:ext uri="{FF2B5EF4-FFF2-40B4-BE49-F238E27FC236}">
                  <a16:creationId xmlns:a16="http://schemas.microsoft.com/office/drawing/2014/main" id="{38DC634D-8733-AF48-9C8C-627C3827C1DA}"/>
                </a:ext>
              </a:extLst>
            </p:cNvPr>
            <p:cNvSpPr>
              <a:spLocks noChangeAspect="1"/>
            </p:cNvSpPr>
            <p:nvPr/>
          </p:nvSpPr>
          <p:spPr>
            <a:xfrm>
              <a:off x="4508390" y="546932"/>
              <a:ext cx="4400244" cy="4722178"/>
            </a:xfrm>
            <a:prstGeom prst="roundRect">
              <a:avLst>
                <a:gd name="adj" fmla="val 1150"/>
              </a:avLst>
            </a:prstGeom>
            <a:solidFill>
              <a:srgbClr val="E6ECF1"/>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B5566DC-65A0-D94C-B63F-410156D69872}"/>
                </a:ext>
              </a:extLst>
            </p:cNvPr>
            <p:cNvSpPr/>
            <p:nvPr/>
          </p:nvSpPr>
          <p:spPr>
            <a:xfrm>
              <a:off x="4572000" y="609600"/>
              <a:ext cx="121920" cy="121920"/>
            </a:xfrm>
            <a:prstGeom prst="ellipse">
              <a:avLst/>
            </a:prstGeom>
            <a:solidFill>
              <a:srgbClr val="B5C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755D584-E4F2-4B4A-8514-CEDCA855A235}"/>
                </a:ext>
              </a:extLst>
            </p:cNvPr>
            <p:cNvSpPr/>
            <p:nvPr/>
          </p:nvSpPr>
          <p:spPr>
            <a:xfrm>
              <a:off x="4781005" y="609600"/>
              <a:ext cx="121920" cy="121920"/>
            </a:xfrm>
            <a:prstGeom prst="ellipse">
              <a:avLst/>
            </a:prstGeom>
            <a:solidFill>
              <a:srgbClr val="B5C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D6F6414-123E-1447-BEF1-E85441C90677}"/>
                </a:ext>
              </a:extLst>
            </p:cNvPr>
            <p:cNvSpPr/>
            <p:nvPr/>
          </p:nvSpPr>
          <p:spPr>
            <a:xfrm>
              <a:off x="4990010" y="609600"/>
              <a:ext cx="121920" cy="121920"/>
            </a:xfrm>
            <a:prstGeom prst="ellipse">
              <a:avLst/>
            </a:prstGeom>
            <a:solidFill>
              <a:srgbClr val="B5C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4D914C05-4C37-724E-A372-DBB24E26A72C}"/>
              </a:ext>
            </a:extLst>
          </p:cNvPr>
          <p:cNvSpPr/>
          <p:nvPr userDrawn="1"/>
        </p:nvSpPr>
        <p:spPr>
          <a:xfrm>
            <a:off x="4559590" y="457917"/>
            <a:ext cx="4400244" cy="4474922"/>
          </a:xfrm>
          <a:prstGeom prst="rect">
            <a:avLst/>
          </a:prstGeom>
          <a:solidFill>
            <a:srgbClr val="E6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29E6609F-4F10-4947-A25A-6174DF844B28}"/>
              </a:ext>
            </a:extLst>
          </p:cNvPr>
          <p:cNvSpPr>
            <a:spLocks noGrp="1"/>
          </p:cNvSpPr>
          <p:nvPr>
            <p:ph type="pic" sz="quarter" idx="10" hasCustomPrompt="1"/>
          </p:nvPr>
        </p:nvSpPr>
        <p:spPr>
          <a:xfrm>
            <a:off x="4623200" y="457917"/>
            <a:ext cx="4269850" cy="4411980"/>
          </a:xfrm>
          <a:solidFill>
            <a:schemeClr val="bg1">
              <a:lumMod val="95000"/>
            </a:schemeClr>
          </a:solidFill>
          <a:ln w="6350">
            <a:solidFill>
              <a:srgbClr val="B5C7D5"/>
            </a:solidFill>
          </a:ln>
        </p:spPr>
        <p:txBody>
          <a:bodyPr/>
          <a:lstStyle>
            <a:lvl1pPr algn="ctr">
              <a:defRPr/>
            </a:lvl1pPr>
          </a:lstStyle>
          <a:p>
            <a:r>
              <a:rPr lang="en-US" dirty="0"/>
              <a:t>Click To Insert Screenshot</a:t>
            </a:r>
          </a:p>
        </p:txBody>
      </p:sp>
      <p:sp>
        <p:nvSpPr>
          <p:cNvPr id="18" name="Rectangle 17">
            <a:extLst>
              <a:ext uri="{FF2B5EF4-FFF2-40B4-BE49-F238E27FC236}">
                <a16:creationId xmlns:a16="http://schemas.microsoft.com/office/drawing/2014/main" id="{954C57C4-E7AF-BC42-9E78-5E943063BC46}"/>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bg1"/>
                </a:solidFill>
                <a:latin typeface="Roboto Light" panose="02000000000000000000" pitchFamily="2" charset="0"/>
                <a:ea typeface="Roboto Light" panose="02000000000000000000" pitchFamily="2" charset="0"/>
              </a:rPr>
              <a:t>‹#›</a:t>
            </a:fld>
            <a:r>
              <a:rPr lang="en-US" sz="800" dirty="0">
                <a:solidFill>
                  <a:schemeClr val="bg1"/>
                </a:solidFill>
                <a:latin typeface="Roboto Light" panose="02000000000000000000" pitchFamily="2" charset="0"/>
                <a:ea typeface="Roboto Light" panose="02000000000000000000" pitchFamily="2" charset="0"/>
              </a:rPr>
              <a:t>   © Copyright 2021 SIRIUX. All rights reserved.</a:t>
            </a:r>
          </a:p>
        </p:txBody>
      </p:sp>
      <p:sp>
        <p:nvSpPr>
          <p:cNvPr id="13" name="Text Placeholder 18">
            <a:extLst>
              <a:ext uri="{FF2B5EF4-FFF2-40B4-BE49-F238E27FC236}">
                <a16:creationId xmlns:a16="http://schemas.microsoft.com/office/drawing/2014/main" id="{4F1F984A-603F-3544-92CF-CE7D0BC91979}"/>
              </a:ext>
            </a:extLst>
          </p:cNvPr>
          <p:cNvSpPr>
            <a:spLocks noGrp="1"/>
          </p:cNvSpPr>
          <p:nvPr>
            <p:ph type="body" sz="quarter" idx="15" hasCustomPrompt="1"/>
          </p:nvPr>
        </p:nvSpPr>
        <p:spPr>
          <a:xfrm>
            <a:off x="1553497" y="1224500"/>
            <a:ext cx="2274901" cy="365708"/>
          </a:xfrm>
        </p:spPr>
        <p:txBody>
          <a:bodyPr anchor="ctr">
            <a:normAutofit/>
          </a:bodyPr>
          <a:lstStyle>
            <a:lvl1pPr algn="r">
              <a:defRPr sz="1800" b="1" i="0"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Callout Title</a:t>
            </a:r>
          </a:p>
        </p:txBody>
      </p:sp>
      <p:sp>
        <p:nvSpPr>
          <p:cNvPr id="16" name="Text Placeholder 18">
            <a:extLst>
              <a:ext uri="{FF2B5EF4-FFF2-40B4-BE49-F238E27FC236}">
                <a16:creationId xmlns:a16="http://schemas.microsoft.com/office/drawing/2014/main" id="{E594611F-E57E-2848-A3AE-3A5E0569825E}"/>
              </a:ext>
            </a:extLst>
          </p:cNvPr>
          <p:cNvSpPr>
            <a:spLocks noGrp="1"/>
          </p:cNvSpPr>
          <p:nvPr>
            <p:ph type="body" sz="quarter" idx="16" hasCustomPrompt="1"/>
          </p:nvPr>
        </p:nvSpPr>
        <p:spPr>
          <a:xfrm>
            <a:off x="1553497" y="1718604"/>
            <a:ext cx="2274901" cy="515619"/>
          </a:xfrm>
        </p:spPr>
        <p:txBody>
          <a:bodyPr anchor="t"/>
          <a:lstStyle>
            <a:lvl1pPr algn="r">
              <a:defRPr sz="1200" b="0" i="0" baseline="0">
                <a:solidFill>
                  <a:schemeClr val="bg1"/>
                </a:solidFill>
                <a:latin typeface="Roboto Light" charset="0"/>
                <a:ea typeface="Roboto Light" charset="0"/>
                <a:cs typeface="Roboto Light" charset="0"/>
              </a:defRPr>
            </a:lvl1pPr>
          </a:lstStyle>
          <a:p>
            <a:r>
              <a:rPr lang="en-US" dirty="0"/>
              <a:t>Add subtext, if necessary.</a:t>
            </a:r>
          </a:p>
        </p:txBody>
      </p:sp>
      <p:sp>
        <p:nvSpPr>
          <p:cNvPr id="17" name="Text Placeholder 18">
            <a:extLst>
              <a:ext uri="{FF2B5EF4-FFF2-40B4-BE49-F238E27FC236}">
                <a16:creationId xmlns:a16="http://schemas.microsoft.com/office/drawing/2014/main" id="{72515D60-3309-E947-B915-1C94EFDD2AFC}"/>
              </a:ext>
            </a:extLst>
          </p:cNvPr>
          <p:cNvSpPr>
            <a:spLocks noGrp="1"/>
          </p:cNvSpPr>
          <p:nvPr>
            <p:ph type="body" sz="quarter" idx="17" hasCustomPrompt="1"/>
          </p:nvPr>
        </p:nvSpPr>
        <p:spPr>
          <a:xfrm>
            <a:off x="1553497" y="2909277"/>
            <a:ext cx="2274901" cy="365708"/>
          </a:xfrm>
        </p:spPr>
        <p:txBody>
          <a:bodyPr anchor="ctr">
            <a:normAutofit/>
          </a:bodyPr>
          <a:lstStyle>
            <a:lvl1pPr algn="r">
              <a:defRPr sz="1800" b="1" i="0"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Callout Title</a:t>
            </a:r>
          </a:p>
        </p:txBody>
      </p:sp>
      <p:sp>
        <p:nvSpPr>
          <p:cNvPr id="19" name="Text Placeholder 18">
            <a:extLst>
              <a:ext uri="{FF2B5EF4-FFF2-40B4-BE49-F238E27FC236}">
                <a16:creationId xmlns:a16="http://schemas.microsoft.com/office/drawing/2014/main" id="{0A5236AA-5FD0-D749-9466-DACD902EF344}"/>
              </a:ext>
            </a:extLst>
          </p:cNvPr>
          <p:cNvSpPr>
            <a:spLocks noGrp="1"/>
          </p:cNvSpPr>
          <p:nvPr>
            <p:ph type="body" sz="quarter" idx="18" hasCustomPrompt="1"/>
          </p:nvPr>
        </p:nvSpPr>
        <p:spPr>
          <a:xfrm>
            <a:off x="1553497" y="3403381"/>
            <a:ext cx="2274901" cy="515619"/>
          </a:xfrm>
        </p:spPr>
        <p:txBody>
          <a:bodyPr anchor="t"/>
          <a:lstStyle>
            <a:lvl1pPr algn="r">
              <a:defRPr sz="1200" b="0" i="0" baseline="0">
                <a:solidFill>
                  <a:schemeClr val="bg1"/>
                </a:solidFill>
                <a:latin typeface="Roboto Light" charset="0"/>
                <a:ea typeface="Roboto Light" charset="0"/>
                <a:cs typeface="Roboto Light" charset="0"/>
              </a:defRPr>
            </a:lvl1pPr>
          </a:lstStyle>
          <a:p>
            <a:r>
              <a:rPr lang="en-US" dirty="0"/>
              <a:t>You can duplicate callouts and point to elements in the device you want to highlight.</a:t>
            </a:r>
          </a:p>
        </p:txBody>
      </p:sp>
      <p:sp>
        <p:nvSpPr>
          <p:cNvPr id="20" name="Shape 692">
            <a:extLst>
              <a:ext uri="{FF2B5EF4-FFF2-40B4-BE49-F238E27FC236}">
                <a16:creationId xmlns:a16="http://schemas.microsoft.com/office/drawing/2014/main" id="{FED71C1A-A032-504D-8F20-9A3D5849FC1A}"/>
              </a:ext>
            </a:extLst>
          </p:cNvPr>
          <p:cNvSpPr>
            <a:spLocks noGrp="1"/>
          </p:cNvSpPr>
          <p:nvPr>
            <p:ph type="body" sz="quarter" idx="19" hasCustomPrompt="1"/>
          </p:nvPr>
        </p:nvSpPr>
        <p:spPr>
          <a:xfrm flipV="1">
            <a:off x="3906042" y="1414271"/>
            <a:ext cx="1281766" cy="0"/>
          </a:xfrm>
          <a:prstGeom prst="line">
            <a:avLst/>
          </a:prstGeom>
          <a:ln w="25400" cap="rnd">
            <a:solidFill>
              <a:schemeClr val="accent2"/>
            </a:solidFill>
            <a:prstDash val="solid"/>
            <a:headEnd type="none" w="med" len="med"/>
            <a:tailEnd type="oval"/>
          </a:ln>
        </p:spPr>
        <p:style>
          <a:lnRef idx="1">
            <a:schemeClr val="accent1"/>
          </a:lnRef>
          <a:fillRef idx="0">
            <a:schemeClr val="accent1"/>
          </a:fillRef>
          <a:effectRef idx="0">
            <a:schemeClr val="accent1"/>
          </a:effectRef>
          <a:fontRef idx="minor">
            <a:schemeClr val="tx1"/>
          </a:fontRef>
        </p:style>
        <p:txBody>
          <a:bodyPr>
            <a:noAutofit/>
          </a:bodyPr>
          <a:lstStyle>
            <a:lvl1pPr>
              <a:defRPr b="0" i="0">
                <a:latin typeface="Roboto" panose="02000000000000000000" pitchFamily="2" charset="0"/>
                <a:ea typeface="Roboto" panose="02000000000000000000" pitchFamily="2" charset="0"/>
                <a:cs typeface="Calibri" panose="020F0502020204030204" pitchFamily="34" charset="0"/>
              </a:defRPr>
            </a:lvl1pPr>
          </a:lstStyle>
          <a:p>
            <a:pPr marL="0" indent="0" defTabSz="825500">
              <a:spcBef>
                <a:spcPts val="0"/>
              </a:spcBef>
              <a:buSzTx/>
              <a:buNone/>
              <a:defRPr sz="3200" b="0" spc="0">
                <a:solidFill>
                  <a:srgbClr val="000000"/>
                </a:solidFill>
                <a:latin typeface="Roboto Light"/>
                <a:ea typeface="Roboto Light"/>
                <a:cs typeface="Roboto Light"/>
                <a:sym typeface="Roboto Light"/>
              </a:defRPr>
            </a:pPr>
            <a:r>
              <a:rPr lang="en-US" dirty="0"/>
              <a:t> </a:t>
            </a:r>
            <a:endParaRPr dirty="0"/>
          </a:p>
        </p:txBody>
      </p:sp>
      <p:sp>
        <p:nvSpPr>
          <p:cNvPr id="21" name="Shape 692">
            <a:extLst>
              <a:ext uri="{FF2B5EF4-FFF2-40B4-BE49-F238E27FC236}">
                <a16:creationId xmlns:a16="http://schemas.microsoft.com/office/drawing/2014/main" id="{1CF32F3D-497B-374B-8474-6C33F1237D90}"/>
              </a:ext>
            </a:extLst>
          </p:cNvPr>
          <p:cNvSpPr>
            <a:spLocks noGrp="1"/>
          </p:cNvSpPr>
          <p:nvPr>
            <p:ph type="body" sz="quarter" idx="20" hasCustomPrompt="1"/>
          </p:nvPr>
        </p:nvSpPr>
        <p:spPr>
          <a:xfrm flipV="1">
            <a:off x="3906042" y="3122611"/>
            <a:ext cx="2052412" cy="0"/>
          </a:xfrm>
          <a:prstGeom prst="line">
            <a:avLst/>
          </a:prstGeom>
          <a:ln w="25400" cap="rnd">
            <a:solidFill>
              <a:schemeClr val="accent2"/>
            </a:solidFill>
            <a:prstDash val="solid"/>
            <a:headEnd type="none" w="med" len="med"/>
            <a:tailEnd type="oval"/>
          </a:ln>
        </p:spPr>
        <p:style>
          <a:lnRef idx="1">
            <a:schemeClr val="accent1"/>
          </a:lnRef>
          <a:fillRef idx="0">
            <a:schemeClr val="accent1"/>
          </a:fillRef>
          <a:effectRef idx="0">
            <a:schemeClr val="accent1"/>
          </a:effectRef>
          <a:fontRef idx="minor">
            <a:schemeClr val="tx1"/>
          </a:fontRef>
        </p:style>
        <p:txBody>
          <a:bodyPr>
            <a:noAutofit/>
          </a:bodyPr>
          <a:lstStyle>
            <a:lvl1pPr>
              <a:defRPr b="0" i="0">
                <a:latin typeface="Roboto" panose="02000000000000000000" pitchFamily="2" charset="0"/>
                <a:ea typeface="Roboto" panose="02000000000000000000" pitchFamily="2" charset="0"/>
                <a:cs typeface="Calibri" panose="020F0502020204030204" pitchFamily="34" charset="0"/>
              </a:defRPr>
            </a:lvl1pPr>
          </a:lstStyle>
          <a:p>
            <a:pPr marL="0" indent="0" defTabSz="825500">
              <a:spcBef>
                <a:spcPts val="0"/>
              </a:spcBef>
              <a:buSzTx/>
              <a:buNone/>
              <a:defRPr sz="3200" b="0" spc="0">
                <a:solidFill>
                  <a:srgbClr val="000000"/>
                </a:solidFill>
                <a:latin typeface="Roboto Light"/>
                <a:ea typeface="Roboto Light"/>
                <a:cs typeface="Roboto Light"/>
                <a:sym typeface="Roboto Light"/>
              </a:defRPr>
            </a:pPr>
            <a:r>
              <a:rPr lang="en-US" dirty="0"/>
              <a:t> </a:t>
            </a:r>
            <a:endParaRPr dirty="0"/>
          </a:p>
        </p:txBody>
      </p:sp>
    </p:spTree>
    <p:extLst>
      <p:ext uri="{BB962C8B-B14F-4D97-AF65-F5344CB8AC3E}">
        <p14:creationId xmlns:p14="http://schemas.microsoft.com/office/powerpoint/2010/main" val="2228520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creen Shot w/ Talking Point Right">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FF830EB-7913-EA4E-BF0B-657C067D7BCA}"/>
              </a:ext>
            </a:extLst>
          </p:cNvPr>
          <p:cNvGrpSpPr/>
          <p:nvPr userDrawn="1"/>
        </p:nvGrpSpPr>
        <p:grpSpPr>
          <a:xfrm>
            <a:off x="171756" y="210661"/>
            <a:ext cx="4400244" cy="4722178"/>
            <a:chOff x="4508390" y="546932"/>
            <a:chExt cx="4400244" cy="4722178"/>
          </a:xfrm>
        </p:grpSpPr>
        <p:sp>
          <p:nvSpPr>
            <p:cNvPr id="5" name="Rounded Rectangle 4">
              <a:extLst>
                <a:ext uri="{FF2B5EF4-FFF2-40B4-BE49-F238E27FC236}">
                  <a16:creationId xmlns:a16="http://schemas.microsoft.com/office/drawing/2014/main" id="{38DC634D-8733-AF48-9C8C-627C3827C1DA}"/>
                </a:ext>
              </a:extLst>
            </p:cNvPr>
            <p:cNvSpPr>
              <a:spLocks noChangeAspect="1"/>
            </p:cNvSpPr>
            <p:nvPr/>
          </p:nvSpPr>
          <p:spPr>
            <a:xfrm>
              <a:off x="4508390" y="546932"/>
              <a:ext cx="4400244" cy="4722178"/>
            </a:xfrm>
            <a:prstGeom prst="roundRect">
              <a:avLst>
                <a:gd name="adj" fmla="val 1150"/>
              </a:avLst>
            </a:prstGeom>
            <a:solidFill>
              <a:srgbClr val="E6ECF1"/>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B5566DC-65A0-D94C-B63F-410156D69872}"/>
                </a:ext>
              </a:extLst>
            </p:cNvPr>
            <p:cNvSpPr/>
            <p:nvPr/>
          </p:nvSpPr>
          <p:spPr>
            <a:xfrm>
              <a:off x="4572000" y="609600"/>
              <a:ext cx="121920" cy="121920"/>
            </a:xfrm>
            <a:prstGeom prst="ellipse">
              <a:avLst/>
            </a:prstGeom>
            <a:solidFill>
              <a:srgbClr val="B5C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755D584-E4F2-4B4A-8514-CEDCA855A235}"/>
                </a:ext>
              </a:extLst>
            </p:cNvPr>
            <p:cNvSpPr/>
            <p:nvPr/>
          </p:nvSpPr>
          <p:spPr>
            <a:xfrm>
              <a:off x="4781005" y="609600"/>
              <a:ext cx="121920" cy="121920"/>
            </a:xfrm>
            <a:prstGeom prst="ellipse">
              <a:avLst/>
            </a:prstGeom>
            <a:solidFill>
              <a:srgbClr val="B5C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D6F6414-123E-1447-BEF1-E85441C90677}"/>
                </a:ext>
              </a:extLst>
            </p:cNvPr>
            <p:cNvSpPr/>
            <p:nvPr/>
          </p:nvSpPr>
          <p:spPr>
            <a:xfrm>
              <a:off x="4990010" y="609600"/>
              <a:ext cx="121920" cy="121920"/>
            </a:xfrm>
            <a:prstGeom prst="ellipse">
              <a:avLst/>
            </a:prstGeom>
            <a:solidFill>
              <a:srgbClr val="B5C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4D914C05-4C37-724E-A372-DBB24E26A72C}"/>
              </a:ext>
            </a:extLst>
          </p:cNvPr>
          <p:cNvSpPr/>
          <p:nvPr userDrawn="1"/>
        </p:nvSpPr>
        <p:spPr>
          <a:xfrm>
            <a:off x="171756" y="457917"/>
            <a:ext cx="4400244" cy="4474922"/>
          </a:xfrm>
          <a:prstGeom prst="rect">
            <a:avLst/>
          </a:prstGeom>
          <a:solidFill>
            <a:srgbClr val="E6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29E6609F-4F10-4947-A25A-6174DF844B28}"/>
              </a:ext>
            </a:extLst>
          </p:cNvPr>
          <p:cNvSpPr>
            <a:spLocks noGrp="1"/>
          </p:cNvSpPr>
          <p:nvPr>
            <p:ph type="pic" sz="quarter" idx="10" hasCustomPrompt="1"/>
          </p:nvPr>
        </p:nvSpPr>
        <p:spPr>
          <a:xfrm>
            <a:off x="235366" y="457917"/>
            <a:ext cx="4269850" cy="4411980"/>
          </a:xfrm>
          <a:solidFill>
            <a:schemeClr val="bg1">
              <a:lumMod val="95000"/>
            </a:schemeClr>
          </a:solidFill>
          <a:ln w="6350">
            <a:solidFill>
              <a:srgbClr val="B5C7D5"/>
            </a:solidFill>
          </a:ln>
        </p:spPr>
        <p:txBody>
          <a:bodyPr/>
          <a:lstStyle>
            <a:lvl1pPr algn="ctr">
              <a:defRPr/>
            </a:lvl1pPr>
          </a:lstStyle>
          <a:p>
            <a:r>
              <a:rPr lang="en-US" dirty="0"/>
              <a:t>Click To Insert Screenshot</a:t>
            </a:r>
          </a:p>
        </p:txBody>
      </p:sp>
      <p:sp>
        <p:nvSpPr>
          <p:cNvPr id="11" name="Text Placeholder 18">
            <a:extLst>
              <a:ext uri="{FF2B5EF4-FFF2-40B4-BE49-F238E27FC236}">
                <a16:creationId xmlns:a16="http://schemas.microsoft.com/office/drawing/2014/main" id="{FEBE7D48-37AC-BE46-9109-5DAB77B3DFA0}"/>
              </a:ext>
            </a:extLst>
          </p:cNvPr>
          <p:cNvSpPr>
            <a:spLocks noGrp="1"/>
          </p:cNvSpPr>
          <p:nvPr>
            <p:ph type="body" sz="quarter" idx="18" hasCustomPrompt="1"/>
          </p:nvPr>
        </p:nvSpPr>
        <p:spPr>
          <a:xfrm>
            <a:off x="4862237" y="708831"/>
            <a:ext cx="3593492" cy="365708"/>
          </a:xfrm>
        </p:spPr>
        <p:txBody>
          <a:bodyPr anchor="t"/>
          <a:lstStyle>
            <a:lvl1pPr algn="l">
              <a:defRPr sz="2400" b="1" i="0" baseline="0">
                <a:solidFill>
                  <a:schemeClr val="bg1"/>
                </a:solidFill>
                <a:latin typeface="Roboto" charset="0"/>
                <a:ea typeface="Roboto" charset="0"/>
                <a:cs typeface="Roboto" charset="0"/>
              </a:defRPr>
            </a:lvl1pPr>
          </a:lstStyle>
          <a:p>
            <a:pPr lvl="0"/>
            <a:r>
              <a:rPr lang="en-US" dirty="0"/>
              <a:t>Talking Point</a:t>
            </a:r>
          </a:p>
        </p:txBody>
      </p:sp>
      <p:sp>
        <p:nvSpPr>
          <p:cNvPr id="13" name="Text Placeholder 18">
            <a:extLst>
              <a:ext uri="{FF2B5EF4-FFF2-40B4-BE49-F238E27FC236}">
                <a16:creationId xmlns:a16="http://schemas.microsoft.com/office/drawing/2014/main" id="{084FCEB8-18E5-6043-A4E1-983EE774CE8E}"/>
              </a:ext>
            </a:extLst>
          </p:cNvPr>
          <p:cNvSpPr>
            <a:spLocks noGrp="1"/>
          </p:cNvSpPr>
          <p:nvPr>
            <p:ph type="body" sz="quarter" idx="19" hasCustomPrompt="1"/>
          </p:nvPr>
        </p:nvSpPr>
        <p:spPr>
          <a:xfrm>
            <a:off x="4862237" y="1202935"/>
            <a:ext cx="3593492" cy="3231734"/>
          </a:xfrm>
        </p:spPr>
        <p:txBody>
          <a:bodyPr anchor="t"/>
          <a:lstStyle>
            <a:lvl1pPr algn="l">
              <a:defRPr sz="1200" b="0" i="0" baseline="0">
                <a:solidFill>
                  <a:schemeClr val="bg1"/>
                </a:solidFill>
                <a:latin typeface="Roboto Light" charset="0"/>
                <a:ea typeface="Roboto Light" charset="0"/>
                <a:cs typeface="Roboto Light" charset="0"/>
              </a:defRPr>
            </a:lvl1pPr>
          </a:lstStyle>
          <a:p>
            <a:pPr lvl="0"/>
            <a:r>
              <a:rPr lang="en-US" dirty="0"/>
              <a:t>Text for Talking Point</a:t>
            </a:r>
          </a:p>
        </p:txBody>
      </p:sp>
      <p:grpSp>
        <p:nvGrpSpPr>
          <p:cNvPr id="17" name="Picture 5">
            <a:extLst>
              <a:ext uri="{FF2B5EF4-FFF2-40B4-BE49-F238E27FC236}">
                <a16:creationId xmlns:a16="http://schemas.microsoft.com/office/drawing/2014/main" id="{F68A40B6-56F6-1845-BC7A-8D1823851CB0}"/>
              </a:ext>
            </a:extLst>
          </p:cNvPr>
          <p:cNvGrpSpPr>
            <a:grpSpLocks noChangeAspect="1"/>
          </p:cNvGrpSpPr>
          <p:nvPr userDrawn="1"/>
        </p:nvGrpSpPr>
        <p:grpSpPr>
          <a:xfrm>
            <a:off x="7502618" y="4560127"/>
            <a:ext cx="1641383" cy="583375"/>
            <a:chOff x="3888091" y="2328677"/>
            <a:chExt cx="2051727" cy="729219"/>
          </a:xfrm>
          <a:solidFill>
            <a:schemeClr val="bg1"/>
          </a:solidFill>
        </p:grpSpPr>
        <p:sp>
          <p:nvSpPr>
            <p:cNvPr id="18" name="Freeform 17">
              <a:extLst>
                <a:ext uri="{FF2B5EF4-FFF2-40B4-BE49-F238E27FC236}">
                  <a16:creationId xmlns:a16="http://schemas.microsoft.com/office/drawing/2014/main" id="{1D3B56B2-5B8C-0644-8CF6-3F2AC527D4CB}"/>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19" name="Freeform 18">
              <a:extLst>
                <a:ext uri="{FF2B5EF4-FFF2-40B4-BE49-F238E27FC236}">
                  <a16:creationId xmlns:a16="http://schemas.microsoft.com/office/drawing/2014/main" id="{F65883C9-2D8C-AC47-8BE3-88518FE7F7B0}"/>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20" name="Freeform 19">
              <a:extLst>
                <a:ext uri="{FF2B5EF4-FFF2-40B4-BE49-F238E27FC236}">
                  <a16:creationId xmlns:a16="http://schemas.microsoft.com/office/drawing/2014/main" id="{0ABDCD8F-D0BC-1C4E-8A48-61B39EB3F9AB}"/>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21" name="Freeform 20">
              <a:extLst>
                <a:ext uri="{FF2B5EF4-FFF2-40B4-BE49-F238E27FC236}">
                  <a16:creationId xmlns:a16="http://schemas.microsoft.com/office/drawing/2014/main" id="{D4EAD7CF-D3C9-5240-B808-C91361566AE7}"/>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22" name="Freeform 21">
              <a:extLst>
                <a:ext uri="{FF2B5EF4-FFF2-40B4-BE49-F238E27FC236}">
                  <a16:creationId xmlns:a16="http://schemas.microsoft.com/office/drawing/2014/main" id="{625EAE67-60EE-9D47-8B60-5058B449DFED}"/>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Tree>
    <p:extLst>
      <p:ext uri="{BB962C8B-B14F-4D97-AF65-F5344CB8AC3E}">
        <p14:creationId xmlns:p14="http://schemas.microsoft.com/office/powerpoint/2010/main" val="3320230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creen Shot w/ Callout Right">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FF830EB-7913-EA4E-BF0B-657C067D7BCA}"/>
              </a:ext>
            </a:extLst>
          </p:cNvPr>
          <p:cNvGrpSpPr/>
          <p:nvPr userDrawn="1"/>
        </p:nvGrpSpPr>
        <p:grpSpPr>
          <a:xfrm>
            <a:off x="171756" y="210661"/>
            <a:ext cx="4400244" cy="4722178"/>
            <a:chOff x="4508390" y="546932"/>
            <a:chExt cx="4400244" cy="4722178"/>
          </a:xfrm>
        </p:grpSpPr>
        <p:sp>
          <p:nvSpPr>
            <p:cNvPr id="5" name="Rounded Rectangle 4">
              <a:extLst>
                <a:ext uri="{FF2B5EF4-FFF2-40B4-BE49-F238E27FC236}">
                  <a16:creationId xmlns:a16="http://schemas.microsoft.com/office/drawing/2014/main" id="{38DC634D-8733-AF48-9C8C-627C3827C1DA}"/>
                </a:ext>
              </a:extLst>
            </p:cNvPr>
            <p:cNvSpPr>
              <a:spLocks noChangeAspect="1"/>
            </p:cNvSpPr>
            <p:nvPr/>
          </p:nvSpPr>
          <p:spPr>
            <a:xfrm>
              <a:off x="4508390" y="546932"/>
              <a:ext cx="4400244" cy="4722178"/>
            </a:xfrm>
            <a:prstGeom prst="roundRect">
              <a:avLst>
                <a:gd name="adj" fmla="val 1150"/>
              </a:avLst>
            </a:prstGeom>
            <a:solidFill>
              <a:srgbClr val="E6ECF1"/>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B5566DC-65A0-D94C-B63F-410156D69872}"/>
                </a:ext>
              </a:extLst>
            </p:cNvPr>
            <p:cNvSpPr/>
            <p:nvPr/>
          </p:nvSpPr>
          <p:spPr>
            <a:xfrm>
              <a:off x="4572000" y="609600"/>
              <a:ext cx="121920" cy="121920"/>
            </a:xfrm>
            <a:prstGeom prst="ellipse">
              <a:avLst/>
            </a:prstGeom>
            <a:solidFill>
              <a:srgbClr val="B5C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755D584-E4F2-4B4A-8514-CEDCA855A235}"/>
                </a:ext>
              </a:extLst>
            </p:cNvPr>
            <p:cNvSpPr/>
            <p:nvPr/>
          </p:nvSpPr>
          <p:spPr>
            <a:xfrm>
              <a:off x="4781005" y="609600"/>
              <a:ext cx="121920" cy="121920"/>
            </a:xfrm>
            <a:prstGeom prst="ellipse">
              <a:avLst/>
            </a:prstGeom>
            <a:solidFill>
              <a:srgbClr val="B5C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D6F6414-123E-1447-BEF1-E85441C90677}"/>
                </a:ext>
              </a:extLst>
            </p:cNvPr>
            <p:cNvSpPr/>
            <p:nvPr/>
          </p:nvSpPr>
          <p:spPr>
            <a:xfrm>
              <a:off x="4990010" y="609600"/>
              <a:ext cx="121920" cy="121920"/>
            </a:xfrm>
            <a:prstGeom prst="ellipse">
              <a:avLst/>
            </a:prstGeom>
            <a:solidFill>
              <a:srgbClr val="B5C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4D914C05-4C37-724E-A372-DBB24E26A72C}"/>
              </a:ext>
            </a:extLst>
          </p:cNvPr>
          <p:cNvSpPr/>
          <p:nvPr userDrawn="1"/>
        </p:nvSpPr>
        <p:spPr>
          <a:xfrm>
            <a:off x="171756" y="457917"/>
            <a:ext cx="4400244" cy="4474922"/>
          </a:xfrm>
          <a:prstGeom prst="rect">
            <a:avLst/>
          </a:prstGeom>
          <a:solidFill>
            <a:srgbClr val="E6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29E6609F-4F10-4947-A25A-6174DF844B28}"/>
              </a:ext>
            </a:extLst>
          </p:cNvPr>
          <p:cNvSpPr>
            <a:spLocks noGrp="1"/>
          </p:cNvSpPr>
          <p:nvPr>
            <p:ph type="pic" sz="quarter" idx="10" hasCustomPrompt="1"/>
          </p:nvPr>
        </p:nvSpPr>
        <p:spPr>
          <a:xfrm>
            <a:off x="235366" y="457917"/>
            <a:ext cx="4269850" cy="4411980"/>
          </a:xfrm>
          <a:solidFill>
            <a:schemeClr val="bg1">
              <a:lumMod val="95000"/>
            </a:schemeClr>
          </a:solidFill>
          <a:ln w="6350">
            <a:solidFill>
              <a:srgbClr val="B5C7D5"/>
            </a:solidFill>
          </a:ln>
        </p:spPr>
        <p:txBody>
          <a:bodyPr/>
          <a:lstStyle>
            <a:lvl1pPr algn="ctr">
              <a:defRPr/>
            </a:lvl1pPr>
          </a:lstStyle>
          <a:p>
            <a:r>
              <a:rPr lang="en-US" dirty="0"/>
              <a:t>Click To Insert Screenshot</a:t>
            </a:r>
          </a:p>
        </p:txBody>
      </p:sp>
      <p:grpSp>
        <p:nvGrpSpPr>
          <p:cNvPr id="17" name="Picture 5">
            <a:extLst>
              <a:ext uri="{FF2B5EF4-FFF2-40B4-BE49-F238E27FC236}">
                <a16:creationId xmlns:a16="http://schemas.microsoft.com/office/drawing/2014/main" id="{F68A40B6-56F6-1845-BC7A-8D1823851CB0}"/>
              </a:ext>
            </a:extLst>
          </p:cNvPr>
          <p:cNvGrpSpPr>
            <a:grpSpLocks noChangeAspect="1"/>
          </p:cNvGrpSpPr>
          <p:nvPr userDrawn="1"/>
        </p:nvGrpSpPr>
        <p:grpSpPr>
          <a:xfrm>
            <a:off x="7502618" y="4560127"/>
            <a:ext cx="1641383" cy="583375"/>
            <a:chOff x="3888091" y="2328677"/>
            <a:chExt cx="2051727" cy="729219"/>
          </a:xfrm>
          <a:solidFill>
            <a:schemeClr val="bg1"/>
          </a:solidFill>
        </p:grpSpPr>
        <p:sp>
          <p:nvSpPr>
            <p:cNvPr id="18" name="Freeform 17">
              <a:extLst>
                <a:ext uri="{FF2B5EF4-FFF2-40B4-BE49-F238E27FC236}">
                  <a16:creationId xmlns:a16="http://schemas.microsoft.com/office/drawing/2014/main" id="{1D3B56B2-5B8C-0644-8CF6-3F2AC527D4CB}"/>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19" name="Freeform 18">
              <a:extLst>
                <a:ext uri="{FF2B5EF4-FFF2-40B4-BE49-F238E27FC236}">
                  <a16:creationId xmlns:a16="http://schemas.microsoft.com/office/drawing/2014/main" id="{F65883C9-2D8C-AC47-8BE3-88518FE7F7B0}"/>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20" name="Freeform 19">
              <a:extLst>
                <a:ext uri="{FF2B5EF4-FFF2-40B4-BE49-F238E27FC236}">
                  <a16:creationId xmlns:a16="http://schemas.microsoft.com/office/drawing/2014/main" id="{0ABDCD8F-D0BC-1C4E-8A48-61B39EB3F9AB}"/>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21" name="Freeform 20">
              <a:extLst>
                <a:ext uri="{FF2B5EF4-FFF2-40B4-BE49-F238E27FC236}">
                  <a16:creationId xmlns:a16="http://schemas.microsoft.com/office/drawing/2014/main" id="{D4EAD7CF-D3C9-5240-B808-C91361566AE7}"/>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22" name="Freeform 21">
              <a:extLst>
                <a:ext uri="{FF2B5EF4-FFF2-40B4-BE49-F238E27FC236}">
                  <a16:creationId xmlns:a16="http://schemas.microsoft.com/office/drawing/2014/main" id="{625EAE67-60EE-9D47-8B60-5058B449DFED}"/>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
        <p:nvSpPr>
          <p:cNvPr id="23" name="Text Placeholder 18">
            <a:extLst>
              <a:ext uri="{FF2B5EF4-FFF2-40B4-BE49-F238E27FC236}">
                <a16:creationId xmlns:a16="http://schemas.microsoft.com/office/drawing/2014/main" id="{5D902936-7757-4E47-85E9-DA036D4D412C}"/>
              </a:ext>
            </a:extLst>
          </p:cNvPr>
          <p:cNvSpPr>
            <a:spLocks noGrp="1"/>
          </p:cNvSpPr>
          <p:nvPr>
            <p:ph type="body" sz="quarter" idx="15" hasCustomPrompt="1"/>
          </p:nvPr>
        </p:nvSpPr>
        <p:spPr>
          <a:xfrm>
            <a:off x="5135267" y="1224500"/>
            <a:ext cx="2248759" cy="365708"/>
          </a:xfrm>
        </p:spPr>
        <p:txBody>
          <a:bodyPr anchor="ctr">
            <a:normAutofit/>
          </a:bodyPr>
          <a:lstStyle>
            <a:lvl1pPr algn="l">
              <a:defRPr sz="1800" b="1" i="0"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Callout Title</a:t>
            </a:r>
          </a:p>
        </p:txBody>
      </p:sp>
      <p:sp>
        <p:nvSpPr>
          <p:cNvPr id="24" name="Text Placeholder 18">
            <a:extLst>
              <a:ext uri="{FF2B5EF4-FFF2-40B4-BE49-F238E27FC236}">
                <a16:creationId xmlns:a16="http://schemas.microsoft.com/office/drawing/2014/main" id="{F3F8187E-B39A-D14E-9156-E40578499FD9}"/>
              </a:ext>
            </a:extLst>
          </p:cNvPr>
          <p:cNvSpPr>
            <a:spLocks noGrp="1"/>
          </p:cNvSpPr>
          <p:nvPr>
            <p:ph type="body" sz="quarter" idx="16" hasCustomPrompt="1"/>
          </p:nvPr>
        </p:nvSpPr>
        <p:spPr>
          <a:xfrm>
            <a:off x="5135267" y="1718604"/>
            <a:ext cx="2248759" cy="515619"/>
          </a:xfrm>
        </p:spPr>
        <p:txBody>
          <a:bodyPr anchor="t"/>
          <a:lstStyle>
            <a:lvl1pPr algn="l">
              <a:defRPr sz="1200" b="0" i="0" baseline="0">
                <a:solidFill>
                  <a:schemeClr val="bg1"/>
                </a:solidFill>
                <a:latin typeface="Roboto Light" charset="0"/>
                <a:ea typeface="Roboto Light" charset="0"/>
                <a:cs typeface="Roboto Light" charset="0"/>
              </a:defRPr>
            </a:lvl1pPr>
          </a:lstStyle>
          <a:p>
            <a:r>
              <a:rPr lang="en-US" dirty="0"/>
              <a:t>Add subtext, if necessary.</a:t>
            </a:r>
          </a:p>
        </p:txBody>
      </p:sp>
      <p:sp>
        <p:nvSpPr>
          <p:cNvPr id="25" name="Text Placeholder 18">
            <a:extLst>
              <a:ext uri="{FF2B5EF4-FFF2-40B4-BE49-F238E27FC236}">
                <a16:creationId xmlns:a16="http://schemas.microsoft.com/office/drawing/2014/main" id="{96F97CED-5E8C-E74E-8496-F3D2BCAEB020}"/>
              </a:ext>
            </a:extLst>
          </p:cNvPr>
          <p:cNvSpPr>
            <a:spLocks noGrp="1"/>
          </p:cNvSpPr>
          <p:nvPr>
            <p:ph type="body" sz="quarter" idx="17" hasCustomPrompt="1"/>
          </p:nvPr>
        </p:nvSpPr>
        <p:spPr>
          <a:xfrm>
            <a:off x="5135267" y="2909277"/>
            <a:ext cx="2248759" cy="365708"/>
          </a:xfrm>
        </p:spPr>
        <p:txBody>
          <a:bodyPr anchor="ctr">
            <a:normAutofit/>
          </a:bodyPr>
          <a:lstStyle>
            <a:lvl1pPr algn="l">
              <a:defRPr sz="1800" b="1" i="0"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Callout Title</a:t>
            </a:r>
          </a:p>
        </p:txBody>
      </p:sp>
      <p:sp>
        <p:nvSpPr>
          <p:cNvPr id="26" name="Text Placeholder 18">
            <a:extLst>
              <a:ext uri="{FF2B5EF4-FFF2-40B4-BE49-F238E27FC236}">
                <a16:creationId xmlns:a16="http://schemas.microsoft.com/office/drawing/2014/main" id="{F4B06524-D8BD-344A-BFBC-93E7B1899B2F}"/>
              </a:ext>
            </a:extLst>
          </p:cNvPr>
          <p:cNvSpPr>
            <a:spLocks noGrp="1"/>
          </p:cNvSpPr>
          <p:nvPr>
            <p:ph type="body" sz="quarter" idx="18" hasCustomPrompt="1"/>
          </p:nvPr>
        </p:nvSpPr>
        <p:spPr>
          <a:xfrm>
            <a:off x="5135267" y="3403381"/>
            <a:ext cx="2248759" cy="515619"/>
          </a:xfrm>
        </p:spPr>
        <p:txBody>
          <a:bodyPr anchor="t"/>
          <a:lstStyle>
            <a:lvl1pPr algn="l">
              <a:defRPr sz="1200" b="0" i="0" baseline="0">
                <a:solidFill>
                  <a:schemeClr val="bg1"/>
                </a:solidFill>
                <a:latin typeface="Roboto Light" charset="0"/>
                <a:ea typeface="Roboto Light" charset="0"/>
                <a:cs typeface="Roboto Light" charset="0"/>
              </a:defRPr>
            </a:lvl1pPr>
          </a:lstStyle>
          <a:p>
            <a:r>
              <a:rPr lang="en-US" dirty="0"/>
              <a:t>You can duplicate callouts and point to elements in the device you want to highlight.</a:t>
            </a:r>
          </a:p>
        </p:txBody>
      </p:sp>
      <p:sp>
        <p:nvSpPr>
          <p:cNvPr id="27" name="Shape 692">
            <a:extLst>
              <a:ext uri="{FF2B5EF4-FFF2-40B4-BE49-F238E27FC236}">
                <a16:creationId xmlns:a16="http://schemas.microsoft.com/office/drawing/2014/main" id="{2FA95D4C-429D-0844-9654-696A530098C1}"/>
              </a:ext>
            </a:extLst>
          </p:cNvPr>
          <p:cNvSpPr>
            <a:spLocks noGrp="1"/>
          </p:cNvSpPr>
          <p:nvPr>
            <p:ph type="body" sz="quarter" idx="19" hasCustomPrompt="1"/>
          </p:nvPr>
        </p:nvSpPr>
        <p:spPr>
          <a:xfrm flipH="1" flipV="1">
            <a:off x="3448195" y="1414271"/>
            <a:ext cx="1620288" cy="0"/>
          </a:xfrm>
          <a:prstGeom prst="line">
            <a:avLst/>
          </a:prstGeom>
          <a:ln w="25400" cap="rnd">
            <a:solidFill>
              <a:schemeClr val="accent2"/>
            </a:solidFill>
            <a:prstDash val="solid"/>
            <a:headEnd type="none" w="med" len="med"/>
            <a:tailEnd type="oval"/>
          </a:ln>
        </p:spPr>
        <p:style>
          <a:lnRef idx="1">
            <a:schemeClr val="accent1"/>
          </a:lnRef>
          <a:fillRef idx="0">
            <a:schemeClr val="accent1"/>
          </a:fillRef>
          <a:effectRef idx="0">
            <a:schemeClr val="accent1"/>
          </a:effectRef>
          <a:fontRef idx="minor">
            <a:schemeClr val="tx1"/>
          </a:fontRef>
        </p:style>
        <p:txBody>
          <a:bodyPr>
            <a:noAutofit/>
          </a:bodyPr>
          <a:lstStyle>
            <a:lvl1pPr>
              <a:defRPr b="0" i="0">
                <a:latin typeface="Roboto" panose="02000000000000000000" pitchFamily="2" charset="0"/>
                <a:ea typeface="Roboto" panose="02000000000000000000" pitchFamily="2" charset="0"/>
                <a:cs typeface="Calibri" panose="020F0502020204030204" pitchFamily="34" charset="0"/>
              </a:defRPr>
            </a:lvl1pPr>
          </a:lstStyle>
          <a:p>
            <a:pPr marL="0" indent="0" defTabSz="825500">
              <a:spcBef>
                <a:spcPts val="0"/>
              </a:spcBef>
              <a:buSzTx/>
              <a:buNone/>
              <a:defRPr sz="3200" b="0" spc="0">
                <a:solidFill>
                  <a:srgbClr val="000000"/>
                </a:solidFill>
                <a:latin typeface="Roboto Light"/>
                <a:ea typeface="Roboto Light"/>
                <a:cs typeface="Roboto Light"/>
                <a:sym typeface="Roboto Light"/>
              </a:defRPr>
            </a:pPr>
            <a:r>
              <a:rPr lang="en-US" dirty="0"/>
              <a:t> </a:t>
            </a:r>
            <a:endParaRPr dirty="0"/>
          </a:p>
        </p:txBody>
      </p:sp>
      <p:sp>
        <p:nvSpPr>
          <p:cNvPr id="28" name="Shape 692">
            <a:extLst>
              <a:ext uri="{FF2B5EF4-FFF2-40B4-BE49-F238E27FC236}">
                <a16:creationId xmlns:a16="http://schemas.microsoft.com/office/drawing/2014/main" id="{A842D723-3328-FC4E-88B6-02834746352E}"/>
              </a:ext>
            </a:extLst>
          </p:cNvPr>
          <p:cNvSpPr>
            <a:spLocks noGrp="1"/>
          </p:cNvSpPr>
          <p:nvPr>
            <p:ph type="body" sz="quarter" idx="20" hasCustomPrompt="1"/>
          </p:nvPr>
        </p:nvSpPr>
        <p:spPr>
          <a:xfrm flipH="1" flipV="1">
            <a:off x="2757159" y="3122611"/>
            <a:ext cx="2311323" cy="0"/>
          </a:xfrm>
          <a:prstGeom prst="line">
            <a:avLst/>
          </a:prstGeom>
          <a:ln w="25400" cap="rnd">
            <a:solidFill>
              <a:schemeClr val="accent2"/>
            </a:solidFill>
            <a:prstDash val="solid"/>
            <a:headEnd type="none" w="med" len="med"/>
            <a:tailEnd type="oval"/>
          </a:ln>
        </p:spPr>
        <p:style>
          <a:lnRef idx="1">
            <a:schemeClr val="accent1"/>
          </a:lnRef>
          <a:fillRef idx="0">
            <a:schemeClr val="accent1"/>
          </a:fillRef>
          <a:effectRef idx="0">
            <a:schemeClr val="accent1"/>
          </a:effectRef>
          <a:fontRef idx="minor">
            <a:schemeClr val="tx1"/>
          </a:fontRef>
        </p:style>
        <p:txBody>
          <a:bodyPr>
            <a:noAutofit/>
          </a:bodyPr>
          <a:lstStyle>
            <a:lvl1pPr>
              <a:defRPr b="0" i="0">
                <a:latin typeface="Roboto" panose="02000000000000000000" pitchFamily="2" charset="0"/>
                <a:ea typeface="Roboto" panose="02000000000000000000" pitchFamily="2" charset="0"/>
                <a:cs typeface="Calibri" panose="020F0502020204030204" pitchFamily="34" charset="0"/>
              </a:defRPr>
            </a:lvl1pPr>
          </a:lstStyle>
          <a:p>
            <a:pPr marL="0" indent="0" defTabSz="825500">
              <a:spcBef>
                <a:spcPts val="0"/>
              </a:spcBef>
              <a:buSzTx/>
              <a:buNone/>
              <a:defRPr sz="3200" b="0" spc="0">
                <a:solidFill>
                  <a:srgbClr val="000000"/>
                </a:solidFill>
                <a:latin typeface="Roboto Light"/>
                <a:ea typeface="Roboto Light"/>
                <a:cs typeface="Roboto Light"/>
                <a:sym typeface="Roboto Light"/>
              </a:defRPr>
            </a:pPr>
            <a:r>
              <a:rPr lang="en-US" dirty="0"/>
              <a:t> </a:t>
            </a:r>
            <a:endParaRPr dirty="0"/>
          </a:p>
        </p:txBody>
      </p:sp>
    </p:spTree>
    <p:extLst>
      <p:ext uri="{BB962C8B-B14F-4D97-AF65-F5344CB8AC3E}">
        <p14:creationId xmlns:p14="http://schemas.microsoft.com/office/powerpoint/2010/main" val="178466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Mobile w/ Big Statement">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B65BDD-B873-3A4A-A8D7-A063604BD69F}"/>
              </a:ext>
            </a:extLst>
          </p:cNvPr>
          <p:cNvGrpSpPr/>
          <p:nvPr userDrawn="1"/>
        </p:nvGrpSpPr>
        <p:grpSpPr>
          <a:xfrm>
            <a:off x="5395802" y="160253"/>
            <a:ext cx="2216730" cy="4401470"/>
            <a:chOff x="3463635" y="247387"/>
            <a:chExt cx="2216730" cy="4401470"/>
          </a:xfrm>
        </p:grpSpPr>
        <p:sp>
          <p:nvSpPr>
            <p:cNvPr id="5" name="Rounded Rectangle 4">
              <a:extLst>
                <a:ext uri="{FF2B5EF4-FFF2-40B4-BE49-F238E27FC236}">
                  <a16:creationId xmlns:a16="http://schemas.microsoft.com/office/drawing/2014/main" id="{38DC634D-8733-AF48-9C8C-627C3827C1DA}"/>
                </a:ext>
              </a:extLst>
            </p:cNvPr>
            <p:cNvSpPr>
              <a:spLocks noChangeAspect="1"/>
            </p:cNvSpPr>
            <p:nvPr/>
          </p:nvSpPr>
          <p:spPr>
            <a:xfrm>
              <a:off x="3463635" y="247387"/>
              <a:ext cx="2216730" cy="4401470"/>
            </a:xfrm>
            <a:prstGeom prst="roundRect">
              <a:avLst>
                <a:gd name="adj" fmla="val 11150"/>
              </a:avLst>
            </a:prstGeom>
            <a:solidFill>
              <a:srgbClr val="E6ECF1"/>
            </a:solidFill>
            <a:ln>
              <a:noFill/>
            </a:ln>
            <a:effectLst>
              <a:outerShdw blurRad="381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F4E230D0-FDF4-0048-80A4-4407F19056AC}"/>
                </a:ext>
              </a:extLst>
            </p:cNvPr>
            <p:cNvSpPr>
              <a:spLocks/>
            </p:cNvSpPr>
            <p:nvPr userDrawn="1"/>
          </p:nvSpPr>
          <p:spPr>
            <a:xfrm>
              <a:off x="4370046" y="412712"/>
              <a:ext cx="403908" cy="45719"/>
            </a:xfrm>
            <a:prstGeom prst="roundRect">
              <a:avLst>
                <a:gd name="adj" fmla="val 50000"/>
              </a:avLst>
            </a:prstGeom>
            <a:solidFill>
              <a:srgbClr val="C9D8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Picture Placeholder 11">
            <a:extLst>
              <a:ext uri="{FF2B5EF4-FFF2-40B4-BE49-F238E27FC236}">
                <a16:creationId xmlns:a16="http://schemas.microsoft.com/office/drawing/2014/main" id="{29E6609F-4F10-4947-A25A-6174DF844B28}"/>
              </a:ext>
            </a:extLst>
          </p:cNvPr>
          <p:cNvSpPr>
            <a:spLocks noGrp="1" noChangeAspect="1"/>
          </p:cNvSpPr>
          <p:nvPr>
            <p:ph type="pic" sz="quarter" idx="10" hasCustomPrompt="1"/>
          </p:nvPr>
        </p:nvSpPr>
        <p:spPr>
          <a:xfrm>
            <a:off x="5477961" y="536622"/>
            <a:ext cx="2052412" cy="3648732"/>
          </a:xfrm>
          <a:solidFill>
            <a:schemeClr val="bg1">
              <a:lumMod val="95000"/>
            </a:schemeClr>
          </a:solidFill>
          <a:ln w="6350">
            <a:solidFill>
              <a:srgbClr val="B5C7D5"/>
            </a:solidFill>
          </a:ln>
        </p:spPr>
        <p:txBody>
          <a:bodyPr/>
          <a:lstStyle>
            <a:lvl1pPr algn="ctr">
              <a:defRPr/>
            </a:lvl1pPr>
          </a:lstStyle>
          <a:p>
            <a:r>
              <a:rPr lang="en-US" dirty="0"/>
              <a:t>Click To Insert Screenshot</a:t>
            </a:r>
          </a:p>
        </p:txBody>
      </p:sp>
      <p:sp>
        <p:nvSpPr>
          <p:cNvPr id="11" name="Text Placeholder 18">
            <a:extLst>
              <a:ext uri="{FF2B5EF4-FFF2-40B4-BE49-F238E27FC236}">
                <a16:creationId xmlns:a16="http://schemas.microsoft.com/office/drawing/2014/main" id="{D3CCADC6-FA24-9840-917B-0D5F18A0C498}"/>
              </a:ext>
            </a:extLst>
          </p:cNvPr>
          <p:cNvSpPr>
            <a:spLocks noGrp="1"/>
          </p:cNvSpPr>
          <p:nvPr>
            <p:ph type="body" sz="quarter" idx="17" hasCustomPrompt="1"/>
          </p:nvPr>
        </p:nvSpPr>
        <p:spPr>
          <a:xfrm>
            <a:off x="678759" y="708831"/>
            <a:ext cx="3573023" cy="3725838"/>
          </a:xfrm>
        </p:spPr>
        <p:txBody>
          <a:bodyPr anchor="ctr"/>
          <a:lstStyle>
            <a:lvl1pPr algn="l">
              <a:defRPr sz="4000" b="0" i="0" baseline="0">
                <a:solidFill>
                  <a:schemeClr val="bg1"/>
                </a:solidFill>
                <a:latin typeface="Roboto Thin" panose="02000000000000000000" pitchFamily="2" charset="0"/>
                <a:ea typeface="Roboto Thin" panose="02000000000000000000" pitchFamily="2" charset="0"/>
                <a:cs typeface="Roboto Thin" panose="02000000000000000000" pitchFamily="2" charset="0"/>
              </a:defRPr>
            </a:lvl1pPr>
          </a:lstStyle>
          <a:p>
            <a:pPr lvl="0"/>
            <a:r>
              <a:rPr lang="en-US" dirty="0"/>
              <a:t>Big statement and mobile device mockup.</a:t>
            </a:r>
          </a:p>
        </p:txBody>
      </p:sp>
      <p:grpSp>
        <p:nvGrpSpPr>
          <p:cNvPr id="13" name="Picture 5">
            <a:extLst>
              <a:ext uri="{FF2B5EF4-FFF2-40B4-BE49-F238E27FC236}">
                <a16:creationId xmlns:a16="http://schemas.microsoft.com/office/drawing/2014/main" id="{920642A4-3031-5F4A-A8B2-B5E9F7BE178F}"/>
              </a:ext>
            </a:extLst>
          </p:cNvPr>
          <p:cNvGrpSpPr>
            <a:grpSpLocks noChangeAspect="1"/>
          </p:cNvGrpSpPr>
          <p:nvPr userDrawn="1"/>
        </p:nvGrpSpPr>
        <p:grpSpPr>
          <a:xfrm>
            <a:off x="7502618" y="4560127"/>
            <a:ext cx="1641383" cy="583375"/>
            <a:chOff x="3888091" y="2328677"/>
            <a:chExt cx="2051727" cy="729219"/>
          </a:xfrm>
          <a:solidFill>
            <a:schemeClr val="bg1"/>
          </a:solidFill>
        </p:grpSpPr>
        <p:sp>
          <p:nvSpPr>
            <p:cNvPr id="14" name="Freeform 13">
              <a:extLst>
                <a:ext uri="{FF2B5EF4-FFF2-40B4-BE49-F238E27FC236}">
                  <a16:creationId xmlns:a16="http://schemas.microsoft.com/office/drawing/2014/main" id="{3A8B8921-E240-384C-8010-3F540A10938D}"/>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15" name="Freeform 14">
              <a:extLst>
                <a:ext uri="{FF2B5EF4-FFF2-40B4-BE49-F238E27FC236}">
                  <a16:creationId xmlns:a16="http://schemas.microsoft.com/office/drawing/2014/main" id="{B05750F0-2F5C-FF45-95A2-1B8EB55845A4}"/>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16" name="Freeform 15">
              <a:extLst>
                <a:ext uri="{FF2B5EF4-FFF2-40B4-BE49-F238E27FC236}">
                  <a16:creationId xmlns:a16="http://schemas.microsoft.com/office/drawing/2014/main" id="{C325F56D-5B3C-2D45-AF01-5D91D05AB9E2}"/>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17" name="Freeform 16">
              <a:extLst>
                <a:ext uri="{FF2B5EF4-FFF2-40B4-BE49-F238E27FC236}">
                  <a16:creationId xmlns:a16="http://schemas.microsoft.com/office/drawing/2014/main" id="{0602F3B7-1395-EF44-89BF-1C5A8BD5E82D}"/>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18" name="Freeform 17">
              <a:extLst>
                <a:ext uri="{FF2B5EF4-FFF2-40B4-BE49-F238E27FC236}">
                  <a16:creationId xmlns:a16="http://schemas.microsoft.com/office/drawing/2014/main" id="{27650287-A868-3247-B6F4-C19B1832AEE4}"/>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
        <p:nvSpPr>
          <p:cNvPr id="19" name="Rectangle 18">
            <a:extLst>
              <a:ext uri="{FF2B5EF4-FFF2-40B4-BE49-F238E27FC236}">
                <a16:creationId xmlns:a16="http://schemas.microsoft.com/office/drawing/2014/main" id="{0045B8DD-5492-694C-A239-D9A3A7FF9D50}"/>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bg1"/>
                </a:solidFill>
                <a:latin typeface="Roboto Light" panose="02000000000000000000" pitchFamily="2" charset="0"/>
                <a:ea typeface="Roboto Light" panose="02000000000000000000" pitchFamily="2" charset="0"/>
              </a:rPr>
              <a:t>‹#›</a:t>
            </a:fld>
            <a:r>
              <a:rPr lang="en-US" sz="800" dirty="0">
                <a:solidFill>
                  <a:schemeClr val="bg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5800659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obile Side w/ Callout">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B65BDD-B873-3A4A-A8D7-A063604BD69F}"/>
              </a:ext>
            </a:extLst>
          </p:cNvPr>
          <p:cNvGrpSpPr/>
          <p:nvPr userDrawn="1"/>
        </p:nvGrpSpPr>
        <p:grpSpPr>
          <a:xfrm>
            <a:off x="5431751" y="160253"/>
            <a:ext cx="2216730" cy="4401470"/>
            <a:chOff x="3463635" y="247387"/>
            <a:chExt cx="2216730" cy="4401470"/>
          </a:xfrm>
        </p:grpSpPr>
        <p:sp>
          <p:nvSpPr>
            <p:cNvPr id="5" name="Rounded Rectangle 4">
              <a:extLst>
                <a:ext uri="{FF2B5EF4-FFF2-40B4-BE49-F238E27FC236}">
                  <a16:creationId xmlns:a16="http://schemas.microsoft.com/office/drawing/2014/main" id="{38DC634D-8733-AF48-9C8C-627C3827C1DA}"/>
                </a:ext>
              </a:extLst>
            </p:cNvPr>
            <p:cNvSpPr>
              <a:spLocks noChangeAspect="1"/>
            </p:cNvSpPr>
            <p:nvPr/>
          </p:nvSpPr>
          <p:spPr>
            <a:xfrm>
              <a:off x="3463635" y="247387"/>
              <a:ext cx="2216730" cy="4401470"/>
            </a:xfrm>
            <a:prstGeom prst="roundRect">
              <a:avLst>
                <a:gd name="adj" fmla="val 11150"/>
              </a:avLst>
            </a:prstGeom>
            <a:solidFill>
              <a:srgbClr val="E6ECF1"/>
            </a:solidFill>
            <a:ln>
              <a:noFill/>
            </a:ln>
            <a:effectLst>
              <a:outerShdw blurRad="381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F4E230D0-FDF4-0048-80A4-4407F19056AC}"/>
                </a:ext>
              </a:extLst>
            </p:cNvPr>
            <p:cNvSpPr>
              <a:spLocks/>
            </p:cNvSpPr>
            <p:nvPr userDrawn="1"/>
          </p:nvSpPr>
          <p:spPr>
            <a:xfrm>
              <a:off x="4370046" y="412712"/>
              <a:ext cx="403908" cy="45719"/>
            </a:xfrm>
            <a:prstGeom prst="roundRect">
              <a:avLst>
                <a:gd name="adj" fmla="val 50000"/>
              </a:avLst>
            </a:prstGeom>
            <a:solidFill>
              <a:srgbClr val="C9D8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Picture Placeholder 11">
            <a:extLst>
              <a:ext uri="{FF2B5EF4-FFF2-40B4-BE49-F238E27FC236}">
                <a16:creationId xmlns:a16="http://schemas.microsoft.com/office/drawing/2014/main" id="{29E6609F-4F10-4947-A25A-6174DF844B28}"/>
              </a:ext>
            </a:extLst>
          </p:cNvPr>
          <p:cNvSpPr>
            <a:spLocks noGrp="1" noChangeAspect="1"/>
          </p:cNvSpPr>
          <p:nvPr>
            <p:ph type="pic" sz="quarter" idx="10" hasCustomPrompt="1"/>
          </p:nvPr>
        </p:nvSpPr>
        <p:spPr>
          <a:xfrm>
            <a:off x="5513910" y="536622"/>
            <a:ext cx="2052412" cy="3648732"/>
          </a:xfrm>
          <a:solidFill>
            <a:schemeClr val="bg1">
              <a:lumMod val="95000"/>
            </a:schemeClr>
          </a:solidFill>
          <a:ln w="6350">
            <a:solidFill>
              <a:srgbClr val="B5C7D5"/>
            </a:solidFill>
          </a:ln>
        </p:spPr>
        <p:txBody>
          <a:bodyPr/>
          <a:lstStyle>
            <a:lvl1pPr algn="ctr">
              <a:defRPr/>
            </a:lvl1pPr>
          </a:lstStyle>
          <a:p>
            <a:r>
              <a:rPr lang="en-US" dirty="0"/>
              <a:t>Click To Insert Screenshot</a:t>
            </a:r>
          </a:p>
        </p:txBody>
      </p:sp>
      <p:sp>
        <p:nvSpPr>
          <p:cNvPr id="13" name="Text Placeholder 18">
            <a:extLst>
              <a:ext uri="{FF2B5EF4-FFF2-40B4-BE49-F238E27FC236}">
                <a16:creationId xmlns:a16="http://schemas.microsoft.com/office/drawing/2014/main" id="{A0C2DD47-6CCE-1D4B-B7B8-0A5718D07960}"/>
              </a:ext>
            </a:extLst>
          </p:cNvPr>
          <p:cNvSpPr>
            <a:spLocks noGrp="1"/>
          </p:cNvSpPr>
          <p:nvPr>
            <p:ph type="body" sz="quarter" idx="15" hasCustomPrompt="1"/>
          </p:nvPr>
        </p:nvSpPr>
        <p:spPr>
          <a:xfrm>
            <a:off x="2297368" y="1013738"/>
            <a:ext cx="2310580" cy="365708"/>
          </a:xfrm>
        </p:spPr>
        <p:txBody>
          <a:bodyPr anchor="ctr">
            <a:normAutofit/>
          </a:bodyPr>
          <a:lstStyle>
            <a:lvl1pPr algn="r">
              <a:defRPr sz="1800" b="1" i="0"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Callout Title</a:t>
            </a:r>
          </a:p>
        </p:txBody>
      </p:sp>
      <p:sp>
        <p:nvSpPr>
          <p:cNvPr id="14" name="Text Placeholder 18">
            <a:extLst>
              <a:ext uri="{FF2B5EF4-FFF2-40B4-BE49-F238E27FC236}">
                <a16:creationId xmlns:a16="http://schemas.microsoft.com/office/drawing/2014/main" id="{A48E3813-A6D5-4942-B623-F3145C25C0AF}"/>
              </a:ext>
            </a:extLst>
          </p:cNvPr>
          <p:cNvSpPr>
            <a:spLocks noGrp="1"/>
          </p:cNvSpPr>
          <p:nvPr>
            <p:ph type="body" sz="quarter" idx="16" hasCustomPrompt="1"/>
          </p:nvPr>
        </p:nvSpPr>
        <p:spPr>
          <a:xfrm>
            <a:off x="2297368" y="1507842"/>
            <a:ext cx="2310580" cy="515619"/>
          </a:xfrm>
        </p:spPr>
        <p:txBody>
          <a:bodyPr anchor="t"/>
          <a:lstStyle>
            <a:lvl1pPr algn="r">
              <a:defRPr sz="1200" b="0" i="0" baseline="0">
                <a:solidFill>
                  <a:schemeClr val="bg1"/>
                </a:solidFill>
                <a:latin typeface="Roboto Light" charset="0"/>
                <a:ea typeface="Roboto Light" charset="0"/>
                <a:cs typeface="Roboto Light" charset="0"/>
              </a:defRPr>
            </a:lvl1pPr>
          </a:lstStyle>
          <a:p>
            <a:r>
              <a:rPr lang="en-US" dirty="0"/>
              <a:t>Add Subtext, if necessary.</a:t>
            </a:r>
          </a:p>
        </p:txBody>
      </p:sp>
      <p:sp>
        <p:nvSpPr>
          <p:cNvPr id="16" name="Text Placeholder 18">
            <a:extLst>
              <a:ext uri="{FF2B5EF4-FFF2-40B4-BE49-F238E27FC236}">
                <a16:creationId xmlns:a16="http://schemas.microsoft.com/office/drawing/2014/main" id="{0CAA91D4-47BB-1440-8D8A-9B62EEA67467}"/>
              </a:ext>
            </a:extLst>
          </p:cNvPr>
          <p:cNvSpPr>
            <a:spLocks noGrp="1"/>
          </p:cNvSpPr>
          <p:nvPr>
            <p:ph type="body" sz="quarter" idx="17" hasCustomPrompt="1"/>
          </p:nvPr>
        </p:nvSpPr>
        <p:spPr>
          <a:xfrm>
            <a:off x="2297368" y="2698515"/>
            <a:ext cx="2310580" cy="365708"/>
          </a:xfrm>
        </p:spPr>
        <p:txBody>
          <a:bodyPr anchor="ctr">
            <a:normAutofit/>
          </a:bodyPr>
          <a:lstStyle>
            <a:lvl1pPr algn="r">
              <a:defRPr sz="1800" b="1" i="0"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Callout Title</a:t>
            </a:r>
          </a:p>
        </p:txBody>
      </p:sp>
      <p:sp>
        <p:nvSpPr>
          <p:cNvPr id="17" name="Text Placeholder 18">
            <a:extLst>
              <a:ext uri="{FF2B5EF4-FFF2-40B4-BE49-F238E27FC236}">
                <a16:creationId xmlns:a16="http://schemas.microsoft.com/office/drawing/2014/main" id="{3D61DFDF-50E9-004A-8F8A-4C6F64DC67A7}"/>
              </a:ext>
            </a:extLst>
          </p:cNvPr>
          <p:cNvSpPr>
            <a:spLocks noGrp="1"/>
          </p:cNvSpPr>
          <p:nvPr>
            <p:ph type="body" sz="quarter" idx="18" hasCustomPrompt="1"/>
          </p:nvPr>
        </p:nvSpPr>
        <p:spPr>
          <a:xfrm>
            <a:off x="2297368" y="3192619"/>
            <a:ext cx="2310580" cy="515619"/>
          </a:xfrm>
        </p:spPr>
        <p:txBody>
          <a:bodyPr anchor="t"/>
          <a:lstStyle>
            <a:lvl1pPr algn="r">
              <a:defRPr sz="1200" b="0" i="0" baseline="0">
                <a:solidFill>
                  <a:schemeClr val="bg1"/>
                </a:solidFill>
                <a:latin typeface="Roboto Light" charset="0"/>
                <a:ea typeface="Roboto Light" charset="0"/>
                <a:cs typeface="Roboto Light" charset="0"/>
              </a:defRPr>
            </a:lvl1pPr>
          </a:lstStyle>
          <a:p>
            <a:r>
              <a:rPr lang="en-US" dirty="0"/>
              <a:t>You can duplicate callouts and point to elements in the device you want to highlight.</a:t>
            </a:r>
          </a:p>
        </p:txBody>
      </p:sp>
      <p:sp>
        <p:nvSpPr>
          <p:cNvPr id="34" name="Shape 692">
            <a:extLst>
              <a:ext uri="{FF2B5EF4-FFF2-40B4-BE49-F238E27FC236}">
                <a16:creationId xmlns:a16="http://schemas.microsoft.com/office/drawing/2014/main" id="{42A9AC4E-3F55-E440-8731-1A330F452881}"/>
              </a:ext>
            </a:extLst>
          </p:cNvPr>
          <p:cNvSpPr>
            <a:spLocks noGrp="1"/>
          </p:cNvSpPr>
          <p:nvPr>
            <p:ph type="body" sz="quarter" idx="19" hasCustomPrompt="1"/>
          </p:nvPr>
        </p:nvSpPr>
        <p:spPr>
          <a:xfrm flipV="1">
            <a:off x="4685592" y="1203509"/>
            <a:ext cx="1281766" cy="0"/>
          </a:xfrm>
          <a:prstGeom prst="line">
            <a:avLst/>
          </a:prstGeom>
          <a:ln w="25400" cap="rnd">
            <a:solidFill>
              <a:schemeClr val="accent2"/>
            </a:solidFill>
            <a:prstDash val="solid"/>
            <a:headEnd type="none" w="med" len="med"/>
            <a:tailEnd type="oval"/>
          </a:ln>
        </p:spPr>
        <p:style>
          <a:lnRef idx="1">
            <a:schemeClr val="accent1"/>
          </a:lnRef>
          <a:fillRef idx="0">
            <a:schemeClr val="accent1"/>
          </a:fillRef>
          <a:effectRef idx="0">
            <a:schemeClr val="accent1"/>
          </a:effectRef>
          <a:fontRef idx="minor">
            <a:schemeClr val="tx1"/>
          </a:fontRef>
        </p:style>
        <p:txBody>
          <a:bodyPr>
            <a:noAutofit/>
          </a:bodyPr>
          <a:lstStyle>
            <a:lvl1pPr>
              <a:defRPr b="0" i="0">
                <a:latin typeface="Roboto" panose="02000000000000000000" pitchFamily="2" charset="0"/>
                <a:ea typeface="Roboto" panose="02000000000000000000" pitchFamily="2" charset="0"/>
                <a:cs typeface="Calibri" panose="020F0502020204030204" pitchFamily="34" charset="0"/>
              </a:defRPr>
            </a:lvl1pPr>
          </a:lstStyle>
          <a:p>
            <a:pPr marL="0" indent="0" defTabSz="825500">
              <a:spcBef>
                <a:spcPts val="0"/>
              </a:spcBef>
              <a:buSzTx/>
              <a:buNone/>
              <a:defRPr sz="3200" b="0" spc="0">
                <a:solidFill>
                  <a:srgbClr val="000000"/>
                </a:solidFill>
                <a:latin typeface="Roboto Light"/>
                <a:ea typeface="Roboto Light"/>
                <a:cs typeface="Roboto Light"/>
                <a:sym typeface="Roboto Light"/>
              </a:defRPr>
            </a:pPr>
            <a:r>
              <a:rPr lang="en-US" dirty="0"/>
              <a:t> </a:t>
            </a:r>
            <a:endParaRPr dirty="0"/>
          </a:p>
        </p:txBody>
      </p:sp>
      <p:sp>
        <p:nvSpPr>
          <p:cNvPr id="35" name="Shape 692">
            <a:extLst>
              <a:ext uri="{FF2B5EF4-FFF2-40B4-BE49-F238E27FC236}">
                <a16:creationId xmlns:a16="http://schemas.microsoft.com/office/drawing/2014/main" id="{C7424D6E-95EE-AE4B-B41F-CE88600CD453}"/>
              </a:ext>
            </a:extLst>
          </p:cNvPr>
          <p:cNvSpPr>
            <a:spLocks noGrp="1"/>
          </p:cNvSpPr>
          <p:nvPr>
            <p:ph type="body" sz="quarter" idx="20" hasCustomPrompt="1"/>
          </p:nvPr>
        </p:nvSpPr>
        <p:spPr>
          <a:xfrm flipV="1">
            <a:off x="4685592" y="2911849"/>
            <a:ext cx="2052412" cy="0"/>
          </a:xfrm>
          <a:prstGeom prst="line">
            <a:avLst/>
          </a:prstGeom>
          <a:ln w="25400" cap="rnd">
            <a:solidFill>
              <a:schemeClr val="accent2"/>
            </a:solidFill>
            <a:prstDash val="solid"/>
            <a:headEnd type="none" w="med" len="med"/>
            <a:tailEnd type="oval"/>
          </a:ln>
        </p:spPr>
        <p:style>
          <a:lnRef idx="1">
            <a:schemeClr val="accent1"/>
          </a:lnRef>
          <a:fillRef idx="0">
            <a:schemeClr val="accent1"/>
          </a:fillRef>
          <a:effectRef idx="0">
            <a:schemeClr val="accent1"/>
          </a:effectRef>
          <a:fontRef idx="minor">
            <a:schemeClr val="tx1"/>
          </a:fontRef>
        </p:style>
        <p:txBody>
          <a:bodyPr>
            <a:noAutofit/>
          </a:bodyPr>
          <a:lstStyle>
            <a:lvl1pPr>
              <a:defRPr b="0" i="0">
                <a:latin typeface="Roboto" panose="02000000000000000000" pitchFamily="2" charset="0"/>
                <a:ea typeface="Roboto" panose="02000000000000000000" pitchFamily="2" charset="0"/>
                <a:cs typeface="Calibri" panose="020F0502020204030204" pitchFamily="34" charset="0"/>
              </a:defRPr>
            </a:lvl1pPr>
          </a:lstStyle>
          <a:p>
            <a:pPr marL="0" indent="0" defTabSz="825500">
              <a:spcBef>
                <a:spcPts val="0"/>
              </a:spcBef>
              <a:buSzTx/>
              <a:buNone/>
              <a:defRPr sz="3200" b="0" spc="0">
                <a:solidFill>
                  <a:srgbClr val="000000"/>
                </a:solidFill>
                <a:latin typeface="Roboto Light"/>
                <a:ea typeface="Roboto Light"/>
                <a:cs typeface="Roboto Light"/>
                <a:sym typeface="Roboto Light"/>
              </a:defRPr>
            </a:pPr>
            <a:r>
              <a:rPr lang="en-US" dirty="0"/>
              <a:t> </a:t>
            </a:r>
            <a:endParaRPr dirty="0"/>
          </a:p>
        </p:txBody>
      </p:sp>
      <p:grpSp>
        <p:nvGrpSpPr>
          <p:cNvPr id="36" name="Picture 5">
            <a:extLst>
              <a:ext uri="{FF2B5EF4-FFF2-40B4-BE49-F238E27FC236}">
                <a16:creationId xmlns:a16="http://schemas.microsoft.com/office/drawing/2014/main" id="{22B03002-6DC6-FA4D-BE30-CF2CA78A75A4}"/>
              </a:ext>
            </a:extLst>
          </p:cNvPr>
          <p:cNvGrpSpPr>
            <a:grpSpLocks noChangeAspect="1"/>
          </p:cNvGrpSpPr>
          <p:nvPr userDrawn="1"/>
        </p:nvGrpSpPr>
        <p:grpSpPr>
          <a:xfrm>
            <a:off x="7502618" y="4560127"/>
            <a:ext cx="1641383" cy="583375"/>
            <a:chOff x="3888091" y="2328677"/>
            <a:chExt cx="2051727" cy="729219"/>
          </a:xfrm>
          <a:solidFill>
            <a:schemeClr val="bg1"/>
          </a:solidFill>
        </p:grpSpPr>
        <p:sp>
          <p:nvSpPr>
            <p:cNvPr id="37" name="Freeform 36">
              <a:extLst>
                <a:ext uri="{FF2B5EF4-FFF2-40B4-BE49-F238E27FC236}">
                  <a16:creationId xmlns:a16="http://schemas.microsoft.com/office/drawing/2014/main" id="{22FB8CD2-3F2C-6448-AA75-B19818EA236E}"/>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38" name="Freeform 37">
              <a:extLst>
                <a:ext uri="{FF2B5EF4-FFF2-40B4-BE49-F238E27FC236}">
                  <a16:creationId xmlns:a16="http://schemas.microsoft.com/office/drawing/2014/main" id="{E61219DC-E0FE-C741-8B6A-0AF618FEE86E}"/>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39" name="Freeform 38">
              <a:extLst>
                <a:ext uri="{FF2B5EF4-FFF2-40B4-BE49-F238E27FC236}">
                  <a16:creationId xmlns:a16="http://schemas.microsoft.com/office/drawing/2014/main" id="{D5687170-C1E9-F94D-8AF4-627A61B49084}"/>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40" name="Freeform 39">
              <a:extLst>
                <a:ext uri="{FF2B5EF4-FFF2-40B4-BE49-F238E27FC236}">
                  <a16:creationId xmlns:a16="http://schemas.microsoft.com/office/drawing/2014/main" id="{F898F376-9121-434F-9DE4-D5AE1B2891A7}"/>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41" name="Freeform 40">
              <a:extLst>
                <a:ext uri="{FF2B5EF4-FFF2-40B4-BE49-F238E27FC236}">
                  <a16:creationId xmlns:a16="http://schemas.microsoft.com/office/drawing/2014/main" id="{B61EC853-232A-474B-858E-80EC58DB2C66}"/>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
        <p:nvSpPr>
          <p:cNvPr id="42" name="Rectangle 41">
            <a:extLst>
              <a:ext uri="{FF2B5EF4-FFF2-40B4-BE49-F238E27FC236}">
                <a16:creationId xmlns:a16="http://schemas.microsoft.com/office/drawing/2014/main" id="{CFA59CB3-67C1-C143-A016-0EC2A526818C}"/>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bg1"/>
                </a:solidFill>
                <a:latin typeface="Roboto Light" panose="02000000000000000000" pitchFamily="2" charset="0"/>
                <a:ea typeface="Roboto Light" panose="02000000000000000000" pitchFamily="2" charset="0"/>
              </a:rPr>
              <a:t>‹#›</a:t>
            </a:fld>
            <a:r>
              <a:rPr lang="en-US" sz="800" dirty="0">
                <a:solidFill>
                  <a:schemeClr val="bg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23802830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Mobile Center w/ Callout">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B65BDD-B873-3A4A-A8D7-A063604BD69F}"/>
              </a:ext>
            </a:extLst>
          </p:cNvPr>
          <p:cNvGrpSpPr/>
          <p:nvPr userDrawn="1"/>
        </p:nvGrpSpPr>
        <p:grpSpPr>
          <a:xfrm>
            <a:off x="3463635" y="160253"/>
            <a:ext cx="2216730" cy="4401470"/>
            <a:chOff x="3463635" y="247387"/>
            <a:chExt cx="2216730" cy="4401470"/>
          </a:xfrm>
        </p:grpSpPr>
        <p:sp>
          <p:nvSpPr>
            <p:cNvPr id="5" name="Rounded Rectangle 4">
              <a:extLst>
                <a:ext uri="{FF2B5EF4-FFF2-40B4-BE49-F238E27FC236}">
                  <a16:creationId xmlns:a16="http://schemas.microsoft.com/office/drawing/2014/main" id="{38DC634D-8733-AF48-9C8C-627C3827C1DA}"/>
                </a:ext>
              </a:extLst>
            </p:cNvPr>
            <p:cNvSpPr>
              <a:spLocks noChangeAspect="1"/>
            </p:cNvSpPr>
            <p:nvPr/>
          </p:nvSpPr>
          <p:spPr>
            <a:xfrm>
              <a:off x="3463635" y="247387"/>
              <a:ext cx="2216730" cy="4401470"/>
            </a:xfrm>
            <a:prstGeom prst="roundRect">
              <a:avLst>
                <a:gd name="adj" fmla="val 11150"/>
              </a:avLst>
            </a:prstGeom>
            <a:solidFill>
              <a:srgbClr val="E6ECF1"/>
            </a:solidFill>
            <a:ln>
              <a:noFill/>
            </a:ln>
            <a:effectLst>
              <a:outerShdw blurRad="381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F4E230D0-FDF4-0048-80A4-4407F19056AC}"/>
                </a:ext>
              </a:extLst>
            </p:cNvPr>
            <p:cNvSpPr>
              <a:spLocks/>
            </p:cNvSpPr>
            <p:nvPr userDrawn="1"/>
          </p:nvSpPr>
          <p:spPr>
            <a:xfrm>
              <a:off x="4370046" y="412712"/>
              <a:ext cx="403908" cy="45719"/>
            </a:xfrm>
            <a:prstGeom prst="roundRect">
              <a:avLst>
                <a:gd name="adj" fmla="val 50000"/>
              </a:avLst>
            </a:prstGeom>
            <a:solidFill>
              <a:srgbClr val="C9D8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Picture Placeholder 11">
            <a:extLst>
              <a:ext uri="{FF2B5EF4-FFF2-40B4-BE49-F238E27FC236}">
                <a16:creationId xmlns:a16="http://schemas.microsoft.com/office/drawing/2014/main" id="{29E6609F-4F10-4947-A25A-6174DF844B28}"/>
              </a:ext>
            </a:extLst>
          </p:cNvPr>
          <p:cNvSpPr>
            <a:spLocks noGrp="1" noChangeAspect="1"/>
          </p:cNvSpPr>
          <p:nvPr>
            <p:ph type="pic" sz="quarter" idx="10" hasCustomPrompt="1"/>
          </p:nvPr>
        </p:nvSpPr>
        <p:spPr>
          <a:xfrm>
            <a:off x="3545794" y="536622"/>
            <a:ext cx="2052412" cy="3648732"/>
          </a:xfrm>
          <a:solidFill>
            <a:schemeClr val="bg1">
              <a:lumMod val="95000"/>
            </a:schemeClr>
          </a:solidFill>
          <a:ln w="6350">
            <a:solidFill>
              <a:srgbClr val="B5C7D5"/>
            </a:solidFill>
          </a:ln>
        </p:spPr>
        <p:txBody>
          <a:bodyPr/>
          <a:lstStyle>
            <a:lvl1pPr algn="ctr">
              <a:defRPr/>
            </a:lvl1pPr>
          </a:lstStyle>
          <a:p>
            <a:r>
              <a:rPr lang="en-US" dirty="0"/>
              <a:t>Click To Insert Screenshot</a:t>
            </a:r>
          </a:p>
        </p:txBody>
      </p:sp>
      <p:sp>
        <p:nvSpPr>
          <p:cNvPr id="13" name="Text Placeholder 18">
            <a:extLst>
              <a:ext uri="{FF2B5EF4-FFF2-40B4-BE49-F238E27FC236}">
                <a16:creationId xmlns:a16="http://schemas.microsoft.com/office/drawing/2014/main" id="{A0C2DD47-6CCE-1D4B-B7B8-0A5718D07960}"/>
              </a:ext>
            </a:extLst>
          </p:cNvPr>
          <p:cNvSpPr>
            <a:spLocks noGrp="1"/>
          </p:cNvSpPr>
          <p:nvPr>
            <p:ph type="body" sz="quarter" idx="15" hasCustomPrompt="1"/>
          </p:nvPr>
        </p:nvSpPr>
        <p:spPr>
          <a:xfrm>
            <a:off x="759836" y="1013738"/>
            <a:ext cx="2216730" cy="365708"/>
          </a:xfrm>
        </p:spPr>
        <p:txBody>
          <a:bodyPr anchor="ctr">
            <a:normAutofit/>
          </a:bodyPr>
          <a:lstStyle>
            <a:lvl1pPr algn="r">
              <a:defRPr sz="1800" b="1" i="0"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Callout Title</a:t>
            </a:r>
          </a:p>
        </p:txBody>
      </p:sp>
      <p:sp>
        <p:nvSpPr>
          <p:cNvPr id="14" name="Text Placeholder 18">
            <a:extLst>
              <a:ext uri="{FF2B5EF4-FFF2-40B4-BE49-F238E27FC236}">
                <a16:creationId xmlns:a16="http://schemas.microsoft.com/office/drawing/2014/main" id="{A48E3813-A6D5-4942-B623-F3145C25C0AF}"/>
              </a:ext>
            </a:extLst>
          </p:cNvPr>
          <p:cNvSpPr>
            <a:spLocks noGrp="1"/>
          </p:cNvSpPr>
          <p:nvPr>
            <p:ph type="body" sz="quarter" idx="16" hasCustomPrompt="1"/>
          </p:nvPr>
        </p:nvSpPr>
        <p:spPr>
          <a:xfrm>
            <a:off x="759836" y="1507842"/>
            <a:ext cx="2216730" cy="853146"/>
          </a:xfrm>
        </p:spPr>
        <p:txBody>
          <a:bodyPr anchor="t"/>
          <a:lstStyle>
            <a:lvl1pPr algn="r">
              <a:defRPr sz="1200" b="0" i="0" baseline="0">
                <a:solidFill>
                  <a:schemeClr val="bg1"/>
                </a:solidFill>
                <a:latin typeface="Roboto Light" charset="0"/>
                <a:ea typeface="Roboto Light" charset="0"/>
                <a:cs typeface="Roboto Light" charset="0"/>
              </a:defRPr>
            </a:lvl1pPr>
          </a:lstStyle>
          <a:p>
            <a:r>
              <a:rPr lang="en-US" dirty="0"/>
              <a:t>Add Subtext, if necessary.</a:t>
            </a:r>
          </a:p>
        </p:txBody>
      </p:sp>
      <p:sp>
        <p:nvSpPr>
          <p:cNvPr id="16" name="Text Placeholder 18">
            <a:extLst>
              <a:ext uri="{FF2B5EF4-FFF2-40B4-BE49-F238E27FC236}">
                <a16:creationId xmlns:a16="http://schemas.microsoft.com/office/drawing/2014/main" id="{0CAA91D4-47BB-1440-8D8A-9B62EEA67467}"/>
              </a:ext>
            </a:extLst>
          </p:cNvPr>
          <p:cNvSpPr>
            <a:spLocks noGrp="1"/>
          </p:cNvSpPr>
          <p:nvPr>
            <p:ph type="body" sz="quarter" idx="17" hasCustomPrompt="1"/>
          </p:nvPr>
        </p:nvSpPr>
        <p:spPr>
          <a:xfrm>
            <a:off x="759836" y="2698515"/>
            <a:ext cx="2216730" cy="365708"/>
          </a:xfrm>
        </p:spPr>
        <p:txBody>
          <a:bodyPr anchor="ctr">
            <a:normAutofit/>
          </a:bodyPr>
          <a:lstStyle>
            <a:lvl1pPr algn="r">
              <a:defRPr sz="1800" b="1" i="0"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Callout Title</a:t>
            </a:r>
          </a:p>
        </p:txBody>
      </p:sp>
      <p:sp>
        <p:nvSpPr>
          <p:cNvPr id="34" name="Shape 692">
            <a:extLst>
              <a:ext uri="{FF2B5EF4-FFF2-40B4-BE49-F238E27FC236}">
                <a16:creationId xmlns:a16="http://schemas.microsoft.com/office/drawing/2014/main" id="{42A9AC4E-3F55-E440-8731-1A330F452881}"/>
              </a:ext>
            </a:extLst>
          </p:cNvPr>
          <p:cNvSpPr>
            <a:spLocks noGrp="1"/>
          </p:cNvSpPr>
          <p:nvPr>
            <p:ph type="body" sz="quarter" idx="19" hasCustomPrompt="1"/>
          </p:nvPr>
        </p:nvSpPr>
        <p:spPr>
          <a:xfrm flipV="1">
            <a:off x="3058724" y="1203509"/>
            <a:ext cx="963985" cy="0"/>
          </a:xfrm>
          <a:prstGeom prst="line">
            <a:avLst/>
          </a:prstGeom>
          <a:ln w="25400" cap="rnd">
            <a:solidFill>
              <a:schemeClr val="accent2"/>
            </a:solidFill>
            <a:prstDash val="solid"/>
            <a:headEnd type="none" w="med" len="med"/>
            <a:tailEnd type="oval"/>
          </a:ln>
        </p:spPr>
        <p:style>
          <a:lnRef idx="1">
            <a:schemeClr val="accent1"/>
          </a:lnRef>
          <a:fillRef idx="0">
            <a:schemeClr val="accent1"/>
          </a:fillRef>
          <a:effectRef idx="0">
            <a:schemeClr val="accent1"/>
          </a:effectRef>
          <a:fontRef idx="minor">
            <a:schemeClr val="tx1"/>
          </a:fontRef>
        </p:style>
        <p:txBody>
          <a:bodyPr>
            <a:noAutofit/>
          </a:bodyPr>
          <a:lstStyle>
            <a:lvl1pPr>
              <a:defRPr b="0" i="0">
                <a:latin typeface="Roboto" panose="02000000000000000000" pitchFamily="2" charset="0"/>
                <a:ea typeface="Roboto" panose="02000000000000000000" pitchFamily="2" charset="0"/>
                <a:cs typeface="Calibri" panose="020F0502020204030204" pitchFamily="34" charset="0"/>
              </a:defRPr>
            </a:lvl1pPr>
          </a:lstStyle>
          <a:p>
            <a:pPr marL="0" indent="0" defTabSz="825500">
              <a:spcBef>
                <a:spcPts val="0"/>
              </a:spcBef>
              <a:buSzTx/>
              <a:buNone/>
              <a:defRPr sz="3200" b="0" spc="0">
                <a:solidFill>
                  <a:srgbClr val="000000"/>
                </a:solidFill>
                <a:latin typeface="Roboto Light"/>
                <a:ea typeface="Roboto Light"/>
                <a:cs typeface="Roboto Light"/>
                <a:sym typeface="Roboto Light"/>
              </a:defRPr>
            </a:pPr>
            <a:r>
              <a:rPr lang="en-US" dirty="0"/>
              <a:t> </a:t>
            </a:r>
            <a:endParaRPr dirty="0"/>
          </a:p>
        </p:txBody>
      </p:sp>
      <p:sp>
        <p:nvSpPr>
          <p:cNvPr id="35" name="Shape 692">
            <a:extLst>
              <a:ext uri="{FF2B5EF4-FFF2-40B4-BE49-F238E27FC236}">
                <a16:creationId xmlns:a16="http://schemas.microsoft.com/office/drawing/2014/main" id="{C7424D6E-95EE-AE4B-B41F-CE88600CD453}"/>
              </a:ext>
            </a:extLst>
          </p:cNvPr>
          <p:cNvSpPr>
            <a:spLocks noGrp="1"/>
          </p:cNvSpPr>
          <p:nvPr>
            <p:ph type="body" sz="quarter" idx="20" hasCustomPrompt="1"/>
          </p:nvPr>
        </p:nvSpPr>
        <p:spPr>
          <a:xfrm flipV="1">
            <a:off x="3058724" y="2911849"/>
            <a:ext cx="1484386" cy="0"/>
          </a:xfrm>
          <a:prstGeom prst="line">
            <a:avLst/>
          </a:prstGeom>
          <a:ln w="25400" cap="rnd">
            <a:solidFill>
              <a:schemeClr val="accent2"/>
            </a:solidFill>
            <a:prstDash val="solid"/>
            <a:headEnd type="none" w="med" len="med"/>
            <a:tailEnd type="oval"/>
          </a:ln>
        </p:spPr>
        <p:style>
          <a:lnRef idx="1">
            <a:schemeClr val="accent1"/>
          </a:lnRef>
          <a:fillRef idx="0">
            <a:schemeClr val="accent1"/>
          </a:fillRef>
          <a:effectRef idx="0">
            <a:schemeClr val="accent1"/>
          </a:effectRef>
          <a:fontRef idx="minor">
            <a:schemeClr val="tx1"/>
          </a:fontRef>
        </p:style>
        <p:txBody>
          <a:bodyPr>
            <a:noAutofit/>
          </a:bodyPr>
          <a:lstStyle>
            <a:lvl1pPr>
              <a:defRPr b="0" i="0">
                <a:latin typeface="Roboto" panose="02000000000000000000" pitchFamily="2" charset="0"/>
                <a:ea typeface="Roboto" panose="02000000000000000000" pitchFamily="2" charset="0"/>
                <a:cs typeface="Calibri" panose="020F0502020204030204" pitchFamily="34" charset="0"/>
              </a:defRPr>
            </a:lvl1pPr>
          </a:lstStyle>
          <a:p>
            <a:pPr marL="0" indent="0" defTabSz="825500">
              <a:spcBef>
                <a:spcPts val="0"/>
              </a:spcBef>
              <a:buSzTx/>
              <a:buNone/>
              <a:defRPr sz="3200" b="0" spc="0">
                <a:solidFill>
                  <a:srgbClr val="000000"/>
                </a:solidFill>
                <a:latin typeface="Roboto Light"/>
                <a:ea typeface="Roboto Light"/>
                <a:cs typeface="Roboto Light"/>
                <a:sym typeface="Roboto Light"/>
              </a:defRPr>
            </a:pPr>
            <a:r>
              <a:rPr lang="en-US" dirty="0"/>
              <a:t> </a:t>
            </a:r>
            <a:endParaRPr dirty="0"/>
          </a:p>
        </p:txBody>
      </p:sp>
      <p:sp>
        <p:nvSpPr>
          <p:cNvPr id="15" name="Text Placeholder 18">
            <a:extLst>
              <a:ext uri="{FF2B5EF4-FFF2-40B4-BE49-F238E27FC236}">
                <a16:creationId xmlns:a16="http://schemas.microsoft.com/office/drawing/2014/main" id="{E09224BB-B2E2-0A4F-9791-67883146EB7A}"/>
              </a:ext>
            </a:extLst>
          </p:cNvPr>
          <p:cNvSpPr>
            <a:spLocks noGrp="1"/>
          </p:cNvSpPr>
          <p:nvPr>
            <p:ph type="body" sz="quarter" idx="21" hasCustomPrompt="1"/>
          </p:nvPr>
        </p:nvSpPr>
        <p:spPr>
          <a:xfrm>
            <a:off x="6167434" y="1734110"/>
            <a:ext cx="2216730" cy="365708"/>
          </a:xfrm>
        </p:spPr>
        <p:txBody>
          <a:bodyPr anchor="ctr">
            <a:normAutofit/>
          </a:bodyPr>
          <a:lstStyle>
            <a:lvl1pPr algn="l">
              <a:defRPr sz="1800" b="1" i="0"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Callout Title</a:t>
            </a:r>
          </a:p>
        </p:txBody>
      </p:sp>
      <p:sp>
        <p:nvSpPr>
          <p:cNvPr id="18" name="Text Placeholder 18">
            <a:extLst>
              <a:ext uri="{FF2B5EF4-FFF2-40B4-BE49-F238E27FC236}">
                <a16:creationId xmlns:a16="http://schemas.microsoft.com/office/drawing/2014/main" id="{C569160A-5477-1444-9575-FE6E5F6103E3}"/>
              </a:ext>
            </a:extLst>
          </p:cNvPr>
          <p:cNvSpPr>
            <a:spLocks noGrp="1"/>
          </p:cNvSpPr>
          <p:nvPr>
            <p:ph type="body" sz="quarter" idx="22" hasCustomPrompt="1"/>
          </p:nvPr>
        </p:nvSpPr>
        <p:spPr>
          <a:xfrm>
            <a:off x="6167434" y="2228214"/>
            <a:ext cx="2216730" cy="853146"/>
          </a:xfrm>
        </p:spPr>
        <p:txBody>
          <a:bodyPr anchor="t"/>
          <a:lstStyle>
            <a:lvl1pPr algn="l">
              <a:defRPr sz="1200" b="0" i="0" baseline="0">
                <a:solidFill>
                  <a:schemeClr val="bg1"/>
                </a:solidFill>
                <a:latin typeface="Roboto Light" charset="0"/>
                <a:ea typeface="Roboto Light" charset="0"/>
                <a:cs typeface="Roboto Light" charset="0"/>
              </a:defRPr>
            </a:lvl1pPr>
          </a:lstStyle>
          <a:p>
            <a:r>
              <a:rPr lang="en-US" dirty="0"/>
              <a:t>You can duplicate this element and point to elements in the device you want to highlight.</a:t>
            </a:r>
          </a:p>
        </p:txBody>
      </p:sp>
      <p:sp>
        <p:nvSpPr>
          <p:cNvPr id="19" name="Shape 692">
            <a:extLst>
              <a:ext uri="{FF2B5EF4-FFF2-40B4-BE49-F238E27FC236}">
                <a16:creationId xmlns:a16="http://schemas.microsoft.com/office/drawing/2014/main" id="{BF2D3D60-6A08-7447-BDE5-D2E8002B7890}"/>
              </a:ext>
            </a:extLst>
          </p:cNvPr>
          <p:cNvSpPr>
            <a:spLocks noGrp="1"/>
          </p:cNvSpPr>
          <p:nvPr>
            <p:ph type="body" sz="quarter" idx="23" hasCustomPrompt="1"/>
          </p:nvPr>
        </p:nvSpPr>
        <p:spPr>
          <a:xfrm flipH="1" flipV="1">
            <a:off x="5022214" y="1923881"/>
            <a:ext cx="1098867" cy="0"/>
          </a:xfrm>
          <a:prstGeom prst="line">
            <a:avLst/>
          </a:prstGeom>
          <a:ln w="25400" cap="rnd">
            <a:solidFill>
              <a:schemeClr val="accent2"/>
            </a:solidFill>
            <a:prstDash val="solid"/>
            <a:headEnd type="none" w="med" len="med"/>
            <a:tailEnd type="oval"/>
          </a:ln>
        </p:spPr>
        <p:style>
          <a:lnRef idx="1">
            <a:schemeClr val="accent1"/>
          </a:lnRef>
          <a:fillRef idx="0">
            <a:schemeClr val="accent1"/>
          </a:fillRef>
          <a:effectRef idx="0">
            <a:schemeClr val="accent1"/>
          </a:effectRef>
          <a:fontRef idx="minor">
            <a:schemeClr val="tx1"/>
          </a:fontRef>
        </p:style>
        <p:txBody>
          <a:bodyPr>
            <a:noAutofit/>
          </a:bodyPr>
          <a:lstStyle>
            <a:lvl1pPr>
              <a:defRPr b="0" i="0">
                <a:latin typeface="Roboto" panose="02000000000000000000" pitchFamily="2" charset="0"/>
                <a:ea typeface="Roboto" panose="02000000000000000000" pitchFamily="2" charset="0"/>
                <a:cs typeface="Calibri" panose="020F0502020204030204" pitchFamily="34" charset="0"/>
              </a:defRPr>
            </a:lvl1pPr>
          </a:lstStyle>
          <a:p>
            <a:pPr marL="0" indent="0" defTabSz="825500">
              <a:spcBef>
                <a:spcPts val="0"/>
              </a:spcBef>
              <a:buSzTx/>
              <a:buNone/>
              <a:defRPr sz="3200" b="0" spc="0">
                <a:solidFill>
                  <a:srgbClr val="000000"/>
                </a:solidFill>
                <a:latin typeface="Roboto Light"/>
                <a:ea typeface="Roboto Light"/>
                <a:cs typeface="Roboto Light"/>
                <a:sym typeface="Roboto Light"/>
              </a:defRPr>
            </a:pPr>
            <a:r>
              <a:rPr lang="en-US" dirty="0"/>
              <a:t> </a:t>
            </a:r>
            <a:endParaRPr dirty="0"/>
          </a:p>
        </p:txBody>
      </p:sp>
      <p:sp>
        <p:nvSpPr>
          <p:cNvPr id="20" name="Text Placeholder 18">
            <a:extLst>
              <a:ext uri="{FF2B5EF4-FFF2-40B4-BE49-F238E27FC236}">
                <a16:creationId xmlns:a16="http://schemas.microsoft.com/office/drawing/2014/main" id="{28723D47-3597-894B-9FFB-CBC127E2E99B}"/>
              </a:ext>
            </a:extLst>
          </p:cNvPr>
          <p:cNvSpPr>
            <a:spLocks noGrp="1"/>
          </p:cNvSpPr>
          <p:nvPr>
            <p:ph type="body" sz="quarter" idx="24" hasCustomPrompt="1"/>
          </p:nvPr>
        </p:nvSpPr>
        <p:spPr>
          <a:xfrm>
            <a:off x="759836" y="3194600"/>
            <a:ext cx="2216730" cy="853146"/>
          </a:xfrm>
        </p:spPr>
        <p:txBody>
          <a:bodyPr anchor="t"/>
          <a:lstStyle>
            <a:lvl1pPr algn="r">
              <a:defRPr sz="1200" b="0" i="0" baseline="0">
                <a:solidFill>
                  <a:schemeClr val="bg1"/>
                </a:solidFill>
                <a:latin typeface="Roboto Light" charset="0"/>
                <a:ea typeface="Roboto Light" charset="0"/>
                <a:cs typeface="Roboto Light" charset="0"/>
              </a:defRPr>
            </a:lvl1pPr>
          </a:lstStyle>
          <a:p>
            <a:r>
              <a:rPr lang="en-US" dirty="0"/>
              <a:t>Add Subtext, if necessary.</a:t>
            </a:r>
          </a:p>
        </p:txBody>
      </p:sp>
      <p:grpSp>
        <p:nvGrpSpPr>
          <p:cNvPr id="21" name="Picture 5">
            <a:extLst>
              <a:ext uri="{FF2B5EF4-FFF2-40B4-BE49-F238E27FC236}">
                <a16:creationId xmlns:a16="http://schemas.microsoft.com/office/drawing/2014/main" id="{7793BA8B-174B-BC40-851F-46FC8260234A}"/>
              </a:ext>
            </a:extLst>
          </p:cNvPr>
          <p:cNvGrpSpPr>
            <a:grpSpLocks noChangeAspect="1"/>
          </p:cNvGrpSpPr>
          <p:nvPr userDrawn="1"/>
        </p:nvGrpSpPr>
        <p:grpSpPr>
          <a:xfrm>
            <a:off x="7502618" y="4560127"/>
            <a:ext cx="1641383" cy="583375"/>
            <a:chOff x="3888091" y="2328677"/>
            <a:chExt cx="2051727" cy="729219"/>
          </a:xfrm>
          <a:solidFill>
            <a:schemeClr val="bg1"/>
          </a:solidFill>
        </p:grpSpPr>
        <p:sp>
          <p:nvSpPr>
            <p:cNvPr id="22" name="Freeform 21">
              <a:extLst>
                <a:ext uri="{FF2B5EF4-FFF2-40B4-BE49-F238E27FC236}">
                  <a16:creationId xmlns:a16="http://schemas.microsoft.com/office/drawing/2014/main" id="{F0EF1B41-ED79-CE4A-AB1C-5E83513C3DF0}"/>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23" name="Freeform 22">
              <a:extLst>
                <a:ext uri="{FF2B5EF4-FFF2-40B4-BE49-F238E27FC236}">
                  <a16:creationId xmlns:a16="http://schemas.microsoft.com/office/drawing/2014/main" id="{1068556D-B208-9043-93A6-A567DBDA287E}"/>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24" name="Freeform 23">
              <a:extLst>
                <a:ext uri="{FF2B5EF4-FFF2-40B4-BE49-F238E27FC236}">
                  <a16:creationId xmlns:a16="http://schemas.microsoft.com/office/drawing/2014/main" id="{A80BBD30-D225-6944-A0E1-AF063C2F4BC3}"/>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25" name="Freeform 24">
              <a:extLst>
                <a:ext uri="{FF2B5EF4-FFF2-40B4-BE49-F238E27FC236}">
                  <a16:creationId xmlns:a16="http://schemas.microsoft.com/office/drawing/2014/main" id="{4E444E19-9969-544B-BAC6-A82AD986F6C3}"/>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26" name="Freeform 25">
              <a:extLst>
                <a:ext uri="{FF2B5EF4-FFF2-40B4-BE49-F238E27FC236}">
                  <a16:creationId xmlns:a16="http://schemas.microsoft.com/office/drawing/2014/main" id="{4120716E-1CBB-4F4E-83D3-53D37B3F2459}"/>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
        <p:nvSpPr>
          <p:cNvPr id="27" name="Rectangle 26">
            <a:extLst>
              <a:ext uri="{FF2B5EF4-FFF2-40B4-BE49-F238E27FC236}">
                <a16:creationId xmlns:a16="http://schemas.microsoft.com/office/drawing/2014/main" id="{30A29C9E-8923-7546-A272-CFA188C25AFF}"/>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bg1"/>
                </a:solidFill>
                <a:latin typeface="Roboto Light" panose="02000000000000000000" pitchFamily="2" charset="0"/>
                <a:ea typeface="Roboto Light" panose="02000000000000000000" pitchFamily="2" charset="0"/>
              </a:rPr>
              <a:t>‹#›</a:t>
            </a:fld>
            <a:r>
              <a:rPr lang="en-US" sz="800" dirty="0">
                <a:solidFill>
                  <a:schemeClr val="bg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16292345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rt Right w/ Talking Point Left">
    <p:bg>
      <p:bgPr>
        <a:solidFill>
          <a:schemeClr val="bg1"/>
        </a:solidFill>
        <a:effectLst/>
      </p:bgPr>
    </p:bg>
    <p:spTree>
      <p:nvGrpSpPr>
        <p:cNvPr id="1" name=""/>
        <p:cNvGrpSpPr/>
        <p:nvPr/>
      </p:nvGrpSpPr>
      <p:grpSpPr>
        <a:xfrm>
          <a:off x="0" y="0"/>
          <a:ext cx="0" cy="0"/>
          <a:chOff x="0" y="0"/>
          <a:chExt cx="0" cy="0"/>
        </a:xfrm>
      </p:grpSpPr>
      <p:sp>
        <p:nvSpPr>
          <p:cNvPr id="9" name="Text Placeholder 18"/>
          <p:cNvSpPr>
            <a:spLocks noGrp="1"/>
          </p:cNvSpPr>
          <p:nvPr>
            <p:ph type="body" sz="quarter" idx="15" hasCustomPrompt="1"/>
          </p:nvPr>
        </p:nvSpPr>
        <p:spPr>
          <a:xfrm>
            <a:off x="807910" y="708831"/>
            <a:ext cx="3593492" cy="365708"/>
          </a:xfrm>
        </p:spPr>
        <p:txBody>
          <a:bodyPr anchor="t"/>
          <a:lstStyle>
            <a:lvl1pPr algn="l">
              <a:defRPr sz="2400" b="1" i="0" baseline="0">
                <a:solidFill>
                  <a:schemeClr val="accent1"/>
                </a:solidFill>
                <a:latin typeface="Roboto" charset="0"/>
                <a:ea typeface="Roboto" charset="0"/>
                <a:cs typeface="Roboto" charset="0"/>
              </a:defRPr>
            </a:lvl1pPr>
          </a:lstStyle>
          <a:p>
            <a:pPr lvl="0"/>
            <a:r>
              <a:rPr lang="en-US" dirty="0"/>
              <a:t>Talking Point</a:t>
            </a:r>
          </a:p>
        </p:txBody>
      </p:sp>
      <p:sp>
        <p:nvSpPr>
          <p:cNvPr id="10" name="Text Placeholder 18"/>
          <p:cNvSpPr>
            <a:spLocks noGrp="1"/>
          </p:cNvSpPr>
          <p:nvPr>
            <p:ph type="body" sz="quarter" idx="16" hasCustomPrompt="1"/>
          </p:nvPr>
        </p:nvSpPr>
        <p:spPr>
          <a:xfrm>
            <a:off x="807910" y="1202935"/>
            <a:ext cx="3593492" cy="3231734"/>
          </a:xfrm>
        </p:spPr>
        <p:txBody>
          <a:bodyPr anchor="t"/>
          <a:lstStyle>
            <a:lvl1pPr algn="l">
              <a:defRPr sz="1200" b="0" i="0" baseline="0">
                <a:solidFill>
                  <a:schemeClr val="tx1"/>
                </a:solidFill>
                <a:latin typeface="Roboto Light" charset="0"/>
                <a:ea typeface="Roboto Light" charset="0"/>
                <a:cs typeface="Roboto Light" charset="0"/>
              </a:defRPr>
            </a:lvl1pPr>
          </a:lstStyle>
          <a:p>
            <a:pPr lvl="0"/>
            <a:r>
              <a:rPr lang="en-US" dirty="0"/>
              <a:t>Text for Talking Point</a:t>
            </a:r>
          </a:p>
        </p:txBody>
      </p:sp>
      <p:grpSp>
        <p:nvGrpSpPr>
          <p:cNvPr id="11" name="Picture 5">
            <a:extLst>
              <a:ext uri="{FF2B5EF4-FFF2-40B4-BE49-F238E27FC236}">
                <a16:creationId xmlns:a16="http://schemas.microsoft.com/office/drawing/2014/main" id="{5F4D74DB-704F-3C4C-96A3-250957FF8644}"/>
              </a:ext>
            </a:extLst>
          </p:cNvPr>
          <p:cNvGrpSpPr>
            <a:grpSpLocks noChangeAspect="1"/>
          </p:cNvGrpSpPr>
          <p:nvPr userDrawn="1"/>
        </p:nvGrpSpPr>
        <p:grpSpPr>
          <a:xfrm>
            <a:off x="7502618" y="4560127"/>
            <a:ext cx="1641383" cy="583375"/>
            <a:chOff x="3888091" y="2328677"/>
            <a:chExt cx="2051727" cy="729219"/>
          </a:xfrm>
          <a:solidFill>
            <a:schemeClr val="accent1"/>
          </a:solidFill>
        </p:grpSpPr>
        <p:sp>
          <p:nvSpPr>
            <p:cNvPr id="12" name="Freeform 11">
              <a:extLst>
                <a:ext uri="{FF2B5EF4-FFF2-40B4-BE49-F238E27FC236}">
                  <a16:creationId xmlns:a16="http://schemas.microsoft.com/office/drawing/2014/main" id="{49792FC5-B9C5-894C-8C61-769888170E5C}"/>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13" name="Freeform 12">
              <a:extLst>
                <a:ext uri="{FF2B5EF4-FFF2-40B4-BE49-F238E27FC236}">
                  <a16:creationId xmlns:a16="http://schemas.microsoft.com/office/drawing/2014/main" id="{EA230504-AC29-1C48-98AF-F0DAEAE1E70D}"/>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14" name="Freeform 13">
              <a:extLst>
                <a:ext uri="{FF2B5EF4-FFF2-40B4-BE49-F238E27FC236}">
                  <a16:creationId xmlns:a16="http://schemas.microsoft.com/office/drawing/2014/main" id="{9EC21905-7E78-5346-9B0B-2C93CC903285}"/>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15" name="Freeform 14">
              <a:extLst>
                <a:ext uri="{FF2B5EF4-FFF2-40B4-BE49-F238E27FC236}">
                  <a16:creationId xmlns:a16="http://schemas.microsoft.com/office/drawing/2014/main" id="{E0B67D65-211C-E34B-9D7A-5EAE82CB5A3C}"/>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16" name="Freeform 15">
              <a:extLst>
                <a:ext uri="{FF2B5EF4-FFF2-40B4-BE49-F238E27FC236}">
                  <a16:creationId xmlns:a16="http://schemas.microsoft.com/office/drawing/2014/main" id="{B13AE383-D84E-1D4D-9CD6-662312DBBCD4}"/>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
        <p:nvSpPr>
          <p:cNvPr id="17" name="Rectangle 16">
            <a:extLst>
              <a:ext uri="{FF2B5EF4-FFF2-40B4-BE49-F238E27FC236}">
                <a16:creationId xmlns:a16="http://schemas.microsoft.com/office/drawing/2014/main" id="{6D3C5562-8605-064C-AAA1-BE0CF5208DF1}"/>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
        <p:nvSpPr>
          <p:cNvPr id="3" name="Chart Placeholder 2">
            <a:extLst>
              <a:ext uri="{FF2B5EF4-FFF2-40B4-BE49-F238E27FC236}">
                <a16:creationId xmlns:a16="http://schemas.microsoft.com/office/drawing/2014/main" id="{8DC7ECF5-3635-DD43-9CDA-647CC74A6351}"/>
              </a:ext>
            </a:extLst>
          </p:cNvPr>
          <p:cNvSpPr>
            <a:spLocks noGrp="1"/>
          </p:cNvSpPr>
          <p:nvPr>
            <p:ph type="chart" sz="quarter" idx="17" hasCustomPrompt="1"/>
          </p:nvPr>
        </p:nvSpPr>
        <p:spPr>
          <a:xfrm>
            <a:off x="4759325" y="709613"/>
            <a:ext cx="3573463" cy="3724275"/>
          </a:xfrm>
        </p:spPr>
        <p:txBody>
          <a:bodyPr/>
          <a:lstStyle>
            <a:lvl1pPr algn="ctr">
              <a:defRPr/>
            </a:lvl1pPr>
          </a:lstStyle>
          <a:p>
            <a:r>
              <a:rPr lang="en-US" dirty="0"/>
              <a:t> </a:t>
            </a:r>
          </a:p>
        </p:txBody>
      </p:sp>
    </p:spTree>
    <p:extLst>
      <p:ext uri="{BB962C8B-B14F-4D97-AF65-F5344CB8AC3E}">
        <p14:creationId xmlns:p14="http://schemas.microsoft.com/office/powerpoint/2010/main" val="1343337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hart Left w/ Talking Point">
    <p:bg>
      <p:bgPr>
        <a:solidFill>
          <a:schemeClr val="bg1"/>
        </a:solidFill>
        <a:effectLst/>
      </p:bgPr>
    </p:bg>
    <p:spTree>
      <p:nvGrpSpPr>
        <p:cNvPr id="1" name=""/>
        <p:cNvGrpSpPr/>
        <p:nvPr/>
      </p:nvGrpSpPr>
      <p:grpSpPr>
        <a:xfrm>
          <a:off x="0" y="0"/>
          <a:ext cx="0" cy="0"/>
          <a:chOff x="0" y="0"/>
          <a:chExt cx="0" cy="0"/>
        </a:xfrm>
      </p:grpSpPr>
      <p:grpSp>
        <p:nvGrpSpPr>
          <p:cNvPr id="11" name="Picture 5">
            <a:extLst>
              <a:ext uri="{FF2B5EF4-FFF2-40B4-BE49-F238E27FC236}">
                <a16:creationId xmlns:a16="http://schemas.microsoft.com/office/drawing/2014/main" id="{5F4D74DB-704F-3C4C-96A3-250957FF8644}"/>
              </a:ext>
            </a:extLst>
          </p:cNvPr>
          <p:cNvGrpSpPr>
            <a:grpSpLocks noChangeAspect="1"/>
          </p:cNvGrpSpPr>
          <p:nvPr userDrawn="1"/>
        </p:nvGrpSpPr>
        <p:grpSpPr>
          <a:xfrm>
            <a:off x="7502618" y="4560127"/>
            <a:ext cx="1641383" cy="583375"/>
            <a:chOff x="3888091" y="2328677"/>
            <a:chExt cx="2051727" cy="729219"/>
          </a:xfrm>
          <a:solidFill>
            <a:schemeClr val="accent1"/>
          </a:solidFill>
        </p:grpSpPr>
        <p:sp>
          <p:nvSpPr>
            <p:cNvPr id="12" name="Freeform 11">
              <a:extLst>
                <a:ext uri="{FF2B5EF4-FFF2-40B4-BE49-F238E27FC236}">
                  <a16:creationId xmlns:a16="http://schemas.microsoft.com/office/drawing/2014/main" id="{49792FC5-B9C5-894C-8C61-769888170E5C}"/>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13" name="Freeform 12">
              <a:extLst>
                <a:ext uri="{FF2B5EF4-FFF2-40B4-BE49-F238E27FC236}">
                  <a16:creationId xmlns:a16="http://schemas.microsoft.com/office/drawing/2014/main" id="{EA230504-AC29-1C48-98AF-F0DAEAE1E70D}"/>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14" name="Freeform 13">
              <a:extLst>
                <a:ext uri="{FF2B5EF4-FFF2-40B4-BE49-F238E27FC236}">
                  <a16:creationId xmlns:a16="http://schemas.microsoft.com/office/drawing/2014/main" id="{9EC21905-7E78-5346-9B0B-2C93CC903285}"/>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15" name="Freeform 14">
              <a:extLst>
                <a:ext uri="{FF2B5EF4-FFF2-40B4-BE49-F238E27FC236}">
                  <a16:creationId xmlns:a16="http://schemas.microsoft.com/office/drawing/2014/main" id="{E0B67D65-211C-E34B-9D7A-5EAE82CB5A3C}"/>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16" name="Freeform 15">
              <a:extLst>
                <a:ext uri="{FF2B5EF4-FFF2-40B4-BE49-F238E27FC236}">
                  <a16:creationId xmlns:a16="http://schemas.microsoft.com/office/drawing/2014/main" id="{B13AE383-D84E-1D4D-9CD6-662312DBBCD4}"/>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
        <p:nvSpPr>
          <p:cNvPr id="17" name="Rectangle 16">
            <a:extLst>
              <a:ext uri="{FF2B5EF4-FFF2-40B4-BE49-F238E27FC236}">
                <a16:creationId xmlns:a16="http://schemas.microsoft.com/office/drawing/2014/main" id="{6D3C5562-8605-064C-AAA1-BE0CF5208DF1}"/>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
        <p:nvSpPr>
          <p:cNvPr id="18" name="Text Placeholder 18">
            <a:extLst>
              <a:ext uri="{FF2B5EF4-FFF2-40B4-BE49-F238E27FC236}">
                <a16:creationId xmlns:a16="http://schemas.microsoft.com/office/drawing/2014/main" id="{3A9614DE-E725-784A-8C54-60630E1C6C91}"/>
              </a:ext>
            </a:extLst>
          </p:cNvPr>
          <p:cNvSpPr>
            <a:spLocks noGrp="1"/>
          </p:cNvSpPr>
          <p:nvPr>
            <p:ph type="body" sz="quarter" idx="18" hasCustomPrompt="1"/>
          </p:nvPr>
        </p:nvSpPr>
        <p:spPr>
          <a:xfrm>
            <a:off x="4770310" y="708831"/>
            <a:ext cx="3593492" cy="365708"/>
          </a:xfrm>
        </p:spPr>
        <p:txBody>
          <a:bodyPr anchor="t"/>
          <a:lstStyle>
            <a:lvl1pPr algn="l">
              <a:defRPr sz="2400" b="1" i="0" baseline="0">
                <a:solidFill>
                  <a:schemeClr val="accent1"/>
                </a:solidFill>
                <a:latin typeface="Roboto" charset="0"/>
                <a:ea typeface="Roboto" charset="0"/>
                <a:cs typeface="Roboto" charset="0"/>
              </a:defRPr>
            </a:lvl1pPr>
          </a:lstStyle>
          <a:p>
            <a:pPr lvl="0"/>
            <a:r>
              <a:rPr lang="en-US" dirty="0"/>
              <a:t>Talking Point</a:t>
            </a:r>
          </a:p>
        </p:txBody>
      </p:sp>
      <p:sp>
        <p:nvSpPr>
          <p:cNvPr id="19" name="Text Placeholder 18">
            <a:extLst>
              <a:ext uri="{FF2B5EF4-FFF2-40B4-BE49-F238E27FC236}">
                <a16:creationId xmlns:a16="http://schemas.microsoft.com/office/drawing/2014/main" id="{083F1BBD-127A-164D-A961-16420AD9ED02}"/>
              </a:ext>
            </a:extLst>
          </p:cNvPr>
          <p:cNvSpPr>
            <a:spLocks noGrp="1"/>
          </p:cNvSpPr>
          <p:nvPr>
            <p:ph type="body" sz="quarter" idx="19" hasCustomPrompt="1"/>
          </p:nvPr>
        </p:nvSpPr>
        <p:spPr>
          <a:xfrm>
            <a:off x="4770310" y="1202935"/>
            <a:ext cx="3593492" cy="3231734"/>
          </a:xfrm>
        </p:spPr>
        <p:txBody>
          <a:bodyPr anchor="t"/>
          <a:lstStyle>
            <a:lvl1pPr algn="l">
              <a:defRPr sz="1200" b="0" i="0" baseline="0">
                <a:solidFill>
                  <a:schemeClr val="tx1"/>
                </a:solidFill>
                <a:latin typeface="Roboto Light" charset="0"/>
                <a:ea typeface="Roboto Light" charset="0"/>
                <a:cs typeface="Roboto Light" charset="0"/>
              </a:defRPr>
            </a:lvl1pPr>
          </a:lstStyle>
          <a:p>
            <a:pPr lvl="0"/>
            <a:r>
              <a:rPr lang="en-US" dirty="0"/>
              <a:t>Text for Talking Point</a:t>
            </a:r>
          </a:p>
        </p:txBody>
      </p:sp>
      <p:sp>
        <p:nvSpPr>
          <p:cNvPr id="20" name="Chart Placeholder 2">
            <a:extLst>
              <a:ext uri="{FF2B5EF4-FFF2-40B4-BE49-F238E27FC236}">
                <a16:creationId xmlns:a16="http://schemas.microsoft.com/office/drawing/2014/main" id="{D1AF0DBC-466B-9F4E-A88C-9FD8FBD70330}"/>
              </a:ext>
            </a:extLst>
          </p:cNvPr>
          <p:cNvSpPr>
            <a:spLocks noGrp="1"/>
          </p:cNvSpPr>
          <p:nvPr>
            <p:ph type="chart" sz="quarter" idx="20" hasCustomPrompt="1"/>
          </p:nvPr>
        </p:nvSpPr>
        <p:spPr>
          <a:xfrm>
            <a:off x="780198" y="709613"/>
            <a:ext cx="3573463" cy="3724275"/>
          </a:xfrm>
        </p:spPr>
        <p:txBody>
          <a:bodyPr/>
          <a:lstStyle>
            <a:lvl1pPr algn="ctr">
              <a:defRPr/>
            </a:lvl1pPr>
          </a:lstStyle>
          <a:p>
            <a:r>
              <a:rPr lang="en-US" dirty="0"/>
              <a:t> </a:t>
            </a:r>
          </a:p>
        </p:txBody>
      </p:sp>
    </p:spTree>
    <p:extLst>
      <p:ext uri="{BB962C8B-B14F-4D97-AF65-F5344CB8AC3E}">
        <p14:creationId xmlns:p14="http://schemas.microsoft.com/office/powerpoint/2010/main" val="15532731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entered Picture and Heading">
    <p:bg>
      <p:bgRef idx="1001">
        <a:schemeClr val="bg1"/>
      </p:bgRef>
    </p:bg>
    <p:spTree>
      <p:nvGrpSpPr>
        <p:cNvPr id="1" name=""/>
        <p:cNvGrpSpPr/>
        <p:nvPr/>
      </p:nvGrpSpPr>
      <p:grpSpPr>
        <a:xfrm>
          <a:off x="0" y="0"/>
          <a:ext cx="0" cy="0"/>
          <a:chOff x="0" y="0"/>
          <a:chExt cx="0" cy="0"/>
        </a:xfrm>
      </p:grpSpPr>
      <p:sp>
        <p:nvSpPr>
          <p:cNvPr id="3" name="Text Placeholder 18"/>
          <p:cNvSpPr>
            <a:spLocks noGrp="1"/>
          </p:cNvSpPr>
          <p:nvPr>
            <p:ph type="body" sz="quarter" idx="13" hasCustomPrompt="1"/>
          </p:nvPr>
        </p:nvSpPr>
        <p:spPr>
          <a:xfrm>
            <a:off x="457200" y="493613"/>
            <a:ext cx="8229600" cy="302803"/>
          </a:xfrm>
        </p:spPr>
        <p:txBody>
          <a:bodyPr lIns="182880" anchor="ctr"/>
          <a:lstStyle>
            <a:lvl1pPr algn="ctr">
              <a:lnSpc>
                <a:spcPct val="100000"/>
              </a:lnSpc>
              <a:defRPr sz="2400" b="0" i="0" spc="0">
                <a:solidFill>
                  <a:schemeClr val="accent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Centered Heading</a:t>
            </a:r>
          </a:p>
        </p:txBody>
      </p:sp>
      <p:grpSp>
        <p:nvGrpSpPr>
          <p:cNvPr id="7" name="Picture 5">
            <a:extLst>
              <a:ext uri="{FF2B5EF4-FFF2-40B4-BE49-F238E27FC236}">
                <a16:creationId xmlns:a16="http://schemas.microsoft.com/office/drawing/2014/main" id="{B11956B6-78DE-344E-BF5A-67DAF64EE7C6}"/>
              </a:ext>
            </a:extLst>
          </p:cNvPr>
          <p:cNvGrpSpPr>
            <a:grpSpLocks noChangeAspect="1"/>
          </p:cNvGrpSpPr>
          <p:nvPr userDrawn="1"/>
        </p:nvGrpSpPr>
        <p:grpSpPr>
          <a:xfrm>
            <a:off x="7502618" y="4560127"/>
            <a:ext cx="1641383" cy="583375"/>
            <a:chOff x="3888091" y="2328677"/>
            <a:chExt cx="2051727" cy="729219"/>
          </a:xfrm>
          <a:solidFill>
            <a:schemeClr val="accent1"/>
          </a:solidFill>
        </p:grpSpPr>
        <p:sp>
          <p:nvSpPr>
            <p:cNvPr id="8" name="Freeform 7">
              <a:extLst>
                <a:ext uri="{FF2B5EF4-FFF2-40B4-BE49-F238E27FC236}">
                  <a16:creationId xmlns:a16="http://schemas.microsoft.com/office/drawing/2014/main" id="{76E66225-31FF-B147-B77F-B578F1912647}"/>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9" name="Freeform 8">
              <a:extLst>
                <a:ext uri="{FF2B5EF4-FFF2-40B4-BE49-F238E27FC236}">
                  <a16:creationId xmlns:a16="http://schemas.microsoft.com/office/drawing/2014/main" id="{6D9C119B-EB4F-DA47-AF7F-055666113C6A}"/>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10" name="Freeform 9">
              <a:extLst>
                <a:ext uri="{FF2B5EF4-FFF2-40B4-BE49-F238E27FC236}">
                  <a16:creationId xmlns:a16="http://schemas.microsoft.com/office/drawing/2014/main" id="{BCF18BCE-F9D3-AA4B-A616-13E90EC3BD2B}"/>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11" name="Freeform 10">
              <a:extLst>
                <a:ext uri="{FF2B5EF4-FFF2-40B4-BE49-F238E27FC236}">
                  <a16:creationId xmlns:a16="http://schemas.microsoft.com/office/drawing/2014/main" id="{126A2176-DA7A-3B41-816E-DE707C8EF73D}"/>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12" name="Freeform 11">
              <a:extLst>
                <a:ext uri="{FF2B5EF4-FFF2-40B4-BE49-F238E27FC236}">
                  <a16:creationId xmlns:a16="http://schemas.microsoft.com/office/drawing/2014/main" id="{52430A4A-497E-9048-ACB1-17F257FF0413}"/>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
        <p:nvSpPr>
          <p:cNvPr id="13" name="Picture Placeholder 2">
            <a:extLst>
              <a:ext uri="{FF2B5EF4-FFF2-40B4-BE49-F238E27FC236}">
                <a16:creationId xmlns:a16="http://schemas.microsoft.com/office/drawing/2014/main" id="{3F65FBB8-D31C-D149-9372-8A319C2455D9}"/>
              </a:ext>
            </a:extLst>
          </p:cNvPr>
          <p:cNvSpPr>
            <a:spLocks noGrp="1"/>
          </p:cNvSpPr>
          <p:nvPr>
            <p:ph type="pic" sz="quarter" idx="16" hasCustomPrompt="1"/>
          </p:nvPr>
        </p:nvSpPr>
        <p:spPr>
          <a:xfrm>
            <a:off x="1673153" y="1011862"/>
            <a:ext cx="5797691" cy="3119776"/>
          </a:xfrm>
          <a:solidFill>
            <a:schemeClr val="bg1">
              <a:lumMod val="95000"/>
            </a:schemeClr>
          </a:solidFill>
        </p:spPr>
        <p:txBody>
          <a:bodyPr/>
          <a:lstStyle>
            <a:lvl1pPr algn="ctr">
              <a:defRPr>
                <a:solidFill>
                  <a:schemeClr val="tx1"/>
                </a:solidFill>
              </a:defRPr>
            </a:lvl1pPr>
          </a:lstStyle>
          <a:p>
            <a:r>
              <a:rPr lang="en-US" dirty="0"/>
              <a:t>Centered Picture </a:t>
            </a:r>
          </a:p>
        </p:txBody>
      </p:sp>
      <p:sp>
        <p:nvSpPr>
          <p:cNvPr id="15" name="Rectangle 14">
            <a:extLst>
              <a:ext uri="{FF2B5EF4-FFF2-40B4-BE49-F238E27FC236}">
                <a16:creationId xmlns:a16="http://schemas.microsoft.com/office/drawing/2014/main" id="{A0923341-54CF-4248-B31C-A24BB34C957B}"/>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392909665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alk Titl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51DBBA9-3E6B-CA44-919D-BA74C60109BD}"/>
              </a:ext>
            </a:extLst>
          </p:cNvPr>
          <p:cNvPicPr>
            <a:picLocks noChangeAspect="1"/>
          </p:cNvPicPr>
          <p:nvPr userDrawn="1"/>
        </p:nvPicPr>
        <p:blipFill>
          <a:blip r:embed="rId2" cstate="screen">
            <a:alphaModFix amt="25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9144000" cy="5143500"/>
          </a:xfrm>
          <a:prstGeom prst="rect">
            <a:avLst/>
          </a:prstGeom>
        </p:spPr>
      </p:pic>
      <p:sp>
        <p:nvSpPr>
          <p:cNvPr id="19" name="Text Placeholder 18"/>
          <p:cNvSpPr>
            <a:spLocks noGrp="1"/>
          </p:cNvSpPr>
          <p:nvPr>
            <p:ph type="body" sz="quarter" idx="13" hasCustomPrompt="1"/>
          </p:nvPr>
        </p:nvSpPr>
        <p:spPr>
          <a:xfrm>
            <a:off x="457200" y="2230849"/>
            <a:ext cx="8229600" cy="692217"/>
          </a:xfrm>
        </p:spPr>
        <p:txBody>
          <a:bodyPr/>
          <a:lstStyle>
            <a:lvl1pPr algn="ctr">
              <a:defRPr sz="4800" b="0" i="0">
                <a:solidFill>
                  <a:schemeClr val="bg1"/>
                </a:solidFill>
                <a:latin typeface="Roboto Thin" panose="02000000000000000000" pitchFamily="2" charset="0"/>
                <a:ea typeface="Roboto Thin" panose="02000000000000000000" pitchFamily="2" charset="0"/>
              </a:defRPr>
            </a:lvl1pPr>
          </a:lstStyle>
          <a:p>
            <a:pPr lvl="0"/>
            <a:r>
              <a:rPr lang="en-US" dirty="0"/>
              <a:t>Talk Title</a:t>
            </a:r>
          </a:p>
        </p:txBody>
      </p:sp>
      <p:sp>
        <p:nvSpPr>
          <p:cNvPr id="20" name="Text Placeholder 18"/>
          <p:cNvSpPr>
            <a:spLocks noGrp="1"/>
          </p:cNvSpPr>
          <p:nvPr>
            <p:ph type="body" sz="quarter" idx="14" hasCustomPrompt="1"/>
          </p:nvPr>
        </p:nvSpPr>
        <p:spPr>
          <a:xfrm>
            <a:off x="457200" y="3006816"/>
            <a:ext cx="8229600" cy="272777"/>
          </a:xfrm>
        </p:spPr>
        <p:txBody>
          <a:bodyPr/>
          <a:lstStyle>
            <a:lvl1pPr algn="ctr">
              <a:defRPr sz="1800" b="0" i="0" baseline="0">
                <a:solidFill>
                  <a:schemeClr val="bg1"/>
                </a:solidFill>
                <a:latin typeface="Roboto Light" charset="0"/>
                <a:ea typeface="Roboto Light" charset="0"/>
                <a:cs typeface="Roboto Light" charset="0"/>
              </a:defRPr>
            </a:lvl1pPr>
          </a:lstStyle>
          <a:p>
            <a:pPr lvl="0"/>
            <a:r>
              <a:rPr lang="en-US" dirty="0"/>
              <a:t>Subtitle should be kept to one line</a:t>
            </a:r>
          </a:p>
        </p:txBody>
      </p:sp>
      <p:sp>
        <p:nvSpPr>
          <p:cNvPr id="4" name="Text Placeholder 3">
            <a:extLst>
              <a:ext uri="{FF2B5EF4-FFF2-40B4-BE49-F238E27FC236}">
                <a16:creationId xmlns:a16="http://schemas.microsoft.com/office/drawing/2014/main" id="{CBCA4BCC-EB65-BA49-AD0D-67DACE33FFCD}"/>
              </a:ext>
            </a:extLst>
          </p:cNvPr>
          <p:cNvSpPr>
            <a:spLocks noGrp="1"/>
          </p:cNvSpPr>
          <p:nvPr>
            <p:ph type="body" sz="quarter" idx="16" hasCustomPrompt="1"/>
          </p:nvPr>
        </p:nvSpPr>
        <p:spPr>
          <a:xfrm>
            <a:off x="457200" y="4388334"/>
            <a:ext cx="8229600" cy="147896"/>
          </a:xfrm>
        </p:spPr>
        <p:txBody>
          <a:bodyPr/>
          <a:lstStyle>
            <a:lvl1pPr algn="ctr">
              <a:defRPr sz="1000" b="0">
                <a:solidFill>
                  <a:schemeClr val="bg1"/>
                </a:solidFill>
              </a:defRPr>
            </a:lvl1pPr>
          </a:lstStyle>
          <a:p>
            <a:pPr lvl="0"/>
            <a:r>
              <a:rPr lang="en-US" sz="1000" b="0" dirty="0"/>
              <a:t>Presenter Title</a:t>
            </a:r>
            <a:endParaRPr lang="en-US" dirty="0"/>
          </a:p>
        </p:txBody>
      </p:sp>
      <p:sp>
        <p:nvSpPr>
          <p:cNvPr id="22" name="Text Placeholder 3">
            <a:extLst>
              <a:ext uri="{FF2B5EF4-FFF2-40B4-BE49-F238E27FC236}">
                <a16:creationId xmlns:a16="http://schemas.microsoft.com/office/drawing/2014/main" id="{5CE9ED62-8610-4B40-BBA2-19A5187A6FB3}"/>
              </a:ext>
            </a:extLst>
          </p:cNvPr>
          <p:cNvSpPr>
            <a:spLocks noGrp="1"/>
          </p:cNvSpPr>
          <p:nvPr>
            <p:ph type="body" sz="quarter" idx="17" hasCustomPrompt="1"/>
          </p:nvPr>
        </p:nvSpPr>
        <p:spPr>
          <a:xfrm>
            <a:off x="457200" y="4568772"/>
            <a:ext cx="8229600" cy="134451"/>
          </a:xfrm>
        </p:spPr>
        <p:txBody>
          <a:bodyPr/>
          <a:lstStyle>
            <a:lvl1pPr algn="ctr">
              <a:defRPr sz="1000" b="0">
                <a:solidFill>
                  <a:schemeClr val="bg1"/>
                </a:solidFill>
              </a:defRPr>
            </a:lvl1pPr>
          </a:lstStyle>
          <a:p>
            <a:pPr lvl="0"/>
            <a:r>
              <a:rPr lang="en-US" sz="1000" b="0" dirty="0"/>
              <a:t>Presenter Company Name</a:t>
            </a:r>
            <a:endParaRPr lang="en-US" dirty="0"/>
          </a:p>
        </p:txBody>
      </p:sp>
      <p:sp>
        <p:nvSpPr>
          <p:cNvPr id="18" name="Text Placeholder 17">
            <a:extLst>
              <a:ext uri="{FF2B5EF4-FFF2-40B4-BE49-F238E27FC236}">
                <a16:creationId xmlns:a16="http://schemas.microsoft.com/office/drawing/2014/main" id="{A4727BA2-F3DA-F54D-8CC6-A6150A91604A}"/>
              </a:ext>
            </a:extLst>
          </p:cNvPr>
          <p:cNvSpPr>
            <a:spLocks noGrp="1"/>
          </p:cNvSpPr>
          <p:nvPr>
            <p:ph type="body" sz="quarter" idx="18" hasCustomPrompt="1"/>
          </p:nvPr>
        </p:nvSpPr>
        <p:spPr>
          <a:xfrm>
            <a:off x="457200" y="4196812"/>
            <a:ext cx="8229600" cy="162686"/>
          </a:xfrm>
        </p:spPr>
        <p:txBody>
          <a:bodyPr/>
          <a:lstStyle>
            <a:lvl1pPr algn="ctr">
              <a:defRPr sz="1200">
                <a:solidFill>
                  <a:schemeClr val="bg1"/>
                </a:solidFill>
              </a:defRPr>
            </a:lvl1pPr>
          </a:lstStyle>
          <a:p>
            <a:pPr lvl="0"/>
            <a:r>
              <a:rPr lang="en-US" dirty="0"/>
              <a:t>Presenter Name</a:t>
            </a:r>
          </a:p>
        </p:txBody>
      </p:sp>
      <p:sp>
        <p:nvSpPr>
          <p:cNvPr id="6" name="Picture Placeholder 5" descr=" ">
            <a:extLst>
              <a:ext uri="{FF2B5EF4-FFF2-40B4-BE49-F238E27FC236}">
                <a16:creationId xmlns:a16="http://schemas.microsoft.com/office/drawing/2014/main" id="{7A4B8A65-D00B-3647-951E-83FCB1DACFF6}"/>
              </a:ext>
            </a:extLst>
          </p:cNvPr>
          <p:cNvSpPr>
            <a:spLocks noGrp="1" noChangeAspect="1"/>
          </p:cNvSpPr>
          <p:nvPr>
            <p:ph type="pic" sz="quarter" idx="19"/>
          </p:nvPr>
        </p:nvSpPr>
        <p:spPr>
          <a:xfrm>
            <a:off x="4229100" y="3395302"/>
            <a:ext cx="685800" cy="685800"/>
          </a:xfrm>
          <a:prstGeom prst="ellipse">
            <a:avLst/>
          </a:prstGeom>
          <a:noFill/>
          <a:effectLst>
            <a:innerShdw blurRad="152400">
              <a:prstClr val="black">
                <a:alpha val="75000"/>
              </a:prstClr>
            </a:innerShdw>
          </a:effectLst>
        </p:spPr>
        <p:txBody>
          <a:bodyPr/>
          <a:lstStyle>
            <a:lvl1pPr algn="ctr">
              <a:defRPr sz="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9525022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entered Chart and Heading">
    <p:bg>
      <p:bgRef idx="1001">
        <a:schemeClr val="bg1"/>
      </p:bgRef>
    </p:bg>
    <p:spTree>
      <p:nvGrpSpPr>
        <p:cNvPr id="1" name=""/>
        <p:cNvGrpSpPr/>
        <p:nvPr/>
      </p:nvGrpSpPr>
      <p:grpSpPr>
        <a:xfrm>
          <a:off x="0" y="0"/>
          <a:ext cx="0" cy="0"/>
          <a:chOff x="0" y="0"/>
          <a:chExt cx="0" cy="0"/>
        </a:xfrm>
      </p:grpSpPr>
      <p:sp>
        <p:nvSpPr>
          <p:cNvPr id="3" name="Text Placeholder 18"/>
          <p:cNvSpPr>
            <a:spLocks noGrp="1"/>
          </p:cNvSpPr>
          <p:nvPr>
            <p:ph type="body" sz="quarter" idx="13" hasCustomPrompt="1"/>
          </p:nvPr>
        </p:nvSpPr>
        <p:spPr>
          <a:xfrm>
            <a:off x="457200" y="493613"/>
            <a:ext cx="8229600" cy="302803"/>
          </a:xfrm>
        </p:spPr>
        <p:txBody>
          <a:bodyPr lIns="182880" anchor="ctr"/>
          <a:lstStyle>
            <a:lvl1pPr algn="ctr">
              <a:lnSpc>
                <a:spcPct val="100000"/>
              </a:lnSpc>
              <a:defRPr sz="2400" b="0" i="0" spc="0">
                <a:solidFill>
                  <a:schemeClr val="accent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Centered Chart And Heading</a:t>
            </a:r>
          </a:p>
        </p:txBody>
      </p:sp>
      <p:grpSp>
        <p:nvGrpSpPr>
          <p:cNvPr id="7" name="Picture 5">
            <a:extLst>
              <a:ext uri="{FF2B5EF4-FFF2-40B4-BE49-F238E27FC236}">
                <a16:creationId xmlns:a16="http://schemas.microsoft.com/office/drawing/2014/main" id="{B11956B6-78DE-344E-BF5A-67DAF64EE7C6}"/>
              </a:ext>
            </a:extLst>
          </p:cNvPr>
          <p:cNvGrpSpPr>
            <a:grpSpLocks noChangeAspect="1"/>
          </p:cNvGrpSpPr>
          <p:nvPr userDrawn="1"/>
        </p:nvGrpSpPr>
        <p:grpSpPr>
          <a:xfrm>
            <a:off x="7502618" y="4560127"/>
            <a:ext cx="1641383" cy="583375"/>
            <a:chOff x="3888091" y="2328677"/>
            <a:chExt cx="2051727" cy="729219"/>
          </a:xfrm>
          <a:solidFill>
            <a:schemeClr val="accent1"/>
          </a:solidFill>
        </p:grpSpPr>
        <p:sp>
          <p:nvSpPr>
            <p:cNvPr id="8" name="Freeform 7">
              <a:extLst>
                <a:ext uri="{FF2B5EF4-FFF2-40B4-BE49-F238E27FC236}">
                  <a16:creationId xmlns:a16="http://schemas.microsoft.com/office/drawing/2014/main" id="{76E66225-31FF-B147-B77F-B578F1912647}"/>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9" name="Freeform 8">
              <a:extLst>
                <a:ext uri="{FF2B5EF4-FFF2-40B4-BE49-F238E27FC236}">
                  <a16:creationId xmlns:a16="http://schemas.microsoft.com/office/drawing/2014/main" id="{6D9C119B-EB4F-DA47-AF7F-055666113C6A}"/>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10" name="Freeform 9">
              <a:extLst>
                <a:ext uri="{FF2B5EF4-FFF2-40B4-BE49-F238E27FC236}">
                  <a16:creationId xmlns:a16="http://schemas.microsoft.com/office/drawing/2014/main" id="{BCF18BCE-F9D3-AA4B-A616-13E90EC3BD2B}"/>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11" name="Freeform 10">
              <a:extLst>
                <a:ext uri="{FF2B5EF4-FFF2-40B4-BE49-F238E27FC236}">
                  <a16:creationId xmlns:a16="http://schemas.microsoft.com/office/drawing/2014/main" id="{126A2176-DA7A-3B41-816E-DE707C8EF73D}"/>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12" name="Freeform 11">
              <a:extLst>
                <a:ext uri="{FF2B5EF4-FFF2-40B4-BE49-F238E27FC236}">
                  <a16:creationId xmlns:a16="http://schemas.microsoft.com/office/drawing/2014/main" id="{52430A4A-497E-9048-ACB1-17F257FF0413}"/>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
        <p:nvSpPr>
          <p:cNvPr id="14" name="Chart Placeholder 3">
            <a:extLst>
              <a:ext uri="{FF2B5EF4-FFF2-40B4-BE49-F238E27FC236}">
                <a16:creationId xmlns:a16="http://schemas.microsoft.com/office/drawing/2014/main" id="{11FA4242-007E-A441-A543-A6E5455892CC}"/>
              </a:ext>
            </a:extLst>
          </p:cNvPr>
          <p:cNvSpPr>
            <a:spLocks noGrp="1"/>
          </p:cNvSpPr>
          <p:nvPr>
            <p:ph type="chart" sz="quarter" idx="17" hasCustomPrompt="1"/>
          </p:nvPr>
        </p:nvSpPr>
        <p:spPr>
          <a:xfrm>
            <a:off x="1668464" y="1027113"/>
            <a:ext cx="5807075" cy="3124200"/>
          </a:xfrm>
        </p:spPr>
        <p:txBody>
          <a:bodyPr/>
          <a:lstStyle>
            <a:lvl1pPr algn="ctr">
              <a:defRPr>
                <a:solidFill>
                  <a:schemeClr val="tx1"/>
                </a:solidFill>
              </a:defRPr>
            </a:lvl1pPr>
          </a:lstStyle>
          <a:p>
            <a:r>
              <a:rPr lang="en-US" dirty="0"/>
              <a:t>Insert Chart Here</a:t>
            </a:r>
          </a:p>
        </p:txBody>
      </p:sp>
      <p:sp>
        <p:nvSpPr>
          <p:cNvPr id="15" name="Rectangle 14">
            <a:extLst>
              <a:ext uri="{FF2B5EF4-FFF2-40B4-BE49-F238E27FC236}">
                <a16:creationId xmlns:a16="http://schemas.microsoft.com/office/drawing/2014/main" id="{DFD004E2-5BD9-3B43-86A6-5F23F482409E}"/>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36634182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entered Table and Heading">
    <p:bg>
      <p:bgRef idx="1001">
        <a:schemeClr val="bg1"/>
      </p:bgRef>
    </p:bg>
    <p:spTree>
      <p:nvGrpSpPr>
        <p:cNvPr id="1" name=""/>
        <p:cNvGrpSpPr/>
        <p:nvPr/>
      </p:nvGrpSpPr>
      <p:grpSpPr>
        <a:xfrm>
          <a:off x="0" y="0"/>
          <a:ext cx="0" cy="0"/>
          <a:chOff x="0" y="0"/>
          <a:chExt cx="0" cy="0"/>
        </a:xfrm>
      </p:grpSpPr>
      <p:sp>
        <p:nvSpPr>
          <p:cNvPr id="3" name="Text Placeholder 18"/>
          <p:cNvSpPr>
            <a:spLocks noGrp="1"/>
          </p:cNvSpPr>
          <p:nvPr>
            <p:ph type="body" sz="quarter" idx="13" hasCustomPrompt="1"/>
          </p:nvPr>
        </p:nvSpPr>
        <p:spPr>
          <a:xfrm>
            <a:off x="457200" y="493613"/>
            <a:ext cx="8229600" cy="302803"/>
          </a:xfrm>
        </p:spPr>
        <p:txBody>
          <a:bodyPr lIns="182880" anchor="ctr"/>
          <a:lstStyle>
            <a:lvl1pPr algn="ctr">
              <a:lnSpc>
                <a:spcPct val="100000"/>
              </a:lnSpc>
              <a:defRPr sz="2400" b="0" i="0" spc="0">
                <a:solidFill>
                  <a:schemeClr val="accent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Centered Table And Heading</a:t>
            </a:r>
          </a:p>
        </p:txBody>
      </p:sp>
      <p:grpSp>
        <p:nvGrpSpPr>
          <p:cNvPr id="7" name="Picture 5">
            <a:extLst>
              <a:ext uri="{FF2B5EF4-FFF2-40B4-BE49-F238E27FC236}">
                <a16:creationId xmlns:a16="http://schemas.microsoft.com/office/drawing/2014/main" id="{B11956B6-78DE-344E-BF5A-67DAF64EE7C6}"/>
              </a:ext>
            </a:extLst>
          </p:cNvPr>
          <p:cNvGrpSpPr>
            <a:grpSpLocks noChangeAspect="1"/>
          </p:cNvGrpSpPr>
          <p:nvPr userDrawn="1"/>
        </p:nvGrpSpPr>
        <p:grpSpPr>
          <a:xfrm>
            <a:off x="7502618" y="4560127"/>
            <a:ext cx="1641383" cy="583375"/>
            <a:chOff x="3888091" y="2328677"/>
            <a:chExt cx="2051727" cy="729219"/>
          </a:xfrm>
          <a:solidFill>
            <a:schemeClr val="accent1"/>
          </a:solidFill>
        </p:grpSpPr>
        <p:sp>
          <p:nvSpPr>
            <p:cNvPr id="8" name="Freeform 7">
              <a:extLst>
                <a:ext uri="{FF2B5EF4-FFF2-40B4-BE49-F238E27FC236}">
                  <a16:creationId xmlns:a16="http://schemas.microsoft.com/office/drawing/2014/main" id="{76E66225-31FF-B147-B77F-B578F1912647}"/>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9" name="Freeform 8">
              <a:extLst>
                <a:ext uri="{FF2B5EF4-FFF2-40B4-BE49-F238E27FC236}">
                  <a16:creationId xmlns:a16="http://schemas.microsoft.com/office/drawing/2014/main" id="{6D9C119B-EB4F-DA47-AF7F-055666113C6A}"/>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10" name="Freeform 9">
              <a:extLst>
                <a:ext uri="{FF2B5EF4-FFF2-40B4-BE49-F238E27FC236}">
                  <a16:creationId xmlns:a16="http://schemas.microsoft.com/office/drawing/2014/main" id="{BCF18BCE-F9D3-AA4B-A616-13E90EC3BD2B}"/>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11" name="Freeform 10">
              <a:extLst>
                <a:ext uri="{FF2B5EF4-FFF2-40B4-BE49-F238E27FC236}">
                  <a16:creationId xmlns:a16="http://schemas.microsoft.com/office/drawing/2014/main" id="{126A2176-DA7A-3B41-816E-DE707C8EF73D}"/>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12" name="Freeform 11">
              <a:extLst>
                <a:ext uri="{FF2B5EF4-FFF2-40B4-BE49-F238E27FC236}">
                  <a16:creationId xmlns:a16="http://schemas.microsoft.com/office/drawing/2014/main" id="{52430A4A-497E-9048-ACB1-17F257FF0413}"/>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
        <p:nvSpPr>
          <p:cNvPr id="13" name="Table Placeholder 3">
            <a:extLst>
              <a:ext uri="{FF2B5EF4-FFF2-40B4-BE49-F238E27FC236}">
                <a16:creationId xmlns:a16="http://schemas.microsoft.com/office/drawing/2014/main" id="{4B3CA43B-95F8-AA43-9737-73DF97F9CCAC}"/>
              </a:ext>
            </a:extLst>
          </p:cNvPr>
          <p:cNvSpPr>
            <a:spLocks noGrp="1"/>
          </p:cNvSpPr>
          <p:nvPr>
            <p:ph type="tbl" sz="quarter" idx="18" hasCustomPrompt="1"/>
          </p:nvPr>
        </p:nvSpPr>
        <p:spPr>
          <a:xfrm>
            <a:off x="1435195" y="987425"/>
            <a:ext cx="6213287" cy="3263900"/>
          </a:xfrm>
        </p:spPr>
        <p:txBody>
          <a:bodyPr/>
          <a:lstStyle>
            <a:lvl1pPr algn="ctr">
              <a:defRPr>
                <a:solidFill>
                  <a:schemeClr val="tx1"/>
                </a:solidFill>
              </a:defRPr>
            </a:lvl1pPr>
          </a:lstStyle>
          <a:p>
            <a:r>
              <a:rPr lang="en-US" dirty="0"/>
              <a:t>Insert Table Here</a:t>
            </a:r>
          </a:p>
        </p:txBody>
      </p:sp>
      <p:sp>
        <p:nvSpPr>
          <p:cNvPr id="14" name="Rectangle 13">
            <a:extLst>
              <a:ext uri="{FF2B5EF4-FFF2-40B4-BE49-F238E27FC236}">
                <a16:creationId xmlns:a16="http://schemas.microsoft.com/office/drawing/2014/main" id="{FD692E8D-D79E-B749-B393-BB03D2620EBD}"/>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1861576472"/>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entered 4 Icon Grid">
    <p:bg>
      <p:bgRef idx="1001">
        <a:schemeClr val="bg1"/>
      </p:bgRef>
    </p:bg>
    <p:spTree>
      <p:nvGrpSpPr>
        <p:cNvPr id="1" name=""/>
        <p:cNvGrpSpPr/>
        <p:nvPr/>
      </p:nvGrpSpPr>
      <p:grpSpPr>
        <a:xfrm>
          <a:off x="0" y="0"/>
          <a:ext cx="0" cy="0"/>
          <a:chOff x="0" y="0"/>
          <a:chExt cx="0" cy="0"/>
        </a:xfrm>
      </p:grpSpPr>
      <p:sp>
        <p:nvSpPr>
          <p:cNvPr id="3" name="Text Placeholder 18"/>
          <p:cNvSpPr>
            <a:spLocks noGrp="1"/>
          </p:cNvSpPr>
          <p:nvPr>
            <p:ph type="body" sz="quarter" idx="13" hasCustomPrompt="1"/>
          </p:nvPr>
        </p:nvSpPr>
        <p:spPr>
          <a:xfrm>
            <a:off x="457200" y="493613"/>
            <a:ext cx="8229600" cy="302803"/>
          </a:xfrm>
        </p:spPr>
        <p:txBody>
          <a:bodyPr lIns="182880" anchor="ctr"/>
          <a:lstStyle>
            <a:lvl1pPr algn="ctr">
              <a:lnSpc>
                <a:spcPct val="100000"/>
              </a:lnSpc>
              <a:defRPr sz="2400" b="0" i="0" spc="0">
                <a:solidFill>
                  <a:schemeClr val="accent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Centered Icon Grid And Heading</a:t>
            </a:r>
          </a:p>
        </p:txBody>
      </p:sp>
      <p:grpSp>
        <p:nvGrpSpPr>
          <p:cNvPr id="7" name="Picture 5">
            <a:extLst>
              <a:ext uri="{FF2B5EF4-FFF2-40B4-BE49-F238E27FC236}">
                <a16:creationId xmlns:a16="http://schemas.microsoft.com/office/drawing/2014/main" id="{B11956B6-78DE-344E-BF5A-67DAF64EE7C6}"/>
              </a:ext>
            </a:extLst>
          </p:cNvPr>
          <p:cNvGrpSpPr>
            <a:grpSpLocks noChangeAspect="1"/>
          </p:cNvGrpSpPr>
          <p:nvPr userDrawn="1"/>
        </p:nvGrpSpPr>
        <p:grpSpPr>
          <a:xfrm>
            <a:off x="7502618" y="4560127"/>
            <a:ext cx="1641383" cy="583375"/>
            <a:chOff x="3888091" y="2328677"/>
            <a:chExt cx="2051727" cy="729219"/>
          </a:xfrm>
          <a:solidFill>
            <a:schemeClr val="accent1"/>
          </a:solidFill>
        </p:grpSpPr>
        <p:sp>
          <p:nvSpPr>
            <p:cNvPr id="8" name="Freeform 7">
              <a:extLst>
                <a:ext uri="{FF2B5EF4-FFF2-40B4-BE49-F238E27FC236}">
                  <a16:creationId xmlns:a16="http://schemas.microsoft.com/office/drawing/2014/main" id="{76E66225-31FF-B147-B77F-B578F1912647}"/>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9" name="Freeform 8">
              <a:extLst>
                <a:ext uri="{FF2B5EF4-FFF2-40B4-BE49-F238E27FC236}">
                  <a16:creationId xmlns:a16="http://schemas.microsoft.com/office/drawing/2014/main" id="{6D9C119B-EB4F-DA47-AF7F-055666113C6A}"/>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10" name="Freeform 9">
              <a:extLst>
                <a:ext uri="{FF2B5EF4-FFF2-40B4-BE49-F238E27FC236}">
                  <a16:creationId xmlns:a16="http://schemas.microsoft.com/office/drawing/2014/main" id="{BCF18BCE-F9D3-AA4B-A616-13E90EC3BD2B}"/>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11" name="Freeform 10">
              <a:extLst>
                <a:ext uri="{FF2B5EF4-FFF2-40B4-BE49-F238E27FC236}">
                  <a16:creationId xmlns:a16="http://schemas.microsoft.com/office/drawing/2014/main" id="{126A2176-DA7A-3B41-816E-DE707C8EF73D}"/>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12" name="Freeform 11">
              <a:extLst>
                <a:ext uri="{FF2B5EF4-FFF2-40B4-BE49-F238E27FC236}">
                  <a16:creationId xmlns:a16="http://schemas.microsoft.com/office/drawing/2014/main" id="{52430A4A-497E-9048-ACB1-17F257FF0413}"/>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
        <p:nvSpPr>
          <p:cNvPr id="28" name="Picture Placeholder 3">
            <a:extLst>
              <a:ext uri="{FF2B5EF4-FFF2-40B4-BE49-F238E27FC236}">
                <a16:creationId xmlns:a16="http://schemas.microsoft.com/office/drawing/2014/main" id="{BFD251DC-70A6-3748-9C99-D881EE1AD691}"/>
              </a:ext>
            </a:extLst>
          </p:cNvPr>
          <p:cNvSpPr>
            <a:spLocks noGrp="1"/>
          </p:cNvSpPr>
          <p:nvPr userDrawn="1">
            <p:ph type="pic" sz="quarter" idx="14" hasCustomPrompt="1"/>
          </p:nvPr>
        </p:nvSpPr>
        <p:spPr>
          <a:xfrm>
            <a:off x="455613" y="1506418"/>
            <a:ext cx="914400" cy="914400"/>
          </a:xfrm>
          <a:noFill/>
        </p:spPr>
        <p:txBody>
          <a:bodyPr/>
          <a:lstStyle>
            <a:lvl1pPr algn="ctr">
              <a:defRPr sz="1000" b="1" i="0">
                <a:solidFill>
                  <a:schemeClr val="tx1"/>
                </a:solidFill>
                <a:latin typeface="Roboto" panose="02000000000000000000" pitchFamily="2" charset="0"/>
                <a:ea typeface="Roboto" panose="02000000000000000000" pitchFamily="2" charset="0"/>
              </a:defRPr>
            </a:lvl1pPr>
          </a:lstStyle>
          <a:p>
            <a:r>
              <a:rPr lang="en-US" dirty="0"/>
              <a:t>Click to Add Icon</a:t>
            </a:r>
          </a:p>
        </p:txBody>
      </p:sp>
      <p:sp>
        <p:nvSpPr>
          <p:cNvPr id="29" name="Text Placeholder 28">
            <a:extLst>
              <a:ext uri="{FF2B5EF4-FFF2-40B4-BE49-F238E27FC236}">
                <a16:creationId xmlns:a16="http://schemas.microsoft.com/office/drawing/2014/main" id="{A82EFF41-9FA7-0045-A82E-CF3EA71DB73A}"/>
              </a:ext>
            </a:extLst>
          </p:cNvPr>
          <p:cNvSpPr>
            <a:spLocks noGrp="1"/>
          </p:cNvSpPr>
          <p:nvPr>
            <p:ph type="body" sz="quarter" idx="15" hasCustomPrompt="1"/>
          </p:nvPr>
        </p:nvSpPr>
        <p:spPr>
          <a:xfrm>
            <a:off x="1370013" y="1505738"/>
            <a:ext cx="3200400" cy="303892"/>
          </a:xfrm>
        </p:spPr>
        <p:txBody>
          <a:bodyPr lIns="91440" anchor="t"/>
          <a:lstStyle>
            <a:lvl1pPr>
              <a:defRPr sz="1400">
                <a:solidFill>
                  <a:schemeClr val="accent1"/>
                </a:solidFill>
              </a:defRPr>
            </a:lvl1pPr>
          </a:lstStyle>
          <a:p>
            <a:pPr lvl="0"/>
            <a:r>
              <a:rPr lang="en-US" dirty="0"/>
              <a:t>Heading</a:t>
            </a:r>
          </a:p>
        </p:txBody>
      </p:sp>
      <p:sp>
        <p:nvSpPr>
          <p:cNvPr id="32" name="Text Placeholder 31">
            <a:extLst>
              <a:ext uri="{FF2B5EF4-FFF2-40B4-BE49-F238E27FC236}">
                <a16:creationId xmlns:a16="http://schemas.microsoft.com/office/drawing/2014/main" id="{613254F8-D646-B241-AD2C-82E05C35C942}"/>
              </a:ext>
            </a:extLst>
          </p:cNvPr>
          <p:cNvSpPr>
            <a:spLocks noGrp="1"/>
          </p:cNvSpPr>
          <p:nvPr>
            <p:ph type="body" sz="quarter" idx="16" hasCustomPrompt="1"/>
          </p:nvPr>
        </p:nvSpPr>
        <p:spPr>
          <a:xfrm>
            <a:off x="1370013" y="1809630"/>
            <a:ext cx="3200400" cy="611188"/>
          </a:xfrm>
        </p:spPr>
        <p:txBody>
          <a:bodyPr lIns="91440" anchor="t"/>
          <a:lstStyle>
            <a:lvl1pPr marL="0" marR="0" indent="0" algn="l" defTabSz="228594" rtl="0" eaLnBrk="1" fontAlgn="auto" latinLnBrk="0" hangingPunct="1">
              <a:lnSpc>
                <a:spcPct val="100000"/>
              </a:lnSpc>
              <a:spcBef>
                <a:spcPts val="1000"/>
              </a:spcBef>
              <a:spcAft>
                <a:spcPts val="0"/>
              </a:spcAft>
              <a:buClrTx/>
              <a:buSzTx/>
              <a:buFont typeface="Arial" panose="020B0604020202020204" pitchFamily="34" charset="0"/>
              <a:buNone/>
              <a:tabLst>
                <a:tab pos="0" algn="l"/>
              </a:tabLst>
              <a:defRPr>
                <a:solidFill>
                  <a:schemeClr val="tx1"/>
                </a:solidFill>
              </a:defRPr>
            </a:lvl1pPr>
          </a:lstStyle>
          <a:p>
            <a:pPr marL="0" marR="0" lvl="0" indent="0" algn="l" defTabSz="228594" rtl="0" eaLnBrk="1" fontAlgn="auto" latinLnBrk="0" hangingPunct="1">
              <a:lnSpc>
                <a:spcPct val="100000"/>
              </a:lnSpc>
              <a:spcBef>
                <a:spcPts val="1000"/>
              </a:spcBef>
              <a:spcAft>
                <a:spcPts val="0"/>
              </a:spcAft>
              <a:buClrTx/>
              <a:buSzTx/>
              <a:buFont typeface="Arial" panose="020B0604020202020204" pitchFamily="34" charset="0"/>
              <a:buNone/>
              <a:tabLst>
                <a:tab pos="0" algn="l"/>
              </a:tabLst>
              <a:defRPr/>
            </a:pPr>
            <a:r>
              <a:rPr lang="en-US" dirty="0">
                <a:solidFill>
                  <a:schemeClr val="tx1"/>
                </a:solidFill>
              </a:rPr>
              <a:t>Description Text to accompany icon and heading. Must not go beyond three lines.</a:t>
            </a:r>
          </a:p>
        </p:txBody>
      </p:sp>
      <p:sp>
        <p:nvSpPr>
          <p:cNvPr id="33" name="Picture Placeholder 3">
            <a:extLst>
              <a:ext uri="{FF2B5EF4-FFF2-40B4-BE49-F238E27FC236}">
                <a16:creationId xmlns:a16="http://schemas.microsoft.com/office/drawing/2014/main" id="{5951A9BD-8B0E-B94D-B0C9-984700E1A345}"/>
              </a:ext>
            </a:extLst>
          </p:cNvPr>
          <p:cNvSpPr>
            <a:spLocks noGrp="1"/>
          </p:cNvSpPr>
          <p:nvPr>
            <p:ph type="pic" sz="quarter" idx="17" hasCustomPrompt="1"/>
          </p:nvPr>
        </p:nvSpPr>
        <p:spPr>
          <a:xfrm>
            <a:off x="4570238" y="1506418"/>
            <a:ext cx="914400" cy="914400"/>
          </a:xfrm>
          <a:noFill/>
        </p:spPr>
        <p:txBody>
          <a:bodyPr/>
          <a:lstStyle>
            <a:lvl1pPr algn="ctr">
              <a:defRPr sz="1000" b="1" i="0">
                <a:solidFill>
                  <a:schemeClr val="tx1"/>
                </a:solidFill>
                <a:latin typeface="Roboto" panose="02000000000000000000" pitchFamily="2" charset="0"/>
                <a:ea typeface="Roboto" panose="02000000000000000000" pitchFamily="2" charset="0"/>
              </a:defRPr>
            </a:lvl1pPr>
          </a:lstStyle>
          <a:p>
            <a:r>
              <a:rPr lang="en-US" dirty="0"/>
              <a:t>Click to Add Icon</a:t>
            </a:r>
          </a:p>
        </p:txBody>
      </p:sp>
      <p:sp>
        <p:nvSpPr>
          <p:cNvPr id="34" name="Text Placeholder 28">
            <a:extLst>
              <a:ext uri="{FF2B5EF4-FFF2-40B4-BE49-F238E27FC236}">
                <a16:creationId xmlns:a16="http://schemas.microsoft.com/office/drawing/2014/main" id="{34B295A0-7759-A248-A905-E0BA7FA63794}"/>
              </a:ext>
            </a:extLst>
          </p:cNvPr>
          <p:cNvSpPr>
            <a:spLocks noGrp="1"/>
          </p:cNvSpPr>
          <p:nvPr>
            <p:ph type="body" sz="quarter" idx="18" hasCustomPrompt="1"/>
          </p:nvPr>
        </p:nvSpPr>
        <p:spPr>
          <a:xfrm>
            <a:off x="5484638" y="1505738"/>
            <a:ext cx="3200400" cy="303892"/>
          </a:xfrm>
        </p:spPr>
        <p:txBody>
          <a:bodyPr lIns="91440" anchor="t"/>
          <a:lstStyle>
            <a:lvl1pPr>
              <a:defRPr sz="1400">
                <a:solidFill>
                  <a:schemeClr val="accent1"/>
                </a:solidFill>
              </a:defRPr>
            </a:lvl1pPr>
          </a:lstStyle>
          <a:p>
            <a:pPr lvl="0"/>
            <a:r>
              <a:rPr lang="en-US" dirty="0"/>
              <a:t>Heading</a:t>
            </a:r>
          </a:p>
        </p:txBody>
      </p:sp>
      <p:sp>
        <p:nvSpPr>
          <p:cNvPr id="35" name="Text Placeholder 31">
            <a:extLst>
              <a:ext uri="{FF2B5EF4-FFF2-40B4-BE49-F238E27FC236}">
                <a16:creationId xmlns:a16="http://schemas.microsoft.com/office/drawing/2014/main" id="{8D3268DC-14F4-9149-9DB2-9CE4B984CC24}"/>
              </a:ext>
            </a:extLst>
          </p:cNvPr>
          <p:cNvSpPr>
            <a:spLocks noGrp="1"/>
          </p:cNvSpPr>
          <p:nvPr>
            <p:ph type="body" sz="quarter" idx="19" hasCustomPrompt="1"/>
          </p:nvPr>
        </p:nvSpPr>
        <p:spPr>
          <a:xfrm>
            <a:off x="5484638" y="1809630"/>
            <a:ext cx="3200400" cy="611188"/>
          </a:xfrm>
        </p:spPr>
        <p:txBody>
          <a:bodyPr lIns="91440" anchor="t"/>
          <a:lstStyle>
            <a:lvl1pPr marL="0" marR="0" indent="0" algn="l" defTabSz="228594" rtl="0" eaLnBrk="1" fontAlgn="auto" latinLnBrk="0" hangingPunct="1">
              <a:lnSpc>
                <a:spcPct val="100000"/>
              </a:lnSpc>
              <a:spcBef>
                <a:spcPts val="1000"/>
              </a:spcBef>
              <a:spcAft>
                <a:spcPts val="0"/>
              </a:spcAft>
              <a:buClrTx/>
              <a:buSzTx/>
              <a:buFont typeface="Arial" panose="020B0604020202020204" pitchFamily="34" charset="0"/>
              <a:buNone/>
              <a:tabLst>
                <a:tab pos="0" algn="l"/>
              </a:tabLst>
              <a:defRPr>
                <a:solidFill>
                  <a:schemeClr val="tx1"/>
                </a:solidFill>
              </a:defRPr>
            </a:lvl1pPr>
          </a:lstStyle>
          <a:p>
            <a:pPr marL="0" marR="0" lvl="0" indent="0" algn="l" defTabSz="228594" rtl="0" eaLnBrk="1" fontAlgn="auto" latinLnBrk="0" hangingPunct="1">
              <a:lnSpc>
                <a:spcPct val="100000"/>
              </a:lnSpc>
              <a:spcBef>
                <a:spcPts val="1000"/>
              </a:spcBef>
              <a:spcAft>
                <a:spcPts val="0"/>
              </a:spcAft>
              <a:buClrTx/>
              <a:buSzTx/>
              <a:buFont typeface="Arial" panose="020B0604020202020204" pitchFamily="34" charset="0"/>
              <a:buNone/>
              <a:tabLst>
                <a:tab pos="0" algn="l"/>
              </a:tabLst>
              <a:defRPr/>
            </a:pPr>
            <a:r>
              <a:rPr lang="en-US" dirty="0">
                <a:solidFill>
                  <a:schemeClr val="tx1"/>
                </a:solidFill>
              </a:rPr>
              <a:t>Description Text to accompany icon and heading. Must not go beyond three lines.</a:t>
            </a:r>
          </a:p>
        </p:txBody>
      </p:sp>
      <p:sp>
        <p:nvSpPr>
          <p:cNvPr id="36" name="Picture Placeholder 3">
            <a:extLst>
              <a:ext uri="{FF2B5EF4-FFF2-40B4-BE49-F238E27FC236}">
                <a16:creationId xmlns:a16="http://schemas.microsoft.com/office/drawing/2014/main" id="{A6EE67BD-119C-1E43-A32E-36323CE2394E}"/>
              </a:ext>
            </a:extLst>
          </p:cNvPr>
          <p:cNvSpPr>
            <a:spLocks noGrp="1"/>
          </p:cNvSpPr>
          <p:nvPr>
            <p:ph type="pic" sz="quarter" idx="20" hasCustomPrompt="1"/>
          </p:nvPr>
        </p:nvSpPr>
        <p:spPr>
          <a:xfrm>
            <a:off x="455613" y="3079900"/>
            <a:ext cx="914400" cy="914400"/>
          </a:xfrm>
          <a:noFill/>
        </p:spPr>
        <p:txBody>
          <a:bodyPr/>
          <a:lstStyle>
            <a:lvl1pPr algn="ctr">
              <a:defRPr sz="1000" b="1" i="0">
                <a:solidFill>
                  <a:schemeClr val="tx1"/>
                </a:solidFill>
                <a:latin typeface="Roboto" panose="02000000000000000000" pitchFamily="2" charset="0"/>
                <a:ea typeface="Roboto" panose="02000000000000000000" pitchFamily="2" charset="0"/>
              </a:defRPr>
            </a:lvl1pPr>
          </a:lstStyle>
          <a:p>
            <a:r>
              <a:rPr lang="en-US" dirty="0"/>
              <a:t>Click to Add Icon</a:t>
            </a:r>
          </a:p>
        </p:txBody>
      </p:sp>
      <p:sp>
        <p:nvSpPr>
          <p:cNvPr id="37" name="Text Placeholder 28">
            <a:extLst>
              <a:ext uri="{FF2B5EF4-FFF2-40B4-BE49-F238E27FC236}">
                <a16:creationId xmlns:a16="http://schemas.microsoft.com/office/drawing/2014/main" id="{DAE617FB-B159-E24C-A351-AB18BC010D9F}"/>
              </a:ext>
            </a:extLst>
          </p:cNvPr>
          <p:cNvSpPr>
            <a:spLocks noGrp="1"/>
          </p:cNvSpPr>
          <p:nvPr>
            <p:ph type="body" sz="quarter" idx="21" hasCustomPrompt="1"/>
          </p:nvPr>
        </p:nvSpPr>
        <p:spPr>
          <a:xfrm>
            <a:off x="1370013" y="3079220"/>
            <a:ext cx="3200400" cy="303892"/>
          </a:xfrm>
        </p:spPr>
        <p:txBody>
          <a:bodyPr lIns="91440" anchor="t"/>
          <a:lstStyle>
            <a:lvl1pPr>
              <a:defRPr sz="1400">
                <a:solidFill>
                  <a:schemeClr val="accent1"/>
                </a:solidFill>
              </a:defRPr>
            </a:lvl1pPr>
          </a:lstStyle>
          <a:p>
            <a:pPr lvl="0"/>
            <a:r>
              <a:rPr lang="en-US" dirty="0"/>
              <a:t>Heading</a:t>
            </a:r>
          </a:p>
        </p:txBody>
      </p:sp>
      <p:sp>
        <p:nvSpPr>
          <p:cNvPr id="38" name="Text Placeholder 31">
            <a:extLst>
              <a:ext uri="{FF2B5EF4-FFF2-40B4-BE49-F238E27FC236}">
                <a16:creationId xmlns:a16="http://schemas.microsoft.com/office/drawing/2014/main" id="{B03770C3-3D90-714D-92F9-E8CC9150B9EF}"/>
              </a:ext>
            </a:extLst>
          </p:cNvPr>
          <p:cNvSpPr>
            <a:spLocks noGrp="1"/>
          </p:cNvSpPr>
          <p:nvPr>
            <p:ph type="body" sz="quarter" idx="22" hasCustomPrompt="1"/>
          </p:nvPr>
        </p:nvSpPr>
        <p:spPr>
          <a:xfrm>
            <a:off x="1370013" y="3383112"/>
            <a:ext cx="3200400" cy="611188"/>
          </a:xfrm>
        </p:spPr>
        <p:txBody>
          <a:bodyPr lIns="91440" anchor="t"/>
          <a:lstStyle>
            <a:lvl1pPr marL="0" marR="0" indent="0" algn="l" defTabSz="228594" rtl="0" eaLnBrk="1" fontAlgn="auto" latinLnBrk="0" hangingPunct="1">
              <a:lnSpc>
                <a:spcPct val="100000"/>
              </a:lnSpc>
              <a:spcBef>
                <a:spcPts val="1000"/>
              </a:spcBef>
              <a:spcAft>
                <a:spcPts val="0"/>
              </a:spcAft>
              <a:buClrTx/>
              <a:buSzTx/>
              <a:buFont typeface="Arial" panose="020B0604020202020204" pitchFamily="34" charset="0"/>
              <a:buNone/>
              <a:tabLst>
                <a:tab pos="0" algn="l"/>
              </a:tabLst>
              <a:defRPr>
                <a:solidFill>
                  <a:schemeClr val="tx1"/>
                </a:solidFill>
              </a:defRPr>
            </a:lvl1pPr>
          </a:lstStyle>
          <a:p>
            <a:pPr marL="0" marR="0" lvl="0" indent="0" algn="l" defTabSz="228594" rtl="0" eaLnBrk="1" fontAlgn="auto" latinLnBrk="0" hangingPunct="1">
              <a:lnSpc>
                <a:spcPct val="100000"/>
              </a:lnSpc>
              <a:spcBef>
                <a:spcPts val="1000"/>
              </a:spcBef>
              <a:spcAft>
                <a:spcPts val="0"/>
              </a:spcAft>
              <a:buClrTx/>
              <a:buSzTx/>
              <a:buFont typeface="Arial" panose="020B0604020202020204" pitchFamily="34" charset="0"/>
              <a:buNone/>
              <a:tabLst>
                <a:tab pos="0" algn="l"/>
              </a:tabLst>
              <a:defRPr/>
            </a:pPr>
            <a:r>
              <a:rPr lang="en-US" dirty="0">
                <a:solidFill>
                  <a:schemeClr val="tx1"/>
                </a:solidFill>
              </a:rPr>
              <a:t>Description Text to accompany icon and heading. Must not go beyond three lines.</a:t>
            </a:r>
          </a:p>
        </p:txBody>
      </p:sp>
      <p:sp>
        <p:nvSpPr>
          <p:cNvPr id="39" name="Picture Placeholder 3">
            <a:extLst>
              <a:ext uri="{FF2B5EF4-FFF2-40B4-BE49-F238E27FC236}">
                <a16:creationId xmlns:a16="http://schemas.microsoft.com/office/drawing/2014/main" id="{1CC5D294-2A6D-504D-9AB8-43E161F45AD5}"/>
              </a:ext>
            </a:extLst>
          </p:cNvPr>
          <p:cNvSpPr>
            <a:spLocks noGrp="1"/>
          </p:cNvSpPr>
          <p:nvPr>
            <p:ph type="pic" sz="quarter" idx="23" hasCustomPrompt="1"/>
          </p:nvPr>
        </p:nvSpPr>
        <p:spPr>
          <a:xfrm>
            <a:off x="4570238" y="3079900"/>
            <a:ext cx="914400" cy="914400"/>
          </a:xfrm>
          <a:noFill/>
        </p:spPr>
        <p:txBody>
          <a:bodyPr/>
          <a:lstStyle>
            <a:lvl1pPr algn="ctr">
              <a:defRPr sz="1000" b="1" i="0">
                <a:solidFill>
                  <a:schemeClr val="tx1"/>
                </a:solidFill>
                <a:latin typeface="Roboto" panose="02000000000000000000" pitchFamily="2" charset="0"/>
                <a:ea typeface="Roboto" panose="02000000000000000000" pitchFamily="2" charset="0"/>
              </a:defRPr>
            </a:lvl1pPr>
          </a:lstStyle>
          <a:p>
            <a:r>
              <a:rPr lang="en-US" dirty="0"/>
              <a:t>Click to Add Icon</a:t>
            </a:r>
          </a:p>
        </p:txBody>
      </p:sp>
      <p:sp>
        <p:nvSpPr>
          <p:cNvPr id="40" name="Text Placeholder 28">
            <a:extLst>
              <a:ext uri="{FF2B5EF4-FFF2-40B4-BE49-F238E27FC236}">
                <a16:creationId xmlns:a16="http://schemas.microsoft.com/office/drawing/2014/main" id="{207E1626-D59E-0142-8FDB-4B4534AABB3F}"/>
              </a:ext>
            </a:extLst>
          </p:cNvPr>
          <p:cNvSpPr>
            <a:spLocks noGrp="1"/>
          </p:cNvSpPr>
          <p:nvPr>
            <p:ph type="body" sz="quarter" idx="24" hasCustomPrompt="1"/>
          </p:nvPr>
        </p:nvSpPr>
        <p:spPr>
          <a:xfrm>
            <a:off x="5484638" y="3079220"/>
            <a:ext cx="3200400" cy="303892"/>
          </a:xfrm>
        </p:spPr>
        <p:txBody>
          <a:bodyPr lIns="91440" anchor="t"/>
          <a:lstStyle>
            <a:lvl1pPr>
              <a:defRPr sz="1400">
                <a:solidFill>
                  <a:schemeClr val="accent1"/>
                </a:solidFill>
              </a:defRPr>
            </a:lvl1pPr>
          </a:lstStyle>
          <a:p>
            <a:pPr lvl="0"/>
            <a:r>
              <a:rPr lang="en-US" dirty="0"/>
              <a:t>Heading</a:t>
            </a:r>
          </a:p>
        </p:txBody>
      </p:sp>
      <p:sp>
        <p:nvSpPr>
          <p:cNvPr id="41" name="Text Placeholder 31">
            <a:extLst>
              <a:ext uri="{FF2B5EF4-FFF2-40B4-BE49-F238E27FC236}">
                <a16:creationId xmlns:a16="http://schemas.microsoft.com/office/drawing/2014/main" id="{48AC47C6-5478-7641-B9CC-2E538B643026}"/>
              </a:ext>
            </a:extLst>
          </p:cNvPr>
          <p:cNvSpPr>
            <a:spLocks noGrp="1"/>
          </p:cNvSpPr>
          <p:nvPr>
            <p:ph type="body" sz="quarter" idx="25" hasCustomPrompt="1"/>
          </p:nvPr>
        </p:nvSpPr>
        <p:spPr>
          <a:xfrm>
            <a:off x="5484638" y="3383112"/>
            <a:ext cx="3200400" cy="611188"/>
          </a:xfrm>
        </p:spPr>
        <p:txBody>
          <a:bodyPr lIns="91440" anchor="t"/>
          <a:lstStyle>
            <a:lvl1pPr marL="0" marR="0" indent="0" algn="l" defTabSz="228594" rtl="0" eaLnBrk="1" fontAlgn="auto" latinLnBrk="0" hangingPunct="1">
              <a:lnSpc>
                <a:spcPct val="100000"/>
              </a:lnSpc>
              <a:spcBef>
                <a:spcPts val="1000"/>
              </a:spcBef>
              <a:spcAft>
                <a:spcPts val="0"/>
              </a:spcAft>
              <a:buClrTx/>
              <a:buSzTx/>
              <a:buFont typeface="Arial" panose="020B0604020202020204" pitchFamily="34" charset="0"/>
              <a:buNone/>
              <a:tabLst>
                <a:tab pos="0" algn="l"/>
              </a:tabLst>
              <a:defRPr>
                <a:solidFill>
                  <a:schemeClr val="tx1"/>
                </a:solidFill>
              </a:defRPr>
            </a:lvl1pPr>
          </a:lstStyle>
          <a:p>
            <a:pPr marL="0" marR="0" lvl="0" indent="0" algn="l" defTabSz="228594" rtl="0" eaLnBrk="1" fontAlgn="auto" latinLnBrk="0" hangingPunct="1">
              <a:lnSpc>
                <a:spcPct val="100000"/>
              </a:lnSpc>
              <a:spcBef>
                <a:spcPts val="1000"/>
              </a:spcBef>
              <a:spcAft>
                <a:spcPts val="0"/>
              </a:spcAft>
              <a:buClrTx/>
              <a:buSzTx/>
              <a:buFont typeface="Arial" panose="020B0604020202020204" pitchFamily="34" charset="0"/>
              <a:buNone/>
              <a:tabLst>
                <a:tab pos="0" algn="l"/>
              </a:tabLst>
              <a:defRPr/>
            </a:pPr>
            <a:r>
              <a:rPr lang="en-US" dirty="0">
                <a:solidFill>
                  <a:schemeClr val="tx1"/>
                </a:solidFill>
              </a:rPr>
              <a:t>Description Text to accompany icon and heading. Must not go beyond three lines.</a:t>
            </a:r>
          </a:p>
        </p:txBody>
      </p:sp>
      <p:sp>
        <p:nvSpPr>
          <p:cNvPr id="22" name="Rectangle 21">
            <a:extLst>
              <a:ext uri="{FF2B5EF4-FFF2-40B4-BE49-F238E27FC236}">
                <a16:creationId xmlns:a16="http://schemas.microsoft.com/office/drawing/2014/main" id="{FC69ED00-7D88-644A-A6B0-AB41A1ECDF34}"/>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851766165"/>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con List">
    <p:bg>
      <p:bgRef idx="1001">
        <a:schemeClr val="bg1"/>
      </p:bgRef>
    </p:bg>
    <p:spTree>
      <p:nvGrpSpPr>
        <p:cNvPr id="1" name=""/>
        <p:cNvGrpSpPr/>
        <p:nvPr/>
      </p:nvGrpSpPr>
      <p:grpSpPr>
        <a:xfrm>
          <a:off x="0" y="0"/>
          <a:ext cx="0" cy="0"/>
          <a:chOff x="0" y="0"/>
          <a:chExt cx="0" cy="0"/>
        </a:xfrm>
      </p:grpSpPr>
      <p:sp>
        <p:nvSpPr>
          <p:cNvPr id="3" name="Text Placeholder 18"/>
          <p:cNvSpPr>
            <a:spLocks noGrp="1"/>
          </p:cNvSpPr>
          <p:nvPr>
            <p:ph type="body" sz="quarter" idx="13" hasCustomPrompt="1"/>
          </p:nvPr>
        </p:nvSpPr>
        <p:spPr>
          <a:xfrm>
            <a:off x="457200" y="493613"/>
            <a:ext cx="8229600" cy="302803"/>
          </a:xfrm>
        </p:spPr>
        <p:txBody>
          <a:bodyPr lIns="182880" anchor="ctr"/>
          <a:lstStyle>
            <a:lvl1pPr algn="ctr">
              <a:lnSpc>
                <a:spcPct val="100000"/>
              </a:lnSpc>
              <a:defRPr sz="2400" b="0" i="0" spc="0">
                <a:solidFill>
                  <a:schemeClr val="accent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Icon List with Text</a:t>
            </a:r>
          </a:p>
        </p:txBody>
      </p:sp>
      <p:grpSp>
        <p:nvGrpSpPr>
          <p:cNvPr id="7" name="Picture 5">
            <a:extLst>
              <a:ext uri="{FF2B5EF4-FFF2-40B4-BE49-F238E27FC236}">
                <a16:creationId xmlns:a16="http://schemas.microsoft.com/office/drawing/2014/main" id="{B11956B6-78DE-344E-BF5A-67DAF64EE7C6}"/>
              </a:ext>
            </a:extLst>
          </p:cNvPr>
          <p:cNvGrpSpPr>
            <a:grpSpLocks noChangeAspect="1"/>
          </p:cNvGrpSpPr>
          <p:nvPr userDrawn="1"/>
        </p:nvGrpSpPr>
        <p:grpSpPr>
          <a:xfrm>
            <a:off x="7502618" y="4560127"/>
            <a:ext cx="1641383" cy="583375"/>
            <a:chOff x="3888091" y="2328677"/>
            <a:chExt cx="2051727" cy="729219"/>
          </a:xfrm>
          <a:solidFill>
            <a:schemeClr val="accent1"/>
          </a:solidFill>
        </p:grpSpPr>
        <p:sp>
          <p:nvSpPr>
            <p:cNvPr id="8" name="Freeform 7">
              <a:extLst>
                <a:ext uri="{FF2B5EF4-FFF2-40B4-BE49-F238E27FC236}">
                  <a16:creationId xmlns:a16="http://schemas.microsoft.com/office/drawing/2014/main" id="{76E66225-31FF-B147-B77F-B578F1912647}"/>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9" name="Freeform 8">
              <a:extLst>
                <a:ext uri="{FF2B5EF4-FFF2-40B4-BE49-F238E27FC236}">
                  <a16:creationId xmlns:a16="http://schemas.microsoft.com/office/drawing/2014/main" id="{6D9C119B-EB4F-DA47-AF7F-055666113C6A}"/>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10" name="Freeform 9">
              <a:extLst>
                <a:ext uri="{FF2B5EF4-FFF2-40B4-BE49-F238E27FC236}">
                  <a16:creationId xmlns:a16="http://schemas.microsoft.com/office/drawing/2014/main" id="{BCF18BCE-F9D3-AA4B-A616-13E90EC3BD2B}"/>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11" name="Freeform 10">
              <a:extLst>
                <a:ext uri="{FF2B5EF4-FFF2-40B4-BE49-F238E27FC236}">
                  <a16:creationId xmlns:a16="http://schemas.microsoft.com/office/drawing/2014/main" id="{126A2176-DA7A-3B41-816E-DE707C8EF73D}"/>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12" name="Freeform 11">
              <a:extLst>
                <a:ext uri="{FF2B5EF4-FFF2-40B4-BE49-F238E27FC236}">
                  <a16:creationId xmlns:a16="http://schemas.microsoft.com/office/drawing/2014/main" id="{52430A4A-497E-9048-ACB1-17F257FF0413}"/>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
        <p:nvSpPr>
          <p:cNvPr id="22" name="Picture Placeholder 17">
            <a:extLst>
              <a:ext uri="{FF2B5EF4-FFF2-40B4-BE49-F238E27FC236}">
                <a16:creationId xmlns:a16="http://schemas.microsoft.com/office/drawing/2014/main" id="{FFC2DD51-6D36-1E44-9B91-48F389FEE08A}"/>
              </a:ext>
            </a:extLst>
          </p:cNvPr>
          <p:cNvSpPr>
            <a:spLocks noGrp="1"/>
          </p:cNvSpPr>
          <p:nvPr>
            <p:ph type="pic" sz="quarter" idx="14" hasCustomPrompt="1"/>
          </p:nvPr>
        </p:nvSpPr>
        <p:spPr>
          <a:xfrm>
            <a:off x="1000663" y="1328076"/>
            <a:ext cx="457200" cy="457200"/>
          </a:xfrm>
        </p:spPr>
        <p:txBody>
          <a:bodyPr/>
          <a:lstStyle>
            <a:lvl1pPr algn="ctr">
              <a:defRPr sz="800" b="1" i="0">
                <a:solidFill>
                  <a:schemeClr val="tx1"/>
                </a:solidFill>
                <a:latin typeface="Roboto" panose="02000000000000000000" pitchFamily="2" charset="0"/>
                <a:ea typeface="Roboto" panose="02000000000000000000" pitchFamily="2" charset="0"/>
              </a:defRPr>
            </a:lvl1pPr>
          </a:lstStyle>
          <a:p>
            <a:r>
              <a:rPr lang="en-US" dirty="0"/>
              <a:t>Click to add icon</a:t>
            </a:r>
          </a:p>
        </p:txBody>
      </p:sp>
      <p:sp>
        <p:nvSpPr>
          <p:cNvPr id="23" name="Text Placeholder 2">
            <a:extLst>
              <a:ext uri="{FF2B5EF4-FFF2-40B4-BE49-F238E27FC236}">
                <a16:creationId xmlns:a16="http://schemas.microsoft.com/office/drawing/2014/main" id="{9D2EE9E1-96E6-574F-B1C1-D35E84ED7F41}"/>
              </a:ext>
            </a:extLst>
          </p:cNvPr>
          <p:cNvSpPr>
            <a:spLocks noGrp="1"/>
          </p:cNvSpPr>
          <p:nvPr>
            <p:ph type="body" sz="quarter" idx="15" hasCustomPrompt="1"/>
          </p:nvPr>
        </p:nvSpPr>
        <p:spPr>
          <a:xfrm>
            <a:off x="1696617" y="1328076"/>
            <a:ext cx="3200400" cy="457200"/>
          </a:xfrm>
        </p:spPr>
        <p:txBody>
          <a:bodyPr anchor="ctr"/>
          <a:lstStyle>
            <a:lvl1pPr>
              <a:defRPr sz="1400" b="0" i="0">
                <a:solidFill>
                  <a:schemeClr val="accent1"/>
                </a:solidFill>
                <a:latin typeface="Roboto Light" panose="02000000000000000000" pitchFamily="2" charset="0"/>
                <a:ea typeface="Roboto Light" panose="02000000000000000000" pitchFamily="2" charset="0"/>
              </a:defRPr>
            </a:lvl1pPr>
          </a:lstStyle>
          <a:p>
            <a:r>
              <a:rPr lang="en-US" dirty="0"/>
              <a:t>Item Name</a:t>
            </a:r>
          </a:p>
        </p:txBody>
      </p:sp>
      <p:sp>
        <p:nvSpPr>
          <p:cNvPr id="42" name="Picture Placeholder 17">
            <a:extLst>
              <a:ext uri="{FF2B5EF4-FFF2-40B4-BE49-F238E27FC236}">
                <a16:creationId xmlns:a16="http://schemas.microsoft.com/office/drawing/2014/main" id="{C6DFAD82-1F71-C94C-B99F-41BB668D4BCA}"/>
              </a:ext>
            </a:extLst>
          </p:cNvPr>
          <p:cNvSpPr>
            <a:spLocks noGrp="1"/>
          </p:cNvSpPr>
          <p:nvPr>
            <p:ph type="pic" sz="quarter" idx="16" hasCustomPrompt="1"/>
          </p:nvPr>
        </p:nvSpPr>
        <p:spPr>
          <a:xfrm>
            <a:off x="1000663" y="1876716"/>
            <a:ext cx="457200" cy="457200"/>
          </a:xfrm>
        </p:spPr>
        <p:txBody>
          <a:bodyPr/>
          <a:lstStyle>
            <a:lvl1pPr algn="ctr">
              <a:defRPr sz="800" b="1" i="0">
                <a:solidFill>
                  <a:schemeClr val="tx1"/>
                </a:solidFill>
                <a:latin typeface="Roboto" panose="02000000000000000000" pitchFamily="2" charset="0"/>
                <a:ea typeface="Roboto" panose="02000000000000000000" pitchFamily="2" charset="0"/>
              </a:defRPr>
            </a:lvl1pPr>
          </a:lstStyle>
          <a:p>
            <a:r>
              <a:rPr lang="en-US" dirty="0"/>
              <a:t>Click to add icon</a:t>
            </a:r>
          </a:p>
        </p:txBody>
      </p:sp>
      <p:sp>
        <p:nvSpPr>
          <p:cNvPr id="43" name="Text Placeholder 2">
            <a:extLst>
              <a:ext uri="{FF2B5EF4-FFF2-40B4-BE49-F238E27FC236}">
                <a16:creationId xmlns:a16="http://schemas.microsoft.com/office/drawing/2014/main" id="{155A04D7-88CF-264E-876E-B1227F14A4B3}"/>
              </a:ext>
            </a:extLst>
          </p:cNvPr>
          <p:cNvSpPr>
            <a:spLocks noGrp="1"/>
          </p:cNvSpPr>
          <p:nvPr>
            <p:ph type="body" sz="quarter" idx="17" hasCustomPrompt="1"/>
          </p:nvPr>
        </p:nvSpPr>
        <p:spPr>
          <a:xfrm>
            <a:off x="1696617" y="1876716"/>
            <a:ext cx="3200400" cy="457200"/>
          </a:xfrm>
        </p:spPr>
        <p:txBody>
          <a:bodyPr anchor="ctr"/>
          <a:lstStyle>
            <a:lvl1pPr marL="0" marR="0" indent="0" algn="l" defTabSz="228594" rtl="0" eaLnBrk="1" fontAlgn="auto" latinLnBrk="0" hangingPunct="1">
              <a:lnSpc>
                <a:spcPct val="100000"/>
              </a:lnSpc>
              <a:spcBef>
                <a:spcPts val="1000"/>
              </a:spcBef>
              <a:spcAft>
                <a:spcPts val="0"/>
              </a:spcAft>
              <a:buClrTx/>
              <a:buSzTx/>
              <a:buFont typeface="Arial" panose="020B0604020202020204" pitchFamily="34" charset="0"/>
              <a:buNone/>
              <a:tabLst>
                <a:tab pos="0" algn="l"/>
              </a:tabLst>
              <a:defRPr sz="1400" b="0" i="0">
                <a:solidFill>
                  <a:schemeClr val="accent1"/>
                </a:solidFill>
                <a:latin typeface="Roboto Light" panose="02000000000000000000" pitchFamily="2" charset="0"/>
                <a:ea typeface="Roboto Light" panose="02000000000000000000" pitchFamily="2" charset="0"/>
              </a:defRPr>
            </a:lvl1pPr>
          </a:lstStyle>
          <a:p>
            <a:r>
              <a:rPr lang="en-US" dirty="0"/>
              <a:t>Item Name</a:t>
            </a:r>
          </a:p>
        </p:txBody>
      </p:sp>
      <p:sp>
        <p:nvSpPr>
          <p:cNvPr id="44" name="Picture Placeholder 17">
            <a:extLst>
              <a:ext uri="{FF2B5EF4-FFF2-40B4-BE49-F238E27FC236}">
                <a16:creationId xmlns:a16="http://schemas.microsoft.com/office/drawing/2014/main" id="{E47352DE-4862-914B-930A-B203A483CCC8}"/>
              </a:ext>
            </a:extLst>
          </p:cNvPr>
          <p:cNvSpPr>
            <a:spLocks noGrp="1"/>
          </p:cNvSpPr>
          <p:nvPr>
            <p:ph type="pic" sz="quarter" idx="18" hasCustomPrompt="1"/>
          </p:nvPr>
        </p:nvSpPr>
        <p:spPr>
          <a:xfrm>
            <a:off x="1000663" y="2421589"/>
            <a:ext cx="457200" cy="457200"/>
          </a:xfrm>
        </p:spPr>
        <p:txBody>
          <a:bodyPr/>
          <a:lstStyle>
            <a:lvl1pPr algn="ctr">
              <a:defRPr sz="800" b="1" i="0">
                <a:solidFill>
                  <a:schemeClr val="tx1"/>
                </a:solidFill>
                <a:latin typeface="Roboto" panose="02000000000000000000" pitchFamily="2" charset="0"/>
                <a:ea typeface="Roboto" panose="02000000000000000000" pitchFamily="2" charset="0"/>
              </a:defRPr>
            </a:lvl1pPr>
          </a:lstStyle>
          <a:p>
            <a:r>
              <a:rPr lang="en-US" dirty="0"/>
              <a:t>Click to add icon</a:t>
            </a:r>
          </a:p>
        </p:txBody>
      </p:sp>
      <p:sp>
        <p:nvSpPr>
          <p:cNvPr id="45" name="Text Placeholder 2">
            <a:extLst>
              <a:ext uri="{FF2B5EF4-FFF2-40B4-BE49-F238E27FC236}">
                <a16:creationId xmlns:a16="http://schemas.microsoft.com/office/drawing/2014/main" id="{9F3126EB-D738-494D-8BA8-C280FF0C57E5}"/>
              </a:ext>
            </a:extLst>
          </p:cNvPr>
          <p:cNvSpPr>
            <a:spLocks noGrp="1"/>
          </p:cNvSpPr>
          <p:nvPr>
            <p:ph type="body" sz="quarter" idx="19" hasCustomPrompt="1"/>
          </p:nvPr>
        </p:nvSpPr>
        <p:spPr>
          <a:xfrm>
            <a:off x="1696617" y="2421589"/>
            <a:ext cx="3200400" cy="457200"/>
          </a:xfrm>
        </p:spPr>
        <p:txBody>
          <a:bodyPr anchor="ctr"/>
          <a:lstStyle>
            <a:lvl1pPr>
              <a:defRPr sz="1400" b="0" i="0">
                <a:solidFill>
                  <a:schemeClr val="accent1"/>
                </a:solidFill>
                <a:latin typeface="Roboto Light" panose="02000000000000000000" pitchFamily="2" charset="0"/>
                <a:ea typeface="Roboto Light" panose="02000000000000000000" pitchFamily="2" charset="0"/>
              </a:defRPr>
            </a:lvl1pPr>
          </a:lstStyle>
          <a:p>
            <a:r>
              <a:rPr lang="en-US" dirty="0"/>
              <a:t>Item Name</a:t>
            </a:r>
          </a:p>
        </p:txBody>
      </p:sp>
      <p:sp>
        <p:nvSpPr>
          <p:cNvPr id="46" name="Picture Placeholder 17">
            <a:extLst>
              <a:ext uri="{FF2B5EF4-FFF2-40B4-BE49-F238E27FC236}">
                <a16:creationId xmlns:a16="http://schemas.microsoft.com/office/drawing/2014/main" id="{FBE86F6D-7459-BB4F-81B3-FDCB9CA9E251}"/>
              </a:ext>
            </a:extLst>
          </p:cNvPr>
          <p:cNvSpPr>
            <a:spLocks noGrp="1"/>
          </p:cNvSpPr>
          <p:nvPr>
            <p:ph type="pic" sz="quarter" idx="20" hasCustomPrompt="1"/>
          </p:nvPr>
        </p:nvSpPr>
        <p:spPr>
          <a:xfrm>
            <a:off x="1000663" y="2966462"/>
            <a:ext cx="457200" cy="457200"/>
          </a:xfrm>
        </p:spPr>
        <p:txBody>
          <a:bodyPr/>
          <a:lstStyle>
            <a:lvl1pPr algn="ctr">
              <a:defRPr sz="800" b="1" i="0">
                <a:solidFill>
                  <a:schemeClr val="tx1"/>
                </a:solidFill>
                <a:latin typeface="Roboto" panose="02000000000000000000" pitchFamily="2" charset="0"/>
                <a:ea typeface="Roboto" panose="02000000000000000000" pitchFamily="2" charset="0"/>
              </a:defRPr>
            </a:lvl1pPr>
          </a:lstStyle>
          <a:p>
            <a:r>
              <a:rPr lang="en-US" dirty="0"/>
              <a:t>Click to add icon</a:t>
            </a:r>
          </a:p>
        </p:txBody>
      </p:sp>
      <p:sp>
        <p:nvSpPr>
          <p:cNvPr id="47" name="Text Placeholder 2">
            <a:extLst>
              <a:ext uri="{FF2B5EF4-FFF2-40B4-BE49-F238E27FC236}">
                <a16:creationId xmlns:a16="http://schemas.microsoft.com/office/drawing/2014/main" id="{E0454D89-D46C-894A-A0D9-EC6C09E8AA6C}"/>
              </a:ext>
            </a:extLst>
          </p:cNvPr>
          <p:cNvSpPr>
            <a:spLocks noGrp="1"/>
          </p:cNvSpPr>
          <p:nvPr>
            <p:ph type="body" sz="quarter" idx="21" hasCustomPrompt="1"/>
          </p:nvPr>
        </p:nvSpPr>
        <p:spPr>
          <a:xfrm>
            <a:off x="1696617" y="2966462"/>
            <a:ext cx="3200400" cy="457200"/>
          </a:xfrm>
        </p:spPr>
        <p:txBody>
          <a:bodyPr anchor="ctr"/>
          <a:lstStyle>
            <a:lvl1pPr>
              <a:defRPr sz="1400" b="0" i="0">
                <a:solidFill>
                  <a:schemeClr val="accent1"/>
                </a:solidFill>
                <a:latin typeface="Roboto Light" panose="02000000000000000000" pitchFamily="2" charset="0"/>
                <a:ea typeface="Roboto Light" panose="02000000000000000000" pitchFamily="2" charset="0"/>
              </a:defRPr>
            </a:lvl1pPr>
          </a:lstStyle>
          <a:p>
            <a:r>
              <a:rPr lang="en-US" dirty="0"/>
              <a:t>Item Name</a:t>
            </a:r>
          </a:p>
        </p:txBody>
      </p:sp>
      <p:sp>
        <p:nvSpPr>
          <p:cNvPr id="48" name="Picture Placeholder 17">
            <a:extLst>
              <a:ext uri="{FF2B5EF4-FFF2-40B4-BE49-F238E27FC236}">
                <a16:creationId xmlns:a16="http://schemas.microsoft.com/office/drawing/2014/main" id="{A9C93C30-DE8E-7241-B3A9-8D1E58E4B579}"/>
              </a:ext>
            </a:extLst>
          </p:cNvPr>
          <p:cNvSpPr>
            <a:spLocks noGrp="1"/>
          </p:cNvSpPr>
          <p:nvPr>
            <p:ph type="pic" sz="quarter" idx="22" hasCustomPrompt="1"/>
          </p:nvPr>
        </p:nvSpPr>
        <p:spPr>
          <a:xfrm>
            <a:off x="1000663" y="3511335"/>
            <a:ext cx="457200" cy="457200"/>
          </a:xfrm>
        </p:spPr>
        <p:txBody>
          <a:bodyPr/>
          <a:lstStyle>
            <a:lvl1pPr algn="ctr">
              <a:defRPr sz="800" b="1" i="0">
                <a:solidFill>
                  <a:schemeClr val="tx1"/>
                </a:solidFill>
                <a:latin typeface="Roboto" panose="02000000000000000000" pitchFamily="2" charset="0"/>
                <a:ea typeface="Roboto" panose="02000000000000000000" pitchFamily="2" charset="0"/>
              </a:defRPr>
            </a:lvl1pPr>
          </a:lstStyle>
          <a:p>
            <a:r>
              <a:rPr lang="en-US" dirty="0"/>
              <a:t>Click to add icon</a:t>
            </a:r>
          </a:p>
        </p:txBody>
      </p:sp>
      <p:sp>
        <p:nvSpPr>
          <p:cNvPr id="49" name="Text Placeholder 2">
            <a:extLst>
              <a:ext uri="{FF2B5EF4-FFF2-40B4-BE49-F238E27FC236}">
                <a16:creationId xmlns:a16="http://schemas.microsoft.com/office/drawing/2014/main" id="{3E658820-F5A2-4E44-BE17-44BE8E9C6F84}"/>
              </a:ext>
            </a:extLst>
          </p:cNvPr>
          <p:cNvSpPr>
            <a:spLocks noGrp="1"/>
          </p:cNvSpPr>
          <p:nvPr>
            <p:ph type="body" sz="quarter" idx="23" hasCustomPrompt="1"/>
          </p:nvPr>
        </p:nvSpPr>
        <p:spPr>
          <a:xfrm>
            <a:off x="1696617" y="3511335"/>
            <a:ext cx="3200400" cy="457200"/>
          </a:xfrm>
        </p:spPr>
        <p:txBody>
          <a:bodyPr anchor="ctr"/>
          <a:lstStyle>
            <a:lvl1pPr>
              <a:defRPr sz="1400" b="0" i="0">
                <a:solidFill>
                  <a:schemeClr val="accent1"/>
                </a:solidFill>
                <a:latin typeface="Roboto Light" panose="02000000000000000000" pitchFamily="2" charset="0"/>
                <a:ea typeface="Roboto Light" panose="02000000000000000000" pitchFamily="2" charset="0"/>
              </a:defRPr>
            </a:lvl1pPr>
          </a:lstStyle>
          <a:p>
            <a:r>
              <a:rPr lang="en-US" dirty="0"/>
              <a:t>Item Name</a:t>
            </a:r>
          </a:p>
        </p:txBody>
      </p:sp>
      <p:sp>
        <p:nvSpPr>
          <p:cNvPr id="50" name="Picture Placeholder 17">
            <a:extLst>
              <a:ext uri="{FF2B5EF4-FFF2-40B4-BE49-F238E27FC236}">
                <a16:creationId xmlns:a16="http://schemas.microsoft.com/office/drawing/2014/main" id="{369DF35C-02D5-2343-B338-8155943DA3F2}"/>
              </a:ext>
            </a:extLst>
          </p:cNvPr>
          <p:cNvSpPr>
            <a:spLocks noGrp="1"/>
          </p:cNvSpPr>
          <p:nvPr>
            <p:ph type="pic" sz="quarter" idx="24" hasCustomPrompt="1"/>
          </p:nvPr>
        </p:nvSpPr>
        <p:spPr>
          <a:xfrm>
            <a:off x="1000663" y="4056208"/>
            <a:ext cx="457200" cy="457200"/>
          </a:xfrm>
        </p:spPr>
        <p:txBody>
          <a:bodyPr/>
          <a:lstStyle>
            <a:lvl1pPr algn="ctr">
              <a:defRPr sz="800" b="1" i="0">
                <a:solidFill>
                  <a:schemeClr val="tx1"/>
                </a:solidFill>
                <a:latin typeface="Roboto" panose="02000000000000000000" pitchFamily="2" charset="0"/>
                <a:ea typeface="Roboto" panose="02000000000000000000" pitchFamily="2" charset="0"/>
              </a:defRPr>
            </a:lvl1pPr>
          </a:lstStyle>
          <a:p>
            <a:r>
              <a:rPr lang="en-US" dirty="0"/>
              <a:t>Click to add icon</a:t>
            </a:r>
          </a:p>
        </p:txBody>
      </p:sp>
      <p:sp>
        <p:nvSpPr>
          <p:cNvPr id="51" name="Text Placeholder 2">
            <a:extLst>
              <a:ext uri="{FF2B5EF4-FFF2-40B4-BE49-F238E27FC236}">
                <a16:creationId xmlns:a16="http://schemas.microsoft.com/office/drawing/2014/main" id="{8691EC9E-1D71-1B4B-9B39-F9F8F269EB33}"/>
              </a:ext>
            </a:extLst>
          </p:cNvPr>
          <p:cNvSpPr>
            <a:spLocks noGrp="1"/>
          </p:cNvSpPr>
          <p:nvPr>
            <p:ph type="body" sz="quarter" idx="25" hasCustomPrompt="1"/>
          </p:nvPr>
        </p:nvSpPr>
        <p:spPr>
          <a:xfrm>
            <a:off x="1696617" y="4056208"/>
            <a:ext cx="3200400" cy="457200"/>
          </a:xfrm>
        </p:spPr>
        <p:txBody>
          <a:bodyPr anchor="ctr"/>
          <a:lstStyle>
            <a:lvl1pPr>
              <a:defRPr sz="1400" b="0" i="0">
                <a:solidFill>
                  <a:schemeClr val="accent1"/>
                </a:solidFill>
                <a:latin typeface="Roboto Light" panose="02000000000000000000" pitchFamily="2" charset="0"/>
                <a:ea typeface="Roboto Light" panose="02000000000000000000" pitchFamily="2" charset="0"/>
              </a:defRPr>
            </a:lvl1pPr>
          </a:lstStyle>
          <a:p>
            <a:r>
              <a:rPr lang="en-US" dirty="0"/>
              <a:t>Item Name</a:t>
            </a:r>
          </a:p>
        </p:txBody>
      </p:sp>
      <p:sp>
        <p:nvSpPr>
          <p:cNvPr id="52" name="Text Placeholder 2">
            <a:extLst>
              <a:ext uri="{FF2B5EF4-FFF2-40B4-BE49-F238E27FC236}">
                <a16:creationId xmlns:a16="http://schemas.microsoft.com/office/drawing/2014/main" id="{18F727C5-CCB0-9043-B330-FE4540EC5B57}"/>
              </a:ext>
            </a:extLst>
          </p:cNvPr>
          <p:cNvSpPr>
            <a:spLocks noGrp="1"/>
          </p:cNvSpPr>
          <p:nvPr>
            <p:ph type="body" sz="quarter" idx="26" hasCustomPrompt="1"/>
          </p:nvPr>
        </p:nvSpPr>
        <p:spPr>
          <a:xfrm>
            <a:off x="5113878" y="1328076"/>
            <a:ext cx="3225981" cy="3185332"/>
          </a:xfrm>
        </p:spPr>
        <p:txBody>
          <a:bodyPr anchor="t"/>
          <a:lstStyle>
            <a:lvl1pPr>
              <a:defRPr sz="1600">
                <a:solidFill>
                  <a:schemeClr val="tx1"/>
                </a:solidFill>
              </a:defRPr>
            </a:lvl1pPr>
          </a:lstStyle>
          <a:p>
            <a:r>
              <a:rPr lang="en-US" dirty="0"/>
              <a:t>Insert paragraph here</a:t>
            </a:r>
          </a:p>
        </p:txBody>
      </p:sp>
      <p:sp>
        <p:nvSpPr>
          <p:cNvPr id="24" name="Rectangle 23">
            <a:extLst>
              <a:ext uri="{FF2B5EF4-FFF2-40B4-BE49-F238E27FC236}">
                <a16:creationId xmlns:a16="http://schemas.microsoft.com/office/drawing/2014/main" id="{3F665BAE-9CD4-1E4D-A9AD-5EEC7B4EDD22}"/>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chemeClr val="tx1"/>
                </a:solidFill>
                <a:latin typeface="Roboto Light" panose="02000000000000000000" pitchFamily="2" charset="0"/>
                <a:ea typeface="Roboto Light" panose="02000000000000000000" pitchFamily="2" charset="0"/>
              </a:rPr>
              <a:t>‹#›</a:t>
            </a:fld>
            <a:r>
              <a:rPr lang="en-US" sz="800" dirty="0">
                <a:solidFill>
                  <a:schemeClr val="tx1"/>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32686120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fade">
                                      <p:cBhvr>
                                        <p:cTn id="18" dur="500"/>
                                        <p:tgtEl>
                                          <p:spTgt spid="4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xEl>
                                              <p:pRg st="0" end="0"/>
                                            </p:txEl>
                                          </p:spTgt>
                                        </p:tgtEl>
                                        <p:attrNameLst>
                                          <p:attrName>style.visibility</p:attrName>
                                        </p:attrNameLst>
                                      </p:cBhvr>
                                      <p:to>
                                        <p:strVal val="visible"/>
                                      </p:to>
                                    </p:set>
                                    <p:animEffect transition="in" filter="fade">
                                      <p:cBhvr>
                                        <p:cTn id="26" dur="500"/>
                                        <p:tgtEl>
                                          <p:spTgt spid="4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xEl>
                                              <p:pRg st="0" end="0"/>
                                            </p:txEl>
                                          </p:spTgt>
                                        </p:tgtEl>
                                        <p:attrNameLst>
                                          <p:attrName>style.visibility</p:attrName>
                                        </p:attrNameLst>
                                      </p:cBhvr>
                                      <p:to>
                                        <p:strVal val="visible"/>
                                      </p:to>
                                    </p:set>
                                    <p:animEffect transition="in" filter="fade">
                                      <p:cBhvr>
                                        <p:cTn id="34" dur="500"/>
                                        <p:tgtEl>
                                          <p:spTgt spid="4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9">
                                            <p:txEl>
                                              <p:pRg st="0" end="0"/>
                                            </p:txEl>
                                          </p:spTgt>
                                        </p:tgtEl>
                                        <p:attrNameLst>
                                          <p:attrName>style.visibility</p:attrName>
                                        </p:attrNameLst>
                                      </p:cBhvr>
                                      <p:to>
                                        <p:strVal val="visible"/>
                                      </p:to>
                                    </p:set>
                                    <p:animEffect transition="in" filter="fade">
                                      <p:cBhvr>
                                        <p:cTn id="42" dur="500"/>
                                        <p:tgtEl>
                                          <p:spTgt spid="4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1">
                                            <p:txEl>
                                              <p:pRg st="0" end="0"/>
                                            </p:txEl>
                                          </p:spTgt>
                                        </p:tgtEl>
                                        <p:attrNameLst>
                                          <p:attrName>style.visibility</p:attrName>
                                        </p:attrNameLst>
                                      </p:cBhvr>
                                      <p:to>
                                        <p:strVal val="visible"/>
                                      </p:to>
                                    </p:set>
                                    <p:animEffect transition="in" filter="fade">
                                      <p:cBhvr>
                                        <p:cTn id="50"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42" grpId="0"/>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bldP spid="47" grpId="0" build="p">
        <p:tmplLst>
          <p:tmpl lvl="1">
            <p:tnLst>
              <p:par>
                <p:cTn presetID="10"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p:bldP spid="49" grpId="0" build="p">
        <p:tmplLst>
          <p:tmpl lvl="1">
            <p:tnLst>
              <p:par>
                <p:cTn presetID="10" presetClass="entr" presetSubtype="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Meeting Titl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D817029-D1C1-CE4A-B696-F63C954927C2}"/>
              </a:ext>
            </a:extLst>
          </p:cNvPr>
          <p:cNvPicPr>
            <a:picLocks noChangeAspect="1"/>
          </p:cNvPicPr>
          <p:nvPr userDrawn="1"/>
        </p:nvPicPr>
        <p:blipFill>
          <a:blip r:embed="rId2" cstate="screen">
            <a:alphaModFix amt="25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9144000" cy="5143500"/>
          </a:xfrm>
          <a:prstGeom prst="rect">
            <a:avLst/>
          </a:prstGeom>
        </p:spPr>
      </p:pic>
      <p:sp>
        <p:nvSpPr>
          <p:cNvPr id="15" name="Text Placeholder 18">
            <a:extLst>
              <a:ext uri="{FF2B5EF4-FFF2-40B4-BE49-F238E27FC236}">
                <a16:creationId xmlns:a16="http://schemas.microsoft.com/office/drawing/2014/main" id="{0DD1914C-E7B3-484F-92AE-8EC4F1AD673A}"/>
              </a:ext>
            </a:extLst>
          </p:cNvPr>
          <p:cNvSpPr>
            <a:spLocks noGrp="1"/>
          </p:cNvSpPr>
          <p:nvPr>
            <p:ph type="body" sz="quarter" idx="13" hasCustomPrompt="1"/>
          </p:nvPr>
        </p:nvSpPr>
        <p:spPr>
          <a:xfrm>
            <a:off x="457200" y="2230849"/>
            <a:ext cx="8229600" cy="692217"/>
          </a:xfrm>
        </p:spPr>
        <p:txBody>
          <a:bodyPr/>
          <a:lstStyle>
            <a:lvl1pPr algn="ctr">
              <a:defRPr sz="4800" b="0" i="0">
                <a:solidFill>
                  <a:schemeClr val="bg1"/>
                </a:solidFill>
                <a:latin typeface="Roboto Thin" panose="02000000000000000000" pitchFamily="2" charset="0"/>
                <a:ea typeface="Roboto Thin" panose="02000000000000000000" pitchFamily="2" charset="0"/>
              </a:defRPr>
            </a:lvl1pPr>
          </a:lstStyle>
          <a:p>
            <a:pPr lvl="0"/>
            <a:r>
              <a:rPr lang="en-US" dirty="0"/>
              <a:t>Meeting Title</a:t>
            </a:r>
          </a:p>
        </p:txBody>
      </p:sp>
      <p:sp>
        <p:nvSpPr>
          <p:cNvPr id="16" name="Text Placeholder 18">
            <a:extLst>
              <a:ext uri="{FF2B5EF4-FFF2-40B4-BE49-F238E27FC236}">
                <a16:creationId xmlns:a16="http://schemas.microsoft.com/office/drawing/2014/main" id="{F42BC39C-F93E-6E41-B852-75219DFCC06F}"/>
              </a:ext>
            </a:extLst>
          </p:cNvPr>
          <p:cNvSpPr>
            <a:spLocks noGrp="1"/>
          </p:cNvSpPr>
          <p:nvPr>
            <p:ph type="body" sz="quarter" idx="14" hasCustomPrompt="1"/>
          </p:nvPr>
        </p:nvSpPr>
        <p:spPr>
          <a:xfrm>
            <a:off x="457200" y="3006816"/>
            <a:ext cx="8229600" cy="272777"/>
          </a:xfrm>
        </p:spPr>
        <p:txBody>
          <a:bodyPr/>
          <a:lstStyle>
            <a:lvl1pPr algn="ctr">
              <a:defRPr sz="1800" b="0" i="0" baseline="0">
                <a:solidFill>
                  <a:schemeClr val="bg1"/>
                </a:solidFill>
                <a:latin typeface="Roboto Light" charset="0"/>
                <a:ea typeface="Roboto Light" charset="0"/>
                <a:cs typeface="Roboto Light" charset="0"/>
              </a:defRPr>
            </a:lvl1pPr>
          </a:lstStyle>
          <a:p>
            <a:pPr lvl="0"/>
            <a:r>
              <a:rPr lang="en-US" dirty="0"/>
              <a:t>Subtitle should be kept to one line</a:t>
            </a:r>
          </a:p>
        </p:txBody>
      </p:sp>
      <p:sp>
        <p:nvSpPr>
          <p:cNvPr id="24" name="Text Placeholder 17">
            <a:extLst>
              <a:ext uri="{FF2B5EF4-FFF2-40B4-BE49-F238E27FC236}">
                <a16:creationId xmlns:a16="http://schemas.microsoft.com/office/drawing/2014/main" id="{FBC71D4E-D57C-F747-A55C-5A84F8D993F5}"/>
              </a:ext>
            </a:extLst>
          </p:cNvPr>
          <p:cNvSpPr>
            <a:spLocks noGrp="1"/>
          </p:cNvSpPr>
          <p:nvPr>
            <p:ph type="body" sz="quarter" idx="18" hasCustomPrompt="1"/>
          </p:nvPr>
        </p:nvSpPr>
        <p:spPr>
          <a:xfrm>
            <a:off x="457200" y="4196812"/>
            <a:ext cx="8229600" cy="162686"/>
          </a:xfrm>
        </p:spPr>
        <p:txBody>
          <a:bodyPr/>
          <a:lstStyle>
            <a:lvl1pPr algn="ctr">
              <a:defRPr sz="1200">
                <a:solidFill>
                  <a:schemeClr val="bg1"/>
                </a:solidFill>
              </a:defRPr>
            </a:lvl1pPr>
          </a:lstStyle>
          <a:p>
            <a:pPr lvl="0"/>
            <a:r>
              <a:rPr lang="en-US" dirty="0"/>
              <a:t>Team Name</a:t>
            </a:r>
          </a:p>
        </p:txBody>
      </p:sp>
      <p:sp>
        <p:nvSpPr>
          <p:cNvPr id="25" name="Picture Placeholder 5" descr=" ">
            <a:extLst>
              <a:ext uri="{FF2B5EF4-FFF2-40B4-BE49-F238E27FC236}">
                <a16:creationId xmlns:a16="http://schemas.microsoft.com/office/drawing/2014/main" id="{8215C6B4-F3E4-1143-BFDF-344F824A73FD}"/>
              </a:ext>
            </a:extLst>
          </p:cNvPr>
          <p:cNvSpPr>
            <a:spLocks noGrp="1" noChangeAspect="1"/>
          </p:cNvSpPr>
          <p:nvPr>
            <p:ph type="pic" sz="quarter" idx="19"/>
          </p:nvPr>
        </p:nvSpPr>
        <p:spPr>
          <a:xfrm>
            <a:off x="4353674" y="3463882"/>
            <a:ext cx="548640" cy="548640"/>
          </a:xfrm>
          <a:prstGeom prst="ellipse">
            <a:avLst/>
          </a:prstGeom>
          <a:noFill/>
          <a:effectLst>
            <a:innerShdw blurRad="152400">
              <a:prstClr val="black">
                <a:alpha val="75000"/>
              </a:prstClr>
            </a:innerShdw>
          </a:effectLst>
        </p:spPr>
        <p:txBody>
          <a:bodyPr/>
          <a:lstStyle>
            <a:lvl1pPr algn="ctr">
              <a:defRPr sz="600">
                <a:solidFill>
                  <a:schemeClr val="bg1"/>
                </a:solidFill>
              </a:defRPr>
            </a:lvl1pPr>
          </a:lstStyle>
          <a:p>
            <a:r>
              <a:rPr lang="en-US"/>
              <a:t>Click icon to add picture</a:t>
            </a:r>
            <a:endParaRPr lang="en-US" dirty="0"/>
          </a:p>
        </p:txBody>
      </p:sp>
      <p:sp>
        <p:nvSpPr>
          <p:cNvPr id="26" name="Picture Placeholder 5" descr=" ">
            <a:extLst>
              <a:ext uri="{FF2B5EF4-FFF2-40B4-BE49-F238E27FC236}">
                <a16:creationId xmlns:a16="http://schemas.microsoft.com/office/drawing/2014/main" id="{3F8FD40E-58F2-BD42-880A-A2F843C48B8E}"/>
              </a:ext>
            </a:extLst>
          </p:cNvPr>
          <p:cNvSpPr>
            <a:spLocks noGrp="1" noChangeAspect="1"/>
          </p:cNvSpPr>
          <p:nvPr>
            <p:ph type="pic" sz="quarter" idx="20"/>
          </p:nvPr>
        </p:nvSpPr>
        <p:spPr>
          <a:xfrm>
            <a:off x="5257800" y="3463882"/>
            <a:ext cx="548640" cy="548640"/>
          </a:xfrm>
          <a:prstGeom prst="ellipse">
            <a:avLst/>
          </a:prstGeom>
          <a:noFill/>
          <a:effectLst>
            <a:innerShdw blurRad="152400">
              <a:prstClr val="black">
                <a:alpha val="75000"/>
              </a:prstClr>
            </a:innerShdw>
          </a:effectLst>
        </p:spPr>
        <p:txBody>
          <a:bodyPr/>
          <a:lstStyle>
            <a:lvl1pPr algn="ctr">
              <a:defRPr sz="600">
                <a:solidFill>
                  <a:schemeClr val="bg1"/>
                </a:solidFill>
              </a:defRPr>
            </a:lvl1pPr>
          </a:lstStyle>
          <a:p>
            <a:r>
              <a:rPr lang="en-US"/>
              <a:t>Click icon to add picture</a:t>
            </a:r>
            <a:endParaRPr lang="en-US" dirty="0"/>
          </a:p>
        </p:txBody>
      </p:sp>
      <p:sp>
        <p:nvSpPr>
          <p:cNvPr id="27" name="Picture Placeholder 5" descr=" ">
            <a:extLst>
              <a:ext uri="{FF2B5EF4-FFF2-40B4-BE49-F238E27FC236}">
                <a16:creationId xmlns:a16="http://schemas.microsoft.com/office/drawing/2014/main" id="{61730E38-6900-694F-9875-9A23231C41E1}"/>
              </a:ext>
            </a:extLst>
          </p:cNvPr>
          <p:cNvSpPr>
            <a:spLocks noGrp="1" noChangeAspect="1"/>
          </p:cNvSpPr>
          <p:nvPr>
            <p:ph type="pic" sz="quarter" idx="21"/>
          </p:nvPr>
        </p:nvSpPr>
        <p:spPr>
          <a:xfrm>
            <a:off x="3449548" y="3463882"/>
            <a:ext cx="548640" cy="548640"/>
          </a:xfrm>
          <a:prstGeom prst="ellipse">
            <a:avLst/>
          </a:prstGeom>
          <a:noFill/>
          <a:effectLst>
            <a:innerShdw blurRad="152400">
              <a:prstClr val="black">
                <a:alpha val="75000"/>
              </a:prstClr>
            </a:innerShdw>
          </a:effectLst>
        </p:spPr>
        <p:txBody>
          <a:bodyPr/>
          <a:lstStyle>
            <a:lvl1pPr algn="ctr">
              <a:defRPr sz="600">
                <a:solidFill>
                  <a:schemeClr val="bg1"/>
                </a:solidFill>
              </a:defRPr>
            </a:lvl1pPr>
          </a:lstStyle>
          <a:p>
            <a:r>
              <a:rPr lang="en-US"/>
              <a:t>Click icon to add picture</a:t>
            </a:r>
            <a:endParaRPr lang="en-US" dirty="0"/>
          </a:p>
        </p:txBody>
      </p:sp>
      <p:sp>
        <p:nvSpPr>
          <p:cNvPr id="28" name="Picture Placeholder 5" descr=" ">
            <a:extLst>
              <a:ext uri="{FF2B5EF4-FFF2-40B4-BE49-F238E27FC236}">
                <a16:creationId xmlns:a16="http://schemas.microsoft.com/office/drawing/2014/main" id="{DFA55038-BEB1-3049-9989-7E48E7B6116C}"/>
              </a:ext>
            </a:extLst>
          </p:cNvPr>
          <p:cNvSpPr>
            <a:spLocks noGrp="1" noChangeAspect="1"/>
          </p:cNvSpPr>
          <p:nvPr>
            <p:ph type="pic" sz="quarter" idx="22"/>
          </p:nvPr>
        </p:nvSpPr>
        <p:spPr>
          <a:xfrm>
            <a:off x="2545422" y="3463882"/>
            <a:ext cx="548640" cy="548640"/>
          </a:xfrm>
          <a:prstGeom prst="ellipse">
            <a:avLst/>
          </a:prstGeom>
          <a:noFill/>
          <a:effectLst>
            <a:innerShdw blurRad="152400">
              <a:prstClr val="black">
                <a:alpha val="75000"/>
              </a:prstClr>
            </a:innerShdw>
          </a:effectLst>
        </p:spPr>
        <p:txBody>
          <a:bodyPr/>
          <a:lstStyle>
            <a:lvl1pPr algn="ctr">
              <a:defRPr sz="600">
                <a:solidFill>
                  <a:schemeClr val="bg1"/>
                </a:solidFill>
              </a:defRPr>
            </a:lvl1pPr>
          </a:lstStyle>
          <a:p>
            <a:r>
              <a:rPr lang="en-US"/>
              <a:t>Click icon to add picture</a:t>
            </a:r>
            <a:endParaRPr lang="en-US" dirty="0"/>
          </a:p>
        </p:txBody>
      </p:sp>
      <p:sp>
        <p:nvSpPr>
          <p:cNvPr id="29" name="Picture Placeholder 5" descr=" ">
            <a:extLst>
              <a:ext uri="{FF2B5EF4-FFF2-40B4-BE49-F238E27FC236}">
                <a16:creationId xmlns:a16="http://schemas.microsoft.com/office/drawing/2014/main" id="{61063D8B-E6CF-A34D-A7A3-93EABF7560BF}"/>
              </a:ext>
            </a:extLst>
          </p:cNvPr>
          <p:cNvSpPr>
            <a:spLocks noGrp="1" noChangeAspect="1"/>
          </p:cNvSpPr>
          <p:nvPr>
            <p:ph type="pic" sz="quarter" idx="23"/>
          </p:nvPr>
        </p:nvSpPr>
        <p:spPr>
          <a:xfrm>
            <a:off x="6161926" y="3463882"/>
            <a:ext cx="548640" cy="548640"/>
          </a:xfrm>
          <a:prstGeom prst="ellipse">
            <a:avLst/>
          </a:prstGeom>
          <a:noFill/>
          <a:effectLst>
            <a:innerShdw blurRad="152400">
              <a:prstClr val="black">
                <a:alpha val="75000"/>
              </a:prstClr>
            </a:innerShdw>
          </a:effectLst>
        </p:spPr>
        <p:txBody>
          <a:bodyPr/>
          <a:lstStyle>
            <a:lvl1pPr algn="ctr">
              <a:defRPr sz="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10714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C3BE217-B6AE-364C-ABC2-9261040DD4DA}"/>
              </a:ext>
            </a:extLst>
          </p:cNvPr>
          <p:cNvPicPr>
            <a:picLocks noChangeAspect="1"/>
          </p:cNvPicPr>
          <p:nvPr userDrawn="1"/>
        </p:nvPicPr>
        <p:blipFill>
          <a:blip r:embed="rId2" cstate="screen">
            <a:alphaModFix amt="25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9144000" cy="5143500"/>
          </a:xfrm>
          <a:prstGeom prst="rect">
            <a:avLst/>
          </a:prstGeom>
        </p:spPr>
      </p:pic>
      <p:sp>
        <p:nvSpPr>
          <p:cNvPr id="11" name="Text Placeholder 18"/>
          <p:cNvSpPr>
            <a:spLocks noGrp="1"/>
          </p:cNvSpPr>
          <p:nvPr>
            <p:ph type="body" sz="quarter" idx="13" hasCustomPrompt="1"/>
          </p:nvPr>
        </p:nvSpPr>
        <p:spPr>
          <a:xfrm>
            <a:off x="457200" y="2217992"/>
            <a:ext cx="8229600" cy="707515"/>
          </a:xfrm>
        </p:spPr>
        <p:txBody>
          <a:bodyPr/>
          <a:lstStyle>
            <a:lvl1pPr algn="ctr">
              <a:defRPr sz="4800" b="0" i="0">
                <a:solidFill>
                  <a:schemeClr val="bg1"/>
                </a:solidFill>
                <a:latin typeface="Roboto Thin" panose="02000000000000000000" pitchFamily="2" charset="0"/>
                <a:ea typeface="Roboto Thin" panose="02000000000000000000" pitchFamily="2" charset="0"/>
              </a:defRPr>
            </a:lvl1pPr>
          </a:lstStyle>
          <a:p>
            <a:pPr lvl="0"/>
            <a:r>
              <a:rPr lang="en-US" dirty="0"/>
              <a:t>Section Title</a:t>
            </a:r>
          </a:p>
        </p:txBody>
      </p:sp>
      <p:sp>
        <p:nvSpPr>
          <p:cNvPr id="12" name="Text Placeholder 18"/>
          <p:cNvSpPr>
            <a:spLocks noGrp="1"/>
          </p:cNvSpPr>
          <p:nvPr>
            <p:ph type="body" sz="quarter" idx="14" hasCustomPrompt="1"/>
          </p:nvPr>
        </p:nvSpPr>
        <p:spPr>
          <a:xfrm>
            <a:off x="457200" y="3014060"/>
            <a:ext cx="8229600" cy="272777"/>
          </a:xfrm>
        </p:spPr>
        <p:txBody>
          <a:bodyPr/>
          <a:lstStyle>
            <a:lvl1pPr algn="ctr">
              <a:defRPr sz="1800" b="0" i="0" baseline="0">
                <a:solidFill>
                  <a:schemeClr val="bg1"/>
                </a:solidFill>
                <a:latin typeface="Roboto Light" charset="0"/>
                <a:ea typeface="Roboto Light" charset="0"/>
                <a:cs typeface="Roboto Light" charset="0"/>
              </a:defRPr>
            </a:lvl1pPr>
          </a:lstStyle>
          <a:p>
            <a:pPr lvl="0"/>
            <a:r>
              <a:rPr lang="en-US" dirty="0"/>
              <a:t>Subtitle should be kept to one line</a:t>
            </a:r>
          </a:p>
        </p:txBody>
      </p:sp>
    </p:spTree>
    <p:extLst>
      <p:ext uri="{BB962C8B-B14F-4D97-AF65-F5344CB8AC3E}">
        <p14:creationId xmlns:p14="http://schemas.microsoft.com/office/powerpoint/2010/main" val="69249353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g Number">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74E7558F-0CA2-3D44-B4B5-2DE702143F9A}"/>
              </a:ext>
            </a:extLst>
          </p:cNvPr>
          <p:cNvSpPr>
            <a:spLocks noGrp="1"/>
          </p:cNvSpPr>
          <p:nvPr>
            <p:ph type="body" sz="quarter" idx="13" hasCustomPrompt="1"/>
          </p:nvPr>
        </p:nvSpPr>
        <p:spPr>
          <a:xfrm>
            <a:off x="457200" y="1425939"/>
            <a:ext cx="8229600" cy="1467656"/>
          </a:xfrm>
        </p:spPr>
        <p:txBody>
          <a:bodyPr anchor="ctr"/>
          <a:lstStyle>
            <a:lvl1pPr algn="ctr">
              <a:defRPr sz="9600" b="0" i="0">
                <a:solidFill>
                  <a:schemeClr val="bg1"/>
                </a:solidFill>
                <a:latin typeface="Roboto Thin" panose="02000000000000000000" pitchFamily="2" charset="0"/>
                <a:ea typeface="Roboto Thin" panose="02000000000000000000" pitchFamily="2" charset="0"/>
              </a:defRPr>
            </a:lvl1pPr>
          </a:lstStyle>
          <a:p>
            <a:pPr lvl="0"/>
            <a:r>
              <a:rPr lang="en-US" dirty="0"/>
              <a:t>9,345</a:t>
            </a:r>
          </a:p>
        </p:txBody>
      </p:sp>
      <p:sp>
        <p:nvSpPr>
          <p:cNvPr id="4" name="Text Placeholder 18">
            <a:extLst>
              <a:ext uri="{FF2B5EF4-FFF2-40B4-BE49-F238E27FC236}">
                <a16:creationId xmlns:a16="http://schemas.microsoft.com/office/drawing/2014/main" id="{C83F7B11-6ABF-3F4C-AB7A-B46827FBF3B6}"/>
              </a:ext>
            </a:extLst>
          </p:cNvPr>
          <p:cNvSpPr>
            <a:spLocks noGrp="1"/>
          </p:cNvSpPr>
          <p:nvPr>
            <p:ph type="body" sz="quarter" idx="14" hasCustomPrompt="1"/>
          </p:nvPr>
        </p:nvSpPr>
        <p:spPr>
          <a:xfrm>
            <a:off x="457200" y="2989799"/>
            <a:ext cx="8229600" cy="465669"/>
          </a:xfrm>
        </p:spPr>
        <p:txBody>
          <a:bodyPr anchor="ctr"/>
          <a:lstStyle>
            <a:lvl1pPr algn="ctr">
              <a:defRPr sz="2800" b="0" i="0">
                <a:solidFill>
                  <a:schemeClr val="bg1"/>
                </a:solidFill>
                <a:latin typeface="Roboto Light" panose="02000000000000000000" pitchFamily="2" charset="0"/>
                <a:ea typeface="Roboto Light" panose="02000000000000000000" pitchFamily="2" charset="0"/>
              </a:defRPr>
            </a:lvl1pPr>
          </a:lstStyle>
          <a:p>
            <a:pPr lvl="0"/>
            <a:r>
              <a:rPr lang="en-US" dirty="0"/>
              <a:t>Things that need counting</a:t>
            </a:r>
          </a:p>
        </p:txBody>
      </p:sp>
      <p:sp>
        <p:nvSpPr>
          <p:cNvPr id="5" name="Rectangle 4">
            <a:extLst>
              <a:ext uri="{FF2B5EF4-FFF2-40B4-BE49-F238E27FC236}">
                <a16:creationId xmlns:a16="http://schemas.microsoft.com/office/drawing/2014/main" id="{6290727E-383C-0345-B90D-9839896DB430}"/>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rgbClr val="CDDAE3"/>
                </a:solidFill>
                <a:latin typeface="Roboto Light" panose="02000000000000000000" pitchFamily="2" charset="0"/>
                <a:ea typeface="Roboto Light" panose="02000000000000000000" pitchFamily="2" charset="0"/>
              </a:rPr>
              <a:t>‹#›</a:t>
            </a:fld>
            <a:r>
              <a:rPr lang="en-US" sz="800" dirty="0">
                <a:solidFill>
                  <a:srgbClr val="CDDAE3"/>
                </a:solidFill>
                <a:latin typeface="Roboto Light" panose="02000000000000000000" pitchFamily="2" charset="0"/>
                <a:ea typeface="Roboto Light" panose="02000000000000000000" pitchFamily="2" charset="0"/>
              </a:rPr>
              <a:t>   © Copyright 2021 SIRIUX. All rights reserved.</a:t>
            </a:r>
          </a:p>
        </p:txBody>
      </p:sp>
    </p:spTree>
    <p:extLst>
      <p:ext uri="{BB962C8B-B14F-4D97-AF65-F5344CB8AC3E}">
        <p14:creationId xmlns:p14="http://schemas.microsoft.com/office/powerpoint/2010/main" val="324811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5" name="Text Placeholder 18"/>
          <p:cNvSpPr>
            <a:spLocks noGrp="1"/>
          </p:cNvSpPr>
          <p:nvPr>
            <p:ph type="body" sz="quarter" idx="14" hasCustomPrompt="1"/>
          </p:nvPr>
        </p:nvSpPr>
        <p:spPr>
          <a:xfrm>
            <a:off x="4853603" y="1005376"/>
            <a:ext cx="2786063" cy="363067"/>
          </a:xfrm>
        </p:spPr>
        <p:txBody>
          <a:bodyPr lIns="182880"/>
          <a:lstStyle>
            <a:lvl1pPr algn="l">
              <a:defRPr sz="1800">
                <a:solidFill>
                  <a:schemeClr val="bg1"/>
                </a:solidFill>
              </a:defRPr>
            </a:lvl1pPr>
          </a:lstStyle>
          <a:p>
            <a:pPr lvl="0"/>
            <a:r>
              <a:rPr lang="en-US" dirty="0"/>
              <a:t>Agenda item 1</a:t>
            </a:r>
          </a:p>
        </p:txBody>
      </p:sp>
      <p:sp>
        <p:nvSpPr>
          <p:cNvPr id="16" name="Text Placeholder 18"/>
          <p:cNvSpPr>
            <a:spLocks noGrp="1"/>
          </p:cNvSpPr>
          <p:nvPr>
            <p:ph type="body" sz="quarter" idx="15" hasCustomPrompt="1"/>
          </p:nvPr>
        </p:nvSpPr>
        <p:spPr>
          <a:xfrm>
            <a:off x="4853603" y="1634026"/>
            <a:ext cx="2786063" cy="363067"/>
          </a:xfrm>
        </p:spPr>
        <p:txBody>
          <a:bodyPr lIns="182880"/>
          <a:lstStyle>
            <a:lvl1pPr algn="l">
              <a:defRPr sz="1800">
                <a:solidFill>
                  <a:schemeClr val="bg1"/>
                </a:solidFill>
              </a:defRPr>
            </a:lvl1pPr>
          </a:lstStyle>
          <a:p>
            <a:pPr lvl="0"/>
            <a:r>
              <a:rPr lang="en-US" dirty="0"/>
              <a:t>Agenda item 2</a:t>
            </a:r>
          </a:p>
        </p:txBody>
      </p:sp>
      <p:sp>
        <p:nvSpPr>
          <p:cNvPr id="17" name="Text Placeholder 18"/>
          <p:cNvSpPr>
            <a:spLocks noGrp="1"/>
          </p:cNvSpPr>
          <p:nvPr>
            <p:ph type="body" sz="quarter" idx="16" hasCustomPrompt="1"/>
          </p:nvPr>
        </p:nvSpPr>
        <p:spPr>
          <a:xfrm>
            <a:off x="4853603" y="2262676"/>
            <a:ext cx="2786063" cy="363067"/>
          </a:xfrm>
        </p:spPr>
        <p:txBody>
          <a:bodyPr lIns="182880"/>
          <a:lstStyle>
            <a:lvl1pPr algn="l">
              <a:defRPr sz="1800">
                <a:solidFill>
                  <a:schemeClr val="bg1"/>
                </a:solidFill>
              </a:defRPr>
            </a:lvl1pPr>
          </a:lstStyle>
          <a:p>
            <a:pPr lvl="0"/>
            <a:r>
              <a:rPr lang="en-US" dirty="0"/>
              <a:t>Agenda item 3</a:t>
            </a:r>
          </a:p>
        </p:txBody>
      </p:sp>
      <p:sp>
        <p:nvSpPr>
          <p:cNvPr id="18" name="Text Placeholder 18"/>
          <p:cNvSpPr>
            <a:spLocks noGrp="1"/>
          </p:cNvSpPr>
          <p:nvPr>
            <p:ph type="body" sz="quarter" idx="17" hasCustomPrompt="1"/>
          </p:nvPr>
        </p:nvSpPr>
        <p:spPr>
          <a:xfrm>
            <a:off x="4853603" y="2891326"/>
            <a:ext cx="2786063" cy="363067"/>
          </a:xfrm>
        </p:spPr>
        <p:txBody>
          <a:bodyPr lIns="182880"/>
          <a:lstStyle>
            <a:lvl1pPr algn="l">
              <a:defRPr sz="1800">
                <a:solidFill>
                  <a:schemeClr val="bg1"/>
                </a:solidFill>
              </a:defRPr>
            </a:lvl1pPr>
          </a:lstStyle>
          <a:p>
            <a:pPr lvl="0"/>
            <a:r>
              <a:rPr lang="en-US" dirty="0"/>
              <a:t>Agenda item 4</a:t>
            </a:r>
          </a:p>
        </p:txBody>
      </p:sp>
      <p:sp>
        <p:nvSpPr>
          <p:cNvPr id="19" name="Text Placeholder 18"/>
          <p:cNvSpPr>
            <a:spLocks noGrp="1"/>
          </p:cNvSpPr>
          <p:nvPr>
            <p:ph type="body" sz="quarter" idx="18" hasCustomPrompt="1"/>
          </p:nvPr>
        </p:nvSpPr>
        <p:spPr>
          <a:xfrm>
            <a:off x="4853603" y="3519977"/>
            <a:ext cx="2786063" cy="363067"/>
          </a:xfrm>
        </p:spPr>
        <p:txBody>
          <a:bodyPr lIns="182880"/>
          <a:lstStyle>
            <a:lvl1pPr algn="l">
              <a:defRPr sz="1800">
                <a:solidFill>
                  <a:schemeClr val="bg1"/>
                </a:solidFill>
              </a:defRPr>
            </a:lvl1pPr>
          </a:lstStyle>
          <a:p>
            <a:pPr lvl="0"/>
            <a:r>
              <a:rPr lang="en-US" dirty="0"/>
              <a:t>Agenda item 5</a:t>
            </a:r>
          </a:p>
        </p:txBody>
      </p:sp>
      <p:sp>
        <p:nvSpPr>
          <p:cNvPr id="2" name="TextBox 1">
            <a:extLst>
              <a:ext uri="{FF2B5EF4-FFF2-40B4-BE49-F238E27FC236}">
                <a16:creationId xmlns:a16="http://schemas.microsoft.com/office/drawing/2014/main" id="{A021A2C2-E551-AD49-B808-6B71BB2EAB15}"/>
              </a:ext>
            </a:extLst>
          </p:cNvPr>
          <p:cNvSpPr txBox="1"/>
          <p:nvPr userDrawn="1"/>
        </p:nvSpPr>
        <p:spPr>
          <a:xfrm>
            <a:off x="688147" y="1005376"/>
            <a:ext cx="3602252" cy="363067"/>
          </a:xfrm>
          <a:prstGeom prst="rect">
            <a:avLst/>
          </a:prstGeom>
          <a:noFill/>
        </p:spPr>
        <p:txBody>
          <a:bodyPr wrap="none" rtlCol="0" anchor="ctr">
            <a:noAutofit/>
          </a:bodyPr>
          <a:lstStyle/>
          <a:p>
            <a:pPr algn="ctr"/>
            <a:r>
              <a:rPr lang="en-US" sz="3600" b="0" i="0" spc="300" dirty="0">
                <a:solidFill>
                  <a:schemeClr val="bg1"/>
                </a:solidFill>
                <a:latin typeface="Roboto Thin" panose="02000000000000000000" pitchFamily="2" charset="0"/>
                <a:ea typeface="Roboto Thin" panose="02000000000000000000" pitchFamily="2" charset="0"/>
              </a:rPr>
              <a:t>AGENDA</a:t>
            </a:r>
          </a:p>
        </p:txBody>
      </p:sp>
      <p:sp>
        <p:nvSpPr>
          <p:cNvPr id="22" name="Rectangle 21">
            <a:extLst>
              <a:ext uri="{FF2B5EF4-FFF2-40B4-BE49-F238E27FC236}">
                <a16:creationId xmlns:a16="http://schemas.microsoft.com/office/drawing/2014/main" id="{576EE25C-3B3B-244A-89AC-FCE97ABEDE16}"/>
              </a:ext>
            </a:extLst>
          </p:cNvPr>
          <p:cNvSpPr/>
          <p:nvPr userDrawn="1"/>
        </p:nvSpPr>
        <p:spPr>
          <a:xfrm>
            <a:off x="292361" y="4767803"/>
            <a:ext cx="7030790" cy="215444"/>
          </a:xfrm>
          <a:prstGeom prst="rect">
            <a:avLst/>
          </a:prstGeom>
        </p:spPr>
        <p:txBody>
          <a:bodyPr wrap="square">
            <a:spAutoFit/>
          </a:bodyPr>
          <a:lstStyle/>
          <a:p>
            <a:pPr algn="l"/>
            <a:fld id="{D3EA027D-2AFF-7445-9478-1F32E1ECCCA6}" type="slidenum">
              <a:rPr lang="en-US" sz="800" smtClean="0">
                <a:solidFill>
                  <a:srgbClr val="CDDAE3"/>
                </a:solidFill>
                <a:latin typeface="Roboto Light" panose="02000000000000000000" pitchFamily="2" charset="0"/>
                <a:ea typeface="Roboto Light" panose="02000000000000000000" pitchFamily="2" charset="0"/>
              </a:rPr>
              <a:t>‹#›</a:t>
            </a:fld>
            <a:r>
              <a:rPr lang="en-US" sz="800" dirty="0">
                <a:solidFill>
                  <a:srgbClr val="CDDAE3"/>
                </a:solidFill>
                <a:latin typeface="Roboto Light" panose="02000000000000000000" pitchFamily="2" charset="0"/>
                <a:ea typeface="Roboto Light" panose="02000000000000000000" pitchFamily="2" charset="0"/>
              </a:rPr>
              <a:t>   © Copyright 2021 SIRIUX. All rights reserved.</a:t>
            </a:r>
          </a:p>
        </p:txBody>
      </p:sp>
      <p:sp>
        <p:nvSpPr>
          <p:cNvPr id="23" name="Text Placeholder 18">
            <a:extLst>
              <a:ext uri="{FF2B5EF4-FFF2-40B4-BE49-F238E27FC236}">
                <a16:creationId xmlns:a16="http://schemas.microsoft.com/office/drawing/2014/main" id="{A6EC7BA1-FFA8-F341-8643-999F2390E0F8}"/>
              </a:ext>
            </a:extLst>
          </p:cNvPr>
          <p:cNvSpPr>
            <a:spLocks noGrp="1"/>
          </p:cNvSpPr>
          <p:nvPr>
            <p:ph type="body" sz="quarter" idx="19" hasCustomPrompt="1"/>
          </p:nvPr>
        </p:nvSpPr>
        <p:spPr>
          <a:xfrm>
            <a:off x="4853603" y="4148628"/>
            <a:ext cx="2786063" cy="363067"/>
          </a:xfrm>
        </p:spPr>
        <p:txBody>
          <a:bodyPr lIns="182880"/>
          <a:lstStyle>
            <a:lvl1pPr algn="l">
              <a:defRPr sz="1800">
                <a:solidFill>
                  <a:schemeClr val="bg1"/>
                </a:solidFill>
              </a:defRPr>
            </a:lvl1pPr>
          </a:lstStyle>
          <a:p>
            <a:pPr lvl="0"/>
            <a:r>
              <a:rPr lang="en-US" dirty="0"/>
              <a:t>Agenda item 5</a:t>
            </a:r>
          </a:p>
        </p:txBody>
      </p:sp>
    </p:spTree>
    <p:extLst>
      <p:ext uri="{BB962C8B-B14F-4D97-AF65-F5344CB8AC3E}">
        <p14:creationId xmlns:p14="http://schemas.microsoft.com/office/powerpoint/2010/main" val="17256599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13248" y="322180"/>
            <a:ext cx="4180605" cy="4361824"/>
          </a:xfrm>
          <a:prstGeom prst="rect">
            <a:avLst/>
          </a:prstGeom>
        </p:spPr>
        <p:txBody>
          <a:bodyPr vert="horz" lIns="0" tIns="0" rIns="0" bIns="0" rtlCol="0" anchor="ctr">
            <a:noAutofit/>
          </a:bodyPr>
          <a:lstStyle/>
          <a:p>
            <a:pPr lvl="0"/>
            <a:r>
              <a:rPr lang="en-US" dirty="0"/>
              <a:t>	Click to edit Master text styles</a:t>
            </a:r>
          </a:p>
          <a:p>
            <a:pPr lvl="0"/>
            <a:r>
              <a:rPr lang="en-US" dirty="0"/>
              <a:t>		Second level</a:t>
            </a:r>
          </a:p>
          <a:p>
            <a:pPr lvl="0"/>
            <a:r>
              <a:rPr lang="en-US" dirty="0"/>
              <a:t>			Third level</a:t>
            </a:r>
          </a:p>
          <a:p>
            <a:pPr lvl="0"/>
            <a:r>
              <a:rPr lang="en-US" dirty="0"/>
              <a:t>				Fourth level</a:t>
            </a:r>
          </a:p>
          <a:p>
            <a:pPr lvl="0"/>
            <a:r>
              <a:rPr lang="en-US" dirty="0"/>
              <a:t>					Fifth level</a:t>
            </a:r>
          </a:p>
        </p:txBody>
      </p:sp>
      <p:sp>
        <p:nvSpPr>
          <p:cNvPr id="10" name="Title Placeholder 5"/>
          <p:cNvSpPr>
            <a:spLocks noGrp="1"/>
          </p:cNvSpPr>
          <p:nvPr>
            <p:ph type="title"/>
          </p:nvPr>
        </p:nvSpPr>
        <p:spPr>
          <a:xfrm>
            <a:off x="376898" y="322180"/>
            <a:ext cx="4136351" cy="404071"/>
          </a:xfrm>
          <a:prstGeom prst="rect">
            <a:avLst/>
          </a:prstGeom>
        </p:spPr>
        <p:txBody>
          <a:bodyPr vert="horz" lIns="0" tIns="0" rIns="0" bIns="0" rtlCol="0" anchor="ctr">
            <a:noAutofit/>
          </a:bodyPr>
          <a:lstStyle/>
          <a:p>
            <a:r>
              <a:rPr lang="en-US"/>
              <a:t>Click to edit Master title style</a:t>
            </a:r>
            <a:endParaRPr lang="en-US" dirty="0"/>
          </a:p>
        </p:txBody>
      </p:sp>
      <p:grpSp>
        <p:nvGrpSpPr>
          <p:cNvPr id="2" name="Picture 5"/>
          <p:cNvGrpSpPr/>
          <p:nvPr/>
        </p:nvGrpSpPr>
        <p:grpSpPr>
          <a:xfrm>
            <a:off x="3546138" y="2207141"/>
            <a:ext cx="2051727" cy="729219"/>
            <a:chOff x="3888091" y="2328677"/>
            <a:chExt cx="2051727" cy="729219"/>
          </a:xfrm>
          <a:solidFill>
            <a:schemeClr val="bg1"/>
          </a:solidFill>
        </p:grpSpPr>
        <p:sp>
          <p:nvSpPr>
            <p:cNvPr id="3" name="Freeform 2">
              <a:extLst>
                <a:ext uri="{FF2B5EF4-FFF2-40B4-BE49-F238E27FC236}">
                  <a16:creationId xmlns:a16="http://schemas.microsoft.com/office/drawing/2014/main" id="{01D7600C-790C-D047-B826-AD5E67D7D1A5}"/>
                </a:ext>
              </a:extLst>
            </p:cNvPr>
            <p:cNvSpPr/>
            <p:nvPr/>
          </p:nvSpPr>
          <p:spPr>
            <a:xfrm>
              <a:off x="4070420" y="2510682"/>
              <a:ext cx="364538" cy="364610"/>
            </a:xfrm>
            <a:custGeom>
              <a:avLst/>
              <a:gdLst>
                <a:gd name="connsiteX0" fmla="*/ 226098 w 364538"/>
                <a:gd name="connsiteY0" fmla="*/ 364669 h 364609"/>
                <a:gd name="connsiteX1" fmla="*/ 364478 w 364538"/>
                <a:gd name="connsiteY1" fmla="*/ 339243 h 364609"/>
                <a:gd name="connsiteX2" fmla="*/ 364478 w 364538"/>
                <a:gd name="connsiteY2" fmla="*/ 364669 h 364609"/>
                <a:gd name="connsiteX3" fmla="*/ 226098 w 364538"/>
                <a:gd name="connsiteY3" fmla="*/ 364669 h 364609"/>
                <a:gd name="connsiteX4" fmla="*/ 364478 w 364538"/>
                <a:gd name="connsiteY4" fmla="*/ 900 h 364609"/>
                <a:gd name="connsiteX5" fmla="*/ 330063 w 364538"/>
                <a:gd name="connsiteY5" fmla="*/ 900 h 364609"/>
                <a:gd name="connsiteX6" fmla="*/ 364478 w 364538"/>
                <a:gd name="connsiteY6" fmla="*/ 31843 h 364609"/>
                <a:gd name="connsiteX7" fmla="*/ 364478 w 364538"/>
                <a:gd name="connsiteY7" fmla="*/ 900 h 364609"/>
                <a:gd name="connsiteX8" fmla="*/ 364478 w 364538"/>
                <a:gd name="connsiteY8" fmla="*/ 41079 h 364609"/>
                <a:gd name="connsiteX9" fmla="*/ 295288 w 364538"/>
                <a:gd name="connsiteY9" fmla="*/ 26446 h 364609"/>
                <a:gd name="connsiteX10" fmla="*/ 195520 w 364538"/>
                <a:gd name="connsiteY10" fmla="*/ 95050 h 364609"/>
                <a:gd name="connsiteX11" fmla="*/ 364478 w 364538"/>
                <a:gd name="connsiteY11" fmla="*/ 74421 h 364609"/>
                <a:gd name="connsiteX12" fmla="*/ 364478 w 364538"/>
                <a:gd name="connsiteY12" fmla="*/ 87134 h 364609"/>
                <a:gd name="connsiteX13" fmla="*/ 163263 w 364538"/>
                <a:gd name="connsiteY13" fmla="*/ 111602 h 364609"/>
                <a:gd name="connsiteX14" fmla="*/ 117336 w 364538"/>
                <a:gd name="connsiteY14" fmla="*/ 70343 h 364609"/>
                <a:gd name="connsiteX15" fmla="*/ 117336 w 364538"/>
                <a:gd name="connsiteY15" fmla="*/ 82457 h 364609"/>
                <a:gd name="connsiteX16" fmla="*/ 163263 w 364538"/>
                <a:gd name="connsiteY16" fmla="*/ 123835 h 364609"/>
                <a:gd name="connsiteX17" fmla="*/ 364478 w 364538"/>
                <a:gd name="connsiteY17" fmla="*/ 99128 h 364609"/>
                <a:gd name="connsiteX18" fmla="*/ 364478 w 364538"/>
                <a:gd name="connsiteY18" fmla="*/ 110162 h 364609"/>
                <a:gd name="connsiteX19" fmla="*/ 147314 w 364538"/>
                <a:gd name="connsiteY19" fmla="*/ 137028 h 364609"/>
                <a:gd name="connsiteX20" fmla="*/ 101387 w 364538"/>
                <a:gd name="connsiteY20" fmla="*/ 95650 h 364609"/>
                <a:gd name="connsiteX21" fmla="*/ 101387 w 364538"/>
                <a:gd name="connsiteY21" fmla="*/ 107644 h 364609"/>
                <a:gd name="connsiteX22" fmla="*/ 147194 w 364538"/>
                <a:gd name="connsiteY22" fmla="*/ 148782 h 364609"/>
                <a:gd name="connsiteX23" fmla="*/ 128128 w 364538"/>
                <a:gd name="connsiteY23" fmla="*/ 150821 h 364609"/>
                <a:gd name="connsiteX24" fmla="*/ 128008 w 364538"/>
                <a:gd name="connsiteY24" fmla="*/ 150941 h 364609"/>
                <a:gd name="connsiteX25" fmla="*/ 82081 w 364538"/>
                <a:gd name="connsiteY25" fmla="*/ 109683 h 364609"/>
                <a:gd name="connsiteX26" fmla="*/ 82081 w 364538"/>
                <a:gd name="connsiteY26" fmla="*/ 129832 h 364609"/>
                <a:gd name="connsiteX27" fmla="*/ 100548 w 364538"/>
                <a:gd name="connsiteY27" fmla="*/ 146503 h 364609"/>
                <a:gd name="connsiteX28" fmla="*/ 100548 w 364538"/>
                <a:gd name="connsiteY28" fmla="*/ 239455 h 364609"/>
                <a:gd name="connsiteX29" fmla="*/ 149113 w 364538"/>
                <a:gd name="connsiteY29" fmla="*/ 280593 h 364609"/>
                <a:gd name="connsiteX30" fmla="*/ 129687 w 364538"/>
                <a:gd name="connsiteY30" fmla="*/ 282632 h 364609"/>
                <a:gd name="connsiteX31" fmla="*/ 129567 w 364538"/>
                <a:gd name="connsiteY31" fmla="*/ 282752 h 364609"/>
                <a:gd name="connsiteX32" fmla="*/ 83520 w 364538"/>
                <a:gd name="connsiteY32" fmla="*/ 241614 h 364609"/>
                <a:gd name="connsiteX33" fmla="*/ 83520 w 364538"/>
                <a:gd name="connsiteY33" fmla="*/ 277835 h 364609"/>
                <a:gd name="connsiteX34" fmla="*/ 129447 w 364538"/>
                <a:gd name="connsiteY34" fmla="*/ 319213 h 364609"/>
                <a:gd name="connsiteX35" fmla="*/ 129567 w 364538"/>
                <a:gd name="connsiteY35" fmla="*/ 318973 h 364609"/>
                <a:gd name="connsiteX36" fmla="*/ 364598 w 364538"/>
                <a:gd name="connsiteY36" fmla="*/ 290308 h 364609"/>
                <a:gd name="connsiteX37" fmla="*/ 364598 w 364538"/>
                <a:gd name="connsiteY37" fmla="*/ 310698 h 364609"/>
                <a:gd name="connsiteX38" fmla="*/ 111700 w 364538"/>
                <a:gd name="connsiteY38" fmla="*/ 341642 h 364609"/>
                <a:gd name="connsiteX39" fmla="*/ 52702 w 364538"/>
                <a:gd name="connsiteY39" fmla="*/ 288149 h 364609"/>
                <a:gd name="connsiteX40" fmla="*/ 52702 w 364538"/>
                <a:gd name="connsiteY40" fmla="*/ 332406 h 364609"/>
                <a:gd name="connsiteX41" fmla="*/ 88437 w 364538"/>
                <a:gd name="connsiteY41" fmla="*/ 364789 h 364609"/>
                <a:gd name="connsiteX42" fmla="*/ 899 w 364538"/>
                <a:gd name="connsiteY42" fmla="*/ 364789 h 364609"/>
                <a:gd name="connsiteX43" fmla="*/ 899 w 364538"/>
                <a:gd name="connsiteY43" fmla="*/ 900 h 364609"/>
                <a:gd name="connsiteX44" fmla="*/ 175014 w 364538"/>
                <a:gd name="connsiteY44" fmla="*/ 900 h 364609"/>
                <a:gd name="connsiteX45" fmla="*/ 133644 w 364538"/>
                <a:gd name="connsiteY45" fmla="*/ 47555 h 364609"/>
                <a:gd name="connsiteX46" fmla="*/ 179571 w 364538"/>
                <a:gd name="connsiteY46" fmla="*/ 88814 h 364609"/>
                <a:gd name="connsiteX47" fmla="*/ 286654 w 364538"/>
                <a:gd name="connsiteY47" fmla="*/ 15172 h 364609"/>
                <a:gd name="connsiteX48" fmla="*/ 364478 w 364538"/>
                <a:gd name="connsiteY48" fmla="*/ 33283 h 364609"/>
                <a:gd name="connsiteX49" fmla="*/ 146355 w 364538"/>
                <a:gd name="connsiteY49" fmla="*/ 280593 h 364609"/>
                <a:gd name="connsiteX50" fmla="*/ 146475 w 364538"/>
                <a:gd name="connsiteY50" fmla="*/ 280593 h 364609"/>
                <a:gd name="connsiteX51" fmla="*/ 146355 w 364538"/>
                <a:gd name="connsiteY51" fmla="*/ 280593 h 364609"/>
                <a:gd name="connsiteX52" fmla="*/ 201635 w 364538"/>
                <a:gd name="connsiteY52" fmla="*/ 162095 h 364609"/>
                <a:gd name="connsiteX53" fmla="*/ 170098 w 364538"/>
                <a:gd name="connsiteY53" fmla="*/ 165933 h 364609"/>
                <a:gd name="connsiteX54" fmla="*/ 170098 w 364538"/>
                <a:gd name="connsiteY54" fmla="*/ 265241 h 364609"/>
                <a:gd name="connsiteX55" fmla="*/ 201635 w 364538"/>
                <a:gd name="connsiteY55" fmla="*/ 293547 h 364609"/>
                <a:gd name="connsiteX56" fmla="*/ 201635 w 364538"/>
                <a:gd name="connsiteY56" fmla="*/ 162095 h 364609"/>
                <a:gd name="connsiteX57" fmla="*/ 256796 w 364538"/>
                <a:gd name="connsiteY57" fmla="*/ 155379 h 364609"/>
                <a:gd name="connsiteX58" fmla="*/ 225258 w 364538"/>
                <a:gd name="connsiteY58" fmla="*/ 159217 h 364609"/>
                <a:gd name="connsiteX59" fmla="*/ 225258 w 364538"/>
                <a:gd name="connsiteY59" fmla="*/ 258405 h 364609"/>
                <a:gd name="connsiteX60" fmla="*/ 256796 w 364538"/>
                <a:gd name="connsiteY60" fmla="*/ 286830 h 364609"/>
                <a:gd name="connsiteX61" fmla="*/ 256796 w 364538"/>
                <a:gd name="connsiteY61" fmla="*/ 155379 h 364609"/>
                <a:gd name="connsiteX62" fmla="*/ 311956 w 364538"/>
                <a:gd name="connsiteY62" fmla="*/ 148662 h 364609"/>
                <a:gd name="connsiteX63" fmla="*/ 280419 w 364538"/>
                <a:gd name="connsiteY63" fmla="*/ 152500 h 364609"/>
                <a:gd name="connsiteX64" fmla="*/ 280419 w 364538"/>
                <a:gd name="connsiteY64" fmla="*/ 251808 h 364609"/>
                <a:gd name="connsiteX65" fmla="*/ 311956 w 364538"/>
                <a:gd name="connsiteY65" fmla="*/ 280114 h 364609"/>
                <a:gd name="connsiteX66" fmla="*/ 311956 w 364538"/>
                <a:gd name="connsiteY66" fmla="*/ 148662 h 364609"/>
                <a:gd name="connsiteX67" fmla="*/ 335579 w 364538"/>
                <a:gd name="connsiteY67" fmla="*/ 145664 h 364609"/>
                <a:gd name="connsiteX68" fmla="*/ 335579 w 364538"/>
                <a:gd name="connsiteY68" fmla="*/ 244972 h 364609"/>
                <a:gd name="connsiteX69" fmla="*/ 364478 w 364538"/>
                <a:gd name="connsiteY69" fmla="*/ 270998 h 364609"/>
                <a:gd name="connsiteX70" fmla="*/ 364478 w 364538"/>
                <a:gd name="connsiteY70" fmla="*/ 142186 h 364609"/>
                <a:gd name="connsiteX71" fmla="*/ 335579 w 364538"/>
                <a:gd name="connsiteY71" fmla="*/ 145664 h 3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4538" h="364609">
                  <a:moveTo>
                    <a:pt x="226098" y="364669"/>
                  </a:moveTo>
                  <a:lnTo>
                    <a:pt x="364478" y="339243"/>
                  </a:lnTo>
                  <a:lnTo>
                    <a:pt x="364478" y="364669"/>
                  </a:lnTo>
                  <a:lnTo>
                    <a:pt x="226098" y="364669"/>
                  </a:lnTo>
                  <a:close/>
                  <a:moveTo>
                    <a:pt x="364478" y="900"/>
                  </a:moveTo>
                  <a:lnTo>
                    <a:pt x="330063" y="900"/>
                  </a:lnTo>
                  <a:lnTo>
                    <a:pt x="364478" y="31843"/>
                  </a:lnTo>
                  <a:lnTo>
                    <a:pt x="364478" y="900"/>
                  </a:lnTo>
                  <a:close/>
                  <a:moveTo>
                    <a:pt x="364478" y="41079"/>
                  </a:moveTo>
                  <a:cubicBezTo>
                    <a:pt x="345052" y="28965"/>
                    <a:pt x="321189" y="23208"/>
                    <a:pt x="295288" y="26446"/>
                  </a:cubicBezTo>
                  <a:cubicBezTo>
                    <a:pt x="253198" y="31603"/>
                    <a:pt x="216265" y="58589"/>
                    <a:pt x="195520" y="95050"/>
                  </a:cubicBezTo>
                  <a:lnTo>
                    <a:pt x="364478" y="74421"/>
                  </a:lnTo>
                  <a:lnTo>
                    <a:pt x="364478" y="87134"/>
                  </a:lnTo>
                  <a:lnTo>
                    <a:pt x="163263" y="111602"/>
                  </a:lnTo>
                  <a:lnTo>
                    <a:pt x="117336" y="70343"/>
                  </a:lnTo>
                  <a:lnTo>
                    <a:pt x="117336" y="82457"/>
                  </a:lnTo>
                  <a:lnTo>
                    <a:pt x="163263" y="123835"/>
                  </a:lnTo>
                  <a:lnTo>
                    <a:pt x="364478" y="99128"/>
                  </a:lnTo>
                  <a:lnTo>
                    <a:pt x="364478" y="110162"/>
                  </a:lnTo>
                  <a:lnTo>
                    <a:pt x="147314" y="137028"/>
                  </a:lnTo>
                  <a:lnTo>
                    <a:pt x="101387" y="95650"/>
                  </a:lnTo>
                  <a:lnTo>
                    <a:pt x="101387" y="107644"/>
                  </a:lnTo>
                  <a:lnTo>
                    <a:pt x="147194" y="148782"/>
                  </a:lnTo>
                  <a:lnTo>
                    <a:pt x="128128" y="150821"/>
                  </a:lnTo>
                  <a:lnTo>
                    <a:pt x="128008" y="150941"/>
                  </a:lnTo>
                  <a:lnTo>
                    <a:pt x="82081" y="109683"/>
                  </a:lnTo>
                  <a:lnTo>
                    <a:pt x="82081" y="129832"/>
                  </a:lnTo>
                  <a:lnTo>
                    <a:pt x="100548" y="146503"/>
                  </a:lnTo>
                  <a:lnTo>
                    <a:pt x="100548" y="239455"/>
                  </a:lnTo>
                  <a:lnTo>
                    <a:pt x="149113" y="280593"/>
                  </a:lnTo>
                  <a:lnTo>
                    <a:pt x="129687" y="282632"/>
                  </a:lnTo>
                  <a:lnTo>
                    <a:pt x="129567" y="282752"/>
                  </a:lnTo>
                  <a:lnTo>
                    <a:pt x="83520" y="241614"/>
                  </a:lnTo>
                  <a:lnTo>
                    <a:pt x="83520" y="277835"/>
                  </a:lnTo>
                  <a:lnTo>
                    <a:pt x="129447" y="319213"/>
                  </a:lnTo>
                  <a:lnTo>
                    <a:pt x="129567" y="318973"/>
                  </a:lnTo>
                  <a:lnTo>
                    <a:pt x="364598" y="290308"/>
                  </a:lnTo>
                  <a:lnTo>
                    <a:pt x="364598" y="310698"/>
                  </a:lnTo>
                  <a:lnTo>
                    <a:pt x="111700" y="341642"/>
                  </a:lnTo>
                  <a:lnTo>
                    <a:pt x="52702" y="288149"/>
                  </a:lnTo>
                  <a:lnTo>
                    <a:pt x="52702" y="332406"/>
                  </a:lnTo>
                  <a:lnTo>
                    <a:pt x="88437" y="364789"/>
                  </a:lnTo>
                  <a:lnTo>
                    <a:pt x="899" y="364789"/>
                  </a:lnTo>
                  <a:lnTo>
                    <a:pt x="899" y="900"/>
                  </a:lnTo>
                  <a:lnTo>
                    <a:pt x="175014" y="900"/>
                  </a:lnTo>
                  <a:cubicBezTo>
                    <a:pt x="158346" y="13373"/>
                    <a:pt x="144077" y="29325"/>
                    <a:pt x="133644" y="47555"/>
                  </a:cubicBezTo>
                  <a:lnTo>
                    <a:pt x="179571" y="88814"/>
                  </a:lnTo>
                  <a:cubicBezTo>
                    <a:pt x="201875" y="49594"/>
                    <a:pt x="241567" y="20569"/>
                    <a:pt x="286654" y="15172"/>
                  </a:cubicBezTo>
                  <a:cubicBezTo>
                    <a:pt x="316033" y="11574"/>
                    <a:pt x="343014" y="18650"/>
                    <a:pt x="364478" y="33283"/>
                  </a:cubicBezTo>
                  <a:moveTo>
                    <a:pt x="146355" y="280593"/>
                  </a:moveTo>
                  <a:lnTo>
                    <a:pt x="146475" y="280593"/>
                  </a:lnTo>
                  <a:lnTo>
                    <a:pt x="146355" y="280593"/>
                  </a:lnTo>
                  <a:close/>
                  <a:moveTo>
                    <a:pt x="201635" y="162095"/>
                  </a:moveTo>
                  <a:lnTo>
                    <a:pt x="170098" y="165933"/>
                  </a:lnTo>
                  <a:lnTo>
                    <a:pt x="170098" y="265241"/>
                  </a:lnTo>
                  <a:lnTo>
                    <a:pt x="201635" y="293547"/>
                  </a:lnTo>
                  <a:lnTo>
                    <a:pt x="201635" y="162095"/>
                  </a:lnTo>
                  <a:close/>
                  <a:moveTo>
                    <a:pt x="256796" y="155379"/>
                  </a:moveTo>
                  <a:lnTo>
                    <a:pt x="225258" y="159217"/>
                  </a:lnTo>
                  <a:lnTo>
                    <a:pt x="225258" y="258405"/>
                  </a:lnTo>
                  <a:lnTo>
                    <a:pt x="256796" y="286830"/>
                  </a:lnTo>
                  <a:lnTo>
                    <a:pt x="256796" y="155379"/>
                  </a:lnTo>
                  <a:close/>
                  <a:moveTo>
                    <a:pt x="311956" y="148662"/>
                  </a:moveTo>
                  <a:lnTo>
                    <a:pt x="280419" y="152500"/>
                  </a:lnTo>
                  <a:lnTo>
                    <a:pt x="280419" y="251808"/>
                  </a:lnTo>
                  <a:lnTo>
                    <a:pt x="311956" y="280114"/>
                  </a:lnTo>
                  <a:lnTo>
                    <a:pt x="311956" y="148662"/>
                  </a:lnTo>
                  <a:close/>
                  <a:moveTo>
                    <a:pt x="335579" y="145664"/>
                  </a:moveTo>
                  <a:lnTo>
                    <a:pt x="335579" y="244972"/>
                  </a:lnTo>
                  <a:lnTo>
                    <a:pt x="364478" y="270998"/>
                  </a:lnTo>
                  <a:lnTo>
                    <a:pt x="364478" y="142186"/>
                  </a:lnTo>
                  <a:lnTo>
                    <a:pt x="335579" y="145664"/>
                  </a:lnTo>
                  <a:close/>
                </a:path>
              </a:pathLst>
            </a:custGeom>
            <a:grpFill/>
            <a:ln w="9525" cap="flat">
              <a:noFill/>
              <a:prstDash val="solid"/>
              <a:miter/>
            </a:ln>
          </p:spPr>
          <p:txBody>
            <a:bodyPr rtlCol="0" anchor="ctr"/>
            <a:lstStyle/>
            <a:p>
              <a:endParaRPr lang="en-US" sz="1351" dirty="0"/>
            </a:p>
          </p:txBody>
        </p:sp>
        <p:sp>
          <p:nvSpPr>
            <p:cNvPr id="4" name="Freeform 3">
              <a:extLst>
                <a:ext uri="{FF2B5EF4-FFF2-40B4-BE49-F238E27FC236}">
                  <a16:creationId xmlns:a16="http://schemas.microsoft.com/office/drawing/2014/main" id="{6CD4878E-8DBA-934D-B758-402ED0D5BAD7}"/>
                </a:ext>
              </a:extLst>
            </p:cNvPr>
            <p:cNvSpPr/>
            <p:nvPr/>
          </p:nvSpPr>
          <p:spPr>
            <a:xfrm>
              <a:off x="4528371" y="2509363"/>
              <a:ext cx="151092" cy="367008"/>
            </a:xfrm>
            <a:custGeom>
              <a:avLst/>
              <a:gdLst>
                <a:gd name="connsiteX0" fmla="*/ 127049 w 151091"/>
                <a:gd name="connsiteY0" fmla="*/ 287550 h 367008"/>
                <a:gd name="connsiteX1" fmla="*/ 150312 w 151091"/>
                <a:gd name="connsiteY1" fmla="*/ 364789 h 367008"/>
                <a:gd name="connsiteX2" fmla="*/ 150312 w 151091"/>
                <a:gd name="connsiteY2" fmla="*/ 366469 h 367008"/>
                <a:gd name="connsiteX3" fmla="*/ 899 w 151091"/>
                <a:gd name="connsiteY3" fmla="*/ 366469 h 367008"/>
                <a:gd name="connsiteX4" fmla="*/ 899 w 151091"/>
                <a:gd name="connsiteY4" fmla="*/ 364789 h 367008"/>
                <a:gd name="connsiteX5" fmla="*/ 24163 w 151091"/>
                <a:gd name="connsiteY5" fmla="*/ 287550 h 367008"/>
                <a:gd name="connsiteX6" fmla="*/ 24163 w 151091"/>
                <a:gd name="connsiteY6" fmla="*/ 80298 h 367008"/>
                <a:gd name="connsiteX7" fmla="*/ 899 w 151091"/>
                <a:gd name="connsiteY7" fmla="*/ 2579 h 367008"/>
                <a:gd name="connsiteX8" fmla="*/ 899 w 151091"/>
                <a:gd name="connsiteY8" fmla="*/ 900 h 367008"/>
                <a:gd name="connsiteX9" fmla="*/ 150312 w 151091"/>
                <a:gd name="connsiteY9" fmla="*/ 900 h 367008"/>
                <a:gd name="connsiteX10" fmla="*/ 150312 w 151091"/>
                <a:gd name="connsiteY10" fmla="*/ 2579 h 367008"/>
                <a:gd name="connsiteX11" fmla="*/ 127049 w 151091"/>
                <a:gd name="connsiteY11" fmla="*/ 80298 h 367008"/>
                <a:gd name="connsiteX12" fmla="*/ 127049 w 151091"/>
                <a:gd name="connsiteY12" fmla="*/ 28755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91" h="367008">
                  <a:moveTo>
                    <a:pt x="127049" y="287550"/>
                  </a:moveTo>
                  <a:cubicBezTo>
                    <a:pt x="127049" y="316455"/>
                    <a:pt x="123212" y="347518"/>
                    <a:pt x="150312" y="364789"/>
                  </a:cubicBezTo>
                  <a:lnTo>
                    <a:pt x="150312" y="366469"/>
                  </a:lnTo>
                  <a:lnTo>
                    <a:pt x="899" y="366469"/>
                  </a:lnTo>
                  <a:lnTo>
                    <a:pt x="899" y="364789"/>
                  </a:lnTo>
                  <a:cubicBezTo>
                    <a:pt x="28120" y="347518"/>
                    <a:pt x="24163" y="316455"/>
                    <a:pt x="24163" y="287550"/>
                  </a:cubicBezTo>
                  <a:lnTo>
                    <a:pt x="24163" y="80298"/>
                  </a:lnTo>
                  <a:cubicBezTo>
                    <a:pt x="24163" y="51393"/>
                    <a:pt x="28000" y="19730"/>
                    <a:pt x="899" y="2579"/>
                  </a:cubicBezTo>
                  <a:lnTo>
                    <a:pt x="899" y="900"/>
                  </a:lnTo>
                  <a:lnTo>
                    <a:pt x="150312" y="900"/>
                  </a:lnTo>
                  <a:lnTo>
                    <a:pt x="150312" y="2579"/>
                  </a:lnTo>
                  <a:cubicBezTo>
                    <a:pt x="123092" y="19850"/>
                    <a:pt x="127049" y="51513"/>
                    <a:pt x="127049" y="80298"/>
                  </a:cubicBezTo>
                  <a:lnTo>
                    <a:pt x="127049" y="287550"/>
                  </a:lnTo>
                  <a:close/>
                </a:path>
              </a:pathLst>
            </a:custGeom>
            <a:grpFill/>
            <a:ln w="9525" cap="flat">
              <a:noFill/>
              <a:prstDash val="solid"/>
              <a:miter/>
            </a:ln>
          </p:spPr>
          <p:txBody>
            <a:bodyPr rtlCol="0" anchor="ctr"/>
            <a:lstStyle/>
            <a:p>
              <a:endParaRPr lang="en-US" sz="1351" dirty="0"/>
            </a:p>
          </p:txBody>
        </p:sp>
        <p:sp>
          <p:nvSpPr>
            <p:cNvPr id="5" name="Freeform 4">
              <a:extLst>
                <a:ext uri="{FF2B5EF4-FFF2-40B4-BE49-F238E27FC236}">
                  <a16:creationId xmlns:a16="http://schemas.microsoft.com/office/drawing/2014/main" id="{8B1CB26B-B7AA-DB45-8652-F1848D80EFBC}"/>
                </a:ext>
              </a:extLst>
            </p:cNvPr>
            <p:cNvSpPr/>
            <p:nvPr/>
          </p:nvSpPr>
          <p:spPr>
            <a:xfrm>
              <a:off x="4695651" y="2509363"/>
              <a:ext cx="395716" cy="367008"/>
            </a:xfrm>
            <a:custGeom>
              <a:avLst/>
              <a:gdLst>
                <a:gd name="connsiteX0" fmla="*/ 117935 w 395715"/>
                <a:gd name="connsiteY0" fmla="*/ 255886 h 367008"/>
                <a:gd name="connsiteX1" fmla="*/ 104625 w 395715"/>
                <a:gd name="connsiteY1" fmla="*/ 293667 h 367008"/>
                <a:gd name="connsiteX2" fmla="*/ 94672 w 395715"/>
                <a:gd name="connsiteY2" fmla="*/ 333606 h 367008"/>
                <a:gd name="connsiteX3" fmla="*/ 114698 w 395715"/>
                <a:gd name="connsiteY3" fmla="*/ 364670 h 367008"/>
                <a:gd name="connsiteX4" fmla="*/ 114698 w 395715"/>
                <a:gd name="connsiteY4" fmla="*/ 366349 h 367008"/>
                <a:gd name="connsiteX5" fmla="*/ 899 w 395715"/>
                <a:gd name="connsiteY5" fmla="*/ 366349 h 367008"/>
                <a:gd name="connsiteX6" fmla="*/ 899 w 395715"/>
                <a:gd name="connsiteY6" fmla="*/ 364670 h 367008"/>
                <a:gd name="connsiteX7" fmla="*/ 39272 w 395715"/>
                <a:gd name="connsiteY7" fmla="*/ 300743 h 367008"/>
                <a:gd name="connsiteX8" fmla="*/ 115777 w 395715"/>
                <a:gd name="connsiteY8" fmla="*/ 79219 h 367008"/>
                <a:gd name="connsiteX9" fmla="*/ 128008 w 395715"/>
                <a:gd name="connsiteY9" fmla="*/ 34842 h 367008"/>
                <a:gd name="connsiteX10" fmla="*/ 106903 w 395715"/>
                <a:gd name="connsiteY10" fmla="*/ 2579 h 367008"/>
                <a:gd name="connsiteX11" fmla="*/ 106903 w 395715"/>
                <a:gd name="connsiteY11" fmla="*/ 900 h 367008"/>
                <a:gd name="connsiteX12" fmla="*/ 242886 w 395715"/>
                <a:gd name="connsiteY12" fmla="*/ 900 h 367008"/>
                <a:gd name="connsiteX13" fmla="*/ 347810 w 395715"/>
                <a:gd name="connsiteY13" fmla="*/ 286950 h 367008"/>
                <a:gd name="connsiteX14" fmla="*/ 395536 w 395715"/>
                <a:gd name="connsiteY14" fmla="*/ 364670 h 367008"/>
                <a:gd name="connsiteX15" fmla="*/ 395536 w 395715"/>
                <a:gd name="connsiteY15" fmla="*/ 365749 h 367008"/>
                <a:gd name="connsiteX16" fmla="*/ 395536 w 395715"/>
                <a:gd name="connsiteY16" fmla="*/ 366349 h 367008"/>
                <a:gd name="connsiteX17" fmla="*/ 227896 w 395715"/>
                <a:gd name="connsiteY17" fmla="*/ 366349 h 367008"/>
                <a:gd name="connsiteX18" fmla="*/ 227896 w 395715"/>
                <a:gd name="connsiteY18" fmla="*/ 364670 h 367008"/>
                <a:gd name="connsiteX19" fmla="*/ 250680 w 395715"/>
                <a:gd name="connsiteY19" fmla="*/ 330847 h 367008"/>
                <a:gd name="connsiteX20" fmla="*/ 246243 w 395715"/>
                <a:gd name="connsiteY20" fmla="*/ 309738 h 367008"/>
                <a:gd name="connsiteX21" fmla="*/ 227896 w 395715"/>
                <a:gd name="connsiteY21" fmla="*/ 255886 h 367008"/>
                <a:gd name="connsiteX22" fmla="*/ 117935 w 395715"/>
                <a:gd name="connsiteY22" fmla="*/ 255886 h 367008"/>
                <a:gd name="connsiteX23" fmla="*/ 171297 w 395715"/>
                <a:gd name="connsiteY23" fmla="*/ 94810 h 367008"/>
                <a:gd name="connsiteX24" fmla="*/ 170697 w 395715"/>
                <a:gd name="connsiteY24" fmla="*/ 94810 h 367008"/>
                <a:gd name="connsiteX25" fmla="*/ 134004 w 395715"/>
                <a:gd name="connsiteY25" fmla="*/ 204193 h 367008"/>
                <a:gd name="connsiteX26" fmla="*/ 209550 w 395715"/>
                <a:gd name="connsiteY26" fmla="*/ 204193 h 367008"/>
                <a:gd name="connsiteX27" fmla="*/ 171297 w 395715"/>
                <a:gd name="connsiteY27" fmla="*/ 94810 h 3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5715" h="367008">
                  <a:moveTo>
                    <a:pt x="117935" y="255886"/>
                  </a:moveTo>
                  <a:lnTo>
                    <a:pt x="104625" y="293667"/>
                  </a:lnTo>
                  <a:cubicBezTo>
                    <a:pt x="100788" y="304821"/>
                    <a:pt x="94672" y="321972"/>
                    <a:pt x="94672" y="333606"/>
                  </a:cubicBezTo>
                  <a:cubicBezTo>
                    <a:pt x="94672" y="349198"/>
                    <a:pt x="104625" y="356394"/>
                    <a:pt x="114698" y="364670"/>
                  </a:cubicBezTo>
                  <a:lnTo>
                    <a:pt x="114698" y="366349"/>
                  </a:lnTo>
                  <a:lnTo>
                    <a:pt x="899" y="366349"/>
                  </a:lnTo>
                  <a:lnTo>
                    <a:pt x="899" y="364670"/>
                  </a:lnTo>
                  <a:cubicBezTo>
                    <a:pt x="22004" y="345240"/>
                    <a:pt x="29199" y="329168"/>
                    <a:pt x="39272" y="300743"/>
                  </a:cubicBezTo>
                  <a:lnTo>
                    <a:pt x="115777" y="79219"/>
                  </a:lnTo>
                  <a:cubicBezTo>
                    <a:pt x="119614" y="68064"/>
                    <a:pt x="128008" y="46476"/>
                    <a:pt x="128008" y="34842"/>
                  </a:cubicBezTo>
                  <a:cubicBezTo>
                    <a:pt x="128008" y="19850"/>
                    <a:pt x="118055" y="9895"/>
                    <a:pt x="106903" y="2579"/>
                  </a:cubicBezTo>
                  <a:lnTo>
                    <a:pt x="106903" y="900"/>
                  </a:lnTo>
                  <a:lnTo>
                    <a:pt x="242886" y="900"/>
                  </a:lnTo>
                  <a:lnTo>
                    <a:pt x="347810" y="286950"/>
                  </a:lnTo>
                  <a:cubicBezTo>
                    <a:pt x="361121" y="322452"/>
                    <a:pt x="363879" y="335285"/>
                    <a:pt x="395536" y="364670"/>
                  </a:cubicBezTo>
                  <a:lnTo>
                    <a:pt x="395536" y="365749"/>
                  </a:lnTo>
                  <a:lnTo>
                    <a:pt x="395536" y="366349"/>
                  </a:lnTo>
                  <a:lnTo>
                    <a:pt x="227896" y="366349"/>
                  </a:lnTo>
                  <a:lnTo>
                    <a:pt x="227896" y="364670"/>
                  </a:lnTo>
                  <a:cubicBezTo>
                    <a:pt x="240607" y="356394"/>
                    <a:pt x="250680" y="348598"/>
                    <a:pt x="250680" y="330847"/>
                  </a:cubicBezTo>
                  <a:cubicBezTo>
                    <a:pt x="250680" y="321372"/>
                    <a:pt x="249601" y="318614"/>
                    <a:pt x="246243" y="309738"/>
                  </a:cubicBezTo>
                  <a:lnTo>
                    <a:pt x="227896" y="255886"/>
                  </a:lnTo>
                  <a:lnTo>
                    <a:pt x="117935" y="255886"/>
                  </a:lnTo>
                  <a:close/>
                  <a:moveTo>
                    <a:pt x="171297" y="94810"/>
                  </a:moveTo>
                  <a:lnTo>
                    <a:pt x="170697" y="94810"/>
                  </a:lnTo>
                  <a:lnTo>
                    <a:pt x="134004" y="204193"/>
                  </a:lnTo>
                  <a:lnTo>
                    <a:pt x="209550" y="204193"/>
                  </a:lnTo>
                  <a:lnTo>
                    <a:pt x="171297" y="94810"/>
                  </a:lnTo>
                  <a:close/>
                </a:path>
              </a:pathLst>
            </a:custGeom>
            <a:grpFill/>
            <a:ln w="9525" cap="flat">
              <a:noFill/>
              <a:prstDash val="solid"/>
              <a:miter/>
            </a:ln>
          </p:spPr>
          <p:txBody>
            <a:bodyPr rtlCol="0" anchor="ctr"/>
            <a:lstStyle/>
            <a:p>
              <a:endParaRPr lang="en-US" sz="1351" dirty="0"/>
            </a:p>
          </p:txBody>
        </p:sp>
        <p:sp>
          <p:nvSpPr>
            <p:cNvPr id="7" name="Freeform 6">
              <a:extLst>
                <a:ext uri="{FF2B5EF4-FFF2-40B4-BE49-F238E27FC236}">
                  <a16:creationId xmlns:a16="http://schemas.microsoft.com/office/drawing/2014/main" id="{B3AC667A-D03C-974B-B8D7-EA984B5B584D}"/>
                </a:ext>
              </a:extLst>
            </p:cNvPr>
            <p:cNvSpPr/>
            <p:nvPr/>
          </p:nvSpPr>
          <p:spPr>
            <a:xfrm>
              <a:off x="5105157" y="2509363"/>
              <a:ext cx="369335" cy="377803"/>
            </a:xfrm>
            <a:custGeom>
              <a:avLst/>
              <a:gdLst>
                <a:gd name="connsiteX0" fmla="*/ 344812 w 369334"/>
                <a:gd name="connsiteY0" fmla="*/ 377983 h 377802"/>
                <a:gd name="connsiteX1" fmla="*/ 278140 w 369334"/>
                <a:gd name="connsiteY1" fmla="*/ 355794 h 377802"/>
                <a:gd name="connsiteX2" fmla="*/ 199237 w 369334"/>
                <a:gd name="connsiteY2" fmla="*/ 280833 h 377802"/>
                <a:gd name="connsiteX3" fmla="*/ 92633 w 369334"/>
                <a:gd name="connsiteY3" fmla="*/ 138708 h 377802"/>
                <a:gd name="connsiteX4" fmla="*/ 90955 w 369334"/>
                <a:gd name="connsiteY4" fmla="*/ 138708 h 377802"/>
                <a:gd name="connsiteX5" fmla="*/ 90955 w 369334"/>
                <a:gd name="connsiteY5" fmla="*/ 285271 h 377802"/>
                <a:gd name="connsiteX6" fmla="*/ 115417 w 369334"/>
                <a:gd name="connsiteY6" fmla="*/ 364670 h 377802"/>
                <a:gd name="connsiteX7" fmla="*/ 115417 w 369334"/>
                <a:gd name="connsiteY7" fmla="*/ 366349 h 377802"/>
                <a:gd name="connsiteX8" fmla="*/ 8214 w 369334"/>
                <a:gd name="connsiteY8" fmla="*/ 366349 h 377802"/>
                <a:gd name="connsiteX9" fmla="*/ 8214 w 369334"/>
                <a:gd name="connsiteY9" fmla="*/ 364670 h 377802"/>
                <a:gd name="connsiteX10" fmla="*/ 33156 w 369334"/>
                <a:gd name="connsiteY10" fmla="*/ 285271 h 377802"/>
                <a:gd name="connsiteX11" fmla="*/ 33156 w 369334"/>
                <a:gd name="connsiteY11" fmla="*/ 93611 h 377802"/>
                <a:gd name="connsiteX12" fmla="*/ 899 w 369334"/>
                <a:gd name="connsiteY12" fmla="*/ 2579 h 377802"/>
                <a:gd name="connsiteX13" fmla="*/ 899 w 369334"/>
                <a:gd name="connsiteY13" fmla="*/ 900 h 377802"/>
                <a:gd name="connsiteX14" fmla="*/ 116376 w 369334"/>
                <a:gd name="connsiteY14" fmla="*/ 900 h 377802"/>
                <a:gd name="connsiteX15" fmla="*/ 116376 w 369334"/>
                <a:gd name="connsiteY15" fmla="*/ 2579 h 377802"/>
                <a:gd name="connsiteX16" fmla="*/ 286894 w 369334"/>
                <a:gd name="connsiteY16" fmla="*/ 225902 h 377802"/>
                <a:gd name="connsiteX17" fmla="*/ 286894 w 369334"/>
                <a:gd name="connsiteY17" fmla="*/ 81977 h 377802"/>
                <a:gd name="connsiteX18" fmla="*/ 262432 w 369334"/>
                <a:gd name="connsiteY18" fmla="*/ 2579 h 377802"/>
                <a:gd name="connsiteX19" fmla="*/ 262432 w 369334"/>
                <a:gd name="connsiteY19" fmla="*/ 900 h 377802"/>
                <a:gd name="connsiteX20" fmla="*/ 369035 w 369334"/>
                <a:gd name="connsiteY20" fmla="*/ 900 h 377802"/>
                <a:gd name="connsiteX21" fmla="*/ 369035 w 369334"/>
                <a:gd name="connsiteY21" fmla="*/ 2579 h 377802"/>
                <a:gd name="connsiteX22" fmla="*/ 344573 w 369334"/>
                <a:gd name="connsiteY22" fmla="*/ 81977 h 377802"/>
                <a:gd name="connsiteX23" fmla="*/ 344573 w 369334"/>
                <a:gd name="connsiteY23" fmla="*/ 377983 h 3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9334" h="377802">
                  <a:moveTo>
                    <a:pt x="344812" y="377983"/>
                  </a:moveTo>
                  <a:cubicBezTo>
                    <a:pt x="325386" y="377983"/>
                    <a:pt x="294808" y="364070"/>
                    <a:pt x="278140" y="355794"/>
                  </a:cubicBezTo>
                  <a:cubicBezTo>
                    <a:pt x="237010" y="335285"/>
                    <a:pt x="225978" y="316335"/>
                    <a:pt x="199237" y="280833"/>
                  </a:cubicBezTo>
                  <a:lnTo>
                    <a:pt x="92633" y="138708"/>
                  </a:lnTo>
                  <a:lnTo>
                    <a:pt x="90955" y="138708"/>
                  </a:lnTo>
                  <a:lnTo>
                    <a:pt x="90955" y="285271"/>
                  </a:lnTo>
                  <a:cubicBezTo>
                    <a:pt x="90955" y="317534"/>
                    <a:pt x="91554" y="341881"/>
                    <a:pt x="115417" y="364670"/>
                  </a:cubicBezTo>
                  <a:lnTo>
                    <a:pt x="115417" y="366349"/>
                  </a:lnTo>
                  <a:lnTo>
                    <a:pt x="8214" y="366349"/>
                  </a:lnTo>
                  <a:lnTo>
                    <a:pt x="8214" y="364670"/>
                  </a:lnTo>
                  <a:cubicBezTo>
                    <a:pt x="32676" y="341881"/>
                    <a:pt x="33156" y="317414"/>
                    <a:pt x="33156" y="285271"/>
                  </a:cubicBezTo>
                  <a:lnTo>
                    <a:pt x="33156" y="93611"/>
                  </a:lnTo>
                  <a:cubicBezTo>
                    <a:pt x="33156" y="50913"/>
                    <a:pt x="30878" y="35801"/>
                    <a:pt x="899" y="2579"/>
                  </a:cubicBezTo>
                  <a:lnTo>
                    <a:pt x="899" y="900"/>
                  </a:lnTo>
                  <a:lnTo>
                    <a:pt x="116376" y="900"/>
                  </a:lnTo>
                  <a:lnTo>
                    <a:pt x="116376" y="2579"/>
                  </a:lnTo>
                  <a:lnTo>
                    <a:pt x="286894" y="225902"/>
                  </a:lnTo>
                  <a:lnTo>
                    <a:pt x="286894" y="81977"/>
                  </a:lnTo>
                  <a:cubicBezTo>
                    <a:pt x="286894" y="49714"/>
                    <a:pt x="286294" y="25367"/>
                    <a:pt x="262432" y="2579"/>
                  </a:cubicBezTo>
                  <a:lnTo>
                    <a:pt x="262432" y="900"/>
                  </a:lnTo>
                  <a:lnTo>
                    <a:pt x="369035" y="900"/>
                  </a:lnTo>
                  <a:lnTo>
                    <a:pt x="369035" y="2579"/>
                  </a:lnTo>
                  <a:cubicBezTo>
                    <a:pt x="345172" y="25367"/>
                    <a:pt x="344573" y="49834"/>
                    <a:pt x="344573" y="81977"/>
                  </a:cubicBezTo>
                  <a:lnTo>
                    <a:pt x="344573" y="377983"/>
                  </a:lnTo>
                  <a:close/>
                </a:path>
              </a:pathLst>
            </a:custGeom>
            <a:grpFill/>
            <a:ln w="9525" cap="flat">
              <a:noFill/>
              <a:prstDash val="solid"/>
              <a:miter/>
            </a:ln>
          </p:spPr>
          <p:txBody>
            <a:bodyPr rtlCol="0" anchor="ctr"/>
            <a:lstStyle/>
            <a:p>
              <a:endParaRPr lang="en-US" sz="1351" dirty="0"/>
            </a:p>
          </p:txBody>
        </p:sp>
        <p:sp>
          <p:nvSpPr>
            <p:cNvPr id="8" name="Freeform 7">
              <a:extLst>
                <a:ext uri="{FF2B5EF4-FFF2-40B4-BE49-F238E27FC236}">
                  <a16:creationId xmlns:a16="http://schemas.microsoft.com/office/drawing/2014/main" id="{8508B701-EFA7-A34C-B7A6-967F38248B97}"/>
                </a:ext>
              </a:extLst>
            </p:cNvPr>
            <p:cNvSpPr/>
            <p:nvPr/>
          </p:nvSpPr>
          <p:spPr>
            <a:xfrm>
              <a:off x="5477970" y="2500487"/>
              <a:ext cx="279399" cy="382600"/>
            </a:xfrm>
            <a:custGeom>
              <a:avLst/>
              <a:gdLst>
                <a:gd name="connsiteX0" fmla="*/ 899 w 279399"/>
                <a:gd name="connsiteY0" fmla="*/ 282512 h 382600"/>
                <a:gd name="connsiteX1" fmla="*/ 117456 w 279399"/>
                <a:gd name="connsiteY1" fmla="*/ 325810 h 382600"/>
                <a:gd name="connsiteX2" fmla="*/ 176333 w 279399"/>
                <a:gd name="connsiteY2" fmla="*/ 286350 h 382600"/>
                <a:gd name="connsiteX3" fmla="*/ 7015 w 279399"/>
                <a:gd name="connsiteY3" fmla="*/ 108124 h 382600"/>
                <a:gd name="connsiteX4" fmla="*/ 48145 w 279399"/>
                <a:gd name="connsiteY4" fmla="*/ 27526 h 382600"/>
                <a:gd name="connsiteX5" fmla="*/ 144796 w 279399"/>
                <a:gd name="connsiteY5" fmla="*/ 900 h 382600"/>
                <a:gd name="connsiteX6" fmla="*/ 238089 w 279399"/>
                <a:gd name="connsiteY6" fmla="*/ 17571 h 382600"/>
                <a:gd name="connsiteX7" fmla="*/ 238089 w 279399"/>
                <a:gd name="connsiteY7" fmla="*/ 82577 h 382600"/>
                <a:gd name="connsiteX8" fmla="*/ 159785 w 279399"/>
                <a:gd name="connsiteY8" fmla="*/ 56431 h 382600"/>
                <a:gd name="connsiteX9" fmla="*/ 111460 w 279399"/>
                <a:gd name="connsiteY9" fmla="*/ 91932 h 382600"/>
                <a:gd name="connsiteX10" fmla="*/ 164222 w 279399"/>
                <a:gd name="connsiteY10" fmla="*/ 137988 h 382600"/>
                <a:gd name="connsiteX11" fmla="*/ 238089 w 279399"/>
                <a:gd name="connsiteY11" fmla="*/ 179606 h 382600"/>
                <a:gd name="connsiteX12" fmla="*/ 279220 w 279399"/>
                <a:gd name="connsiteY12" fmla="*/ 263442 h 382600"/>
                <a:gd name="connsiteX13" fmla="*/ 234851 w 279399"/>
                <a:gd name="connsiteY13" fmla="*/ 353395 h 382600"/>
                <a:gd name="connsiteX14" fmla="*/ 127169 w 279399"/>
                <a:gd name="connsiteY14" fmla="*/ 382300 h 382600"/>
                <a:gd name="connsiteX15" fmla="*/ 19486 w 279399"/>
                <a:gd name="connsiteY15" fmla="*/ 362271 h 382600"/>
                <a:gd name="connsiteX16" fmla="*/ 899 w 279399"/>
                <a:gd name="connsiteY16" fmla="*/ 282512 h 3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9" h="382600">
                  <a:moveTo>
                    <a:pt x="899" y="282512"/>
                  </a:moveTo>
                  <a:cubicBezTo>
                    <a:pt x="31957" y="308059"/>
                    <a:pt x="77524" y="325810"/>
                    <a:pt x="117456" y="325810"/>
                  </a:cubicBezTo>
                  <a:cubicBezTo>
                    <a:pt x="142398" y="325810"/>
                    <a:pt x="176333" y="317534"/>
                    <a:pt x="176333" y="286350"/>
                  </a:cubicBezTo>
                  <a:cubicBezTo>
                    <a:pt x="176333" y="218586"/>
                    <a:pt x="7015" y="232499"/>
                    <a:pt x="7015" y="108124"/>
                  </a:cubicBezTo>
                  <a:cubicBezTo>
                    <a:pt x="7015" y="76460"/>
                    <a:pt x="22604" y="45876"/>
                    <a:pt x="48145" y="27526"/>
                  </a:cubicBezTo>
                  <a:cubicBezTo>
                    <a:pt x="76445" y="7496"/>
                    <a:pt x="110861" y="900"/>
                    <a:pt x="144796" y="900"/>
                  </a:cubicBezTo>
                  <a:cubicBezTo>
                    <a:pt x="175854" y="900"/>
                    <a:pt x="209190" y="6417"/>
                    <a:pt x="238089" y="17571"/>
                  </a:cubicBezTo>
                  <a:lnTo>
                    <a:pt x="238089" y="82577"/>
                  </a:lnTo>
                  <a:cubicBezTo>
                    <a:pt x="214826" y="67585"/>
                    <a:pt x="187605" y="56431"/>
                    <a:pt x="159785" y="56431"/>
                  </a:cubicBezTo>
                  <a:cubicBezTo>
                    <a:pt x="138081" y="56431"/>
                    <a:pt x="111460" y="65906"/>
                    <a:pt x="111460" y="91932"/>
                  </a:cubicBezTo>
                  <a:cubicBezTo>
                    <a:pt x="111460" y="118558"/>
                    <a:pt x="143717" y="129113"/>
                    <a:pt x="164222" y="137988"/>
                  </a:cubicBezTo>
                  <a:cubicBezTo>
                    <a:pt x="190843" y="149622"/>
                    <a:pt x="215905" y="160176"/>
                    <a:pt x="238089" y="179606"/>
                  </a:cubicBezTo>
                  <a:cubicBezTo>
                    <a:pt x="264710" y="202874"/>
                    <a:pt x="279220" y="227941"/>
                    <a:pt x="279220" y="263442"/>
                  </a:cubicBezTo>
                  <a:cubicBezTo>
                    <a:pt x="279220" y="299544"/>
                    <a:pt x="264230" y="331807"/>
                    <a:pt x="234851" y="353395"/>
                  </a:cubicBezTo>
                  <a:cubicBezTo>
                    <a:pt x="202115" y="377263"/>
                    <a:pt x="166500" y="382300"/>
                    <a:pt x="127169" y="382300"/>
                  </a:cubicBezTo>
                  <a:cubicBezTo>
                    <a:pt x="90475" y="382300"/>
                    <a:pt x="53901" y="375584"/>
                    <a:pt x="19486" y="362271"/>
                  </a:cubicBezTo>
                  <a:lnTo>
                    <a:pt x="899" y="282512"/>
                  </a:lnTo>
                  <a:close/>
                </a:path>
              </a:pathLst>
            </a:custGeom>
            <a:grpFill/>
            <a:ln w="9525" cap="flat">
              <a:noFill/>
              <a:prstDash val="solid"/>
              <a:miter/>
            </a:ln>
          </p:spPr>
          <p:txBody>
            <a:bodyPr rtlCol="0" anchor="ctr"/>
            <a:lstStyle/>
            <a:p>
              <a:endParaRPr lang="en-US" sz="1351" dirty="0"/>
            </a:p>
          </p:txBody>
        </p:sp>
      </p:grpSp>
      <p:sp>
        <p:nvSpPr>
          <p:cNvPr id="6" name="Footer Placeholder 5">
            <a:extLst>
              <a:ext uri="{FF2B5EF4-FFF2-40B4-BE49-F238E27FC236}">
                <a16:creationId xmlns:a16="http://schemas.microsoft.com/office/drawing/2014/main" id="{54009225-2A32-F74A-B482-3150E1C3D1AC}"/>
              </a:ext>
            </a:extLst>
          </p:cNvPr>
          <p:cNvSpPr>
            <a:spLocks noGrp="1"/>
          </p:cNvSpPr>
          <p:nvPr>
            <p:ph type="ftr" sz="quarter" idx="3"/>
          </p:nvPr>
        </p:nvSpPr>
        <p:spPr>
          <a:xfrm>
            <a:off x="184102" y="4684004"/>
            <a:ext cx="3086100" cy="274637"/>
          </a:xfrm>
          <a:prstGeom prst="rect">
            <a:avLst/>
          </a:prstGeom>
        </p:spPr>
        <p:txBody>
          <a:bodyPr vert="horz" lIns="91440" tIns="45720" rIns="91440" bIns="45720" rtlCol="0" anchor="ctr"/>
          <a:lstStyle>
            <a:lvl1pPr algn="l">
              <a:defRPr sz="1000" b="0" i="0">
                <a:solidFill>
                  <a:schemeClr val="tx1"/>
                </a:solidFill>
                <a:latin typeface="Roboto Light" panose="02000000000000000000" pitchFamily="2" charset="0"/>
                <a:ea typeface="Roboto Light" panose="02000000000000000000" pitchFamily="2" charset="0"/>
              </a:defRPr>
            </a:lvl1pPr>
          </a:lstStyle>
          <a:p>
            <a:endParaRPr lang="en-US" dirty="0"/>
          </a:p>
        </p:txBody>
      </p:sp>
    </p:spTree>
    <p:extLst>
      <p:ext uri="{BB962C8B-B14F-4D97-AF65-F5344CB8AC3E}">
        <p14:creationId xmlns:p14="http://schemas.microsoft.com/office/powerpoint/2010/main" val="510649630"/>
      </p:ext>
    </p:extLst>
  </p:cSld>
  <p:clrMap bg1="dk1" tx1="lt1" bg2="dk2" tx2="lt2" accent1="accent1" accent2="accent2" accent3="accent3" accent4="accent4" accent5="accent5" accent6="accent6" hlink="hlink" folHlink="folHlink"/>
  <p:sldLayoutIdLst>
    <p:sldLayoutId id="2147483680" r:id="rId1"/>
    <p:sldLayoutId id="2147483757" r:id="rId2"/>
    <p:sldLayoutId id="2147483683" r:id="rId3"/>
    <p:sldLayoutId id="2147483698" r:id="rId4"/>
    <p:sldLayoutId id="2147483684" r:id="rId5"/>
    <p:sldLayoutId id="2147483685" r:id="rId6"/>
    <p:sldLayoutId id="2147483687" r:id="rId7"/>
    <p:sldLayoutId id="2147483702" r:id="rId8"/>
    <p:sldLayoutId id="2147483688" r:id="rId9"/>
    <p:sldLayoutId id="2147483690" r:id="rId10"/>
    <p:sldLayoutId id="2147483689" r:id="rId11"/>
    <p:sldLayoutId id="2147483696" r:id="rId12"/>
    <p:sldLayoutId id="2147483758" r:id="rId13"/>
    <p:sldLayoutId id="2147483691" r:id="rId14"/>
    <p:sldLayoutId id="2147483760" r:id="rId15"/>
    <p:sldLayoutId id="2147483771" r:id="rId16"/>
    <p:sldLayoutId id="2147483761" r:id="rId17"/>
    <p:sldLayoutId id="2147483772" r:id="rId18"/>
    <p:sldLayoutId id="2147483694" r:id="rId19"/>
    <p:sldLayoutId id="2147483773" r:id="rId20"/>
    <p:sldLayoutId id="2147483703" r:id="rId21"/>
    <p:sldLayoutId id="2147483774" r:id="rId22"/>
    <p:sldLayoutId id="2147483709" r:id="rId23"/>
    <p:sldLayoutId id="2147483712" r:id="rId24"/>
    <p:sldLayoutId id="2147483707" r:id="rId25"/>
    <p:sldLayoutId id="2147483705" r:id="rId26"/>
    <p:sldLayoutId id="2147483708" r:id="rId27"/>
    <p:sldLayoutId id="2147483706" r:id="rId28"/>
    <p:sldLayoutId id="2147483768" r:id="rId29"/>
    <p:sldLayoutId id="2147483713" r:id="rId30"/>
    <p:sldLayoutId id="2147483770" r:id="rId31"/>
    <p:sldLayoutId id="2147483716" r:id="rId32"/>
    <p:sldLayoutId id="2147483714" r:id="rId33"/>
    <p:sldLayoutId id="2147483767" r:id="rId34"/>
    <p:sldLayoutId id="2147483715" r:id="rId35"/>
    <p:sldLayoutId id="2147483769" r:id="rId36"/>
    <p:sldLayoutId id="2147483783" r:id="rId37"/>
    <p:sldLayoutId id="2147483784" r:id="rId38"/>
    <p:sldLayoutId id="2147483775" r:id="rId39"/>
    <p:sldLayoutId id="2147483765" r:id="rId40"/>
    <p:sldLayoutId id="2147483779" r:id="rId41"/>
    <p:sldLayoutId id="2147483766" r:id="rId42"/>
    <p:sldLayoutId id="2147483780" r:id="rId43"/>
    <p:sldLayoutId id="2147483776" r:id="rId44"/>
    <p:sldLayoutId id="2147483777" r:id="rId45"/>
    <p:sldLayoutId id="2147483778" r:id="rId46"/>
    <p:sldLayoutId id="2147483781" r:id="rId47"/>
    <p:sldLayoutId id="2147483782" r:id="rId48"/>
    <p:sldLayoutId id="2147483711" r:id="rId49"/>
    <p:sldLayoutId id="2147483722" r:id="rId50"/>
    <p:sldLayoutId id="2147483723" r:id="rId51"/>
    <p:sldLayoutId id="2147483762" r:id="rId52"/>
    <p:sldLayoutId id="2147483763" r:id="rId53"/>
  </p:sldLayoutIdLst>
  <p:txStyles>
    <p:titleStyle>
      <a:lvl1pPr algn="l" defTabSz="914377" rtl="0" eaLnBrk="1" latinLnBrk="0" hangingPunct="1">
        <a:lnSpc>
          <a:spcPct val="90000"/>
        </a:lnSpc>
        <a:spcBef>
          <a:spcPct val="0"/>
        </a:spcBef>
        <a:buNone/>
        <a:defRPr sz="24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p:titleStyle>
    <p:bodyStyle>
      <a:lvl1pPr marL="0" indent="0" algn="l" defTabSz="228594" rtl="0" eaLnBrk="1" latinLnBrk="0" hangingPunct="1">
        <a:lnSpc>
          <a:spcPct val="100000"/>
        </a:lnSpc>
        <a:spcBef>
          <a:spcPts val="1000"/>
        </a:spcBef>
        <a:buFont typeface="Arial" panose="020B0604020202020204" pitchFamily="34" charset="0"/>
        <a:buNone/>
        <a:tabLst>
          <a:tab pos="0" algn="l"/>
        </a:tabLst>
        <a:defRPr sz="1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628639" indent="-171450" algn="l" defTabSz="457189" rtl="0" eaLnBrk="1" latinLnBrk="0" hangingPunct="1">
        <a:lnSpc>
          <a:spcPct val="90000"/>
        </a:lnSpc>
        <a:spcBef>
          <a:spcPts val="500"/>
        </a:spcBef>
        <a:buFont typeface="Arial" panose="020B0604020202020204" pitchFamily="34" charset="0"/>
        <a:buChar char="•"/>
        <a:defRPr sz="1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85827" indent="-171450" algn="l" defTabSz="228594" rtl="0" eaLnBrk="1" latinLnBrk="0" hangingPunct="1">
        <a:lnSpc>
          <a:spcPct val="100000"/>
        </a:lnSpc>
        <a:spcBef>
          <a:spcPts val="500"/>
        </a:spcBef>
        <a:buFont typeface="Arial" panose="020B0604020202020204" pitchFamily="34" charset="0"/>
        <a:buChar char="•"/>
        <a:tabLst>
          <a:tab pos="0" algn="l"/>
        </a:tabLst>
        <a:defRPr sz="1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543016" indent="-171450" algn="l" defTabSz="228594" rtl="0" eaLnBrk="1" latinLnBrk="0" hangingPunct="1">
        <a:lnSpc>
          <a:spcPct val="100000"/>
        </a:lnSpc>
        <a:spcBef>
          <a:spcPts val="500"/>
        </a:spcBef>
        <a:buFont typeface="Arial" panose="020B0604020202020204" pitchFamily="34" charset="0"/>
        <a:buChar char="•"/>
        <a:tabLst>
          <a:tab pos="0" algn="l"/>
        </a:tabLst>
        <a:defRPr sz="1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828754" indent="0" algn="l" defTabSz="228594" rtl="0" eaLnBrk="1" latinLnBrk="0" hangingPunct="1">
        <a:lnSpc>
          <a:spcPct val="100000"/>
        </a:lnSpc>
        <a:spcBef>
          <a:spcPts val="500"/>
        </a:spcBef>
        <a:buFont typeface="Arial" panose="020B0604020202020204" pitchFamily="34" charset="0"/>
        <a:buNone/>
        <a:tabLst>
          <a:tab pos="0" algn="l"/>
        </a:tabLst>
        <a:defRPr sz="1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fireeye/Mandiant-Azure-AD-Investigator" TargetMode="External"/><Relationship Id="rId2" Type="http://schemas.openxmlformats.org/officeDocument/2006/relationships/hyperlink" Target="https://www.crowdstrike.com/blog/crowdstrike-launches-free-tool-to-identify-and-help-mitigate-risks-in-azure-active-directory/" TargetMode="External"/><Relationship Id="rId1" Type="http://schemas.openxmlformats.org/officeDocument/2006/relationships/slideLayout" Target="../slideLayouts/slideLayout14.xml"/><Relationship Id="rId4" Type="http://schemas.openxmlformats.org/officeDocument/2006/relationships/hyperlink" Target="https://siriux.tech/"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linkedin.com/IN/AARONRTURNE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hyperlink" Target="https://medium.com/mitre-attack/identifying-unc2452-related-techniques-9f7b6c7f371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7C7D2C-00F5-D142-8280-CCDDB906A786}"/>
              </a:ext>
            </a:extLst>
          </p:cNvPr>
          <p:cNvSpPr>
            <a:spLocks noGrp="1"/>
          </p:cNvSpPr>
          <p:nvPr>
            <p:ph type="body" sz="quarter" idx="13"/>
          </p:nvPr>
        </p:nvSpPr>
        <p:spPr/>
        <p:txBody>
          <a:bodyPr/>
          <a:lstStyle/>
          <a:p>
            <a:r>
              <a:rPr lang="en-US" dirty="0"/>
              <a:t>Dark Halo</a:t>
            </a:r>
          </a:p>
        </p:txBody>
      </p:sp>
      <p:sp>
        <p:nvSpPr>
          <p:cNvPr id="3" name="Text Placeholder 2">
            <a:extLst>
              <a:ext uri="{FF2B5EF4-FFF2-40B4-BE49-F238E27FC236}">
                <a16:creationId xmlns:a16="http://schemas.microsoft.com/office/drawing/2014/main" id="{ED4D1D8E-1453-7B46-8D76-F847A1DB7EE8}"/>
              </a:ext>
            </a:extLst>
          </p:cNvPr>
          <p:cNvSpPr>
            <a:spLocks noGrp="1"/>
          </p:cNvSpPr>
          <p:nvPr>
            <p:ph type="body" sz="quarter" idx="14"/>
          </p:nvPr>
        </p:nvSpPr>
        <p:spPr/>
        <p:txBody>
          <a:bodyPr/>
          <a:lstStyle/>
          <a:p>
            <a:r>
              <a:rPr lang="en-US" dirty="0"/>
              <a:t>How a new class of cloud cyber attack is reshaping security</a:t>
            </a:r>
          </a:p>
        </p:txBody>
      </p:sp>
      <p:sp>
        <p:nvSpPr>
          <p:cNvPr id="5" name="Text Placeholder 4">
            <a:extLst>
              <a:ext uri="{FF2B5EF4-FFF2-40B4-BE49-F238E27FC236}">
                <a16:creationId xmlns:a16="http://schemas.microsoft.com/office/drawing/2014/main" id="{7E7CBD89-F081-4E48-8BF6-5683F855DAD5}"/>
              </a:ext>
            </a:extLst>
          </p:cNvPr>
          <p:cNvSpPr>
            <a:spLocks noGrp="1"/>
          </p:cNvSpPr>
          <p:nvPr>
            <p:ph type="body" sz="quarter" idx="17"/>
          </p:nvPr>
        </p:nvSpPr>
        <p:spPr/>
        <p:txBody>
          <a:bodyPr/>
          <a:lstStyle/>
          <a:p>
            <a:r>
              <a:rPr lang="en-US" dirty="0"/>
              <a:t>Founder &amp; CEO - Siriux</a:t>
            </a:r>
          </a:p>
        </p:txBody>
      </p:sp>
      <p:sp>
        <p:nvSpPr>
          <p:cNvPr id="6" name="Text Placeholder 5">
            <a:extLst>
              <a:ext uri="{FF2B5EF4-FFF2-40B4-BE49-F238E27FC236}">
                <a16:creationId xmlns:a16="http://schemas.microsoft.com/office/drawing/2014/main" id="{3B4D3662-16B0-0E44-B24D-B6C4BFC7AA6C}"/>
              </a:ext>
            </a:extLst>
          </p:cNvPr>
          <p:cNvSpPr>
            <a:spLocks noGrp="1"/>
          </p:cNvSpPr>
          <p:nvPr>
            <p:ph type="body" sz="quarter" idx="18"/>
          </p:nvPr>
        </p:nvSpPr>
        <p:spPr/>
        <p:txBody>
          <a:bodyPr/>
          <a:lstStyle/>
          <a:p>
            <a:r>
              <a:rPr lang="en-US" dirty="0"/>
              <a:t>Aaron Turner</a:t>
            </a:r>
          </a:p>
        </p:txBody>
      </p:sp>
      <p:pic>
        <p:nvPicPr>
          <p:cNvPr id="11" name="Picture Placeholder 10" descr="A person standing in front of a body of water&#10;&#10;Description automatically generated">
            <a:extLst>
              <a:ext uri="{FF2B5EF4-FFF2-40B4-BE49-F238E27FC236}">
                <a16:creationId xmlns:a16="http://schemas.microsoft.com/office/drawing/2014/main" id="{41EC5B8C-58B5-4E9F-BE8C-D54017DA4F2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pic>
        <p:nvPicPr>
          <p:cNvPr id="8" name="Picture 7" descr="A picture containing application&#10;&#10;Description automatically generated">
            <a:extLst>
              <a:ext uri="{FF2B5EF4-FFF2-40B4-BE49-F238E27FC236}">
                <a16:creationId xmlns:a16="http://schemas.microsoft.com/office/drawing/2014/main" id="{90887416-35A8-4930-BC69-71B157DE0E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0232" y="87664"/>
            <a:ext cx="3843536" cy="1752604"/>
          </a:xfrm>
          <a:prstGeom prst="rect">
            <a:avLst/>
          </a:prstGeom>
        </p:spPr>
      </p:pic>
    </p:spTree>
    <p:extLst>
      <p:ext uri="{BB962C8B-B14F-4D97-AF65-F5344CB8AC3E}">
        <p14:creationId xmlns:p14="http://schemas.microsoft.com/office/powerpoint/2010/main" val="2938326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99609-715A-674F-8C21-6DB9DD9F0856}"/>
              </a:ext>
            </a:extLst>
          </p:cNvPr>
          <p:cNvSpPr>
            <a:spLocks noGrp="1"/>
          </p:cNvSpPr>
          <p:nvPr>
            <p:ph type="body" sz="quarter" idx="13"/>
          </p:nvPr>
        </p:nvSpPr>
        <p:spPr/>
        <p:txBody>
          <a:bodyPr/>
          <a:lstStyle/>
          <a:p>
            <a:r>
              <a:rPr lang="en-US" dirty="0"/>
              <a:t>What we’ve learned</a:t>
            </a:r>
          </a:p>
        </p:txBody>
      </p:sp>
      <p:pic>
        <p:nvPicPr>
          <p:cNvPr id="6" name="Picture 5">
            <a:extLst>
              <a:ext uri="{FF2B5EF4-FFF2-40B4-BE49-F238E27FC236}">
                <a16:creationId xmlns:a16="http://schemas.microsoft.com/office/drawing/2014/main" id="{2C369D9C-45C0-4451-AD1B-D6BA6DF799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17" t="8173" r="4715" b="29310"/>
          <a:stretch/>
        </p:blipFill>
        <p:spPr>
          <a:xfrm>
            <a:off x="6080110" y="390028"/>
            <a:ext cx="2873209" cy="3827508"/>
          </a:xfrm>
          <a:prstGeom prst="rect">
            <a:avLst/>
          </a:prstGeom>
        </p:spPr>
      </p:pic>
      <p:sp>
        <p:nvSpPr>
          <p:cNvPr id="7" name="Text Placeholder 2">
            <a:extLst>
              <a:ext uri="{FF2B5EF4-FFF2-40B4-BE49-F238E27FC236}">
                <a16:creationId xmlns:a16="http://schemas.microsoft.com/office/drawing/2014/main" id="{6EA81D1C-F205-4050-84DD-33A7F9AA4461}"/>
              </a:ext>
            </a:extLst>
          </p:cNvPr>
          <p:cNvSpPr>
            <a:spLocks noGrp="1"/>
          </p:cNvSpPr>
          <p:nvPr>
            <p:ph type="body" sz="quarter" idx="15"/>
          </p:nvPr>
        </p:nvSpPr>
        <p:spPr>
          <a:xfrm>
            <a:off x="457202" y="974726"/>
            <a:ext cx="5536236" cy="3551879"/>
          </a:xfrm>
        </p:spPr>
        <p:txBody>
          <a:bodyPr>
            <a:normAutofit/>
          </a:bodyPr>
          <a:lstStyle/>
          <a:p>
            <a:pPr marL="285750" indent="-285750">
              <a:buFont typeface="Arial" panose="020B0604020202020204" pitchFamily="34" charset="0"/>
              <a:buChar char="•"/>
            </a:pPr>
            <a:r>
              <a:rPr lang="en-US" dirty="0"/>
              <a:t>Siriux has helped dozens of organizations respond to nation/state attacks against their M365 tenants</a:t>
            </a:r>
          </a:p>
          <a:p>
            <a:pPr marL="285750" indent="-285750">
              <a:buFont typeface="Arial" panose="020B0604020202020204" pitchFamily="34" charset="0"/>
              <a:buChar char="•"/>
            </a:pPr>
            <a:r>
              <a:rPr lang="en-US" dirty="0"/>
              <a:t>The adversaries range from persistent and sophisticated to copycats</a:t>
            </a:r>
          </a:p>
          <a:p>
            <a:pPr marL="285750" indent="-285750">
              <a:buFont typeface="Arial" panose="020B0604020202020204" pitchFamily="34" charset="0"/>
              <a:buChar char="•"/>
            </a:pPr>
            <a:r>
              <a:rPr lang="en-US" dirty="0"/>
              <a:t>The Dark Halo style attacks of penetrating M365 tenants and persisting have proliferated</a:t>
            </a:r>
          </a:p>
          <a:p>
            <a:pPr marL="285750" indent="-285750">
              <a:buFont typeface="Arial" panose="020B0604020202020204" pitchFamily="34" charset="0"/>
              <a:buChar char="•"/>
            </a:pPr>
            <a:r>
              <a:rPr lang="en-US" dirty="0"/>
              <a:t>The default settings that Microsoft let most of their M365 clients inherit are not appropriate for proper identity and data protection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2732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99609-715A-674F-8C21-6DB9DD9F0856}"/>
              </a:ext>
            </a:extLst>
          </p:cNvPr>
          <p:cNvSpPr>
            <a:spLocks noGrp="1"/>
          </p:cNvSpPr>
          <p:nvPr>
            <p:ph type="body" sz="quarter" idx="13"/>
          </p:nvPr>
        </p:nvSpPr>
        <p:spPr/>
        <p:txBody>
          <a:bodyPr/>
          <a:lstStyle/>
          <a:p>
            <a:r>
              <a:rPr lang="en-US" dirty="0"/>
              <a:t>Big Picture: Not just a Microsoft Problem</a:t>
            </a:r>
          </a:p>
        </p:txBody>
      </p:sp>
      <p:sp>
        <p:nvSpPr>
          <p:cNvPr id="3" name="Text Placeholder 2">
            <a:extLst>
              <a:ext uri="{FF2B5EF4-FFF2-40B4-BE49-F238E27FC236}">
                <a16:creationId xmlns:a16="http://schemas.microsoft.com/office/drawing/2014/main" id="{89118DC0-D5DB-3741-B653-9702078EC011}"/>
              </a:ext>
            </a:extLst>
          </p:cNvPr>
          <p:cNvSpPr>
            <a:spLocks noGrp="1"/>
          </p:cNvSpPr>
          <p:nvPr>
            <p:ph type="body" sz="quarter" idx="15"/>
          </p:nvPr>
        </p:nvSpPr>
        <p:spPr/>
        <p:txBody>
          <a:bodyPr/>
          <a:lstStyle/>
          <a:p>
            <a:pPr marL="914389" lvl="1"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F26A4F43-FEF3-4188-9087-AEC289170D3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4318" y="877039"/>
            <a:ext cx="7495364" cy="3747252"/>
          </a:xfrm>
          <a:prstGeom prst="rect">
            <a:avLst/>
          </a:prstGeom>
        </p:spPr>
      </p:pic>
    </p:spTree>
    <p:extLst>
      <p:ext uri="{BB962C8B-B14F-4D97-AF65-F5344CB8AC3E}">
        <p14:creationId xmlns:p14="http://schemas.microsoft.com/office/powerpoint/2010/main" val="131034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99609-715A-674F-8C21-6DB9DD9F0856}"/>
              </a:ext>
            </a:extLst>
          </p:cNvPr>
          <p:cNvSpPr>
            <a:spLocks noGrp="1"/>
          </p:cNvSpPr>
          <p:nvPr>
            <p:ph type="body" sz="quarter" idx="13"/>
          </p:nvPr>
        </p:nvSpPr>
        <p:spPr/>
        <p:txBody>
          <a:bodyPr/>
          <a:lstStyle/>
          <a:p>
            <a:r>
              <a:rPr lang="en-US" dirty="0"/>
              <a:t>GATO: M365 Attacks Out of the Bag</a:t>
            </a:r>
          </a:p>
        </p:txBody>
      </p:sp>
      <p:sp>
        <p:nvSpPr>
          <p:cNvPr id="3" name="Text Placeholder 2">
            <a:extLst>
              <a:ext uri="{FF2B5EF4-FFF2-40B4-BE49-F238E27FC236}">
                <a16:creationId xmlns:a16="http://schemas.microsoft.com/office/drawing/2014/main" id="{89118DC0-D5DB-3741-B653-9702078EC011}"/>
              </a:ext>
            </a:extLst>
          </p:cNvPr>
          <p:cNvSpPr>
            <a:spLocks noGrp="1"/>
          </p:cNvSpPr>
          <p:nvPr>
            <p:ph type="body" sz="quarter" idx="15"/>
          </p:nvPr>
        </p:nvSpPr>
        <p:spPr>
          <a:xfrm>
            <a:off x="457202" y="974726"/>
            <a:ext cx="6229620" cy="3551879"/>
          </a:xfrm>
        </p:spPr>
        <p:txBody>
          <a:bodyPr>
            <a:normAutofit fontScale="85000" lnSpcReduction="10000"/>
          </a:bodyPr>
          <a:lstStyle/>
          <a:p>
            <a:pPr marL="285750" indent="-285750">
              <a:buFont typeface="Arial" panose="020B0604020202020204" pitchFamily="34" charset="0"/>
              <a:buChar char="•"/>
            </a:pPr>
            <a:r>
              <a:rPr lang="en-US" dirty="0"/>
              <a:t>Global Admin Account Takeover (GATO)</a:t>
            </a:r>
          </a:p>
          <a:p>
            <a:pPr marL="914389" lvl="1" indent="-285750"/>
            <a:r>
              <a:rPr lang="en-US" dirty="0"/>
              <a:t>Browser exploit started the game (probably opportunistic?)</a:t>
            </a:r>
          </a:p>
          <a:p>
            <a:pPr marL="914389" lvl="1" indent="-285750"/>
            <a:r>
              <a:rPr lang="en-US" dirty="0"/>
              <a:t>Targeted attack against vulnerable iPhone to capture Microsoft Authenticator keys</a:t>
            </a:r>
          </a:p>
          <a:p>
            <a:pPr marL="914389" lvl="1" indent="-285750"/>
            <a:r>
              <a:rPr lang="en-US" dirty="0"/>
              <a:t>Cloned Authenticator + credentials = full control of tenant</a:t>
            </a:r>
          </a:p>
          <a:p>
            <a:pPr marL="914389" lvl="1" indent="-285750"/>
            <a:r>
              <a:rPr lang="en-US" dirty="0"/>
              <a:t>Attackers used Exchange Online </a:t>
            </a:r>
            <a:r>
              <a:rPr lang="en-US" dirty="0" err="1"/>
              <a:t>powershell</a:t>
            </a:r>
            <a:r>
              <a:rPr lang="en-US" dirty="0"/>
              <a:t> commands to harvest information from targets’ email accounts</a:t>
            </a:r>
          </a:p>
          <a:p>
            <a:pPr marL="914389" lvl="1" indent="-285750"/>
            <a:r>
              <a:rPr lang="en-US" dirty="0"/>
              <a:t>Information most likely used for financial market arbitrage</a:t>
            </a:r>
          </a:p>
          <a:p>
            <a:pPr marL="285750" indent="-285750">
              <a:buFont typeface="Arial" panose="020B0604020202020204" pitchFamily="34" charset="0"/>
              <a:buChar char="•"/>
            </a:pPr>
            <a:r>
              <a:rPr lang="en-US" dirty="0"/>
              <a:t>Wild West of Connectors &amp; Apps</a:t>
            </a:r>
          </a:p>
          <a:p>
            <a:pPr marL="914389" lvl="1" indent="-285750"/>
            <a:r>
              <a:rPr lang="en-US" dirty="0"/>
              <a:t>Without appropriate plugin hygiene and change management, massive exploit risk</a:t>
            </a:r>
          </a:p>
          <a:p>
            <a:pPr marL="914389" lvl="1" indent="-285750"/>
            <a:r>
              <a:rPr lang="en-US" dirty="0"/>
              <a:t>M365 Power Automate used to clone </a:t>
            </a:r>
            <a:r>
              <a:rPr lang="en-US" dirty="0" err="1"/>
              <a:t>Sharepoint</a:t>
            </a:r>
            <a:r>
              <a:rPr lang="en-US" dirty="0"/>
              <a:t>/OneDrive repositories based upon content rules</a:t>
            </a:r>
          </a:p>
          <a:p>
            <a:pPr marL="914389" lvl="1" indent="-285750"/>
            <a:r>
              <a:rPr lang="en-US" dirty="0"/>
              <a:t>Microsoft Teams configurations used to snoop on HR communications about layoffs</a:t>
            </a:r>
          </a:p>
        </p:txBody>
      </p:sp>
      <p:pic>
        <p:nvPicPr>
          <p:cNvPr id="1026" name="Picture 2" descr="Microsoft Authenticator app screen shot.">
            <a:extLst>
              <a:ext uri="{FF2B5EF4-FFF2-40B4-BE49-F238E27FC236}">
                <a16:creationId xmlns:a16="http://schemas.microsoft.com/office/drawing/2014/main" id="{749F7A3B-DB96-42BE-A8E6-D1B10CD9977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981126" y="493613"/>
            <a:ext cx="1521494" cy="23772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84EC869-3BAD-4EA9-9869-59FA417560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1126" y="2906393"/>
            <a:ext cx="1698789" cy="1743494"/>
          </a:xfrm>
          <a:prstGeom prst="rect">
            <a:avLst/>
          </a:prstGeom>
        </p:spPr>
      </p:pic>
    </p:spTree>
    <p:extLst>
      <p:ext uri="{BB962C8B-B14F-4D97-AF65-F5344CB8AC3E}">
        <p14:creationId xmlns:p14="http://schemas.microsoft.com/office/powerpoint/2010/main" val="2077683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99609-715A-674F-8C21-6DB9DD9F0856}"/>
              </a:ext>
            </a:extLst>
          </p:cNvPr>
          <p:cNvSpPr>
            <a:spLocks noGrp="1"/>
          </p:cNvSpPr>
          <p:nvPr>
            <p:ph type="body" sz="quarter" idx="13"/>
          </p:nvPr>
        </p:nvSpPr>
        <p:spPr/>
        <p:txBody>
          <a:bodyPr/>
          <a:lstStyle/>
          <a:p>
            <a:r>
              <a:rPr lang="en-US" dirty="0"/>
              <a:t>Detection Tools</a:t>
            </a:r>
          </a:p>
        </p:txBody>
      </p:sp>
      <p:sp>
        <p:nvSpPr>
          <p:cNvPr id="3" name="Text Placeholder 2">
            <a:extLst>
              <a:ext uri="{FF2B5EF4-FFF2-40B4-BE49-F238E27FC236}">
                <a16:creationId xmlns:a16="http://schemas.microsoft.com/office/drawing/2014/main" id="{89118DC0-D5DB-3741-B653-9702078EC011}"/>
              </a:ext>
            </a:extLst>
          </p:cNvPr>
          <p:cNvSpPr>
            <a:spLocks noGrp="1"/>
          </p:cNvSpPr>
          <p:nvPr>
            <p:ph type="body" sz="quarter" idx="15"/>
          </p:nvPr>
        </p:nvSpPr>
        <p:spPr/>
        <p:txBody>
          <a:bodyPr>
            <a:normAutofit/>
          </a:bodyPr>
          <a:lstStyle/>
          <a:p>
            <a:pPr marL="285750" indent="-285750">
              <a:buFont typeface="Arial" panose="020B0604020202020204" pitchFamily="34" charset="0"/>
              <a:buChar char="•"/>
            </a:pPr>
            <a:r>
              <a:rPr lang="en-US" dirty="0"/>
              <a:t>Azure AD Artefact detection tools:</a:t>
            </a:r>
          </a:p>
          <a:p>
            <a:pPr marL="914389" lvl="1" indent="-285750"/>
            <a:r>
              <a:rPr lang="en-US" dirty="0">
                <a:hlinkClick r:id="rId2"/>
              </a:rPr>
              <a:t>CrowdStrike</a:t>
            </a:r>
            <a:r>
              <a:rPr lang="en-US" dirty="0"/>
              <a:t> </a:t>
            </a:r>
          </a:p>
          <a:p>
            <a:pPr marL="914389" lvl="1" indent="-285750"/>
            <a:r>
              <a:rPr lang="en-US" dirty="0">
                <a:hlinkClick r:id="rId3"/>
              </a:rPr>
              <a:t>Mandiant</a:t>
            </a:r>
            <a:endParaRPr lang="en-US" dirty="0"/>
          </a:p>
          <a:p>
            <a:pPr marL="285750" indent="-285750">
              <a:buFont typeface="Arial" panose="020B0604020202020204" pitchFamily="34" charset="0"/>
              <a:buChar char="•"/>
            </a:pPr>
            <a:r>
              <a:rPr lang="en-US" dirty="0"/>
              <a:t>Looking at Azure AD artefacts is only part of the problem</a:t>
            </a:r>
          </a:p>
          <a:p>
            <a:pPr marL="914389" lvl="1" indent="-285750"/>
            <a:r>
              <a:rPr lang="en-US" dirty="0"/>
              <a:t>Azure AD logging, federation credential and service principle forensics</a:t>
            </a:r>
          </a:p>
          <a:p>
            <a:pPr marL="914389" lvl="1" indent="-285750"/>
            <a:r>
              <a:rPr lang="en-US" dirty="0"/>
              <a:t>Most of the data exfiltration and attacker obfuscation activity observed within Siriux customers and those organizations Microsoft has assisted have significant Exchange Online artefacts</a:t>
            </a:r>
          </a:p>
          <a:p>
            <a:pPr marL="285750" indent="-285750">
              <a:buFont typeface="Arial" panose="020B0604020202020204" pitchFamily="34" charset="0"/>
              <a:buChar char="•"/>
            </a:pPr>
            <a:r>
              <a:rPr lang="en-US" dirty="0" err="1"/>
              <a:t>Secrutiny</a:t>
            </a:r>
            <a:r>
              <a:rPr lang="en-US" dirty="0"/>
              <a:t> has worked with </a:t>
            </a:r>
            <a:r>
              <a:rPr lang="en-US" dirty="0">
                <a:hlinkClick r:id="rId4"/>
              </a:rPr>
              <a:t>Siriux</a:t>
            </a:r>
            <a:r>
              <a:rPr lang="en-US" dirty="0"/>
              <a:t> to develop a scan that goes beyond the Mandiant and CrowdStrike tools</a:t>
            </a:r>
          </a:p>
          <a:p>
            <a:pPr marL="914389" lvl="1" indent="-285750"/>
            <a:r>
              <a:rPr lang="en-US" dirty="0"/>
              <a:t>Exchange Online, SharePoint, Teams and Intune artefacts</a:t>
            </a:r>
          </a:p>
        </p:txBody>
      </p:sp>
    </p:spTree>
    <p:extLst>
      <p:ext uri="{BB962C8B-B14F-4D97-AF65-F5344CB8AC3E}">
        <p14:creationId xmlns:p14="http://schemas.microsoft.com/office/powerpoint/2010/main" val="1550668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99609-715A-674F-8C21-6DB9DD9F0856}"/>
              </a:ext>
            </a:extLst>
          </p:cNvPr>
          <p:cNvSpPr>
            <a:spLocks noGrp="1"/>
          </p:cNvSpPr>
          <p:nvPr>
            <p:ph type="body" sz="quarter" idx="13"/>
          </p:nvPr>
        </p:nvSpPr>
        <p:spPr/>
        <p:txBody>
          <a:bodyPr/>
          <a:lstStyle/>
          <a:p>
            <a:r>
              <a:rPr lang="en-US" dirty="0"/>
              <a:t>Dark Halo Artefacts in Other SaaS Platforms?</a:t>
            </a:r>
          </a:p>
        </p:txBody>
      </p:sp>
      <p:sp>
        <p:nvSpPr>
          <p:cNvPr id="3" name="Text Placeholder 2">
            <a:extLst>
              <a:ext uri="{FF2B5EF4-FFF2-40B4-BE49-F238E27FC236}">
                <a16:creationId xmlns:a16="http://schemas.microsoft.com/office/drawing/2014/main" id="{89118DC0-D5DB-3741-B653-9702078EC011}"/>
              </a:ext>
            </a:extLst>
          </p:cNvPr>
          <p:cNvSpPr>
            <a:spLocks noGrp="1"/>
          </p:cNvSpPr>
          <p:nvPr>
            <p:ph type="body" sz="quarter" idx="15"/>
          </p:nvPr>
        </p:nvSpPr>
        <p:spPr/>
        <p:txBody>
          <a:bodyPr/>
          <a:lstStyle/>
          <a:p>
            <a:pPr marL="285750" indent="-285750">
              <a:buFont typeface="Arial" panose="020B0604020202020204" pitchFamily="34" charset="0"/>
              <a:buChar char="•"/>
            </a:pPr>
            <a:r>
              <a:rPr lang="en-US" dirty="0"/>
              <a:t>Salesforce Consulting Engagement:</a:t>
            </a:r>
          </a:p>
          <a:p>
            <a:pPr marL="914389" lvl="1" indent="-285750"/>
            <a:r>
              <a:rPr lang="en-US" dirty="0"/>
              <a:t>Logging disabled in August 2020</a:t>
            </a:r>
          </a:p>
          <a:p>
            <a:pPr marL="914389" lvl="1" indent="-285750"/>
            <a:r>
              <a:rPr lang="en-US" dirty="0"/>
              <a:t>Unauthorized API data feed installed around same time</a:t>
            </a:r>
          </a:p>
          <a:p>
            <a:pPr marL="285750" indent="-285750">
              <a:buFont typeface="Arial" panose="020B0604020202020204" pitchFamily="34" charset="0"/>
              <a:buChar char="•"/>
            </a:pPr>
            <a:r>
              <a:rPr lang="en-US" dirty="0"/>
              <a:t>Workday Security Assessment:</a:t>
            </a:r>
          </a:p>
          <a:p>
            <a:pPr marL="914389" lvl="1" indent="-285750"/>
            <a:r>
              <a:rPr lang="en-US" dirty="0"/>
              <a:t>Anomalous vendor registration activities in September 2020</a:t>
            </a:r>
          </a:p>
          <a:p>
            <a:pPr marL="914389" lvl="1" indent="-285750"/>
            <a:r>
              <a:rPr lang="en-US" dirty="0"/>
              <a:t>“Authorized” (but unauthorized) vendor payments</a:t>
            </a:r>
          </a:p>
          <a:p>
            <a:pPr marL="285750" indent="-285750"/>
            <a:endParaRPr lang="en-US" dirty="0"/>
          </a:p>
          <a:p>
            <a:pPr marL="914389" lvl="1"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60240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99609-715A-674F-8C21-6DB9DD9F0856}"/>
              </a:ext>
            </a:extLst>
          </p:cNvPr>
          <p:cNvSpPr>
            <a:spLocks noGrp="1"/>
          </p:cNvSpPr>
          <p:nvPr>
            <p:ph type="body" sz="quarter" idx="13"/>
          </p:nvPr>
        </p:nvSpPr>
        <p:spPr/>
        <p:txBody>
          <a:bodyPr/>
          <a:lstStyle/>
          <a:p>
            <a:r>
              <a:rPr lang="en-US" dirty="0"/>
              <a:t>M365 Security Tactics</a:t>
            </a:r>
          </a:p>
        </p:txBody>
      </p:sp>
      <p:sp>
        <p:nvSpPr>
          <p:cNvPr id="3" name="Text Placeholder 2">
            <a:extLst>
              <a:ext uri="{FF2B5EF4-FFF2-40B4-BE49-F238E27FC236}">
                <a16:creationId xmlns:a16="http://schemas.microsoft.com/office/drawing/2014/main" id="{89118DC0-D5DB-3741-B653-9702078EC011}"/>
              </a:ext>
            </a:extLst>
          </p:cNvPr>
          <p:cNvSpPr>
            <a:spLocks noGrp="1"/>
          </p:cNvSpPr>
          <p:nvPr>
            <p:ph type="body" sz="quarter" idx="15"/>
          </p:nvPr>
        </p:nvSpPr>
        <p:spPr>
          <a:xfrm>
            <a:off x="457201" y="974726"/>
            <a:ext cx="5338481" cy="3551879"/>
          </a:xfrm>
        </p:spPr>
        <p:txBody>
          <a:bodyPr/>
          <a:lstStyle/>
          <a:p>
            <a:pPr marL="285750" indent="-285750">
              <a:buFont typeface="Arial" panose="020B0604020202020204" pitchFamily="34" charset="0"/>
              <a:buChar char="•"/>
            </a:pPr>
            <a:r>
              <a:rPr lang="en-US" dirty="0"/>
              <a:t>Begin to assess the integrity of M365 settings:</a:t>
            </a:r>
          </a:p>
          <a:p>
            <a:pPr marL="914389" lvl="1" indent="-285750"/>
            <a:r>
              <a:rPr lang="en-US" dirty="0"/>
              <a:t>Azure AD privileges relative to M365 controls</a:t>
            </a:r>
          </a:p>
          <a:p>
            <a:pPr marL="914389" lvl="1" indent="-285750"/>
            <a:r>
              <a:rPr lang="en-US" dirty="0"/>
              <a:t>M365 Application settings across most-targeted apps:</a:t>
            </a:r>
          </a:p>
          <a:p>
            <a:pPr marL="1371577" lvl="2" indent="-285750"/>
            <a:r>
              <a:rPr lang="en-US" dirty="0"/>
              <a:t>Exchange Online</a:t>
            </a:r>
          </a:p>
          <a:p>
            <a:pPr marL="1371577" lvl="2" indent="-285750"/>
            <a:r>
              <a:rPr lang="en-US" dirty="0"/>
              <a:t>SharePoint Online</a:t>
            </a:r>
          </a:p>
          <a:p>
            <a:pPr marL="1371577" lvl="2" indent="-285750"/>
            <a:r>
              <a:rPr lang="en-US" dirty="0"/>
              <a:t>OneDrive</a:t>
            </a:r>
          </a:p>
          <a:p>
            <a:pPr marL="1371577" lvl="2" indent="-285750"/>
            <a:r>
              <a:rPr lang="en-US" dirty="0"/>
              <a:t>Teams</a:t>
            </a:r>
          </a:p>
          <a:p>
            <a:pPr marL="285750" indent="-285750"/>
            <a:endParaRPr lang="en-US" dirty="0"/>
          </a:p>
          <a:p>
            <a:pPr marL="914389" lvl="1"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graphicFrame>
        <p:nvGraphicFramePr>
          <p:cNvPr id="4" name="Diagram 3">
            <a:extLst>
              <a:ext uri="{FF2B5EF4-FFF2-40B4-BE49-F238E27FC236}">
                <a16:creationId xmlns:a16="http://schemas.microsoft.com/office/drawing/2014/main" id="{C354A4A5-0054-4552-8621-03DB85BACB32}"/>
              </a:ext>
            </a:extLst>
          </p:cNvPr>
          <p:cNvGraphicFramePr/>
          <p:nvPr>
            <p:extLst>
              <p:ext uri="{D42A27DB-BD31-4B8C-83A1-F6EECF244321}">
                <p14:modId xmlns:p14="http://schemas.microsoft.com/office/powerpoint/2010/main" val="3336008038"/>
              </p:ext>
            </p:extLst>
          </p:nvPr>
        </p:nvGraphicFramePr>
        <p:xfrm>
          <a:off x="4768013" y="1516541"/>
          <a:ext cx="4076082" cy="3133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4576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99609-715A-674F-8C21-6DB9DD9F0856}"/>
              </a:ext>
            </a:extLst>
          </p:cNvPr>
          <p:cNvSpPr>
            <a:spLocks noGrp="1"/>
          </p:cNvSpPr>
          <p:nvPr>
            <p:ph type="body" sz="quarter" idx="13"/>
          </p:nvPr>
        </p:nvSpPr>
        <p:spPr/>
        <p:txBody>
          <a:bodyPr/>
          <a:lstStyle/>
          <a:p>
            <a:r>
              <a:rPr lang="en-US" dirty="0"/>
              <a:t>M365 Security Strategies</a:t>
            </a:r>
          </a:p>
        </p:txBody>
      </p:sp>
      <p:sp>
        <p:nvSpPr>
          <p:cNvPr id="3" name="Text Placeholder 2">
            <a:extLst>
              <a:ext uri="{FF2B5EF4-FFF2-40B4-BE49-F238E27FC236}">
                <a16:creationId xmlns:a16="http://schemas.microsoft.com/office/drawing/2014/main" id="{89118DC0-D5DB-3741-B653-9702078EC011}"/>
              </a:ext>
            </a:extLst>
          </p:cNvPr>
          <p:cNvSpPr>
            <a:spLocks noGrp="1"/>
          </p:cNvSpPr>
          <p:nvPr>
            <p:ph type="body" sz="quarter" idx="15"/>
          </p:nvPr>
        </p:nvSpPr>
        <p:spPr/>
        <p:txBody>
          <a:bodyPr/>
          <a:lstStyle/>
          <a:p>
            <a:pPr marL="285750" indent="-285750">
              <a:buFont typeface="Arial" panose="020B0604020202020204" pitchFamily="34" charset="0"/>
              <a:buChar char="•"/>
            </a:pPr>
            <a:r>
              <a:rPr lang="en-US" dirty="0"/>
              <a:t>Change detection on material M365 settings</a:t>
            </a:r>
          </a:p>
          <a:p>
            <a:pPr marL="285750" indent="-285750">
              <a:buFont typeface="Arial" panose="020B0604020202020204" pitchFamily="34" charset="0"/>
              <a:buChar char="•"/>
            </a:pPr>
            <a:r>
              <a:rPr lang="en-US" dirty="0"/>
              <a:t>Auditing &amp; Logging:</a:t>
            </a:r>
          </a:p>
          <a:p>
            <a:pPr marL="914389" lvl="1" indent="-285750"/>
            <a:r>
              <a:rPr lang="en-US" dirty="0"/>
              <a:t>Assess how to economically &amp; efficiently capture M365 audit logs in a SIEM</a:t>
            </a:r>
          </a:p>
          <a:p>
            <a:pPr marL="914389" lvl="1" indent="-285750"/>
            <a:r>
              <a:rPr lang="en-US" dirty="0"/>
              <a:t>Trick: how to do this without exponentially increasing your SIEM bill</a:t>
            </a:r>
          </a:p>
          <a:p>
            <a:pPr marL="914389" lvl="1" indent="-285750"/>
            <a:r>
              <a:rPr lang="en-US" dirty="0"/>
              <a:t>Event filtering is key</a:t>
            </a:r>
          </a:p>
          <a:p>
            <a:pPr marL="285750" indent="-285750">
              <a:buFont typeface="Arial" panose="020B0604020202020204" pitchFamily="34" charset="0"/>
              <a:buChar char="•"/>
            </a:pPr>
            <a:r>
              <a:rPr lang="en-US" dirty="0"/>
              <a:t>Identity Provider Hygiene</a:t>
            </a:r>
          </a:p>
          <a:p>
            <a:pPr marL="914389" lvl="1" indent="-285750"/>
            <a:r>
              <a:rPr lang="en-US" dirty="0"/>
              <a:t>Improve auditing and logging for MFA component integrity</a:t>
            </a:r>
          </a:p>
          <a:p>
            <a:pPr marL="914389" lvl="1" indent="-285750"/>
            <a:r>
              <a:rPr lang="en-US" dirty="0"/>
              <a:t>Evaluate Identity Provider key rotation</a:t>
            </a:r>
          </a:p>
          <a:p>
            <a:pPr marL="914389" lvl="1" indent="-285750"/>
            <a:r>
              <a:rPr lang="en-US" dirty="0"/>
              <a:t>Improve telemetry from SAML-driven apps for identity use &amp; correlate to other indicators</a:t>
            </a:r>
          </a:p>
          <a:p>
            <a:pPr marL="285750" indent="-285750"/>
            <a:endParaRPr lang="en-US" dirty="0"/>
          </a:p>
          <a:p>
            <a:pPr marL="914389" lvl="1"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7349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7BC22D-362C-4213-A7C4-55CB6E07803E}"/>
              </a:ext>
            </a:extLst>
          </p:cNvPr>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8BDD307-80DB-4A37-B652-23816A8E9F77}"/>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9CE0107A-5247-4542-B0AB-367969EBA723}"/>
              </a:ext>
            </a:extLst>
          </p:cNvPr>
          <p:cNvSpPr>
            <a:spLocks noGrp="1"/>
          </p:cNvSpPr>
          <p:nvPr>
            <p:ph type="body" sz="quarter" idx="15"/>
          </p:nvPr>
        </p:nvSpPr>
        <p:spPr/>
        <p:txBody>
          <a:bodyPr/>
          <a:lstStyle/>
          <a:p>
            <a:endParaRPr lang="en-US"/>
          </a:p>
        </p:txBody>
      </p:sp>
      <p:pic>
        <p:nvPicPr>
          <p:cNvPr id="5" name="Picture 4" descr="Diagram&#10;&#10;Description automatically generated">
            <a:extLst>
              <a:ext uri="{FF2B5EF4-FFF2-40B4-BE49-F238E27FC236}">
                <a16:creationId xmlns:a16="http://schemas.microsoft.com/office/drawing/2014/main" id="{F4BBB07A-F406-4F11-B608-258ABDE6B3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7754" y="0"/>
            <a:ext cx="8008493" cy="5143499"/>
          </a:xfrm>
          <a:prstGeom prst="rect">
            <a:avLst/>
          </a:prstGeom>
        </p:spPr>
      </p:pic>
    </p:spTree>
    <p:extLst>
      <p:ext uri="{BB962C8B-B14F-4D97-AF65-F5344CB8AC3E}">
        <p14:creationId xmlns:p14="http://schemas.microsoft.com/office/powerpoint/2010/main" val="1072216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8DDCCF-350B-4BE7-AB34-1525DDED06F3}"/>
              </a:ext>
            </a:extLst>
          </p:cNvPr>
          <p:cNvSpPr>
            <a:spLocks noGrp="1"/>
          </p:cNvSpPr>
          <p:nvPr>
            <p:ph type="body" sz="quarter" idx="13"/>
          </p:nvPr>
        </p:nvSpPr>
        <p:spPr/>
        <p:txBody>
          <a:bodyPr/>
          <a:lstStyle/>
          <a:p>
            <a:r>
              <a:rPr lang="en-US" dirty="0"/>
              <a:t>Questions?</a:t>
            </a:r>
          </a:p>
        </p:txBody>
      </p:sp>
      <p:sp>
        <p:nvSpPr>
          <p:cNvPr id="3" name="Text Placeholder 2">
            <a:extLst>
              <a:ext uri="{FF2B5EF4-FFF2-40B4-BE49-F238E27FC236}">
                <a16:creationId xmlns:a16="http://schemas.microsoft.com/office/drawing/2014/main" id="{AE320F32-94DC-47C8-BAE0-87D9B1A8BECB}"/>
              </a:ext>
            </a:extLst>
          </p:cNvPr>
          <p:cNvSpPr>
            <a:spLocks noGrp="1"/>
          </p:cNvSpPr>
          <p:nvPr>
            <p:ph type="body" sz="quarter" idx="14"/>
          </p:nvPr>
        </p:nvSpPr>
        <p:spPr>
          <a:xfrm>
            <a:off x="457201" y="3408659"/>
            <a:ext cx="5943600" cy="808297"/>
          </a:xfrm>
        </p:spPr>
        <p:txBody>
          <a:bodyPr/>
          <a:lstStyle/>
          <a:p>
            <a:pPr algn="r"/>
            <a:r>
              <a:rPr lang="en-US" dirty="0"/>
              <a:t>Follow me on LinkedIn</a:t>
            </a:r>
          </a:p>
          <a:p>
            <a:pPr algn="r"/>
            <a:r>
              <a:rPr lang="en-US" dirty="0">
                <a:hlinkClick r:id="rId2"/>
              </a:rPr>
              <a:t>HTTPS://LINKEDIN.COM/IN/AARONRTURNER</a:t>
            </a:r>
            <a:r>
              <a:rPr lang="en-US" dirty="0"/>
              <a:t> </a:t>
            </a:r>
          </a:p>
        </p:txBody>
      </p:sp>
      <p:pic>
        <p:nvPicPr>
          <p:cNvPr id="5" name="Picture 4">
            <a:extLst>
              <a:ext uri="{FF2B5EF4-FFF2-40B4-BE49-F238E27FC236}">
                <a16:creationId xmlns:a16="http://schemas.microsoft.com/office/drawing/2014/main" id="{AD3370E7-35EA-4486-A549-F99DC0F8F7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4372" y="3014060"/>
            <a:ext cx="1745871" cy="1597497"/>
          </a:xfrm>
          <a:prstGeom prst="rect">
            <a:avLst/>
          </a:prstGeom>
        </p:spPr>
      </p:pic>
    </p:spTree>
    <p:extLst>
      <p:ext uri="{BB962C8B-B14F-4D97-AF65-F5344CB8AC3E}">
        <p14:creationId xmlns:p14="http://schemas.microsoft.com/office/powerpoint/2010/main" val="3865680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2B98E8-0AE9-4D6E-B64E-C9D40E364B65}"/>
              </a:ext>
            </a:extLst>
          </p:cNvPr>
          <p:cNvSpPr>
            <a:spLocks noGrp="1"/>
          </p:cNvSpPr>
          <p:nvPr>
            <p:ph type="body" sz="quarter" idx="13"/>
          </p:nvPr>
        </p:nvSpPr>
        <p:spPr/>
        <p:txBody>
          <a:bodyPr/>
          <a:lstStyle/>
          <a:p>
            <a:r>
              <a:rPr lang="en-US" dirty="0"/>
              <a:t>Aaron Turner – My Background</a:t>
            </a:r>
          </a:p>
        </p:txBody>
      </p:sp>
      <p:sp>
        <p:nvSpPr>
          <p:cNvPr id="3" name="Text Placeholder 2">
            <a:extLst>
              <a:ext uri="{FF2B5EF4-FFF2-40B4-BE49-F238E27FC236}">
                <a16:creationId xmlns:a16="http://schemas.microsoft.com/office/drawing/2014/main" id="{70AD7480-4D93-46AE-AF6C-A0283AD1E70B}"/>
              </a:ext>
            </a:extLst>
          </p:cNvPr>
          <p:cNvSpPr>
            <a:spLocks noGrp="1"/>
          </p:cNvSpPr>
          <p:nvPr>
            <p:ph type="body" sz="quarter" idx="15"/>
          </p:nvPr>
        </p:nvSpPr>
        <p:spPr>
          <a:xfrm>
            <a:off x="457202" y="974726"/>
            <a:ext cx="5603775" cy="3551879"/>
          </a:xfrm>
        </p:spPr>
        <p:txBody>
          <a:bodyPr>
            <a:normAutofit fontScale="92500" lnSpcReduction="20000"/>
          </a:bodyPr>
          <a:lstStyle/>
          <a:p>
            <a:pPr marL="285750" indent="-285750">
              <a:buFont typeface="Arial" panose="020B0604020202020204" pitchFamily="34" charset="0"/>
              <a:buChar char="•"/>
            </a:pPr>
            <a:r>
              <a:rPr lang="en-US" dirty="0"/>
              <a:t>Awarded “Top 5 InfoSec Executive Leaders of Last 30 Years” by SC Magazine</a:t>
            </a:r>
          </a:p>
          <a:p>
            <a:pPr marL="285750" indent="-285750">
              <a:buFont typeface="Arial" panose="020B0604020202020204" pitchFamily="34" charset="0"/>
              <a:buChar char="•"/>
            </a:pPr>
            <a:r>
              <a:rPr lang="en-US" dirty="0"/>
              <a:t>Worked on teams to establish Microsoft’s first cybersecurity capabilities in late 1990’s and early 2000’s, recognized several times by Bill Gates as cybersecurity leader</a:t>
            </a:r>
          </a:p>
          <a:p>
            <a:pPr marL="285750" indent="-285750">
              <a:buFont typeface="Arial" panose="020B0604020202020204" pitchFamily="34" charset="0"/>
              <a:buChar char="•"/>
            </a:pPr>
            <a:r>
              <a:rPr lang="en-US" dirty="0"/>
              <a:t>Developed technologies to keep critical infrastructure safe from cyberattacks like Stuxnet</a:t>
            </a:r>
          </a:p>
          <a:p>
            <a:pPr marL="285750" indent="-285750">
              <a:buFont typeface="Arial" panose="020B0604020202020204" pitchFamily="34" charset="0"/>
              <a:buChar char="•"/>
            </a:pPr>
            <a:r>
              <a:rPr lang="en-US" dirty="0"/>
              <a:t>Inventor, Entrepreneur, Author</a:t>
            </a:r>
          </a:p>
          <a:p>
            <a:pPr marL="285750" indent="-285750">
              <a:buFont typeface="Arial" panose="020B0604020202020204" pitchFamily="34" charset="0"/>
              <a:buChar char="•"/>
            </a:pPr>
            <a:r>
              <a:rPr lang="en-US" dirty="0"/>
              <a:t>Father of 3 grown daughters and passionate VW T1 Kombi restorationist</a:t>
            </a:r>
          </a:p>
          <a:p>
            <a:pPr marL="285750" indent="-285750">
              <a:buFont typeface="Arial" panose="020B0604020202020204" pitchFamily="34" charset="0"/>
              <a:buChar char="•"/>
            </a:pPr>
            <a:r>
              <a:rPr lang="en-US" dirty="0"/>
              <a:t>Always looking to gain an advantage over cyber attackers</a:t>
            </a:r>
          </a:p>
        </p:txBody>
      </p:sp>
      <p:pic>
        <p:nvPicPr>
          <p:cNvPr id="1026" name="Picture 2" descr="Plurilock">
            <a:extLst>
              <a:ext uri="{FF2B5EF4-FFF2-40B4-BE49-F238E27FC236}">
                <a16:creationId xmlns:a16="http://schemas.microsoft.com/office/drawing/2014/main" id="{0F84FF16-A055-413F-8573-3B9781BC867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08734" y="773871"/>
            <a:ext cx="1044648" cy="9439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standing posing for the camera&#10;&#10;Description automatically generated">
            <a:extLst>
              <a:ext uri="{FF2B5EF4-FFF2-40B4-BE49-F238E27FC236}">
                <a16:creationId xmlns:a16="http://schemas.microsoft.com/office/drawing/2014/main" id="{EB1573BD-560B-4BCD-8C08-7348E828D5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08734" y="1794618"/>
            <a:ext cx="1044648" cy="1507939"/>
          </a:xfrm>
          <a:prstGeom prst="rect">
            <a:avLst/>
          </a:prstGeom>
        </p:spPr>
      </p:pic>
      <p:pic>
        <p:nvPicPr>
          <p:cNvPr id="9" name="Picture 8" descr="An old bus is parked on the side of a road&#10;&#10;Description automatically generated">
            <a:extLst>
              <a:ext uri="{FF2B5EF4-FFF2-40B4-BE49-F238E27FC236}">
                <a16:creationId xmlns:a16="http://schemas.microsoft.com/office/drawing/2014/main" id="{2EF819DC-C92B-4CAF-BA2A-73E897308B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9779" y="2443412"/>
            <a:ext cx="1718289" cy="1718289"/>
          </a:xfrm>
          <a:prstGeom prst="rect">
            <a:avLst/>
          </a:prstGeom>
        </p:spPr>
      </p:pic>
      <p:pic>
        <p:nvPicPr>
          <p:cNvPr id="13" name="Picture 12" descr="A person looking at the camera&#10;&#10;Description automatically generated">
            <a:extLst>
              <a:ext uri="{FF2B5EF4-FFF2-40B4-BE49-F238E27FC236}">
                <a16:creationId xmlns:a16="http://schemas.microsoft.com/office/drawing/2014/main" id="{080CEECC-732A-432B-80E4-597CED1666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9778" y="796416"/>
            <a:ext cx="1718289" cy="1593541"/>
          </a:xfrm>
          <a:prstGeom prst="rect">
            <a:avLst/>
          </a:prstGeom>
        </p:spPr>
      </p:pic>
      <p:pic>
        <p:nvPicPr>
          <p:cNvPr id="1028" name="Picture 4" descr="Microsoft Logo | The most famous brands and company logos in the world">
            <a:extLst>
              <a:ext uri="{FF2B5EF4-FFF2-40B4-BE49-F238E27FC236}">
                <a16:creationId xmlns:a16="http://schemas.microsoft.com/office/drawing/2014/main" id="{3B2856A8-A005-4CF9-94FE-7F94C2AAC7E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24658" b="26555"/>
          <a:stretch/>
        </p:blipFill>
        <p:spPr bwMode="auto">
          <a:xfrm>
            <a:off x="8008734" y="3336444"/>
            <a:ext cx="1044648" cy="28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17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99609-715A-674F-8C21-6DB9DD9F0856}"/>
              </a:ext>
            </a:extLst>
          </p:cNvPr>
          <p:cNvSpPr>
            <a:spLocks noGrp="1"/>
          </p:cNvSpPr>
          <p:nvPr>
            <p:ph type="body" sz="quarter" idx="13"/>
          </p:nvPr>
        </p:nvSpPr>
        <p:spPr/>
        <p:txBody>
          <a:bodyPr/>
          <a:lstStyle/>
          <a:p>
            <a:r>
              <a:rPr lang="en-US" dirty="0"/>
              <a:t>Agenda</a:t>
            </a:r>
          </a:p>
        </p:txBody>
      </p:sp>
      <p:sp>
        <p:nvSpPr>
          <p:cNvPr id="3" name="Text Placeholder 2">
            <a:extLst>
              <a:ext uri="{FF2B5EF4-FFF2-40B4-BE49-F238E27FC236}">
                <a16:creationId xmlns:a16="http://schemas.microsoft.com/office/drawing/2014/main" id="{89118DC0-D5DB-3741-B653-9702078EC011}"/>
              </a:ext>
            </a:extLst>
          </p:cNvPr>
          <p:cNvSpPr>
            <a:spLocks noGrp="1"/>
          </p:cNvSpPr>
          <p:nvPr>
            <p:ph type="body" sz="quarter" idx="15"/>
          </p:nvPr>
        </p:nvSpPr>
        <p:spPr/>
        <p:txBody>
          <a:bodyPr/>
          <a:lstStyle/>
          <a:p>
            <a:pPr marL="285750" indent="-285750">
              <a:buFont typeface="Arial" panose="020B0604020202020204" pitchFamily="34" charset="0"/>
              <a:buChar char="•"/>
            </a:pPr>
            <a:r>
              <a:rPr lang="en-US" dirty="0"/>
              <a:t>2020 - So many exploits… so little time</a:t>
            </a:r>
          </a:p>
          <a:p>
            <a:pPr marL="285750" indent="-285750">
              <a:buFont typeface="Arial" panose="020B0604020202020204" pitchFamily="34" charset="0"/>
              <a:buChar char="•"/>
            </a:pPr>
            <a:r>
              <a:rPr lang="en-US" dirty="0"/>
              <a:t>Complexity breeds… apathy?</a:t>
            </a:r>
          </a:p>
          <a:p>
            <a:pPr marL="285750" indent="-285750">
              <a:buFont typeface="Arial" panose="020B0604020202020204" pitchFamily="34" charset="0"/>
              <a:buChar char="•"/>
            </a:pPr>
            <a:r>
              <a:rPr lang="en-US" dirty="0"/>
              <a:t>Dark Halo Attacker M365 Activities</a:t>
            </a:r>
          </a:p>
          <a:p>
            <a:pPr marL="285750" indent="-285750">
              <a:buFont typeface="Arial" panose="020B0604020202020204" pitchFamily="34" charset="0"/>
              <a:buChar char="•"/>
            </a:pPr>
            <a:r>
              <a:rPr lang="en-US" dirty="0"/>
              <a:t>Big Picture</a:t>
            </a:r>
          </a:p>
          <a:p>
            <a:pPr marL="914389" lvl="1"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78148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for post">
            <a:extLst>
              <a:ext uri="{FF2B5EF4-FFF2-40B4-BE49-F238E27FC236}">
                <a16:creationId xmlns:a16="http://schemas.microsoft.com/office/drawing/2014/main" id="{742BB243-3CDE-4412-B83B-A06B952BC8C9}"/>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169829" y="921412"/>
            <a:ext cx="6974171" cy="398433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F9599609-715A-674F-8C21-6DB9DD9F0856}"/>
              </a:ext>
            </a:extLst>
          </p:cNvPr>
          <p:cNvSpPr>
            <a:spLocks noGrp="1"/>
          </p:cNvSpPr>
          <p:nvPr>
            <p:ph type="body" sz="quarter" idx="13"/>
          </p:nvPr>
        </p:nvSpPr>
        <p:spPr/>
        <p:txBody>
          <a:bodyPr/>
          <a:lstStyle/>
          <a:p>
            <a:r>
              <a:rPr lang="en-US" dirty="0"/>
              <a:t>2020 – So many exploits… so little time</a:t>
            </a:r>
          </a:p>
        </p:txBody>
      </p:sp>
      <p:sp>
        <p:nvSpPr>
          <p:cNvPr id="3" name="Text Placeholder 2">
            <a:extLst>
              <a:ext uri="{FF2B5EF4-FFF2-40B4-BE49-F238E27FC236}">
                <a16:creationId xmlns:a16="http://schemas.microsoft.com/office/drawing/2014/main" id="{89118DC0-D5DB-3741-B653-9702078EC011}"/>
              </a:ext>
            </a:extLst>
          </p:cNvPr>
          <p:cNvSpPr>
            <a:spLocks noGrp="1"/>
          </p:cNvSpPr>
          <p:nvPr>
            <p:ph type="body" sz="quarter" idx="15"/>
          </p:nvPr>
        </p:nvSpPr>
        <p:spPr/>
        <p:txBody>
          <a:bodyPr/>
          <a:lstStyle/>
          <a:p>
            <a:pPr marL="914389" lvl="1"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Rectangle: Rounded Corners 3">
            <a:extLst>
              <a:ext uri="{FF2B5EF4-FFF2-40B4-BE49-F238E27FC236}">
                <a16:creationId xmlns:a16="http://schemas.microsoft.com/office/drawing/2014/main" id="{A553759F-FECC-4CF0-807B-678E87D68864}"/>
              </a:ext>
            </a:extLst>
          </p:cNvPr>
          <p:cNvSpPr/>
          <p:nvPr/>
        </p:nvSpPr>
        <p:spPr>
          <a:xfrm>
            <a:off x="123519" y="2175674"/>
            <a:ext cx="1619428" cy="683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SolarWinds Supply Chain Attack</a:t>
            </a:r>
          </a:p>
        </p:txBody>
      </p:sp>
      <p:sp>
        <p:nvSpPr>
          <p:cNvPr id="5" name="Rectangle: Rounded Corners 4">
            <a:extLst>
              <a:ext uri="{FF2B5EF4-FFF2-40B4-BE49-F238E27FC236}">
                <a16:creationId xmlns:a16="http://schemas.microsoft.com/office/drawing/2014/main" id="{823ED131-5467-4F96-9C1B-D02049FF60EF}"/>
              </a:ext>
            </a:extLst>
          </p:cNvPr>
          <p:cNvSpPr/>
          <p:nvPr/>
        </p:nvSpPr>
        <p:spPr>
          <a:xfrm>
            <a:off x="123519" y="3009308"/>
            <a:ext cx="1619428" cy="683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VMWare W1 Exploit</a:t>
            </a:r>
          </a:p>
        </p:txBody>
      </p:sp>
      <p:sp>
        <p:nvSpPr>
          <p:cNvPr id="6" name="Rectangle: Rounded Corners 5">
            <a:extLst>
              <a:ext uri="{FF2B5EF4-FFF2-40B4-BE49-F238E27FC236}">
                <a16:creationId xmlns:a16="http://schemas.microsoft.com/office/drawing/2014/main" id="{44C98B27-EF1D-42F6-AAA7-00FB3AA8E60F}"/>
              </a:ext>
            </a:extLst>
          </p:cNvPr>
          <p:cNvSpPr/>
          <p:nvPr/>
        </p:nvSpPr>
        <p:spPr>
          <a:xfrm>
            <a:off x="123519" y="1352157"/>
            <a:ext cx="1619428" cy="683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FireEye Tool Proliferation</a:t>
            </a:r>
          </a:p>
        </p:txBody>
      </p:sp>
      <p:sp>
        <p:nvSpPr>
          <p:cNvPr id="7" name="Rectangle: Rounded Corners 6">
            <a:extLst>
              <a:ext uri="{FF2B5EF4-FFF2-40B4-BE49-F238E27FC236}">
                <a16:creationId xmlns:a16="http://schemas.microsoft.com/office/drawing/2014/main" id="{FF9835D8-4D53-440A-B6C4-1BAECB097325}"/>
              </a:ext>
            </a:extLst>
          </p:cNvPr>
          <p:cNvSpPr/>
          <p:nvPr/>
        </p:nvSpPr>
        <p:spPr>
          <a:xfrm>
            <a:off x="123519" y="3842942"/>
            <a:ext cx="1619428" cy="683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Duo MFA Bypass</a:t>
            </a:r>
          </a:p>
        </p:txBody>
      </p:sp>
      <p:sp>
        <p:nvSpPr>
          <p:cNvPr id="8" name="Rectangle: Rounded Corners 7">
            <a:extLst>
              <a:ext uri="{FF2B5EF4-FFF2-40B4-BE49-F238E27FC236}">
                <a16:creationId xmlns:a16="http://schemas.microsoft.com/office/drawing/2014/main" id="{4D5950A4-7944-4B03-8C1F-500511CE7EF4}"/>
              </a:ext>
            </a:extLst>
          </p:cNvPr>
          <p:cNvSpPr/>
          <p:nvPr/>
        </p:nvSpPr>
        <p:spPr>
          <a:xfrm>
            <a:off x="2076629" y="2571750"/>
            <a:ext cx="1619428" cy="683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M365 Privilege Abuse</a:t>
            </a:r>
          </a:p>
        </p:txBody>
      </p:sp>
      <p:cxnSp>
        <p:nvCxnSpPr>
          <p:cNvPr id="10" name="Connector: Elbow 9">
            <a:extLst>
              <a:ext uri="{FF2B5EF4-FFF2-40B4-BE49-F238E27FC236}">
                <a16:creationId xmlns:a16="http://schemas.microsoft.com/office/drawing/2014/main" id="{9D9AFAB8-6041-462C-A46B-8F1A9B9F1915}"/>
              </a:ext>
            </a:extLst>
          </p:cNvPr>
          <p:cNvCxnSpPr>
            <a:stCxn id="6" idx="3"/>
            <a:endCxn id="8" idx="1"/>
          </p:cNvCxnSpPr>
          <p:nvPr/>
        </p:nvCxnSpPr>
        <p:spPr>
          <a:xfrm>
            <a:off x="1742947" y="1693989"/>
            <a:ext cx="333682" cy="12195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40917BB9-660D-4999-A052-72E0485803A0}"/>
              </a:ext>
            </a:extLst>
          </p:cNvPr>
          <p:cNvCxnSpPr>
            <a:cxnSpLocks/>
            <a:stCxn id="4" idx="3"/>
            <a:endCxn id="8" idx="1"/>
          </p:cNvCxnSpPr>
          <p:nvPr/>
        </p:nvCxnSpPr>
        <p:spPr>
          <a:xfrm>
            <a:off x="1742947" y="2517506"/>
            <a:ext cx="333682" cy="3960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D09B1919-BAA3-4FF8-9C04-6F29317B34B6}"/>
              </a:ext>
            </a:extLst>
          </p:cNvPr>
          <p:cNvCxnSpPr>
            <a:cxnSpLocks/>
            <a:stCxn id="5" idx="3"/>
            <a:endCxn id="8" idx="1"/>
          </p:cNvCxnSpPr>
          <p:nvPr/>
        </p:nvCxnSpPr>
        <p:spPr>
          <a:xfrm flipV="1">
            <a:off x="1742947" y="2913582"/>
            <a:ext cx="333682" cy="43755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3D1F1CB2-67D5-4B1C-A89D-1E04F7B3ACEB}"/>
              </a:ext>
            </a:extLst>
          </p:cNvPr>
          <p:cNvCxnSpPr>
            <a:cxnSpLocks/>
            <a:stCxn id="7" idx="3"/>
            <a:endCxn id="8" idx="1"/>
          </p:cNvCxnSpPr>
          <p:nvPr/>
        </p:nvCxnSpPr>
        <p:spPr>
          <a:xfrm flipV="1">
            <a:off x="1742947" y="2913582"/>
            <a:ext cx="333682" cy="12711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7FBD2E30-4489-4EC4-83A2-5932B18CC1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00369" y="3161215"/>
            <a:ext cx="2820112" cy="1063511"/>
          </a:xfrm>
          <a:prstGeom prst="rect">
            <a:avLst/>
          </a:prstGeom>
        </p:spPr>
      </p:pic>
      <p:sp>
        <p:nvSpPr>
          <p:cNvPr id="26" name="TextBox 25">
            <a:extLst>
              <a:ext uri="{FF2B5EF4-FFF2-40B4-BE49-F238E27FC236}">
                <a16:creationId xmlns:a16="http://schemas.microsoft.com/office/drawing/2014/main" id="{902B4403-D5EC-443D-86BB-73D3AFF67E3C}"/>
              </a:ext>
            </a:extLst>
          </p:cNvPr>
          <p:cNvSpPr txBox="1"/>
          <p:nvPr/>
        </p:nvSpPr>
        <p:spPr>
          <a:xfrm>
            <a:off x="5952555" y="4275421"/>
            <a:ext cx="3191445" cy="184666"/>
          </a:xfrm>
          <a:prstGeom prst="rect">
            <a:avLst/>
          </a:prstGeom>
          <a:noFill/>
        </p:spPr>
        <p:txBody>
          <a:bodyPr wrap="square" rtlCol="0">
            <a:spAutoFit/>
          </a:bodyPr>
          <a:lstStyle/>
          <a:p>
            <a:pPr algn="l"/>
            <a:r>
              <a:rPr lang="en-US" sz="600" b="0" i="0" dirty="0">
                <a:latin typeface="Roboto Light" panose="02000000000000000000" pitchFamily="2" charset="0"/>
                <a:ea typeface="Roboto Light" panose="02000000000000000000" pitchFamily="2" charset="0"/>
                <a:hlinkClick r:id="rId4"/>
              </a:rPr>
              <a:t>https://medium.com/mitre-attack/identifying-unc2452-related-techniques-9f7b6c7f3714</a:t>
            </a:r>
            <a:r>
              <a:rPr lang="en-US" sz="600" b="0" i="0" dirty="0">
                <a:latin typeface="Roboto Light" panose="02000000000000000000" pitchFamily="2" charset="0"/>
                <a:ea typeface="Roboto Light" panose="02000000000000000000" pitchFamily="2" charset="0"/>
              </a:rPr>
              <a:t> </a:t>
            </a:r>
          </a:p>
        </p:txBody>
      </p:sp>
      <p:sp>
        <p:nvSpPr>
          <p:cNvPr id="28" name="Rectangle: Rounded Corners 27">
            <a:extLst>
              <a:ext uri="{FF2B5EF4-FFF2-40B4-BE49-F238E27FC236}">
                <a16:creationId xmlns:a16="http://schemas.microsoft.com/office/drawing/2014/main" id="{EF9BC23F-4218-49C5-A8AF-371B5B22F854}"/>
              </a:ext>
            </a:extLst>
          </p:cNvPr>
          <p:cNvSpPr/>
          <p:nvPr/>
        </p:nvSpPr>
        <p:spPr>
          <a:xfrm>
            <a:off x="2051823" y="3719888"/>
            <a:ext cx="1669040" cy="6836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bg1"/>
                </a:solidFill>
              </a:rPr>
              <a:t>Any APT Campaign</a:t>
            </a:r>
          </a:p>
        </p:txBody>
      </p:sp>
      <p:cxnSp>
        <p:nvCxnSpPr>
          <p:cNvPr id="29" name="Straight Arrow Connector 28">
            <a:extLst>
              <a:ext uri="{FF2B5EF4-FFF2-40B4-BE49-F238E27FC236}">
                <a16:creationId xmlns:a16="http://schemas.microsoft.com/office/drawing/2014/main" id="{8D19A65E-DABF-47E1-A351-EDC1F05E8D35}"/>
              </a:ext>
            </a:extLst>
          </p:cNvPr>
          <p:cNvCxnSpPr/>
          <p:nvPr/>
        </p:nvCxnSpPr>
        <p:spPr>
          <a:xfrm flipV="1">
            <a:off x="2886343" y="3255413"/>
            <a:ext cx="0" cy="4644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3205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99609-715A-674F-8C21-6DB9DD9F0856}"/>
              </a:ext>
            </a:extLst>
          </p:cNvPr>
          <p:cNvSpPr>
            <a:spLocks noGrp="1"/>
          </p:cNvSpPr>
          <p:nvPr>
            <p:ph type="body" sz="quarter" idx="13"/>
          </p:nvPr>
        </p:nvSpPr>
        <p:spPr/>
        <p:txBody>
          <a:bodyPr/>
          <a:lstStyle/>
          <a:p>
            <a:r>
              <a:rPr lang="en-US" dirty="0"/>
              <a:t>M365 Complexity – Tough to Get Straight Answers</a:t>
            </a:r>
          </a:p>
        </p:txBody>
      </p:sp>
      <p:sp>
        <p:nvSpPr>
          <p:cNvPr id="3" name="Text Placeholder 2">
            <a:extLst>
              <a:ext uri="{FF2B5EF4-FFF2-40B4-BE49-F238E27FC236}">
                <a16:creationId xmlns:a16="http://schemas.microsoft.com/office/drawing/2014/main" id="{89118DC0-D5DB-3741-B653-9702078EC011}"/>
              </a:ext>
            </a:extLst>
          </p:cNvPr>
          <p:cNvSpPr>
            <a:spLocks noGrp="1"/>
          </p:cNvSpPr>
          <p:nvPr>
            <p:ph type="body" sz="quarter" idx="15"/>
          </p:nvPr>
        </p:nvSpPr>
        <p:spPr>
          <a:xfrm>
            <a:off x="457201" y="974726"/>
            <a:ext cx="4627547" cy="3551879"/>
          </a:xfrm>
        </p:spPr>
        <p:txBody>
          <a:bodyPr>
            <a:normAutofit fontScale="92500"/>
          </a:bodyPr>
          <a:lstStyle/>
          <a:p>
            <a:pPr marL="285750" indent="-285750">
              <a:buFont typeface="Arial" panose="020B0604020202020204" pitchFamily="34" charset="0"/>
              <a:buChar char="•"/>
            </a:pPr>
            <a:r>
              <a:rPr lang="en-US" dirty="0"/>
              <a:t>Office 365 security research started in 2017</a:t>
            </a:r>
          </a:p>
          <a:p>
            <a:pPr marL="285750" indent="-285750">
              <a:buFont typeface="Arial" panose="020B0604020202020204" pitchFamily="34" charset="0"/>
              <a:buChar char="•"/>
            </a:pPr>
            <a:r>
              <a:rPr lang="en-US" dirty="0"/>
              <a:t>First consulting engagement in 2018 with a customer with over 50,000 users</a:t>
            </a:r>
          </a:p>
          <a:p>
            <a:pPr marL="914389" lvl="1" indent="-285750"/>
            <a:r>
              <a:rPr lang="en-US" dirty="0"/>
              <a:t>Difficult to fully comprehend attack surface</a:t>
            </a:r>
          </a:p>
          <a:p>
            <a:pPr marL="914389" lvl="1" indent="-285750"/>
            <a:r>
              <a:rPr lang="en-US" dirty="0"/>
              <a:t>8 weeks of R&amp;D = maybe 25% coverage of security settings</a:t>
            </a:r>
          </a:p>
          <a:p>
            <a:pPr marL="914389" lvl="1" indent="-285750"/>
            <a:r>
              <a:rPr lang="en-US" dirty="0"/>
              <a:t>VERY difficult to find appropriate documentation</a:t>
            </a:r>
          </a:p>
          <a:p>
            <a:pPr marL="285750" indent="-285750">
              <a:buFont typeface="Arial" panose="020B0604020202020204" pitchFamily="34" charset="0"/>
              <a:buChar char="•"/>
            </a:pPr>
            <a:r>
              <a:rPr lang="en-US" dirty="0"/>
              <a:t>M365 security configuration research in March 2020 discovered over 7,500 potential settings for each USER within M365</a:t>
            </a:r>
          </a:p>
          <a:p>
            <a:pPr marL="914389" lvl="1"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E8CED618-0E1E-4B33-8FCF-561326D941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5689" y="796416"/>
            <a:ext cx="2395715" cy="1837315"/>
          </a:xfrm>
          <a:prstGeom prst="rect">
            <a:avLst/>
          </a:prstGeom>
        </p:spPr>
      </p:pic>
      <p:pic>
        <p:nvPicPr>
          <p:cNvPr id="6" name="Picture 5">
            <a:extLst>
              <a:ext uri="{FF2B5EF4-FFF2-40B4-BE49-F238E27FC236}">
                <a16:creationId xmlns:a16="http://schemas.microsoft.com/office/drawing/2014/main" id="{B51D2F0E-3C62-41B4-8E54-F6CF594AB5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8433" y="2679105"/>
            <a:ext cx="3212971" cy="1900371"/>
          </a:xfrm>
          <a:prstGeom prst="rect">
            <a:avLst/>
          </a:prstGeom>
        </p:spPr>
      </p:pic>
    </p:spTree>
    <p:extLst>
      <p:ext uri="{BB962C8B-B14F-4D97-AF65-F5344CB8AC3E}">
        <p14:creationId xmlns:p14="http://schemas.microsoft.com/office/powerpoint/2010/main" val="253563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6FF5AE-B9BC-4167-A3DB-4EEE39D72828}"/>
              </a:ext>
            </a:extLst>
          </p:cNvPr>
          <p:cNvSpPr>
            <a:spLocks noGrp="1"/>
          </p:cNvSpPr>
          <p:nvPr>
            <p:ph type="body" sz="quarter" idx="13"/>
          </p:nvPr>
        </p:nvSpPr>
        <p:spPr/>
        <p:txBody>
          <a:bodyPr/>
          <a:lstStyle/>
          <a:p>
            <a:r>
              <a:rPr lang="en-US" dirty="0"/>
              <a:t>Dark Halo – First Global M365 Incident</a:t>
            </a:r>
          </a:p>
        </p:txBody>
      </p:sp>
      <p:sp>
        <p:nvSpPr>
          <p:cNvPr id="4" name="Text Placeholder 2">
            <a:extLst>
              <a:ext uri="{FF2B5EF4-FFF2-40B4-BE49-F238E27FC236}">
                <a16:creationId xmlns:a16="http://schemas.microsoft.com/office/drawing/2014/main" id="{6711EFD1-086C-442E-B6D6-5627511BA679}"/>
              </a:ext>
            </a:extLst>
          </p:cNvPr>
          <p:cNvSpPr txBox="1">
            <a:spLocks/>
          </p:cNvSpPr>
          <p:nvPr/>
        </p:nvSpPr>
        <p:spPr>
          <a:xfrm>
            <a:off x="688271" y="1202935"/>
            <a:ext cx="3593492" cy="3231734"/>
          </a:xfrm>
          <a:prstGeom prst="rect">
            <a:avLst/>
          </a:prstGeom>
        </p:spPr>
        <p:txBody>
          <a:bodyPr anchor="t">
            <a:normAutofit/>
          </a:bodyPr>
          <a:lstStyle>
            <a:lvl1pPr marL="0" indent="0" algn="l" defTabSz="228594" rtl="0" eaLnBrk="1" latinLnBrk="0" hangingPunct="1">
              <a:lnSpc>
                <a:spcPct val="100000"/>
              </a:lnSpc>
              <a:spcBef>
                <a:spcPts val="1000"/>
              </a:spcBef>
              <a:buFont typeface="Arial" panose="020B0604020202020204" pitchFamily="34" charset="0"/>
              <a:buNone/>
              <a:tabLst>
                <a:tab pos="0" algn="l"/>
              </a:tabLst>
              <a:defRPr sz="1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628639" indent="-171450" algn="l" defTabSz="457189" rtl="0" eaLnBrk="1" latinLnBrk="0" hangingPunct="1">
              <a:lnSpc>
                <a:spcPct val="90000"/>
              </a:lnSpc>
              <a:spcBef>
                <a:spcPts val="500"/>
              </a:spcBef>
              <a:buFont typeface="Arial" panose="020B0604020202020204" pitchFamily="34" charset="0"/>
              <a:buChar char="•"/>
              <a:defRPr sz="1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85827" indent="-171450" algn="l" defTabSz="228594" rtl="0" eaLnBrk="1" latinLnBrk="0" hangingPunct="1">
              <a:lnSpc>
                <a:spcPct val="100000"/>
              </a:lnSpc>
              <a:spcBef>
                <a:spcPts val="500"/>
              </a:spcBef>
              <a:buFont typeface="Arial" panose="020B0604020202020204" pitchFamily="34" charset="0"/>
              <a:buChar char="•"/>
              <a:tabLst>
                <a:tab pos="0" algn="l"/>
              </a:tabLst>
              <a:defRPr sz="1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543016" indent="-171450" algn="l" defTabSz="228594" rtl="0" eaLnBrk="1" latinLnBrk="0" hangingPunct="1">
              <a:lnSpc>
                <a:spcPct val="100000"/>
              </a:lnSpc>
              <a:spcBef>
                <a:spcPts val="500"/>
              </a:spcBef>
              <a:buFont typeface="Arial" panose="020B0604020202020204" pitchFamily="34" charset="0"/>
              <a:buChar char="•"/>
              <a:tabLst>
                <a:tab pos="0" algn="l"/>
              </a:tabLst>
              <a:defRPr sz="1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828754" indent="0" algn="l" defTabSz="228594" rtl="0" eaLnBrk="1" latinLnBrk="0" hangingPunct="1">
              <a:lnSpc>
                <a:spcPct val="100000"/>
              </a:lnSpc>
              <a:spcBef>
                <a:spcPts val="500"/>
              </a:spcBef>
              <a:buFont typeface="Arial" panose="020B0604020202020204" pitchFamily="34" charset="0"/>
              <a:buNone/>
              <a:tabLst>
                <a:tab pos="0" algn="l"/>
              </a:tabLst>
              <a:defRPr sz="1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r>
              <a:rPr lang="en-US" dirty="0">
                <a:solidFill>
                  <a:schemeClr val="bg1"/>
                </a:solidFill>
              </a:rPr>
              <a:t>Nation/state attackers have already used M365’s complexity to essentially hide in plain sight.  In the US Treasury and other US customers’ M365 tenants, reconnaissance and data exfiltration activities were accomplished using poorly-documented M365 administrative interfaces. </a:t>
            </a:r>
          </a:p>
          <a:p>
            <a:pPr>
              <a:lnSpc>
                <a:spcPct val="150000"/>
              </a:lnSpc>
            </a:pPr>
            <a:r>
              <a:rPr lang="en-US" dirty="0">
                <a:solidFill>
                  <a:schemeClr val="bg1"/>
                </a:solidFill>
              </a:rPr>
              <a:t>In Siriux’s research, less than 1 in 10 organizations has invested in any sort of M365 monitoring to detect Dark-Halo-style attacks.</a:t>
            </a:r>
          </a:p>
          <a:p>
            <a:endParaRPr lang="en-US" dirty="0">
              <a:solidFill>
                <a:schemeClr val="bg1"/>
              </a:solidFill>
            </a:endParaRPr>
          </a:p>
          <a:p>
            <a:pPr marL="285750" indent="-285750"/>
            <a:endParaRPr lang="en-US" dirty="0">
              <a:solidFill>
                <a:schemeClr val="bg1"/>
              </a:solidFill>
            </a:endParaRPr>
          </a:p>
        </p:txBody>
      </p:sp>
      <p:graphicFrame>
        <p:nvGraphicFramePr>
          <p:cNvPr id="5" name="Object 4">
            <a:extLst>
              <a:ext uri="{FF2B5EF4-FFF2-40B4-BE49-F238E27FC236}">
                <a16:creationId xmlns:a16="http://schemas.microsoft.com/office/drawing/2014/main" id="{2B2627F3-D14F-43D0-812F-AD0975D3A136}"/>
              </a:ext>
            </a:extLst>
          </p:cNvPr>
          <p:cNvGraphicFramePr>
            <a:graphicFrameLocks noChangeAspect="1"/>
          </p:cNvGraphicFramePr>
          <p:nvPr>
            <p:extLst>
              <p:ext uri="{D42A27DB-BD31-4B8C-83A1-F6EECF244321}">
                <p14:modId xmlns:p14="http://schemas.microsoft.com/office/powerpoint/2010/main" val="518560257"/>
              </p:ext>
            </p:extLst>
          </p:nvPr>
        </p:nvGraphicFramePr>
        <p:xfrm>
          <a:off x="4572000" y="889886"/>
          <a:ext cx="4302916" cy="3607027"/>
        </p:xfrm>
        <a:graphic>
          <a:graphicData uri="http://schemas.openxmlformats.org/presentationml/2006/ole">
            <mc:AlternateContent xmlns:mc="http://schemas.openxmlformats.org/markup-compatibility/2006">
              <mc:Choice xmlns:v="urn:schemas-microsoft-com:vml" Requires="v">
                <p:oleObj name="Bitmap Image" r:id="rId2" imgW="4711680" imgH="3949560" progId="Paint.Picture">
                  <p:embed/>
                </p:oleObj>
              </mc:Choice>
              <mc:Fallback>
                <p:oleObj name="Bitmap Image" r:id="rId2" imgW="4711680" imgH="3949560" progId="Paint.Picture">
                  <p:embed/>
                  <p:pic>
                    <p:nvPicPr>
                      <p:cNvPr id="5" name="Object 4">
                        <a:extLst>
                          <a:ext uri="{FF2B5EF4-FFF2-40B4-BE49-F238E27FC236}">
                            <a16:creationId xmlns:a16="http://schemas.microsoft.com/office/drawing/2014/main" id="{2B2627F3-D14F-43D0-812F-AD0975D3A136}"/>
                          </a:ext>
                        </a:extLst>
                      </p:cNvPr>
                      <p:cNvPicPr/>
                      <p:nvPr/>
                    </p:nvPicPr>
                    <p:blipFill>
                      <a:blip r:embed="rId3"/>
                      <a:stretch>
                        <a:fillRect/>
                      </a:stretch>
                    </p:blipFill>
                    <p:spPr>
                      <a:xfrm>
                        <a:off x="4572000" y="889886"/>
                        <a:ext cx="4302916" cy="3607027"/>
                      </a:xfrm>
                      <a:prstGeom prst="rect">
                        <a:avLst/>
                      </a:prstGeom>
                    </p:spPr>
                  </p:pic>
                </p:oleObj>
              </mc:Fallback>
            </mc:AlternateContent>
          </a:graphicData>
        </a:graphic>
      </p:graphicFrame>
    </p:spTree>
    <p:extLst>
      <p:ext uri="{BB962C8B-B14F-4D97-AF65-F5344CB8AC3E}">
        <p14:creationId xmlns:p14="http://schemas.microsoft.com/office/powerpoint/2010/main" val="105218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99609-715A-674F-8C21-6DB9DD9F0856}"/>
              </a:ext>
            </a:extLst>
          </p:cNvPr>
          <p:cNvSpPr>
            <a:spLocks noGrp="1"/>
          </p:cNvSpPr>
          <p:nvPr>
            <p:ph type="body" sz="quarter" idx="13"/>
          </p:nvPr>
        </p:nvSpPr>
        <p:spPr/>
        <p:txBody>
          <a:bodyPr/>
          <a:lstStyle/>
          <a:p>
            <a:r>
              <a:rPr lang="en-US" dirty="0"/>
              <a:t>Dark Halo: Discovery/Recon</a:t>
            </a:r>
          </a:p>
        </p:txBody>
      </p:sp>
      <p:sp>
        <p:nvSpPr>
          <p:cNvPr id="3" name="Text Placeholder 2">
            <a:extLst>
              <a:ext uri="{FF2B5EF4-FFF2-40B4-BE49-F238E27FC236}">
                <a16:creationId xmlns:a16="http://schemas.microsoft.com/office/drawing/2014/main" id="{89118DC0-D5DB-3741-B653-9702078EC011}"/>
              </a:ext>
            </a:extLst>
          </p:cNvPr>
          <p:cNvSpPr>
            <a:spLocks noGrp="1"/>
          </p:cNvSpPr>
          <p:nvPr>
            <p:ph type="body" sz="quarter" idx="15"/>
          </p:nvPr>
        </p:nvSpPr>
        <p:spPr/>
        <p:txBody>
          <a:bodyPr/>
          <a:lstStyle/>
          <a:p>
            <a:pPr marL="285750" indent="-285750">
              <a:buFont typeface="Arial" panose="020B0604020202020204" pitchFamily="34" charset="0"/>
              <a:buChar char="•"/>
            </a:pPr>
            <a:r>
              <a:rPr lang="en-US" dirty="0"/>
              <a:t>M365:</a:t>
            </a:r>
          </a:p>
          <a:p>
            <a:pPr marL="914389" lvl="1" indent="-285750"/>
            <a:r>
              <a:rPr lang="en-US" dirty="0"/>
              <a:t>Get-</a:t>
            </a:r>
            <a:r>
              <a:rPr lang="en-US" dirty="0" err="1"/>
              <a:t>AcceptedDomain</a:t>
            </a:r>
            <a:r>
              <a:rPr lang="en-US" dirty="0"/>
              <a:t> </a:t>
            </a:r>
          </a:p>
          <a:p>
            <a:pPr marL="914389" lvl="1" indent="-285750"/>
            <a:r>
              <a:rPr lang="en-US" dirty="0"/>
              <a:t>Get-</a:t>
            </a:r>
            <a:r>
              <a:rPr lang="en-US" dirty="0" err="1"/>
              <a:t>CASMailbox</a:t>
            </a:r>
            <a:r>
              <a:rPr lang="en-US" dirty="0"/>
              <a:t> </a:t>
            </a:r>
          </a:p>
          <a:p>
            <a:pPr marL="914389" lvl="1" indent="-285750"/>
            <a:r>
              <a:rPr lang="en-US" dirty="0"/>
              <a:t>Get-Mailbox </a:t>
            </a:r>
          </a:p>
          <a:p>
            <a:pPr marL="914389" lvl="1" indent="-285750"/>
            <a:r>
              <a:rPr lang="en-US" dirty="0"/>
              <a:t>Get-</a:t>
            </a:r>
            <a:r>
              <a:rPr lang="en-US" dirty="0" err="1"/>
              <a:t>ManagementRoleAssignment</a:t>
            </a:r>
            <a:r>
              <a:rPr lang="en-US" dirty="0"/>
              <a:t> </a:t>
            </a:r>
          </a:p>
          <a:p>
            <a:pPr marL="914389" lvl="1" indent="-285750"/>
            <a:r>
              <a:rPr lang="en-US" dirty="0"/>
              <a:t>Get-</a:t>
            </a:r>
            <a:r>
              <a:rPr lang="en-US" dirty="0" err="1"/>
              <a:t>OrganizationConfig</a:t>
            </a:r>
            <a:r>
              <a:rPr lang="en-US" dirty="0"/>
              <a:t> </a:t>
            </a:r>
          </a:p>
          <a:p>
            <a:pPr marL="285750" indent="-285750">
              <a:buFont typeface="Arial" panose="020B0604020202020204" pitchFamily="34" charset="0"/>
              <a:buChar char="•"/>
            </a:pPr>
            <a:r>
              <a:rPr lang="en-US" dirty="0"/>
              <a:t>On-Prem Exchange:</a:t>
            </a:r>
          </a:p>
          <a:p>
            <a:pPr marL="914389" lvl="1" indent="-285750"/>
            <a:r>
              <a:rPr lang="en-US" dirty="0"/>
              <a:t>Get-</a:t>
            </a:r>
            <a:r>
              <a:rPr lang="en-US" dirty="0" err="1"/>
              <a:t>OwaVirtualDirectory</a:t>
            </a:r>
            <a:r>
              <a:rPr lang="en-US" dirty="0"/>
              <a:t> </a:t>
            </a:r>
          </a:p>
          <a:p>
            <a:pPr marL="914389" lvl="1" indent="-285750"/>
            <a:r>
              <a:rPr lang="en-US" dirty="0"/>
              <a:t>Get-</a:t>
            </a:r>
            <a:r>
              <a:rPr lang="en-US" dirty="0" err="1"/>
              <a:t>WebServicesVirtualDirectory</a:t>
            </a:r>
            <a:endParaRPr lang="en-US" dirty="0"/>
          </a:p>
          <a:p>
            <a:pPr marL="285750" indent="-285750"/>
            <a:endParaRPr lang="en-US" dirty="0"/>
          </a:p>
          <a:p>
            <a:pPr marL="914389" lvl="1"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5733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99609-715A-674F-8C21-6DB9DD9F0856}"/>
              </a:ext>
            </a:extLst>
          </p:cNvPr>
          <p:cNvSpPr>
            <a:spLocks noGrp="1"/>
          </p:cNvSpPr>
          <p:nvPr>
            <p:ph type="body" sz="quarter" idx="13"/>
          </p:nvPr>
        </p:nvSpPr>
        <p:spPr/>
        <p:txBody>
          <a:bodyPr/>
          <a:lstStyle/>
          <a:p>
            <a:r>
              <a:rPr lang="en-US" dirty="0"/>
              <a:t>Dark Halo: Exfiltration</a:t>
            </a:r>
          </a:p>
        </p:txBody>
      </p:sp>
      <p:sp>
        <p:nvSpPr>
          <p:cNvPr id="3" name="Text Placeholder 2">
            <a:extLst>
              <a:ext uri="{FF2B5EF4-FFF2-40B4-BE49-F238E27FC236}">
                <a16:creationId xmlns:a16="http://schemas.microsoft.com/office/drawing/2014/main" id="{89118DC0-D5DB-3741-B653-9702078EC011}"/>
              </a:ext>
            </a:extLst>
          </p:cNvPr>
          <p:cNvSpPr>
            <a:spLocks noGrp="1"/>
          </p:cNvSpPr>
          <p:nvPr>
            <p:ph type="body" sz="quarter" idx="15"/>
          </p:nvPr>
        </p:nvSpPr>
        <p:spPr/>
        <p:txBody>
          <a:bodyPr>
            <a:normAutofit fontScale="92500" lnSpcReduction="10000"/>
          </a:bodyPr>
          <a:lstStyle/>
          <a:p>
            <a:pPr marL="285750" indent="-285750">
              <a:buFont typeface="Arial" panose="020B0604020202020204" pitchFamily="34" charset="0"/>
              <a:buChar char="•"/>
            </a:pPr>
            <a:r>
              <a:rPr lang="en-US" dirty="0"/>
              <a:t>Set-</a:t>
            </a:r>
            <a:r>
              <a:rPr lang="en-US" dirty="0" err="1"/>
              <a:t>CASMailbox</a:t>
            </a:r>
            <a:endParaRPr lang="en-US" dirty="0"/>
          </a:p>
          <a:p>
            <a:pPr marL="285750" indent="-285750">
              <a:buFont typeface="Arial" panose="020B0604020202020204" pitchFamily="34" charset="0"/>
              <a:buChar char="•"/>
            </a:pPr>
            <a:r>
              <a:rPr lang="en-US" dirty="0" err="1"/>
              <a:t>CASMailbox</a:t>
            </a:r>
            <a:r>
              <a:rPr lang="en-US" dirty="0"/>
              <a:t>: </a:t>
            </a:r>
            <a:r>
              <a:rPr lang="en-US" dirty="0" err="1"/>
              <a:t>EwsEnabled</a:t>
            </a:r>
            <a:endParaRPr lang="en-US" dirty="0"/>
          </a:p>
          <a:p>
            <a:pPr marL="285750" indent="-285750">
              <a:buFont typeface="Arial" panose="020B0604020202020204" pitchFamily="34" charset="0"/>
              <a:buChar char="•"/>
            </a:pPr>
            <a:r>
              <a:rPr lang="en-US" dirty="0" err="1"/>
              <a:t>CASMailbox</a:t>
            </a:r>
            <a:r>
              <a:rPr lang="en-US" dirty="0"/>
              <a:t>: </a:t>
            </a:r>
            <a:r>
              <a:rPr lang="en-US" dirty="0" err="1"/>
              <a:t>ImapEnabled</a:t>
            </a:r>
            <a:endParaRPr lang="en-US" dirty="0"/>
          </a:p>
          <a:p>
            <a:pPr marL="285750" indent="-285750">
              <a:buFont typeface="Arial" panose="020B0604020202020204" pitchFamily="34" charset="0"/>
              <a:buChar char="•"/>
            </a:pPr>
            <a:r>
              <a:rPr lang="en-US" dirty="0" err="1"/>
              <a:t>CASMailbox</a:t>
            </a:r>
            <a:r>
              <a:rPr lang="en-US" dirty="0"/>
              <a:t>: </a:t>
            </a:r>
            <a:r>
              <a:rPr lang="en-US" dirty="0" err="1"/>
              <a:t>PopEnabled</a:t>
            </a:r>
            <a:endParaRPr lang="en-US" dirty="0"/>
          </a:p>
          <a:p>
            <a:pPr marL="285750" indent="-285750">
              <a:buFont typeface="Arial" panose="020B0604020202020204" pitchFamily="34" charset="0"/>
              <a:buChar char="•"/>
            </a:pPr>
            <a:r>
              <a:rPr lang="en-US" dirty="0" err="1"/>
              <a:t>CASMailbox</a:t>
            </a:r>
            <a:r>
              <a:rPr lang="en-US" dirty="0"/>
              <a:t>: </a:t>
            </a:r>
            <a:r>
              <a:rPr lang="en-US" dirty="0" err="1"/>
              <a:t>ECPEnabled</a:t>
            </a:r>
            <a:endParaRPr lang="en-US" dirty="0"/>
          </a:p>
          <a:p>
            <a:pPr marL="285750" indent="-285750">
              <a:buFont typeface="Arial" panose="020B0604020202020204" pitchFamily="34" charset="0"/>
              <a:buChar char="•"/>
            </a:pPr>
            <a:r>
              <a:rPr lang="en-US" dirty="0" err="1"/>
              <a:t>CASMailbox</a:t>
            </a:r>
            <a:r>
              <a:rPr lang="en-US" dirty="0"/>
              <a:t>: </a:t>
            </a:r>
            <a:r>
              <a:rPr lang="en-US" dirty="0" err="1"/>
              <a:t>MAPIEnabled</a:t>
            </a:r>
            <a:endParaRPr lang="en-US" dirty="0"/>
          </a:p>
          <a:p>
            <a:pPr marL="285750" indent="-285750">
              <a:buFont typeface="Arial" panose="020B0604020202020204" pitchFamily="34" charset="0"/>
              <a:buChar char="•"/>
            </a:pPr>
            <a:r>
              <a:rPr lang="en-US" dirty="0" err="1"/>
              <a:t>CASMailbox</a:t>
            </a:r>
            <a:r>
              <a:rPr lang="en-US" dirty="0"/>
              <a:t>: </a:t>
            </a:r>
            <a:r>
              <a:rPr lang="en-US" dirty="0" err="1"/>
              <a:t>ActiveSyncEnabled</a:t>
            </a:r>
            <a:endParaRPr lang="en-US" dirty="0"/>
          </a:p>
          <a:p>
            <a:pPr marL="285750" indent="-285750">
              <a:buFont typeface="Arial" panose="020B0604020202020204" pitchFamily="34" charset="0"/>
              <a:buChar char="•"/>
            </a:pPr>
            <a:r>
              <a:rPr lang="en-US" dirty="0"/>
              <a:t>Get-Mailbox: </a:t>
            </a:r>
            <a:r>
              <a:rPr lang="en-US" dirty="0" err="1"/>
              <a:t>DelivertoMailboxAndForward</a:t>
            </a:r>
            <a:endParaRPr lang="en-US" dirty="0"/>
          </a:p>
          <a:p>
            <a:pPr marL="285750" indent="-285750">
              <a:buFont typeface="Arial" panose="020B0604020202020204" pitchFamily="34" charset="0"/>
              <a:buChar char="•"/>
            </a:pPr>
            <a:r>
              <a:rPr lang="en-US" dirty="0"/>
              <a:t>Get-Mailbox: </a:t>
            </a:r>
            <a:r>
              <a:rPr lang="en-US" dirty="0" err="1"/>
              <a:t>ForwardingAddress</a:t>
            </a:r>
            <a:endParaRPr lang="en-US" dirty="0"/>
          </a:p>
          <a:p>
            <a:pPr marL="285750" indent="-285750">
              <a:buFont typeface="Arial" panose="020B0604020202020204" pitchFamily="34" charset="0"/>
              <a:buChar char="•"/>
            </a:pPr>
            <a:r>
              <a:rPr lang="en-US" dirty="0"/>
              <a:t>Get-Mailbox: </a:t>
            </a:r>
            <a:r>
              <a:rPr lang="en-US" dirty="0" err="1"/>
              <a:t>AntispamBypassEnabled</a:t>
            </a:r>
            <a:endParaRPr lang="en-US" dirty="0"/>
          </a:p>
        </p:txBody>
      </p:sp>
    </p:spTree>
    <p:extLst>
      <p:ext uri="{BB962C8B-B14F-4D97-AF65-F5344CB8AC3E}">
        <p14:creationId xmlns:p14="http://schemas.microsoft.com/office/powerpoint/2010/main" val="2153739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99609-715A-674F-8C21-6DB9DD9F0856}"/>
              </a:ext>
            </a:extLst>
          </p:cNvPr>
          <p:cNvSpPr>
            <a:spLocks noGrp="1"/>
          </p:cNvSpPr>
          <p:nvPr>
            <p:ph type="body" sz="quarter" idx="13"/>
          </p:nvPr>
        </p:nvSpPr>
        <p:spPr/>
        <p:txBody>
          <a:bodyPr/>
          <a:lstStyle/>
          <a:p>
            <a:r>
              <a:rPr lang="en-US" dirty="0"/>
              <a:t>Dark Halo: Activity Obfuscation</a:t>
            </a:r>
          </a:p>
        </p:txBody>
      </p:sp>
      <p:sp>
        <p:nvSpPr>
          <p:cNvPr id="3" name="Text Placeholder 2">
            <a:extLst>
              <a:ext uri="{FF2B5EF4-FFF2-40B4-BE49-F238E27FC236}">
                <a16:creationId xmlns:a16="http://schemas.microsoft.com/office/drawing/2014/main" id="{89118DC0-D5DB-3741-B653-9702078EC011}"/>
              </a:ext>
            </a:extLst>
          </p:cNvPr>
          <p:cNvSpPr>
            <a:spLocks noGrp="1"/>
          </p:cNvSpPr>
          <p:nvPr>
            <p:ph type="body" sz="quarter" idx="15"/>
          </p:nvPr>
        </p:nvSpPr>
        <p:spPr/>
        <p:txBody>
          <a:bodyPr>
            <a:normAutofit/>
          </a:bodyPr>
          <a:lstStyle/>
          <a:p>
            <a:pPr marL="285750" indent="-285750">
              <a:buFont typeface="Arial" panose="020B0604020202020204" pitchFamily="34" charset="0"/>
              <a:buChar char="•"/>
            </a:pPr>
            <a:r>
              <a:rPr lang="en-US" dirty="0"/>
              <a:t>Get-Mailbox: </a:t>
            </a:r>
            <a:r>
              <a:rPr lang="en-US" dirty="0" err="1"/>
              <a:t>AuditEnabled</a:t>
            </a:r>
            <a:endParaRPr lang="en-US" dirty="0"/>
          </a:p>
          <a:p>
            <a:pPr marL="285750" indent="-285750">
              <a:buFont typeface="Arial" panose="020B0604020202020204" pitchFamily="34" charset="0"/>
              <a:buChar char="•"/>
            </a:pPr>
            <a:r>
              <a:rPr lang="en-US" dirty="0"/>
              <a:t>Get-Mailbox: </a:t>
            </a:r>
            <a:r>
              <a:rPr lang="en-US" dirty="0" err="1"/>
              <a:t>AuditLogAgeLimit</a:t>
            </a:r>
            <a:endParaRPr lang="en-US" dirty="0"/>
          </a:p>
          <a:p>
            <a:pPr marL="285750" indent="-285750">
              <a:buFont typeface="Arial" panose="020B0604020202020204" pitchFamily="34" charset="0"/>
              <a:buChar char="•"/>
            </a:pPr>
            <a:r>
              <a:rPr lang="en-US" dirty="0"/>
              <a:t>Get-</a:t>
            </a:r>
            <a:r>
              <a:rPr lang="en-US" dirty="0" err="1"/>
              <a:t>AdminAuditLogConfig</a:t>
            </a:r>
            <a:r>
              <a:rPr lang="en-US" dirty="0"/>
              <a:t>: </a:t>
            </a:r>
            <a:r>
              <a:rPr lang="en-US" dirty="0" err="1"/>
              <a:t>AdminAuditLogEnabled</a:t>
            </a:r>
            <a:endParaRPr lang="en-US" dirty="0"/>
          </a:p>
          <a:p>
            <a:pPr marL="285750" indent="-285750">
              <a:buFont typeface="Arial" panose="020B0604020202020204" pitchFamily="34" charset="0"/>
              <a:buChar char="•"/>
            </a:pPr>
            <a:r>
              <a:rPr lang="en-US" dirty="0"/>
              <a:t>Get-</a:t>
            </a:r>
            <a:r>
              <a:rPr lang="en-US" dirty="0" err="1"/>
              <a:t>AdminAuditLogConfig</a:t>
            </a:r>
            <a:r>
              <a:rPr lang="en-US" dirty="0"/>
              <a:t>: </a:t>
            </a:r>
            <a:r>
              <a:rPr lang="en-US" dirty="0" err="1"/>
              <a:t>LogLevel</a:t>
            </a:r>
            <a:endParaRPr lang="en-US" dirty="0"/>
          </a:p>
          <a:p>
            <a:pPr marL="285750" indent="-285750">
              <a:buFont typeface="Arial" panose="020B0604020202020204" pitchFamily="34" charset="0"/>
              <a:buChar char="•"/>
            </a:pPr>
            <a:r>
              <a:rPr lang="en-US" dirty="0"/>
              <a:t>Get-</a:t>
            </a:r>
            <a:r>
              <a:rPr lang="en-US" dirty="0" err="1"/>
              <a:t>AdminAudiLogConfig</a:t>
            </a:r>
            <a:r>
              <a:rPr lang="en-US" dirty="0"/>
              <a:t>: </a:t>
            </a:r>
            <a:r>
              <a:rPr lang="en-US" dirty="0" err="1"/>
              <a:t>UnifiedAuditLogIngestionEnabled</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40059496"/>
      </p:ext>
    </p:extLst>
  </p:cSld>
  <p:clrMapOvr>
    <a:masterClrMapping/>
  </p:clrMapOvr>
</p:sld>
</file>

<file path=ppt/theme/theme1.xml><?xml version="1.0" encoding="utf-8"?>
<a:theme xmlns:a="http://schemas.openxmlformats.org/drawingml/2006/main" name="IANS Layouts">
  <a:themeElements>
    <a:clrScheme name="IANS Color Theme">
      <a:dk1>
        <a:srgbClr val="FFFFFF"/>
      </a:dk1>
      <a:lt1>
        <a:srgbClr val="505350"/>
      </a:lt1>
      <a:dk2>
        <a:srgbClr val="D0D1D4"/>
      </a:dk2>
      <a:lt2>
        <a:srgbClr val="EAEBEA"/>
      </a:lt2>
      <a:accent1>
        <a:srgbClr val="034673"/>
      </a:accent1>
      <a:accent2>
        <a:srgbClr val="F36D24"/>
      </a:accent2>
      <a:accent3>
        <a:srgbClr val="CA1A1C"/>
      </a:accent3>
      <a:accent4>
        <a:srgbClr val="64005A"/>
      </a:accent4>
      <a:accent5>
        <a:srgbClr val="0A634C"/>
      </a:accent5>
      <a:accent6>
        <a:srgbClr val="F1A300"/>
      </a:accent6>
      <a:hlink>
        <a:srgbClr val="F36C23"/>
      </a:hlink>
      <a:folHlink>
        <a:srgbClr val="F36C23"/>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b="0" i="0" dirty="0" smtClean="0">
            <a:latin typeface="Roboto Light" panose="02000000000000000000" pitchFamily="2" charset="0"/>
            <a:ea typeface="Roboto Light" panose="02000000000000000000" pitchFamily="2" charset="0"/>
          </a:defRPr>
        </a:defPPr>
      </a:lstStyle>
    </a:txDef>
  </a:objectDefaults>
  <a:extraClrSchemeLst/>
  <a:custClrLst>
    <a:custClr name="IANS Blue">
      <a:srgbClr val="034673"/>
    </a:custClr>
    <a:custClr name="IANS Orange">
      <a:srgbClr val="F36E25"/>
    </a:custClr>
    <a:custClr name="IANS Atlantic">
      <a:srgbClr val="04304D"/>
    </a:custClr>
    <a:custClr name="IANS Blizzard">
      <a:srgbClr val="6890AB"/>
    </a:custClr>
    <a:custClr name="IANS Icy River">
      <a:srgbClr val="B3C7D5"/>
    </a:custClr>
    <a:custClr name="IANS Ice Water">
      <a:srgbClr val="CDDAE3"/>
    </a:custClr>
    <a:custClr name="IANS Frozen Pond">
      <a:srgbClr val="E6EDF1"/>
    </a:custClr>
    <a:custClr name="IANS Ruby">
      <a:srgbClr val="C81E25"/>
    </a:custClr>
    <a:custClr name="IANS Amber">
      <a:srgbClr val="F0A30D"/>
    </a:custClr>
    <a:custClr name="IANS Rose">
      <a:srgbClr val="A046A0"/>
    </a:custClr>
    <a:custClr name="IANS Amethyst">
      <a:srgbClr val="630059"/>
    </a:custClr>
    <a:custClr name="IANS Saphire">
      <a:srgbClr val="3C328C"/>
    </a:custClr>
    <a:custClr name="IANS Turquoise">
      <a:srgbClr val="008796"/>
    </a:custClr>
    <a:custClr name="IANS Lapiz Lazuli">
      <a:srgbClr val="280064"/>
    </a:custClr>
    <a:custClr name="IANS Peridot">
      <a:srgbClr val="8CD264"/>
    </a:custClr>
    <a:custClr name="IANS Jade">
      <a:srgbClr val="12634D"/>
    </a:custClr>
  </a:custClrLst>
  <a:extLst>
    <a:ext uri="{05A4C25C-085E-4340-85A3-A5531E510DB2}">
      <thm15:themeFamily xmlns:thm15="http://schemas.microsoft.com/office/thememl/2012/main" name="Presentation3" id="{D9B21149-3BED-EE40-90C4-BF5F6D9A8F7F}" vid="{0FCA761E-84D6-6F44-B092-B479F9B6E3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IANS Layouts</Template>
  <TotalTime>6788</TotalTime>
  <Words>802</Words>
  <Application>Microsoft Office PowerPoint</Application>
  <PresentationFormat>On-screen Show (16:9)</PresentationFormat>
  <Paragraphs>131</Paragraphs>
  <Slides>18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Calibri</vt:lpstr>
      <vt:lpstr>Franklin Gothic Book</vt:lpstr>
      <vt:lpstr>Roboto</vt:lpstr>
      <vt:lpstr>Arial</vt:lpstr>
      <vt:lpstr>Roboto Thin</vt:lpstr>
      <vt:lpstr>Roboto Light</vt:lpstr>
      <vt:lpstr>IANS Layouts</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Brenner</dc:creator>
  <cp:lastModifiedBy>Aaron Turner</cp:lastModifiedBy>
  <cp:revision>7</cp:revision>
  <cp:lastPrinted>2019-02-25T17:39:25Z</cp:lastPrinted>
  <dcterms:created xsi:type="dcterms:W3CDTF">2020-01-06T11:50:46Z</dcterms:created>
  <dcterms:modified xsi:type="dcterms:W3CDTF">2021-04-14T19:06:37Z</dcterms:modified>
</cp:coreProperties>
</file>