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65" r:id="rId2"/>
    <p:sldMasterId id="2147483666" r:id="rId3"/>
    <p:sldMasterId id="2147483685" r:id="rId4"/>
  </p:sldMasterIdLst>
  <p:notesMasterIdLst>
    <p:notesMasterId r:id="rId45"/>
  </p:notesMasterIdLst>
  <p:handoutMasterIdLst>
    <p:handoutMasterId r:id="rId46"/>
  </p:handoutMasterIdLst>
  <p:sldIdLst>
    <p:sldId id="284" r:id="rId5"/>
    <p:sldId id="285" r:id="rId6"/>
    <p:sldId id="287" r:id="rId7"/>
    <p:sldId id="288" r:id="rId8"/>
    <p:sldId id="289" r:id="rId9"/>
    <p:sldId id="290" r:id="rId10"/>
    <p:sldId id="326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0080"/>
    <a:srgbClr val="4D4D4D"/>
    <a:srgbClr val="F5F5F5"/>
    <a:srgbClr val="505050"/>
    <a:srgbClr val="F1F1F1"/>
    <a:srgbClr val="C8C8C8"/>
    <a:srgbClr val="282828"/>
    <a:srgbClr val="000000"/>
    <a:srgbClr val="BC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 autoAdjust="0"/>
    <p:restoredTop sz="63023" autoAdjust="0"/>
  </p:normalViewPr>
  <p:slideViewPr>
    <p:cSldViewPr snapToGrid="0">
      <p:cViewPr varScale="1">
        <p:scale>
          <a:sx n="184" d="100"/>
          <a:sy n="184" d="100"/>
        </p:scale>
        <p:origin x="3520" y="18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oolda01/Dropbox%20(BBC)/presentations/UKNOF/2020-11-02/data-for-uknof-tal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'Num servers'!$S$5</c:f>
              <c:strCache>
                <c:ptCount val="1"/>
                <c:pt idx="0">
                  <c:v>In production</c:v>
                </c:pt>
              </c:strCache>
            </c:strRef>
          </c:tx>
          <c:spPr>
            <a:ln w="44450" cap="rnd">
              <a:solidFill>
                <a:srgbClr val="FF8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5E-B24E-B862-AABAB790349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5E-B24E-B862-AABAB790349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5E-B24E-B862-AABAB790349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5E-B24E-B862-AABAB790349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5E-B24E-B862-AABAB790349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5E-B24E-B862-AABAB790349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5E-B24E-B862-AABAB790349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5E-B24E-B862-AABAB790349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5E-B24E-B862-AABAB790349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5E-B24E-B862-AABAB790349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5E-B24E-B862-AABAB790349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5E-B24E-B862-AABAB7903499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5E-B24E-B862-AABAB790349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5E-B24E-B862-AABAB7903499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5E-B24E-B862-AABAB7903499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5E-B24E-B862-AABAB7903499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5E-B24E-B862-AABAB790349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F5E-B24E-B862-AABAB790349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F5E-B24E-B862-AABAB7903499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F5E-B24E-B862-AABAB7903499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F5E-B24E-B862-AABAB7903499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F5E-B24E-B862-AABAB7903499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F5E-B24E-B862-AABAB7903499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F5E-B24E-B862-AABAB7903499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F5E-B24E-B862-AABAB7903499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F5E-B24E-B862-AABAB7903499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F5E-B24E-B862-AABAB7903499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F5E-B24E-B862-AABAB7903499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F5E-B24E-B862-AABAB7903499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F5E-B24E-B862-AABAB7903499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F5E-B24E-B862-AABAB7903499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F5E-B24E-B862-AABAB7903499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F5E-B24E-B862-AABAB7903499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F5E-B24E-B862-AABAB7903499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F5E-B24E-B862-AABAB7903499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F5E-B24E-B862-AABAB7903499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F5E-B24E-B862-AABAB7903499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F5E-B24E-B862-AABAB7903499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1F5E-B24E-B862-AABAB7903499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F5E-B24E-B862-AABAB7903499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1F5E-B24E-B862-AABAB7903499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F5E-B24E-B862-AABAB7903499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1F5E-B24E-B862-AABAB7903499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F5E-B24E-B862-AABAB7903499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1F5E-B24E-B862-AABAB7903499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F5E-B24E-B862-AABAB7903499}"/>
                </c:ext>
              </c:extLst>
            </c:dLbl>
            <c:dLbl>
              <c:idx val="54"/>
              <c:layout>
                <c:manualLayout>
                  <c:x val="-3.3650668234187747E-2"/>
                  <c:y val="-4.0212766680293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1F5E-B24E-B862-AABAB7903499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1F5E-B24E-B862-AABAB7903499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1F5E-B24E-B862-AABAB7903499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1F5E-B24E-B862-AABAB7903499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1F5E-B24E-B862-AABAB7903499}"/>
                </c:ext>
              </c:extLst>
            </c:dLbl>
            <c:dLbl>
              <c:idx val="5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BBC Reith Sans" panose="020B0603020204020204" pitchFamily="34" charset="0"/>
                      <a:ea typeface="BBC Reith Sans" panose="020B0603020204020204" pitchFamily="34" charset="0"/>
                      <a:cs typeface="BBC Reith Sans" panose="020B06030202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3-1F5E-B24E-B862-AABAB79034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'Num servers'!$R$6:$R$65</c:f>
              <c:numCache>
                <c:formatCode>yyyy\-mm;@</c:formatCode>
                <c:ptCount val="60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  <c:pt idx="12">
                  <c:v>42644</c:v>
                </c:pt>
                <c:pt idx="13">
                  <c:v>42675</c:v>
                </c:pt>
                <c:pt idx="14">
                  <c:v>42705</c:v>
                </c:pt>
                <c:pt idx="15">
                  <c:v>42736</c:v>
                </c:pt>
                <c:pt idx="16">
                  <c:v>42767</c:v>
                </c:pt>
                <c:pt idx="17">
                  <c:v>42795</c:v>
                </c:pt>
                <c:pt idx="18">
                  <c:v>42826</c:v>
                </c:pt>
                <c:pt idx="19">
                  <c:v>42856</c:v>
                </c:pt>
                <c:pt idx="20">
                  <c:v>42887</c:v>
                </c:pt>
                <c:pt idx="21">
                  <c:v>42917</c:v>
                </c:pt>
                <c:pt idx="22">
                  <c:v>42948</c:v>
                </c:pt>
                <c:pt idx="23">
                  <c:v>42979</c:v>
                </c:pt>
                <c:pt idx="24">
                  <c:v>43009</c:v>
                </c:pt>
                <c:pt idx="25">
                  <c:v>43040</c:v>
                </c:pt>
                <c:pt idx="26">
                  <c:v>43070</c:v>
                </c:pt>
                <c:pt idx="27">
                  <c:v>43101</c:v>
                </c:pt>
                <c:pt idx="28">
                  <c:v>43132</c:v>
                </c:pt>
                <c:pt idx="29">
                  <c:v>43160</c:v>
                </c:pt>
                <c:pt idx="30">
                  <c:v>43191</c:v>
                </c:pt>
                <c:pt idx="31">
                  <c:v>43221</c:v>
                </c:pt>
                <c:pt idx="32">
                  <c:v>43252</c:v>
                </c:pt>
                <c:pt idx="33">
                  <c:v>43282</c:v>
                </c:pt>
                <c:pt idx="34">
                  <c:v>43313</c:v>
                </c:pt>
                <c:pt idx="35">
                  <c:v>43344</c:v>
                </c:pt>
                <c:pt idx="36">
                  <c:v>43374</c:v>
                </c:pt>
                <c:pt idx="37">
                  <c:v>43405</c:v>
                </c:pt>
                <c:pt idx="38">
                  <c:v>43435</c:v>
                </c:pt>
                <c:pt idx="39">
                  <c:v>43466</c:v>
                </c:pt>
                <c:pt idx="40">
                  <c:v>43497</c:v>
                </c:pt>
                <c:pt idx="41">
                  <c:v>43525</c:v>
                </c:pt>
                <c:pt idx="42">
                  <c:v>43556</c:v>
                </c:pt>
                <c:pt idx="43">
                  <c:v>43586</c:v>
                </c:pt>
                <c:pt idx="44">
                  <c:v>43617</c:v>
                </c:pt>
                <c:pt idx="45">
                  <c:v>43647</c:v>
                </c:pt>
                <c:pt idx="46">
                  <c:v>43678</c:v>
                </c:pt>
                <c:pt idx="47">
                  <c:v>43709</c:v>
                </c:pt>
                <c:pt idx="48">
                  <c:v>43739</c:v>
                </c:pt>
                <c:pt idx="49">
                  <c:v>43770</c:v>
                </c:pt>
                <c:pt idx="50">
                  <c:v>43800</c:v>
                </c:pt>
                <c:pt idx="51">
                  <c:v>43831</c:v>
                </c:pt>
                <c:pt idx="52">
                  <c:v>43862</c:v>
                </c:pt>
                <c:pt idx="53">
                  <c:v>43891</c:v>
                </c:pt>
                <c:pt idx="54">
                  <c:v>43922</c:v>
                </c:pt>
                <c:pt idx="55">
                  <c:v>43952</c:v>
                </c:pt>
                <c:pt idx="56">
                  <c:v>43983</c:v>
                </c:pt>
                <c:pt idx="57">
                  <c:v>44013</c:v>
                </c:pt>
                <c:pt idx="58">
                  <c:v>44044</c:v>
                </c:pt>
                <c:pt idx="59">
                  <c:v>44075</c:v>
                </c:pt>
              </c:numCache>
            </c:numRef>
          </c:cat>
          <c:val>
            <c:numRef>
              <c:f>'Num servers'!$S$6:$S$65</c:f>
              <c:numCache>
                <c:formatCode>General</c:formatCode>
                <c:ptCount val="60"/>
                <c:pt idx="0">
                  <c:v>16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20</c:v>
                </c:pt>
                <c:pt idx="5">
                  <c:v>20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36</c:v>
                </c:pt>
                <c:pt idx="10">
                  <c:v>36</c:v>
                </c:pt>
                <c:pt idx="11">
                  <c:v>36</c:v>
                </c:pt>
                <c:pt idx="12">
                  <c:v>36</c:v>
                </c:pt>
                <c:pt idx="13">
                  <c:v>36</c:v>
                </c:pt>
                <c:pt idx="14">
                  <c:v>36</c:v>
                </c:pt>
                <c:pt idx="15">
                  <c:v>36</c:v>
                </c:pt>
                <c:pt idx="16">
                  <c:v>36</c:v>
                </c:pt>
                <c:pt idx="17">
                  <c:v>36</c:v>
                </c:pt>
                <c:pt idx="18">
                  <c:v>36</c:v>
                </c:pt>
                <c:pt idx="19">
                  <c:v>36</c:v>
                </c:pt>
                <c:pt idx="20">
                  <c:v>36</c:v>
                </c:pt>
                <c:pt idx="21">
                  <c:v>38</c:v>
                </c:pt>
                <c:pt idx="22">
                  <c:v>38</c:v>
                </c:pt>
                <c:pt idx="23">
                  <c:v>38</c:v>
                </c:pt>
                <c:pt idx="24">
                  <c:v>38</c:v>
                </c:pt>
                <c:pt idx="25">
                  <c:v>38</c:v>
                </c:pt>
                <c:pt idx="26">
                  <c:v>38</c:v>
                </c:pt>
                <c:pt idx="27">
                  <c:v>38</c:v>
                </c:pt>
                <c:pt idx="28">
                  <c:v>38</c:v>
                </c:pt>
                <c:pt idx="29">
                  <c:v>38</c:v>
                </c:pt>
                <c:pt idx="30">
                  <c:v>38</c:v>
                </c:pt>
                <c:pt idx="31">
                  <c:v>38</c:v>
                </c:pt>
                <c:pt idx="32">
                  <c:v>38</c:v>
                </c:pt>
                <c:pt idx="33">
                  <c:v>36</c:v>
                </c:pt>
                <c:pt idx="34">
                  <c:v>47</c:v>
                </c:pt>
                <c:pt idx="35">
                  <c:v>47</c:v>
                </c:pt>
                <c:pt idx="36">
                  <c:v>50</c:v>
                </c:pt>
                <c:pt idx="37">
                  <c:v>59</c:v>
                </c:pt>
                <c:pt idx="38">
                  <c:v>59</c:v>
                </c:pt>
                <c:pt idx="39">
                  <c:v>59</c:v>
                </c:pt>
                <c:pt idx="40">
                  <c:v>59</c:v>
                </c:pt>
                <c:pt idx="41">
                  <c:v>59</c:v>
                </c:pt>
                <c:pt idx="42">
                  <c:v>59</c:v>
                </c:pt>
                <c:pt idx="43">
                  <c:v>59</c:v>
                </c:pt>
                <c:pt idx="44">
                  <c:v>59</c:v>
                </c:pt>
                <c:pt idx="45">
                  <c:v>60</c:v>
                </c:pt>
                <c:pt idx="46">
                  <c:v>60</c:v>
                </c:pt>
                <c:pt idx="47">
                  <c:v>60</c:v>
                </c:pt>
                <c:pt idx="48">
                  <c:v>60</c:v>
                </c:pt>
                <c:pt idx="49">
                  <c:v>75</c:v>
                </c:pt>
                <c:pt idx="50">
                  <c:v>78</c:v>
                </c:pt>
                <c:pt idx="51">
                  <c:v>78</c:v>
                </c:pt>
                <c:pt idx="52">
                  <c:v>78</c:v>
                </c:pt>
                <c:pt idx="53">
                  <c:v>78</c:v>
                </c:pt>
                <c:pt idx="54">
                  <c:v>82</c:v>
                </c:pt>
                <c:pt idx="55">
                  <c:v>90</c:v>
                </c:pt>
                <c:pt idx="56">
                  <c:v>93</c:v>
                </c:pt>
                <c:pt idx="57">
                  <c:v>102</c:v>
                </c:pt>
                <c:pt idx="58">
                  <c:v>102</c:v>
                </c:pt>
                <c:pt idx="59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1F5E-B24E-B862-AABAB7903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5292192"/>
        <c:axId val="1023706608"/>
      </c:lineChart>
      <c:dateAx>
        <c:axId val="915292192"/>
        <c:scaling>
          <c:orientation val="minMax"/>
        </c:scaling>
        <c:delete val="0"/>
        <c:axPos val="b"/>
        <c:numFmt formatCode="yyyy\-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1023706608"/>
        <c:crosses val="autoZero"/>
        <c:auto val="1"/>
        <c:lblOffset val="100"/>
        <c:baseTimeUnit val="months"/>
      </c:dateAx>
      <c:valAx>
        <c:axId val="102370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1529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'Traffic peak'!$C$4</c:f>
              <c:strCache>
                <c:ptCount val="1"/>
                <c:pt idx="0">
                  <c:v>Traffic peak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53-B64B-8F52-78EE60BC2CA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53-B64B-8F52-78EE60BC2C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53-B64B-8F52-78EE60BC2CA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53-B64B-8F52-78EE60BC2C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53-B64B-8F52-78EE60BC2CA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53-B64B-8F52-78EE60BC2CA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53-B64B-8F52-78EE60BC2CA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53-B64B-8F52-78EE60BC2CA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53-B64B-8F52-78EE60BC2CA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53-B64B-8F52-78EE60BC2CA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53-B64B-8F52-78EE60BC2CA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53-B64B-8F52-78EE60BC2CA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53-B64B-8F52-78EE60BC2CA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53-B64B-8F52-78EE60BC2CA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F53-B64B-8F52-78EE60BC2CA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F53-B64B-8F52-78EE60BC2CA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F53-B64B-8F52-78EE60BC2CA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F53-B64B-8F52-78EE60BC2CA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F53-B64B-8F52-78EE60BC2CA8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53-B64B-8F52-78EE60BC2CA8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F53-B64B-8F52-78EE60BC2CA8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53-B64B-8F52-78EE60BC2CA8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F53-B64B-8F52-78EE60BC2CA8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F53-B64B-8F52-78EE60BC2CA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F53-B64B-8F52-78EE60BC2CA8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F53-B64B-8F52-78EE60BC2CA8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F53-B64B-8F52-78EE60BC2CA8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F53-B64B-8F52-78EE60BC2CA8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F53-B64B-8F52-78EE60BC2CA8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F53-B64B-8F52-78EE60BC2CA8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F53-B64B-8F52-78EE60BC2CA8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F53-B64B-8F52-78EE60BC2CA8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F53-B64B-8F52-78EE60BC2CA8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F53-B64B-8F52-78EE60BC2CA8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F53-B64B-8F52-78EE60BC2CA8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F53-B64B-8F52-78EE60BC2CA8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F53-B64B-8F52-78EE60BC2CA8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F53-B64B-8F52-78EE60BC2CA8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F53-B64B-8F52-78EE60BC2CA8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F53-B64B-8F52-78EE60BC2CA8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F53-B64B-8F52-78EE60BC2CA8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F53-B64B-8F52-78EE60BC2CA8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F53-B64B-8F52-78EE60BC2CA8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F53-B64B-8F52-78EE60BC2CA8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F53-B64B-8F52-78EE60BC2CA8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FF53-B64B-8F52-78EE60BC2CA8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FF53-B64B-8F52-78EE60BC2CA8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FF53-B64B-8F52-78EE60BC2CA8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FF53-B64B-8F52-78EE60BC2CA8}"/>
                </c:ext>
              </c:extLst>
            </c:dLbl>
            <c:dLbl>
              <c:idx val="5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BBC Reith Sans" panose="020B0603020204020204" pitchFamily="34" charset="0"/>
                      <a:ea typeface="BBC Reith Sans" panose="020B0603020204020204" pitchFamily="34" charset="0"/>
                      <a:cs typeface="BBC Reith Sans" panose="020B06030202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FF53-B64B-8F52-78EE60BC2C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'Traffic peak'!$B$5:$B$63</c:f>
              <c:numCache>
                <c:formatCode>yyyy\-mm;@</c:formatCode>
                <c:ptCount val="59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</c:numCache>
            </c:numRef>
          </c:cat>
          <c:val>
            <c:numRef>
              <c:f>'Traffic peak'!$C$5:$C$63</c:f>
              <c:numCache>
                <c:formatCode>0</c:formatCode>
                <c:ptCount val="59"/>
                <c:pt idx="0">
                  <c:v>55.3</c:v>
                </c:pt>
                <c:pt idx="1">
                  <c:v>68.09</c:v>
                </c:pt>
                <c:pt idx="2">
                  <c:v>76.400000000000006</c:v>
                </c:pt>
                <c:pt idx="3">
                  <c:v>81.3</c:v>
                </c:pt>
                <c:pt idx="4">
                  <c:v>71.69</c:v>
                </c:pt>
                <c:pt idx="5">
                  <c:v>71.5</c:v>
                </c:pt>
                <c:pt idx="6">
                  <c:v>68</c:v>
                </c:pt>
                <c:pt idx="7">
                  <c:v>65</c:v>
                </c:pt>
                <c:pt idx="8">
                  <c:v>80.8</c:v>
                </c:pt>
                <c:pt idx="9">
                  <c:v>83.3</c:v>
                </c:pt>
                <c:pt idx="10">
                  <c:v>91.4</c:v>
                </c:pt>
                <c:pt idx="11">
                  <c:v>99.3</c:v>
                </c:pt>
                <c:pt idx="12">
                  <c:v>103.2</c:v>
                </c:pt>
                <c:pt idx="13">
                  <c:v>89.6</c:v>
                </c:pt>
                <c:pt idx="14">
                  <c:v>127</c:v>
                </c:pt>
                <c:pt idx="15">
                  <c:v>134</c:v>
                </c:pt>
                <c:pt idx="16">
                  <c:v>193.38</c:v>
                </c:pt>
                <c:pt idx="17">
                  <c:v>177.99472521253341</c:v>
                </c:pt>
                <c:pt idx="18">
                  <c:v>167.36659066479999</c:v>
                </c:pt>
                <c:pt idx="19">
                  <c:v>190.5258124829333</c:v>
                </c:pt>
                <c:pt idx="20">
                  <c:v>226.43380778373341</c:v>
                </c:pt>
                <c:pt idx="21">
                  <c:v>249.23258705200001</c:v>
                </c:pt>
                <c:pt idx="22">
                  <c:v>320.63678857706662</c:v>
                </c:pt>
                <c:pt idx="23">
                  <c:v>247.4693365440001</c:v>
                </c:pt>
                <c:pt idx="24">
                  <c:v>242.9519767802667</c:v>
                </c:pt>
                <c:pt idx="25">
                  <c:v>310.17941308106663</c:v>
                </c:pt>
                <c:pt idx="26">
                  <c:v>359.50678669519988</c:v>
                </c:pt>
                <c:pt idx="27">
                  <c:v>334.06088357599998</c:v>
                </c:pt>
                <c:pt idx="28">
                  <c:v>346.9529126493332</c:v>
                </c:pt>
                <c:pt idx="29">
                  <c:v>346.62093992720003</c:v>
                </c:pt>
                <c:pt idx="30">
                  <c:v>376.22707075866668</c:v>
                </c:pt>
                <c:pt idx="31">
                  <c:v>334.3022559749333</c:v>
                </c:pt>
                <c:pt idx="32">
                  <c:v>452.226317204</c:v>
                </c:pt>
                <c:pt idx="33">
                  <c:v>657.94203905226675</c:v>
                </c:pt>
                <c:pt idx="34">
                  <c:v>464.04803144906663</c:v>
                </c:pt>
                <c:pt idx="35">
                  <c:v>544.60575082426669</c:v>
                </c:pt>
                <c:pt idx="36">
                  <c:v>653.08915421813333</c:v>
                </c:pt>
                <c:pt idx="37">
                  <c:v>714.60334860426678</c:v>
                </c:pt>
                <c:pt idx="38">
                  <c:v>768.60059329866669</c:v>
                </c:pt>
                <c:pt idx="39">
                  <c:v>815.58650983546659</c:v>
                </c:pt>
                <c:pt idx="40">
                  <c:v>913.34745570773327</c:v>
                </c:pt>
                <c:pt idx="41">
                  <c:v>797.92663560986671</c:v>
                </c:pt>
                <c:pt idx="42">
                  <c:v>845.58356137573321</c:v>
                </c:pt>
                <c:pt idx="43">
                  <c:v>796.35950757946671</c:v>
                </c:pt>
                <c:pt idx="44">
                  <c:v>838.72838285946671</c:v>
                </c:pt>
                <c:pt idx="45">
                  <c:v>898.62942101440001</c:v>
                </c:pt>
                <c:pt idx="46">
                  <c:v>1062.0557696704</c:v>
                </c:pt>
                <c:pt idx="47">
                  <c:v>974.29359837866673</c:v>
                </c:pt>
                <c:pt idx="48">
                  <c:v>939.23195233626677</c:v>
                </c:pt>
                <c:pt idx="49">
                  <c:v>1020.433849977067</c:v>
                </c:pt>
                <c:pt idx="50">
                  <c:v>954.01387041280009</c:v>
                </c:pt>
                <c:pt idx="51">
                  <c:v>971.39610633546658</c:v>
                </c:pt>
                <c:pt idx="52">
                  <c:v>1038.4380479373331</c:v>
                </c:pt>
                <c:pt idx="53">
                  <c:v>1143.286890336534</c:v>
                </c:pt>
                <c:pt idx="54">
                  <c:v>1101.2145538496</c:v>
                </c:pt>
                <c:pt idx="55">
                  <c:v>991.47497967146671</c:v>
                </c:pt>
                <c:pt idx="56">
                  <c:v>938.83955450373332</c:v>
                </c:pt>
                <c:pt idx="57">
                  <c:v>1079.6464513911999</c:v>
                </c:pt>
                <c:pt idx="58">
                  <c:v>1214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FF53-B64B-8F52-78EE60BC2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5946944"/>
        <c:axId val="888589872"/>
      </c:lineChart>
      <c:dateAx>
        <c:axId val="925946944"/>
        <c:scaling>
          <c:orientation val="minMax"/>
        </c:scaling>
        <c:delete val="0"/>
        <c:axPos val="b"/>
        <c:numFmt formatCode="yyyy\-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888589872"/>
        <c:crosses val="autoZero"/>
        <c:auto val="0"/>
        <c:lblOffset val="100"/>
        <c:baseTimeUnit val="months"/>
      </c:dateAx>
      <c:valAx>
        <c:axId val="8885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r>
                  <a:rPr lang="en-GB"/>
                  <a:t>Throughout (Gbps)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BC Reith Sans Light" panose="020B0403020204020204" pitchFamily="34" charset="0"/>
                  <a:ea typeface="BBC Reith Sans Light" panose="020B0403020204020204" pitchFamily="34" charset="0"/>
                  <a:cs typeface="BBC Reith Sans Light" panose="020B0403020204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259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'Traffic peak'!$C$4</c:f>
              <c:strCache>
                <c:ptCount val="1"/>
                <c:pt idx="0">
                  <c:v>Traffic peak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53-B64B-8F52-78EE60BC2CA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53-B64B-8F52-78EE60BC2C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53-B64B-8F52-78EE60BC2CA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53-B64B-8F52-78EE60BC2C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53-B64B-8F52-78EE60BC2CA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53-B64B-8F52-78EE60BC2CA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53-B64B-8F52-78EE60BC2CA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53-B64B-8F52-78EE60BC2CA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53-B64B-8F52-78EE60BC2CA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53-B64B-8F52-78EE60BC2CA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53-B64B-8F52-78EE60BC2CA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53-B64B-8F52-78EE60BC2CA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53-B64B-8F52-78EE60BC2CA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53-B64B-8F52-78EE60BC2CA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F53-B64B-8F52-78EE60BC2CA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F53-B64B-8F52-78EE60BC2CA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F53-B64B-8F52-78EE60BC2CA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F53-B64B-8F52-78EE60BC2CA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F53-B64B-8F52-78EE60BC2CA8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53-B64B-8F52-78EE60BC2CA8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F53-B64B-8F52-78EE60BC2CA8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53-B64B-8F52-78EE60BC2CA8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F53-B64B-8F52-78EE60BC2CA8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F53-B64B-8F52-78EE60BC2CA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F53-B64B-8F52-78EE60BC2CA8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F53-B64B-8F52-78EE60BC2CA8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F53-B64B-8F52-78EE60BC2CA8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F53-B64B-8F52-78EE60BC2CA8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F53-B64B-8F52-78EE60BC2CA8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F53-B64B-8F52-78EE60BC2CA8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F53-B64B-8F52-78EE60BC2CA8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F53-B64B-8F52-78EE60BC2CA8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F53-B64B-8F52-78EE60BC2CA8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F53-B64B-8F52-78EE60BC2CA8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F53-B64B-8F52-78EE60BC2CA8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F53-B64B-8F52-78EE60BC2CA8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F53-B64B-8F52-78EE60BC2CA8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F53-B64B-8F52-78EE60BC2CA8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F53-B64B-8F52-78EE60BC2CA8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F53-B64B-8F52-78EE60BC2CA8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F53-B64B-8F52-78EE60BC2CA8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F53-B64B-8F52-78EE60BC2CA8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F53-B64B-8F52-78EE60BC2CA8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F53-B64B-8F52-78EE60BC2CA8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F53-B64B-8F52-78EE60BC2CA8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FF53-B64B-8F52-78EE60BC2CA8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FF53-B64B-8F52-78EE60BC2CA8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FF53-B64B-8F52-78EE60BC2CA8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FF53-B64B-8F52-78EE60BC2CA8}"/>
                </c:ext>
              </c:extLst>
            </c:dLbl>
            <c:dLbl>
              <c:idx val="5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BBC Reith Sans" panose="020B0603020204020204" pitchFamily="34" charset="0"/>
                      <a:ea typeface="BBC Reith Sans" panose="020B0603020204020204" pitchFamily="34" charset="0"/>
                      <a:cs typeface="BBC Reith Sans" panose="020B06030202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FF53-B64B-8F52-78EE60BC2C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'Traffic peak'!$B$5:$B$63</c:f>
              <c:numCache>
                <c:formatCode>yyyy\-mm;@</c:formatCode>
                <c:ptCount val="59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</c:numCache>
            </c:numRef>
          </c:cat>
          <c:val>
            <c:numRef>
              <c:f>'Traffic peak'!$C$5:$C$63</c:f>
              <c:numCache>
                <c:formatCode>0</c:formatCode>
                <c:ptCount val="59"/>
                <c:pt idx="0">
                  <c:v>55.3</c:v>
                </c:pt>
                <c:pt idx="1">
                  <c:v>68.09</c:v>
                </c:pt>
                <c:pt idx="2">
                  <c:v>76.400000000000006</c:v>
                </c:pt>
                <c:pt idx="3">
                  <c:v>81.3</c:v>
                </c:pt>
                <c:pt idx="4">
                  <c:v>71.69</c:v>
                </c:pt>
                <c:pt idx="5">
                  <c:v>71.5</c:v>
                </c:pt>
                <c:pt idx="6">
                  <c:v>68</c:v>
                </c:pt>
                <c:pt idx="7">
                  <c:v>65</c:v>
                </c:pt>
                <c:pt idx="8">
                  <c:v>80.8</c:v>
                </c:pt>
                <c:pt idx="9">
                  <c:v>83.3</c:v>
                </c:pt>
                <c:pt idx="10">
                  <c:v>91.4</c:v>
                </c:pt>
                <c:pt idx="11">
                  <c:v>99.3</c:v>
                </c:pt>
                <c:pt idx="12">
                  <c:v>103.2</c:v>
                </c:pt>
                <c:pt idx="13">
                  <c:v>89.6</c:v>
                </c:pt>
                <c:pt idx="14">
                  <c:v>127</c:v>
                </c:pt>
                <c:pt idx="15">
                  <c:v>134</c:v>
                </c:pt>
                <c:pt idx="16">
                  <c:v>193.38</c:v>
                </c:pt>
                <c:pt idx="17">
                  <c:v>177.99472521253341</c:v>
                </c:pt>
                <c:pt idx="18">
                  <c:v>167.36659066479999</c:v>
                </c:pt>
                <c:pt idx="19">
                  <c:v>190.5258124829333</c:v>
                </c:pt>
                <c:pt idx="20">
                  <c:v>226.43380778373341</c:v>
                </c:pt>
                <c:pt idx="21">
                  <c:v>249.23258705200001</c:v>
                </c:pt>
                <c:pt idx="22">
                  <c:v>320.63678857706662</c:v>
                </c:pt>
                <c:pt idx="23">
                  <c:v>247.4693365440001</c:v>
                </c:pt>
                <c:pt idx="24">
                  <c:v>242.9519767802667</c:v>
                </c:pt>
                <c:pt idx="25">
                  <c:v>310.17941308106663</c:v>
                </c:pt>
                <c:pt idx="26">
                  <c:v>359.50678669519988</c:v>
                </c:pt>
                <c:pt idx="27">
                  <c:v>334.06088357599998</c:v>
                </c:pt>
                <c:pt idx="28">
                  <c:v>346.9529126493332</c:v>
                </c:pt>
                <c:pt idx="29">
                  <c:v>346.62093992720003</c:v>
                </c:pt>
                <c:pt idx="30">
                  <c:v>376.22707075866668</c:v>
                </c:pt>
                <c:pt idx="31">
                  <c:v>334.3022559749333</c:v>
                </c:pt>
                <c:pt idx="32">
                  <c:v>452.226317204</c:v>
                </c:pt>
                <c:pt idx="33">
                  <c:v>657.94203905226675</c:v>
                </c:pt>
                <c:pt idx="34">
                  <c:v>464.04803144906663</c:v>
                </c:pt>
                <c:pt idx="35">
                  <c:v>544.60575082426669</c:v>
                </c:pt>
                <c:pt idx="36">
                  <c:v>653.08915421813333</c:v>
                </c:pt>
                <c:pt idx="37">
                  <c:v>714.60334860426678</c:v>
                </c:pt>
                <c:pt idx="38">
                  <c:v>768.60059329866669</c:v>
                </c:pt>
                <c:pt idx="39">
                  <c:v>815.58650983546659</c:v>
                </c:pt>
                <c:pt idx="40">
                  <c:v>913.34745570773327</c:v>
                </c:pt>
                <c:pt idx="41">
                  <c:v>797.92663560986671</c:v>
                </c:pt>
                <c:pt idx="42">
                  <c:v>845.58356137573321</c:v>
                </c:pt>
                <c:pt idx="43">
                  <c:v>796.35950757946671</c:v>
                </c:pt>
                <c:pt idx="44">
                  <c:v>838.72838285946671</c:v>
                </c:pt>
                <c:pt idx="45">
                  <c:v>898.62942101440001</c:v>
                </c:pt>
                <c:pt idx="46">
                  <c:v>1062.0557696704</c:v>
                </c:pt>
                <c:pt idx="47">
                  <c:v>974.29359837866673</c:v>
                </c:pt>
                <c:pt idx="48">
                  <c:v>939.23195233626677</c:v>
                </c:pt>
                <c:pt idx="49">
                  <c:v>1020.433849977067</c:v>
                </c:pt>
                <c:pt idx="50">
                  <c:v>954.01387041280009</c:v>
                </c:pt>
                <c:pt idx="51">
                  <c:v>971.39610633546658</c:v>
                </c:pt>
                <c:pt idx="52">
                  <c:v>1038.4380479373331</c:v>
                </c:pt>
                <c:pt idx="53">
                  <c:v>1143.286890336534</c:v>
                </c:pt>
                <c:pt idx="54">
                  <c:v>1101.2145538496</c:v>
                </c:pt>
                <c:pt idx="55">
                  <c:v>991.47497967146671</c:v>
                </c:pt>
                <c:pt idx="56">
                  <c:v>938.83955450373332</c:v>
                </c:pt>
                <c:pt idx="57">
                  <c:v>1079.6464513911999</c:v>
                </c:pt>
                <c:pt idx="58">
                  <c:v>1214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FF53-B64B-8F52-78EE60BC2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5946944"/>
        <c:axId val="888589872"/>
      </c:lineChart>
      <c:dateAx>
        <c:axId val="925946944"/>
        <c:scaling>
          <c:orientation val="minMax"/>
        </c:scaling>
        <c:delete val="0"/>
        <c:axPos val="b"/>
        <c:numFmt formatCode="yyyy\-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888589872"/>
        <c:crosses val="autoZero"/>
        <c:auto val="0"/>
        <c:lblOffset val="100"/>
        <c:baseTimeUnit val="months"/>
      </c:dateAx>
      <c:valAx>
        <c:axId val="8885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r>
                  <a:rPr lang="en-GB"/>
                  <a:t>Throughout (Gbps)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BC Reith Sans Light" panose="020B0403020204020204" pitchFamily="34" charset="0"/>
                  <a:ea typeface="BBC Reith Sans Light" panose="020B0403020204020204" pitchFamily="34" charset="0"/>
                  <a:cs typeface="BBC Reith Sans Light" panose="020B0403020204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259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'Traffic peak'!$C$4</c:f>
              <c:strCache>
                <c:ptCount val="1"/>
                <c:pt idx="0">
                  <c:v>Traffic peak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53-B64B-8F52-78EE60BC2CA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53-B64B-8F52-78EE60BC2C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53-B64B-8F52-78EE60BC2CA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53-B64B-8F52-78EE60BC2C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53-B64B-8F52-78EE60BC2CA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53-B64B-8F52-78EE60BC2CA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53-B64B-8F52-78EE60BC2CA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53-B64B-8F52-78EE60BC2CA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53-B64B-8F52-78EE60BC2CA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53-B64B-8F52-78EE60BC2CA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53-B64B-8F52-78EE60BC2CA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53-B64B-8F52-78EE60BC2CA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53-B64B-8F52-78EE60BC2CA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53-B64B-8F52-78EE60BC2CA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F53-B64B-8F52-78EE60BC2CA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F53-B64B-8F52-78EE60BC2CA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F53-B64B-8F52-78EE60BC2CA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F53-B64B-8F52-78EE60BC2CA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F53-B64B-8F52-78EE60BC2CA8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53-B64B-8F52-78EE60BC2CA8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F53-B64B-8F52-78EE60BC2CA8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53-B64B-8F52-78EE60BC2CA8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F53-B64B-8F52-78EE60BC2CA8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F53-B64B-8F52-78EE60BC2CA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F53-B64B-8F52-78EE60BC2CA8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F53-B64B-8F52-78EE60BC2CA8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F53-B64B-8F52-78EE60BC2CA8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F53-B64B-8F52-78EE60BC2CA8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F53-B64B-8F52-78EE60BC2CA8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F53-B64B-8F52-78EE60BC2CA8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F53-B64B-8F52-78EE60BC2CA8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F53-B64B-8F52-78EE60BC2CA8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F53-B64B-8F52-78EE60BC2CA8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F53-B64B-8F52-78EE60BC2CA8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F53-B64B-8F52-78EE60BC2CA8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F53-B64B-8F52-78EE60BC2CA8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F53-B64B-8F52-78EE60BC2CA8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F53-B64B-8F52-78EE60BC2CA8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F53-B64B-8F52-78EE60BC2CA8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F53-B64B-8F52-78EE60BC2CA8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F53-B64B-8F52-78EE60BC2CA8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F53-B64B-8F52-78EE60BC2CA8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F53-B64B-8F52-78EE60BC2CA8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F53-B64B-8F52-78EE60BC2CA8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F53-B64B-8F52-78EE60BC2CA8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FF53-B64B-8F52-78EE60BC2CA8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FF53-B64B-8F52-78EE60BC2CA8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FF53-B64B-8F52-78EE60BC2CA8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FF53-B64B-8F52-78EE60BC2CA8}"/>
                </c:ext>
              </c:extLst>
            </c:dLbl>
            <c:dLbl>
              <c:idx val="5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BBC Reith Sans" panose="020B0603020204020204" pitchFamily="34" charset="0"/>
                      <a:ea typeface="BBC Reith Sans" panose="020B0603020204020204" pitchFamily="34" charset="0"/>
                      <a:cs typeface="BBC Reith Sans" panose="020B06030202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FF53-B64B-8F52-78EE60BC2C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'Traffic peak'!$B$5:$B$63</c:f>
              <c:numCache>
                <c:formatCode>yyyy\-mm;@</c:formatCode>
                <c:ptCount val="59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</c:numCache>
            </c:numRef>
          </c:cat>
          <c:val>
            <c:numRef>
              <c:f>'Traffic peak'!$C$5:$C$63</c:f>
              <c:numCache>
                <c:formatCode>0</c:formatCode>
                <c:ptCount val="59"/>
                <c:pt idx="0">
                  <c:v>55.3</c:v>
                </c:pt>
                <c:pt idx="1">
                  <c:v>68.09</c:v>
                </c:pt>
                <c:pt idx="2">
                  <c:v>76.400000000000006</c:v>
                </c:pt>
                <c:pt idx="3">
                  <c:v>81.3</c:v>
                </c:pt>
                <c:pt idx="4">
                  <c:v>71.69</c:v>
                </c:pt>
                <c:pt idx="5">
                  <c:v>71.5</c:v>
                </c:pt>
                <c:pt idx="6">
                  <c:v>68</c:v>
                </c:pt>
                <c:pt idx="7">
                  <c:v>65</c:v>
                </c:pt>
                <c:pt idx="8">
                  <c:v>80.8</c:v>
                </c:pt>
                <c:pt idx="9">
                  <c:v>83.3</c:v>
                </c:pt>
                <c:pt idx="10">
                  <c:v>91.4</c:v>
                </c:pt>
                <c:pt idx="11">
                  <c:v>99.3</c:v>
                </c:pt>
                <c:pt idx="12">
                  <c:v>103.2</c:v>
                </c:pt>
                <c:pt idx="13">
                  <c:v>89.6</c:v>
                </c:pt>
                <c:pt idx="14">
                  <c:v>127</c:v>
                </c:pt>
                <c:pt idx="15">
                  <c:v>134</c:v>
                </c:pt>
                <c:pt idx="16">
                  <c:v>193.38</c:v>
                </c:pt>
                <c:pt idx="17">
                  <c:v>177.99472521253341</c:v>
                </c:pt>
                <c:pt idx="18">
                  <c:v>167.36659066479999</c:v>
                </c:pt>
                <c:pt idx="19">
                  <c:v>190.5258124829333</c:v>
                </c:pt>
                <c:pt idx="20">
                  <c:v>226.43380778373341</c:v>
                </c:pt>
                <c:pt idx="21">
                  <c:v>249.23258705200001</c:v>
                </c:pt>
                <c:pt idx="22">
                  <c:v>320.63678857706662</c:v>
                </c:pt>
                <c:pt idx="23">
                  <c:v>247.4693365440001</c:v>
                </c:pt>
                <c:pt idx="24">
                  <c:v>242.9519767802667</c:v>
                </c:pt>
                <c:pt idx="25">
                  <c:v>310.17941308106663</c:v>
                </c:pt>
                <c:pt idx="26">
                  <c:v>359.50678669519988</c:v>
                </c:pt>
                <c:pt idx="27">
                  <c:v>334.06088357599998</c:v>
                </c:pt>
                <c:pt idx="28">
                  <c:v>346.9529126493332</c:v>
                </c:pt>
                <c:pt idx="29">
                  <c:v>346.62093992720003</c:v>
                </c:pt>
                <c:pt idx="30">
                  <c:v>376.22707075866668</c:v>
                </c:pt>
                <c:pt idx="31">
                  <c:v>334.3022559749333</c:v>
                </c:pt>
                <c:pt idx="32">
                  <c:v>452.226317204</c:v>
                </c:pt>
                <c:pt idx="33">
                  <c:v>657.94203905226675</c:v>
                </c:pt>
                <c:pt idx="34">
                  <c:v>464.04803144906663</c:v>
                </c:pt>
                <c:pt idx="35">
                  <c:v>544.60575082426669</c:v>
                </c:pt>
                <c:pt idx="36">
                  <c:v>653.08915421813333</c:v>
                </c:pt>
                <c:pt idx="37">
                  <c:v>714.60334860426678</c:v>
                </c:pt>
                <c:pt idx="38">
                  <c:v>768.60059329866669</c:v>
                </c:pt>
                <c:pt idx="39">
                  <c:v>815.58650983546659</c:v>
                </c:pt>
                <c:pt idx="40">
                  <c:v>913.34745570773327</c:v>
                </c:pt>
                <c:pt idx="41">
                  <c:v>797.92663560986671</c:v>
                </c:pt>
                <c:pt idx="42">
                  <c:v>845.58356137573321</c:v>
                </c:pt>
                <c:pt idx="43">
                  <c:v>796.35950757946671</c:v>
                </c:pt>
                <c:pt idx="44">
                  <c:v>838.72838285946671</c:v>
                </c:pt>
                <c:pt idx="45">
                  <c:v>898.62942101440001</c:v>
                </c:pt>
                <c:pt idx="46">
                  <c:v>1062.0557696704</c:v>
                </c:pt>
                <c:pt idx="47">
                  <c:v>974.29359837866673</c:v>
                </c:pt>
                <c:pt idx="48">
                  <c:v>939.23195233626677</c:v>
                </c:pt>
                <c:pt idx="49">
                  <c:v>1020.433849977067</c:v>
                </c:pt>
                <c:pt idx="50">
                  <c:v>954.01387041280009</c:v>
                </c:pt>
                <c:pt idx="51">
                  <c:v>971.39610633546658</c:v>
                </c:pt>
                <c:pt idx="52">
                  <c:v>1038.4380479373331</c:v>
                </c:pt>
                <c:pt idx="53">
                  <c:v>1143.286890336534</c:v>
                </c:pt>
                <c:pt idx="54">
                  <c:v>1101.2145538496</c:v>
                </c:pt>
                <c:pt idx="55">
                  <c:v>991.47497967146671</c:v>
                </c:pt>
                <c:pt idx="56">
                  <c:v>938.83955450373332</c:v>
                </c:pt>
                <c:pt idx="57">
                  <c:v>1079.6464513911999</c:v>
                </c:pt>
                <c:pt idx="58">
                  <c:v>1214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FF53-B64B-8F52-78EE60BC2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5946944"/>
        <c:axId val="888589872"/>
      </c:lineChart>
      <c:dateAx>
        <c:axId val="925946944"/>
        <c:scaling>
          <c:orientation val="minMax"/>
        </c:scaling>
        <c:delete val="0"/>
        <c:axPos val="b"/>
        <c:numFmt formatCode="yyyy\-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888589872"/>
        <c:crosses val="autoZero"/>
        <c:auto val="0"/>
        <c:lblOffset val="100"/>
        <c:baseTimeUnit val="months"/>
      </c:dateAx>
      <c:valAx>
        <c:axId val="8885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r>
                  <a:rPr lang="en-GB"/>
                  <a:t>Throughout (Gbps)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BC Reith Sans Light" panose="020B0403020204020204" pitchFamily="34" charset="0"/>
                  <a:ea typeface="BBC Reith Sans Light" panose="020B0403020204020204" pitchFamily="34" charset="0"/>
                  <a:cs typeface="BBC Reith Sans Light" panose="020B0403020204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259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Offload!$C$2</c:f>
              <c:strCache>
                <c:ptCount val="1"/>
                <c:pt idx="0">
                  <c:v>Offload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Offload!$B$3:$B$60</c:f>
              <c:numCache>
                <c:formatCode>mmm\-yy</c:formatCode>
                <c:ptCount val="58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</c:numCache>
            </c:numRef>
          </c:cat>
          <c:val>
            <c:numRef>
              <c:f>Offload!$C$3:$C$60</c:f>
              <c:numCache>
                <c:formatCode>0.00%</c:formatCode>
                <c:ptCount val="58"/>
                <c:pt idx="0">
                  <c:v>0.97267695500000007</c:v>
                </c:pt>
                <c:pt idx="1">
                  <c:v>0.96871796630000007</c:v>
                </c:pt>
                <c:pt idx="2">
                  <c:v>0.97647397320037899</c:v>
                </c:pt>
                <c:pt idx="3">
                  <c:v>0.98023176270316204</c:v>
                </c:pt>
                <c:pt idx="4">
                  <c:v>0.97350000000000003</c:v>
                </c:pt>
                <c:pt idx="5">
                  <c:v>0.96650576225790352</c:v>
                </c:pt>
                <c:pt idx="6">
                  <c:v>0.95469999999999999</c:v>
                </c:pt>
                <c:pt idx="7">
                  <c:v>0.95118816365676673</c:v>
                </c:pt>
                <c:pt idx="8">
                  <c:v>0.92860435526739982</c:v>
                </c:pt>
                <c:pt idx="9">
                  <c:v>0.95253318078426674</c:v>
                </c:pt>
                <c:pt idx="10">
                  <c:v>0.9565148077364839</c:v>
                </c:pt>
                <c:pt idx="11">
                  <c:v>0.93079999999999996</c:v>
                </c:pt>
                <c:pt idx="12">
                  <c:v>0.92749999999999999</c:v>
                </c:pt>
                <c:pt idx="13">
                  <c:v>0.93510000000000004</c:v>
                </c:pt>
                <c:pt idx="14">
                  <c:v>0.88970000000000005</c:v>
                </c:pt>
                <c:pt idx="15">
                  <c:v>0.90610000000000002</c:v>
                </c:pt>
                <c:pt idx="16">
                  <c:v>0.86950000000000005</c:v>
                </c:pt>
                <c:pt idx="17">
                  <c:v>0.83789999999999998</c:v>
                </c:pt>
                <c:pt idx="18">
                  <c:v>0.83919999999999995</c:v>
                </c:pt>
                <c:pt idx="19">
                  <c:v>0.89129999999999998</c:v>
                </c:pt>
                <c:pt idx="20">
                  <c:v>0.89439999999999997</c:v>
                </c:pt>
                <c:pt idx="21">
                  <c:v>0.9153</c:v>
                </c:pt>
                <c:pt idx="22">
                  <c:v>0.91820000000000002</c:v>
                </c:pt>
                <c:pt idx="23">
                  <c:v>0.91</c:v>
                </c:pt>
                <c:pt idx="24">
                  <c:v>0.88200000000000001</c:v>
                </c:pt>
                <c:pt idx="25">
                  <c:v>0.86229999999999996</c:v>
                </c:pt>
                <c:pt idx="26">
                  <c:v>0.8639</c:v>
                </c:pt>
                <c:pt idx="27">
                  <c:v>0.86529999999999996</c:v>
                </c:pt>
                <c:pt idx="28">
                  <c:v>0.84499999999999997</c:v>
                </c:pt>
                <c:pt idx="29">
                  <c:v>0.82289999999999996</c:v>
                </c:pt>
                <c:pt idx="30">
                  <c:v>0.83320000000000005</c:v>
                </c:pt>
                <c:pt idx="31">
                  <c:v>0.82399999999999995</c:v>
                </c:pt>
                <c:pt idx="32">
                  <c:v>0.83489999999999998</c:v>
                </c:pt>
                <c:pt idx="33">
                  <c:v>0.90629999999999999</c:v>
                </c:pt>
                <c:pt idx="34">
                  <c:v>0.91100000000000003</c:v>
                </c:pt>
                <c:pt idx="35">
                  <c:v>0.9224</c:v>
                </c:pt>
                <c:pt idx="36">
                  <c:v>0.94340000000000002</c:v>
                </c:pt>
                <c:pt idx="37">
                  <c:v>0.96020000000000005</c:v>
                </c:pt>
                <c:pt idx="38">
                  <c:v>0.96940000000000004</c:v>
                </c:pt>
                <c:pt idx="39">
                  <c:v>0.96350000000000002</c:v>
                </c:pt>
                <c:pt idx="40">
                  <c:v>0.95669999999999999</c:v>
                </c:pt>
                <c:pt idx="41">
                  <c:v>0.96220000000000006</c:v>
                </c:pt>
                <c:pt idx="42">
                  <c:v>0.96309999999999996</c:v>
                </c:pt>
                <c:pt idx="43">
                  <c:v>0.95409999999999995</c:v>
                </c:pt>
                <c:pt idx="44">
                  <c:v>0.96220000000000006</c:v>
                </c:pt>
                <c:pt idx="45">
                  <c:v>0.96489999999999998</c:v>
                </c:pt>
                <c:pt idx="46">
                  <c:v>0.96220000000000006</c:v>
                </c:pt>
                <c:pt idx="47">
                  <c:v>0.96260000000000001</c:v>
                </c:pt>
                <c:pt idx="48">
                  <c:v>0.95169999999999999</c:v>
                </c:pt>
                <c:pt idx="49">
                  <c:v>0.9506</c:v>
                </c:pt>
                <c:pt idx="50">
                  <c:v>0.93859999999999999</c:v>
                </c:pt>
                <c:pt idx="51">
                  <c:v>0.92320000000000002</c:v>
                </c:pt>
                <c:pt idx="52">
                  <c:v>0.93789999999999996</c:v>
                </c:pt>
                <c:pt idx="53">
                  <c:v>0.92800000000000005</c:v>
                </c:pt>
                <c:pt idx="54">
                  <c:v>0.93479999999999996</c:v>
                </c:pt>
                <c:pt idx="55">
                  <c:v>0.93769999999999998</c:v>
                </c:pt>
                <c:pt idx="56">
                  <c:v>0.93640000000000001</c:v>
                </c:pt>
                <c:pt idx="57">
                  <c:v>0.93969999999999998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AE-C844-9FF0-930810A68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5899712"/>
        <c:axId val="924813600"/>
      </c:lineChart>
      <c:dateAx>
        <c:axId val="945899712"/>
        <c:scaling>
          <c:orientation val="minMax"/>
        </c:scaling>
        <c:delete val="0"/>
        <c:axPos val="b"/>
        <c:numFmt formatCode="yyyy\-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24813600"/>
        <c:crosses val="autoZero"/>
        <c:auto val="1"/>
        <c:lblOffset val="100"/>
        <c:baseTimeUnit val="months"/>
      </c:dateAx>
      <c:valAx>
        <c:axId val="92481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4589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'Working set'!$J$3</c:f>
              <c:strCache>
                <c:ptCount val="1"/>
                <c:pt idx="0">
                  <c:v>Size</c:v>
                </c:pt>
              </c:strCache>
            </c:strRef>
          </c:tx>
          <c:spPr>
            <a:solidFill>
              <a:schemeClr val="tx1"/>
            </a:solidFill>
            <a:ln w="34925">
              <a:noFill/>
            </a:ln>
            <a:effectLst/>
          </c:spPr>
          <c:cat>
            <c:numRef>
              <c:f>'Working set'!$I$4:$I$734</c:f>
              <c:numCache>
                <c:formatCode>yyyy\-mm\-dd;@</c:formatCode>
                <c:ptCount val="731"/>
                <c:pt idx="0">
                  <c:v>43313</c:v>
                </c:pt>
                <c:pt idx="1">
                  <c:v>43314</c:v>
                </c:pt>
                <c:pt idx="2">
                  <c:v>43315</c:v>
                </c:pt>
                <c:pt idx="3">
                  <c:v>43316</c:v>
                </c:pt>
                <c:pt idx="4">
                  <c:v>43317</c:v>
                </c:pt>
                <c:pt idx="5">
                  <c:v>43318</c:v>
                </c:pt>
                <c:pt idx="6">
                  <c:v>43319</c:v>
                </c:pt>
                <c:pt idx="7">
                  <c:v>43320</c:v>
                </c:pt>
                <c:pt idx="8">
                  <c:v>43321</c:v>
                </c:pt>
                <c:pt idx="9">
                  <c:v>43322</c:v>
                </c:pt>
                <c:pt idx="10">
                  <c:v>43323</c:v>
                </c:pt>
                <c:pt idx="11">
                  <c:v>43324</c:v>
                </c:pt>
                <c:pt idx="12">
                  <c:v>43325</c:v>
                </c:pt>
                <c:pt idx="13">
                  <c:v>43326</c:v>
                </c:pt>
                <c:pt idx="14">
                  <c:v>43327</c:v>
                </c:pt>
                <c:pt idx="15">
                  <c:v>43328</c:v>
                </c:pt>
                <c:pt idx="16">
                  <c:v>43329</c:v>
                </c:pt>
                <c:pt idx="17">
                  <c:v>43330</c:v>
                </c:pt>
                <c:pt idx="18">
                  <c:v>43331</c:v>
                </c:pt>
                <c:pt idx="19">
                  <c:v>43332</c:v>
                </c:pt>
                <c:pt idx="20">
                  <c:v>43333</c:v>
                </c:pt>
                <c:pt idx="21">
                  <c:v>43334</c:v>
                </c:pt>
                <c:pt idx="22">
                  <c:v>43335</c:v>
                </c:pt>
                <c:pt idx="23">
                  <c:v>43336</c:v>
                </c:pt>
                <c:pt idx="24">
                  <c:v>43337</c:v>
                </c:pt>
                <c:pt idx="25">
                  <c:v>43338</c:v>
                </c:pt>
                <c:pt idx="26">
                  <c:v>43339</c:v>
                </c:pt>
                <c:pt idx="27">
                  <c:v>43340</c:v>
                </c:pt>
                <c:pt idx="28">
                  <c:v>43341</c:v>
                </c:pt>
                <c:pt idx="29">
                  <c:v>43342</c:v>
                </c:pt>
                <c:pt idx="30">
                  <c:v>43343</c:v>
                </c:pt>
                <c:pt idx="31">
                  <c:v>43344</c:v>
                </c:pt>
                <c:pt idx="32">
                  <c:v>43345</c:v>
                </c:pt>
                <c:pt idx="33">
                  <c:v>43346</c:v>
                </c:pt>
                <c:pt idx="34">
                  <c:v>43347</c:v>
                </c:pt>
                <c:pt idx="35">
                  <c:v>43348</c:v>
                </c:pt>
                <c:pt idx="36">
                  <c:v>43349</c:v>
                </c:pt>
                <c:pt idx="37">
                  <c:v>43350</c:v>
                </c:pt>
                <c:pt idx="38">
                  <c:v>43351</c:v>
                </c:pt>
                <c:pt idx="39">
                  <c:v>43352</c:v>
                </c:pt>
                <c:pt idx="40">
                  <c:v>43353</c:v>
                </c:pt>
                <c:pt idx="41">
                  <c:v>43354</c:v>
                </c:pt>
                <c:pt idx="42">
                  <c:v>43355</c:v>
                </c:pt>
                <c:pt idx="43">
                  <c:v>43356</c:v>
                </c:pt>
                <c:pt idx="44">
                  <c:v>43357</c:v>
                </c:pt>
                <c:pt idx="45">
                  <c:v>43358</c:v>
                </c:pt>
                <c:pt idx="46">
                  <c:v>43359</c:v>
                </c:pt>
                <c:pt idx="47">
                  <c:v>43360</c:v>
                </c:pt>
                <c:pt idx="48">
                  <c:v>43361</c:v>
                </c:pt>
                <c:pt idx="49">
                  <c:v>43362</c:v>
                </c:pt>
                <c:pt idx="50">
                  <c:v>43363</c:v>
                </c:pt>
                <c:pt idx="51">
                  <c:v>43364</c:v>
                </c:pt>
                <c:pt idx="52">
                  <c:v>43365</c:v>
                </c:pt>
                <c:pt idx="53">
                  <c:v>43366</c:v>
                </c:pt>
                <c:pt idx="54">
                  <c:v>43367</c:v>
                </c:pt>
                <c:pt idx="55">
                  <c:v>43368</c:v>
                </c:pt>
                <c:pt idx="56">
                  <c:v>43369</c:v>
                </c:pt>
                <c:pt idx="57">
                  <c:v>43370</c:v>
                </c:pt>
                <c:pt idx="58">
                  <c:v>43371</c:v>
                </c:pt>
                <c:pt idx="59">
                  <c:v>43372</c:v>
                </c:pt>
                <c:pt idx="60">
                  <c:v>43373</c:v>
                </c:pt>
                <c:pt idx="61">
                  <c:v>43374</c:v>
                </c:pt>
                <c:pt idx="62">
                  <c:v>43375</c:v>
                </c:pt>
                <c:pt idx="63">
                  <c:v>43376</c:v>
                </c:pt>
                <c:pt idx="64">
                  <c:v>43377</c:v>
                </c:pt>
                <c:pt idx="65">
                  <c:v>43378</c:v>
                </c:pt>
                <c:pt idx="66">
                  <c:v>43379</c:v>
                </c:pt>
                <c:pt idx="67">
                  <c:v>43380</c:v>
                </c:pt>
                <c:pt idx="68">
                  <c:v>43381</c:v>
                </c:pt>
                <c:pt idx="69">
                  <c:v>43382</c:v>
                </c:pt>
                <c:pt idx="70">
                  <c:v>43383</c:v>
                </c:pt>
                <c:pt idx="71">
                  <c:v>43384</c:v>
                </c:pt>
                <c:pt idx="72">
                  <c:v>43385</c:v>
                </c:pt>
                <c:pt idx="73">
                  <c:v>43386</c:v>
                </c:pt>
                <c:pt idx="74">
                  <c:v>43387</c:v>
                </c:pt>
                <c:pt idx="75">
                  <c:v>43388</c:v>
                </c:pt>
                <c:pt idx="76">
                  <c:v>43389</c:v>
                </c:pt>
                <c:pt idx="77">
                  <c:v>43390</c:v>
                </c:pt>
                <c:pt idx="78">
                  <c:v>43391</c:v>
                </c:pt>
                <c:pt idx="79">
                  <c:v>43392</c:v>
                </c:pt>
                <c:pt idx="80">
                  <c:v>43393</c:v>
                </c:pt>
                <c:pt idx="81">
                  <c:v>43394</c:v>
                </c:pt>
                <c:pt idx="82">
                  <c:v>43395</c:v>
                </c:pt>
                <c:pt idx="83">
                  <c:v>43396</c:v>
                </c:pt>
                <c:pt idx="84">
                  <c:v>43397</c:v>
                </c:pt>
                <c:pt idx="85">
                  <c:v>43398</c:v>
                </c:pt>
                <c:pt idx="86">
                  <c:v>43399</c:v>
                </c:pt>
                <c:pt idx="87">
                  <c:v>43400</c:v>
                </c:pt>
                <c:pt idx="88">
                  <c:v>43401</c:v>
                </c:pt>
                <c:pt idx="89">
                  <c:v>43402</c:v>
                </c:pt>
                <c:pt idx="90">
                  <c:v>43403</c:v>
                </c:pt>
                <c:pt idx="91">
                  <c:v>43404</c:v>
                </c:pt>
                <c:pt idx="92">
                  <c:v>43405</c:v>
                </c:pt>
                <c:pt idx="93">
                  <c:v>43406</c:v>
                </c:pt>
                <c:pt idx="94">
                  <c:v>43407</c:v>
                </c:pt>
                <c:pt idx="95">
                  <c:v>43408</c:v>
                </c:pt>
                <c:pt idx="96">
                  <c:v>43409</c:v>
                </c:pt>
                <c:pt idx="97">
                  <c:v>43410</c:v>
                </c:pt>
                <c:pt idx="98">
                  <c:v>43411</c:v>
                </c:pt>
                <c:pt idx="99">
                  <c:v>43412</c:v>
                </c:pt>
                <c:pt idx="100">
                  <c:v>43413</c:v>
                </c:pt>
                <c:pt idx="101">
                  <c:v>43414</c:v>
                </c:pt>
                <c:pt idx="102">
                  <c:v>43415</c:v>
                </c:pt>
                <c:pt idx="103">
                  <c:v>43416</c:v>
                </c:pt>
                <c:pt idx="104">
                  <c:v>43417</c:v>
                </c:pt>
                <c:pt idx="105">
                  <c:v>43418</c:v>
                </c:pt>
                <c:pt idx="106">
                  <c:v>43419</c:v>
                </c:pt>
                <c:pt idx="107">
                  <c:v>43420</c:v>
                </c:pt>
                <c:pt idx="108">
                  <c:v>43421</c:v>
                </c:pt>
                <c:pt idx="109">
                  <c:v>43422</c:v>
                </c:pt>
                <c:pt idx="110">
                  <c:v>43423</c:v>
                </c:pt>
                <c:pt idx="111">
                  <c:v>43424</c:v>
                </c:pt>
                <c:pt idx="112">
                  <c:v>43425</c:v>
                </c:pt>
                <c:pt idx="113">
                  <c:v>43426</c:v>
                </c:pt>
                <c:pt idx="114">
                  <c:v>43427</c:v>
                </c:pt>
                <c:pt idx="115">
                  <c:v>43428</c:v>
                </c:pt>
                <c:pt idx="116">
                  <c:v>43429</c:v>
                </c:pt>
                <c:pt idx="117">
                  <c:v>43430</c:v>
                </c:pt>
                <c:pt idx="118">
                  <c:v>43431</c:v>
                </c:pt>
                <c:pt idx="119">
                  <c:v>43432</c:v>
                </c:pt>
                <c:pt idx="120">
                  <c:v>43433</c:v>
                </c:pt>
                <c:pt idx="121">
                  <c:v>43434</c:v>
                </c:pt>
                <c:pt idx="122">
                  <c:v>43435</c:v>
                </c:pt>
                <c:pt idx="123">
                  <c:v>43436</c:v>
                </c:pt>
                <c:pt idx="124">
                  <c:v>43437</c:v>
                </c:pt>
                <c:pt idx="125">
                  <c:v>43438</c:v>
                </c:pt>
                <c:pt idx="126">
                  <c:v>43439</c:v>
                </c:pt>
                <c:pt idx="127">
                  <c:v>43440</c:v>
                </c:pt>
                <c:pt idx="128">
                  <c:v>43441</c:v>
                </c:pt>
                <c:pt idx="129">
                  <c:v>43442</c:v>
                </c:pt>
                <c:pt idx="130">
                  <c:v>43443</c:v>
                </c:pt>
                <c:pt idx="131">
                  <c:v>43444</c:v>
                </c:pt>
                <c:pt idx="132">
                  <c:v>43445</c:v>
                </c:pt>
                <c:pt idx="133">
                  <c:v>43446</c:v>
                </c:pt>
                <c:pt idx="134">
                  <c:v>43447</c:v>
                </c:pt>
                <c:pt idx="135">
                  <c:v>43448</c:v>
                </c:pt>
                <c:pt idx="136">
                  <c:v>43449</c:v>
                </c:pt>
                <c:pt idx="137">
                  <c:v>43450</c:v>
                </c:pt>
                <c:pt idx="138">
                  <c:v>43451</c:v>
                </c:pt>
                <c:pt idx="139">
                  <c:v>43452</c:v>
                </c:pt>
                <c:pt idx="140">
                  <c:v>43453</c:v>
                </c:pt>
                <c:pt idx="141">
                  <c:v>43454</c:v>
                </c:pt>
                <c:pt idx="142">
                  <c:v>43455</c:v>
                </c:pt>
                <c:pt idx="143">
                  <c:v>43456</c:v>
                </c:pt>
                <c:pt idx="144">
                  <c:v>43457</c:v>
                </c:pt>
                <c:pt idx="145">
                  <c:v>43458</c:v>
                </c:pt>
                <c:pt idx="146">
                  <c:v>43459</c:v>
                </c:pt>
                <c:pt idx="147">
                  <c:v>43460</c:v>
                </c:pt>
                <c:pt idx="148">
                  <c:v>43461</c:v>
                </c:pt>
                <c:pt idx="149">
                  <c:v>43462</c:v>
                </c:pt>
                <c:pt idx="150">
                  <c:v>43463</c:v>
                </c:pt>
                <c:pt idx="151">
                  <c:v>43464</c:v>
                </c:pt>
                <c:pt idx="152">
                  <c:v>43465</c:v>
                </c:pt>
                <c:pt idx="153">
                  <c:v>43466</c:v>
                </c:pt>
                <c:pt idx="154">
                  <c:v>43467</c:v>
                </c:pt>
                <c:pt idx="155">
                  <c:v>43468</c:v>
                </c:pt>
                <c:pt idx="156">
                  <c:v>43469</c:v>
                </c:pt>
                <c:pt idx="157">
                  <c:v>43470</c:v>
                </c:pt>
                <c:pt idx="158">
                  <c:v>43471</c:v>
                </c:pt>
                <c:pt idx="159">
                  <c:v>43472</c:v>
                </c:pt>
                <c:pt idx="160">
                  <c:v>43473</c:v>
                </c:pt>
                <c:pt idx="161">
                  <c:v>43474</c:v>
                </c:pt>
                <c:pt idx="162">
                  <c:v>43475</c:v>
                </c:pt>
                <c:pt idx="163">
                  <c:v>43476</c:v>
                </c:pt>
                <c:pt idx="164">
                  <c:v>43477</c:v>
                </c:pt>
                <c:pt idx="165">
                  <c:v>43478</c:v>
                </c:pt>
                <c:pt idx="166">
                  <c:v>43479</c:v>
                </c:pt>
                <c:pt idx="167">
                  <c:v>43480</c:v>
                </c:pt>
                <c:pt idx="168">
                  <c:v>43481</c:v>
                </c:pt>
                <c:pt idx="169">
                  <c:v>43482</c:v>
                </c:pt>
                <c:pt idx="170">
                  <c:v>43483</c:v>
                </c:pt>
                <c:pt idx="171">
                  <c:v>43484</c:v>
                </c:pt>
                <c:pt idx="172">
                  <c:v>43485</c:v>
                </c:pt>
                <c:pt idx="173">
                  <c:v>43486</c:v>
                </c:pt>
                <c:pt idx="174">
                  <c:v>43487</c:v>
                </c:pt>
                <c:pt idx="175">
                  <c:v>43488</c:v>
                </c:pt>
                <c:pt idx="176">
                  <c:v>43489</c:v>
                </c:pt>
                <c:pt idx="177">
                  <c:v>43490</c:v>
                </c:pt>
                <c:pt idx="178">
                  <c:v>43491</c:v>
                </c:pt>
                <c:pt idx="179">
                  <c:v>43492</c:v>
                </c:pt>
                <c:pt idx="180">
                  <c:v>43493</c:v>
                </c:pt>
                <c:pt idx="181">
                  <c:v>43494</c:v>
                </c:pt>
                <c:pt idx="182">
                  <c:v>43495</c:v>
                </c:pt>
                <c:pt idx="183">
                  <c:v>43496</c:v>
                </c:pt>
                <c:pt idx="184">
                  <c:v>43497</c:v>
                </c:pt>
                <c:pt idx="185">
                  <c:v>43498</c:v>
                </c:pt>
                <c:pt idx="186">
                  <c:v>43499</c:v>
                </c:pt>
                <c:pt idx="187">
                  <c:v>43500</c:v>
                </c:pt>
                <c:pt idx="188">
                  <c:v>43501</c:v>
                </c:pt>
                <c:pt idx="189">
                  <c:v>43502</c:v>
                </c:pt>
                <c:pt idx="190">
                  <c:v>43503</c:v>
                </c:pt>
                <c:pt idx="191">
                  <c:v>43504</c:v>
                </c:pt>
                <c:pt idx="192">
                  <c:v>43505</c:v>
                </c:pt>
                <c:pt idx="193">
                  <c:v>43506</c:v>
                </c:pt>
                <c:pt idx="194">
                  <c:v>43507</c:v>
                </c:pt>
                <c:pt idx="195">
                  <c:v>43508</c:v>
                </c:pt>
                <c:pt idx="196">
                  <c:v>43509</c:v>
                </c:pt>
                <c:pt idx="197">
                  <c:v>43510</c:v>
                </c:pt>
                <c:pt idx="198">
                  <c:v>43511</c:v>
                </c:pt>
                <c:pt idx="199">
                  <c:v>43512</c:v>
                </c:pt>
                <c:pt idx="200">
                  <c:v>43513</c:v>
                </c:pt>
                <c:pt idx="201">
                  <c:v>43514</c:v>
                </c:pt>
                <c:pt idx="202">
                  <c:v>43515</c:v>
                </c:pt>
                <c:pt idx="203">
                  <c:v>43516</c:v>
                </c:pt>
                <c:pt idx="204">
                  <c:v>43517</c:v>
                </c:pt>
                <c:pt idx="205">
                  <c:v>43518</c:v>
                </c:pt>
                <c:pt idx="206">
                  <c:v>43519</c:v>
                </c:pt>
                <c:pt idx="207">
                  <c:v>43520</c:v>
                </c:pt>
                <c:pt idx="208">
                  <c:v>43521</c:v>
                </c:pt>
                <c:pt idx="209">
                  <c:v>43522</c:v>
                </c:pt>
                <c:pt idx="210">
                  <c:v>43523</c:v>
                </c:pt>
                <c:pt idx="211">
                  <c:v>43524</c:v>
                </c:pt>
                <c:pt idx="212">
                  <c:v>43525</c:v>
                </c:pt>
                <c:pt idx="213">
                  <c:v>43526</c:v>
                </c:pt>
                <c:pt idx="214">
                  <c:v>43527</c:v>
                </c:pt>
                <c:pt idx="215">
                  <c:v>43528</c:v>
                </c:pt>
                <c:pt idx="216">
                  <c:v>43529</c:v>
                </c:pt>
                <c:pt idx="217">
                  <c:v>43530</c:v>
                </c:pt>
                <c:pt idx="218">
                  <c:v>43531</c:v>
                </c:pt>
                <c:pt idx="219">
                  <c:v>43532</c:v>
                </c:pt>
                <c:pt idx="220">
                  <c:v>43533</c:v>
                </c:pt>
                <c:pt idx="221">
                  <c:v>43534</c:v>
                </c:pt>
                <c:pt idx="222">
                  <c:v>43535</c:v>
                </c:pt>
                <c:pt idx="223">
                  <c:v>43536</c:v>
                </c:pt>
                <c:pt idx="224">
                  <c:v>43537</c:v>
                </c:pt>
                <c:pt idx="225">
                  <c:v>43538</c:v>
                </c:pt>
                <c:pt idx="226">
                  <c:v>43539</c:v>
                </c:pt>
                <c:pt idx="227">
                  <c:v>43540</c:v>
                </c:pt>
                <c:pt idx="228">
                  <c:v>43541</c:v>
                </c:pt>
                <c:pt idx="229">
                  <c:v>43542</c:v>
                </c:pt>
                <c:pt idx="230">
                  <c:v>43543</c:v>
                </c:pt>
                <c:pt idx="231">
                  <c:v>43544</c:v>
                </c:pt>
                <c:pt idx="232">
                  <c:v>43545</c:v>
                </c:pt>
                <c:pt idx="233">
                  <c:v>43546</c:v>
                </c:pt>
                <c:pt idx="234">
                  <c:v>43547</c:v>
                </c:pt>
                <c:pt idx="235">
                  <c:v>43548</c:v>
                </c:pt>
                <c:pt idx="236">
                  <c:v>43549</c:v>
                </c:pt>
                <c:pt idx="237">
                  <c:v>43550</c:v>
                </c:pt>
                <c:pt idx="238">
                  <c:v>43551</c:v>
                </c:pt>
                <c:pt idx="239">
                  <c:v>43552</c:v>
                </c:pt>
                <c:pt idx="240">
                  <c:v>43553</c:v>
                </c:pt>
                <c:pt idx="241">
                  <c:v>43554</c:v>
                </c:pt>
                <c:pt idx="242">
                  <c:v>43555</c:v>
                </c:pt>
                <c:pt idx="243">
                  <c:v>43556</c:v>
                </c:pt>
                <c:pt idx="244">
                  <c:v>43557</c:v>
                </c:pt>
                <c:pt idx="245">
                  <c:v>43558</c:v>
                </c:pt>
                <c:pt idx="246">
                  <c:v>43559</c:v>
                </c:pt>
                <c:pt idx="247">
                  <c:v>43560</c:v>
                </c:pt>
                <c:pt idx="248">
                  <c:v>43561</c:v>
                </c:pt>
                <c:pt idx="249">
                  <c:v>43562</c:v>
                </c:pt>
                <c:pt idx="250">
                  <c:v>43563</c:v>
                </c:pt>
                <c:pt idx="251">
                  <c:v>43564</c:v>
                </c:pt>
                <c:pt idx="252">
                  <c:v>43565</c:v>
                </c:pt>
                <c:pt idx="253">
                  <c:v>43566</c:v>
                </c:pt>
                <c:pt idx="254">
                  <c:v>43567</c:v>
                </c:pt>
                <c:pt idx="255">
                  <c:v>43568</c:v>
                </c:pt>
                <c:pt idx="256">
                  <c:v>43569</c:v>
                </c:pt>
                <c:pt idx="257">
                  <c:v>43570</c:v>
                </c:pt>
                <c:pt idx="258">
                  <c:v>43571</c:v>
                </c:pt>
                <c:pt idx="259">
                  <c:v>43572</c:v>
                </c:pt>
                <c:pt idx="260">
                  <c:v>43573</c:v>
                </c:pt>
                <c:pt idx="261">
                  <c:v>43574</c:v>
                </c:pt>
                <c:pt idx="262">
                  <c:v>43575</c:v>
                </c:pt>
                <c:pt idx="263">
                  <c:v>43576</c:v>
                </c:pt>
                <c:pt idx="264">
                  <c:v>43577</c:v>
                </c:pt>
                <c:pt idx="265">
                  <c:v>43578</c:v>
                </c:pt>
                <c:pt idx="266">
                  <c:v>43579</c:v>
                </c:pt>
                <c:pt idx="267">
                  <c:v>43580</c:v>
                </c:pt>
                <c:pt idx="268">
                  <c:v>43581</c:v>
                </c:pt>
                <c:pt idx="269">
                  <c:v>43582</c:v>
                </c:pt>
                <c:pt idx="270">
                  <c:v>43583</c:v>
                </c:pt>
                <c:pt idx="271">
                  <c:v>43584</c:v>
                </c:pt>
                <c:pt idx="272">
                  <c:v>43585</c:v>
                </c:pt>
                <c:pt idx="273">
                  <c:v>43586</c:v>
                </c:pt>
                <c:pt idx="274">
                  <c:v>43587</c:v>
                </c:pt>
                <c:pt idx="275">
                  <c:v>43588</c:v>
                </c:pt>
                <c:pt idx="276">
                  <c:v>43589</c:v>
                </c:pt>
                <c:pt idx="277">
                  <c:v>43590</c:v>
                </c:pt>
                <c:pt idx="278">
                  <c:v>43591</c:v>
                </c:pt>
                <c:pt idx="279">
                  <c:v>43592</c:v>
                </c:pt>
                <c:pt idx="280">
                  <c:v>43593</c:v>
                </c:pt>
                <c:pt idx="281">
                  <c:v>43594</c:v>
                </c:pt>
                <c:pt idx="282">
                  <c:v>43595</c:v>
                </c:pt>
                <c:pt idx="283">
                  <c:v>43596</c:v>
                </c:pt>
                <c:pt idx="284">
                  <c:v>43597</c:v>
                </c:pt>
                <c:pt idx="285">
                  <c:v>43598</c:v>
                </c:pt>
                <c:pt idx="286">
                  <c:v>43599</c:v>
                </c:pt>
                <c:pt idx="287">
                  <c:v>43600</c:v>
                </c:pt>
                <c:pt idx="288">
                  <c:v>43601</c:v>
                </c:pt>
                <c:pt idx="289">
                  <c:v>43602</c:v>
                </c:pt>
                <c:pt idx="290">
                  <c:v>43603</c:v>
                </c:pt>
                <c:pt idx="291">
                  <c:v>43604</c:v>
                </c:pt>
                <c:pt idx="292">
                  <c:v>43605</c:v>
                </c:pt>
                <c:pt idx="293">
                  <c:v>43606</c:v>
                </c:pt>
                <c:pt idx="294">
                  <c:v>43607</c:v>
                </c:pt>
                <c:pt idx="295">
                  <c:v>43608</c:v>
                </c:pt>
                <c:pt idx="296">
                  <c:v>43609</c:v>
                </c:pt>
                <c:pt idx="297">
                  <c:v>43610</c:v>
                </c:pt>
                <c:pt idx="298">
                  <c:v>43611</c:v>
                </c:pt>
                <c:pt idx="299">
                  <c:v>43612</c:v>
                </c:pt>
                <c:pt idx="300">
                  <c:v>43613</c:v>
                </c:pt>
                <c:pt idx="301">
                  <c:v>43614</c:v>
                </c:pt>
                <c:pt idx="302">
                  <c:v>43615</c:v>
                </c:pt>
                <c:pt idx="303">
                  <c:v>43616</c:v>
                </c:pt>
                <c:pt idx="304">
                  <c:v>43617</c:v>
                </c:pt>
                <c:pt idx="305">
                  <c:v>43618</c:v>
                </c:pt>
                <c:pt idx="306">
                  <c:v>43619</c:v>
                </c:pt>
                <c:pt idx="307">
                  <c:v>43620</c:v>
                </c:pt>
                <c:pt idx="308">
                  <c:v>43621</c:v>
                </c:pt>
                <c:pt idx="309">
                  <c:v>43622</c:v>
                </c:pt>
                <c:pt idx="310">
                  <c:v>43623</c:v>
                </c:pt>
                <c:pt idx="311">
                  <c:v>43624</c:v>
                </c:pt>
                <c:pt idx="312">
                  <c:v>43625</c:v>
                </c:pt>
                <c:pt idx="313">
                  <c:v>43626</c:v>
                </c:pt>
                <c:pt idx="314">
                  <c:v>43627</c:v>
                </c:pt>
                <c:pt idx="315">
                  <c:v>43628</c:v>
                </c:pt>
                <c:pt idx="316">
                  <c:v>43629</c:v>
                </c:pt>
                <c:pt idx="317">
                  <c:v>43630</c:v>
                </c:pt>
                <c:pt idx="318">
                  <c:v>43631</c:v>
                </c:pt>
                <c:pt idx="319">
                  <c:v>43632</c:v>
                </c:pt>
                <c:pt idx="320">
                  <c:v>43633</c:v>
                </c:pt>
                <c:pt idx="321">
                  <c:v>43634</c:v>
                </c:pt>
                <c:pt idx="322">
                  <c:v>43635</c:v>
                </c:pt>
                <c:pt idx="323">
                  <c:v>43636</c:v>
                </c:pt>
                <c:pt idx="324">
                  <c:v>43637</c:v>
                </c:pt>
                <c:pt idx="325">
                  <c:v>43638</c:v>
                </c:pt>
                <c:pt idx="326">
                  <c:v>43639</c:v>
                </c:pt>
                <c:pt idx="327">
                  <c:v>43640</c:v>
                </c:pt>
                <c:pt idx="328">
                  <c:v>43641</c:v>
                </c:pt>
                <c:pt idx="329">
                  <c:v>43642</c:v>
                </c:pt>
                <c:pt idx="330">
                  <c:v>43643</c:v>
                </c:pt>
                <c:pt idx="331">
                  <c:v>43644</c:v>
                </c:pt>
                <c:pt idx="332">
                  <c:v>43645</c:v>
                </c:pt>
                <c:pt idx="333">
                  <c:v>43646</c:v>
                </c:pt>
                <c:pt idx="334">
                  <c:v>43647</c:v>
                </c:pt>
                <c:pt idx="335">
                  <c:v>43648</c:v>
                </c:pt>
                <c:pt idx="336">
                  <c:v>43649</c:v>
                </c:pt>
                <c:pt idx="337">
                  <c:v>43650</c:v>
                </c:pt>
                <c:pt idx="338">
                  <c:v>43651</c:v>
                </c:pt>
                <c:pt idx="339">
                  <c:v>43652</c:v>
                </c:pt>
                <c:pt idx="340">
                  <c:v>43653</c:v>
                </c:pt>
                <c:pt idx="341">
                  <c:v>43654</c:v>
                </c:pt>
                <c:pt idx="342">
                  <c:v>43655</c:v>
                </c:pt>
                <c:pt idx="343">
                  <c:v>43656</c:v>
                </c:pt>
                <c:pt idx="344">
                  <c:v>43657</c:v>
                </c:pt>
                <c:pt idx="345">
                  <c:v>43658</c:v>
                </c:pt>
                <c:pt idx="346">
                  <c:v>43659</c:v>
                </c:pt>
                <c:pt idx="347">
                  <c:v>43660</c:v>
                </c:pt>
                <c:pt idx="348">
                  <c:v>43661</c:v>
                </c:pt>
                <c:pt idx="349">
                  <c:v>43662</c:v>
                </c:pt>
                <c:pt idx="350">
                  <c:v>43663</c:v>
                </c:pt>
                <c:pt idx="351">
                  <c:v>43664</c:v>
                </c:pt>
                <c:pt idx="352">
                  <c:v>43665</c:v>
                </c:pt>
                <c:pt idx="353">
                  <c:v>43666</c:v>
                </c:pt>
                <c:pt idx="354">
                  <c:v>43667</c:v>
                </c:pt>
                <c:pt idx="355">
                  <c:v>43668</c:v>
                </c:pt>
                <c:pt idx="356">
                  <c:v>43669</c:v>
                </c:pt>
                <c:pt idx="357">
                  <c:v>43670</c:v>
                </c:pt>
                <c:pt idx="358">
                  <c:v>43671</c:v>
                </c:pt>
                <c:pt idx="359">
                  <c:v>43672</c:v>
                </c:pt>
                <c:pt idx="360">
                  <c:v>43673</c:v>
                </c:pt>
                <c:pt idx="361">
                  <c:v>43674</c:v>
                </c:pt>
                <c:pt idx="362">
                  <c:v>43675</c:v>
                </c:pt>
                <c:pt idx="363">
                  <c:v>43676</c:v>
                </c:pt>
                <c:pt idx="364">
                  <c:v>43677</c:v>
                </c:pt>
                <c:pt idx="365">
                  <c:v>43709</c:v>
                </c:pt>
                <c:pt idx="366">
                  <c:v>43710</c:v>
                </c:pt>
                <c:pt idx="367">
                  <c:v>43711</c:v>
                </c:pt>
                <c:pt idx="368">
                  <c:v>43712</c:v>
                </c:pt>
                <c:pt idx="369">
                  <c:v>43713</c:v>
                </c:pt>
                <c:pt idx="370">
                  <c:v>43714</c:v>
                </c:pt>
                <c:pt idx="371">
                  <c:v>43715</c:v>
                </c:pt>
                <c:pt idx="372">
                  <c:v>43716</c:v>
                </c:pt>
                <c:pt idx="373">
                  <c:v>43717</c:v>
                </c:pt>
                <c:pt idx="374">
                  <c:v>43718</c:v>
                </c:pt>
                <c:pt idx="375">
                  <c:v>43719</c:v>
                </c:pt>
                <c:pt idx="376">
                  <c:v>43720</c:v>
                </c:pt>
                <c:pt idx="377">
                  <c:v>43721</c:v>
                </c:pt>
                <c:pt idx="378">
                  <c:v>43722</c:v>
                </c:pt>
                <c:pt idx="379">
                  <c:v>43723</c:v>
                </c:pt>
                <c:pt idx="380">
                  <c:v>43724</c:v>
                </c:pt>
                <c:pt idx="381">
                  <c:v>43725</c:v>
                </c:pt>
                <c:pt idx="382">
                  <c:v>43726</c:v>
                </c:pt>
                <c:pt idx="383">
                  <c:v>43727</c:v>
                </c:pt>
                <c:pt idx="384">
                  <c:v>43728</c:v>
                </c:pt>
                <c:pt idx="385">
                  <c:v>43729</c:v>
                </c:pt>
                <c:pt idx="386">
                  <c:v>43730</c:v>
                </c:pt>
                <c:pt idx="387">
                  <c:v>43731</c:v>
                </c:pt>
                <c:pt idx="388">
                  <c:v>43732</c:v>
                </c:pt>
                <c:pt idx="389">
                  <c:v>43733</c:v>
                </c:pt>
                <c:pt idx="390">
                  <c:v>43734</c:v>
                </c:pt>
                <c:pt idx="391">
                  <c:v>43735</c:v>
                </c:pt>
                <c:pt idx="392">
                  <c:v>43736</c:v>
                </c:pt>
                <c:pt idx="393">
                  <c:v>43737</c:v>
                </c:pt>
                <c:pt idx="394">
                  <c:v>43738</c:v>
                </c:pt>
                <c:pt idx="395">
                  <c:v>43739</c:v>
                </c:pt>
                <c:pt idx="396">
                  <c:v>43740</c:v>
                </c:pt>
                <c:pt idx="397">
                  <c:v>43741</c:v>
                </c:pt>
                <c:pt idx="398">
                  <c:v>43742</c:v>
                </c:pt>
                <c:pt idx="399">
                  <c:v>43743</c:v>
                </c:pt>
                <c:pt idx="400">
                  <c:v>43744</c:v>
                </c:pt>
                <c:pt idx="401">
                  <c:v>43745</c:v>
                </c:pt>
                <c:pt idx="402">
                  <c:v>43746</c:v>
                </c:pt>
                <c:pt idx="403">
                  <c:v>43747</c:v>
                </c:pt>
                <c:pt idx="404">
                  <c:v>43748</c:v>
                </c:pt>
                <c:pt idx="405">
                  <c:v>43749</c:v>
                </c:pt>
                <c:pt idx="406">
                  <c:v>43750</c:v>
                </c:pt>
                <c:pt idx="407">
                  <c:v>43751</c:v>
                </c:pt>
                <c:pt idx="408">
                  <c:v>43752</c:v>
                </c:pt>
                <c:pt idx="409">
                  <c:v>43753</c:v>
                </c:pt>
                <c:pt idx="410">
                  <c:v>43754</c:v>
                </c:pt>
                <c:pt idx="411">
                  <c:v>43755</c:v>
                </c:pt>
                <c:pt idx="412">
                  <c:v>43756</c:v>
                </c:pt>
                <c:pt idx="413">
                  <c:v>43757</c:v>
                </c:pt>
                <c:pt idx="414">
                  <c:v>43758</c:v>
                </c:pt>
                <c:pt idx="415">
                  <c:v>43759</c:v>
                </c:pt>
                <c:pt idx="416">
                  <c:v>43760</c:v>
                </c:pt>
                <c:pt idx="417">
                  <c:v>43761</c:v>
                </c:pt>
                <c:pt idx="418">
                  <c:v>43762</c:v>
                </c:pt>
                <c:pt idx="419">
                  <c:v>43763</c:v>
                </c:pt>
                <c:pt idx="420">
                  <c:v>43764</c:v>
                </c:pt>
                <c:pt idx="421">
                  <c:v>43765</c:v>
                </c:pt>
                <c:pt idx="422">
                  <c:v>43766</c:v>
                </c:pt>
                <c:pt idx="423">
                  <c:v>43767</c:v>
                </c:pt>
                <c:pt idx="424">
                  <c:v>43768</c:v>
                </c:pt>
                <c:pt idx="425">
                  <c:v>43769</c:v>
                </c:pt>
                <c:pt idx="426">
                  <c:v>43770</c:v>
                </c:pt>
                <c:pt idx="427">
                  <c:v>43771</c:v>
                </c:pt>
                <c:pt idx="428">
                  <c:v>43772</c:v>
                </c:pt>
                <c:pt idx="429">
                  <c:v>43773</c:v>
                </c:pt>
                <c:pt idx="430">
                  <c:v>43774</c:v>
                </c:pt>
                <c:pt idx="431">
                  <c:v>43775</c:v>
                </c:pt>
                <c:pt idx="432">
                  <c:v>43776</c:v>
                </c:pt>
                <c:pt idx="433">
                  <c:v>43777</c:v>
                </c:pt>
                <c:pt idx="434">
                  <c:v>43778</c:v>
                </c:pt>
                <c:pt idx="435">
                  <c:v>43779</c:v>
                </c:pt>
                <c:pt idx="436">
                  <c:v>43780</c:v>
                </c:pt>
                <c:pt idx="437">
                  <c:v>43781</c:v>
                </c:pt>
                <c:pt idx="438">
                  <c:v>43782</c:v>
                </c:pt>
                <c:pt idx="439">
                  <c:v>43783</c:v>
                </c:pt>
                <c:pt idx="440">
                  <c:v>43784</c:v>
                </c:pt>
                <c:pt idx="441">
                  <c:v>43785</c:v>
                </c:pt>
                <c:pt idx="442">
                  <c:v>43786</c:v>
                </c:pt>
                <c:pt idx="443">
                  <c:v>43787</c:v>
                </c:pt>
                <c:pt idx="444">
                  <c:v>43788</c:v>
                </c:pt>
                <c:pt idx="445">
                  <c:v>43789</c:v>
                </c:pt>
                <c:pt idx="446">
                  <c:v>43790</c:v>
                </c:pt>
                <c:pt idx="447">
                  <c:v>43791</c:v>
                </c:pt>
                <c:pt idx="448">
                  <c:v>43792</c:v>
                </c:pt>
                <c:pt idx="449">
                  <c:v>43793</c:v>
                </c:pt>
                <c:pt idx="450">
                  <c:v>43794</c:v>
                </c:pt>
                <c:pt idx="451">
                  <c:v>43795</c:v>
                </c:pt>
                <c:pt idx="452">
                  <c:v>43796</c:v>
                </c:pt>
                <c:pt idx="453">
                  <c:v>43797</c:v>
                </c:pt>
                <c:pt idx="454">
                  <c:v>43798</c:v>
                </c:pt>
                <c:pt idx="455">
                  <c:v>43799</c:v>
                </c:pt>
                <c:pt idx="456">
                  <c:v>43800</c:v>
                </c:pt>
                <c:pt idx="457">
                  <c:v>43801</c:v>
                </c:pt>
                <c:pt idx="458">
                  <c:v>43802</c:v>
                </c:pt>
                <c:pt idx="459">
                  <c:v>43803</c:v>
                </c:pt>
                <c:pt idx="460">
                  <c:v>43804</c:v>
                </c:pt>
                <c:pt idx="461">
                  <c:v>43805</c:v>
                </c:pt>
                <c:pt idx="462">
                  <c:v>43806</c:v>
                </c:pt>
                <c:pt idx="463">
                  <c:v>43807</c:v>
                </c:pt>
                <c:pt idx="464">
                  <c:v>43808</c:v>
                </c:pt>
                <c:pt idx="465">
                  <c:v>43809</c:v>
                </c:pt>
                <c:pt idx="466">
                  <c:v>43810</c:v>
                </c:pt>
                <c:pt idx="467">
                  <c:v>43811</c:v>
                </c:pt>
                <c:pt idx="468">
                  <c:v>43812</c:v>
                </c:pt>
                <c:pt idx="469">
                  <c:v>43813</c:v>
                </c:pt>
                <c:pt idx="470">
                  <c:v>43814</c:v>
                </c:pt>
                <c:pt idx="471">
                  <c:v>43815</c:v>
                </c:pt>
                <c:pt idx="472">
                  <c:v>43816</c:v>
                </c:pt>
                <c:pt idx="473">
                  <c:v>43817</c:v>
                </c:pt>
                <c:pt idx="474">
                  <c:v>43818</c:v>
                </c:pt>
                <c:pt idx="475">
                  <c:v>43819</c:v>
                </c:pt>
                <c:pt idx="476">
                  <c:v>43820</c:v>
                </c:pt>
                <c:pt idx="477">
                  <c:v>43821</c:v>
                </c:pt>
                <c:pt idx="478">
                  <c:v>43822</c:v>
                </c:pt>
                <c:pt idx="479">
                  <c:v>43823</c:v>
                </c:pt>
                <c:pt idx="480">
                  <c:v>43824</c:v>
                </c:pt>
                <c:pt idx="481">
                  <c:v>43825</c:v>
                </c:pt>
                <c:pt idx="482">
                  <c:v>43826</c:v>
                </c:pt>
                <c:pt idx="483">
                  <c:v>43827</c:v>
                </c:pt>
                <c:pt idx="484">
                  <c:v>43828</c:v>
                </c:pt>
                <c:pt idx="485">
                  <c:v>43829</c:v>
                </c:pt>
                <c:pt idx="486">
                  <c:v>43830</c:v>
                </c:pt>
                <c:pt idx="487">
                  <c:v>43831</c:v>
                </c:pt>
                <c:pt idx="488">
                  <c:v>43832</c:v>
                </c:pt>
                <c:pt idx="489">
                  <c:v>43833</c:v>
                </c:pt>
                <c:pt idx="490">
                  <c:v>43834</c:v>
                </c:pt>
                <c:pt idx="491">
                  <c:v>43835</c:v>
                </c:pt>
                <c:pt idx="492">
                  <c:v>43836</c:v>
                </c:pt>
                <c:pt idx="493">
                  <c:v>43837</c:v>
                </c:pt>
                <c:pt idx="494">
                  <c:v>43838</c:v>
                </c:pt>
                <c:pt idx="495">
                  <c:v>43839</c:v>
                </c:pt>
                <c:pt idx="496">
                  <c:v>43840</c:v>
                </c:pt>
                <c:pt idx="497">
                  <c:v>43841</c:v>
                </c:pt>
                <c:pt idx="498">
                  <c:v>43842</c:v>
                </c:pt>
                <c:pt idx="499">
                  <c:v>43843</c:v>
                </c:pt>
                <c:pt idx="500">
                  <c:v>43844</c:v>
                </c:pt>
                <c:pt idx="501">
                  <c:v>43845</c:v>
                </c:pt>
                <c:pt idx="502">
                  <c:v>43846</c:v>
                </c:pt>
                <c:pt idx="503">
                  <c:v>43847</c:v>
                </c:pt>
                <c:pt idx="504">
                  <c:v>43848</c:v>
                </c:pt>
                <c:pt idx="505">
                  <c:v>43849</c:v>
                </c:pt>
                <c:pt idx="506">
                  <c:v>43850</c:v>
                </c:pt>
                <c:pt idx="507">
                  <c:v>43851</c:v>
                </c:pt>
                <c:pt idx="508">
                  <c:v>43852</c:v>
                </c:pt>
                <c:pt idx="509">
                  <c:v>43853</c:v>
                </c:pt>
                <c:pt idx="510">
                  <c:v>43854</c:v>
                </c:pt>
                <c:pt idx="511">
                  <c:v>43855</c:v>
                </c:pt>
                <c:pt idx="512">
                  <c:v>43856</c:v>
                </c:pt>
                <c:pt idx="513">
                  <c:v>43857</c:v>
                </c:pt>
                <c:pt idx="514">
                  <c:v>43858</c:v>
                </c:pt>
                <c:pt idx="515">
                  <c:v>43859</c:v>
                </c:pt>
                <c:pt idx="516">
                  <c:v>43860</c:v>
                </c:pt>
                <c:pt idx="517">
                  <c:v>43861</c:v>
                </c:pt>
                <c:pt idx="518">
                  <c:v>43862</c:v>
                </c:pt>
                <c:pt idx="519">
                  <c:v>43863</c:v>
                </c:pt>
                <c:pt idx="520">
                  <c:v>43864</c:v>
                </c:pt>
                <c:pt idx="521">
                  <c:v>43865</c:v>
                </c:pt>
                <c:pt idx="522">
                  <c:v>43866</c:v>
                </c:pt>
                <c:pt idx="523">
                  <c:v>43867</c:v>
                </c:pt>
                <c:pt idx="524">
                  <c:v>43868</c:v>
                </c:pt>
                <c:pt idx="525">
                  <c:v>43869</c:v>
                </c:pt>
                <c:pt idx="526">
                  <c:v>43870</c:v>
                </c:pt>
                <c:pt idx="527">
                  <c:v>43871</c:v>
                </c:pt>
                <c:pt idx="528">
                  <c:v>43872</c:v>
                </c:pt>
                <c:pt idx="529">
                  <c:v>43873</c:v>
                </c:pt>
                <c:pt idx="530">
                  <c:v>43874</c:v>
                </c:pt>
                <c:pt idx="531">
                  <c:v>43875</c:v>
                </c:pt>
                <c:pt idx="532">
                  <c:v>43876</c:v>
                </c:pt>
                <c:pt idx="533">
                  <c:v>43877</c:v>
                </c:pt>
                <c:pt idx="534">
                  <c:v>43878</c:v>
                </c:pt>
                <c:pt idx="535">
                  <c:v>43879</c:v>
                </c:pt>
                <c:pt idx="536">
                  <c:v>43880</c:v>
                </c:pt>
                <c:pt idx="537">
                  <c:v>43881</c:v>
                </c:pt>
                <c:pt idx="538">
                  <c:v>43882</c:v>
                </c:pt>
                <c:pt idx="539">
                  <c:v>43883</c:v>
                </c:pt>
                <c:pt idx="540">
                  <c:v>43884</c:v>
                </c:pt>
                <c:pt idx="541">
                  <c:v>43885</c:v>
                </c:pt>
                <c:pt idx="542">
                  <c:v>43886</c:v>
                </c:pt>
                <c:pt idx="543">
                  <c:v>43887</c:v>
                </c:pt>
                <c:pt idx="544">
                  <c:v>43888</c:v>
                </c:pt>
                <c:pt idx="545">
                  <c:v>43889</c:v>
                </c:pt>
                <c:pt idx="546">
                  <c:v>43890</c:v>
                </c:pt>
                <c:pt idx="547">
                  <c:v>43891</c:v>
                </c:pt>
                <c:pt idx="548">
                  <c:v>43892</c:v>
                </c:pt>
                <c:pt idx="549">
                  <c:v>43893</c:v>
                </c:pt>
                <c:pt idx="550">
                  <c:v>43894</c:v>
                </c:pt>
                <c:pt idx="551">
                  <c:v>43895</c:v>
                </c:pt>
                <c:pt idx="552">
                  <c:v>43896</c:v>
                </c:pt>
                <c:pt idx="553">
                  <c:v>43897</c:v>
                </c:pt>
                <c:pt idx="554">
                  <c:v>43898</c:v>
                </c:pt>
                <c:pt idx="555">
                  <c:v>43899</c:v>
                </c:pt>
                <c:pt idx="556">
                  <c:v>43900</c:v>
                </c:pt>
                <c:pt idx="557">
                  <c:v>43901</c:v>
                </c:pt>
                <c:pt idx="558">
                  <c:v>43902</c:v>
                </c:pt>
                <c:pt idx="559">
                  <c:v>43903</c:v>
                </c:pt>
                <c:pt idx="560">
                  <c:v>43904</c:v>
                </c:pt>
                <c:pt idx="561">
                  <c:v>43905</c:v>
                </c:pt>
                <c:pt idx="562">
                  <c:v>43906</c:v>
                </c:pt>
                <c:pt idx="563">
                  <c:v>43907</c:v>
                </c:pt>
                <c:pt idx="564">
                  <c:v>43908</c:v>
                </c:pt>
                <c:pt idx="565">
                  <c:v>43909</c:v>
                </c:pt>
                <c:pt idx="566">
                  <c:v>43910</c:v>
                </c:pt>
                <c:pt idx="567">
                  <c:v>43911</c:v>
                </c:pt>
                <c:pt idx="568">
                  <c:v>43912</c:v>
                </c:pt>
                <c:pt idx="569">
                  <c:v>43913</c:v>
                </c:pt>
                <c:pt idx="570">
                  <c:v>43914</c:v>
                </c:pt>
                <c:pt idx="571">
                  <c:v>43915</c:v>
                </c:pt>
                <c:pt idx="572">
                  <c:v>43916</c:v>
                </c:pt>
                <c:pt idx="573">
                  <c:v>43917</c:v>
                </c:pt>
                <c:pt idx="574">
                  <c:v>43918</c:v>
                </c:pt>
                <c:pt idx="575">
                  <c:v>43919</c:v>
                </c:pt>
                <c:pt idx="576">
                  <c:v>43920</c:v>
                </c:pt>
                <c:pt idx="577">
                  <c:v>43921</c:v>
                </c:pt>
                <c:pt idx="578">
                  <c:v>43922</c:v>
                </c:pt>
                <c:pt idx="579">
                  <c:v>43923</c:v>
                </c:pt>
                <c:pt idx="580">
                  <c:v>43924</c:v>
                </c:pt>
                <c:pt idx="581">
                  <c:v>43925</c:v>
                </c:pt>
                <c:pt idx="582">
                  <c:v>43926</c:v>
                </c:pt>
                <c:pt idx="583">
                  <c:v>43927</c:v>
                </c:pt>
                <c:pt idx="584">
                  <c:v>43928</c:v>
                </c:pt>
                <c:pt idx="585">
                  <c:v>43929</c:v>
                </c:pt>
                <c:pt idx="586">
                  <c:v>43930</c:v>
                </c:pt>
                <c:pt idx="587">
                  <c:v>43931</c:v>
                </c:pt>
                <c:pt idx="588">
                  <c:v>43932</c:v>
                </c:pt>
                <c:pt idx="589">
                  <c:v>43933</c:v>
                </c:pt>
                <c:pt idx="590">
                  <c:v>43934</c:v>
                </c:pt>
                <c:pt idx="591">
                  <c:v>43935</c:v>
                </c:pt>
                <c:pt idx="592">
                  <c:v>43936</c:v>
                </c:pt>
                <c:pt idx="593">
                  <c:v>43937</c:v>
                </c:pt>
                <c:pt idx="594">
                  <c:v>43938</c:v>
                </c:pt>
                <c:pt idx="595">
                  <c:v>43939</c:v>
                </c:pt>
                <c:pt idx="596">
                  <c:v>43940</c:v>
                </c:pt>
                <c:pt idx="597">
                  <c:v>43941</c:v>
                </c:pt>
                <c:pt idx="598">
                  <c:v>43942</c:v>
                </c:pt>
                <c:pt idx="599">
                  <c:v>43943</c:v>
                </c:pt>
                <c:pt idx="600">
                  <c:v>43944</c:v>
                </c:pt>
                <c:pt idx="601">
                  <c:v>43945</c:v>
                </c:pt>
                <c:pt idx="602">
                  <c:v>43946</c:v>
                </c:pt>
                <c:pt idx="603">
                  <c:v>43947</c:v>
                </c:pt>
                <c:pt idx="604">
                  <c:v>43948</c:v>
                </c:pt>
                <c:pt idx="605">
                  <c:v>43949</c:v>
                </c:pt>
                <c:pt idx="606">
                  <c:v>43950</c:v>
                </c:pt>
                <c:pt idx="607">
                  <c:v>43951</c:v>
                </c:pt>
                <c:pt idx="608">
                  <c:v>43952</c:v>
                </c:pt>
                <c:pt idx="609">
                  <c:v>43953</c:v>
                </c:pt>
                <c:pt idx="610">
                  <c:v>43954</c:v>
                </c:pt>
                <c:pt idx="611">
                  <c:v>43955</c:v>
                </c:pt>
                <c:pt idx="612">
                  <c:v>43956</c:v>
                </c:pt>
                <c:pt idx="613">
                  <c:v>43957</c:v>
                </c:pt>
                <c:pt idx="614">
                  <c:v>43958</c:v>
                </c:pt>
                <c:pt idx="615">
                  <c:v>43959</c:v>
                </c:pt>
                <c:pt idx="616">
                  <c:v>43960</c:v>
                </c:pt>
                <c:pt idx="617">
                  <c:v>43961</c:v>
                </c:pt>
                <c:pt idx="618">
                  <c:v>43962</c:v>
                </c:pt>
                <c:pt idx="619">
                  <c:v>43963</c:v>
                </c:pt>
                <c:pt idx="620">
                  <c:v>43964</c:v>
                </c:pt>
                <c:pt idx="621">
                  <c:v>43965</c:v>
                </c:pt>
                <c:pt idx="622">
                  <c:v>43966</c:v>
                </c:pt>
                <c:pt idx="623">
                  <c:v>43967</c:v>
                </c:pt>
                <c:pt idx="624">
                  <c:v>43968</c:v>
                </c:pt>
                <c:pt idx="625">
                  <c:v>43969</c:v>
                </c:pt>
                <c:pt idx="626">
                  <c:v>43970</c:v>
                </c:pt>
                <c:pt idx="627">
                  <c:v>43971</c:v>
                </c:pt>
                <c:pt idx="628">
                  <c:v>43972</c:v>
                </c:pt>
                <c:pt idx="629">
                  <c:v>43973</c:v>
                </c:pt>
                <c:pt idx="630">
                  <c:v>43974</c:v>
                </c:pt>
                <c:pt idx="631">
                  <c:v>43975</c:v>
                </c:pt>
                <c:pt idx="632">
                  <c:v>43976</c:v>
                </c:pt>
                <c:pt idx="633">
                  <c:v>43977</c:v>
                </c:pt>
                <c:pt idx="634">
                  <c:v>43978</c:v>
                </c:pt>
                <c:pt idx="635">
                  <c:v>43979</c:v>
                </c:pt>
                <c:pt idx="636">
                  <c:v>43980</c:v>
                </c:pt>
                <c:pt idx="637">
                  <c:v>43981</c:v>
                </c:pt>
                <c:pt idx="638">
                  <c:v>43982</c:v>
                </c:pt>
                <c:pt idx="639">
                  <c:v>43983</c:v>
                </c:pt>
                <c:pt idx="640">
                  <c:v>43984</c:v>
                </c:pt>
                <c:pt idx="641">
                  <c:v>43985</c:v>
                </c:pt>
                <c:pt idx="642">
                  <c:v>43986</c:v>
                </c:pt>
                <c:pt idx="643">
                  <c:v>43987</c:v>
                </c:pt>
                <c:pt idx="644">
                  <c:v>43988</c:v>
                </c:pt>
                <c:pt idx="645">
                  <c:v>43989</c:v>
                </c:pt>
                <c:pt idx="646">
                  <c:v>43990</c:v>
                </c:pt>
                <c:pt idx="647">
                  <c:v>43991</c:v>
                </c:pt>
                <c:pt idx="648">
                  <c:v>43992</c:v>
                </c:pt>
                <c:pt idx="649">
                  <c:v>43993</c:v>
                </c:pt>
                <c:pt idx="650">
                  <c:v>43994</c:v>
                </c:pt>
                <c:pt idx="651">
                  <c:v>43995</c:v>
                </c:pt>
                <c:pt idx="652">
                  <c:v>43996</c:v>
                </c:pt>
                <c:pt idx="653">
                  <c:v>43997</c:v>
                </c:pt>
                <c:pt idx="654">
                  <c:v>43998</c:v>
                </c:pt>
                <c:pt idx="655">
                  <c:v>43999</c:v>
                </c:pt>
                <c:pt idx="656">
                  <c:v>44000</c:v>
                </c:pt>
                <c:pt idx="657">
                  <c:v>44001</c:v>
                </c:pt>
                <c:pt idx="658">
                  <c:v>44002</c:v>
                </c:pt>
                <c:pt idx="659">
                  <c:v>44003</c:v>
                </c:pt>
                <c:pt idx="660">
                  <c:v>44004</c:v>
                </c:pt>
                <c:pt idx="661">
                  <c:v>44005</c:v>
                </c:pt>
                <c:pt idx="662">
                  <c:v>44006</c:v>
                </c:pt>
                <c:pt idx="663">
                  <c:v>44007</c:v>
                </c:pt>
                <c:pt idx="664">
                  <c:v>44008</c:v>
                </c:pt>
                <c:pt idx="665">
                  <c:v>44009</c:v>
                </c:pt>
                <c:pt idx="666">
                  <c:v>44010</c:v>
                </c:pt>
                <c:pt idx="667">
                  <c:v>44011</c:v>
                </c:pt>
                <c:pt idx="668">
                  <c:v>44012</c:v>
                </c:pt>
                <c:pt idx="669">
                  <c:v>44013</c:v>
                </c:pt>
                <c:pt idx="670">
                  <c:v>44014</c:v>
                </c:pt>
                <c:pt idx="671">
                  <c:v>44015</c:v>
                </c:pt>
                <c:pt idx="672">
                  <c:v>44016</c:v>
                </c:pt>
                <c:pt idx="673">
                  <c:v>44017</c:v>
                </c:pt>
                <c:pt idx="674">
                  <c:v>44018</c:v>
                </c:pt>
                <c:pt idx="675">
                  <c:v>44019</c:v>
                </c:pt>
                <c:pt idx="676">
                  <c:v>44020</c:v>
                </c:pt>
                <c:pt idx="677">
                  <c:v>44021</c:v>
                </c:pt>
                <c:pt idx="678">
                  <c:v>44022</c:v>
                </c:pt>
                <c:pt idx="679">
                  <c:v>44023</c:v>
                </c:pt>
                <c:pt idx="680">
                  <c:v>44024</c:v>
                </c:pt>
                <c:pt idx="681">
                  <c:v>44025</c:v>
                </c:pt>
                <c:pt idx="682">
                  <c:v>44026</c:v>
                </c:pt>
                <c:pt idx="683">
                  <c:v>44027</c:v>
                </c:pt>
                <c:pt idx="684">
                  <c:v>44028</c:v>
                </c:pt>
                <c:pt idx="685">
                  <c:v>44029</c:v>
                </c:pt>
                <c:pt idx="686">
                  <c:v>44030</c:v>
                </c:pt>
                <c:pt idx="687">
                  <c:v>44031</c:v>
                </c:pt>
                <c:pt idx="688">
                  <c:v>44032</c:v>
                </c:pt>
                <c:pt idx="689">
                  <c:v>44033</c:v>
                </c:pt>
                <c:pt idx="690">
                  <c:v>44034</c:v>
                </c:pt>
                <c:pt idx="691">
                  <c:v>44035</c:v>
                </c:pt>
                <c:pt idx="692">
                  <c:v>44036</c:v>
                </c:pt>
                <c:pt idx="693">
                  <c:v>44037</c:v>
                </c:pt>
                <c:pt idx="694">
                  <c:v>44038</c:v>
                </c:pt>
                <c:pt idx="695">
                  <c:v>44039</c:v>
                </c:pt>
                <c:pt idx="696">
                  <c:v>44040</c:v>
                </c:pt>
                <c:pt idx="697">
                  <c:v>44041</c:v>
                </c:pt>
                <c:pt idx="698">
                  <c:v>44042</c:v>
                </c:pt>
                <c:pt idx="699">
                  <c:v>44043</c:v>
                </c:pt>
                <c:pt idx="700">
                  <c:v>44044</c:v>
                </c:pt>
                <c:pt idx="701">
                  <c:v>44045</c:v>
                </c:pt>
                <c:pt idx="702">
                  <c:v>44046</c:v>
                </c:pt>
                <c:pt idx="703">
                  <c:v>44047</c:v>
                </c:pt>
                <c:pt idx="704">
                  <c:v>44048</c:v>
                </c:pt>
                <c:pt idx="705">
                  <c:v>44049</c:v>
                </c:pt>
                <c:pt idx="706">
                  <c:v>44050</c:v>
                </c:pt>
                <c:pt idx="707">
                  <c:v>44051</c:v>
                </c:pt>
                <c:pt idx="708">
                  <c:v>44052</c:v>
                </c:pt>
                <c:pt idx="709">
                  <c:v>44053</c:v>
                </c:pt>
                <c:pt idx="710">
                  <c:v>44054</c:v>
                </c:pt>
                <c:pt idx="711">
                  <c:v>44055</c:v>
                </c:pt>
                <c:pt idx="712">
                  <c:v>44056</c:v>
                </c:pt>
                <c:pt idx="713">
                  <c:v>44057</c:v>
                </c:pt>
                <c:pt idx="714">
                  <c:v>44058</c:v>
                </c:pt>
                <c:pt idx="715">
                  <c:v>44059</c:v>
                </c:pt>
                <c:pt idx="716">
                  <c:v>44060</c:v>
                </c:pt>
                <c:pt idx="717">
                  <c:v>44061</c:v>
                </c:pt>
                <c:pt idx="718">
                  <c:v>44062</c:v>
                </c:pt>
                <c:pt idx="719">
                  <c:v>44063</c:v>
                </c:pt>
                <c:pt idx="720">
                  <c:v>44064</c:v>
                </c:pt>
                <c:pt idx="721">
                  <c:v>44065</c:v>
                </c:pt>
                <c:pt idx="722">
                  <c:v>44066</c:v>
                </c:pt>
                <c:pt idx="723">
                  <c:v>44067</c:v>
                </c:pt>
                <c:pt idx="724">
                  <c:v>44068</c:v>
                </c:pt>
                <c:pt idx="725">
                  <c:v>44069</c:v>
                </c:pt>
                <c:pt idx="726">
                  <c:v>44070</c:v>
                </c:pt>
                <c:pt idx="727">
                  <c:v>44071</c:v>
                </c:pt>
                <c:pt idx="728">
                  <c:v>44072</c:v>
                </c:pt>
                <c:pt idx="729">
                  <c:v>44073</c:v>
                </c:pt>
                <c:pt idx="730">
                  <c:v>44074</c:v>
                </c:pt>
              </c:numCache>
            </c:numRef>
          </c:cat>
          <c:val>
            <c:numRef>
              <c:f>'Working set'!$J$4:$J$734</c:f>
              <c:numCache>
                <c:formatCode>0</c:formatCode>
                <c:ptCount val="731"/>
                <c:pt idx="0">
                  <c:v>50.859077139999997</c:v>
                </c:pt>
                <c:pt idx="1">
                  <c:v>50.883567650000003</c:v>
                </c:pt>
                <c:pt idx="2">
                  <c:v>50.925104390000001</c:v>
                </c:pt>
                <c:pt idx="3">
                  <c:v>52.91259943</c:v>
                </c:pt>
                <c:pt idx="4">
                  <c:v>54.620039560000002</c:v>
                </c:pt>
                <c:pt idx="5">
                  <c:v>54.454531930000002</c:v>
                </c:pt>
                <c:pt idx="6">
                  <c:v>55.028533760000002</c:v>
                </c:pt>
                <c:pt idx="7">
                  <c:v>55.34558595</c:v>
                </c:pt>
                <c:pt idx="8">
                  <c:v>55.468247840000004</c:v>
                </c:pt>
                <c:pt idx="9">
                  <c:v>55.611334830000004</c:v>
                </c:pt>
                <c:pt idx="10">
                  <c:v>56.793522679999995</c:v>
                </c:pt>
                <c:pt idx="11">
                  <c:v>59.103068399999998</c:v>
                </c:pt>
                <c:pt idx="12">
                  <c:v>57.038887629999998</c:v>
                </c:pt>
                <c:pt idx="13">
                  <c:v>55.779453920000002</c:v>
                </c:pt>
                <c:pt idx="14">
                  <c:v>54.927695900000003</c:v>
                </c:pt>
                <c:pt idx="15">
                  <c:v>55.132239779999999</c:v>
                </c:pt>
                <c:pt idx="16">
                  <c:v>54.217407479999999</c:v>
                </c:pt>
                <c:pt idx="17">
                  <c:v>55.255180490000001</c:v>
                </c:pt>
                <c:pt idx="18">
                  <c:v>56.624092849999997</c:v>
                </c:pt>
                <c:pt idx="19">
                  <c:v>54.593529599999997</c:v>
                </c:pt>
                <c:pt idx="20">
                  <c:v>53.63800002</c:v>
                </c:pt>
                <c:pt idx="21">
                  <c:v>53.605236810000001</c:v>
                </c:pt>
                <c:pt idx="22">
                  <c:v>53.716492860000002</c:v>
                </c:pt>
                <c:pt idx="23">
                  <c:v>54.160911210000002</c:v>
                </c:pt>
                <c:pt idx="24">
                  <c:v>55.192894890000005</c:v>
                </c:pt>
                <c:pt idx="25">
                  <c:v>57.378595340000004</c:v>
                </c:pt>
                <c:pt idx="26">
                  <c:v>56.148302920000006</c:v>
                </c:pt>
                <c:pt idx="27">
                  <c:v>54.414650430000002</c:v>
                </c:pt>
                <c:pt idx="28">
                  <c:v>54.60012648</c:v>
                </c:pt>
                <c:pt idx="29">
                  <c:v>53.395595130000004</c:v>
                </c:pt>
                <c:pt idx="30">
                  <c:v>53.504399320000005</c:v>
                </c:pt>
                <c:pt idx="31">
                  <c:v>54.138898060000002</c:v>
                </c:pt>
                <c:pt idx="32">
                  <c:v>55.158342339999997</c:v>
                </c:pt>
                <c:pt idx="33">
                  <c:v>55.099843789999994</c:v>
                </c:pt>
                <c:pt idx="34">
                  <c:v>54.11526293</c:v>
                </c:pt>
                <c:pt idx="35">
                  <c:v>54.171784369999997</c:v>
                </c:pt>
                <c:pt idx="36">
                  <c:v>54.774381959999999</c:v>
                </c:pt>
                <c:pt idx="37">
                  <c:v>54.663601</c:v>
                </c:pt>
                <c:pt idx="38">
                  <c:v>56.818214859999998</c:v>
                </c:pt>
                <c:pt idx="39">
                  <c:v>58.073186489999998</c:v>
                </c:pt>
                <c:pt idx="40">
                  <c:v>55.441246110000002</c:v>
                </c:pt>
                <c:pt idx="41">
                  <c:v>54.955707349999997</c:v>
                </c:pt>
                <c:pt idx="42">
                  <c:v>54.716667369999996</c:v>
                </c:pt>
                <c:pt idx="43">
                  <c:v>55.106436329999994</c:v>
                </c:pt>
                <c:pt idx="44">
                  <c:v>55.537023399999995</c:v>
                </c:pt>
                <c:pt idx="45">
                  <c:v>56.9202485</c:v>
                </c:pt>
                <c:pt idx="46">
                  <c:v>59.158211000000001</c:v>
                </c:pt>
                <c:pt idx="47">
                  <c:v>56.037385209999997</c:v>
                </c:pt>
                <c:pt idx="48">
                  <c:v>55.731873819999997</c:v>
                </c:pt>
                <c:pt idx="49">
                  <c:v>55.56089472</c:v>
                </c:pt>
                <c:pt idx="50">
                  <c:v>55.573555020000001</c:v>
                </c:pt>
                <c:pt idx="51">
                  <c:v>56.301848140000004</c:v>
                </c:pt>
                <c:pt idx="52">
                  <c:v>58.14463207</c:v>
                </c:pt>
                <c:pt idx="53">
                  <c:v>60.301058749999996</c:v>
                </c:pt>
                <c:pt idx="54">
                  <c:v>56.788727219999998</c:v>
                </c:pt>
                <c:pt idx="55">
                  <c:v>55.836526559999996</c:v>
                </c:pt>
                <c:pt idx="56">
                  <c:v>54.99114024</c:v>
                </c:pt>
                <c:pt idx="57">
                  <c:v>55.470866470000004</c:v>
                </c:pt>
                <c:pt idx="58">
                  <c:v>55.421572730000001</c:v>
                </c:pt>
                <c:pt idx="59">
                  <c:v>57.199715089999998</c:v>
                </c:pt>
                <c:pt idx="60">
                  <c:v>58.935341570000006</c:v>
                </c:pt>
                <c:pt idx="61">
                  <c:v>56.507609500000001</c:v>
                </c:pt>
                <c:pt idx="62">
                  <c:v>56.200214470000006</c:v>
                </c:pt>
                <c:pt idx="63">
                  <c:v>55.506224419999995</c:v>
                </c:pt>
                <c:pt idx="64">
                  <c:v>56.251399410000005</c:v>
                </c:pt>
                <c:pt idx="65">
                  <c:v>57.619925019999997</c:v>
                </c:pt>
                <c:pt idx="66">
                  <c:v>59.894807909999997</c:v>
                </c:pt>
                <c:pt idx="67">
                  <c:v>60.531539980000005</c:v>
                </c:pt>
                <c:pt idx="68">
                  <c:v>58.690113830000001</c:v>
                </c:pt>
                <c:pt idx="69">
                  <c:v>57.793184999999994</c:v>
                </c:pt>
                <c:pt idx="70">
                  <c:v>57.012961990000001</c:v>
                </c:pt>
                <c:pt idx="71">
                  <c:v>57.961851850000002</c:v>
                </c:pt>
                <c:pt idx="72">
                  <c:v>58.234937590000001</c:v>
                </c:pt>
                <c:pt idx="73">
                  <c:v>60.180216139999999</c:v>
                </c:pt>
                <c:pt idx="74">
                  <c:v>62.689291600000004</c:v>
                </c:pt>
                <c:pt idx="75">
                  <c:v>59.059783679999995</c:v>
                </c:pt>
                <c:pt idx="76">
                  <c:v>58.676929720000004</c:v>
                </c:pt>
                <c:pt idx="77">
                  <c:v>58.62287748</c:v>
                </c:pt>
                <c:pt idx="78">
                  <c:v>59.154277759999999</c:v>
                </c:pt>
                <c:pt idx="79">
                  <c:v>60.386704120000005</c:v>
                </c:pt>
                <c:pt idx="80">
                  <c:v>61.265080429999998</c:v>
                </c:pt>
                <c:pt idx="81">
                  <c:v>63.641219140000004</c:v>
                </c:pt>
                <c:pt idx="82">
                  <c:v>61.105072919999998</c:v>
                </c:pt>
                <c:pt idx="83">
                  <c:v>60.668618930000001</c:v>
                </c:pt>
                <c:pt idx="84">
                  <c:v>60.35066209</c:v>
                </c:pt>
                <c:pt idx="85">
                  <c:v>60.273948470000001</c:v>
                </c:pt>
                <c:pt idx="86">
                  <c:v>60.491805830000004</c:v>
                </c:pt>
                <c:pt idx="87">
                  <c:v>62.243062109999997</c:v>
                </c:pt>
                <c:pt idx="88">
                  <c:v>64.925429870000002</c:v>
                </c:pt>
                <c:pt idx="89">
                  <c:v>62.460443240000004</c:v>
                </c:pt>
                <c:pt idx="90">
                  <c:v>62.581848899999997</c:v>
                </c:pt>
                <c:pt idx="91">
                  <c:v>60.889084390000001</c:v>
                </c:pt>
                <c:pt idx="92">
                  <c:v>61.122649780000003</c:v>
                </c:pt>
                <c:pt idx="93">
                  <c:v>60.546613010000002</c:v>
                </c:pt>
                <c:pt idx="94">
                  <c:v>62.152192059999997</c:v>
                </c:pt>
                <c:pt idx="95">
                  <c:v>64.571082539999992</c:v>
                </c:pt>
                <c:pt idx="96">
                  <c:v>61.489278979999995</c:v>
                </c:pt>
                <c:pt idx="97">
                  <c:v>61.419633439999998</c:v>
                </c:pt>
                <c:pt idx="98">
                  <c:v>60.966334169999996</c:v>
                </c:pt>
                <c:pt idx="99">
                  <c:v>60.420385010000004</c:v>
                </c:pt>
                <c:pt idx="100">
                  <c:v>61.598877229999999</c:v>
                </c:pt>
                <c:pt idx="101">
                  <c:v>62.679381980000002</c:v>
                </c:pt>
                <c:pt idx="102">
                  <c:v>64.240533970000001</c:v>
                </c:pt>
                <c:pt idx="103">
                  <c:v>63.272983080000003</c:v>
                </c:pt>
                <c:pt idx="104">
                  <c:v>62.096159010000001</c:v>
                </c:pt>
                <c:pt idx="105">
                  <c:v>60.859769200000002</c:v>
                </c:pt>
                <c:pt idx="106">
                  <c:v>61.284206839999996</c:v>
                </c:pt>
                <c:pt idx="107">
                  <c:v>62.385021449999996</c:v>
                </c:pt>
                <c:pt idx="108">
                  <c:v>64.251207029999989</c:v>
                </c:pt>
                <c:pt idx="109">
                  <c:v>65.867976819999996</c:v>
                </c:pt>
                <c:pt idx="110">
                  <c:v>62.947561640000004</c:v>
                </c:pt>
                <c:pt idx="111">
                  <c:v>62.653341009999998</c:v>
                </c:pt>
                <c:pt idx="112">
                  <c:v>61.989060459999997</c:v>
                </c:pt>
                <c:pt idx="113">
                  <c:v>61.985977980000001</c:v>
                </c:pt>
                <c:pt idx="114">
                  <c:v>62.631259380000003</c:v>
                </c:pt>
                <c:pt idx="115">
                  <c:v>64.330855670000005</c:v>
                </c:pt>
                <c:pt idx="116">
                  <c:v>66.271781110000006</c:v>
                </c:pt>
                <c:pt idx="117">
                  <c:v>63.263020860000005</c:v>
                </c:pt>
                <c:pt idx="118">
                  <c:v>62.558041360000004</c:v>
                </c:pt>
                <c:pt idx="119">
                  <c:v>62.781596569999998</c:v>
                </c:pt>
                <c:pt idx="120">
                  <c:v>62.674741640000001</c:v>
                </c:pt>
                <c:pt idx="121">
                  <c:v>62.533836870000002</c:v>
                </c:pt>
                <c:pt idx="122">
                  <c:v>66.164247290000006</c:v>
                </c:pt>
                <c:pt idx="123">
                  <c:v>66.621836999999999</c:v>
                </c:pt>
                <c:pt idx="124">
                  <c:v>63.269505039999999</c:v>
                </c:pt>
                <c:pt idx="125">
                  <c:v>62.221574160000003</c:v>
                </c:pt>
                <c:pt idx="126">
                  <c:v>62.756244519999996</c:v>
                </c:pt>
                <c:pt idx="127">
                  <c:v>63.456270669999995</c:v>
                </c:pt>
                <c:pt idx="128">
                  <c:v>63.86819131</c:v>
                </c:pt>
                <c:pt idx="129">
                  <c:v>65.592953510000001</c:v>
                </c:pt>
                <c:pt idx="130">
                  <c:v>66.309732889999992</c:v>
                </c:pt>
                <c:pt idx="131">
                  <c:v>63.546107579999997</c:v>
                </c:pt>
                <c:pt idx="132">
                  <c:v>63.863914719999997</c:v>
                </c:pt>
                <c:pt idx="133">
                  <c:v>65.90371734</c:v>
                </c:pt>
                <c:pt idx="134">
                  <c:v>66.547456330000003</c:v>
                </c:pt>
                <c:pt idx="135">
                  <c:v>66.836169249999998</c:v>
                </c:pt>
                <c:pt idx="136">
                  <c:v>69.176757679999994</c:v>
                </c:pt>
                <c:pt idx="137">
                  <c:v>70.42398227999999</c:v>
                </c:pt>
                <c:pt idx="138">
                  <c:v>67.70883388</c:v>
                </c:pt>
                <c:pt idx="139">
                  <c:v>67.674049209999993</c:v>
                </c:pt>
                <c:pt idx="140">
                  <c:v>67.003348389999999</c:v>
                </c:pt>
                <c:pt idx="141">
                  <c:v>67.882558969999991</c:v>
                </c:pt>
                <c:pt idx="142">
                  <c:v>67.781171180000001</c:v>
                </c:pt>
                <c:pt idx="143">
                  <c:v>68.944271600000008</c:v>
                </c:pt>
                <c:pt idx="144">
                  <c:v>68.897424520000001</c:v>
                </c:pt>
                <c:pt idx="145">
                  <c:v>66.394168890000003</c:v>
                </c:pt>
                <c:pt idx="146">
                  <c:v>61.402837429999998</c:v>
                </c:pt>
                <c:pt idx="147">
                  <c:v>65.80557558000001</c:v>
                </c:pt>
                <c:pt idx="148">
                  <c:v>68.589174229999998</c:v>
                </c:pt>
                <c:pt idx="149">
                  <c:v>69.187461350000007</c:v>
                </c:pt>
                <c:pt idx="150">
                  <c:v>70.780281940000009</c:v>
                </c:pt>
                <c:pt idx="151">
                  <c:v>70.716070040000005</c:v>
                </c:pt>
                <c:pt idx="152">
                  <c:v>68.329211170000008</c:v>
                </c:pt>
                <c:pt idx="153">
                  <c:v>70.329961099999991</c:v>
                </c:pt>
                <c:pt idx="154">
                  <c:v>70.815241539999988</c:v>
                </c:pt>
                <c:pt idx="155">
                  <c:v>69.960355120000003</c:v>
                </c:pt>
                <c:pt idx="156">
                  <c:v>69.585471699999999</c:v>
                </c:pt>
                <c:pt idx="157">
                  <c:v>69.988574190000008</c:v>
                </c:pt>
                <c:pt idx="158">
                  <c:v>71.176339499999997</c:v>
                </c:pt>
                <c:pt idx="159">
                  <c:v>68.230782259999998</c:v>
                </c:pt>
                <c:pt idx="160">
                  <c:v>66.865393100000006</c:v>
                </c:pt>
                <c:pt idx="161">
                  <c:v>66.32896138000001</c:v>
                </c:pt>
                <c:pt idx="162">
                  <c:v>66.384697020000004</c:v>
                </c:pt>
                <c:pt idx="163">
                  <c:v>67.101295820000004</c:v>
                </c:pt>
                <c:pt idx="164">
                  <c:v>69.167986569999997</c:v>
                </c:pt>
                <c:pt idx="165">
                  <c:v>69.955706579999998</c:v>
                </c:pt>
                <c:pt idx="166">
                  <c:v>65.628095880000004</c:v>
                </c:pt>
                <c:pt idx="167">
                  <c:v>64.990650029999998</c:v>
                </c:pt>
                <c:pt idx="168">
                  <c:v>65.374476130000005</c:v>
                </c:pt>
                <c:pt idx="169">
                  <c:v>65.98974484</c:v>
                </c:pt>
                <c:pt idx="170">
                  <c:v>66.703406959999995</c:v>
                </c:pt>
                <c:pt idx="171">
                  <c:v>69.709352120000005</c:v>
                </c:pt>
                <c:pt idx="172">
                  <c:v>70.152122480000003</c:v>
                </c:pt>
                <c:pt idx="173">
                  <c:v>66.675870110000005</c:v>
                </c:pt>
                <c:pt idx="174">
                  <c:v>66.86204918</c:v>
                </c:pt>
                <c:pt idx="175">
                  <c:v>66.556937129999994</c:v>
                </c:pt>
                <c:pt idx="176">
                  <c:v>66.071483049999998</c:v>
                </c:pt>
                <c:pt idx="177">
                  <c:v>66.014435950000006</c:v>
                </c:pt>
                <c:pt idx="178">
                  <c:v>69.158105040000009</c:v>
                </c:pt>
                <c:pt idx="179">
                  <c:v>70.600427240000002</c:v>
                </c:pt>
                <c:pt idx="180">
                  <c:v>65.688363899999999</c:v>
                </c:pt>
                <c:pt idx="181">
                  <c:v>66.608273660000009</c:v>
                </c:pt>
                <c:pt idx="182">
                  <c:v>65.749805269999996</c:v>
                </c:pt>
                <c:pt idx="183">
                  <c:v>66.066362870000006</c:v>
                </c:pt>
                <c:pt idx="184">
                  <c:v>67.286054460000003</c:v>
                </c:pt>
                <c:pt idx="185">
                  <c:v>68.599078250000005</c:v>
                </c:pt>
                <c:pt idx="186">
                  <c:v>70.82359203</c:v>
                </c:pt>
                <c:pt idx="187">
                  <c:v>67.098591819999996</c:v>
                </c:pt>
                <c:pt idx="188">
                  <c:v>67.166756539999994</c:v>
                </c:pt>
                <c:pt idx="189">
                  <c:v>66.788399510000005</c:v>
                </c:pt>
                <c:pt idx="190">
                  <c:v>66.624324270000002</c:v>
                </c:pt>
                <c:pt idx="191">
                  <c:v>67.458343759999991</c:v>
                </c:pt>
                <c:pt idx="192">
                  <c:v>69.409297210000005</c:v>
                </c:pt>
                <c:pt idx="193">
                  <c:v>70.91535039</c:v>
                </c:pt>
                <c:pt idx="194">
                  <c:v>67.705181699999997</c:v>
                </c:pt>
                <c:pt idx="195">
                  <c:v>68.033194480000006</c:v>
                </c:pt>
                <c:pt idx="196">
                  <c:v>67.849193360000001</c:v>
                </c:pt>
                <c:pt idx="197">
                  <c:v>68.05405275999999</c:v>
                </c:pt>
                <c:pt idx="198">
                  <c:v>68.97484652</c:v>
                </c:pt>
                <c:pt idx="199">
                  <c:v>71.860968</c:v>
                </c:pt>
                <c:pt idx="200">
                  <c:v>73.186029619999999</c:v>
                </c:pt>
                <c:pt idx="201">
                  <c:v>71.155348720000006</c:v>
                </c:pt>
                <c:pt idx="202">
                  <c:v>70.561286080000002</c:v>
                </c:pt>
                <c:pt idx="203">
                  <c:v>69.935180809999991</c:v>
                </c:pt>
                <c:pt idx="204">
                  <c:v>69.123587439999994</c:v>
                </c:pt>
                <c:pt idx="205">
                  <c:v>68.979187260000003</c:v>
                </c:pt>
                <c:pt idx="206">
                  <c:v>70.063026839999992</c:v>
                </c:pt>
                <c:pt idx="207">
                  <c:v>72.180947889999999</c:v>
                </c:pt>
                <c:pt idx="208">
                  <c:v>69.24753118000001</c:v>
                </c:pt>
                <c:pt idx="209">
                  <c:v>68.550089079999992</c:v>
                </c:pt>
                <c:pt idx="210">
                  <c:v>67.737425819999999</c:v>
                </c:pt>
                <c:pt idx="211">
                  <c:v>69.421356520000003</c:v>
                </c:pt>
                <c:pt idx="212">
                  <c:v>70.759523239999993</c:v>
                </c:pt>
                <c:pt idx="213">
                  <c:v>73.012689389999991</c:v>
                </c:pt>
                <c:pt idx="214">
                  <c:v>75.588589329999991</c:v>
                </c:pt>
                <c:pt idx="215">
                  <c:v>71.397353070000008</c:v>
                </c:pt>
                <c:pt idx="216">
                  <c:v>70.388478679999992</c:v>
                </c:pt>
                <c:pt idx="217">
                  <c:v>70.02401180999999</c:v>
                </c:pt>
                <c:pt idx="218">
                  <c:v>70.410392200000004</c:v>
                </c:pt>
                <c:pt idx="219">
                  <c:v>70.468810469999994</c:v>
                </c:pt>
                <c:pt idx="220">
                  <c:v>73.171508779999996</c:v>
                </c:pt>
                <c:pt idx="221">
                  <c:v>76.003200329999999</c:v>
                </c:pt>
                <c:pt idx="222">
                  <c:v>71.325511509999998</c:v>
                </c:pt>
                <c:pt idx="223">
                  <c:v>70.317098909999999</c:v>
                </c:pt>
                <c:pt idx="224">
                  <c:v>69.500448419999998</c:v>
                </c:pt>
                <c:pt idx="225">
                  <c:v>69.633762099999998</c:v>
                </c:pt>
                <c:pt idx="226">
                  <c:v>70.007918669999995</c:v>
                </c:pt>
                <c:pt idx="227">
                  <c:v>72.785288440000002</c:v>
                </c:pt>
                <c:pt idx="228">
                  <c:v>74.222958430000006</c:v>
                </c:pt>
                <c:pt idx="229">
                  <c:v>70.382768230000011</c:v>
                </c:pt>
                <c:pt idx="230">
                  <c:v>69.422512170000005</c:v>
                </c:pt>
                <c:pt idx="231">
                  <c:v>69.303015959999996</c:v>
                </c:pt>
                <c:pt idx="232">
                  <c:v>69.389618949999999</c:v>
                </c:pt>
                <c:pt idx="233">
                  <c:v>70.247863679999995</c:v>
                </c:pt>
                <c:pt idx="234">
                  <c:v>72.890013830000001</c:v>
                </c:pt>
                <c:pt idx="235">
                  <c:v>73.896665850000005</c:v>
                </c:pt>
                <c:pt idx="236">
                  <c:v>69.561175219999996</c:v>
                </c:pt>
                <c:pt idx="237">
                  <c:v>70.142869509999997</c:v>
                </c:pt>
                <c:pt idx="238">
                  <c:v>70.63382218000001</c:v>
                </c:pt>
                <c:pt idx="239">
                  <c:v>70.044404139999997</c:v>
                </c:pt>
                <c:pt idx="240">
                  <c:v>69.014475730000001</c:v>
                </c:pt>
                <c:pt idx="241">
                  <c:v>72.056050760000005</c:v>
                </c:pt>
                <c:pt idx="242">
                  <c:v>73.573630989999998</c:v>
                </c:pt>
                <c:pt idx="243">
                  <c:v>70.477394019999991</c:v>
                </c:pt>
                <c:pt idx="244">
                  <c:v>71.338857279999999</c:v>
                </c:pt>
                <c:pt idx="245">
                  <c:v>72.114576069999998</c:v>
                </c:pt>
                <c:pt idx="246">
                  <c:v>72.499618959999992</c:v>
                </c:pt>
                <c:pt idx="247">
                  <c:v>72.032987990000009</c:v>
                </c:pt>
                <c:pt idx="248">
                  <c:v>73.710935199999994</c:v>
                </c:pt>
                <c:pt idx="249">
                  <c:v>74.686823870000012</c:v>
                </c:pt>
                <c:pt idx="250">
                  <c:v>71.275154569999998</c:v>
                </c:pt>
                <c:pt idx="251">
                  <c:v>71.107656009999999</c:v>
                </c:pt>
                <c:pt idx="252">
                  <c:v>68.932237670000006</c:v>
                </c:pt>
                <c:pt idx="253">
                  <c:v>69.26973443</c:v>
                </c:pt>
                <c:pt idx="254">
                  <c:v>70.361577789999998</c:v>
                </c:pt>
                <c:pt idx="255">
                  <c:v>71.080939169999994</c:v>
                </c:pt>
                <c:pt idx="256">
                  <c:v>73.157064130000009</c:v>
                </c:pt>
                <c:pt idx="257">
                  <c:v>70.801185809999993</c:v>
                </c:pt>
                <c:pt idx="258">
                  <c:v>70.860811659999996</c:v>
                </c:pt>
                <c:pt idx="259">
                  <c:v>69.252314060000003</c:v>
                </c:pt>
                <c:pt idx="260">
                  <c:v>69.929850889999997</c:v>
                </c:pt>
                <c:pt idx="261">
                  <c:v>69.661042719999998</c:v>
                </c:pt>
                <c:pt idx="262">
                  <c:v>69.416869590000005</c:v>
                </c:pt>
                <c:pt idx="263">
                  <c:v>69.688093600000002</c:v>
                </c:pt>
                <c:pt idx="264">
                  <c:v>71.775871230000007</c:v>
                </c:pt>
                <c:pt idx="265">
                  <c:v>71.196602720000001</c:v>
                </c:pt>
                <c:pt idx="266">
                  <c:v>70.522111190000004</c:v>
                </c:pt>
                <c:pt idx="267">
                  <c:v>70.758747810000003</c:v>
                </c:pt>
                <c:pt idx="268">
                  <c:v>71.59492757999999</c:v>
                </c:pt>
                <c:pt idx="269">
                  <c:v>74.957475500000001</c:v>
                </c:pt>
                <c:pt idx="270">
                  <c:v>74.734410789999998</c:v>
                </c:pt>
                <c:pt idx="271">
                  <c:v>71.467855420000006</c:v>
                </c:pt>
                <c:pt idx="272">
                  <c:v>70.616071820000002</c:v>
                </c:pt>
                <c:pt idx="273">
                  <c:v>70.040240829999988</c:v>
                </c:pt>
                <c:pt idx="274">
                  <c:v>70.517437419999993</c:v>
                </c:pt>
                <c:pt idx="275">
                  <c:v>71.119704080000005</c:v>
                </c:pt>
                <c:pt idx="276">
                  <c:v>73.835525539999992</c:v>
                </c:pt>
                <c:pt idx="277">
                  <c:v>73.86842249</c:v>
                </c:pt>
                <c:pt idx="278">
                  <c:v>74.640427279999997</c:v>
                </c:pt>
                <c:pt idx="279">
                  <c:v>70.928996350000006</c:v>
                </c:pt>
                <c:pt idx="280">
                  <c:v>71.112091090000007</c:v>
                </c:pt>
                <c:pt idx="281">
                  <c:v>71.733200409999995</c:v>
                </c:pt>
                <c:pt idx="282">
                  <c:v>70.967283839999993</c:v>
                </c:pt>
                <c:pt idx="283">
                  <c:v>73.388267529999993</c:v>
                </c:pt>
                <c:pt idx="284">
                  <c:v>73.776332859999997</c:v>
                </c:pt>
                <c:pt idx="285">
                  <c:v>70.318486590000006</c:v>
                </c:pt>
                <c:pt idx="286">
                  <c:v>70.056155109999992</c:v>
                </c:pt>
                <c:pt idx="287">
                  <c:v>70.069234429999995</c:v>
                </c:pt>
                <c:pt idx="288">
                  <c:v>70.990489370000006</c:v>
                </c:pt>
                <c:pt idx="289">
                  <c:v>72.291341459999998</c:v>
                </c:pt>
                <c:pt idx="290">
                  <c:v>74.010046610000003</c:v>
                </c:pt>
                <c:pt idx="291">
                  <c:v>76.623566580000002</c:v>
                </c:pt>
                <c:pt idx="292">
                  <c:v>72.658318390000005</c:v>
                </c:pt>
                <c:pt idx="293">
                  <c:v>71.504303069999992</c:v>
                </c:pt>
                <c:pt idx="294">
                  <c:v>72.092094689999996</c:v>
                </c:pt>
                <c:pt idx="295">
                  <c:v>72.768424780000004</c:v>
                </c:pt>
                <c:pt idx="296">
                  <c:v>72.866082050000003</c:v>
                </c:pt>
                <c:pt idx="297">
                  <c:v>74.64677524999999</c:v>
                </c:pt>
                <c:pt idx="298">
                  <c:v>76.526610040000008</c:v>
                </c:pt>
                <c:pt idx="299">
                  <c:v>76.908564000000013</c:v>
                </c:pt>
                <c:pt idx="300">
                  <c:v>75.548230009999997</c:v>
                </c:pt>
                <c:pt idx="301">
                  <c:v>74.990795520000006</c:v>
                </c:pt>
                <c:pt idx="302">
                  <c:v>73.893736779999998</c:v>
                </c:pt>
                <c:pt idx="303">
                  <c:v>73.867826140000005</c:v>
                </c:pt>
                <c:pt idx="304">
                  <c:v>72.85883401000001</c:v>
                </c:pt>
                <c:pt idx="305">
                  <c:v>76.669368800000001</c:v>
                </c:pt>
                <c:pt idx="306">
                  <c:v>73.171267669999992</c:v>
                </c:pt>
                <c:pt idx="307">
                  <c:v>72.33250477</c:v>
                </c:pt>
                <c:pt idx="308">
                  <c:v>71.582686530000004</c:v>
                </c:pt>
                <c:pt idx="309">
                  <c:v>71.632498260000006</c:v>
                </c:pt>
                <c:pt idx="310">
                  <c:v>72.698361820000002</c:v>
                </c:pt>
                <c:pt idx="311">
                  <c:v>76.496656360000003</c:v>
                </c:pt>
                <c:pt idx="312">
                  <c:v>75.642928299999994</c:v>
                </c:pt>
                <c:pt idx="313">
                  <c:v>74.143252399999994</c:v>
                </c:pt>
                <c:pt idx="314">
                  <c:v>74.03113221000001</c:v>
                </c:pt>
                <c:pt idx="315">
                  <c:v>73.680228330000006</c:v>
                </c:pt>
                <c:pt idx="316">
                  <c:v>74.157260260000001</c:v>
                </c:pt>
                <c:pt idx="317">
                  <c:v>73.165336289999999</c:v>
                </c:pt>
                <c:pt idx="318">
                  <c:v>76.516559459999996</c:v>
                </c:pt>
                <c:pt idx="319">
                  <c:v>76.91657158000001</c:v>
                </c:pt>
                <c:pt idx="320">
                  <c:v>74.180382629999997</c:v>
                </c:pt>
                <c:pt idx="321">
                  <c:v>73.958901910000009</c:v>
                </c:pt>
                <c:pt idx="322">
                  <c:v>73.568510910000001</c:v>
                </c:pt>
                <c:pt idx="323">
                  <c:v>73.751860999999991</c:v>
                </c:pt>
                <c:pt idx="324">
                  <c:v>73.549218330000002</c:v>
                </c:pt>
                <c:pt idx="325">
                  <c:v>74.177474560000007</c:v>
                </c:pt>
                <c:pt idx="326">
                  <c:v>75.157210050000003</c:v>
                </c:pt>
                <c:pt idx="327">
                  <c:v>72.21195431999999</c:v>
                </c:pt>
                <c:pt idx="328">
                  <c:v>72.597897239999995</c:v>
                </c:pt>
                <c:pt idx="329">
                  <c:v>73.483702879999996</c:v>
                </c:pt>
                <c:pt idx="330">
                  <c:v>72.016917089999993</c:v>
                </c:pt>
                <c:pt idx="331">
                  <c:v>71.432323449999998</c:v>
                </c:pt>
                <c:pt idx="332">
                  <c:v>74.694939980000001</c:v>
                </c:pt>
                <c:pt idx="333">
                  <c:v>78.585710790000007</c:v>
                </c:pt>
                <c:pt idx="334">
                  <c:v>75.707367680000004</c:v>
                </c:pt>
                <c:pt idx="335">
                  <c:v>76.448832119999992</c:v>
                </c:pt>
                <c:pt idx="336">
                  <c:v>77.912457759999995</c:v>
                </c:pt>
                <c:pt idx="337">
                  <c:v>77.608681450000006</c:v>
                </c:pt>
                <c:pt idx="338">
                  <c:v>80.020591449999998</c:v>
                </c:pt>
                <c:pt idx="339">
                  <c:v>82.690707330000009</c:v>
                </c:pt>
                <c:pt idx="340">
                  <c:v>85.898276010000004</c:v>
                </c:pt>
                <c:pt idx="341">
                  <c:v>80.692957129999996</c:v>
                </c:pt>
                <c:pt idx="342">
                  <c:v>79.847384860000005</c:v>
                </c:pt>
                <c:pt idx="343">
                  <c:v>78.416542200000009</c:v>
                </c:pt>
                <c:pt idx="344">
                  <c:v>78.278724780000005</c:v>
                </c:pt>
                <c:pt idx="345">
                  <c:v>77.913415579999992</c:v>
                </c:pt>
                <c:pt idx="346">
                  <c:v>80.630702600000006</c:v>
                </c:pt>
                <c:pt idx="347">
                  <c:v>77.674813190000009</c:v>
                </c:pt>
                <c:pt idx="348">
                  <c:v>74.633929969999997</c:v>
                </c:pt>
                <c:pt idx="349">
                  <c:v>72.44127542999999</c:v>
                </c:pt>
                <c:pt idx="350">
                  <c:v>71.591228150000006</c:v>
                </c:pt>
                <c:pt idx="351">
                  <c:v>71.146619430000001</c:v>
                </c:pt>
                <c:pt idx="352">
                  <c:v>72.982143109999996</c:v>
                </c:pt>
                <c:pt idx="353">
                  <c:v>72.538327280000004</c:v>
                </c:pt>
                <c:pt idx="354">
                  <c:v>72.971548619999993</c:v>
                </c:pt>
                <c:pt idx="355">
                  <c:v>70.183669510000001</c:v>
                </c:pt>
                <c:pt idx="356">
                  <c:v>68.91704433000001</c:v>
                </c:pt>
                <c:pt idx="357">
                  <c:v>68.222136919999997</c:v>
                </c:pt>
                <c:pt idx="358">
                  <c:v>68.474575720000004</c:v>
                </c:pt>
                <c:pt idx="359">
                  <c:v>69.436927359999999</c:v>
                </c:pt>
                <c:pt idx="360">
                  <c:v>72.575931230000009</c:v>
                </c:pt>
                <c:pt idx="361">
                  <c:v>73.504550850000001</c:v>
                </c:pt>
                <c:pt idx="362">
                  <c:v>70.682272100000006</c:v>
                </c:pt>
                <c:pt idx="363">
                  <c:v>72.501416469999995</c:v>
                </c:pt>
                <c:pt idx="364">
                  <c:v>70.037758300000007</c:v>
                </c:pt>
                <c:pt idx="365">
                  <c:v>76.634905849999996</c:v>
                </c:pt>
                <c:pt idx="366">
                  <c:v>74.262583370000002</c:v>
                </c:pt>
                <c:pt idx="367">
                  <c:v>72.944092640000008</c:v>
                </c:pt>
                <c:pt idx="368">
                  <c:v>72.82265864</c:v>
                </c:pt>
                <c:pt idx="369">
                  <c:v>72.485958999999994</c:v>
                </c:pt>
                <c:pt idx="370">
                  <c:v>74.065810499999998</c:v>
                </c:pt>
                <c:pt idx="371">
                  <c:v>75.80650854000001</c:v>
                </c:pt>
                <c:pt idx="372">
                  <c:v>77.627381100000008</c:v>
                </c:pt>
                <c:pt idx="373">
                  <c:v>74.587100499999991</c:v>
                </c:pt>
                <c:pt idx="374">
                  <c:v>73.190819509999997</c:v>
                </c:pt>
                <c:pt idx="375">
                  <c:v>73.609416769999996</c:v>
                </c:pt>
                <c:pt idx="376">
                  <c:v>73.652234660000005</c:v>
                </c:pt>
                <c:pt idx="377">
                  <c:v>73.651564100000002</c:v>
                </c:pt>
                <c:pt idx="378">
                  <c:v>75.083382180000001</c:v>
                </c:pt>
                <c:pt idx="379">
                  <c:v>78.208920250000006</c:v>
                </c:pt>
                <c:pt idx="380">
                  <c:v>75.332531970000005</c:v>
                </c:pt>
                <c:pt idx="381">
                  <c:v>73.295032539999994</c:v>
                </c:pt>
                <c:pt idx="382">
                  <c:v>73.384437859999991</c:v>
                </c:pt>
                <c:pt idx="383">
                  <c:v>76.045282710000009</c:v>
                </c:pt>
                <c:pt idx="384">
                  <c:v>77.125012770000012</c:v>
                </c:pt>
                <c:pt idx="385">
                  <c:v>78.084655909999995</c:v>
                </c:pt>
                <c:pt idx="386">
                  <c:v>82.678335809999993</c:v>
                </c:pt>
                <c:pt idx="387">
                  <c:v>79.683458169999994</c:v>
                </c:pt>
                <c:pt idx="388">
                  <c:v>78.158557099999996</c:v>
                </c:pt>
                <c:pt idx="389">
                  <c:v>77.22675319999999</c:v>
                </c:pt>
                <c:pt idx="390">
                  <c:v>78.306719659999999</c:v>
                </c:pt>
                <c:pt idx="391">
                  <c:v>78.948303519999996</c:v>
                </c:pt>
                <c:pt idx="392">
                  <c:v>80.772008110000002</c:v>
                </c:pt>
                <c:pt idx="393">
                  <c:v>84.106569469999997</c:v>
                </c:pt>
                <c:pt idx="394">
                  <c:v>80.649179919999995</c:v>
                </c:pt>
                <c:pt idx="395">
                  <c:v>79.827261809999996</c:v>
                </c:pt>
                <c:pt idx="396">
                  <c:v>78.123671540000004</c:v>
                </c:pt>
                <c:pt idx="397">
                  <c:v>79.315541370000005</c:v>
                </c:pt>
                <c:pt idx="398">
                  <c:v>80.456913540000002</c:v>
                </c:pt>
                <c:pt idx="399">
                  <c:v>81.553804420000006</c:v>
                </c:pt>
                <c:pt idx="400">
                  <c:v>84.931586069999994</c:v>
                </c:pt>
                <c:pt idx="401">
                  <c:v>81.12100581</c:v>
                </c:pt>
                <c:pt idx="402">
                  <c:v>79.537711919999992</c:v>
                </c:pt>
                <c:pt idx="403">
                  <c:v>79.412128359999997</c:v>
                </c:pt>
                <c:pt idx="404">
                  <c:v>80.824277969999997</c:v>
                </c:pt>
                <c:pt idx="405">
                  <c:v>81.490040719999996</c:v>
                </c:pt>
                <c:pt idx="406">
                  <c:v>83.678427800000009</c:v>
                </c:pt>
                <c:pt idx="407">
                  <c:v>85.141357200000002</c:v>
                </c:pt>
                <c:pt idx="408">
                  <c:v>82.210564550000001</c:v>
                </c:pt>
                <c:pt idx="409">
                  <c:v>81.392338109999997</c:v>
                </c:pt>
                <c:pt idx="410">
                  <c:v>80.743638259999997</c:v>
                </c:pt>
                <c:pt idx="411">
                  <c:v>81.160276600000003</c:v>
                </c:pt>
                <c:pt idx="412">
                  <c:v>82.274314199999992</c:v>
                </c:pt>
                <c:pt idx="413">
                  <c:v>82.764417960000003</c:v>
                </c:pt>
                <c:pt idx="414">
                  <c:v>85.910754340000011</c:v>
                </c:pt>
                <c:pt idx="415">
                  <c:v>81.863598609999997</c:v>
                </c:pt>
                <c:pt idx="416">
                  <c:v>80.104962819999997</c:v>
                </c:pt>
                <c:pt idx="417">
                  <c:v>80.546573269999996</c:v>
                </c:pt>
                <c:pt idx="418">
                  <c:v>82.792010410000003</c:v>
                </c:pt>
                <c:pt idx="419">
                  <c:v>83.700792180000008</c:v>
                </c:pt>
                <c:pt idx="420">
                  <c:v>84.834317730000009</c:v>
                </c:pt>
                <c:pt idx="421">
                  <c:v>85.599774170000003</c:v>
                </c:pt>
                <c:pt idx="422">
                  <c:v>84.432217290000011</c:v>
                </c:pt>
                <c:pt idx="423">
                  <c:v>83.719809990000002</c:v>
                </c:pt>
                <c:pt idx="424">
                  <c:v>82.248962000000006</c:v>
                </c:pt>
                <c:pt idx="425">
                  <c:v>82.813914210000007</c:v>
                </c:pt>
                <c:pt idx="426">
                  <c:v>84.129536330000008</c:v>
                </c:pt>
                <c:pt idx="427">
                  <c:v>84.959005310000009</c:v>
                </c:pt>
                <c:pt idx="428">
                  <c:v>87.148083929999999</c:v>
                </c:pt>
                <c:pt idx="429">
                  <c:v>84.284921780000005</c:v>
                </c:pt>
                <c:pt idx="430">
                  <c:v>82.984091469999996</c:v>
                </c:pt>
                <c:pt idx="431">
                  <c:v>83.509385019999996</c:v>
                </c:pt>
                <c:pt idx="432">
                  <c:v>84.098975580000001</c:v>
                </c:pt>
                <c:pt idx="433">
                  <c:v>83.42278841000001</c:v>
                </c:pt>
                <c:pt idx="434">
                  <c:v>87.024180110000003</c:v>
                </c:pt>
                <c:pt idx="435">
                  <c:v>88.023567040000003</c:v>
                </c:pt>
                <c:pt idx="436">
                  <c:v>85.144258339999993</c:v>
                </c:pt>
                <c:pt idx="437">
                  <c:v>85.028136740000008</c:v>
                </c:pt>
                <c:pt idx="438">
                  <c:v>84.323197620000002</c:v>
                </c:pt>
                <c:pt idx="439">
                  <c:v>84.584546020000005</c:v>
                </c:pt>
                <c:pt idx="440">
                  <c:v>83.029827650000001</c:v>
                </c:pt>
                <c:pt idx="441">
                  <c:v>85.622500769999988</c:v>
                </c:pt>
                <c:pt idx="442">
                  <c:v>87.005907030000003</c:v>
                </c:pt>
                <c:pt idx="443">
                  <c:v>83.382032049999992</c:v>
                </c:pt>
                <c:pt idx="444">
                  <c:v>81.62623855999999</c:v>
                </c:pt>
                <c:pt idx="445">
                  <c:v>82.24939431</c:v>
                </c:pt>
                <c:pt idx="446">
                  <c:v>83.461372320000009</c:v>
                </c:pt>
                <c:pt idx="447">
                  <c:v>83.23337995</c:v>
                </c:pt>
                <c:pt idx="448">
                  <c:v>85.850157270000011</c:v>
                </c:pt>
                <c:pt idx="449">
                  <c:v>87.427458110000003</c:v>
                </c:pt>
                <c:pt idx="450">
                  <c:v>84.842868969999998</c:v>
                </c:pt>
                <c:pt idx="451">
                  <c:v>84.016548919999991</c:v>
                </c:pt>
                <c:pt idx="452">
                  <c:v>84.110316359999999</c:v>
                </c:pt>
                <c:pt idx="453">
                  <c:v>83.715652580000011</c:v>
                </c:pt>
                <c:pt idx="454">
                  <c:v>82.854169670000005</c:v>
                </c:pt>
                <c:pt idx="455">
                  <c:v>86.383978200000001</c:v>
                </c:pt>
                <c:pt idx="456">
                  <c:v>87.702705140000006</c:v>
                </c:pt>
                <c:pt idx="457">
                  <c:v>84.177422000000007</c:v>
                </c:pt>
                <c:pt idx="458">
                  <c:v>84.238138570000004</c:v>
                </c:pt>
                <c:pt idx="459">
                  <c:v>84.087832969999994</c:v>
                </c:pt>
                <c:pt idx="460">
                  <c:v>85.269549289999986</c:v>
                </c:pt>
                <c:pt idx="461">
                  <c:v>85.061619800000003</c:v>
                </c:pt>
                <c:pt idx="462">
                  <c:v>87.318855659999997</c:v>
                </c:pt>
                <c:pt idx="463">
                  <c:v>89.487605840000001</c:v>
                </c:pt>
                <c:pt idx="464">
                  <c:v>86.540983830000002</c:v>
                </c:pt>
                <c:pt idx="465">
                  <c:v>87.151495269999998</c:v>
                </c:pt>
                <c:pt idx="466">
                  <c:v>86.708556939999994</c:v>
                </c:pt>
                <c:pt idx="467">
                  <c:v>85.988623189999998</c:v>
                </c:pt>
                <c:pt idx="468">
                  <c:v>85.408773300000007</c:v>
                </c:pt>
                <c:pt idx="469">
                  <c:v>89.533522050000002</c:v>
                </c:pt>
                <c:pt idx="470">
                  <c:v>92.220700809999997</c:v>
                </c:pt>
                <c:pt idx="471">
                  <c:v>90.175341540000005</c:v>
                </c:pt>
                <c:pt idx="472">
                  <c:v>89.758133000000001</c:v>
                </c:pt>
                <c:pt idx="473">
                  <c:v>89.769221459999997</c:v>
                </c:pt>
                <c:pt idx="474">
                  <c:v>90.755912179999996</c:v>
                </c:pt>
                <c:pt idx="475">
                  <c:v>91.015022270000003</c:v>
                </c:pt>
                <c:pt idx="476">
                  <c:v>91.509435740000001</c:v>
                </c:pt>
                <c:pt idx="477">
                  <c:v>93.424708909999993</c:v>
                </c:pt>
                <c:pt idx="478">
                  <c:v>92.445747229999995</c:v>
                </c:pt>
                <c:pt idx="479">
                  <c:v>89.453680899999995</c:v>
                </c:pt>
                <c:pt idx="480">
                  <c:v>83.427649979999998</c:v>
                </c:pt>
                <c:pt idx="481">
                  <c:v>90.976785570000004</c:v>
                </c:pt>
                <c:pt idx="482">
                  <c:v>93.605835600000006</c:v>
                </c:pt>
                <c:pt idx="483">
                  <c:v>94.745716529999996</c:v>
                </c:pt>
                <c:pt idx="484">
                  <c:v>95.720285959999998</c:v>
                </c:pt>
                <c:pt idx="485">
                  <c:v>95.352800279999997</c:v>
                </c:pt>
                <c:pt idx="486">
                  <c:v>93.326774439999994</c:v>
                </c:pt>
                <c:pt idx="487">
                  <c:v>94.96823139</c:v>
                </c:pt>
                <c:pt idx="488">
                  <c:v>96.674749439999999</c:v>
                </c:pt>
                <c:pt idx="489">
                  <c:v>96.016597039999994</c:v>
                </c:pt>
                <c:pt idx="490">
                  <c:v>96.441214099999996</c:v>
                </c:pt>
                <c:pt idx="491">
                  <c:v>98.056867519999997</c:v>
                </c:pt>
                <c:pt idx="492">
                  <c:v>95.158078810000006</c:v>
                </c:pt>
                <c:pt idx="493">
                  <c:v>94.415420330000003</c:v>
                </c:pt>
                <c:pt idx="494">
                  <c:v>93.077617029999999</c:v>
                </c:pt>
                <c:pt idx="495">
                  <c:v>94.651064999999988</c:v>
                </c:pt>
                <c:pt idx="496">
                  <c:v>94.822898820000006</c:v>
                </c:pt>
                <c:pt idx="497">
                  <c:v>97.796189840000011</c:v>
                </c:pt>
                <c:pt idx="498">
                  <c:v>99.021837939999998</c:v>
                </c:pt>
                <c:pt idx="499">
                  <c:v>95.409001340000003</c:v>
                </c:pt>
                <c:pt idx="500">
                  <c:v>95.313042240000001</c:v>
                </c:pt>
                <c:pt idx="501">
                  <c:v>94.648762570000002</c:v>
                </c:pt>
                <c:pt idx="502">
                  <c:v>95.416595319999999</c:v>
                </c:pt>
                <c:pt idx="503">
                  <c:v>95.254629230000006</c:v>
                </c:pt>
                <c:pt idx="504">
                  <c:v>97.659881499999997</c:v>
                </c:pt>
                <c:pt idx="505">
                  <c:v>98.462674460000002</c:v>
                </c:pt>
                <c:pt idx="506">
                  <c:v>95.243955749999998</c:v>
                </c:pt>
                <c:pt idx="507">
                  <c:v>95.02832269000001</c:v>
                </c:pt>
                <c:pt idx="508">
                  <c:v>95.04303379000001</c:v>
                </c:pt>
                <c:pt idx="509">
                  <c:v>95.463958289999994</c:v>
                </c:pt>
                <c:pt idx="510">
                  <c:v>95.752024329999998</c:v>
                </c:pt>
                <c:pt idx="511">
                  <c:v>99.135713699999997</c:v>
                </c:pt>
                <c:pt idx="512">
                  <c:v>100.37894093</c:v>
                </c:pt>
                <c:pt idx="513">
                  <c:v>96.67071709999999</c:v>
                </c:pt>
                <c:pt idx="514">
                  <c:v>96.396488339999991</c:v>
                </c:pt>
                <c:pt idx="515">
                  <c:v>96.435827790000005</c:v>
                </c:pt>
                <c:pt idx="516">
                  <c:v>95.77086774</c:v>
                </c:pt>
                <c:pt idx="517">
                  <c:v>96.275995200000011</c:v>
                </c:pt>
                <c:pt idx="518">
                  <c:v>98.808882220000001</c:v>
                </c:pt>
                <c:pt idx="519">
                  <c:v>100.94454454000001</c:v>
                </c:pt>
                <c:pt idx="520">
                  <c:v>98.423890459999996</c:v>
                </c:pt>
                <c:pt idx="521">
                  <c:v>97.814176449999991</c:v>
                </c:pt>
                <c:pt idx="522">
                  <c:v>97.185999280000004</c:v>
                </c:pt>
                <c:pt idx="523">
                  <c:v>96.60750465000001</c:v>
                </c:pt>
                <c:pt idx="524">
                  <c:v>97.737187460000001</c:v>
                </c:pt>
                <c:pt idx="525">
                  <c:v>101.08358834000001</c:v>
                </c:pt>
                <c:pt idx="526">
                  <c:v>105.82078916</c:v>
                </c:pt>
                <c:pt idx="527">
                  <c:v>100.06781156</c:v>
                </c:pt>
                <c:pt idx="528">
                  <c:v>100.33969837999999</c:v>
                </c:pt>
                <c:pt idx="529">
                  <c:v>99.635273420000004</c:v>
                </c:pt>
                <c:pt idx="530">
                  <c:v>101.51835334</c:v>
                </c:pt>
                <c:pt idx="531">
                  <c:v>101.81432531</c:v>
                </c:pt>
                <c:pt idx="532">
                  <c:v>105.76334313000001</c:v>
                </c:pt>
                <c:pt idx="533">
                  <c:v>107.65408196</c:v>
                </c:pt>
                <c:pt idx="534">
                  <c:v>103.66525622</c:v>
                </c:pt>
                <c:pt idx="535">
                  <c:v>104.16182964000001</c:v>
                </c:pt>
                <c:pt idx="536">
                  <c:v>103.98208183</c:v>
                </c:pt>
                <c:pt idx="537">
                  <c:v>104.31257561</c:v>
                </c:pt>
                <c:pt idx="538">
                  <c:v>105.23783254</c:v>
                </c:pt>
                <c:pt idx="539">
                  <c:v>106.45275498999999</c:v>
                </c:pt>
                <c:pt idx="540">
                  <c:v>108.51637555000001</c:v>
                </c:pt>
                <c:pt idx="541">
                  <c:v>105.37031307000001</c:v>
                </c:pt>
                <c:pt idx="542">
                  <c:v>104.05105280000001</c:v>
                </c:pt>
                <c:pt idx="543">
                  <c:v>105.39138396</c:v>
                </c:pt>
                <c:pt idx="544">
                  <c:v>106.14538977000001</c:v>
                </c:pt>
                <c:pt idx="545">
                  <c:v>107.57688168999999</c:v>
                </c:pt>
                <c:pt idx="546">
                  <c:v>110.63439584</c:v>
                </c:pt>
                <c:pt idx="547">
                  <c:v>111.84190382</c:v>
                </c:pt>
                <c:pt idx="548">
                  <c:v>107.54208524000001</c:v>
                </c:pt>
                <c:pt idx="549">
                  <c:v>107.23408812</c:v>
                </c:pt>
                <c:pt idx="550">
                  <c:v>108.69127831</c:v>
                </c:pt>
                <c:pt idx="551">
                  <c:v>109.38410079000001</c:v>
                </c:pt>
                <c:pt idx="552">
                  <c:v>108.65480862</c:v>
                </c:pt>
                <c:pt idx="553">
                  <c:v>111.55119164999999</c:v>
                </c:pt>
                <c:pt idx="554">
                  <c:v>113.96657998000001</c:v>
                </c:pt>
                <c:pt idx="555">
                  <c:v>110.57418496</c:v>
                </c:pt>
                <c:pt idx="556">
                  <c:v>111.03601003999999</c:v>
                </c:pt>
                <c:pt idx="557">
                  <c:v>109.10310674999999</c:v>
                </c:pt>
                <c:pt idx="558">
                  <c:v>109.44502347</c:v>
                </c:pt>
                <c:pt idx="559">
                  <c:v>108.14741784</c:v>
                </c:pt>
                <c:pt idx="560">
                  <c:v>114.1244633</c:v>
                </c:pt>
                <c:pt idx="561">
                  <c:v>116.37292658</c:v>
                </c:pt>
                <c:pt idx="562">
                  <c:v>109.28121549000001</c:v>
                </c:pt>
                <c:pt idx="563">
                  <c:v>111.98540095</c:v>
                </c:pt>
                <c:pt idx="564">
                  <c:v>113.07312267</c:v>
                </c:pt>
                <c:pt idx="565">
                  <c:v>114.86105415</c:v>
                </c:pt>
                <c:pt idx="566">
                  <c:v>113.29164876000002</c:v>
                </c:pt>
                <c:pt idx="567">
                  <c:v>117.9459947</c:v>
                </c:pt>
                <c:pt idx="568">
                  <c:v>116.7233878</c:v>
                </c:pt>
                <c:pt idx="569">
                  <c:v>112.26595663000001</c:v>
                </c:pt>
                <c:pt idx="570">
                  <c:v>105.66320697</c:v>
                </c:pt>
                <c:pt idx="571">
                  <c:v>103.85729332</c:v>
                </c:pt>
                <c:pt idx="572">
                  <c:v>105.45900656000001</c:v>
                </c:pt>
                <c:pt idx="573">
                  <c:v>105.68094765000001</c:v>
                </c:pt>
                <c:pt idx="574">
                  <c:v>110.93849041</c:v>
                </c:pt>
                <c:pt idx="575">
                  <c:v>110.46924089000001</c:v>
                </c:pt>
                <c:pt idx="576">
                  <c:v>107.60374168000001</c:v>
                </c:pt>
                <c:pt idx="577">
                  <c:v>107.39526599999999</c:v>
                </c:pt>
                <c:pt idx="578">
                  <c:v>105.36328777</c:v>
                </c:pt>
                <c:pt idx="579">
                  <c:v>106.87319569</c:v>
                </c:pt>
                <c:pt idx="580">
                  <c:v>106.58336672</c:v>
                </c:pt>
                <c:pt idx="581">
                  <c:v>109.40278803</c:v>
                </c:pt>
                <c:pt idx="582">
                  <c:v>107.74016302999999</c:v>
                </c:pt>
                <c:pt idx="583">
                  <c:v>107.17937817999999</c:v>
                </c:pt>
                <c:pt idx="584">
                  <c:v>104.93984239</c:v>
                </c:pt>
                <c:pt idx="585">
                  <c:v>104.79569735000001</c:v>
                </c:pt>
                <c:pt idx="586">
                  <c:v>106.51141205</c:v>
                </c:pt>
                <c:pt idx="587">
                  <c:v>106.14623806</c:v>
                </c:pt>
                <c:pt idx="588">
                  <c:v>107.35241138000001</c:v>
                </c:pt>
                <c:pt idx="589">
                  <c:v>109.26760331</c:v>
                </c:pt>
                <c:pt idx="590">
                  <c:v>111.88549230999999</c:v>
                </c:pt>
                <c:pt idx="591">
                  <c:v>107.60312228000001</c:v>
                </c:pt>
                <c:pt idx="592">
                  <c:v>105.33538425</c:v>
                </c:pt>
                <c:pt idx="593">
                  <c:v>106.76918594</c:v>
                </c:pt>
                <c:pt idx="594">
                  <c:v>107.83280898000001</c:v>
                </c:pt>
                <c:pt idx="595">
                  <c:v>111.88084483</c:v>
                </c:pt>
                <c:pt idx="596">
                  <c:v>109.96702673</c:v>
                </c:pt>
                <c:pt idx="597">
                  <c:v>108.30972047</c:v>
                </c:pt>
                <c:pt idx="598">
                  <c:v>109.08039267999999</c:v>
                </c:pt>
                <c:pt idx="599">
                  <c:v>108.68995977</c:v>
                </c:pt>
                <c:pt idx="600">
                  <c:v>108.65120564</c:v>
                </c:pt>
                <c:pt idx="601">
                  <c:v>108.69314142</c:v>
                </c:pt>
                <c:pt idx="602">
                  <c:v>111.10965984000001</c:v>
                </c:pt>
                <c:pt idx="603">
                  <c:v>112.65248259000001</c:v>
                </c:pt>
                <c:pt idx="604">
                  <c:v>111.15760534</c:v>
                </c:pt>
                <c:pt idx="605">
                  <c:v>114.0708525</c:v>
                </c:pt>
                <c:pt idx="606">
                  <c:v>113.88312576</c:v>
                </c:pt>
                <c:pt idx="607">
                  <c:v>112.45885354000001</c:v>
                </c:pt>
                <c:pt idx="608">
                  <c:v>111.50019594</c:v>
                </c:pt>
                <c:pt idx="609">
                  <c:v>111.47940908999999</c:v>
                </c:pt>
                <c:pt idx="610">
                  <c:v>114.49017144000001</c:v>
                </c:pt>
                <c:pt idx="611">
                  <c:v>110.97451644</c:v>
                </c:pt>
                <c:pt idx="612">
                  <c:v>111.71918565</c:v>
                </c:pt>
                <c:pt idx="613">
                  <c:v>109.55213295</c:v>
                </c:pt>
                <c:pt idx="614">
                  <c:v>111.27267556000001</c:v>
                </c:pt>
                <c:pt idx="615">
                  <c:v>110.28593325</c:v>
                </c:pt>
                <c:pt idx="616">
                  <c:v>112.36817907</c:v>
                </c:pt>
                <c:pt idx="617">
                  <c:v>119.54991588000001</c:v>
                </c:pt>
                <c:pt idx="618">
                  <c:v>114.12191010999999</c:v>
                </c:pt>
                <c:pt idx="619">
                  <c:v>114.82025419999999</c:v>
                </c:pt>
                <c:pt idx="620">
                  <c:v>114.47114191</c:v>
                </c:pt>
                <c:pt idx="621">
                  <c:v>112.1174958</c:v>
                </c:pt>
                <c:pt idx="622">
                  <c:v>111.32909659000001</c:v>
                </c:pt>
                <c:pt idx="623">
                  <c:v>113.57256572</c:v>
                </c:pt>
                <c:pt idx="624">
                  <c:v>114.55904192</c:v>
                </c:pt>
                <c:pt idx="625">
                  <c:v>114.39696384</c:v>
                </c:pt>
                <c:pt idx="626">
                  <c:v>114.65472178</c:v>
                </c:pt>
                <c:pt idx="627">
                  <c:v>111.16577264999999</c:v>
                </c:pt>
                <c:pt idx="628">
                  <c:v>112.72378474999999</c:v>
                </c:pt>
                <c:pt idx="629">
                  <c:v>115.76817431000001</c:v>
                </c:pt>
                <c:pt idx="630">
                  <c:v>117.91019469</c:v>
                </c:pt>
                <c:pt idx="631">
                  <c:v>117.59332792999999</c:v>
                </c:pt>
                <c:pt idx="632">
                  <c:v>114.3221236</c:v>
                </c:pt>
                <c:pt idx="633">
                  <c:v>114.42524157</c:v>
                </c:pt>
                <c:pt idx="634">
                  <c:v>113.65765794000001</c:v>
                </c:pt>
                <c:pt idx="635">
                  <c:v>112.27313977</c:v>
                </c:pt>
                <c:pt idx="636">
                  <c:v>110.9669978</c:v>
                </c:pt>
                <c:pt idx="637">
                  <c:v>113.65693818</c:v>
                </c:pt>
                <c:pt idx="638">
                  <c:v>115.69863916</c:v>
                </c:pt>
                <c:pt idx="639">
                  <c:v>112.58972005999999</c:v>
                </c:pt>
                <c:pt idx="640">
                  <c:v>112.79937156</c:v>
                </c:pt>
                <c:pt idx="641">
                  <c:v>116.78530714</c:v>
                </c:pt>
                <c:pt idx="642">
                  <c:v>119.90671313999999</c:v>
                </c:pt>
                <c:pt idx="643">
                  <c:v>119.87451716000001</c:v>
                </c:pt>
                <c:pt idx="644">
                  <c:v>123.08180396</c:v>
                </c:pt>
                <c:pt idx="645">
                  <c:v>123.29952168</c:v>
                </c:pt>
                <c:pt idx="646">
                  <c:v>119.06992302</c:v>
                </c:pt>
                <c:pt idx="647">
                  <c:v>119.54716060999999</c:v>
                </c:pt>
                <c:pt idx="648">
                  <c:v>120.4065341</c:v>
                </c:pt>
                <c:pt idx="649">
                  <c:v>122.57453011</c:v>
                </c:pt>
                <c:pt idx="650">
                  <c:v>121.90671355000001</c:v>
                </c:pt>
                <c:pt idx="651">
                  <c:v>120.49679288</c:v>
                </c:pt>
                <c:pt idx="652">
                  <c:v>121.47009043999999</c:v>
                </c:pt>
                <c:pt idx="653">
                  <c:v>119.23048902000001</c:v>
                </c:pt>
                <c:pt idx="654">
                  <c:v>120.48487653000001</c:v>
                </c:pt>
                <c:pt idx="655">
                  <c:v>120.98532365</c:v>
                </c:pt>
                <c:pt idx="656">
                  <c:v>124.14989238999999</c:v>
                </c:pt>
                <c:pt idx="657">
                  <c:v>122.30322122000001</c:v>
                </c:pt>
                <c:pt idx="658">
                  <c:v>120.21840595</c:v>
                </c:pt>
                <c:pt idx="659">
                  <c:v>122.72418464</c:v>
                </c:pt>
                <c:pt idx="660">
                  <c:v>120.71867896000001</c:v>
                </c:pt>
                <c:pt idx="661">
                  <c:v>118.6898261</c:v>
                </c:pt>
                <c:pt idx="662">
                  <c:v>118.15583774</c:v>
                </c:pt>
                <c:pt idx="663">
                  <c:v>120.37732718999999</c:v>
                </c:pt>
                <c:pt idx="664">
                  <c:v>122.73586718</c:v>
                </c:pt>
                <c:pt idx="665">
                  <c:v>126.34267009</c:v>
                </c:pt>
                <c:pt idx="666">
                  <c:v>128.60840268999999</c:v>
                </c:pt>
                <c:pt idx="667">
                  <c:v>127.09832780000001</c:v>
                </c:pt>
                <c:pt idx="668">
                  <c:v>125.9818956</c:v>
                </c:pt>
                <c:pt idx="669">
                  <c:v>124.39954298999999</c:v>
                </c:pt>
                <c:pt idx="670">
                  <c:v>125.23642171</c:v>
                </c:pt>
                <c:pt idx="671">
                  <c:v>125.70153719000001</c:v>
                </c:pt>
                <c:pt idx="672">
                  <c:v>125.48105447</c:v>
                </c:pt>
                <c:pt idx="673">
                  <c:v>122.62800317</c:v>
                </c:pt>
                <c:pt idx="674">
                  <c:v>124.05404963000001</c:v>
                </c:pt>
                <c:pt idx="675">
                  <c:v>124.85793090999999</c:v>
                </c:pt>
                <c:pt idx="676">
                  <c:v>124.91766946999999</c:v>
                </c:pt>
                <c:pt idx="677">
                  <c:v>125.99515502</c:v>
                </c:pt>
                <c:pt idx="678">
                  <c:v>123.44318704</c:v>
                </c:pt>
                <c:pt idx="679">
                  <c:v>122.52333824999999</c:v>
                </c:pt>
                <c:pt idx="680">
                  <c:v>123.65251997000001</c:v>
                </c:pt>
                <c:pt idx="681">
                  <c:v>125.49538395</c:v>
                </c:pt>
                <c:pt idx="682">
                  <c:v>125.67560227999999</c:v>
                </c:pt>
                <c:pt idx="683">
                  <c:v>125.64359654</c:v>
                </c:pt>
                <c:pt idx="684">
                  <c:v>123.90082884</c:v>
                </c:pt>
                <c:pt idx="685">
                  <c:v>122.49295441000001</c:v>
                </c:pt>
                <c:pt idx="686">
                  <c:v>125.30716351</c:v>
                </c:pt>
                <c:pt idx="687">
                  <c:v>126.05207265</c:v>
                </c:pt>
                <c:pt idx="688">
                  <c:v>123.17302406</c:v>
                </c:pt>
                <c:pt idx="689">
                  <c:v>122.52787964000001</c:v>
                </c:pt>
                <c:pt idx="690">
                  <c:v>122.11987122000001</c:v>
                </c:pt>
                <c:pt idx="691">
                  <c:v>124.11432600999998</c:v>
                </c:pt>
                <c:pt idx="692">
                  <c:v>122.65273544</c:v>
                </c:pt>
                <c:pt idx="693">
                  <c:v>127.50103752999999</c:v>
                </c:pt>
                <c:pt idx="694">
                  <c:v>126.37415181</c:v>
                </c:pt>
                <c:pt idx="695">
                  <c:v>128.01176708</c:v>
                </c:pt>
                <c:pt idx="696">
                  <c:v>125.58929286</c:v>
                </c:pt>
                <c:pt idx="697">
                  <c:v>122.01346205999999</c:v>
                </c:pt>
                <c:pt idx="698">
                  <c:v>121.93459141</c:v>
                </c:pt>
                <c:pt idx="699">
                  <c:v>121.42794381</c:v>
                </c:pt>
                <c:pt idx="700">
                  <c:v>123.99271831999999</c:v>
                </c:pt>
                <c:pt idx="701">
                  <c:v>128.12755565000001</c:v>
                </c:pt>
                <c:pt idx="702">
                  <c:v>125.01581191</c:v>
                </c:pt>
                <c:pt idx="703">
                  <c:v>126.39460286000001</c:v>
                </c:pt>
                <c:pt idx="704">
                  <c:v>125.53739845999999</c:v>
                </c:pt>
                <c:pt idx="705">
                  <c:v>124.11986422</c:v>
                </c:pt>
                <c:pt idx="706">
                  <c:v>122.56022464999999</c:v>
                </c:pt>
                <c:pt idx="707">
                  <c:v>122.93895025</c:v>
                </c:pt>
                <c:pt idx="708">
                  <c:v>125.24486831999999</c:v>
                </c:pt>
                <c:pt idx="709">
                  <c:v>123.74420751</c:v>
                </c:pt>
                <c:pt idx="710">
                  <c:v>123.07759747999999</c:v>
                </c:pt>
                <c:pt idx="711">
                  <c:v>122.62403274</c:v>
                </c:pt>
                <c:pt idx="712">
                  <c:v>125.33955485000001</c:v>
                </c:pt>
                <c:pt idx="713">
                  <c:v>124.15786717</c:v>
                </c:pt>
                <c:pt idx="714">
                  <c:v>126.40206814000001</c:v>
                </c:pt>
                <c:pt idx="715">
                  <c:v>129.78574018</c:v>
                </c:pt>
                <c:pt idx="716">
                  <c:v>126.91447397</c:v>
                </c:pt>
                <c:pt idx="717">
                  <c:v>125.59226608</c:v>
                </c:pt>
                <c:pt idx="718">
                  <c:v>127.26290627</c:v>
                </c:pt>
                <c:pt idx="719">
                  <c:v>125.18018064</c:v>
                </c:pt>
                <c:pt idx="720">
                  <c:v>127.76125623999999</c:v>
                </c:pt>
                <c:pt idx="721">
                  <c:v>129.33905917999999</c:v>
                </c:pt>
                <c:pt idx="722">
                  <c:v>129.31160134999999</c:v>
                </c:pt>
                <c:pt idx="723">
                  <c:v>126.54108921</c:v>
                </c:pt>
                <c:pt idx="724">
                  <c:v>129.28580253000001</c:v>
                </c:pt>
                <c:pt idx="725">
                  <c:v>125.48866441</c:v>
                </c:pt>
                <c:pt idx="726">
                  <c:v>128.90230904000001</c:v>
                </c:pt>
                <c:pt idx="727">
                  <c:v>128.29838242</c:v>
                </c:pt>
                <c:pt idx="728">
                  <c:v>128.42201306999999</c:v>
                </c:pt>
                <c:pt idx="729">
                  <c:v>127.25707855</c:v>
                </c:pt>
                <c:pt idx="730">
                  <c:v>127.59675705999999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9-E14A-B9CB-8D7F4518E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496672"/>
        <c:axId val="949320480"/>
      </c:areaChart>
      <c:dateAx>
        <c:axId val="953496672"/>
        <c:scaling>
          <c:orientation val="minMax"/>
        </c:scaling>
        <c:delete val="0"/>
        <c:axPos val="b"/>
        <c:numFmt formatCode="yyyy\-mm\-d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49320480"/>
        <c:crosses val="autoZero"/>
        <c:auto val="1"/>
        <c:lblOffset val="100"/>
        <c:baseTimeUnit val="days"/>
      </c:dateAx>
      <c:valAx>
        <c:axId val="949320480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BC Reith Sans Light" panose="020B0403020204020204" pitchFamily="34" charset="0"/>
                    <a:ea typeface="BBC Reith Sans Light" panose="020B0403020204020204" pitchFamily="34" charset="0"/>
                    <a:cs typeface="BBC Reith Sans Light" panose="020B0403020204020204" pitchFamily="34" charset="0"/>
                  </a:defRPr>
                </a:pPr>
                <a:r>
                  <a:rPr lang="en-GB"/>
                  <a:t>Working set size (Terabytes)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BC Reith Sans Light" panose="020B0403020204020204" pitchFamily="34" charset="0"/>
                  <a:ea typeface="BBC Reith Sans Light" panose="020B0403020204020204" pitchFamily="34" charset="0"/>
                  <a:cs typeface="BBC Reith Sans Light" panose="020B0403020204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defRPr>
            </a:pPr>
            <a:endParaRPr lang="en-US"/>
          </a:p>
        </c:txPr>
        <c:crossAx val="953496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/>
          </a:solidFill>
          <a:latin typeface="BBC Reith Sans Light" panose="020B0403020204020204" pitchFamily="34" charset="0"/>
          <a:ea typeface="BBC Reith Sans Light" panose="020B0403020204020204" pitchFamily="34" charset="0"/>
          <a:cs typeface="BBC Reith Sans Light" panose="020B04030202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3FF91-4B9D-DA4C-8803-04062B9426CF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EECAF-19E9-4042-8844-54CD67564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2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6F145-C2C7-9241-93EB-19595772066D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17E7F-F487-BD4F-9FFE-C3540C0E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611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96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95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4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3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10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83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3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61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4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3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93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1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42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48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69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2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9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7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05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4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7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20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46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39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45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0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28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43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9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47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51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6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7E7F-F487-BD4F-9FFE-C3540C0EFE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8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09553" y="0"/>
            <a:ext cx="5534447" cy="3746500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609553" y="4422162"/>
            <a:ext cx="5158527" cy="450286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cap="all" spc="170" baseline="0">
                <a:solidFill>
                  <a:schemeClr val="bg1"/>
                </a:solidFill>
                <a:latin typeface="BBC Reith Sans Light"/>
                <a:cs typeface="BBC Reith Sans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10 </a:t>
            </a:r>
            <a:r>
              <a:rPr lang="en-US" dirty="0" err="1"/>
              <a:t>jan</a:t>
            </a:r>
            <a:r>
              <a:rPr lang="en-US" dirty="0"/>
              <a:t> 2018 (date format)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552" y="4126827"/>
            <a:ext cx="5158527" cy="238125"/>
          </a:xfrm>
          <a:prstGeom prst="rect">
            <a:avLst/>
          </a:prstGeom>
        </p:spPr>
        <p:txBody>
          <a:bodyPr vert="horz" wrap="none" lIns="0" tIns="0" rIns="0" bIns="0">
            <a:noAutofit/>
          </a:bodyPr>
          <a:lstStyle>
            <a:lvl1pPr marL="0" indent="0">
              <a:buNone/>
              <a:defRPr sz="1200" kern="1200" cap="all" spc="170" baseline="0">
                <a:solidFill>
                  <a:schemeClr val="bg1"/>
                </a:solidFill>
                <a:latin typeface="BBC Reith Sans Medium"/>
              </a:defRPr>
            </a:lvl1pPr>
            <a:lvl2pPr>
              <a:defRPr sz="1200" cap="all" baseline="0">
                <a:solidFill>
                  <a:schemeClr val="bg2"/>
                </a:solidFill>
                <a:latin typeface="BBC Reith Sans Medium"/>
              </a:defRPr>
            </a:lvl2pPr>
            <a:lvl3pPr>
              <a:defRPr sz="1200" cap="all" baseline="0">
                <a:solidFill>
                  <a:schemeClr val="bg2"/>
                </a:solidFill>
                <a:latin typeface="BBC Reith Sans Medium"/>
              </a:defRPr>
            </a:lvl3pPr>
            <a:lvl4pPr>
              <a:defRPr sz="1200" cap="all" baseline="0">
                <a:solidFill>
                  <a:schemeClr val="bg2"/>
                </a:solidFill>
                <a:latin typeface="BBC Reith Sans Medium"/>
              </a:defRPr>
            </a:lvl4pPr>
            <a:lvl5pPr>
              <a:defRPr sz="1200" cap="all" baseline="0">
                <a:solidFill>
                  <a:schemeClr val="bg2"/>
                </a:solidFill>
                <a:latin typeface="BBC Reith Sans Medium"/>
              </a:defRPr>
            </a:lvl5pPr>
          </a:lstStyle>
          <a:p>
            <a:pPr lvl="0"/>
            <a:r>
              <a:rPr lang="en-US" dirty="0"/>
              <a:t>Team name in full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6113" y="1804176"/>
            <a:ext cx="2655993" cy="2019300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>
              <a:buNone/>
              <a:defRPr sz="2600" b="0" i="0" cap="all" baseline="0">
                <a:solidFill>
                  <a:srgbClr val="FFFFFF"/>
                </a:solidFill>
                <a:latin typeface="BBC Reith Sans Light"/>
                <a:cs typeface="BBC Reith Sans Light"/>
              </a:defRPr>
            </a:lvl1pPr>
          </a:lstStyle>
          <a:p>
            <a:pPr lvl="0"/>
            <a:r>
              <a:rPr lang="en-US" dirty="0"/>
              <a:t>Presentation title aligns with the bottom of the image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1945A03-077D-0647-A005-8038C27E7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610" y="-579499"/>
            <a:ext cx="2976901" cy="21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Page (Dark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75143"/>
            <a:ext cx="8178800" cy="3142297"/>
          </a:xfrm>
          <a:prstGeom prst="rect">
            <a:avLst/>
          </a:prstGeom>
        </p:spPr>
        <p:txBody>
          <a:bodyPr vert="horz" lIns="0" tIns="0" rIns="0" bIns="0" numCol="2" spcCol="36000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baseline="0">
                <a:solidFill>
                  <a:srgbClr val="FFFFFF"/>
                </a:solidFill>
                <a:latin typeface="BBC Reith Sans"/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You can add your text here and it will flow over into two columns.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016001"/>
            <a:ext cx="8179137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rgbClr val="FFFFFF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 (2 column)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1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rgbClr val="FFFFFF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bg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bg1"/>
              </a:solidFill>
              <a:latin typeface="BBC Reith Sans"/>
              <a:cs typeface="BBC Reith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A2D7A8-56C7-0646-8896-A3515F663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997" y="-222755"/>
            <a:ext cx="1933153" cy="1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4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with Image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F532DB-376E-1844-BF92-075AEF25E6DA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82" y="1539875"/>
            <a:ext cx="4561418" cy="3603625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7525" y="1775143"/>
            <a:ext cx="3767797" cy="314229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11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6" y="1016001"/>
            <a:ext cx="8161338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accent2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83187E9-F198-4943-8E84-9CDABEA37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with two individual text ar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F532DB-376E-1844-BF92-075AEF25E6DA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7525" y="1775143"/>
            <a:ext cx="3911600" cy="314229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11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6" y="1016001"/>
            <a:ext cx="8161338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accent2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83187E9-F198-4943-8E84-9CDABEA37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2ED375-DBE8-2F4E-A4F7-5AE06B6EED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14878" y="1775143"/>
            <a:ext cx="3883682" cy="314229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11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5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with Image (Dark)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82" y="1539875"/>
            <a:ext cx="4561418" cy="3603625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9137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rgbClr val="FFFFFF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rgbClr val="FFFFFF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7525" y="1775143"/>
            <a:ext cx="3767797" cy="314229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rgbClr val="FFFFFF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rgbClr val="FFFFFF"/>
              </a:solidFill>
              <a:latin typeface="BBC Reith Sans"/>
              <a:cs typeface="BBC Reith San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54C4C2-E16E-4046-AFA6-1B652D5A9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997" y="-222755"/>
            <a:ext cx="1933153" cy="1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Width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3" hasCustomPrompt="1"/>
          </p:nvPr>
        </p:nvSpPr>
        <p:spPr>
          <a:xfrm>
            <a:off x="517525" y="1539875"/>
            <a:ext cx="8159750" cy="3392487"/>
          </a:xfrm>
          <a:prstGeom prst="rect">
            <a:avLst/>
          </a:prstGeom>
          <a:noFill/>
        </p:spPr>
        <p:txBody>
          <a:bodyPr vert="horz" lIns="3312000" tIns="468000" rIns="3312000" bIns="1404000" anchor="ctr" anchorCtr="0"/>
          <a:lstStyle>
            <a:lvl1pPr marL="0" indent="0" algn="ctr">
              <a:buNone/>
              <a:defRPr sz="1200" cap="all" baseline="0">
                <a:latin typeface="BBC Reith Sans Light"/>
              </a:defRPr>
            </a:lvl1pPr>
          </a:lstStyle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a Table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9137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table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accent2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9710648-0A36-894B-87E8-57125169B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8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6204E6-0B71-6541-8268-3AFDDE737E93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able Placeholder 12"/>
          <p:cNvSpPr>
            <a:spLocks noGrp="1"/>
          </p:cNvSpPr>
          <p:nvPr>
            <p:ph type="tbl" sz="quarter" idx="13" hasCustomPrompt="1"/>
          </p:nvPr>
        </p:nvSpPr>
        <p:spPr>
          <a:xfrm>
            <a:off x="3457677" y="1775143"/>
            <a:ext cx="5230711" cy="3142297"/>
          </a:xfrm>
          <a:prstGeom prst="rect">
            <a:avLst/>
          </a:prstGeom>
          <a:noFill/>
        </p:spPr>
        <p:txBody>
          <a:bodyPr vert="horz" lIns="0" tIns="0" rIns="0" bIns="748800" anchor="ctr" anchorCtr="0"/>
          <a:lstStyle>
            <a:lvl1pPr marL="0" indent="0" algn="ctr">
              <a:buNone/>
              <a:defRPr sz="1200" cap="all" baseline="0">
                <a:latin typeface="BBC Reith Sans Light"/>
              </a:defRPr>
            </a:lvl1pPr>
          </a:lstStyle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Insert a Table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7525" y="1775143"/>
            <a:ext cx="2762855" cy="3142297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>
              <a:buNone/>
              <a:defRPr sz="11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0863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rgbClr val="656565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E4125C-3081-CF4F-A5ED-49DF91BB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6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/Info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17525" y="1539876"/>
            <a:ext cx="8159750" cy="3392486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rgbClr val="000000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GRAPH OR INFOGRAPHIC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6" y="1016001"/>
            <a:ext cx="8170862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GRAPH / INFOGRAPHIC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rgbClr val="656565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EC4EC9-B926-B548-84D2-D0DBCDDC3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89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ph/Info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4CF14D-63FA-244A-BE93-2099482E2D5E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457677" y="1775143"/>
            <a:ext cx="5230712" cy="3131245"/>
          </a:xfrm>
          <a:prstGeom prst="rect">
            <a:avLst/>
          </a:prstGeom>
          <a:noFill/>
        </p:spPr>
        <p:txBody>
          <a:bodyPr vert="horz" lIns="0" tIns="982800" rIns="0" bIns="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GRAPH OR INFOGRAPHIC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0863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rgbClr val="656565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7525" y="1775143"/>
            <a:ext cx="2762855" cy="3142297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>
              <a:buNone/>
              <a:defRPr sz="11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122A46C-7B12-CC4B-8615-00ADCAF4F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8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17524" y="795515"/>
            <a:ext cx="8170863" cy="4110874"/>
          </a:xfrm>
          <a:prstGeom prst="rect">
            <a:avLst/>
          </a:prstGeom>
          <a:noFill/>
        </p:spPr>
        <p:txBody>
          <a:bodyPr vert="horz" lIns="0" tIns="1497600" rIns="0" bIns="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IMAGE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51E653-E358-F640-9C5C-7D86B4C0C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7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8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892425" y="936624"/>
            <a:ext cx="5251575" cy="4206876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06977" y="3095838"/>
            <a:ext cx="3120469" cy="413860"/>
          </a:xfrm>
          <a:prstGeom prst="rect">
            <a:avLst/>
          </a:prstGeom>
        </p:spPr>
        <p:txBody>
          <a:bodyPr vert="horz" wrap="none" lIns="0" tIns="0" rIns="0" bIns="0">
            <a:noAutofit/>
          </a:bodyPr>
          <a:lstStyle>
            <a:lvl1pPr marL="0" indent="0">
              <a:buNone/>
              <a:defRPr sz="1200" cap="all" spc="170" baseline="0">
                <a:solidFill>
                  <a:schemeClr val="tx2"/>
                </a:solidFill>
                <a:latin typeface="BBC Reith Sans Medium"/>
                <a:cs typeface="BBC Reith Sans Medium"/>
              </a:defRPr>
            </a:lvl1pPr>
          </a:lstStyle>
          <a:p>
            <a:pPr lvl="0"/>
            <a:r>
              <a:rPr lang="en-US" dirty="0"/>
              <a:t>Team name </a:t>
            </a:r>
            <a:br>
              <a:rPr lang="en-US" dirty="0"/>
            </a:br>
            <a:r>
              <a:rPr lang="en-US" dirty="0"/>
              <a:t>in full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06977" y="3584169"/>
            <a:ext cx="3120470" cy="243763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cap="all" spc="170" baseline="0">
                <a:solidFill>
                  <a:schemeClr val="tx2"/>
                </a:solidFill>
                <a:latin typeface="BBC Reith Sans Light"/>
                <a:cs typeface="BBC Reith Sans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10 </a:t>
            </a:r>
            <a:r>
              <a:rPr lang="en-US" dirty="0" err="1"/>
              <a:t>jan</a:t>
            </a:r>
            <a:r>
              <a:rPr lang="en-US" dirty="0"/>
              <a:t> 2018 (date format)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04436" y="861111"/>
            <a:ext cx="3113873" cy="195274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>
              <a:buNone/>
              <a:defRPr sz="2400" b="0" i="0" cap="all" spc="120" baseline="0">
                <a:solidFill>
                  <a:schemeClr val="accent1"/>
                </a:solidFill>
                <a:latin typeface="BBC Reith Sans Medium"/>
                <a:cs typeface="BBC Reith Sans Medium"/>
              </a:defRPr>
            </a:lvl1pPr>
          </a:lstStyle>
          <a:p>
            <a:pPr lvl="0"/>
            <a:r>
              <a:rPr lang="en-US" dirty="0"/>
              <a:t>Presentation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008025-153E-F345-857F-D69B0B12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5189" y="3432128"/>
            <a:ext cx="2940629" cy="20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9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3483595"/>
            <a:ext cx="3614639" cy="729616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buNone/>
              <a:defRPr sz="1100" b="0" i="0" cap="all" spc="120" baseline="0">
                <a:solidFill>
                  <a:schemeClr val="bg1"/>
                </a:solidFill>
                <a:latin typeface="BBC Reith Sans Medium"/>
                <a:cs typeface="BBC Reith Sans Medium"/>
              </a:defRPr>
            </a:lvl1pPr>
          </a:lstStyle>
          <a:p>
            <a:pPr lvl="0"/>
            <a:r>
              <a:rPr lang="en-US" dirty="0"/>
              <a:t>insert your thank you message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2EF6EF-43EC-C543-AF70-0DBC55A53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3930" y="3423541"/>
            <a:ext cx="2976901" cy="21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3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(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8CEB2-AFFF-A54E-B485-D7F30104643C}"/>
              </a:ext>
            </a:extLst>
          </p:cNvPr>
          <p:cNvSpPr/>
          <p:nvPr userDrawn="1"/>
        </p:nvSpPr>
        <p:spPr>
          <a:xfrm>
            <a:off x="0" y="1324872"/>
            <a:ext cx="9144000" cy="3818628"/>
          </a:xfrm>
          <a:prstGeom prst="rect">
            <a:avLst/>
          </a:prstGeom>
          <a:solidFill>
            <a:srgbClr val="50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413242" y="1330920"/>
            <a:ext cx="4730758" cy="3818628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17524" y="1655444"/>
            <a:ext cx="3484545" cy="21443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2200" b="0" i="0" cap="all" spc="120" baseline="0">
                <a:solidFill>
                  <a:schemeClr val="bg1"/>
                </a:solidFill>
                <a:latin typeface="BBC Reith Sans Light"/>
                <a:cs typeface="BBC Reith Sans Light"/>
              </a:defRPr>
            </a:lvl1pPr>
          </a:lstStyle>
          <a:p>
            <a:pPr lvl="0"/>
            <a:r>
              <a:rPr lang="en-US" dirty="0"/>
              <a:t>SECTION TITLE WITH PLACED IMAGE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2AEE4A-FE66-5045-8D2C-B3E82FCAF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o Image (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309F07-5446-8B45-95D8-7D4DC257316A}"/>
              </a:ext>
            </a:extLst>
          </p:cNvPr>
          <p:cNvSpPr/>
          <p:nvPr userDrawn="1"/>
        </p:nvSpPr>
        <p:spPr>
          <a:xfrm>
            <a:off x="0" y="1324872"/>
            <a:ext cx="9144000" cy="3818628"/>
          </a:xfrm>
          <a:prstGeom prst="rect">
            <a:avLst/>
          </a:prstGeom>
          <a:solidFill>
            <a:srgbClr val="50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974273" y="1731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17523" y="1655444"/>
            <a:ext cx="5244265" cy="21443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2200" b="0" i="0" cap="all" spc="120" baseline="0">
                <a:solidFill>
                  <a:schemeClr val="bg1"/>
                </a:solidFill>
                <a:latin typeface="BBC Reith Sans Light"/>
                <a:cs typeface="BBC Reith Sans Light"/>
              </a:defRPr>
            </a:lvl1pPr>
          </a:lstStyle>
          <a:p>
            <a:pPr lvl="0"/>
            <a:r>
              <a:rPr lang="en-US" dirty="0"/>
              <a:t>SECTION TITLE WITHOUT </a:t>
            </a:r>
            <a:br>
              <a:rPr lang="en-US" dirty="0"/>
            </a:br>
            <a:r>
              <a:rPr lang="en-US" dirty="0"/>
              <a:t>PLACED IMAGE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EBCAE67-0B4C-BC4F-9B71-428549B61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B0F7C9-7E77-C449-922F-D31BB2F8809A}"/>
              </a:ext>
            </a:extLst>
          </p:cNvPr>
          <p:cNvSpPr/>
          <p:nvPr userDrawn="1"/>
        </p:nvSpPr>
        <p:spPr>
          <a:xfrm>
            <a:off x="0" y="1324872"/>
            <a:ext cx="9144000" cy="381862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413242" y="1330920"/>
            <a:ext cx="4730758" cy="3818628"/>
          </a:xfrm>
          <a:prstGeom prst="rect">
            <a:avLst/>
          </a:prstGeom>
          <a:noFill/>
        </p:spPr>
        <p:txBody>
          <a:bodyPr vert="horz" lIns="0" tIns="1130400" anchor="t" anchorCtr="0">
            <a:normAutofit/>
          </a:bodyPr>
          <a:lstStyle>
            <a:lvl1pPr marL="0" indent="0" algn="ctr">
              <a:buNone/>
              <a:defRPr sz="1200" b="0" i="0" baseline="0">
                <a:solidFill>
                  <a:srgbClr val="000000"/>
                </a:solidFill>
                <a:latin typeface="BBC Reith Sans Light"/>
                <a:cs typeface="BBC Reith Sans Light"/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 INSERT IMAGE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17524" y="1655444"/>
            <a:ext cx="3484545" cy="21443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2200" b="0" i="0" cap="all" spc="12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pPr lvl="0"/>
            <a:r>
              <a:rPr lang="en-US" dirty="0"/>
              <a:t>SECTION TITLE WITH PLACED IMAGE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CE6C01-5BC6-5745-8BF5-6A3AE7A243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o Image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450362-F8B4-F240-84D4-0B0746D9EF53}"/>
              </a:ext>
            </a:extLst>
          </p:cNvPr>
          <p:cNvSpPr/>
          <p:nvPr userDrawn="1"/>
        </p:nvSpPr>
        <p:spPr>
          <a:xfrm>
            <a:off x="0" y="1324872"/>
            <a:ext cx="9144000" cy="381862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17523" y="1655444"/>
            <a:ext cx="5244265" cy="21443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None/>
              <a:defRPr sz="2200" b="0" i="0" cap="all" spc="120" baseline="0">
                <a:solidFill>
                  <a:schemeClr val="tx1"/>
                </a:solidFill>
                <a:latin typeface="BBC Reith Sans Light"/>
                <a:cs typeface="BBC Reith Sans Light"/>
              </a:defRPr>
            </a:lvl1pPr>
          </a:lstStyle>
          <a:p>
            <a:pPr lvl="0"/>
            <a:r>
              <a:rPr lang="en-US" dirty="0"/>
              <a:t>SECTION TITLE WITHOUT </a:t>
            </a:r>
            <a:br>
              <a:rPr lang="en-US" dirty="0"/>
            </a:br>
            <a:r>
              <a:rPr lang="en-US" dirty="0"/>
              <a:t>PLACED IMAGE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3D5D10-6AB0-464B-BCCB-90A44DA94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5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age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1BA9BA-657A-0C41-BE1F-90CA1B339505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17525" y="1775143"/>
            <a:ext cx="8178799" cy="3142297"/>
          </a:xfrm>
          <a:prstGeom prst="rect">
            <a:avLst/>
          </a:prstGeom>
        </p:spPr>
        <p:txBody>
          <a:bodyPr vert="horz" lIns="0" tIns="0" rIns="0" bIns="360000" anchor="ctr">
            <a:normAutofit/>
          </a:bodyPr>
          <a:lstStyle>
            <a:lvl1pPr marL="0" indent="0" algn="ctr">
              <a:buNone/>
              <a:defRPr sz="2800" baseline="0"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9137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795514"/>
            <a:ext cx="4074160" cy="18616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accent2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826F8F8-D8A8-0746-9D1A-09FC86680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age (Dark)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17524" y="1775143"/>
            <a:ext cx="8178801" cy="3142297"/>
          </a:xfrm>
          <a:prstGeom prst="rect">
            <a:avLst/>
          </a:prstGeom>
        </p:spPr>
        <p:txBody>
          <a:bodyPr vert="horz" lIns="0" tIns="0" rIns="0" bIns="360000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BBC Reith San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78800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rgbClr val="FFFFFF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95514"/>
            <a:ext cx="4054476" cy="1637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bg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rgbClr val="FFFFFF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rgbClr val="FFFFFF"/>
              </a:solidFill>
              <a:latin typeface="BBC Reith Sans"/>
              <a:cs typeface="BBC Reith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58C960-E7F3-8649-823D-9FAFA2293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997" y="-222755"/>
            <a:ext cx="1933153" cy="1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8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with 2 colum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F4183-BBA7-0F48-83E7-E0EB9CB10759}"/>
              </a:ext>
            </a:extLst>
          </p:cNvPr>
          <p:cNvSpPr/>
          <p:nvPr userDrawn="1"/>
        </p:nvSpPr>
        <p:spPr>
          <a:xfrm>
            <a:off x="0" y="1545388"/>
            <a:ext cx="9144000" cy="359811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4" y="1775143"/>
            <a:ext cx="8161339" cy="3142297"/>
          </a:xfrm>
          <a:prstGeom prst="rect">
            <a:avLst/>
          </a:prstGeom>
        </p:spPr>
        <p:txBody>
          <a:bodyPr vert="horz" lIns="0" tIns="0" rIns="0" bIns="0" numCol="2" spcCol="36000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baseline="0">
                <a:latin typeface="BBC Reith Sans"/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You can add your text here and it will flow over into two columns.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7525" y="1016001"/>
            <a:ext cx="8159452" cy="28098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 spc="0">
                <a:solidFill>
                  <a:schemeClr val="tx1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TITLE OF PAGE (2 column)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95514"/>
            <a:ext cx="4054475" cy="18202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 i="0" cap="all" spc="0">
                <a:solidFill>
                  <a:schemeClr val="accent2"/>
                </a:solidFill>
                <a:latin typeface="BBC Reith Sans"/>
                <a:cs typeface="BBC Reith Sans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76134" y="36961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EE07900-F02A-5D41-9E74-8537F46136FE}" type="slidenum">
              <a:rPr lang="en-US" sz="700" b="1" i="0" smtClean="0">
                <a:solidFill>
                  <a:schemeClr val="accent1"/>
                </a:solidFill>
                <a:latin typeface="BBC Reith Sans"/>
                <a:cs typeface="BBC Reith Sans"/>
              </a:rPr>
              <a:t>‹#›</a:t>
            </a:fld>
            <a:endParaRPr lang="en-US" sz="700" b="1" i="0" dirty="0">
              <a:solidFill>
                <a:schemeClr val="accent1"/>
              </a:solidFill>
              <a:latin typeface="BBC Reith Sans"/>
              <a:cs typeface="BBC Reith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23E4B6-88E6-7842-B256-886F13FA5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935" y="-228895"/>
            <a:ext cx="1946565" cy="13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5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84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5BB988-F006-B54E-80A8-5EA0058939F6}"/>
              </a:ext>
            </a:extLst>
          </p:cNvPr>
          <p:cNvCxnSpPr/>
          <p:nvPr userDrawn="1"/>
        </p:nvCxnSpPr>
        <p:spPr>
          <a:xfrm>
            <a:off x="-43962" y="1775143"/>
            <a:ext cx="9231923" cy="0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877E02-CD2F-3C47-AC56-539CC10900B0}"/>
              </a:ext>
            </a:extLst>
          </p:cNvPr>
          <p:cNvCxnSpPr/>
          <p:nvPr userDrawn="1"/>
        </p:nvCxnSpPr>
        <p:spPr>
          <a:xfrm>
            <a:off x="-43962" y="4915071"/>
            <a:ext cx="9231923" cy="0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25239D-696A-A149-9306-577F33374304}"/>
              </a:ext>
            </a:extLst>
          </p:cNvPr>
          <p:cNvCxnSpPr>
            <a:cxnSpLocks/>
          </p:cNvCxnSpPr>
          <p:nvPr userDrawn="1"/>
        </p:nvCxnSpPr>
        <p:spPr>
          <a:xfrm>
            <a:off x="517525" y="1391212"/>
            <a:ext cx="0" cy="3787457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C324E9-462F-5D42-9D40-5BD33240B7FF}"/>
              </a:ext>
            </a:extLst>
          </p:cNvPr>
          <p:cNvCxnSpPr>
            <a:cxnSpLocks/>
          </p:cNvCxnSpPr>
          <p:nvPr userDrawn="1"/>
        </p:nvCxnSpPr>
        <p:spPr>
          <a:xfrm>
            <a:off x="8696324" y="1430778"/>
            <a:ext cx="0" cy="3787457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A2F800-7582-3440-B963-0335299FD3C9}"/>
              </a:ext>
            </a:extLst>
          </p:cNvPr>
          <p:cNvCxnSpPr>
            <a:cxnSpLocks/>
          </p:cNvCxnSpPr>
          <p:nvPr userDrawn="1"/>
        </p:nvCxnSpPr>
        <p:spPr>
          <a:xfrm>
            <a:off x="4285322" y="1400737"/>
            <a:ext cx="0" cy="3787457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C6B597-C2DC-C04D-955B-DBC0A98C76AC}"/>
              </a:ext>
            </a:extLst>
          </p:cNvPr>
          <p:cNvCxnSpPr>
            <a:cxnSpLocks/>
          </p:cNvCxnSpPr>
          <p:nvPr userDrawn="1"/>
        </p:nvCxnSpPr>
        <p:spPr>
          <a:xfrm>
            <a:off x="4591686" y="1400737"/>
            <a:ext cx="0" cy="3787457"/>
          </a:xfrm>
          <a:prstGeom prst="line">
            <a:avLst/>
          </a:prstGeom>
          <a:ln w="15875"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1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704" r:id="rId4"/>
    <p:sldLayoutId id="2147483679" r:id="rId5"/>
    <p:sldLayoutId id="2147483710" r:id="rId6"/>
    <p:sldLayoutId id="2147483680" r:id="rId7"/>
    <p:sldLayoutId id="2147483695" r:id="rId8"/>
    <p:sldLayoutId id="2147483701" r:id="rId9"/>
    <p:sldLayoutId id="2147483700" r:id="rId10"/>
    <p:sldLayoutId id="2147483702" r:id="rId11"/>
    <p:sldLayoutId id="2147483707" r:id="rId12"/>
    <p:sldLayoutId id="2147483709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7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ww.flickr.com/photos/vintagehalloweencollector/421733590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bc.co.uk/blogs/internet/entries/ce3eff16-228f-49a0-8d4e-d1a013e4895f" TargetMode="Externa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87BB4-AF51-A045-AF28-E9197C4ABB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BIDI: Building the BBC’s media CDN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A4457D-FFA1-9141-A4FD-BA6FD0765A3E}"/>
              </a:ext>
            </a:extLst>
          </p:cNvPr>
          <p:cNvSpPr txBox="1">
            <a:spLocks/>
          </p:cNvSpPr>
          <p:nvPr/>
        </p:nvSpPr>
        <p:spPr>
          <a:xfrm>
            <a:off x="516113" y="4543119"/>
            <a:ext cx="5158527" cy="60038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kern="1200" cap="all" spc="170" baseline="0">
                <a:solidFill>
                  <a:schemeClr val="bg1"/>
                </a:solidFill>
                <a:latin typeface="BBC Reith Sans Light"/>
                <a:ea typeface="+mn-ea"/>
                <a:cs typeface="BBC Reith Sans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November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ABCBC-C99D-4E4E-8E2A-2E18CD8594FC}"/>
              </a:ext>
            </a:extLst>
          </p:cNvPr>
          <p:cNvSpPr/>
          <p:nvPr/>
        </p:nvSpPr>
        <p:spPr>
          <a:xfrm>
            <a:off x="3520790" y="4080793"/>
            <a:ext cx="5426074" cy="87434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Alistair </a:t>
            </a:r>
            <a:r>
              <a:rPr lang="en-GB" sz="1600" dirty="0" err="1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Wooldrige</a:t>
            </a:r>
            <a:endParaRPr lang="en-GB" sz="1600" dirty="0">
              <a:solidFill>
                <a:schemeClr val="bg1"/>
              </a:solidFill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Senior product manager, OTG Media Distribution.</a:t>
            </a:r>
          </a:p>
          <a:p>
            <a:r>
              <a:rPr lang="en-GB" sz="1200" dirty="0" err="1">
                <a:solidFill>
                  <a:schemeClr val="bg1">
                    <a:lumMod val="85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alistair.wooldrige@bbc.co.uk</a:t>
            </a:r>
            <a:endParaRPr lang="en-GB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Placeholder 6" descr="A picture containing outdoor, scaffolding, water, sitting&#10;&#10;Description automatically generated">
            <a:extLst>
              <a:ext uri="{FF2B5EF4-FFF2-40B4-BE49-F238E27FC236}">
                <a16:creationId xmlns:a16="http://schemas.microsoft.com/office/drawing/2014/main" id="{BF155268-D57E-F340-8228-862D935E6CA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71" r="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43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AAD643-E903-144C-ACC3-5B7682EFDDE1}"/>
              </a:ext>
            </a:extLst>
          </p:cNvPr>
          <p:cNvCxnSpPr>
            <a:cxnSpLocks/>
          </p:cNvCxnSpPr>
          <p:nvPr/>
        </p:nvCxnSpPr>
        <p:spPr>
          <a:xfrm>
            <a:off x="5398352" y="3333139"/>
            <a:ext cx="1140126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Pull through caching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48E554-885E-234A-9216-66DE2F2603C9}"/>
              </a:ext>
            </a:extLst>
          </p:cNvPr>
          <p:cNvSpPr/>
          <p:nvPr/>
        </p:nvSpPr>
        <p:spPr>
          <a:xfrm>
            <a:off x="8235729" y="2422879"/>
            <a:ext cx="432103" cy="1909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Asset origin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3FFCAE-C117-F142-858C-D28B29D44CE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398352" y="2104935"/>
            <a:ext cx="1140126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1B3C47-974A-AF48-9BD8-34B26CFAB18D}"/>
              </a:ext>
            </a:extLst>
          </p:cNvPr>
          <p:cNvCxnSpPr>
            <a:cxnSpLocks/>
          </p:cNvCxnSpPr>
          <p:nvPr/>
        </p:nvCxnSpPr>
        <p:spPr>
          <a:xfrm flipV="1">
            <a:off x="5404632" y="4561344"/>
            <a:ext cx="1133846" cy="1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55BEA6-02AD-7A45-8B7C-026F269E5A4F}"/>
              </a:ext>
            </a:extLst>
          </p:cNvPr>
          <p:cNvCxnSpPr>
            <a:cxnSpLocks/>
            <a:stCxn id="15" idx="3"/>
            <a:endCxn id="5" idx="1"/>
          </p:cNvCxnSpPr>
          <p:nvPr/>
        </p:nvCxnSpPr>
        <p:spPr>
          <a:xfrm flipV="1">
            <a:off x="7241642" y="3377768"/>
            <a:ext cx="994087" cy="1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4D787-B2FF-A348-84D7-F786F298CB58}"/>
              </a:ext>
            </a:extLst>
          </p:cNvPr>
          <p:cNvSpPr/>
          <p:nvPr/>
        </p:nvSpPr>
        <p:spPr>
          <a:xfrm>
            <a:off x="542081" y="1769988"/>
            <a:ext cx="1230761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BBC Media Selector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FD8AD6-0310-AF48-9C4B-E7A8ED56EE02}"/>
              </a:ext>
            </a:extLst>
          </p:cNvPr>
          <p:cNvCxnSpPr>
            <a:cxnSpLocks/>
          </p:cNvCxnSpPr>
          <p:nvPr/>
        </p:nvCxnSpPr>
        <p:spPr>
          <a:xfrm flipV="1">
            <a:off x="1343479" y="3525193"/>
            <a:ext cx="1" cy="629886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D3283686-A393-5A44-B6F9-47FF0A67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3493300"/>
            <a:ext cx="1249333" cy="80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776A14-035C-AC41-8A84-26A9DAF78FFC}"/>
              </a:ext>
            </a:extLst>
          </p:cNvPr>
          <p:cNvSpPr txBox="1">
            <a:spLocks/>
          </p:cNvSpPr>
          <p:nvPr/>
        </p:nvSpPr>
        <p:spPr>
          <a:xfrm>
            <a:off x="1235425" y="2817046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Which CDN?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2B2107-006B-3B43-9945-C00434DC0C9C}"/>
              </a:ext>
            </a:extLst>
          </p:cNvPr>
          <p:cNvSpPr/>
          <p:nvPr/>
        </p:nvSpPr>
        <p:spPr>
          <a:xfrm>
            <a:off x="6538478" y="1772898"/>
            <a:ext cx="703164" cy="320974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On-premises origin cache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A2347-6F0E-634F-ACCD-23FAF3E4863D}"/>
              </a:ext>
            </a:extLst>
          </p:cNvPr>
          <p:cNvSpPr/>
          <p:nvPr/>
        </p:nvSpPr>
        <p:spPr>
          <a:xfrm>
            <a:off x="4406138" y="1772898"/>
            <a:ext cx="992214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CDN 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8E18D-4F55-CA4A-8FDD-759098554535}"/>
              </a:ext>
            </a:extLst>
          </p:cNvPr>
          <p:cNvSpPr/>
          <p:nvPr/>
        </p:nvSpPr>
        <p:spPr>
          <a:xfrm>
            <a:off x="4406138" y="3001103"/>
            <a:ext cx="992214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CDN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932BB4-33FA-614E-BCA2-967D0519D5BA}"/>
              </a:ext>
            </a:extLst>
          </p:cNvPr>
          <p:cNvSpPr/>
          <p:nvPr/>
        </p:nvSpPr>
        <p:spPr>
          <a:xfrm>
            <a:off x="4406138" y="4229308"/>
            <a:ext cx="992214" cy="66407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8EC7B3-1720-1B44-8781-2D903E7A328C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1766858" y="2104935"/>
            <a:ext cx="2639280" cy="1792336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C7404D-1F4F-3C45-A7D1-F6ABCD7FE19B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 flipV="1">
            <a:off x="1766858" y="3333140"/>
            <a:ext cx="2639280" cy="564131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8DF0E5-ABB0-CA40-89A2-04ED02FCFE86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766858" y="3897271"/>
            <a:ext cx="2639280" cy="664074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082F3F-CDFC-E64F-8C0D-3B6CD5C264CC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flipV="1">
            <a:off x="1142192" y="2434061"/>
            <a:ext cx="15270" cy="1059239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846A818-F507-BA4C-9B9F-B592D98359A1}"/>
              </a:ext>
            </a:extLst>
          </p:cNvPr>
          <p:cNvSpPr txBox="1">
            <a:spLocks/>
          </p:cNvSpPr>
          <p:nvPr/>
        </p:nvSpPr>
        <p:spPr>
          <a:xfrm rot="829087">
            <a:off x="2488278" y="4261804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528395C-A4B0-F747-A1FE-D06BE1E19008}"/>
              </a:ext>
            </a:extLst>
          </p:cNvPr>
          <p:cNvSpPr txBox="1">
            <a:spLocks/>
          </p:cNvSpPr>
          <p:nvPr/>
        </p:nvSpPr>
        <p:spPr>
          <a:xfrm>
            <a:off x="5480642" y="4620348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BD7EE9-FBB3-0E4A-9E1D-7F4C9AA54749}"/>
              </a:ext>
            </a:extLst>
          </p:cNvPr>
          <p:cNvSpPr txBox="1">
            <a:spLocks/>
          </p:cNvSpPr>
          <p:nvPr/>
        </p:nvSpPr>
        <p:spPr>
          <a:xfrm>
            <a:off x="7308532" y="3434059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  <p:sp>
        <p:nvSpPr>
          <p:cNvPr id="24" name="Doughnut 23">
            <a:extLst>
              <a:ext uri="{FF2B5EF4-FFF2-40B4-BE49-F238E27FC236}">
                <a16:creationId xmlns:a16="http://schemas.microsoft.com/office/drawing/2014/main" id="{8EAFAE7F-353F-314A-AE0B-3B43BFB0B7D2}"/>
              </a:ext>
            </a:extLst>
          </p:cNvPr>
          <p:cNvSpPr/>
          <p:nvPr/>
        </p:nvSpPr>
        <p:spPr>
          <a:xfrm>
            <a:off x="4103697" y="3997212"/>
            <a:ext cx="1585540" cy="1119611"/>
          </a:xfrm>
          <a:prstGeom prst="donut">
            <a:avLst>
              <a:gd name="adj" fmla="val 6206"/>
            </a:avLst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5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69D6ACFD-E50E-E441-944F-B1CB1736AB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600" y="2022651"/>
            <a:ext cx="8178799" cy="971469"/>
          </a:xfrm>
        </p:spPr>
        <p:txBody>
          <a:bodyPr>
            <a:noAutofit/>
          </a:bodyPr>
          <a:lstStyle/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BIDI:</a:t>
            </a:r>
          </a:p>
          <a:p>
            <a:endParaRPr lang="en-GB" sz="1200" dirty="0"/>
          </a:p>
          <a:p>
            <a:r>
              <a:rPr lang="en-GB" b="1" dirty="0"/>
              <a:t>B</a:t>
            </a:r>
            <a:r>
              <a:rPr lang="en-GB" dirty="0"/>
              <a:t>BC </a:t>
            </a:r>
            <a:r>
              <a:rPr lang="en-GB" b="1" dirty="0"/>
              <a:t>I</a:t>
            </a:r>
            <a:r>
              <a:rPr lang="en-GB" dirty="0"/>
              <a:t>nternet </a:t>
            </a:r>
            <a:r>
              <a:rPr lang="en-GB" b="1" dirty="0"/>
              <a:t>D</a:t>
            </a:r>
            <a:r>
              <a:rPr lang="en-GB" dirty="0"/>
              <a:t>istribution </a:t>
            </a:r>
            <a:r>
              <a:rPr lang="en-GB" b="1" dirty="0"/>
              <a:t>I</a:t>
            </a:r>
            <a:r>
              <a:rPr lang="en-GB" dirty="0"/>
              <a:t>nfrastructure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ADBA16-7869-764D-B16F-8A13C3E7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366" y="3134814"/>
            <a:ext cx="2047861" cy="1246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B1F1710-CD4C-8D45-A3A1-08F11C47BCEE}"/>
              </a:ext>
            </a:extLst>
          </p:cNvPr>
          <p:cNvSpPr/>
          <p:nvPr/>
        </p:nvSpPr>
        <p:spPr>
          <a:xfrm>
            <a:off x="979573" y="4439739"/>
            <a:ext cx="308226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chemeClr val="accent6">
                    <a:lumMod val="65000"/>
                  </a:schemeClr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Image: </a:t>
            </a:r>
            <a:r>
              <a:rPr lang="en-US" sz="600" dirty="0">
                <a:solidFill>
                  <a:schemeClr val="accent6">
                    <a:lumMod val="65000"/>
                  </a:schemeClr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https://www.flickr.com/photos/vintagehalloweencollector/421733590</a:t>
            </a:r>
            <a:endParaRPr lang="en-US" sz="600" dirty="0">
              <a:solidFill>
                <a:schemeClr val="accent6">
                  <a:lumMod val="65000"/>
                </a:schemeClr>
              </a:solidFill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562B046E-36F3-CA40-8017-B14C20106D07}"/>
              </a:ext>
            </a:extLst>
          </p:cNvPr>
          <p:cNvSpPr txBox="1">
            <a:spLocks/>
          </p:cNvSpPr>
          <p:nvPr/>
        </p:nvSpPr>
        <p:spPr>
          <a:xfrm>
            <a:off x="1197418" y="4662853"/>
            <a:ext cx="2455756" cy="465618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Buck Rogers (maybe)</a:t>
            </a:r>
          </a:p>
        </p:txBody>
      </p:sp>
      <p:pic>
        <p:nvPicPr>
          <p:cNvPr id="29" name="Picture 28" descr="A close up of electronics&#10;&#10;Description automatically generated">
            <a:extLst>
              <a:ext uri="{FF2B5EF4-FFF2-40B4-BE49-F238E27FC236}">
                <a16:creationId xmlns:a16="http://schemas.microsoft.com/office/drawing/2014/main" id="{2C948995-61A2-B24A-8E6C-14F199E35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248" y="3239278"/>
            <a:ext cx="2231320" cy="1142436"/>
          </a:xfrm>
          <a:prstGeom prst="rect">
            <a:avLst/>
          </a:prstGeom>
        </p:spPr>
      </p:pic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0ABDC776-DAD9-624E-B89A-A973D2607A06}"/>
              </a:ext>
            </a:extLst>
          </p:cNvPr>
          <p:cNvSpPr txBox="1">
            <a:spLocks/>
          </p:cNvSpPr>
          <p:nvPr/>
        </p:nvSpPr>
        <p:spPr>
          <a:xfrm>
            <a:off x="5516739" y="4662853"/>
            <a:ext cx="2455756" cy="390974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</a:t>
            </a: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 transceivers (no)</a:t>
            </a:r>
          </a:p>
          <a:p>
            <a:pPr marL="0" indent="0" algn="ctr">
              <a:buNone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7FD2F8-4C11-8845-871C-EA1E978C2F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5000"/>
          </a:blip>
          <a:stretch>
            <a:fillRect/>
          </a:stretch>
        </p:blipFill>
        <p:spPr>
          <a:xfrm>
            <a:off x="5660376" y="3079735"/>
            <a:ext cx="2276248" cy="15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build our own CDN?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1397BCA-B3B7-1E47-86B0-063F712CF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0" y="1425892"/>
            <a:ext cx="4074160" cy="2291715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2AA178-E129-E247-83C5-913DB1B92BDE}"/>
              </a:ext>
            </a:extLst>
          </p:cNvPr>
          <p:cNvSpPr txBox="1">
            <a:spLocks/>
          </p:cNvSpPr>
          <p:nvPr/>
        </p:nvSpPr>
        <p:spPr>
          <a:xfrm>
            <a:off x="806100" y="3483732"/>
            <a:ext cx="3984312" cy="17962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1) IP distribution future</a:t>
            </a:r>
          </a:p>
          <a:p>
            <a:pPr marL="0" indent="0">
              <a:buNone/>
            </a:pPr>
            <a:endParaRPr lang="en-GB" sz="1800" b="1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Consumption is transitioning from broadcast (digital terrestrial, satellite, cable) to over-the-top IP distribution.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D63B0E0-CECF-034A-9F9B-633FA7C99AD7}"/>
              </a:ext>
            </a:extLst>
          </p:cNvPr>
          <p:cNvSpPr txBox="1">
            <a:spLocks/>
          </p:cNvSpPr>
          <p:nvPr/>
        </p:nvSpPr>
        <p:spPr>
          <a:xfrm>
            <a:off x="4992650" y="3483312"/>
            <a:ext cx="3984312" cy="14918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2) Quality of Service</a:t>
            </a:r>
          </a:p>
          <a:p>
            <a:pPr marL="0" indent="0">
              <a:buNone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Optimise hardware and software for high quality of service. Reduce latency for remote UK audiences.</a:t>
            </a:r>
          </a:p>
          <a:p>
            <a:pPr marL="0" indent="0">
              <a:buNone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GB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GB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GB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endParaRPr lang="en-US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C1298F-0939-A94B-9D44-6F47D1AAC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t="20366"/>
          <a:stretch/>
        </p:blipFill>
        <p:spPr>
          <a:xfrm>
            <a:off x="5599446" y="1959880"/>
            <a:ext cx="2305050" cy="122373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38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served by bidi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E82669C-2D89-2D4B-99CF-EEDB83C22437}"/>
              </a:ext>
            </a:extLst>
          </p:cNvPr>
          <p:cNvSpPr txBox="1">
            <a:spLocks/>
          </p:cNvSpPr>
          <p:nvPr/>
        </p:nvSpPr>
        <p:spPr>
          <a:xfrm>
            <a:off x="517530" y="1759588"/>
            <a:ext cx="8170862" cy="52873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 serves UK public service only, focussing on the high volume video on demand content sets: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D5677-7E24-7E4B-8323-712A0A701A6D}"/>
              </a:ext>
            </a:extLst>
          </p:cNvPr>
          <p:cNvSpPr/>
          <p:nvPr/>
        </p:nvSpPr>
        <p:spPr>
          <a:xfrm>
            <a:off x="517526" y="2927617"/>
            <a:ext cx="6078007" cy="567267"/>
          </a:xfrm>
          <a:prstGeom prst="rect">
            <a:avLst/>
          </a:prstGeom>
          <a:solidFill>
            <a:srgbClr val="FF800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VoD</a:t>
            </a:r>
            <a:r>
              <a:rPr lang="en-US" sz="2000" dirty="0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(75%)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D7B7C0-D2EB-BC45-8FDF-055D45667762}"/>
              </a:ext>
            </a:extLst>
          </p:cNvPr>
          <p:cNvSpPr/>
          <p:nvPr/>
        </p:nvSpPr>
        <p:spPr>
          <a:xfrm>
            <a:off x="6654800" y="2927617"/>
            <a:ext cx="2033592" cy="567267"/>
          </a:xfrm>
          <a:prstGeom prst="rect">
            <a:avLst/>
          </a:prstGeom>
          <a:solidFill>
            <a:srgbClr val="FF800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Non </a:t>
            </a:r>
            <a:r>
              <a:rPr lang="en-US" dirty="0" err="1">
                <a:solidFill>
                  <a:schemeClr val="bg1"/>
                </a:solidFill>
              </a:rPr>
              <a:t>VoD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(25%)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77C34-DC01-EC47-A7F7-7E1BD3597A57}"/>
              </a:ext>
            </a:extLst>
          </p:cNvPr>
          <p:cNvSpPr/>
          <p:nvPr/>
        </p:nvSpPr>
        <p:spPr>
          <a:xfrm>
            <a:off x="517526" y="3488961"/>
            <a:ext cx="3563407" cy="567267"/>
          </a:xfrm>
          <a:prstGeom prst="rect">
            <a:avLst/>
          </a:prstGeom>
          <a:solidFill>
            <a:srgbClr val="FF8000">
              <a:alpha val="54000"/>
            </a:srgb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DASH </a:t>
            </a:r>
            <a:r>
              <a:rPr lang="en-US" sz="1200" dirty="0">
                <a:solidFill>
                  <a:schemeClr val="bg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(60%)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8E4308-68F4-FC4E-A362-88738DA351C2}"/>
              </a:ext>
            </a:extLst>
          </p:cNvPr>
          <p:cNvSpPr txBox="1">
            <a:spLocks/>
          </p:cNvSpPr>
          <p:nvPr/>
        </p:nvSpPr>
        <p:spPr>
          <a:xfrm>
            <a:off x="973138" y="4582877"/>
            <a:ext cx="8170862" cy="396451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DASH: Dynamic Adaptive Streaming over HTTP.                                      HLS: HTTP Live Streaming.</a:t>
            </a:r>
            <a:endParaRPr lang="en-GB" sz="9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2CF54-CEE7-4441-9AE3-EE4D78600C16}"/>
              </a:ext>
            </a:extLst>
          </p:cNvPr>
          <p:cNvSpPr/>
          <p:nvPr/>
        </p:nvSpPr>
        <p:spPr>
          <a:xfrm>
            <a:off x="4154758" y="3488961"/>
            <a:ext cx="2144444" cy="567267"/>
          </a:xfrm>
          <a:prstGeom prst="rect">
            <a:avLst/>
          </a:prstGeom>
          <a:solidFill>
            <a:srgbClr val="FF8000">
              <a:alpha val="54000"/>
            </a:srgb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HLS</a:t>
            </a:r>
            <a:r>
              <a:rPr lang="en-US" sz="2000" dirty="0">
                <a:solidFill>
                  <a:schemeClr val="bg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(36%)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76132E0-157E-2143-BEA9-4A46B558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558" y="3641647"/>
            <a:ext cx="834405" cy="72426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9A79A6-FF2E-BD4F-8CC8-1D2FD0D3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06" y="3641647"/>
            <a:ext cx="834405" cy="72426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E766B50-B501-E947-BD77-A4D96D6EEB19}"/>
              </a:ext>
            </a:extLst>
          </p:cNvPr>
          <p:cNvSpPr txBox="1">
            <a:spLocks/>
          </p:cNvSpPr>
          <p:nvPr/>
        </p:nvSpPr>
        <p:spPr>
          <a:xfrm>
            <a:off x="517530" y="2505293"/>
            <a:ext cx="8170862" cy="455593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BBC UK CDN traffic breakdown in September 2020: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AF4132-9476-C54F-9B89-27C12873FA87}"/>
              </a:ext>
            </a:extLst>
          </p:cNvPr>
          <p:cNvSpPr/>
          <p:nvPr/>
        </p:nvSpPr>
        <p:spPr>
          <a:xfrm>
            <a:off x="6373027" y="3488961"/>
            <a:ext cx="222506" cy="567267"/>
          </a:xfrm>
          <a:prstGeom prst="rect">
            <a:avLst/>
          </a:prstGeom>
          <a:solidFill>
            <a:srgbClr val="FF8000">
              <a:alpha val="54000"/>
            </a:srgb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4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75337-686C-6C4F-8277-E563A5083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</p:spTree>
    <p:extLst>
      <p:ext uri="{BB962C8B-B14F-4D97-AF65-F5344CB8AC3E}">
        <p14:creationId xmlns:p14="http://schemas.microsoft.com/office/powerpoint/2010/main" val="158220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Timeline: R&amp;D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45406E-7BA7-5C41-BB21-0946FA701979}"/>
              </a:ext>
            </a:extLst>
          </p:cNvPr>
          <p:cNvSpPr txBox="1">
            <a:spLocks/>
          </p:cNvSpPr>
          <p:nvPr/>
        </p:nvSpPr>
        <p:spPr>
          <a:xfrm>
            <a:off x="898765" y="3299113"/>
            <a:ext cx="4632083" cy="1656771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Proof of concept built.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Small amount of production traffic.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Handover and joint trial.</a:t>
            </a:r>
          </a:p>
          <a:p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21CB3B-08FB-094F-BBFF-A05D5E8C1B2F}"/>
              </a:ext>
            </a:extLst>
          </p:cNvPr>
          <p:cNvCxnSpPr>
            <a:cxnSpLocks/>
          </p:cNvCxnSpPr>
          <p:nvPr/>
        </p:nvCxnSpPr>
        <p:spPr>
          <a:xfrm flipV="1">
            <a:off x="74058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BE6F44-88C2-3643-B8BE-95F3504097D9}"/>
              </a:ext>
            </a:extLst>
          </p:cNvPr>
          <p:cNvCxnSpPr>
            <a:cxnSpLocks/>
          </p:cNvCxnSpPr>
          <p:nvPr/>
        </p:nvCxnSpPr>
        <p:spPr>
          <a:xfrm flipV="1">
            <a:off x="169864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27B321-C5F8-5240-92B2-2DC10667A74C}"/>
              </a:ext>
            </a:extLst>
          </p:cNvPr>
          <p:cNvCxnSpPr>
            <a:cxnSpLocks/>
          </p:cNvCxnSpPr>
          <p:nvPr/>
        </p:nvCxnSpPr>
        <p:spPr>
          <a:xfrm flipV="1">
            <a:off x="265669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D78924-B6EB-9243-AB1A-27CD62B38A5B}"/>
              </a:ext>
            </a:extLst>
          </p:cNvPr>
          <p:cNvCxnSpPr>
            <a:cxnSpLocks/>
          </p:cNvCxnSpPr>
          <p:nvPr/>
        </p:nvCxnSpPr>
        <p:spPr>
          <a:xfrm flipV="1">
            <a:off x="361474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260AFD-ABEA-DC42-A860-AE0EE6ABB727}"/>
              </a:ext>
            </a:extLst>
          </p:cNvPr>
          <p:cNvCxnSpPr>
            <a:cxnSpLocks/>
          </p:cNvCxnSpPr>
          <p:nvPr/>
        </p:nvCxnSpPr>
        <p:spPr>
          <a:xfrm flipV="1">
            <a:off x="4572796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CA0A6A-67F8-164F-A18B-3DA7318292B7}"/>
              </a:ext>
            </a:extLst>
          </p:cNvPr>
          <p:cNvCxnSpPr>
            <a:cxnSpLocks/>
          </p:cNvCxnSpPr>
          <p:nvPr/>
        </p:nvCxnSpPr>
        <p:spPr>
          <a:xfrm flipV="1">
            <a:off x="553084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DA80BA-6B01-9B4A-9CE0-3DC21D99A9FC}"/>
              </a:ext>
            </a:extLst>
          </p:cNvPr>
          <p:cNvCxnSpPr>
            <a:cxnSpLocks/>
          </p:cNvCxnSpPr>
          <p:nvPr/>
        </p:nvCxnSpPr>
        <p:spPr>
          <a:xfrm flipV="1">
            <a:off x="648890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7F77DE-4EAB-E64E-B5C5-2B3ADC588A44}"/>
              </a:ext>
            </a:extLst>
          </p:cNvPr>
          <p:cNvCxnSpPr>
            <a:cxnSpLocks/>
          </p:cNvCxnSpPr>
          <p:nvPr/>
        </p:nvCxnSpPr>
        <p:spPr>
          <a:xfrm flipV="1">
            <a:off x="744695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EBBDD3-8E0D-D248-A3FA-816F767E9CF3}"/>
              </a:ext>
            </a:extLst>
          </p:cNvPr>
          <p:cNvCxnSpPr>
            <a:cxnSpLocks/>
          </p:cNvCxnSpPr>
          <p:nvPr/>
        </p:nvCxnSpPr>
        <p:spPr>
          <a:xfrm flipV="1">
            <a:off x="840500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DA9289-419F-DC4F-8D90-58AE4E164566}"/>
              </a:ext>
            </a:extLst>
          </p:cNvPr>
          <p:cNvCxnSpPr/>
          <p:nvPr/>
        </p:nvCxnSpPr>
        <p:spPr>
          <a:xfrm>
            <a:off x="460979" y="2347902"/>
            <a:ext cx="8227413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83B48C7-BCA6-5946-B170-70D8F7B87868}"/>
              </a:ext>
            </a:extLst>
          </p:cNvPr>
          <p:cNvSpPr txBox="1">
            <a:spLocks/>
          </p:cNvSpPr>
          <p:nvPr/>
        </p:nvSpPr>
        <p:spPr>
          <a:xfrm>
            <a:off x="460979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35884E17-3ED4-3440-914E-38A15345A8E3}"/>
              </a:ext>
            </a:extLst>
          </p:cNvPr>
          <p:cNvSpPr/>
          <p:nvPr/>
        </p:nvSpPr>
        <p:spPr>
          <a:xfrm rot="16200000">
            <a:off x="2079310" y="1158649"/>
            <a:ext cx="139646" cy="2818075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A54BF0A-6CD2-D648-9561-70C16879E697}"/>
              </a:ext>
            </a:extLst>
          </p:cNvPr>
          <p:cNvSpPr txBox="1">
            <a:spLocks/>
          </p:cNvSpPr>
          <p:nvPr/>
        </p:nvSpPr>
        <p:spPr>
          <a:xfrm>
            <a:off x="622226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2ECBEE-5978-C944-B8DA-6F398E655B11}"/>
              </a:ext>
            </a:extLst>
          </p:cNvPr>
          <p:cNvSpPr txBox="1">
            <a:spLocks/>
          </p:cNvSpPr>
          <p:nvPr/>
        </p:nvSpPr>
        <p:spPr>
          <a:xfrm>
            <a:off x="814269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89B2A37-E27B-D64D-867D-42C4480F6F20}"/>
              </a:ext>
            </a:extLst>
          </p:cNvPr>
          <p:cNvSpPr txBox="1">
            <a:spLocks/>
          </p:cNvSpPr>
          <p:nvPr/>
        </p:nvSpPr>
        <p:spPr>
          <a:xfrm>
            <a:off x="767224" y="2736550"/>
            <a:ext cx="2763307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/>
              <a:t>R&amp;D project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C5E9E14-4854-CB4F-95E5-88EE16C073E1}"/>
              </a:ext>
            </a:extLst>
          </p:cNvPr>
          <p:cNvSpPr txBox="1">
            <a:spLocks/>
          </p:cNvSpPr>
          <p:nvPr/>
        </p:nvSpPr>
        <p:spPr>
          <a:xfrm>
            <a:off x="2395368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99D5DDC-79F8-6A4F-B398-F9FFC19A0CBE}"/>
              </a:ext>
            </a:extLst>
          </p:cNvPr>
          <p:cNvSpPr txBox="1">
            <a:spLocks/>
          </p:cNvSpPr>
          <p:nvPr/>
        </p:nvSpPr>
        <p:spPr>
          <a:xfrm>
            <a:off x="4308817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84309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Timeline: Production build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45406E-7BA7-5C41-BB21-0946FA701979}"/>
              </a:ext>
            </a:extLst>
          </p:cNvPr>
          <p:cNvSpPr txBox="1">
            <a:spLocks/>
          </p:cNvSpPr>
          <p:nvPr/>
        </p:nvSpPr>
        <p:spPr>
          <a:xfrm>
            <a:off x="3772921" y="3299113"/>
            <a:ext cx="4632083" cy="1656771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Handover complete.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Production build &amp; rewrite.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21CB3B-08FB-094F-BBFF-A05D5E8C1B2F}"/>
              </a:ext>
            </a:extLst>
          </p:cNvPr>
          <p:cNvCxnSpPr>
            <a:cxnSpLocks/>
          </p:cNvCxnSpPr>
          <p:nvPr/>
        </p:nvCxnSpPr>
        <p:spPr>
          <a:xfrm flipV="1">
            <a:off x="74058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BE6F44-88C2-3643-B8BE-95F3504097D9}"/>
              </a:ext>
            </a:extLst>
          </p:cNvPr>
          <p:cNvCxnSpPr>
            <a:cxnSpLocks/>
          </p:cNvCxnSpPr>
          <p:nvPr/>
        </p:nvCxnSpPr>
        <p:spPr>
          <a:xfrm flipV="1">
            <a:off x="169864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27B321-C5F8-5240-92B2-2DC10667A74C}"/>
              </a:ext>
            </a:extLst>
          </p:cNvPr>
          <p:cNvCxnSpPr>
            <a:cxnSpLocks/>
          </p:cNvCxnSpPr>
          <p:nvPr/>
        </p:nvCxnSpPr>
        <p:spPr>
          <a:xfrm flipV="1">
            <a:off x="265669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D78924-B6EB-9243-AB1A-27CD62B38A5B}"/>
              </a:ext>
            </a:extLst>
          </p:cNvPr>
          <p:cNvCxnSpPr>
            <a:cxnSpLocks/>
          </p:cNvCxnSpPr>
          <p:nvPr/>
        </p:nvCxnSpPr>
        <p:spPr>
          <a:xfrm flipV="1">
            <a:off x="361474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260AFD-ABEA-DC42-A860-AE0EE6ABB727}"/>
              </a:ext>
            </a:extLst>
          </p:cNvPr>
          <p:cNvCxnSpPr>
            <a:cxnSpLocks/>
          </p:cNvCxnSpPr>
          <p:nvPr/>
        </p:nvCxnSpPr>
        <p:spPr>
          <a:xfrm flipV="1">
            <a:off x="4572796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CA0A6A-67F8-164F-A18B-3DA7318292B7}"/>
              </a:ext>
            </a:extLst>
          </p:cNvPr>
          <p:cNvCxnSpPr>
            <a:cxnSpLocks/>
          </p:cNvCxnSpPr>
          <p:nvPr/>
        </p:nvCxnSpPr>
        <p:spPr>
          <a:xfrm flipV="1">
            <a:off x="553084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DA80BA-6B01-9B4A-9CE0-3DC21D99A9FC}"/>
              </a:ext>
            </a:extLst>
          </p:cNvPr>
          <p:cNvCxnSpPr>
            <a:cxnSpLocks/>
          </p:cNvCxnSpPr>
          <p:nvPr/>
        </p:nvCxnSpPr>
        <p:spPr>
          <a:xfrm flipV="1">
            <a:off x="648890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7F77DE-4EAB-E64E-B5C5-2B3ADC588A44}"/>
              </a:ext>
            </a:extLst>
          </p:cNvPr>
          <p:cNvCxnSpPr>
            <a:cxnSpLocks/>
          </p:cNvCxnSpPr>
          <p:nvPr/>
        </p:nvCxnSpPr>
        <p:spPr>
          <a:xfrm flipV="1">
            <a:off x="744695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EBBDD3-8E0D-D248-A3FA-816F767E9CF3}"/>
              </a:ext>
            </a:extLst>
          </p:cNvPr>
          <p:cNvCxnSpPr>
            <a:cxnSpLocks/>
          </p:cNvCxnSpPr>
          <p:nvPr/>
        </p:nvCxnSpPr>
        <p:spPr>
          <a:xfrm flipV="1">
            <a:off x="840500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DA9289-419F-DC4F-8D90-58AE4E164566}"/>
              </a:ext>
            </a:extLst>
          </p:cNvPr>
          <p:cNvCxnSpPr/>
          <p:nvPr/>
        </p:nvCxnSpPr>
        <p:spPr>
          <a:xfrm>
            <a:off x="460979" y="2347902"/>
            <a:ext cx="8227413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83B48C7-BCA6-5946-B170-70D8F7B87868}"/>
              </a:ext>
            </a:extLst>
          </p:cNvPr>
          <p:cNvSpPr txBox="1">
            <a:spLocks/>
          </p:cNvSpPr>
          <p:nvPr/>
        </p:nvSpPr>
        <p:spPr>
          <a:xfrm>
            <a:off x="460979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35884E17-3ED4-3440-914E-38A15345A8E3}"/>
              </a:ext>
            </a:extLst>
          </p:cNvPr>
          <p:cNvSpPr/>
          <p:nvPr/>
        </p:nvSpPr>
        <p:spPr>
          <a:xfrm rot="16200000">
            <a:off x="2079310" y="1158649"/>
            <a:ext cx="139646" cy="2818075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A54BF0A-6CD2-D648-9561-70C16879E697}"/>
              </a:ext>
            </a:extLst>
          </p:cNvPr>
          <p:cNvSpPr txBox="1">
            <a:spLocks/>
          </p:cNvSpPr>
          <p:nvPr/>
        </p:nvSpPr>
        <p:spPr>
          <a:xfrm>
            <a:off x="622226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2ECBEE-5978-C944-B8DA-6F398E655B11}"/>
              </a:ext>
            </a:extLst>
          </p:cNvPr>
          <p:cNvSpPr txBox="1">
            <a:spLocks/>
          </p:cNvSpPr>
          <p:nvPr/>
        </p:nvSpPr>
        <p:spPr>
          <a:xfrm>
            <a:off x="814269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89B2A37-E27B-D64D-867D-42C4480F6F20}"/>
              </a:ext>
            </a:extLst>
          </p:cNvPr>
          <p:cNvSpPr txBox="1">
            <a:spLocks/>
          </p:cNvSpPr>
          <p:nvPr/>
        </p:nvSpPr>
        <p:spPr>
          <a:xfrm>
            <a:off x="767224" y="2736550"/>
            <a:ext cx="2763307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bg2"/>
                </a:solidFill>
              </a:rPr>
              <a:t>R&amp;D project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C5E9E14-4854-CB4F-95E5-88EE16C073E1}"/>
              </a:ext>
            </a:extLst>
          </p:cNvPr>
          <p:cNvSpPr txBox="1">
            <a:spLocks/>
          </p:cNvSpPr>
          <p:nvPr/>
        </p:nvSpPr>
        <p:spPr>
          <a:xfrm>
            <a:off x="2395368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99D5DDC-79F8-6A4F-B398-F9FFC19A0CBE}"/>
              </a:ext>
            </a:extLst>
          </p:cNvPr>
          <p:cNvSpPr txBox="1">
            <a:spLocks/>
          </p:cNvSpPr>
          <p:nvPr/>
        </p:nvSpPr>
        <p:spPr>
          <a:xfrm>
            <a:off x="4308817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18A29B81-DEAD-9143-9F61-193595345331}"/>
              </a:ext>
            </a:extLst>
          </p:cNvPr>
          <p:cNvSpPr/>
          <p:nvPr/>
        </p:nvSpPr>
        <p:spPr>
          <a:xfrm rot="16200000">
            <a:off x="4502866" y="1665007"/>
            <a:ext cx="138873" cy="1806133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8B1EE21-D6FE-2D49-9353-8BE013F736C6}"/>
              </a:ext>
            </a:extLst>
          </p:cNvPr>
          <p:cNvSpPr txBox="1">
            <a:spLocks/>
          </p:cNvSpPr>
          <p:nvPr/>
        </p:nvSpPr>
        <p:spPr>
          <a:xfrm>
            <a:off x="3669236" y="2736546"/>
            <a:ext cx="1806133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39937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Battery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pic>
        <p:nvPicPr>
          <p:cNvPr id="39" name="Picture 38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9551BC49-43E9-AB49-9A2E-6ED708A3FB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11" y="2488874"/>
            <a:ext cx="2210261" cy="225340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B46BB88-C5A6-4345-A474-EBEA052CB3F7}"/>
              </a:ext>
            </a:extLst>
          </p:cNvPr>
          <p:cNvSpPr txBox="1">
            <a:spLocks/>
          </p:cNvSpPr>
          <p:nvPr/>
        </p:nvSpPr>
        <p:spPr>
          <a:xfrm>
            <a:off x="517526" y="1738833"/>
            <a:ext cx="8179136" cy="811576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A BIDI battery is the smallest unit of deployment within a </a:t>
            </a:r>
            <a:r>
              <a:rPr lang="en-GB" sz="1600" dirty="0" err="1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PoP</a:t>
            </a: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. Built with commodity hardware.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9692AD-EADC-6449-B5A0-5F99A45D5ED2}"/>
              </a:ext>
            </a:extLst>
          </p:cNvPr>
          <p:cNvCxnSpPr>
            <a:cxnSpLocks/>
          </p:cNvCxnSpPr>
          <p:nvPr/>
        </p:nvCxnSpPr>
        <p:spPr>
          <a:xfrm>
            <a:off x="3515741" y="2867897"/>
            <a:ext cx="1162435" cy="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54C1C7A-F2D4-364F-AE7C-B92E0B4E260C}"/>
              </a:ext>
            </a:extLst>
          </p:cNvPr>
          <p:cNvSpPr txBox="1">
            <a:spLocks/>
          </p:cNvSpPr>
          <p:nvPr/>
        </p:nvSpPr>
        <p:spPr>
          <a:xfrm>
            <a:off x="1810132" y="2589940"/>
            <a:ext cx="1798778" cy="811576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Layer-3 switch, for aggregation and high availability.</a:t>
            </a:r>
          </a:p>
          <a:p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B170B030-AF60-924F-810C-C3A4C8CDD79C}"/>
              </a:ext>
            </a:extLst>
          </p:cNvPr>
          <p:cNvSpPr txBox="1">
            <a:spLocks/>
          </p:cNvSpPr>
          <p:nvPr/>
        </p:nvSpPr>
        <p:spPr>
          <a:xfrm>
            <a:off x="1820603" y="4050654"/>
            <a:ext cx="2857573" cy="811576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2 to 4 caching cells</a:t>
            </a: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(commodity servers)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896A49-CE9C-DB4D-8A2B-B25F79A76F39}"/>
              </a:ext>
            </a:extLst>
          </p:cNvPr>
          <p:cNvCxnSpPr>
            <a:cxnSpLocks/>
          </p:cNvCxnSpPr>
          <p:nvPr/>
        </p:nvCxnSpPr>
        <p:spPr>
          <a:xfrm flipV="1">
            <a:off x="3437306" y="3273762"/>
            <a:ext cx="1240870" cy="865143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4E10A8B-0727-044B-A605-027E37B85853}"/>
              </a:ext>
            </a:extLst>
          </p:cNvPr>
          <p:cNvCxnSpPr>
            <a:cxnSpLocks/>
          </p:cNvCxnSpPr>
          <p:nvPr/>
        </p:nvCxnSpPr>
        <p:spPr>
          <a:xfrm flipV="1">
            <a:off x="3437306" y="3755135"/>
            <a:ext cx="1240870" cy="511407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DDB8FA-60AF-DB4D-92A8-F47FC845174D}"/>
              </a:ext>
            </a:extLst>
          </p:cNvPr>
          <p:cNvCxnSpPr>
            <a:cxnSpLocks/>
          </p:cNvCxnSpPr>
          <p:nvPr/>
        </p:nvCxnSpPr>
        <p:spPr>
          <a:xfrm flipV="1">
            <a:off x="3437306" y="4266542"/>
            <a:ext cx="1240870" cy="10299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FFC1816-0562-0F47-8425-70DE41BB95FD}"/>
              </a:ext>
            </a:extLst>
          </p:cNvPr>
          <p:cNvSpPr txBox="1">
            <a:spLocks/>
          </p:cNvSpPr>
          <p:nvPr/>
        </p:nvSpPr>
        <p:spPr>
          <a:xfrm>
            <a:off x="4783811" y="4831214"/>
            <a:ext cx="2449802" cy="445494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 battery</a:t>
            </a:r>
          </a:p>
          <a:p>
            <a:pPr algn="ctr"/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1362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Battery: High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pic>
        <p:nvPicPr>
          <p:cNvPr id="13" name="Picture 12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43AC4296-92D8-F040-BA9F-4B900950D2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79" y="1934123"/>
            <a:ext cx="2449802" cy="24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B583BC8-902F-5442-8B51-EDF46925C71D}"/>
              </a:ext>
            </a:extLst>
          </p:cNvPr>
          <p:cNvSpPr txBox="1">
            <a:spLocks/>
          </p:cNvSpPr>
          <p:nvPr/>
        </p:nvSpPr>
        <p:spPr>
          <a:xfrm>
            <a:off x="4009179" y="4458893"/>
            <a:ext cx="2449802" cy="44549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N+1 resilience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141AE-9575-3C46-9B14-9C314933DD07}"/>
              </a:ext>
            </a:extLst>
          </p:cNvPr>
          <p:cNvSpPr txBox="1"/>
          <p:nvPr/>
        </p:nvSpPr>
        <p:spPr>
          <a:xfrm>
            <a:off x="2322719" y="2534166"/>
            <a:ext cx="55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VIP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DBE658A-2CE7-2D4F-BD5A-A05159B7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71" y="2124026"/>
            <a:ext cx="939567" cy="607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D774FBCC-9EA8-B242-9EF0-5ACDC6FF46C3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1420938" y="2427835"/>
            <a:ext cx="901781" cy="244831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2FED988C-1BF8-FB42-AB72-78D73F20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71" y="2836991"/>
            <a:ext cx="939567" cy="607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EE81B9B-E4A1-F548-BB9C-AC8F9095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71" y="3554168"/>
            <a:ext cx="939567" cy="607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B9072D-5CD8-8D45-BBD4-278A1209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70" y="4254944"/>
            <a:ext cx="939567" cy="607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AD30FD7-51F2-BC44-89F2-D8340B601F10}"/>
              </a:ext>
            </a:extLst>
          </p:cNvPr>
          <p:cNvCxnSpPr>
            <a:cxnSpLocks/>
            <a:stCxn id="18" idx="3"/>
            <a:endCxn id="15" idx="1"/>
          </p:cNvCxnSpPr>
          <p:nvPr/>
        </p:nvCxnSpPr>
        <p:spPr>
          <a:xfrm flipV="1">
            <a:off x="1420938" y="2672666"/>
            <a:ext cx="901781" cy="468134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5CB29296-DFD6-E245-A7AC-9B2C4B97857F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 flipV="1">
            <a:off x="1420938" y="2672666"/>
            <a:ext cx="901781" cy="1185311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F18C537-04E4-7942-8703-A2384B104738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1420937" y="2672666"/>
            <a:ext cx="901782" cy="1886087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ADCF58C-1EB6-104F-AF98-9CADB378164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881724" y="2672666"/>
            <a:ext cx="1377041" cy="140353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FB073F7-0AF0-5F4E-BF0D-2C1684ADA4DC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881724" y="2672666"/>
            <a:ext cx="1377041" cy="655329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C1B25354-3274-4A40-BCA7-25AA128E821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881724" y="2672666"/>
            <a:ext cx="1377041" cy="1211787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F1A6E69-0CCC-6E4E-AAD5-BBEEDF32158C}"/>
              </a:ext>
            </a:extLst>
          </p:cNvPr>
          <p:cNvSpPr txBox="1">
            <a:spLocks/>
          </p:cNvSpPr>
          <p:nvPr/>
        </p:nvSpPr>
        <p:spPr>
          <a:xfrm rot="5400000">
            <a:off x="2758292" y="3228243"/>
            <a:ext cx="1007987" cy="445494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ECMP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FB63376-F9EA-BC43-8E6B-BFED25AE8FF8}"/>
              </a:ext>
            </a:extLst>
          </p:cNvPr>
          <p:cNvSpPr txBox="1">
            <a:spLocks/>
          </p:cNvSpPr>
          <p:nvPr/>
        </p:nvSpPr>
        <p:spPr>
          <a:xfrm>
            <a:off x="1975353" y="2816397"/>
            <a:ext cx="1474821" cy="297051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(single)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5E97D7-090E-CA43-81B3-4EFFBAA60330}"/>
              </a:ext>
            </a:extLst>
          </p:cNvPr>
          <p:cNvSpPr txBox="1"/>
          <p:nvPr/>
        </p:nvSpPr>
        <p:spPr>
          <a:xfrm>
            <a:off x="7018718" y="2567522"/>
            <a:ext cx="158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urier" pitchFamily="2" charset="0"/>
              </a:rPr>
              <a:t>203.0.113.2</a:t>
            </a:r>
            <a:endParaRPr lang="en-US" sz="1600" b="1" dirty="0">
              <a:latin typeface="Courier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F565C7-E996-6845-B663-60837D452FB3}"/>
              </a:ext>
            </a:extLst>
          </p:cNvPr>
          <p:cNvSpPr txBox="1"/>
          <p:nvPr/>
        </p:nvSpPr>
        <p:spPr>
          <a:xfrm>
            <a:off x="7018718" y="3141349"/>
            <a:ext cx="158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urier" pitchFamily="2" charset="0"/>
              </a:rPr>
              <a:t>203.0.113.2</a:t>
            </a:r>
            <a:endParaRPr lang="en-US" sz="1600" b="1" dirty="0">
              <a:latin typeface="Courier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0C469B-26C4-4D4B-892C-1E2AC1FA4D7A}"/>
              </a:ext>
            </a:extLst>
          </p:cNvPr>
          <p:cNvSpPr txBox="1"/>
          <p:nvPr/>
        </p:nvSpPr>
        <p:spPr>
          <a:xfrm>
            <a:off x="7018718" y="3715176"/>
            <a:ext cx="158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urier" pitchFamily="2" charset="0"/>
              </a:rPr>
              <a:t>203.0.113.2</a:t>
            </a:r>
            <a:endParaRPr lang="en-US" sz="1600" b="1" dirty="0">
              <a:latin typeface="Courier" pitchFamily="2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DDB2630-2A88-1048-B08A-29853917F7AF}"/>
              </a:ext>
            </a:extLst>
          </p:cNvPr>
          <p:cNvSpPr txBox="1">
            <a:spLocks/>
          </p:cNvSpPr>
          <p:nvPr/>
        </p:nvSpPr>
        <p:spPr>
          <a:xfrm>
            <a:off x="6962770" y="1937787"/>
            <a:ext cx="1656433" cy="84784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Servers advertise same VIP over BGP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B14E557B-FD7E-A74A-8083-BF33052E29E6}"/>
              </a:ext>
            </a:extLst>
          </p:cNvPr>
          <p:cNvSpPr/>
          <p:nvPr/>
        </p:nvSpPr>
        <p:spPr>
          <a:xfrm rot="7796258" flipH="1">
            <a:off x="5521695" y="2387547"/>
            <a:ext cx="1584992" cy="1506317"/>
          </a:xfrm>
          <a:prstGeom prst="arc">
            <a:avLst>
              <a:gd name="adj1" fmla="val 13643384"/>
              <a:gd name="adj2" fmla="val 1903857"/>
            </a:avLst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  <a:gd name="connsiteX3" fmla="*/ 2482288 w 3014925"/>
                      <a:gd name="connsiteY3" fmla="*/ 1453496 h 2906992"/>
                      <a:gd name="connsiteX4" fmla="*/ 1979801 w 3014925"/>
                      <a:gd name="connsiteY4" fmla="*/ 1453496 h 2906992"/>
                      <a:gd name="connsiteX5" fmla="*/ 1507463 w 3014925"/>
                      <a:gd name="connsiteY5" fmla="*/ 1453496 h 2906992"/>
                      <a:gd name="connsiteX6" fmla="*/ 1435785 w 3014925"/>
                      <a:gd name="connsiteY6" fmla="*/ 1003342 h 2906992"/>
                      <a:gd name="connsiteX7" fmla="*/ 1364107 w 3014925"/>
                      <a:gd name="connsiteY7" fmla="*/ 553187 h 2906992"/>
                      <a:gd name="connsiteX8" fmla="*/ 1278704 w 3014925"/>
                      <a:gd name="connsiteY8" fmla="*/ 16833 h 2906992"/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4925" h="2906992" stroke="0" extrusionOk="0">
                        <a:moveTo>
                          <a:pt x="1278704" y="16833"/>
                        </a:moveTo>
                        <a:cubicBezTo>
                          <a:pt x="1687161" y="-55428"/>
                          <a:pt x="2091297" y="84453"/>
                          <a:pt x="2465274" y="331107"/>
                        </a:cubicBezTo>
                        <a:cubicBezTo>
                          <a:pt x="2826230" y="609931"/>
                          <a:pt x="2943272" y="1021233"/>
                          <a:pt x="3014925" y="1453496"/>
                        </a:cubicBezTo>
                        <a:cubicBezTo>
                          <a:pt x="2841523" y="1478702"/>
                          <a:pt x="2692015" y="1397654"/>
                          <a:pt x="2482288" y="1453496"/>
                        </a:cubicBezTo>
                        <a:cubicBezTo>
                          <a:pt x="2272561" y="1509338"/>
                          <a:pt x="2104475" y="1410953"/>
                          <a:pt x="1979801" y="1453496"/>
                        </a:cubicBezTo>
                        <a:cubicBezTo>
                          <a:pt x="1855127" y="1496039"/>
                          <a:pt x="1616336" y="1438279"/>
                          <a:pt x="1507463" y="1453496"/>
                        </a:cubicBezTo>
                        <a:cubicBezTo>
                          <a:pt x="1450625" y="1330638"/>
                          <a:pt x="1480531" y="1141357"/>
                          <a:pt x="1435785" y="1003342"/>
                        </a:cubicBezTo>
                        <a:cubicBezTo>
                          <a:pt x="1391039" y="865327"/>
                          <a:pt x="1431371" y="689656"/>
                          <a:pt x="1364107" y="553187"/>
                        </a:cubicBezTo>
                        <a:cubicBezTo>
                          <a:pt x="1296844" y="416718"/>
                          <a:pt x="1332454" y="271529"/>
                          <a:pt x="1278704" y="16833"/>
                        </a:cubicBezTo>
                        <a:close/>
                      </a:path>
                      <a:path w="3014925" h="2906992" fill="none" extrusionOk="0">
                        <a:moveTo>
                          <a:pt x="1278704" y="16833"/>
                        </a:moveTo>
                        <a:cubicBezTo>
                          <a:pt x="1712111" y="-43624"/>
                          <a:pt x="2081274" y="59834"/>
                          <a:pt x="2465274" y="331107"/>
                        </a:cubicBezTo>
                        <a:cubicBezTo>
                          <a:pt x="2840974" y="629850"/>
                          <a:pt x="3072993" y="1105394"/>
                          <a:pt x="3014925" y="14534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D7C2D3C2-F5BA-EE4F-844C-F28B9494D4E5}"/>
              </a:ext>
            </a:extLst>
          </p:cNvPr>
          <p:cNvSpPr/>
          <p:nvPr/>
        </p:nvSpPr>
        <p:spPr>
          <a:xfrm rot="7796258" flipH="1">
            <a:off x="5848484" y="2385982"/>
            <a:ext cx="1037087" cy="985609"/>
          </a:xfrm>
          <a:prstGeom prst="arc">
            <a:avLst>
              <a:gd name="adj1" fmla="val 13643384"/>
              <a:gd name="adj2" fmla="val 1903857"/>
            </a:avLst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  <a:gd name="connsiteX3" fmla="*/ 2482288 w 3014925"/>
                      <a:gd name="connsiteY3" fmla="*/ 1453496 h 2906992"/>
                      <a:gd name="connsiteX4" fmla="*/ 1979801 w 3014925"/>
                      <a:gd name="connsiteY4" fmla="*/ 1453496 h 2906992"/>
                      <a:gd name="connsiteX5" fmla="*/ 1507463 w 3014925"/>
                      <a:gd name="connsiteY5" fmla="*/ 1453496 h 2906992"/>
                      <a:gd name="connsiteX6" fmla="*/ 1435785 w 3014925"/>
                      <a:gd name="connsiteY6" fmla="*/ 1003342 h 2906992"/>
                      <a:gd name="connsiteX7" fmla="*/ 1364107 w 3014925"/>
                      <a:gd name="connsiteY7" fmla="*/ 553187 h 2906992"/>
                      <a:gd name="connsiteX8" fmla="*/ 1278704 w 3014925"/>
                      <a:gd name="connsiteY8" fmla="*/ 16833 h 2906992"/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4925" h="2906992" stroke="0" extrusionOk="0">
                        <a:moveTo>
                          <a:pt x="1278704" y="16833"/>
                        </a:moveTo>
                        <a:cubicBezTo>
                          <a:pt x="1687161" y="-55428"/>
                          <a:pt x="2091297" y="84453"/>
                          <a:pt x="2465274" y="331107"/>
                        </a:cubicBezTo>
                        <a:cubicBezTo>
                          <a:pt x="2826230" y="609931"/>
                          <a:pt x="2943272" y="1021233"/>
                          <a:pt x="3014925" y="1453496"/>
                        </a:cubicBezTo>
                        <a:cubicBezTo>
                          <a:pt x="2841523" y="1478702"/>
                          <a:pt x="2692015" y="1397654"/>
                          <a:pt x="2482288" y="1453496"/>
                        </a:cubicBezTo>
                        <a:cubicBezTo>
                          <a:pt x="2272561" y="1509338"/>
                          <a:pt x="2104475" y="1410953"/>
                          <a:pt x="1979801" y="1453496"/>
                        </a:cubicBezTo>
                        <a:cubicBezTo>
                          <a:pt x="1855127" y="1496039"/>
                          <a:pt x="1616336" y="1438279"/>
                          <a:pt x="1507463" y="1453496"/>
                        </a:cubicBezTo>
                        <a:cubicBezTo>
                          <a:pt x="1450625" y="1330638"/>
                          <a:pt x="1480531" y="1141357"/>
                          <a:pt x="1435785" y="1003342"/>
                        </a:cubicBezTo>
                        <a:cubicBezTo>
                          <a:pt x="1391039" y="865327"/>
                          <a:pt x="1431371" y="689656"/>
                          <a:pt x="1364107" y="553187"/>
                        </a:cubicBezTo>
                        <a:cubicBezTo>
                          <a:pt x="1296844" y="416718"/>
                          <a:pt x="1332454" y="271529"/>
                          <a:pt x="1278704" y="16833"/>
                        </a:cubicBezTo>
                        <a:close/>
                      </a:path>
                      <a:path w="3014925" h="2906992" fill="none" extrusionOk="0">
                        <a:moveTo>
                          <a:pt x="1278704" y="16833"/>
                        </a:moveTo>
                        <a:cubicBezTo>
                          <a:pt x="1712111" y="-43624"/>
                          <a:pt x="2081274" y="59834"/>
                          <a:pt x="2465274" y="331107"/>
                        </a:cubicBezTo>
                        <a:cubicBezTo>
                          <a:pt x="2840974" y="629850"/>
                          <a:pt x="3072993" y="1105394"/>
                          <a:pt x="3014925" y="14534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FA8A55D3-BF45-3640-BF0F-A8E9B274E87F}"/>
              </a:ext>
            </a:extLst>
          </p:cNvPr>
          <p:cNvSpPr/>
          <p:nvPr/>
        </p:nvSpPr>
        <p:spPr>
          <a:xfrm rot="7796258" flipH="1">
            <a:off x="6161939" y="2338410"/>
            <a:ext cx="475802" cy="523701"/>
          </a:xfrm>
          <a:prstGeom prst="arc">
            <a:avLst>
              <a:gd name="adj1" fmla="val 13643384"/>
              <a:gd name="adj2" fmla="val 1903857"/>
            </a:avLst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  <a:gd name="connsiteX3" fmla="*/ 2482288 w 3014925"/>
                      <a:gd name="connsiteY3" fmla="*/ 1453496 h 2906992"/>
                      <a:gd name="connsiteX4" fmla="*/ 1979801 w 3014925"/>
                      <a:gd name="connsiteY4" fmla="*/ 1453496 h 2906992"/>
                      <a:gd name="connsiteX5" fmla="*/ 1507463 w 3014925"/>
                      <a:gd name="connsiteY5" fmla="*/ 1453496 h 2906992"/>
                      <a:gd name="connsiteX6" fmla="*/ 1435785 w 3014925"/>
                      <a:gd name="connsiteY6" fmla="*/ 1003342 h 2906992"/>
                      <a:gd name="connsiteX7" fmla="*/ 1364107 w 3014925"/>
                      <a:gd name="connsiteY7" fmla="*/ 553187 h 2906992"/>
                      <a:gd name="connsiteX8" fmla="*/ 1278704 w 3014925"/>
                      <a:gd name="connsiteY8" fmla="*/ 16833 h 2906992"/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4925" h="2906992" stroke="0" extrusionOk="0">
                        <a:moveTo>
                          <a:pt x="1278704" y="16833"/>
                        </a:moveTo>
                        <a:cubicBezTo>
                          <a:pt x="1687161" y="-55428"/>
                          <a:pt x="2091297" y="84453"/>
                          <a:pt x="2465274" y="331107"/>
                        </a:cubicBezTo>
                        <a:cubicBezTo>
                          <a:pt x="2826230" y="609931"/>
                          <a:pt x="2943272" y="1021233"/>
                          <a:pt x="3014925" y="1453496"/>
                        </a:cubicBezTo>
                        <a:cubicBezTo>
                          <a:pt x="2841523" y="1478702"/>
                          <a:pt x="2692015" y="1397654"/>
                          <a:pt x="2482288" y="1453496"/>
                        </a:cubicBezTo>
                        <a:cubicBezTo>
                          <a:pt x="2272561" y="1509338"/>
                          <a:pt x="2104475" y="1410953"/>
                          <a:pt x="1979801" y="1453496"/>
                        </a:cubicBezTo>
                        <a:cubicBezTo>
                          <a:pt x="1855127" y="1496039"/>
                          <a:pt x="1616336" y="1438279"/>
                          <a:pt x="1507463" y="1453496"/>
                        </a:cubicBezTo>
                        <a:cubicBezTo>
                          <a:pt x="1450625" y="1330638"/>
                          <a:pt x="1480531" y="1141357"/>
                          <a:pt x="1435785" y="1003342"/>
                        </a:cubicBezTo>
                        <a:cubicBezTo>
                          <a:pt x="1391039" y="865327"/>
                          <a:pt x="1431371" y="689656"/>
                          <a:pt x="1364107" y="553187"/>
                        </a:cubicBezTo>
                        <a:cubicBezTo>
                          <a:pt x="1296844" y="416718"/>
                          <a:pt x="1332454" y="271529"/>
                          <a:pt x="1278704" y="16833"/>
                        </a:cubicBezTo>
                        <a:close/>
                      </a:path>
                      <a:path w="3014925" h="2906992" fill="none" extrusionOk="0">
                        <a:moveTo>
                          <a:pt x="1278704" y="16833"/>
                        </a:moveTo>
                        <a:cubicBezTo>
                          <a:pt x="1712111" y="-43624"/>
                          <a:pt x="2081274" y="59834"/>
                          <a:pt x="2465274" y="331107"/>
                        </a:cubicBezTo>
                        <a:cubicBezTo>
                          <a:pt x="2840974" y="629850"/>
                          <a:pt x="3072993" y="1105394"/>
                          <a:pt x="3014925" y="14534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BB9ADD-B18F-5A48-B1E6-513C61FD47EB}"/>
              </a:ext>
            </a:extLst>
          </p:cNvPr>
          <p:cNvSpPr txBox="1"/>
          <p:nvPr/>
        </p:nvSpPr>
        <p:spPr>
          <a:xfrm>
            <a:off x="1909808" y="2230913"/>
            <a:ext cx="158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urier" pitchFamily="2" charset="0"/>
              </a:rPr>
              <a:t>203.0.113.0</a:t>
            </a:r>
            <a:endParaRPr lang="en-US" sz="1600" b="1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5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A30BA60F-C0AB-454D-9686-25FB85D66C56}"/>
              </a:ext>
            </a:extLst>
          </p:cNvPr>
          <p:cNvSpPr/>
          <p:nvPr/>
        </p:nvSpPr>
        <p:spPr>
          <a:xfrm>
            <a:off x="4485078" y="2763002"/>
            <a:ext cx="2390735" cy="3242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03BDC4-2F60-F142-9AFC-2CC1908FB234}"/>
              </a:ext>
            </a:extLst>
          </p:cNvPr>
          <p:cNvSpPr/>
          <p:nvPr/>
        </p:nvSpPr>
        <p:spPr>
          <a:xfrm>
            <a:off x="3131295" y="2304543"/>
            <a:ext cx="1408241" cy="875019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529B77-8E8D-9F45-BC66-BB641B41CEF1}"/>
              </a:ext>
            </a:extLst>
          </p:cNvPr>
          <p:cNvSpPr/>
          <p:nvPr/>
        </p:nvSpPr>
        <p:spPr>
          <a:xfrm>
            <a:off x="4394990" y="3899398"/>
            <a:ext cx="2390735" cy="3242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A124DD-52BE-7644-9E6D-5AAAD3AD8B38}"/>
              </a:ext>
            </a:extLst>
          </p:cNvPr>
          <p:cNvSpPr/>
          <p:nvPr/>
        </p:nvSpPr>
        <p:spPr>
          <a:xfrm>
            <a:off x="3131295" y="3674287"/>
            <a:ext cx="1408241" cy="875019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Battery: Deployment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42ECAF52-CF51-824B-BDD4-14FD0754FDD0}"/>
              </a:ext>
            </a:extLst>
          </p:cNvPr>
          <p:cNvSpPr txBox="1">
            <a:spLocks/>
          </p:cNvSpPr>
          <p:nvPr/>
        </p:nvSpPr>
        <p:spPr>
          <a:xfrm>
            <a:off x="517527" y="4748860"/>
            <a:ext cx="821909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Clients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45B33E6-E63F-BB4F-913A-E9B5ECEA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2216695"/>
            <a:ext cx="821911" cy="531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2DF0EB7-E0A7-6245-8230-1E4E77FC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2863865"/>
            <a:ext cx="821911" cy="531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A1F1D73-BC92-8443-9441-A24EC0F0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3511035"/>
            <a:ext cx="821911" cy="531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78B725A3-1418-0D49-8540-B29EC3AF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4158205"/>
            <a:ext cx="821911" cy="531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" name="Picture 45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4A670007-A72A-8041-B8B6-2507B4572F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62" y="2439308"/>
            <a:ext cx="606000" cy="61783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81593B4D-60C8-B343-8C03-AE6DD18865F4}"/>
              </a:ext>
            </a:extLst>
          </p:cNvPr>
          <p:cNvSpPr txBox="1">
            <a:spLocks/>
          </p:cNvSpPr>
          <p:nvPr/>
        </p:nvSpPr>
        <p:spPr>
          <a:xfrm>
            <a:off x="5269492" y="4299120"/>
            <a:ext cx="821909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Peering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8DD452-97E6-894C-A845-A3A6A63843E4}"/>
              </a:ext>
            </a:extLst>
          </p:cNvPr>
          <p:cNvSpPr/>
          <p:nvPr/>
        </p:nvSpPr>
        <p:spPr>
          <a:xfrm>
            <a:off x="6709208" y="2637110"/>
            <a:ext cx="1670869" cy="1861247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0" name="Picture 49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B7974776-4DF3-2A44-91E2-96473456B5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7" y="2809581"/>
            <a:ext cx="606000" cy="61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4AEB59A8-274E-654C-89C4-42CD83AE84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61" y="2809581"/>
            <a:ext cx="606000" cy="61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F7DAF16C-F692-5847-9CDB-ED0902FFF17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7" y="3713795"/>
            <a:ext cx="606000" cy="61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294D3E79-65EE-3D4A-80C9-831F201A8D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409" y="3713795"/>
            <a:ext cx="606000" cy="61783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1504A490-CBF1-DB44-B89F-79444621E632}"/>
              </a:ext>
            </a:extLst>
          </p:cNvPr>
          <p:cNvSpPr txBox="1">
            <a:spLocks/>
          </p:cNvSpPr>
          <p:nvPr/>
        </p:nvSpPr>
        <p:spPr>
          <a:xfrm>
            <a:off x="5269492" y="3147397"/>
            <a:ext cx="821909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Peering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8921FA76-7172-2249-9E74-3660AB290927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1339436" y="2482460"/>
            <a:ext cx="2287026" cy="236588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34663272-B5E0-3D47-882F-7DB19F5ABFF5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1339436" y="2830674"/>
            <a:ext cx="2287026" cy="298956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4A188388-5404-7C45-A05C-CB861A764766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1339436" y="3776800"/>
            <a:ext cx="5574131" cy="225808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1E51186F-725C-D349-BAF5-C67A7BA909C0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1339436" y="4125260"/>
            <a:ext cx="5574130" cy="298710"/>
          </a:xfrm>
          <a:prstGeom prst="bentConnector3">
            <a:avLst>
              <a:gd name="adj1" fmla="val 50000"/>
            </a:avLst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D0828731-AC60-7B4A-B3E5-2EA8F992A570}"/>
              </a:ext>
            </a:extLst>
          </p:cNvPr>
          <p:cNvSpPr txBox="1">
            <a:spLocks/>
          </p:cNvSpPr>
          <p:nvPr/>
        </p:nvSpPr>
        <p:spPr>
          <a:xfrm>
            <a:off x="6956018" y="4592340"/>
            <a:ext cx="1177248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BBC hosted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7ADF712-7EF9-C84C-87BF-E0665DF1671F}"/>
              </a:ext>
            </a:extLst>
          </p:cNvPr>
          <p:cNvSpPr txBox="1">
            <a:spLocks/>
          </p:cNvSpPr>
          <p:nvPr/>
        </p:nvSpPr>
        <p:spPr>
          <a:xfrm>
            <a:off x="2986223" y="4611808"/>
            <a:ext cx="1701592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aggregation 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PoP</a:t>
            </a:r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BA737624-80F2-AB40-BCBE-E79F8CF12279}"/>
              </a:ext>
            </a:extLst>
          </p:cNvPr>
          <p:cNvSpPr txBox="1">
            <a:spLocks/>
          </p:cNvSpPr>
          <p:nvPr/>
        </p:nvSpPr>
        <p:spPr>
          <a:xfrm>
            <a:off x="3786509" y="1708052"/>
            <a:ext cx="659614" cy="811576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A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33BDF153-DB1E-8741-8055-6FF6737B84E5}"/>
              </a:ext>
            </a:extLst>
          </p:cNvPr>
          <p:cNvSpPr txBox="1">
            <a:spLocks/>
          </p:cNvSpPr>
          <p:nvPr/>
        </p:nvSpPr>
        <p:spPr>
          <a:xfrm>
            <a:off x="7473652" y="2040569"/>
            <a:ext cx="659614" cy="510306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B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EE48BDB4-EC5C-B244-A8EA-C5D736C030FE}"/>
              </a:ext>
            </a:extLst>
          </p:cNvPr>
          <p:cNvSpPr txBox="1">
            <a:spLocks/>
          </p:cNvSpPr>
          <p:nvPr/>
        </p:nvSpPr>
        <p:spPr>
          <a:xfrm>
            <a:off x="2986223" y="3245171"/>
            <a:ext cx="1701592" cy="2171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aggregation 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PoP</a:t>
            </a:r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7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4995B-42ED-EB44-B8D0-7567D89C41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B8F6F-B895-A242-B7D5-2A8070610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798D233-2300-5F4A-8DF7-4D8EB087FAE8}"/>
              </a:ext>
            </a:extLst>
          </p:cNvPr>
          <p:cNvSpPr txBox="1">
            <a:spLocks/>
          </p:cNvSpPr>
          <p:nvPr/>
        </p:nvSpPr>
        <p:spPr>
          <a:xfrm>
            <a:off x="517530" y="1918805"/>
            <a:ext cx="8170862" cy="41897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Introduction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BIDI growth so far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Future plans</a:t>
            </a:r>
          </a:p>
          <a:p>
            <a:pPr marL="228600" indent="-228600">
              <a:buFont typeface="+mj-lt"/>
              <a:buAutoNum type="arabicPeriod"/>
            </a:pPr>
            <a:endParaRPr lang="en-GB" sz="16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9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Battery: route learning – which clients to serve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79B979-313F-404C-A11C-5C8F48E73EAB}"/>
              </a:ext>
            </a:extLst>
          </p:cNvPr>
          <p:cNvSpPr/>
          <p:nvPr/>
        </p:nvSpPr>
        <p:spPr>
          <a:xfrm>
            <a:off x="3552606" y="3542112"/>
            <a:ext cx="1609831" cy="1116229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73A6E03-F41D-A449-A231-5C7F1EB90277}"/>
              </a:ext>
            </a:extLst>
          </p:cNvPr>
          <p:cNvSpPr txBox="1">
            <a:spLocks/>
          </p:cNvSpPr>
          <p:nvPr/>
        </p:nvSpPr>
        <p:spPr>
          <a:xfrm>
            <a:off x="3232579" y="4742732"/>
            <a:ext cx="2170124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aggregation 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PoP</a:t>
            </a:r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75A440-45C0-2444-986F-AA70047F9C4B}"/>
              </a:ext>
            </a:extLst>
          </p:cNvPr>
          <p:cNvCxnSpPr>
            <a:cxnSpLocks/>
          </p:cNvCxnSpPr>
          <p:nvPr/>
        </p:nvCxnSpPr>
        <p:spPr>
          <a:xfrm>
            <a:off x="3272048" y="2071534"/>
            <a:ext cx="1063221" cy="2028691"/>
          </a:xfrm>
          <a:prstGeom prst="line">
            <a:avLst/>
          </a:prstGeom>
          <a:ln w="444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FF457F-0F37-1940-ADFF-BCB6D431AAB8}"/>
              </a:ext>
            </a:extLst>
          </p:cNvPr>
          <p:cNvCxnSpPr>
            <a:cxnSpLocks/>
          </p:cNvCxnSpPr>
          <p:nvPr/>
        </p:nvCxnSpPr>
        <p:spPr>
          <a:xfrm flipH="1">
            <a:off x="4369037" y="2071534"/>
            <a:ext cx="1099707" cy="2042910"/>
          </a:xfrm>
          <a:prstGeom prst="line">
            <a:avLst/>
          </a:prstGeom>
          <a:ln w="444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9540AC8C-14C4-2C4B-BA24-9F87FF316A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19" y="3791311"/>
            <a:ext cx="606000" cy="61783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41BC0A-1C34-3549-B2CD-1DC723BC1594}"/>
              </a:ext>
            </a:extLst>
          </p:cNvPr>
          <p:cNvSpPr txBox="1">
            <a:spLocks/>
          </p:cNvSpPr>
          <p:nvPr/>
        </p:nvSpPr>
        <p:spPr>
          <a:xfrm>
            <a:off x="1702574" y="1978465"/>
            <a:ext cx="1342746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router A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6465F92-5CAD-1A4A-977B-794BFDF7C1C4}"/>
              </a:ext>
            </a:extLst>
          </p:cNvPr>
          <p:cNvSpPr txBox="1">
            <a:spLocks/>
          </p:cNvSpPr>
          <p:nvPr/>
        </p:nvSpPr>
        <p:spPr>
          <a:xfrm>
            <a:off x="5677628" y="1983021"/>
            <a:ext cx="1342746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router B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F3E6C09-702C-1040-BD62-979B223DF29B}"/>
              </a:ext>
            </a:extLst>
          </p:cNvPr>
          <p:cNvSpPr txBox="1">
            <a:spLocks/>
          </p:cNvSpPr>
          <p:nvPr/>
        </p:nvSpPr>
        <p:spPr>
          <a:xfrm rot="18359205" flipH="1">
            <a:off x="4253286" y="2537253"/>
            <a:ext cx="939567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 err="1">
                <a:solidFill>
                  <a:schemeClr val="accent4">
                    <a:lumMod val="50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eBGP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605F3CE-3F98-3646-A8BF-E25178D68935}"/>
              </a:ext>
            </a:extLst>
          </p:cNvPr>
          <p:cNvCxnSpPr>
            <a:cxnSpLocks/>
          </p:cNvCxnSpPr>
          <p:nvPr/>
        </p:nvCxnSpPr>
        <p:spPr>
          <a:xfrm>
            <a:off x="3220939" y="2770385"/>
            <a:ext cx="562938" cy="1072599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0093FC18-638E-1547-B755-07F7B33A1565}"/>
              </a:ext>
            </a:extLst>
          </p:cNvPr>
          <p:cNvSpPr txBox="1">
            <a:spLocks/>
          </p:cNvSpPr>
          <p:nvPr/>
        </p:nvSpPr>
        <p:spPr>
          <a:xfrm>
            <a:off x="1570644" y="3185945"/>
            <a:ext cx="1792738" cy="87817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200" dirty="0">
                <a:solidFill>
                  <a:schemeClr val="accent4">
                    <a:lumMod val="50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IP ranges that should be served by this battery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21E84128-06D5-D043-8619-673BF28F6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2676" y="3860590"/>
            <a:ext cx="723201" cy="534971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F27D635-2367-AF43-94EA-B79EBA1164A5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4639919" y="4100226"/>
            <a:ext cx="165785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82E72FAF-A0C0-1049-AB61-EE4CFBE13A06}"/>
              </a:ext>
            </a:extLst>
          </p:cNvPr>
          <p:cNvSpPr txBox="1">
            <a:spLocks/>
          </p:cNvSpPr>
          <p:nvPr/>
        </p:nvSpPr>
        <p:spPr>
          <a:xfrm>
            <a:off x="4770328" y="3795138"/>
            <a:ext cx="1805049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accent4">
                    <a:lumMod val="50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IP ranges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B12EF606-4E6F-B04D-B269-56CB7D8BA457}"/>
              </a:ext>
            </a:extLst>
          </p:cNvPr>
          <p:cNvSpPr txBox="1">
            <a:spLocks/>
          </p:cNvSpPr>
          <p:nvPr/>
        </p:nvSpPr>
        <p:spPr>
          <a:xfrm>
            <a:off x="5741751" y="4452432"/>
            <a:ext cx="1805049" cy="62335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Central “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bidibrain</a:t>
            </a: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”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55142906-58B9-434B-BCFC-8E09134B7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4496" y="1697149"/>
            <a:ext cx="755105" cy="75510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E7BAFB0B-5D15-4048-BB27-A757420FC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4594" y="1697149"/>
            <a:ext cx="755105" cy="755105"/>
          </a:xfrm>
          <a:prstGeom prst="rect">
            <a:avLst/>
          </a:prstGeom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1D6AFAFC-7BE9-DD49-8308-138E67E97020}"/>
              </a:ext>
            </a:extLst>
          </p:cNvPr>
          <p:cNvSpPr/>
          <p:nvPr/>
        </p:nvSpPr>
        <p:spPr>
          <a:xfrm rot="20068508" flipH="1">
            <a:off x="4467223" y="2183771"/>
            <a:ext cx="2881731" cy="2750993"/>
          </a:xfrm>
          <a:prstGeom prst="arc">
            <a:avLst>
              <a:gd name="adj1" fmla="val 16523201"/>
              <a:gd name="adj2" fmla="val 20507441"/>
            </a:avLst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  <a:gd name="connsiteX3" fmla="*/ 2482288 w 3014925"/>
                      <a:gd name="connsiteY3" fmla="*/ 1453496 h 2906992"/>
                      <a:gd name="connsiteX4" fmla="*/ 1979801 w 3014925"/>
                      <a:gd name="connsiteY4" fmla="*/ 1453496 h 2906992"/>
                      <a:gd name="connsiteX5" fmla="*/ 1507463 w 3014925"/>
                      <a:gd name="connsiteY5" fmla="*/ 1453496 h 2906992"/>
                      <a:gd name="connsiteX6" fmla="*/ 1435785 w 3014925"/>
                      <a:gd name="connsiteY6" fmla="*/ 1003342 h 2906992"/>
                      <a:gd name="connsiteX7" fmla="*/ 1364107 w 3014925"/>
                      <a:gd name="connsiteY7" fmla="*/ 553187 h 2906992"/>
                      <a:gd name="connsiteX8" fmla="*/ 1278704 w 3014925"/>
                      <a:gd name="connsiteY8" fmla="*/ 16833 h 2906992"/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4925" h="2906992" stroke="0" extrusionOk="0">
                        <a:moveTo>
                          <a:pt x="1278704" y="16833"/>
                        </a:moveTo>
                        <a:cubicBezTo>
                          <a:pt x="1687161" y="-55428"/>
                          <a:pt x="2091297" y="84453"/>
                          <a:pt x="2465274" y="331107"/>
                        </a:cubicBezTo>
                        <a:cubicBezTo>
                          <a:pt x="2826230" y="609931"/>
                          <a:pt x="2943272" y="1021233"/>
                          <a:pt x="3014925" y="1453496"/>
                        </a:cubicBezTo>
                        <a:cubicBezTo>
                          <a:pt x="2841523" y="1478702"/>
                          <a:pt x="2692015" y="1397654"/>
                          <a:pt x="2482288" y="1453496"/>
                        </a:cubicBezTo>
                        <a:cubicBezTo>
                          <a:pt x="2272561" y="1509338"/>
                          <a:pt x="2104475" y="1410953"/>
                          <a:pt x="1979801" y="1453496"/>
                        </a:cubicBezTo>
                        <a:cubicBezTo>
                          <a:pt x="1855127" y="1496039"/>
                          <a:pt x="1616336" y="1438279"/>
                          <a:pt x="1507463" y="1453496"/>
                        </a:cubicBezTo>
                        <a:cubicBezTo>
                          <a:pt x="1450625" y="1330638"/>
                          <a:pt x="1480531" y="1141357"/>
                          <a:pt x="1435785" y="1003342"/>
                        </a:cubicBezTo>
                        <a:cubicBezTo>
                          <a:pt x="1391039" y="865327"/>
                          <a:pt x="1431371" y="689656"/>
                          <a:pt x="1364107" y="553187"/>
                        </a:cubicBezTo>
                        <a:cubicBezTo>
                          <a:pt x="1296844" y="416718"/>
                          <a:pt x="1332454" y="271529"/>
                          <a:pt x="1278704" y="16833"/>
                        </a:cubicBezTo>
                        <a:close/>
                      </a:path>
                      <a:path w="3014925" h="2906992" fill="none" extrusionOk="0">
                        <a:moveTo>
                          <a:pt x="1278704" y="16833"/>
                        </a:moveTo>
                        <a:cubicBezTo>
                          <a:pt x="1712111" y="-43624"/>
                          <a:pt x="2081274" y="59834"/>
                          <a:pt x="2465274" y="331107"/>
                        </a:cubicBezTo>
                        <a:cubicBezTo>
                          <a:pt x="2840974" y="629850"/>
                          <a:pt x="3072993" y="1105394"/>
                          <a:pt x="3014925" y="14534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9BDEC944-B9B8-C847-ACE0-9300E2C02468}"/>
              </a:ext>
            </a:extLst>
          </p:cNvPr>
          <p:cNvSpPr txBox="1">
            <a:spLocks/>
          </p:cNvSpPr>
          <p:nvPr/>
        </p:nvSpPr>
        <p:spPr>
          <a:xfrm rot="3240795">
            <a:off x="3608542" y="2564112"/>
            <a:ext cx="939567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 err="1">
                <a:solidFill>
                  <a:schemeClr val="accent4">
                    <a:lumMod val="50000"/>
                  </a:schemeClr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eBGP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B8CCF7CB-A701-734F-927F-C7695C80C0D6}"/>
              </a:ext>
            </a:extLst>
          </p:cNvPr>
          <p:cNvSpPr/>
          <p:nvPr/>
        </p:nvSpPr>
        <p:spPr>
          <a:xfrm rot="1531492">
            <a:off x="1393010" y="2183772"/>
            <a:ext cx="2881731" cy="2750993"/>
          </a:xfrm>
          <a:prstGeom prst="arc">
            <a:avLst>
              <a:gd name="adj1" fmla="val 16523201"/>
              <a:gd name="adj2" fmla="val 20507441"/>
            </a:avLst>
          </a:prstGeom>
          <a:ln w="38100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  <a:gd name="connsiteX3" fmla="*/ 2482288 w 3014925"/>
                      <a:gd name="connsiteY3" fmla="*/ 1453496 h 2906992"/>
                      <a:gd name="connsiteX4" fmla="*/ 1979801 w 3014925"/>
                      <a:gd name="connsiteY4" fmla="*/ 1453496 h 2906992"/>
                      <a:gd name="connsiteX5" fmla="*/ 1507463 w 3014925"/>
                      <a:gd name="connsiteY5" fmla="*/ 1453496 h 2906992"/>
                      <a:gd name="connsiteX6" fmla="*/ 1435785 w 3014925"/>
                      <a:gd name="connsiteY6" fmla="*/ 1003342 h 2906992"/>
                      <a:gd name="connsiteX7" fmla="*/ 1364107 w 3014925"/>
                      <a:gd name="connsiteY7" fmla="*/ 553187 h 2906992"/>
                      <a:gd name="connsiteX8" fmla="*/ 1278704 w 3014925"/>
                      <a:gd name="connsiteY8" fmla="*/ 16833 h 2906992"/>
                      <a:gd name="connsiteX0" fmla="*/ 1278704 w 3014925"/>
                      <a:gd name="connsiteY0" fmla="*/ 16833 h 2906992"/>
                      <a:gd name="connsiteX1" fmla="*/ 2465274 w 3014925"/>
                      <a:gd name="connsiteY1" fmla="*/ 331107 h 2906992"/>
                      <a:gd name="connsiteX2" fmla="*/ 3014925 w 3014925"/>
                      <a:gd name="connsiteY2" fmla="*/ 1453496 h 2906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4925" h="2906992" stroke="0" extrusionOk="0">
                        <a:moveTo>
                          <a:pt x="1278704" y="16833"/>
                        </a:moveTo>
                        <a:cubicBezTo>
                          <a:pt x="1687161" y="-55428"/>
                          <a:pt x="2091297" y="84453"/>
                          <a:pt x="2465274" y="331107"/>
                        </a:cubicBezTo>
                        <a:cubicBezTo>
                          <a:pt x="2826230" y="609931"/>
                          <a:pt x="2943272" y="1021233"/>
                          <a:pt x="3014925" y="1453496"/>
                        </a:cubicBezTo>
                        <a:cubicBezTo>
                          <a:pt x="2841523" y="1478702"/>
                          <a:pt x="2692015" y="1397654"/>
                          <a:pt x="2482288" y="1453496"/>
                        </a:cubicBezTo>
                        <a:cubicBezTo>
                          <a:pt x="2272561" y="1509338"/>
                          <a:pt x="2104475" y="1410953"/>
                          <a:pt x="1979801" y="1453496"/>
                        </a:cubicBezTo>
                        <a:cubicBezTo>
                          <a:pt x="1855127" y="1496039"/>
                          <a:pt x="1616336" y="1438279"/>
                          <a:pt x="1507463" y="1453496"/>
                        </a:cubicBezTo>
                        <a:cubicBezTo>
                          <a:pt x="1450625" y="1330638"/>
                          <a:pt x="1480531" y="1141357"/>
                          <a:pt x="1435785" y="1003342"/>
                        </a:cubicBezTo>
                        <a:cubicBezTo>
                          <a:pt x="1391039" y="865327"/>
                          <a:pt x="1431371" y="689656"/>
                          <a:pt x="1364107" y="553187"/>
                        </a:cubicBezTo>
                        <a:cubicBezTo>
                          <a:pt x="1296844" y="416718"/>
                          <a:pt x="1332454" y="271529"/>
                          <a:pt x="1278704" y="16833"/>
                        </a:cubicBezTo>
                        <a:close/>
                      </a:path>
                      <a:path w="3014925" h="2906992" fill="none" extrusionOk="0">
                        <a:moveTo>
                          <a:pt x="1278704" y="16833"/>
                        </a:moveTo>
                        <a:cubicBezTo>
                          <a:pt x="1712111" y="-43624"/>
                          <a:pt x="2081274" y="59834"/>
                          <a:pt x="2465274" y="331107"/>
                        </a:cubicBezTo>
                        <a:cubicBezTo>
                          <a:pt x="2840974" y="629850"/>
                          <a:pt x="3072993" y="1105394"/>
                          <a:pt x="3014925" y="14534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2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clients to a BIDI battery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6120AA-64EF-D043-ACA3-3429771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419" y="3116960"/>
            <a:ext cx="682641" cy="44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AC87079-8BB3-904C-9155-5C223137DA94}"/>
              </a:ext>
            </a:extLst>
          </p:cNvPr>
          <p:cNvSpPr/>
          <p:nvPr/>
        </p:nvSpPr>
        <p:spPr>
          <a:xfrm>
            <a:off x="4432286" y="3444454"/>
            <a:ext cx="2023791" cy="1274514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BBC Desktop:Users:woolda01:github:md-docs:BIDI:New ISP Engagement:BIDI battery (rendered).pdf">
            <a:extLst>
              <a:ext uri="{FF2B5EF4-FFF2-40B4-BE49-F238E27FC236}">
                <a16:creationId xmlns:a16="http://schemas.microsoft.com/office/drawing/2014/main" id="{7A5A43DC-AE4E-AB41-AFE1-0E3D23B40B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88" y="3676769"/>
            <a:ext cx="876417" cy="89352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368856-7D86-F347-A8A4-DD81ACFC0542}"/>
              </a:ext>
            </a:extLst>
          </p:cNvPr>
          <p:cNvSpPr txBox="1">
            <a:spLocks/>
          </p:cNvSpPr>
          <p:nvPr/>
        </p:nvSpPr>
        <p:spPr>
          <a:xfrm>
            <a:off x="4432285" y="4754062"/>
            <a:ext cx="2023792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ISP aggregation 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PoP</a:t>
            </a:r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8E616-42DA-884C-AD1D-A92A0757CCAE}"/>
              </a:ext>
            </a:extLst>
          </p:cNvPr>
          <p:cNvSpPr/>
          <p:nvPr/>
        </p:nvSpPr>
        <p:spPr>
          <a:xfrm>
            <a:off x="1538573" y="3261008"/>
            <a:ext cx="940040" cy="168329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tIns="144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Playback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6838B6-28DC-BF4D-903D-EEC58BD8EAD1}"/>
              </a:ext>
            </a:extLst>
          </p:cNvPr>
          <p:cNvSpPr/>
          <p:nvPr/>
        </p:nvSpPr>
        <p:spPr>
          <a:xfrm>
            <a:off x="1538573" y="1801758"/>
            <a:ext cx="940040" cy="1462662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 w="25400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tIns="144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Initial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3C9387-0204-7B47-94EB-7405DAF34768}"/>
              </a:ext>
            </a:extLst>
          </p:cNvPr>
          <p:cNvSpPr/>
          <p:nvPr/>
        </p:nvSpPr>
        <p:spPr>
          <a:xfrm>
            <a:off x="4432286" y="1801758"/>
            <a:ext cx="2039022" cy="1174384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E0705D1-80FD-A546-837D-8A5B9156E8ED}"/>
              </a:ext>
            </a:extLst>
          </p:cNvPr>
          <p:cNvSpPr txBox="1">
            <a:spLocks/>
          </p:cNvSpPr>
          <p:nvPr/>
        </p:nvSpPr>
        <p:spPr>
          <a:xfrm>
            <a:off x="4432286" y="3058861"/>
            <a:ext cx="2023791" cy="24821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Cloud hosted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56247F-499D-EE4C-A921-B2D6F9DE0012}"/>
              </a:ext>
            </a:extLst>
          </p:cNvPr>
          <p:cNvSpPr/>
          <p:nvPr/>
        </p:nvSpPr>
        <p:spPr>
          <a:xfrm rot="16200000">
            <a:off x="5137857" y="1570404"/>
            <a:ext cx="627880" cy="1648061"/>
          </a:xfrm>
          <a:prstGeom prst="rect">
            <a:avLst/>
          </a:prstGeom>
          <a:solidFill>
            <a:schemeClr val="bg1">
              <a:lumMod val="85000"/>
            </a:schemeClr>
          </a:solidFill>
          <a:ln w="60325">
            <a:solidFill>
              <a:srgbClr val="4D4D4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Matchmaker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6301D7-13CA-BB43-9EB9-C0EA159A318A}"/>
              </a:ext>
            </a:extLst>
          </p:cNvPr>
          <p:cNvCxnSpPr>
            <a:cxnSpLocks/>
          </p:cNvCxnSpPr>
          <p:nvPr/>
        </p:nvCxnSpPr>
        <p:spPr>
          <a:xfrm flipH="1">
            <a:off x="2313291" y="2255979"/>
            <a:ext cx="2314475" cy="0"/>
          </a:xfrm>
          <a:prstGeom prst="line">
            <a:avLst/>
          </a:prstGeom>
          <a:ln w="44450">
            <a:solidFill>
              <a:srgbClr val="FF8000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5DF9EB-DA03-3E43-9A82-465F5DC99C42}"/>
              </a:ext>
            </a:extLst>
          </p:cNvPr>
          <p:cNvCxnSpPr>
            <a:cxnSpLocks/>
          </p:cNvCxnSpPr>
          <p:nvPr/>
        </p:nvCxnSpPr>
        <p:spPr>
          <a:xfrm>
            <a:off x="2262491" y="2422894"/>
            <a:ext cx="2365275" cy="0"/>
          </a:xfrm>
          <a:prstGeom prst="line">
            <a:avLst/>
          </a:prstGeom>
          <a:ln w="44450">
            <a:solidFill>
              <a:srgbClr val="FF8000"/>
            </a:solidFill>
            <a:prstDash val="sysDot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21C295-28A9-5C4D-B005-82304CAF9E25}"/>
              </a:ext>
            </a:extLst>
          </p:cNvPr>
          <p:cNvCxnSpPr>
            <a:cxnSpLocks/>
          </p:cNvCxnSpPr>
          <p:nvPr/>
        </p:nvCxnSpPr>
        <p:spPr>
          <a:xfrm flipH="1">
            <a:off x="2313291" y="4014183"/>
            <a:ext cx="2700297" cy="0"/>
          </a:xfrm>
          <a:prstGeom prst="line">
            <a:avLst/>
          </a:prstGeom>
          <a:ln w="44450">
            <a:solidFill>
              <a:srgbClr val="FF8000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E29DEF1F-D22C-804C-801A-ECA50F8E7C66}"/>
              </a:ext>
            </a:extLst>
          </p:cNvPr>
          <p:cNvSpPr txBox="1">
            <a:spLocks/>
          </p:cNvSpPr>
          <p:nvPr/>
        </p:nvSpPr>
        <p:spPr>
          <a:xfrm>
            <a:off x="2664440" y="1982340"/>
            <a:ext cx="1767846" cy="26979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Media manifest request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091A370D-AF8E-EA41-B6C3-91C7E7469249}"/>
              </a:ext>
            </a:extLst>
          </p:cNvPr>
          <p:cNvSpPr txBox="1">
            <a:spLocks/>
          </p:cNvSpPr>
          <p:nvPr/>
        </p:nvSpPr>
        <p:spPr>
          <a:xfrm>
            <a:off x="2664439" y="2477109"/>
            <a:ext cx="1704090" cy="49899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redirect to optimal BIDI battery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6593D2-F193-1E48-BB8F-10E855E94C81}"/>
              </a:ext>
            </a:extLst>
          </p:cNvPr>
          <p:cNvCxnSpPr>
            <a:cxnSpLocks/>
          </p:cNvCxnSpPr>
          <p:nvPr/>
        </p:nvCxnSpPr>
        <p:spPr>
          <a:xfrm flipH="1">
            <a:off x="2313291" y="4141737"/>
            <a:ext cx="2700297" cy="0"/>
          </a:xfrm>
          <a:prstGeom prst="line">
            <a:avLst/>
          </a:prstGeom>
          <a:ln w="44450">
            <a:solidFill>
              <a:srgbClr val="FF8000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08D46E-EB00-DD41-8B39-BB2D4CF4CAEA}"/>
              </a:ext>
            </a:extLst>
          </p:cNvPr>
          <p:cNvCxnSpPr>
            <a:cxnSpLocks/>
          </p:cNvCxnSpPr>
          <p:nvPr/>
        </p:nvCxnSpPr>
        <p:spPr>
          <a:xfrm flipH="1">
            <a:off x="2313291" y="4269291"/>
            <a:ext cx="2700297" cy="0"/>
          </a:xfrm>
          <a:prstGeom prst="line">
            <a:avLst/>
          </a:prstGeom>
          <a:ln w="44450">
            <a:solidFill>
              <a:srgbClr val="FF8000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B2651C1-2E51-F946-8471-9BE3756D112F}"/>
              </a:ext>
            </a:extLst>
          </p:cNvPr>
          <p:cNvSpPr txBox="1">
            <a:spLocks/>
          </p:cNvSpPr>
          <p:nvPr/>
        </p:nvSpPr>
        <p:spPr>
          <a:xfrm>
            <a:off x="2591579" y="4359070"/>
            <a:ext cx="1707098" cy="41664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All subsequent content requests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690AE5A-EC3E-794D-AF56-8983ADA5E541}"/>
              </a:ext>
            </a:extLst>
          </p:cNvPr>
          <p:cNvCxnSpPr>
            <a:cxnSpLocks/>
          </p:cNvCxnSpPr>
          <p:nvPr/>
        </p:nvCxnSpPr>
        <p:spPr>
          <a:xfrm flipH="1">
            <a:off x="1538574" y="3284170"/>
            <a:ext cx="2325401" cy="0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E50CA8B9-C9A1-BA4F-ADCB-A9C25448FBE2}"/>
              </a:ext>
            </a:extLst>
          </p:cNvPr>
          <p:cNvSpPr txBox="1">
            <a:spLocks/>
          </p:cNvSpPr>
          <p:nvPr/>
        </p:nvSpPr>
        <p:spPr>
          <a:xfrm>
            <a:off x="2664439" y="3324529"/>
            <a:ext cx="1364636" cy="38384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Client switches to BIDI battery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3D7E6813-8971-5B49-A478-7662D2A082ED}"/>
              </a:ext>
            </a:extLst>
          </p:cNvPr>
          <p:cNvSpPr txBox="1">
            <a:spLocks/>
          </p:cNvSpPr>
          <p:nvPr/>
        </p:nvSpPr>
        <p:spPr>
          <a:xfrm>
            <a:off x="6581439" y="1873897"/>
            <a:ext cx="2172055" cy="170542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Extract client IP.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Longest prefix match from IP ranges advertised to each battery.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Tie break with AS path length.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85C34DD-D9C4-EB44-B097-CAECEC409D49}"/>
              </a:ext>
            </a:extLst>
          </p:cNvPr>
          <p:cNvCxnSpPr>
            <a:cxnSpLocks/>
          </p:cNvCxnSpPr>
          <p:nvPr/>
        </p:nvCxnSpPr>
        <p:spPr>
          <a:xfrm flipV="1">
            <a:off x="1540458" y="1801758"/>
            <a:ext cx="0" cy="3142545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35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Timeline: Scale 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60" name="Left Bracket 59">
            <a:extLst>
              <a:ext uri="{FF2B5EF4-FFF2-40B4-BE49-F238E27FC236}">
                <a16:creationId xmlns:a16="http://schemas.microsoft.com/office/drawing/2014/main" id="{9800D939-1E7E-B842-BF67-55FBEDC7033B}"/>
              </a:ext>
            </a:extLst>
          </p:cNvPr>
          <p:cNvSpPr/>
          <p:nvPr/>
        </p:nvSpPr>
        <p:spPr>
          <a:xfrm rot="16200000">
            <a:off x="6823020" y="1260646"/>
            <a:ext cx="139646" cy="2614024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4A4A6D57-5C2E-AB47-902A-99EFE77B05B1}"/>
              </a:ext>
            </a:extLst>
          </p:cNvPr>
          <p:cNvSpPr txBox="1">
            <a:spLocks/>
          </p:cNvSpPr>
          <p:nvPr/>
        </p:nvSpPr>
        <p:spPr>
          <a:xfrm>
            <a:off x="5989777" y="2736546"/>
            <a:ext cx="1806133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/>
              <a:t>Scale out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1545E2-7CDF-9A4F-8EB0-B0DDC655F79D}"/>
              </a:ext>
            </a:extLst>
          </p:cNvPr>
          <p:cNvCxnSpPr>
            <a:cxnSpLocks/>
          </p:cNvCxnSpPr>
          <p:nvPr/>
        </p:nvCxnSpPr>
        <p:spPr>
          <a:xfrm flipV="1">
            <a:off x="74058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3CD124A-5342-0847-BBFC-6BA1A9BA8FF0}"/>
              </a:ext>
            </a:extLst>
          </p:cNvPr>
          <p:cNvCxnSpPr>
            <a:cxnSpLocks/>
          </p:cNvCxnSpPr>
          <p:nvPr/>
        </p:nvCxnSpPr>
        <p:spPr>
          <a:xfrm flipV="1">
            <a:off x="169864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AA14F72-B327-A54A-921E-9A0F8B0F121C}"/>
              </a:ext>
            </a:extLst>
          </p:cNvPr>
          <p:cNvCxnSpPr>
            <a:cxnSpLocks/>
          </p:cNvCxnSpPr>
          <p:nvPr/>
        </p:nvCxnSpPr>
        <p:spPr>
          <a:xfrm flipV="1">
            <a:off x="265669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D1B0BFD-B814-0A4E-9DEC-FDBD06AC4851}"/>
              </a:ext>
            </a:extLst>
          </p:cNvPr>
          <p:cNvCxnSpPr>
            <a:cxnSpLocks/>
          </p:cNvCxnSpPr>
          <p:nvPr/>
        </p:nvCxnSpPr>
        <p:spPr>
          <a:xfrm flipV="1">
            <a:off x="361474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F0A5BCA-E2E6-0243-9AAB-105EC27E0C40}"/>
              </a:ext>
            </a:extLst>
          </p:cNvPr>
          <p:cNvCxnSpPr>
            <a:cxnSpLocks/>
          </p:cNvCxnSpPr>
          <p:nvPr/>
        </p:nvCxnSpPr>
        <p:spPr>
          <a:xfrm flipV="1">
            <a:off x="4572796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92A352-7780-EC42-BB96-067E13015C7B}"/>
              </a:ext>
            </a:extLst>
          </p:cNvPr>
          <p:cNvCxnSpPr>
            <a:cxnSpLocks/>
          </p:cNvCxnSpPr>
          <p:nvPr/>
        </p:nvCxnSpPr>
        <p:spPr>
          <a:xfrm flipV="1">
            <a:off x="5530848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2D4D903-A3C6-9247-82A6-586A8C03ECF1}"/>
              </a:ext>
            </a:extLst>
          </p:cNvPr>
          <p:cNvCxnSpPr>
            <a:cxnSpLocks/>
          </p:cNvCxnSpPr>
          <p:nvPr/>
        </p:nvCxnSpPr>
        <p:spPr>
          <a:xfrm flipV="1">
            <a:off x="6488900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1427D85-5C34-B64F-B64C-324BEEF25971}"/>
              </a:ext>
            </a:extLst>
          </p:cNvPr>
          <p:cNvCxnSpPr>
            <a:cxnSpLocks/>
          </p:cNvCxnSpPr>
          <p:nvPr/>
        </p:nvCxnSpPr>
        <p:spPr>
          <a:xfrm flipV="1">
            <a:off x="7446952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6CE18B6-9DD6-2A4E-B569-CB024BD84B78}"/>
              </a:ext>
            </a:extLst>
          </p:cNvPr>
          <p:cNvCxnSpPr>
            <a:cxnSpLocks/>
          </p:cNvCxnSpPr>
          <p:nvPr/>
        </p:nvCxnSpPr>
        <p:spPr>
          <a:xfrm flipV="1">
            <a:off x="8405004" y="2238010"/>
            <a:ext cx="0" cy="21978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D90976-BC46-C74C-9429-F184B7654923}"/>
              </a:ext>
            </a:extLst>
          </p:cNvPr>
          <p:cNvCxnSpPr/>
          <p:nvPr/>
        </p:nvCxnSpPr>
        <p:spPr>
          <a:xfrm>
            <a:off x="460979" y="2347902"/>
            <a:ext cx="8227413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8828A1CE-D884-9442-AF8E-423107E7617D}"/>
              </a:ext>
            </a:extLst>
          </p:cNvPr>
          <p:cNvSpPr txBox="1">
            <a:spLocks/>
          </p:cNvSpPr>
          <p:nvPr/>
        </p:nvSpPr>
        <p:spPr>
          <a:xfrm>
            <a:off x="460979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</a:p>
        </p:txBody>
      </p:sp>
      <p:sp>
        <p:nvSpPr>
          <p:cNvPr id="77" name="Left Bracket 76">
            <a:extLst>
              <a:ext uri="{FF2B5EF4-FFF2-40B4-BE49-F238E27FC236}">
                <a16:creationId xmlns:a16="http://schemas.microsoft.com/office/drawing/2014/main" id="{ACC03A17-A51E-7C42-A57A-E25F3A4A1A2A}"/>
              </a:ext>
            </a:extLst>
          </p:cNvPr>
          <p:cNvSpPr/>
          <p:nvPr/>
        </p:nvSpPr>
        <p:spPr>
          <a:xfrm rot="16200000">
            <a:off x="2079310" y="1158649"/>
            <a:ext cx="139646" cy="2818075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EA09A202-BD0B-9F49-87E9-7306FBE692D5}"/>
              </a:ext>
            </a:extLst>
          </p:cNvPr>
          <p:cNvSpPr txBox="1">
            <a:spLocks/>
          </p:cNvSpPr>
          <p:nvPr/>
        </p:nvSpPr>
        <p:spPr>
          <a:xfrm>
            <a:off x="622226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0B292B42-6A4F-5444-A6ED-6D7E08E02EA7}"/>
              </a:ext>
            </a:extLst>
          </p:cNvPr>
          <p:cNvSpPr txBox="1">
            <a:spLocks/>
          </p:cNvSpPr>
          <p:nvPr/>
        </p:nvSpPr>
        <p:spPr>
          <a:xfrm>
            <a:off x="8142696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E8DB6036-2503-5D46-BA4B-A91392A0A1CB}"/>
              </a:ext>
            </a:extLst>
          </p:cNvPr>
          <p:cNvSpPr txBox="1">
            <a:spLocks/>
          </p:cNvSpPr>
          <p:nvPr/>
        </p:nvSpPr>
        <p:spPr>
          <a:xfrm>
            <a:off x="767224" y="2736550"/>
            <a:ext cx="2763307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bg2"/>
                </a:solidFill>
              </a:rPr>
              <a:t>R&amp;D project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7AEBBEB2-8FC9-BD4E-9E33-BB2F8F698676}"/>
              </a:ext>
            </a:extLst>
          </p:cNvPr>
          <p:cNvSpPr txBox="1">
            <a:spLocks/>
          </p:cNvSpPr>
          <p:nvPr/>
        </p:nvSpPr>
        <p:spPr>
          <a:xfrm>
            <a:off x="2395368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D4F4E1AA-CF5B-9945-ADC6-1A37929F2474}"/>
              </a:ext>
            </a:extLst>
          </p:cNvPr>
          <p:cNvSpPr txBox="1">
            <a:spLocks/>
          </p:cNvSpPr>
          <p:nvPr/>
        </p:nvSpPr>
        <p:spPr>
          <a:xfrm>
            <a:off x="4308817" y="1888112"/>
            <a:ext cx="1037956" cy="309828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83" name="Left Bracket 82">
            <a:extLst>
              <a:ext uri="{FF2B5EF4-FFF2-40B4-BE49-F238E27FC236}">
                <a16:creationId xmlns:a16="http://schemas.microsoft.com/office/drawing/2014/main" id="{09DEBE15-D7EB-A049-87BE-685349795BFA}"/>
              </a:ext>
            </a:extLst>
          </p:cNvPr>
          <p:cNvSpPr/>
          <p:nvPr/>
        </p:nvSpPr>
        <p:spPr>
          <a:xfrm rot="16200000">
            <a:off x="4502866" y="1665007"/>
            <a:ext cx="138873" cy="1806133"/>
          </a:xfrm>
          <a:prstGeom prst="leftBracket">
            <a:avLst/>
          </a:prstGeom>
          <a:ln w="412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A029E121-177C-DA4D-9506-725DB1E22520}"/>
              </a:ext>
            </a:extLst>
          </p:cNvPr>
          <p:cNvSpPr txBox="1">
            <a:spLocks/>
          </p:cNvSpPr>
          <p:nvPr/>
        </p:nvSpPr>
        <p:spPr>
          <a:xfrm>
            <a:off x="3669236" y="2736546"/>
            <a:ext cx="1806133" cy="309879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bg2"/>
                </a:solidFill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4033367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caching cells (servers) in production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D2B86DEC-5DD5-834B-8A7E-FEAF9D8EC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650514"/>
              </p:ext>
            </p:extLst>
          </p:nvPr>
        </p:nvGraphicFramePr>
        <p:xfrm>
          <a:off x="430751" y="1806561"/>
          <a:ext cx="8274186" cy="3105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819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estate size (November 2020)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400A17-A5DF-4B43-863B-F9072B7747C6}"/>
              </a:ext>
            </a:extLst>
          </p:cNvPr>
          <p:cNvGrpSpPr/>
          <p:nvPr/>
        </p:nvGrpSpPr>
        <p:grpSpPr>
          <a:xfrm>
            <a:off x="5111218" y="1729321"/>
            <a:ext cx="2003431" cy="3137404"/>
            <a:chOff x="5858523" y="2234814"/>
            <a:chExt cx="2772998" cy="4342558"/>
          </a:xfrm>
        </p:grpSpPr>
        <p:pic>
          <p:nvPicPr>
            <p:cNvPr id="5" name="Picture 4" descr="A picture containing person, standing&#10;&#10;Description automatically generated">
              <a:extLst>
                <a:ext uri="{FF2B5EF4-FFF2-40B4-BE49-F238E27FC236}">
                  <a16:creationId xmlns:a16="http://schemas.microsoft.com/office/drawing/2014/main" id="{D1FC125A-A808-F745-8123-00E0D60E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8523" y="2234814"/>
              <a:ext cx="2686959" cy="4342558"/>
            </a:xfrm>
            <a:prstGeom prst="rect">
              <a:avLst/>
            </a:prstGeom>
          </p:spPr>
        </p:pic>
        <p:pic>
          <p:nvPicPr>
            <p:cNvPr id="7" name="Picture 6" descr="map-42871.png">
              <a:extLst>
                <a:ext uri="{FF2B5EF4-FFF2-40B4-BE49-F238E27FC236}">
                  <a16:creationId xmlns:a16="http://schemas.microsoft.com/office/drawing/2014/main" id="{2570AF4C-4BB1-7440-B52D-1A76E5CD0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440" y="4528228"/>
              <a:ext cx="554158" cy="460066"/>
            </a:xfrm>
            <a:prstGeom prst="rect">
              <a:avLst/>
            </a:prstGeom>
          </p:spPr>
        </p:pic>
        <p:pic>
          <p:nvPicPr>
            <p:cNvPr id="8" name="Picture 7" descr="map-42871.png">
              <a:extLst>
                <a:ext uri="{FF2B5EF4-FFF2-40B4-BE49-F238E27FC236}">
                  <a16:creationId xmlns:a16="http://schemas.microsoft.com/office/drawing/2014/main" id="{DCC967A2-8FBF-024E-B0AD-8C4A8211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933" y="4994313"/>
              <a:ext cx="554158" cy="460066"/>
            </a:xfrm>
            <a:prstGeom prst="rect">
              <a:avLst/>
            </a:prstGeom>
          </p:spPr>
        </p:pic>
        <p:pic>
          <p:nvPicPr>
            <p:cNvPr id="9" name="Picture 8" descr="map-42871.png">
              <a:extLst>
                <a:ext uri="{FF2B5EF4-FFF2-40B4-BE49-F238E27FC236}">
                  <a16:creationId xmlns:a16="http://schemas.microsoft.com/office/drawing/2014/main" id="{552EE67D-6BE4-F24F-B8B7-7E5DC26A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997" y="5673507"/>
              <a:ext cx="338005" cy="280614"/>
            </a:xfrm>
            <a:prstGeom prst="rect">
              <a:avLst/>
            </a:prstGeom>
          </p:spPr>
        </p:pic>
        <p:pic>
          <p:nvPicPr>
            <p:cNvPr id="10" name="Picture 9" descr="map-42871.png">
              <a:extLst>
                <a:ext uri="{FF2B5EF4-FFF2-40B4-BE49-F238E27FC236}">
                  <a16:creationId xmlns:a16="http://schemas.microsoft.com/office/drawing/2014/main" id="{C6CA9223-379C-1F49-B8D9-7666B37D2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790" y="3614942"/>
              <a:ext cx="338005" cy="280614"/>
            </a:xfrm>
            <a:prstGeom prst="rect">
              <a:avLst/>
            </a:prstGeom>
          </p:spPr>
        </p:pic>
        <p:pic>
          <p:nvPicPr>
            <p:cNvPr id="11" name="Picture 10" descr="map-42871.png">
              <a:extLst>
                <a:ext uri="{FF2B5EF4-FFF2-40B4-BE49-F238E27FC236}">
                  <a16:creationId xmlns:a16="http://schemas.microsoft.com/office/drawing/2014/main" id="{E34B1EBB-AA6E-A94F-BAE2-9A6515E2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320" y="4208098"/>
              <a:ext cx="338005" cy="280614"/>
            </a:xfrm>
            <a:prstGeom prst="rect">
              <a:avLst/>
            </a:prstGeom>
          </p:spPr>
        </p:pic>
        <p:pic>
          <p:nvPicPr>
            <p:cNvPr id="12" name="Picture 11" descr="map-42871.png">
              <a:extLst>
                <a:ext uri="{FF2B5EF4-FFF2-40B4-BE49-F238E27FC236}">
                  <a16:creationId xmlns:a16="http://schemas.microsoft.com/office/drawing/2014/main" id="{660BC72B-5ED4-7340-B604-9C9A2509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548" y="5704820"/>
              <a:ext cx="338005" cy="280614"/>
            </a:xfrm>
            <a:prstGeom prst="rect">
              <a:avLst/>
            </a:prstGeom>
          </p:spPr>
        </p:pic>
        <p:pic>
          <p:nvPicPr>
            <p:cNvPr id="13" name="Picture 12" descr="map-42871.png">
              <a:extLst>
                <a:ext uri="{FF2B5EF4-FFF2-40B4-BE49-F238E27FC236}">
                  <a16:creationId xmlns:a16="http://schemas.microsoft.com/office/drawing/2014/main" id="{CF92A668-96BF-7641-A609-B14C1ADF1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943" y="4360777"/>
              <a:ext cx="473215" cy="392867"/>
            </a:xfrm>
            <a:prstGeom prst="rect">
              <a:avLst/>
            </a:prstGeom>
          </p:spPr>
        </p:pic>
        <p:pic>
          <p:nvPicPr>
            <p:cNvPr id="14" name="Picture 13" descr="map-42871.png">
              <a:extLst>
                <a:ext uri="{FF2B5EF4-FFF2-40B4-BE49-F238E27FC236}">
                  <a16:creationId xmlns:a16="http://schemas.microsoft.com/office/drawing/2014/main" id="{4817E658-E423-5049-BA21-B71ADCD11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066" y="5197158"/>
              <a:ext cx="473215" cy="392867"/>
            </a:xfrm>
            <a:prstGeom prst="rect">
              <a:avLst/>
            </a:prstGeom>
          </p:spPr>
        </p:pic>
        <p:pic>
          <p:nvPicPr>
            <p:cNvPr id="15" name="Picture 14" descr="map-42871.png">
              <a:extLst>
                <a:ext uri="{FF2B5EF4-FFF2-40B4-BE49-F238E27FC236}">
                  <a16:creationId xmlns:a16="http://schemas.microsoft.com/office/drawing/2014/main" id="{7F9503B4-07A7-684C-A045-017AAA4A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905" y="5674971"/>
              <a:ext cx="338005" cy="280614"/>
            </a:xfrm>
            <a:prstGeom prst="rect">
              <a:avLst/>
            </a:prstGeom>
          </p:spPr>
        </p:pic>
        <p:pic>
          <p:nvPicPr>
            <p:cNvPr id="16" name="Picture 15" descr="map-42871.png">
              <a:extLst>
                <a:ext uri="{FF2B5EF4-FFF2-40B4-BE49-F238E27FC236}">
                  <a16:creationId xmlns:a16="http://schemas.microsoft.com/office/drawing/2014/main" id="{BC5B35BF-3108-5049-A6BE-A119B9B0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346" y="5220765"/>
              <a:ext cx="762175" cy="632763"/>
            </a:xfrm>
            <a:prstGeom prst="rect">
              <a:avLst/>
            </a:prstGeom>
          </p:spPr>
        </p:pic>
      </p:grpSp>
      <p:graphicFrame>
        <p:nvGraphicFramePr>
          <p:cNvPr id="17" name="Table 8">
            <a:extLst>
              <a:ext uri="{FF2B5EF4-FFF2-40B4-BE49-F238E27FC236}">
                <a16:creationId xmlns:a16="http://schemas.microsoft.com/office/drawing/2014/main" id="{04BF9C20-9A3B-A847-A71C-F728CB187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63601"/>
              </p:ext>
            </p:extLst>
          </p:nvPr>
        </p:nvGraphicFramePr>
        <p:xfrm>
          <a:off x="1235515" y="1836357"/>
          <a:ext cx="4394896" cy="3030368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197448">
                  <a:extLst>
                    <a:ext uri="{9D8B030D-6E8A-4147-A177-3AD203B41FA5}">
                      <a16:colId xmlns:a16="http://schemas.microsoft.com/office/drawing/2014/main" val="3243324821"/>
                    </a:ext>
                  </a:extLst>
                </a:gridCol>
                <a:gridCol w="2197448">
                  <a:extLst>
                    <a:ext uri="{9D8B030D-6E8A-4147-A177-3AD203B41FA5}">
                      <a16:colId xmlns:a16="http://schemas.microsoft.com/office/drawing/2014/main" val="3404981246"/>
                    </a:ext>
                  </a:extLst>
                </a:gridCol>
              </a:tblGrid>
              <a:tr h="75759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caching servers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456405"/>
                  </a:ext>
                </a:extLst>
              </a:tr>
              <a:tr h="75759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switches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353004"/>
                  </a:ext>
                </a:extLst>
              </a:tr>
              <a:tr h="75759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 err="1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datacentres</a:t>
                      </a:r>
                      <a:endParaRPr lang="en-US" sz="1200" b="0" i="0" spc="-150" dirty="0"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33528"/>
                  </a:ext>
                </a:extLst>
              </a:tr>
              <a:tr h="75759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ISPs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03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440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Peering 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684C9AE-C556-AC43-967D-F304697955CB}"/>
              </a:ext>
            </a:extLst>
          </p:cNvPr>
          <p:cNvSpPr txBox="1">
            <a:spLocks/>
          </p:cNvSpPr>
          <p:nvPr/>
        </p:nvSpPr>
        <p:spPr>
          <a:xfrm>
            <a:off x="2361444" y="1729321"/>
            <a:ext cx="3737075" cy="41897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Public peering:</a:t>
            </a:r>
          </a:p>
          <a:p>
            <a:endParaRPr lang="en-GB" sz="12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LINX LON1 + LON2.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IXManchester</a:t>
            </a: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IXScotland</a:t>
            </a: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 (from Manchester).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LONAP.</a:t>
            </a:r>
          </a:p>
          <a:p>
            <a:pPr marL="0" indent="0">
              <a:buNone/>
            </a:pPr>
            <a:endParaRPr lang="en-GB" sz="14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Private peering:</a:t>
            </a:r>
          </a:p>
          <a:p>
            <a:endParaRPr lang="en-GB" sz="14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Telehouse Docklands West, London.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Digital Realty Sovereign House, London.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Equinix MA1, Manchester.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Equinix LD7, Slough (coming soon).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B47DC-1CD6-C642-8D5F-848EEF534225}"/>
              </a:ext>
            </a:extLst>
          </p:cNvPr>
          <p:cNvGrpSpPr/>
          <p:nvPr/>
        </p:nvGrpSpPr>
        <p:grpSpPr>
          <a:xfrm>
            <a:off x="5675464" y="1729321"/>
            <a:ext cx="2026611" cy="3137404"/>
            <a:chOff x="5858523" y="2234814"/>
            <a:chExt cx="2805082" cy="4342558"/>
          </a:xfrm>
        </p:grpSpPr>
        <p:pic>
          <p:nvPicPr>
            <p:cNvPr id="19" name="Picture 18" descr="A picture containing person, standing&#10;&#10;Description automatically generated">
              <a:extLst>
                <a:ext uri="{FF2B5EF4-FFF2-40B4-BE49-F238E27FC236}">
                  <a16:creationId xmlns:a16="http://schemas.microsoft.com/office/drawing/2014/main" id="{A7B32A75-674B-B94C-A8CB-0096CF6D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8523" y="2234814"/>
              <a:ext cx="2686959" cy="4342558"/>
            </a:xfrm>
            <a:prstGeom prst="rect">
              <a:avLst/>
            </a:prstGeom>
          </p:spPr>
        </p:pic>
        <p:pic>
          <p:nvPicPr>
            <p:cNvPr id="20" name="Picture 19" descr="map-42871.png">
              <a:extLst>
                <a:ext uri="{FF2B5EF4-FFF2-40B4-BE49-F238E27FC236}">
                  <a16:creationId xmlns:a16="http://schemas.microsoft.com/office/drawing/2014/main" id="{A5A2D37A-53CE-D847-87E5-D3EA837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789" y="5124418"/>
              <a:ext cx="912816" cy="757826"/>
            </a:xfrm>
            <a:prstGeom prst="rect">
              <a:avLst/>
            </a:prstGeom>
          </p:spPr>
        </p:pic>
        <p:pic>
          <p:nvPicPr>
            <p:cNvPr id="21" name="Picture 20" descr="map-42871.png">
              <a:extLst>
                <a:ext uri="{FF2B5EF4-FFF2-40B4-BE49-F238E27FC236}">
                  <a16:creationId xmlns:a16="http://schemas.microsoft.com/office/drawing/2014/main" id="{302FE1DF-A19D-C748-B621-D42D7109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926" y="4264622"/>
              <a:ext cx="912816" cy="757826"/>
            </a:xfrm>
            <a:prstGeom prst="rect">
              <a:avLst/>
            </a:prstGeom>
          </p:spPr>
        </p:pic>
        <p:pic>
          <p:nvPicPr>
            <p:cNvPr id="22" name="Picture 21" descr="map-42871.png">
              <a:extLst>
                <a:ext uri="{FF2B5EF4-FFF2-40B4-BE49-F238E27FC236}">
                  <a16:creationId xmlns:a16="http://schemas.microsoft.com/office/drawing/2014/main" id="{03599931-6FFC-6D4F-87C8-A0A75A23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117" y="3191240"/>
              <a:ext cx="912816" cy="75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991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monthly traffic peak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2994C3-34CA-BB45-A8D1-F6B7B7B6AE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119709"/>
              </p:ext>
            </p:extLst>
          </p:nvPr>
        </p:nvGraphicFramePr>
        <p:xfrm>
          <a:off x="52899" y="1787210"/>
          <a:ext cx="8643763" cy="314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6080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monthly traffic peak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2994C3-34CA-BB45-A8D1-F6B7B7B6AEF3}"/>
              </a:ext>
            </a:extLst>
          </p:cNvPr>
          <p:cNvGraphicFramePr>
            <a:graphicFrameLocks/>
          </p:cNvGraphicFramePr>
          <p:nvPr/>
        </p:nvGraphicFramePr>
        <p:xfrm>
          <a:off x="52899" y="1787210"/>
          <a:ext cx="8643763" cy="314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601C8F1-1514-C645-9E85-CF021AC52F21}"/>
              </a:ext>
            </a:extLst>
          </p:cNvPr>
          <p:cNvSpPr/>
          <p:nvPr/>
        </p:nvSpPr>
        <p:spPr>
          <a:xfrm>
            <a:off x="205785" y="1646127"/>
            <a:ext cx="8643762" cy="3356624"/>
          </a:xfrm>
          <a:prstGeom prst="rect">
            <a:avLst/>
          </a:prstGeom>
          <a:solidFill>
            <a:srgbClr val="F1F1F1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E68FA7F-894F-D848-AB5C-C5E2DDD6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1787210"/>
            <a:ext cx="3631736" cy="2004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ADB946-A507-104C-8075-3A4163D67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33" y="2343425"/>
            <a:ext cx="3631736" cy="2004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8744E3-62DB-6E43-A2F5-D4974FD24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741" y="2789490"/>
            <a:ext cx="3631736" cy="2004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94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monthly traffic peak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2994C3-34CA-BB45-A8D1-F6B7B7B6AEF3}"/>
              </a:ext>
            </a:extLst>
          </p:cNvPr>
          <p:cNvGraphicFramePr>
            <a:graphicFrameLocks/>
          </p:cNvGraphicFramePr>
          <p:nvPr/>
        </p:nvGraphicFramePr>
        <p:xfrm>
          <a:off x="52899" y="1787210"/>
          <a:ext cx="8643763" cy="314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601C8F1-1514-C645-9E85-CF021AC52F21}"/>
              </a:ext>
            </a:extLst>
          </p:cNvPr>
          <p:cNvSpPr/>
          <p:nvPr/>
        </p:nvSpPr>
        <p:spPr>
          <a:xfrm>
            <a:off x="205785" y="1646127"/>
            <a:ext cx="8643762" cy="3356624"/>
          </a:xfrm>
          <a:prstGeom prst="rect">
            <a:avLst/>
          </a:prstGeom>
          <a:solidFill>
            <a:srgbClr val="F1F1F1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10A2027-D140-8248-B24A-F9EDBC0B7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988094"/>
              </p:ext>
            </p:extLst>
          </p:nvPr>
        </p:nvGraphicFramePr>
        <p:xfrm>
          <a:off x="808601" y="1719196"/>
          <a:ext cx="6903463" cy="321321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993234">
                  <a:extLst>
                    <a:ext uri="{9D8B030D-6E8A-4147-A177-3AD203B41FA5}">
                      <a16:colId xmlns:a16="http://schemas.microsoft.com/office/drawing/2014/main" val="3243324821"/>
                    </a:ext>
                  </a:extLst>
                </a:gridCol>
                <a:gridCol w="2910229">
                  <a:extLst>
                    <a:ext uri="{9D8B030D-6E8A-4147-A177-3AD203B41FA5}">
                      <a16:colId xmlns:a16="http://schemas.microsoft.com/office/drawing/2014/main" val="3404981246"/>
                    </a:ext>
                  </a:extLst>
                </a:gridCol>
              </a:tblGrid>
              <a:tr h="64264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249,000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concurrent streams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353004"/>
                  </a:ext>
                </a:extLst>
              </a:tr>
              <a:tr h="64264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708,000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spc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TCP connections (ESTABLISHED)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33528"/>
                  </a:ext>
                </a:extLst>
              </a:tr>
              <a:tr h="64264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96.7 %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offload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03321"/>
                  </a:ext>
                </a:extLst>
              </a:tr>
              <a:tr h="64264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26 kW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server power draw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299799"/>
                  </a:ext>
                </a:extLst>
              </a:tr>
              <a:tr h="642642">
                <a:tc>
                  <a:txBody>
                    <a:bodyPr/>
                    <a:lstStyle/>
                    <a:p>
                      <a:pPr algn="r"/>
                      <a:r>
                        <a:rPr lang="en-US" sz="3600" b="0" i="0" spc="-150" dirty="0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0.048 </a:t>
                      </a:r>
                      <a:r>
                        <a:rPr lang="en-US" sz="3600" b="0" i="0" spc="-150" dirty="0" err="1">
                          <a:latin typeface="BBC Reith Sans Medium" panose="020B0603020204020204" pitchFamily="34" charset="0"/>
                          <a:ea typeface="BBC Reith Sans Medium" panose="020B0603020204020204" pitchFamily="34" charset="0"/>
                          <a:cs typeface="BBC Reith Sans Medium" panose="020B0603020204020204" pitchFamily="34" charset="0"/>
                        </a:rPr>
                        <a:t>Wh</a:t>
                      </a:r>
                      <a:endParaRPr lang="en-US" sz="3600" b="0" i="0" spc="-150" dirty="0">
                        <a:latin typeface="BBC Reith Sans Medium" panose="020B0603020204020204" pitchFamily="34" charset="0"/>
                        <a:ea typeface="BBC Reith Sans Medium" panose="020B0603020204020204" pitchFamily="34" charset="0"/>
                        <a:cs typeface="BBC Reith Sans Medium" panose="020B0603020204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per episode (27m 15s)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857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093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BIDI offload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0E08883-6C82-DE4F-9DD3-CCABD511E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30455"/>
              </p:ext>
            </p:extLst>
          </p:nvPr>
        </p:nvGraphicFramePr>
        <p:xfrm>
          <a:off x="393254" y="1735436"/>
          <a:ext cx="8303408" cy="319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177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75337-686C-6C4F-8277-E563A5083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76209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Vod</a:t>
            </a:r>
            <a:r>
              <a:rPr lang="en-US" dirty="0"/>
              <a:t> 24 hour working set size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1F33DC-E949-1B4F-A51B-90F2F1A5CD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776243"/>
              </p:ext>
            </p:extLst>
          </p:nvPr>
        </p:nvGraphicFramePr>
        <p:xfrm>
          <a:off x="172847" y="1723591"/>
          <a:ext cx="8523815" cy="318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314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015D08-EAD3-0249-AC12-9E3FF71B3AB3}"/>
              </a:ext>
            </a:extLst>
          </p:cNvPr>
          <p:cNvSpPr txBox="1">
            <a:spLocks/>
          </p:cNvSpPr>
          <p:nvPr/>
        </p:nvSpPr>
        <p:spPr>
          <a:xfrm>
            <a:off x="2316620" y="2253708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DD9DC1B-D89A-1C40-A60E-13CC754F8DB4}"/>
              </a:ext>
            </a:extLst>
          </p:cNvPr>
          <p:cNvSpPr txBox="1">
            <a:spLocks/>
          </p:cNvSpPr>
          <p:nvPr/>
        </p:nvSpPr>
        <p:spPr>
          <a:xfrm>
            <a:off x="4529850" y="2253708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A9881B2-B991-F745-8F61-3A1F13E7D685}"/>
              </a:ext>
            </a:extLst>
          </p:cNvPr>
          <p:cNvSpPr txBox="1">
            <a:spLocks/>
          </p:cNvSpPr>
          <p:nvPr/>
        </p:nvSpPr>
        <p:spPr>
          <a:xfrm>
            <a:off x="6743080" y="2253707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FB2DE218-D615-F74F-B4E2-947759A18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56109"/>
              </p:ext>
            </p:extLst>
          </p:nvPr>
        </p:nvGraphicFramePr>
        <p:xfrm>
          <a:off x="517525" y="1549190"/>
          <a:ext cx="8361980" cy="3370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908">
                  <a:extLst>
                    <a:ext uri="{9D8B030D-6E8A-4147-A177-3AD203B41FA5}">
                      <a16:colId xmlns:a16="http://schemas.microsoft.com/office/drawing/2014/main" val="1414914694"/>
                    </a:ext>
                  </a:extLst>
                </a:gridCol>
                <a:gridCol w="2274341">
                  <a:extLst>
                    <a:ext uri="{9D8B030D-6E8A-4147-A177-3AD203B41FA5}">
                      <a16:colId xmlns:a16="http://schemas.microsoft.com/office/drawing/2014/main" val="4060079555"/>
                    </a:ext>
                  </a:extLst>
                </a:gridCol>
                <a:gridCol w="2134907">
                  <a:extLst>
                    <a:ext uri="{9D8B030D-6E8A-4147-A177-3AD203B41FA5}">
                      <a16:colId xmlns:a16="http://schemas.microsoft.com/office/drawing/2014/main" val="1963555904"/>
                    </a:ext>
                  </a:extLst>
                </a:gridCol>
                <a:gridCol w="1867824">
                  <a:extLst>
                    <a:ext uri="{9D8B030D-6E8A-4147-A177-3AD203B41FA5}">
                      <a16:colId xmlns:a16="http://schemas.microsoft.com/office/drawing/2014/main" val="1275203635"/>
                    </a:ext>
                  </a:extLst>
                </a:gridCol>
              </a:tblGrid>
              <a:tr h="818152">
                <a:tc>
                  <a:txBody>
                    <a:bodyPr/>
                    <a:lstStyle/>
                    <a:p>
                      <a:endParaRPr lang="en-US" sz="1600" b="0" i="0" dirty="0"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4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20</a:t>
                      </a:r>
                      <a:r>
                        <a:rPr kumimoji="0" lang="en-US" sz="40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&gt;70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819213"/>
                  </a:ext>
                </a:extLst>
              </a:tr>
              <a:tr h="616142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Processor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20 cores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Dual socket</a:t>
                      </a:r>
                    </a:p>
                    <a:p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2.20 GHz / 190 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36 cores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Dual socket</a:t>
                      </a:r>
                    </a:p>
                    <a:p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2.30 GHz / 280 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36 cores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Dual socket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2.60 GHz / 300 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09103"/>
                  </a:ext>
                </a:extLst>
              </a:tr>
              <a:tr h="660001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RAM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128 GiB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256 GiB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384 GiB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554680"/>
                  </a:ext>
                </a:extLst>
              </a:tr>
              <a:tr h="660001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Storage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1.3 TB SATA</a:t>
                      </a:r>
                    </a:p>
                    <a:p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6 x 480 GB SSDs</a:t>
                      </a:r>
                    </a:p>
                    <a:p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 x HW RAID 1+0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19.2 TB SATA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10 x 1.92 TB SSDs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10 x HW RAID 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80 TB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NVMe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10 x 8 TB SSDs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JBOD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784722"/>
                  </a:ext>
                </a:extLst>
              </a:tr>
              <a:tr h="616142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Network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20 Gbps</a:t>
                      </a:r>
                    </a:p>
                    <a:p>
                      <a:r>
                        <a:rPr lang="en-US" sz="9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 x 10 G NICs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40 Gbps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2 x dual 10 G NICs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100 Gbps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1 x 100 G NIC</a:t>
                      </a:r>
                      <a:endParaRPr lang="en-US" sz="900" b="0" i="0" dirty="0"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033486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Cache hardware evolution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D4BE93-BC50-2A44-A846-456D931F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05" y="1732933"/>
            <a:ext cx="1041749" cy="4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29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SSD performance – learning the hard way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30D42-DD92-6241-B655-518124473FC3}"/>
              </a:ext>
            </a:extLst>
          </p:cNvPr>
          <p:cNvGrpSpPr/>
          <p:nvPr/>
        </p:nvGrpSpPr>
        <p:grpSpPr>
          <a:xfrm>
            <a:off x="5485800" y="1629218"/>
            <a:ext cx="1519561" cy="2951703"/>
            <a:chOff x="6262559" y="2766763"/>
            <a:chExt cx="1609080" cy="302492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930BBB-A8B6-F64B-AF9F-57ECA8E56FBE}"/>
                </a:ext>
              </a:extLst>
            </p:cNvPr>
            <p:cNvSpPr/>
            <p:nvPr/>
          </p:nvSpPr>
          <p:spPr>
            <a:xfrm rot="2628422">
              <a:off x="6466104" y="4309842"/>
              <a:ext cx="1036948" cy="1481848"/>
            </a:xfrm>
            <a:prstGeom prst="roundRect">
              <a:avLst>
                <a:gd name="adj" fmla="val 9394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000" dirty="0">
                  <a:latin typeface="BBC Reith Sans" panose="020B0603020204020204" pitchFamily="34" charset="0"/>
                  <a:ea typeface="BBC Reith Sans" panose="020B0603020204020204" pitchFamily="34" charset="0"/>
                  <a:cs typeface="BBC Reith Sans" panose="020B0603020204020204" pitchFamily="34" charset="0"/>
                </a:rPr>
                <a:t>SSD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6584873-868E-1C4C-887F-7DFE308EAD94}"/>
                </a:ext>
              </a:extLst>
            </p:cNvPr>
            <p:cNvSpPr/>
            <p:nvPr/>
          </p:nvSpPr>
          <p:spPr>
            <a:xfrm rot="2628422">
              <a:off x="6262559" y="5566457"/>
              <a:ext cx="589407" cy="82489"/>
            </a:xfrm>
            <a:prstGeom prst="roundRect">
              <a:avLst>
                <a:gd name="adj" fmla="val 1038"/>
              </a:avLst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A picture containing fire, fireplace, light&#10;&#10;Description automatically generated">
              <a:extLst>
                <a:ext uri="{FF2B5EF4-FFF2-40B4-BE49-F238E27FC236}">
                  <a16:creationId xmlns:a16="http://schemas.microsoft.com/office/drawing/2014/main" id="{D701A025-589F-9948-A5F0-4D5FD2C7A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1282" y="2766763"/>
              <a:ext cx="1280357" cy="2392416"/>
            </a:xfrm>
            <a:prstGeom prst="rect">
              <a:avLst/>
            </a:prstGeom>
          </p:spPr>
        </p:pic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63F0087-E588-084B-9867-4C26933741A5}"/>
              </a:ext>
            </a:extLst>
          </p:cNvPr>
          <p:cNvSpPr txBox="1">
            <a:spLocks/>
          </p:cNvSpPr>
          <p:nvPr/>
        </p:nvSpPr>
        <p:spPr>
          <a:xfrm>
            <a:off x="1973909" y="1851074"/>
            <a:ext cx="3320284" cy="34511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Magic controller compression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Pesky RAID controllers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Performance cliff edges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Fast burnout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Write-back caching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High latencies / TRIM.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Disappearing acts.</a:t>
            </a:r>
            <a:endParaRPr lang="en-US" sz="9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0" indent="0">
              <a:buNone/>
            </a:pPr>
            <a:endParaRPr lang="en-US" sz="9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0" indent="0">
              <a:buNone/>
            </a:pPr>
            <a:r>
              <a:rPr lang="en-US" sz="9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Testing disks: Lessons from our odyssey selecting replacement SSDs:</a:t>
            </a:r>
            <a:endParaRPr lang="en-US" sz="9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900" u="sng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https://www.bbc.co.uk/blogs/internet/entries/ce3eff16-228f-49a0-8d4e-d1a013e4895f</a:t>
            </a:r>
            <a:endParaRPr lang="en-US" sz="900" u="sng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7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Cache Software evolution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BIDI growth so far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B0E1E9-DB68-CB43-A473-64F3C54661AF}"/>
              </a:ext>
            </a:extLst>
          </p:cNvPr>
          <p:cNvSpPr txBox="1">
            <a:spLocks/>
          </p:cNvSpPr>
          <p:nvPr/>
        </p:nvSpPr>
        <p:spPr>
          <a:xfrm>
            <a:off x="2316620" y="2253708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EA4277-61D9-E045-A55A-BCA5418817C7}"/>
              </a:ext>
            </a:extLst>
          </p:cNvPr>
          <p:cNvSpPr txBox="1">
            <a:spLocks/>
          </p:cNvSpPr>
          <p:nvPr/>
        </p:nvSpPr>
        <p:spPr>
          <a:xfrm>
            <a:off x="4529850" y="2253708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2AA535C-F420-A543-9842-009DFBC1FA26}"/>
              </a:ext>
            </a:extLst>
          </p:cNvPr>
          <p:cNvSpPr txBox="1">
            <a:spLocks/>
          </p:cNvSpPr>
          <p:nvPr/>
        </p:nvSpPr>
        <p:spPr>
          <a:xfrm>
            <a:off x="6743080" y="2253707"/>
            <a:ext cx="1786844" cy="266591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lIns="180000" tIns="180000" rIns="180000" bIns="18000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D4FF404B-CB20-8949-B6E6-B6B928262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766364"/>
              </p:ext>
            </p:extLst>
          </p:nvPr>
        </p:nvGraphicFramePr>
        <p:xfrm>
          <a:off x="517525" y="1549189"/>
          <a:ext cx="8361980" cy="3202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908">
                  <a:extLst>
                    <a:ext uri="{9D8B030D-6E8A-4147-A177-3AD203B41FA5}">
                      <a16:colId xmlns:a16="http://schemas.microsoft.com/office/drawing/2014/main" val="1414914694"/>
                    </a:ext>
                  </a:extLst>
                </a:gridCol>
                <a:gridCol w="2274341">
                  <a:extLst>
                    <a:ext uri="{9D8B030D-6E8A-4147-A177-3AD203B41FA5}">
                      <a16:colId xmlns:a16="http://schemas.microsoft.com/office/drawing/2014/main" val="4060079555"/>
                    </a:ext>
                  </a:extLst>
                </a:gridCol>
                <a:gridCol w="2134907">
                  <a:extLst>
                    <a:ext uri="{9D8B030D-6E8A-4147-A177-3AD203B41FA5}">
                      <a16:colId xmlns:a16="http://schemas.microsoft.com/office/drawing/2014/main" val="1963555904"/>
                    </a:ext>
                  </a:extLst>
                </a:gridCol>
                <a:gridCol w="1867824">
                  <a:extLst>
                    <a:ext uri="{9D8B030D-6E8A-4147-A177-3AD203B41FA5}">
                      <a16:colId xmlns:a16="http://schemas.microsoft.com/office/drawing/2014/main" val="1275203635"/>
                    </a:ext>
                  </a:extLst>
                </a:gridCol>
              </a:tblGrid>
              <a:tr h="869059">
                <a:tc>
                  <a:txBody>
                    <a:bodyPr/>
                    <a:lstStyle/>
                    <a:p>
                      <a:endParaRPr lang="en-US" sz="1600" b="0" i="0" dirty="0"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4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20</a:t>
                      </a:r>
                      <a:r>
                        <a:rPr kumimoji="0" lang="en-US" sz="40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&gt;70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819213"/>
                  </a:ext>
                </a:extLst>
              </a:tr>
              <a:tr h="832201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Web server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Varnish</a:t>
                      </a:r>
                      <a:endParaRPr lang="en-US" sz="9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httpd </a:t>
                      </a:r>
                      <a:r>
                        <a:rPr lang="en-US" sz="9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(front)</a:t>
                      </a:r>
                    </a:p>
                    <a:p>
                      <a:r>
                        <a:rPr lang="en-US" sz="1600" b="0" i="0" dirty="0" err="1">
                          <a:solidFill>
                            <a:schemeClr val="tx1"/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nginx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  <a:p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httpd </a:t>
                      </a:r>
                      <a:r>
                        <a:rPr lang="en-US" sz="9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(back)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OpenResty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(</a:t>
                      </a:r>
                      <a:r>
                        <a:rPr kumimoji="0" 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nginx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 + </a:t>
                      </a:r>
                      <a:r>
                        <a:rPr kumimoji="0" 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LuaJIT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09103"/>
                  </a:ext>
                </a:extLst>
              </a:tr>
              <a:tr h="750839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BGP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ExaBGP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ExaBGP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BIRD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554680"/>
                  </a:ext>
                </a:extLst>
              </a:tr>
              <a:tr h="750839"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BBC Reith Sans" panose="020B0603020204020204" pitchFamily="34" charset="0"/>
                          <a:ea typeface="BBC Reith Sans" panose="020B0603020204020204" pitchFamily="34" charset="0"/>
                          <a:cs typeface="BBC Reith Sans" panose="020B0603020204020204" pitchFamily="34" charset="0"/>
                        </a:rPr>
                        <a:t>Services</a:t>
                      </a:r>
                    </a:p>
                  </a:txBody>
                  <a:tcPr marL="0" marR="6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Java</a:t>
                      </a:r>
                      <a:endParaRPr lang="en-US" sz="9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Node.js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BC Reith Sans Light" panose="020B0403020204020204" pitchFamily="34" charset="0"/>
                          <a:ea typeface="BBC Reith Sans Light" panose="020B0403020204020204" pitchFamily="34" charset="0"/>
                          <a:cs typeface="BBC Reith Sans Light" panose="020B0403020204020204" pitchFamily="34" charset="0"/>
                        </a:rPr>
                        <a:t>Python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BBC Reith Sans Light" panose="020B0403020204020204" pitchFamily="34" charset="0"/>
                        <a:ea typeface="BBC Reith Sans Light" panose="020B0403020204020204" pitchFamily="34" charset="0"/>
                        <a:cs typeface="BBC Reith Sans Light" panose="020B04030202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784722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EE99951-89D9-554C-A2F9-8C17BA13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05" y="1732933"/>
            <a:ext cx="1041749" cy="4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6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75337-686C-6C4F-8277-E563A5083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543480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SmartShard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32CF88-C03B-9741-AC3C-74FF7186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5" y="3050808"/>
            <a:ext cx="466960" cy="195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DEF87-CF8A-824A-95CF-9BCC58570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16" y="3857380"/>
            <a:ext cx="688035" cy="694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AB74D-3987-B04B-BA61-2C6DD5176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914" y="3857380"/>
            <a:ext cx="688035" cy="694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5B4273-534D-0847-A2A7-DEFA31713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931" y="3857380"/>
            <a:ext cx="688035" cy="694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88B24-C259-974B-BA8E-5D985706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83" y="3050809"/>
            <a:ext cx="466960" cy="195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2E03C3-A664-8C4A-B696-AF5E114D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81" y="3050809"/>
            <a:ext cx="466960" cy="1956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FFAB15-024A-A446-B7ED-3AEF75ED2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379" y="3050807"/>
            <a:ext cx="466960" cy="19567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645131-3DC1-4046-8739-D3139C8002E6}"/>
              </a:ext>
            </a:extLst>
          </p:cNvPr>
          <p:cNvCxnSpPr>
            <a:cxnSpLocks/>
          </p:cNvCxnSpPr>
          <p:nvPr/>
        </p:nvCxnSpPr>
        <p:spPr>
          <a:xfrm>
            <a:off x="806730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C55B35-3685-8C47-AC43-36DF30090547}"/>
              </a:ext>
            </a:extLst>
          </p:cNvPr>
          <p:cNvCxnSpPr>
            <a:cxnSpLocks/>
          </p:cNvCxnSpPr>
          <p:nvPr/>
        </p:nvCxnSpPr>
        <p:spPr>
          <a:xfrm>
            <a:off x="922582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E20220-A4AA-2042-A6CB-C3850DDA2481}"/>
              </a:ext>
            </a:extLst>
          </p:cNvPr>
          <p:cNvCxnSpPr>
            <a:cxnSpLocks/>
          </p:cNvCxnSpPr>
          <p:nvPr/>
        </p:nvCxnSpPr>
        <p:spPr>
          <a:xfrm>
            <a:off x="1038435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6BAC43-665D-C64E-B990-93C132E0846D}"/>
              </a:ext>
            </a:extLst>
          </p:cNvPr>
          <p:cNvCxnSpPr>
            <a:cxnSpLocks/>
          </p:cNvCxnSpPr>
          <p:nvPr/>
        </p:nvCxnSpPr>
        <p:spPr>
          <a:xfrm>
            <a:off x="1537353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6798C5-83C0-DB45-8056-23DBF7A5EC87}"/>
              </a:ext>
            </a:extLst>
          </p:cNvPr>
          <p:cNvCxnSpPr>
            <a:cxnSpLocks/>
          </p:cNvCxnSpPr>
          <p:nvPr/>
        </p:nvCxnSpPr>
        <p:spPr>
          <a:xfrm>
            <a:off x="1653205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9A1CCE-EC4D-C840-9DD1-EF8BF01B5BAD}"/>
              </a:ext>
            </a:extLst>
          </p:cNvPr>
          <p:cNvCxnSpPr>
            <a:cxnSpLocks/>
          </p:cNvCxnSpPr>
          <p:nvPr/>
        </p:nvCxnSpPr>
        <p:spPr>
          <a:xfrm>
            <a:off x="1769058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EC6C1F-F04F-E740-BC68-5A10AF40BA3C}"/>
              </a:ext>
            </a:extLst>
          </p:cNvPr>
          <p:cNvCxnSpPr>
            <a:cxnSpLocks/>
          </p:cNvCxnSpPr>
          <p:nvPr/>
        </p:nvCxnSpPr>
        <p:spPr>
          <a:xfrm>
            <a:off x="2274700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6B5161-39DB-1D4B-BD5D-20709939CC40}"/>
              </a:ext>
            </a:extLst>
          </p:cNvPr>
          <p:cNvCxnSpPr>
            <a:cxnSpLocks/>
          </p:cNvCxnSpPr>
          <p:nvPr/>
        </p:nvCxnSpPr>
        <p:spPr>
          <a:xfrm>
            <a:off x="2390552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F8C06B-77D2-1441-9A39-7BF5EC49244F}"/>
              </a:ext>
            </a:extLst>
          </p:cNvPr>
          <p:cNvCxnSpPr>
            <a:cxnSpLocks/>
          </p:cNvCxnSpPr>
          <p:nvPr/>
        </p:nvCxnSpPr>
        <p:spPr>
          <a:xfrm>
            <a:off x="2506405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E19F8FE-EE65-5447-B825-09C2FEEF562E}"/>
              </a:ext>
            </a:extLst>
          </p:cNvPr>
          <p:cNvCxnSpPr>
            <a:cxnSpLocks/>
          </p:cNvCxnSpPr>
          <p:nvPr/>
        </p:nvCxnSpPr>
        <p:spPr>
          <a:xfrm>
            <a:off x="2991877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1A7A19-6857-5E4E-AB64-2C911B033324}"/>
              </a:ext>
            </a:extLst>
          </p:cNvPr>
          <p:cNvCxnSpPr>
            <a:cxnSpLocks/>
          </p:cNvCxnSpPr>
          <p:nvPr/>
        </p:nvCxnSpPr>
        <p:spPr>
          <a:xfrm>
            <a:off x="3107729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1D38F4-E16F-334E-A380-C1AC107E28F4}"/>
              </a:ext>
            </a:extLst>
          </p:cNvPr>
          <p:cNvCxnSpPr>
            <a:cxnSpLocks/>
          </p:cNvCxnSpPr>
          <p:nvPr/>
        </p:nvCxnSpPr>
        <p:spPr>
          <a:xfrm>
            <a:off x="3223582" y="2685563"/>
            <a:ext cx="0" cy="365244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427F65F-8904-594A-B8FA-7764FA38FC62}"/>
              </a:ext>
            </a:extLst>
          </p:cNvPr>
          <p:cNvCxnSpPr>
            <a:cxnSpLocks/>
          </p:cNvCxnSpPr>
          <p:nvPr/>
        </p:nvCxnSpPr>
        <p:spPr>
          <a:xfrm>
            <a:off x="1278681" y="2685563"/>
            <a:ext cx="0" cy="1171817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E8A32C-7E10-4244-A636-0A2E820A227E}"/>
              </a:ext>
            </a:extLst>
          </p:cNvPr>
          <p:cNvCxnSpPr>
            <a:cxnSpLocks/>
          </p:cNvCxnSpPr>
          <p:nvPr/>
        </p:nvCxnSpPr>
        <p:spPr>
          <a:xfrm>
            <a:off x="2015565" y="2685562"/>
            <a:ext cx="0" cy="1171817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98A969-0202-5C4E-8F5A-89F7FF1397D9}"/>
              </a:ext>
            </a:extLst>
          </p:cNvPr>
          <p:cNvCxnSpPr>
            <a:cxnSpLocks/>
          </p:cNvCxnSpPr>
          <p:nvPr/>
        </p:nvCxnSpPr>
        <p:spPr>
          <a:xfrm>
            <a:off x="2733120" y="2685561"/>
            <a:ext cx="0" cy="1171817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F2C200D-87A3-1841-822F-79804B94545E}"/>
              </a:ext>
            </a:extLst>
          </p:cNvPr>
          <p:cNvSpPr txBox="1">
            <a:spLocks/>
          </p:cNvSpPr>
          <p:nvPr/>
        </p:nvSpPr>
        <p:spPr>
          <a:xfrm>
            <a:off x="459161" y="1775821"/>
            <a:ext cx="3570995" cy="60115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Popular programmes/streams</a:t>
            </a:r>
          </a:p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Served by all batteries, prioritising the edge.</a:t>
            </a:r>
          </a:p>
        </p:txBody>
      </p:sp>
      <p:sp>
        <p:nvSpPr>
          <p:cNvPr id="37" name="Manual Operation 36">
            <a:extLst>
              <a:ext uri="{FF2B5EF4-FFF2-40B4-BE49-F238E27FC236}">
                <a16:creationId xmlns:a16="http://schemas.microsoft.com/office/drawing/2014/main" id="{DBC90622-32EE-E94F-87B5-5B5E7D4C9158}"/>
              </a:ext>
            </a:extLst>
          </p:cNvPr>
          <p:cNvSpPr/>
          <p:nvPr/>
        </p:nvSpPr>
        <p:spPr>
          <a:xfrm>
            <a:off x="3514422" y="2759517"/>
            <a:ext cx="239130" cy="1988976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C50B36A-63E4-8C4D-96F9-E85AEB95A3FA}"/>
              </a:ext>
            </a:extLst>
          </p:cNvPr>
          <p:cNvSpPr txBox="1">
            <a:spLocks/>
          </p:cNvSpPr>
          <p:nvPr/>
        </p:nvSpPr>
        <p:spPr>
          <a:xfrm>
            <a:off x="4767842" y="1775821"/>
            <a:ext cx="4031667" cy="60115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Unpopular programmes/streams</a:t>
            </a:r>
          </a:p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Served by reduced number of core batteries.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2EC711-B1AE-CC47-BD23-BA1CE3731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77" y="3050806"/>
            <a:ext cx="323757" cy="1956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55B542-CD66-ED47-A661-2D27CEB80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274" y="3857378"/>
            <a:ext cx="519963" cy="6945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8DA6DC-D02D-1F45-B3EB-B482D387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972" y="3857378"/>
            <a:ext cx="519963" cy="6945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9E51B8-2C26-CB49-8669-BCA036E3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989" y="3857378"/>
            <a:ext cx="519963" cy="6945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3F86EC-E664-C443-93F2-2EAE00E3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75" y="3050807"/>
            <a:ext cx="323757" cy="1956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5A6417-5A2D-BD4B-94E1-3377BDB2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873" y="3050807"/>
            <a:ext cx="323757" cy="1956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994781-13D4-2F4C-8B69-8ACC39DB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1" y="3050805"/>
            <a:ext cx="323757" cy="19567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0E17E36-7274-8D44-8FD9-75770A7C64A7}"/>
              </a:ext>
            </a:extLst>
          </p:cNvPr>
          <p:cNvCxnSpPr>
            <a:cxnSpLocks/>
          </p:cNvCxnSpPr>
          <p:nvPr/>
        </p:nvCxnSpPr>
        <p:spPr>
          <a:xfrm>
            <a:off x="5911126" y="2685559"/>
            <a:ext cx="0" cy="1171817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5A06DEF-F586-8E46-ADAA-2021E5F567E3}"/>
              </a:ext>
            </a:extLst>
          </p:cNvPr>
          <p:cNvCxnSpPr>
            <a:cxnSpLocks/>
          </p:cNvCxnSpPr>
          <p:nvPr/>
        </p:nvCxnSpPr>
        <p:spPr>
          <a:xfrm>
            <a:off x="6004896" y="2685559"/>
            <a:ext cx="0" cy="1171817"/>
          </a:xfrm>
          <a:prstGeom prst="straightConnector1">
            <a:avLst/>
          </a:prstGeom>
          <a:ln w="12700" cmpd="sng">
            <a:solidFill>
              <a:srgbClr val="FF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D2ABAAC-D357-F444-A316-C1D06363BA53}"/>
              </a:ext>
            </a:extLst>
          </p:cNvPr>
          <p:cNvSpPr txBox="1">
            <a:spLocks/>
          </p:cNvSpPr>
          <p:nvPr/>
        </p:nvSpPr>
        <p:spPr>
          <a:xfrm>
            <a:off x="6133016" y="3395029"/>
            <a:ext cx="2275887" cy="11121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Weighted rendezvous hashing distributes long tail.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F5710D42-0F26-614E-92AF-7CA1F0F21BD7}"/>
              </a:ext>
            </a:extLst>
          </p:cNvPr>
          <p:cNvSpPr txBox="1">
            <a:spLocks/>
          </p:cNvSpPr>
          <p:nvPr/>
        </p:nvSpPr>
        <p:spPr>
          <a:xfrm>
            <a:off x="5624526" y="4595924"/>
            <a:ext cx="587451" cy="28098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80 TB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B50250E-2134-5E46-9602-3040E5FE0E88}"/>
              </a:ext>
            </a:extLst>
          </p:cNvPr>
          <p:cNvSpPr txBox="1">
            <a:spLocks/>
          </p:cNvSpPr>
          <p:nvPr/>
        </p:nvSpPr>
        <p:spPr>
          <a:xfrm>
            <a:off x="6343354" y="4595924"/>
            <a:ext cx="587451" cy="28098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20 TB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B051C3B-AC0F-2C43-933F-F88D68FE0CEA}"/>
              </a:ext>
            </a:extLst>
          </p:cNvPr>
          <p:cNvSpPr txBox="1">
            <a:spLocks/>
          </p:cNvSpPr>
          <p:nvPr/>
        </p:nvSpPr>
        <p:spPr>
          <a:xfrm>
            <a:off x="7062182" y="4595924"/>
            <a:ext cx="587451" cy="28098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20 TB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97AA3-9BC4-6846-A3E4-12885B1C4E7B}"/>
              </a:ext>
            </a:extLst>
          </p:cNvPr>
          <p:cNvCxnSpPr>
            <a:cxnSpLocks/>
          </p:cNvCxnSpPr>
          <p:nvPr/>
        </p:nvCxnSpPr>
        <p:spPr>
          <a:xfrm>
            <a:off x="4554519" y="1654989"/>
            <a:ext cx="0" cy="3151279"/>
          </a:xfrm>
          <a:prstGeom prst="line">
            <a:avLst/>
          </a:prstGeom>
          <a:ln w="254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9B77784-C49A-E743-803D-AF268EE4F255}"/>
              </a:ext>
            </a:extLst>
          </p:cNvPr>
          <p:cNvSpPr txBox="1">
            <a:spLocks/>
          </p:cNvSpPr>
          <p:nvPr/>
        </p:nvSpPr>
        <p:spPr>
          <a:xfrm rot="5400000">
            <a:off x="2785056" y="3683070"/>
            <a:ext cx="2021109" cy="3665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Utilisation based spill-over</a:t>
            </a:r>
          </a:p>
        </p:txBody>
      </p:sp>
    </p:spTree>
    <p:extLst>
      <p:ext uri="{BB962C8B-B14F-4D97-AF65-F5344CB8AC3E}">
        <p14:creationId xmlns:p14="http://schemas.microsoft.com/office/powerpoint/2010/main" val="1530888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E743D2-6708-D643-B5BA-461388D7D1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600" dirty="0"/>
              <a:t>IPv6</a:t>
            </a: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Still to do:</a:t>
            </a:r>
          </a:p>
          <a:p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IPv6 route ingest.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Dual stack addressing.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Actually doing it.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IPv6 and ISP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964FB-CDFB-DC4C-B457-A9E837B1D9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600" dirty="0"/>
              <a:t>ISP portal</a:t>
            </a: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Web portal making BIDI information available for embedded ISPs:</a:t>
            </a:r>
          </a:p>
          <a:p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Monitoring.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Emergency + scheduled traffic drains.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Route inspector.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7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streams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D85BCD-7A6A-424C-A70D-9F49849F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9" y="3561455"/>
            <a:ext cx="8170862" cy="12885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3E6187-383D-A744-85C8-61C4C79E8C35}"/>
              </a:ext>
            </a:extLst>
          </p:cNvPr>
          <p:cNvSpPr txBox="1">
            <a:spLocks/>
          </p:cNvSpPr>
          <p:nvPr/>
        </p:nvSpPr>
        <p:spPr>
          <a:xfrm>
            <a:off x="2743200" y="1928834"/>
            <a:ext cx="5702709" cy="1841689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Onboard linear streams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Next largest content set.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IP distribution expected to increase.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Less predictable traffic patterns and a high peak/mean ratio.</a:t>
            </a:r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269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MBIDI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47F2F-07EA-AD44-9B80-4031AFABB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brushSize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336" y="2736199"/>
            <a:ext cx="2598878" cy="1485639"/>
          </a:xfrm>
          <a:prstGeom prst="rect">
            <a:avLst/>
          </a:prstGeom>
          <a:noFill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9E74F8-1055-ED43-919D-7C8C208B1E40}"/>
              </a:ext>
            </a:extLst>
          </p:cNvPr>
          <p:cNvCxnSpPr>
            <a:cxnSpLocks/>
          </p:cNvCxnSpPr>
          <p:nvPr/>
        </p:nvCxnSpPr>
        <p:spPr>
          <a:xfrm flipV="1">
            <a:off x="7808480" y="3749295"/>
            <a:ext cx="359343" cy="793633"/>
          </a:xfrm>
          <a:prstGeom prst="straightConnector1">
            <a:avLst/>
          </a:prstGeom>
          <a:ln w="44450" cmpd="sng">
            <a:solidFill>
              <a:srgbClr val="7030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8BAD32-A6DB-994E-9575-E31A8346F11B}"/>
              </a:ext>
            </a:extLst>
          </p:cNvPr>
          <p:cNvSpPr txBox="1">
            <a:spLocks/>
          </p:cNvSpPr>
          <p:nvPr/>
        </p:nvSpPr>
        <p:spPr>
          <a:xfrm>
            <a:off x="6902058" y="4665924"/>
            <a:ext cx="2100626" cy="47757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Smaller 1U chassis</a:t>
            </a: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C618B-ED0D-C84A-BB89-F86E7A4D755E}"/>
              </a:ext>
            </a:extLst>
          </p:cNvPr>
          <p:cNvSpPr txBox="1">
            <a:spLocks/>
          </p:cNvSpPr>
          <p:nvPr/>
        </p:nvSpPr>
        <p:spPr>
          <a:xfrm>
            <a:off x="4366751" y="2415109"/>
            <a:ext cx="2825761" cy="72689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Single socket CPU</a:t>
            </a: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96 (logical) cores,</a:t>
            </a: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128 x PCIe 4 lanes.</a:t>
            </a: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BFE1E1-A034-1449-95CA-9E456E6EC381}"/>
              </a:ext>
            </a:extLst>
          </p:cNvPr>
          <p:cNvCxnSpPr>
            <a:cxnSpLocks/>
          </p:cNvCxnSpPr>
          <p:nvPr/>
        </p:nvCxnSpPr>
        <p:spPr>
          <a:xfrm>
            <a:off x="6042200" y="2846234"/>
            <a:ext cx="1318396" cy="401613"/>
          </a:xfrm>
          <a:prstGeom prst="straightConnector1">
            <a:avLst/>
          </a:prstGeom>
          <a:ln w="44450" cmpd="sng">
            <a:solidFill>
              <a:srgbClr val="7030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B01DA9-1675-3F43-B0A1-A100AACB6315}"/>
              </a:ext>
            </a:extLst>
          </p:cNvPr>
          <p:cNvSpPr txBox="1">
            <a:spLocks/>
          </p:cNvSpPr>
          <p:nvPr/>
        </p:nvSpPr>
        <p:spPr>
          <a:xfrm>
            <a:off x="4353631" y="4275937"/>
            <a:ext cx="2760531" cy="85299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91.8 TB cache storage</a:t>
            </a:r>
          </a:p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6 x 15.3 TB </a:t>
            </a:r>
            <a:r>
              <a:rPr lang="en-GB" sz="1200" dirty="0" err="1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NVMe</a:t>
            </a: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, PCIe 4.</a:t>
            </a:r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E9326B-47C2-8A4F-80DD-65C50302654B}"/>
              </a:ext>
            </a:extLst>
          </p:cNvPr>
          <p:cNvCxnSpPr>
            <a:cxnSpLocks/>
          </p:cNvCxnSpPr>
          <p:nvPr/>
        </p:nvCxnSpPr>
        <p:spPr>
          <a:xfrm flipV="1">
            <a:off x="6499041" y="4112463"/>
            <a:ext cx="615121" cy="393698"/>
          </a:xfrm>
          <a:prstGeom prst="straightConnector1">
            <a:avLst/>
          </a:prstGeom>
          <a:ln w="44450" cmpd="sng">
            <a:solidFill>
              <a:srgbClr val="7030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A4134DD-50A5-A142-A9AB-0BAD635B3CC3}"/>
              </a:ext>
            </a:extLst>
          </p:cNvPr>
          <p:cNvSpPr txBox="1">
            <a:spLocks/>
          </p:cNvSpPr>
          <p:nvPr/>
        </p:nvSpPr>
        <p:spPr>
          <a:xfrm>
            <a:off x="6750851" y="1754496"/>
            <a:ext cx="2651452" cy="37465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Dual-port 100 </a:t>
            </a:r>
            <a:r>
              <a:rPr lang="en-GB" sz="1600" dirty="0" err="1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GbE</a:t>
            </a:r>
            <a:endParaRPr lang="en-GB" sz="16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1800" dirty="0">
              <a:latin typeface="BBC Reith Sans" panose="020B0603020204020204" pitchFamily="34" charset="0"/>
              <a:ea typeface="BBC Reith Sans" panose="020B0603020204020204" pitchFamily="34" charset="0"/>
              <a:cs typeface="BBC Reith Sans" panose="020B0603020204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B14FAE-5095-1247-88E7-EE17415D5826}"/>
              </a:ext>
            </a:extLst>
          </p:cNvPr>
          <p:cNvCxnSpPr>
            <a:cxnSpLocks/>
          </p:cNvCxnSpPr>
          <p:nvPr/>
        </p:nvCxnSpPr>
        <p:spPr>
          <a:xfrm>
            <a:off x="7808480" y="2129147"/>
            <a:ext cx="0" cy="803025"/>
          </a:xfrm>
          <a:prstGeom prst="straightConnector1">
            <a:avLst/>
          </a:prstGeom>
          <a:ln w="44450" cmpd="sng">
            <a:solidFill>
              <a:srgbClr val="7030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45E7E32-7169-564E-A116-D58A411B9D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7530" y="2335120"/>
            <a:ext cx="3393301" cy="2750627"/>
          </a:xfrm>
        </p:spPr>
        <p:txBody>
          <a:bodyPr/>
          <a:lstStyle/>
          <a:p>
            <a:r>
              <a:rPr lang="en-GB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Next generation caching cell, targeting deeper levels of the network:</a:t>
            </a:r>
          </a:p>
          <a:p>
            <a:endParaRPr lang="en-GB" sz="12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Standalone operation.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Smaller unit size.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Increased power efficiency.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C2AFD4-BF79-0F47-9B46-A3B84229D70E}"/>
              </a:ext>
            </a:extLst>
          </p:cNvPr>
          <p:cNvCxnSpPr>
            <a:cxnSpLocks/>
          </p:cNvCxnSpPr>
          <p:nvPr/>
        </p:nvCxnSpPr>
        <p:spPr>
          <a:xfrm>
            <a:off x="3978966" y="1821243"/>
            <a:ext cx="0" cy="3083469"/>
          </a:xfrm>
          <a:prstGeom prst="line">
            <a:avLst/>
          </a:prstGeom>
          <a:ln w="254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834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Slough </a:t>
            </a:r>
            <a:r>
              <a:rPr lang="en-US" dirty="0" err="1"/>
              <a:t>PoP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36B582C-D041-8F46-9863-3400269D9F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5695" y="2442991"/>
            <a:ext cx="4827554" cy="1785159"/>
          </a:xfrm>
        </p:spPr>
        <p:txBody>
          <a:bodyPr/>
          <a:lstStyle/>
          <a:p>
            <a:r>
              <a:rPr lang="en-GB" sz="1600" dirty="0"/>
              <a:t>New BIDI </a:t>
            </a:r>
            <a:r>
              <a:rPr lang="en-GB" sz="1600" dirty="0" err="1"/>
              <a:t>PoP</a:t>
            </a:r>
            <a:r>
              <a:rPr lang="en-GB" sz="1600" dirty="0"/>
              <a:t> at Equinix LD7, Slough:</a:t>
            </a:r>
            <a:endParaRPr lang="en-GB" dirty="0"/>
          </a:p>
          <a:p>
            <a:pPr>
              <a:lnSpc>
                <a:spcPct val="150000"/>
              </a:lnSpc>
            </a:pPr>
            <a:endParaRPr lang="en-GB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Network infrastructure ready.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On-premises origin cache operational.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 planned operational in March 2021.</a:t>
            </a:r>
            <a:endParaRPr lang="en-GB" sz="1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99C264-2209-AE48-94BE-65219AE689FE}"/>
              </a:ext>
            </a:extLst>
          </p:cNvPr>
          <p:cNvGrpSpPr/>
          <p:nvPr/>
        </p:nvGrpSpPr>
        <p:grpSpPr>
          <a:xfrm>
            <a:off x="5798066" y="1778984"/>
            <a:ext cx="2083565" cy="3003234"/>
            <a:chOff x="5858523" y="2234814"/>
            <a:chExt cx="3012752" cy="4342558"/>
          </a:xfrm>
        </p:grpSpPr>
        <p:pic>
          <p:nvPicPr>
            <p:cNvPr id="19" name="Picture 18" descr="A picture containing person, standing&#10;&#10;Description automatically generated">
              <a:extLst>
                <a:ext uri="{FF2B5EF4-FFF2-40B4-BE49-F238E27FC236}">
                  <a16:creationId xmlns:a16="http://schemas.microsoft.com/office/drawing/2014/main" id="{04CC1DF5-8B87-5945-9DE2-7B1DA03B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8523" y="2234814"/>
              <a:ext cx="2686959" cy="4342558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05C53592-C2C4-7E43-86D8-1B72B3108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5460" y="4744706"/>
              <a:ext cx="1345815" cy="1118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17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Lots of media to distribute over 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 descr="A picture containing indoor, object, shelf, sitting&#10;&#10;Description automatically generated">
            <a:extLst>
              <a:ext uri="{FF2B5EF4-FFF2-40B4-BE49-F238E27FC236}">
                <a16:creationId xmlns:a16="http://schemas.microsoft.com/office/drawing/2014/main" id="{08920434-633C-3044-955A-9F1C2E2DC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093"/>
          <a:stretch/>
        </p:blipFill>
        <p:spPr>
          <a:xfrm>
            <a:off x="517525" y="1752789"/>
            <a:ext cx="2325793" cy="188760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9D44AF0-C563-F740-8353-896800AF2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3706351"/>
            <a:ext cx="1993855" cy="330232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5CE52B-B856-2747-A617-A665E87E6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231" y="1752789"/>
            <a:ext cx="1553772" cy="222968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5221685-70D7-BC40-8255-FAB9F6580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770" y="1723987"/>
            <a:ext cx="1294683" cy="471345"/>
          </a:xfrm>
          <a:prstGeom prst="rect">
            <a:avLst/>
          </a:prstGeom>
        </p:spPr>
      </p:pic>
      <p:pic>
        <p:nvPicPr>
          <p:cNvPr id="9" name="Picture 8" descr="A screen shot of a person&#10;&#10;Description automatically generated">
            <a:extLst>
              <a:ext uri="{FF2B5EF4-FFF2-40B4-BE49-F238E27FC236}">
                <a16:creationId xmlns:a16="http://schemas.microsoft.com/office/drawing/2014/main" id="{661191D3-FEE2-4048-943E-3671A4158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849" y="3446785"/>
            <a:ext cx="2569288" cy="144417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7921122-756E-DC44-AD77-33C2C2537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3757" y="3093676"/>
            <a:ext cx="790680" cy="790680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6A07141-2B5F-554F-A03A-1E39CFC93B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121"/>
          <a:stretch/>
        </p:blipFill>
        <p:spPr>
          <a:xfrm>
            <a:off x="6738096" y="3000534"/>
            <a:ext cx="1958566" cy="184905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F1E9127-8C1E-AD4A-A195-3495C99638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0545" y="2427559"/>
            <a:ext cx="666117" cy="6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02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32336-640A-2042-A6E1-4AFAB8C7F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Video clients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8637E6F-2C13-1147-ABAE-BB358028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821" y="2105172"/>
            <a:ext cx="1651908" cy="10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B9C6299-32DC-9D4A-BFF6-1D948DC2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6690" y="3851469"/>
            <a:ext cx="342598" cy="593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F3DA955-A6FC-4F4A-9656-AF3B3A2D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9482" y="3830816"/>
            <a:ext cx="826651" cy="593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BEA7A5E-5FC1-AA4D-8F4A-4BD72FFF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5492" y="2201993"/>
            <a:ext cx="962441" cy="7722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8F82831-7499-DB41-B09C-D97EB738AD62}"/>
              </a:ext>
            </a:extLst>
          </p:cNvPr>
          <p:cNvSpPr txBox="1">
            <a:spLocks/>
          </p:cNvSpPr>
          <p:nvPr/>
        </p:nvSpPr>
        <p:spPr>
          <a:xfrm>
            <a:off x="2922616" y="2095712"/>
            <a:ext cx="1198704" cy="98678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TV</a:t>
            </a:r>
            <a:endParaRPr lang="en-GB" sz="1600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  <a:p>
            <a:pPr lvl="0" algn="ctr"/>
            <a:r>
              <a:rPr lang="en-US" sz="3600" spc="-150" dirty="0">
                <a:solidFill>
                  <a:srgbClr val="000000"/>
                </a:solidFill>
                <a:latin typeface="BBC Reith Sans Medium" panose="020B0603020204020204" pitchFamily="34" charset="0"/>
                <a:ea typeface="BBC Reith Sans Medium" panose="020B0603020204020204" pitchFamily="34" charset="0"/>
                <a:cs typeface="BBC Reith Sans Medium" panose="020B0603020204020204" pitchFamily="34" charset="0"/>
              </a:rPr>
              <a:t>66%</a:t>
            </a:r>
          </a:p>
          <a:p>
            <a:pPr algn="ctr"/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8A0167-96BB-6B42-9E7F-5D7542B9B937}"/>
              </a:ext>
            </a:extLst>
          </p:cNvPr>
          <p:cNvSpPr txBox="1">
            <a:spLocks/>
          </p:cNvSpPr>
          <p:nvPr/>
        </p:nvSpPr>
        <p:spPr>
          <a:xfrm>
            <a:off x="5445221" y="2110012"/>
            <a:ext cx="1198704" cy="98678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PC</a:t>
            </a:r>
          </a:p>
          <a:p>
            <a:pPr lvl="0" algn="ctr"/>
            <a:r>
              <a:rPr lang="en-US" sz="3600" spc="-150" dirty="0">
                <a:solidFill>
                  <a:srgbClr val="000000"/>
                </a:solidFill>
                <a:latin typeface="BBC Reith Sans Medium" panose="020B0603020204020204" pitchFamily="34" charset="0"/>
                <a:ea typeface="BBC Reith Sans Medium" panose="020B0603020204020204" pitchFamily="34" charset="0"/>
                <a:cs typeface="BBC Reith Sans Medium" panose="020B0603020204020204" pitchFamily="34" charset="0"/>
              </a:rPr>
              <a:t>10%</a:t>
            </a:r>
          </a:p>
          <a:p>
            <a:pPr algn="ctr"/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27D5946-D471-A145-8811-3E2D7C94EDE2}"/>
              </a:ext>
            </a:extLst>
          </p:cNvPr>
          <p:cNvSpPr txBox="1">
            <a:spLocks/>
          </p:cNvSpPr>
          <p:nvPr/>
        </p:nvSpPr>
        <p:spPr>
          <a:xfrm>
            <a:off x="5416419" y="3602828"/>
            <a:ext cx="1198704" cy="98678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Mobile</a:t>
            </a:r>
          </a:p>
          <a:p>
            <a:pPr lvl="0" algn="ctr"/>
            <a:r>
              <a:rPr lang="en-US" sz="3600" spc="-150" dirty="0">
                <a:solidFill>
                  <a:srgbClr val="000000"/>
                </a:solidFill>
                <a:latin typeface="BBC Reith Sans Medium" panose="020B0603020204020204" pitchFamily="34" charset="0"/>
                <a:ea typeface="BBC Reith Sans Medium" panose="020B0603020204020204" pitchFamily="34" charset="0"/>
                <a:cs typeface="BBC Reith Sans Medium" panose="020B0603020204020204" pitchFamily="34" charset="0"/>
              </a:rPr>
              <a:t>9%</a:t>
            </a:r>
          </a:p>
          <a:p>
            <a:pPr algn="ctr"/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5D9B536-753B-DD4D-AE81-A288F3CE3E64}"/>
              </a:ext>
            </a:extLst>
          </p:cNvPr>
          <p:cNvSpPr txBox="1">
            <a:spLocks/>
          </p:cNvSpPr>
          <p:nvPr/>
        </p:nvSpPr>
        <p:spPr>
          <a:xfrm>
            <a:off x="2893814" y="3599160"/>
            <a:ext cx="1198704" cy="98678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Tablet</a:t>
            </a:r>
          </a:p>
          <a:p>
            <a:pPr lvl="0" algn="ctr"/>
            <a:r>
              <a:rPr lang="en-US" sz="3600" spc="-150" dirty="0">
                <a:solidFill>
                  <a:srgbClr val="000000"/>
                </a:solidFill>
                <a:latin typeface="BBC Reith Sans Medium" panose="020B0603020204020204" pitchFamily="34" charset="0"/>
                <a:ea typeface="BBC Reith Sans Medium" panose="020B0603020204020204" pitchFamily="34" charset="0"/>
                <a:cs typeface="BBC Reith Sans Medium" panose="020B0603020204020204" pitchFamily="34" charset="0"/>
              </a:rPr>
              <a:t>15%</a:t>
            </a:r>
          </a:p>
          <a:p>
            <a:pPr algn="ctr"/>
            <a:endParaRPr lang="en-GB" dirty="0">
              <a:latin typeface="BBC Reith Sans Light" panose="020B0403020204020204" pitchFamily="34" charset="0"/>
              <a:ea typeface="BBC Reith Sans Light" panose="020B0403020204020204" pitchFamily="34" charset="0"/>
              <a:cs typeface="BBC Reith Sans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2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Segmented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2" name="Picture 11" descr="A picture containing person, cat, train, standing&#10;&#10;Description automatically generated">
            <a:extLst>
              <a:ext uri="{FF2B5EF4-FFF2-40B4-BE49-F238E27FC236}">
                <a16:creationId xmlns:a16="http://schemas.microsoft.com/office/drawing/2014/main" id="{CDE6E494-DF89-3D4D-8233-D834602AC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" y="2058146"/>
            <a:ext cx="8179137" cy="14820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40723A-C40A-F447-BFF9-8E2130AB4FF3}"/>
              </a:ext>
            </a:extLst>
          </p:cNvPr>
          <p:cNvSpPr/>
          <p:nvPr/>
        </p:nvSpPr>
        <p:spPr>
          <a:xfrm>
            <a:off x="748675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1.m4s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BCBA3B-893D-6A48-8390-51F40EC8542E}"/>
              </a:ext>
            </a:extLst>
          </p:cNvPr>
          <p:cNvSpPr/>
          <p:nvPr/>
        </p:nvSpPr>
        <p:spPr>
          <a:xfrm>
            <a:off x="1569553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2.m4s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5CB763-0DFB-764E-9AFA-20C9E1E9ED77}"/>
              </a:ext>
            </a:extLst>
          </p:cNvPr>
          <p:cNvSpPr/>
          <p:nvPr/>
        </p:nvSpPr>
        <p:spPr>
          <a:xfrm>
            <a:off x="2390431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3.m4s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4BE290-A6FB-6049-9E7A-19D91F9559C9}"/>
              </a:ext>
            </a:extLst>
          </p:cNvPr>
          <p:cNvSpPr/>
          <p:nvPr/>
        </p:nvSpPr>
        <p:spPr>
          <a:xfrm>
            <a:off x="3211309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4.m4s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3B35F3-CC8B-274B-81D5-D790E8D9E70A}"/>
              </a:ext>
            </a:extLst>
          </p:cNvPr>
          <p:cNvSpPr/>
          <p:nvPr/>
        </p:nvSpPr>
        <p:spPr>
          <a:xfrm>
            <a:off x="4032187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5.m4s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B2E677-694F-D542-86F4-19596CD16A45}"/>
              </a:ext>
            </a:extLst>
          </p:cNvPr>
          <p:cNvSpPr/>
          <p:nvPr/>
        </p:nvSpPr>
        <p:spPr>
          <a:xfrm>
            <a:off x="7617965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315.m4s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07F601-0C3B-1B4F-A5B5-48A935112CFD}"/>
              </a:ext>
            </a:extLst>
          </p:cNvPr>
          <p:cNvSpPr/>
          <p:nvPr/>
        </p:nvSpPr>
        <p:spPr>
          <a:xfrm>
            <a:off x="4853065" y="3691551"/>
            <a:ext cx="776425" cy="24893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urier" pitchFamily="2" charset="0"/>
              </a:rPr>
              <a:t>6.m4s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4DBAC0-A58E-8449-AA3C-A1F699BDA681}"/>
              </a:ext>
            </a:extLst>
          </p:cNvPr>
          <p:cNvCxnSpPr>
            <a:cxnSpLocks/>
          </p:cNvCxnSpPr>
          <p:nvPr/>
        </p:nvCxnSpPr>
        <p:spPr>
          <a:xfrm flipV="1">
            <a:off x="766456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BCF5F-5F7B-294A-96A8-439B44C52C35}"/>
              </a:ext>
            </a:extLst>
          </p:cNvPr>
          <p:cNvCxnSpPr>
            <a:cxnSpLocks/>
          </p:cNvCxnSpPr>
          <p:nvPr/>
        </p:nvCxnSpPr>
        <p:spPr>
          <a:xfrm flipV="1">
            <a:off x="1587334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3B417-909F-7845-88FD-8C172A1CCE88}"/>
              </a:ext>
            </a:extLst>
          </p:cNvPr>
          <p:cNvCxnSpPr>
            <a:cxnSpLocks/>
          </p:cNvCxnSpPr>
          <p:nvPr/>
        </p:nvCxnSpPr>
        <p:spPr>
          <a:xfrm flipV="1">
            <a:off x="2408212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1963B8-C195-634A-BFB7-C8AD7C6E8B5D}"/>
              </a:ext>
            </a:extLst>
          </p:cNvPr>
          <p:cNvCxnSpPr>
            <a:cxnSpLocks/>
          </p:cNvCxnSpPr>
          <p:nvPr/>
        </p:nvCxnSpPr>
        <p:spPr>
          <a:xfrm flipV="1">
            <a:off x="3229090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F4440C-04F9-E84D-94A2-6549A45EDD03}"/>
              </a:ext>
            </a:extLst>
          </p:cNvPr>
          <p:cNvCxnSpPr>
            <a:cxnSpLocks/>
          </p:cNvCxnSpPr>
          <p:nvPr/>
        </p:nvCxnSpPr>
        <p:spPr>
          <a:xfrm flipV="1">
            <a:off x="4049968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57B17E-0E59-1A4A-8D82-71EF64AE81DF}"/>
              </a:ext>
            </a:extLst>
          </p:cNvPr>
          <p:cNvCxnSpPr>
            <a:cxnSpLocks/>
          </p:cNvCxnSpPr>
          <p:nvPr/>
        </p:nvCxnSpPr>
        <p:spPr>
          <a:xfrm flipV="1">
            <a:off x="4873809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2A9A2-8B80-D243-8E09-795FB16ED272}"/>
              </a:ext>
            </a:extLst>
          </p:cNvPr>
          <p:cNvCxnSpPr>
            <a:cxnSpLocks/>
          </p:cNvCxnSpPr>
          <p:nvPr/>
        </p:nvCxnSpPr>
        <p:spPr>
          <a:xfrm flipV="1">
            <a:off x="7635745" y="2458393"/>
            <a:ext cx="0" cy="1482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F70646-FFE1-0E4E-93D3-7318E0FC40C7}"/>
              </a:ext>
            </a:extLst>
          </p:cNvPr>
          <p:cNvCxnSpPr>
            <a:cxnSpLocks/>
          </p:cNvCxnSpPr>
          <p:nvPr/>
        </p:nvCxnSpPr>
        <p:spPr>
          <a:xfrm>
            <a:off x="5679865" y="3827792"/>
            <a:ext cx="1890683" cy="0"/>
          </a:xfrm>
          <a:prstGeom prst="line">
            <a:avLst/>
          </a:prstGeom>
          <a:ln>
            <a:solidFill>
              <a:srgbClr val="FF8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729FE0D-A4A5-DC46-80AD-F56A52D41711}"/>
              </a:ext>
            </a:extLst>
          </p:cNvPr>
          <p:cNvSpPr txBox="1">
            <a:spLocks/>
          </p:cNvSpPr>
          <p:nvPr/>
        </p:nvSpPr>
        <p:spPr>
          <a:xfrm>
            <a:off x="651839" y="4221844"/>
            <a:ext cx="3215431" cy="10336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Split into ~4 second segments.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81D5F7A-0698-EF4D-98CF-8BBC2D2F6DD4}"/>
              </a:ext>
            </a:extLst>
          </p:cNvPr>
          <p:cNvSpPr txBox="1">
            <a:spLocks/>
          </p:cNvSpPr>
          <p:nvPr/>
        </p:nvSpPr>
        <p:spPr>
          <a:xfrm>
            <a:off x="4853064" y="4221844"/>
            <a:ext cx="4102005" cy="984503"/>
          </a:xfrm>
          <a:prstGeom prst="rect">
            <a:avLst/>
          </a:prstGeom>
        </p:spPr>
        <p:txBody>
          <a:bodyPr vert="horz" lIns="0" tIns="0" rIns="180000" bIns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Client downloads segments in advance, over HTTP.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33473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Segmented Media: Adaptive Bit Rate (ABR)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28BCDF-0CE8-CA46-9FE7-605A796E7DAA}"/>
              </a:ext>
            </a:extLst>
          </p:cNvPr>
          <p:cNvSpPr/>
          <p:nvPr/>
        </p:nvSpPr>
        <p:spPr>
          <a:xfrm>
            <a:off x="1133750" y="4417876"/>
            <a:ext cx="7562911" cy="337885"/>
          </a:xfrm>
          <a:prstGeom prst="rect">
            <a:avLst/>
          </a:prstGeom>
          <a:solidFill>
            <a:schemeClr val="bg1">
              <a:lumMod val="50000"/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urier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2A13C8-BB7E-3E42-BABC-4115156CE8E2}"/>
              </a:ext>
            </a:extLst>
          </p:cNvPr>
          <p:cNvSpPr/>
          <p:nvPr/>
        </p:nvSpPr>
        <p:spPr>
          <a:xfrm>
            <a:off x="1133750" y="3778822"/>
            <a:ext cx="7562911" cy="443157"/>
          </a:xfrm>
          <a:prstGeom prst="rect">
            <a:avLst/>
          </a:prstGeom>
          <a:solidFill>
            <a:schemeClr val="bg1">
              <a:lumMod val="50000"/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urier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6A8DF0-0549-6F4A-B445-955F6EAF34E5}"/>
              </a:ext>
            </a:extLst>
          </p:cNvPr>
          <p:cNvSpPr/>
          <p:nvPr/>
        </p:nvSpPr>
        <p:spPr>
          <a:xfrm>
            <a:off x="1133751" y="3077901"/>
            <a:ext cx="7562911" cy="511356"/>
          </a:xfrm>
          <a:prstGeom prst="rect">
            <a:avLst/>
          </a:prstGeom>
          <a:solidFill>
            <a:schemeClr val="bg1">
              <a:lumMod val="50000"/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urier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0442E0-4141-2A41-B2EA-C3AC61168DBE}"/>
              </a:ext>
            </a:extLst>
          </p:cNvPr>
          <p:cNvSpPr/>
          <p:nvPr/>
        </p:nvSpPr>
        <p:spPr>
          <a:xfrm>
            <a:off x="2506095" y="3159280"/>
            <a:ext cx="868017" cy="315377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ourier" pitchFamily="2" charset="0"/>
              </a:rPr>
              <a:t>1.m4s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EE3BE-4BDF-D04E-ACEE-4486B9F6DF63}"/>
              </a:ext>
            </a:extLst>
          </p:cNvPr>
          <p:cNvSpPr/>
          <p:nvPr/>
        </p:nvSpPr>
        <p:spPr>
          <a:xfrm>
            <a:off x="3423809" y="3159280"/>
            <a:ext cx="868017" cy="315377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ourier" pitchFamily="2" charset="0"/>
              </a:rPr>
              <a:t>2.m4s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537937-EB10-4C4B-8498-5E698280C22B}"/>
              </a:ext>
            </a:extLst>
          </p:cNvPr>
          <p:cNvSpPr/>
          <p:nvPr/>
        </p:nvSpPr>
        <p:spPr>
          <a:xfrm>
            <a:off x="4341523" y="3159280"/>
            <a:ext cx="868017" cy="315377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ourier" pitchFamily="2" charset="0"/>
              </a:rPr>
              <a:t>3.m4s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F437D2-CC9C-6B47-81A1-D2BB8B0F4557}"/>
              </a:ext>
            </a:extLst>
          </p:cNvPr>
          <p:cNvSpPr/>
          <p:nvPr/>
        </p:nvSpPr>
        <p:spPr>
          <a:xfrm>
            <a:off x="5259237" y="3159280"/>
            <a:ext cx="868017" cy="315377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ourier" pitchFamily="2" charset="0"/>
              </a:rPr>
              <a:t>4.m4s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C6A1EB-746A-0547-A40C-22D2B84D6C3C}"/>
              </a:ext>
            </a:extLst>
          </p:cNvPr>
          <p:cNvSpPr/>
          <p:nvPr/>
        </p:nvSpPr>
        <p:spPr>
          <a:xfrm>
            <a:off x="6176951" y="3159280"/>
            <a:ext cx="868017" cy="315377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ourier" pitchFamily="2" charset="0"/>
              </a:rPr>
              <a:t>5.m4s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48EED7-BB31-3C44-8B01-21CB087AC91E}"/>
              </a:ext>
            </a:extLst>
          </p:cNvPr>
          <p:cNvCxnSpPr>
            <a:cxnSpLocks/>
          </p:cNvCxnSpPr>
          <p:nvPr/>
        </p:nvCxnSpPr>
        <p:spPr>
          <a:xfrm>
            <a:off x="7164234" y="3310963"/>
            <a:ext cx="682487" cy="0"/>
          </a:xfrm>
          <a:prstGeom prst="line">
            <a:avLst/>
          </a:prstGeom>
          <a:ln>
            <a:solidFill>
              <a:srgbClr val="7030A0">
                <a:alpha val="19000"/>
              </a:srgb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15173ED-4E47-CE47-9B81-75D681C4B62E}"/>
              </a:ext>
            </a:extLst>
          </p:cNvPr>
          <p:cNvSpPr/>
          <p:nvPr/>
        </p:nvSpPr>
        <p:spPr>
          <a:xfrm>
            <a:off x="2506095" y="3868630"/>
            <a:ext cx="868017" cy="230418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ourier" pitchFamily="2" charset="0"/>
              </a:rPr>
              <a:t>1.m4s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0B4328-84B4-5042-8C4D-13C6B1C5A32D}"/>
              </a:ext>
            </a:extLst>
          </p:cNvPr>
          <p:cNvSpPr/>
          <p:nvPr/>
        </p:nvSpPr>
        <p:spPr>
          <a:xfrm>
            <a:off x="3423809" y="3868630"/>
            <a:ext cx="868017" cy="230418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ourier" pitchFamily="2" charset="0"/>
              </a:rPr>
              <a:t>2.m4s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14B934-CAB6-C34B-959D-81CF30879738}"/>
              </a:ext>
            </a:extLst>
          </p:cNvPr>
          <p:cNvSpPr/>
          <p:nvPr/>
        </p:nvSpPr>
        <p:spPr>
          <a:xfrm>
            <a:off x="4341523" y="3868630"/>
            <a:ext cx="868017" cy="230418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ourier" pitchFamily="2" charset="0"/>
              </a:rPr>
              <a:t>3.m4s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5F0D31-DAF1-174E-BAAE-0E92A45BF1A6}"/>
              </a:ext>
            </a:extLst>
          </p:cNvPr>
          <p:cNvSpPr/>
          <p:nvPr/>
        </p:nvSpPr>
        <p:spPr>
          <a:xfrm>
            <a:off x="5259237" y="3868630"/>
            <a:ext cx="868017" cy="230418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ourier" pitchFamily="2" charset="0"/>
              </a:rPr>
              <a:t>4.m4s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52F5AF-C86A-5842-9422-99FFC4CBCA8D}"/>
              </a:ext>
            </a:extLst>
          </p:cNvPr>
          <p:cNvSpPr/>
          <p:nvPr/>
        </p:nvSpPr>
        <p:spPr>
          <a:xfrm>
            <a:off x="6176951" y="3868630"/>
            <a:ext cx="868017" cy="230418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ourier" pitchFamily="2" charset="0"/>
              </a:rPr>
              <a:t>5.m4s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F52A632-4E4E-3D4F-B0E1-0AB2AF51DE68}"/>
              </a:ext>
            </a:extLst>
          </p:cNvPr>
          <p:cNvCxnSpPr>
            <a:cxnSpLocks/>
          </p:cNvCxnSpPr>
          <p:nvPr/>
        </p:nvCxnSpPr>
        <p:spPr>
          <a:xfrm>
            <a:off x="7164234" y="3973065"/>
            <a:ext cx="682487" cy="0"/>
          </a:xfrm>
          <a:prstGeom prst="line">
            <a:avLst/>
          </a:prstGeom>
          <a:ln>
            <a:solidFill>
              <a:srgbClr val="7030A0">
                <a:alpha val="19000"/>
              </a:srgb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05F448D1-D2C0-6E4F-A10E-3E66E160C7BD}"/>
              </a:ext>
            </a:extLst>
          </p:cNvPr>
          <p:cNvSpPr/>
          <p:nvPr/>
        </p:nvSpPr>
        <p:spPr>
          <a:xfrm>
            <a:off x="2506095" y="4512489"/>
            <a:ext cx="868017" cy="126109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Courier" pitchFamily="2" charset="0"/>
              </a:rPr>
              <a:t>1.m4s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7B3C2AE-2D76-7F4F-8F46-72439D8F500B}"/>
              </a:ext>
            </a:extLst>
          </p:cNvPr>
          <p:cNvSpPr/>
          <p:nvPr/>
        </p:nvSpPr>
        <p:spPr>
          <a:xfrm>
            <a:off x="3423809" y="4512489"/>
            <a:ext cx="868017" cy="126109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Courier" pitchFamily="2" charset="0"/>
              </a:rPr>
              <a:t>2.m4s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73E3C-E00D-1245-B1FB-687CB91BEE3E}"/>
              </a:ext>
            </a:extLst>
          </p:cNvPr>
          <p:cNvSpPr/>
          <p:nvPr/>
        </p:nvSpPr>
        <p:spPr>
          <a:xfrm>
            <a:off x="4341523" y="4512489"/>
            <a:ext cx="868017" cy="126109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Courier" pitchFamily="2" charset="0"/>
              </a:rPr>
              <a:t>3.m4s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10D7A7E-BEB1-EE48-AFB4-ECE1107619D6}"/>
              </a:ext>
            </a:extLst>
          </p:cNvPr>
          <p:cNvSpPr/>
          <p:nvPr/>
        </p:nvSpPr>
        <p:spPr>
          <a:xfrm>
            <a:off x="5259237" y="4512489"/>
            <a:ext cx="868017" cy="126109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Courier" pitchFamily="2" charset="0"/>
              </a:rPr>
              <a:t>4.m4s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BC1E65-1CF5-8D4D-88F0-EFE7A792DC8A}"/>
              </a:ext>
            </a:extLst>
          </p:cNvPr>
          <p:cNvSpPr/>
          <p:nvPr/>
        </p:nvSpPr>
        <p:spPr>
          <a:xfrm>
            <a:off x="6176951" y="4512489"/>
            <a:ext cx="868017" cy="126109"/>
          </a:xfrm>
          <a:prstGeom prst="rect">
            <a:avLst/>
          </a:prstGeom>
          <a:solidFill>
            <a:srgbClr val="FF8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Courier" pitchFamily="2" charset="0"/>
              </a:rPr>
              <a:t>5.m4s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2B49E1-E7D1-BE4C-BBAD-1104FF26CDE3}"/>
              </a:ext>
            </a:extLst>
          </p:cNvPr>
          <p:cNvCxnSpPr>
            <a:cxnSpLocks/>
          </p:cNvCxnSpPr>
          <p:nvPr/>
        </p:nvCxnSpPr>
        <p:spPr>
          <a:xfrm>
            <a:off x="7164234" y="4567437"/>
            <a:ext cx="682487" cy="0"/>
          </a:xfrm>
          <a:prstGeom prst="line">
            <a:avLst/>
          </a:prstGeom>
          <a:ln>
            <a:solidFill>
              <a:srgbClr val="7030A0">
                <a:alpha val="19000"/>
              </a:srgb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35D4A7E0-DF81-394E-BE24-1E527EE4B264}"/>
              </a:ext>
            </a:extLst>
          </p:cNvPr>
          <p:cNvSpPr txBox="1">
            <a:spLocks/>
          </p:cNvSpPr>
          <p:nvPr/>
        </p:nvSpPr>
        <p:spPr>
          <a:xfrm>
            <a:off x="1200758" y="3161021"/>
            <a:ext cx="1242390" cy="378537"/>
          </a:xfrm>
          <a:prstGeom prst="rect">
            <a:avLst/>
          </a:prstGeom>
        </p:spPr>
        <p:txBody>
          <a:bodyPr vert="horz" lIns="0" tIns="0" rIns="180000" bIns="0" anchor="ctr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dirty="0"/>
              <a:t>12 Mbps</a:t>
            </a:r>
          </a:p>
          <a:p>
            <a:pPr algn="r">
              <a:spcBef>
                <a:spcPts val="0"/>
              </a:spcBef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1080p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043D66B1-5E8B-E547-B454-1D343D65CC9C}"/>
              </a:ext>
            </a:extLst>
          </p:cNvPr>
          <p:cNvSpPr txBox="1">
            <a:spLocks/>
          </p:cNvSpPr>
          <p:nvPr/>
        </p:nvSpPr>
        <p:spPr>
          <a:xfrm>
            <a:off x="1200758" y="3823123"/>
            <a:ext cx="1242390" cy="378537"/>
          </a:xfrm>
          <a:prstGeom prst="rect">
            <a:avLst/>
          </a:prstGeom>
        </p:spPr>
        <p:txBody>
          <a:bodyPr vert="horz" lIns="0" tIns="0" rIns="180000" bIns="0" anchor="ctr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1200" dirty="0"/>
              <a:t>5 Mbps</a:t>
            </a:r>
          </a:p>
          <a:p>
            <a:pPr algn="r">
              <a:spcBef>
                <a:spcPts val="0"/>
              </a:spcBef>
            </a:pP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E15D89D6-9A27-5242-91B6-D5132D925582}"/>
              </a:ext>
            </a:extLst>
          </p:cNvPr>
          <p:cNvSpPr txBox="1">
            <a:spLocks/>
          </p:cNvSpPr>
          <p:nvPr/>
        </p:nvSpPr>
        <p:spPr>
          <a:xfrm>
            <a:off x="1194128" y="4404330"/>
            <a:ext cx="1242390" cy="378537"/>
          </a:xfrm>
          <a:prstGeom prst="rect">
            <a:avLst/>
          </a:prstGeom>
        </p:spPr>
        <p:txBody>
          <a:bodyPr vert="horz" lIns="0" tIns="0" rIns="180000" bIns="0" anchor="ctr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BBC Reith Sans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1000" dirty="0"/>
              <a:t>2.8 Mbps</a:t>
            </a:r>
          </a:p>
          <a:p>
            <a:pPr algn="r">
              <a:spcBef>
                <a:spcPts val="0"/>
              </a:spcBef>
            </a:pP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540p</a:t>
            </a:r>
          </a:p>
        </p:txBody>
      </p:sp>
      <p:pic>
        <p:nvPicPr>
          <p:cNvPr id="65" name="Picture 64" descr="A picture containing person, cat, train, standing&#10;&#10;Description automatically generated">
            <a:extLst>
              <a:ext uri="{FF2B5EF4-FFF2-40B4-BE49-F238E27FC236}">
                <a16:creationId xmlns:a16="http://schemas.microsoft.com/office/drawing/2014/main" id="{9F26E483-8430-FC45-BC52-C78228A01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9000"/>
          </a:blip>
          <a:srcRect b="46504"/>
          <a:stretch/>
        </p:blipFill>
        <p:spPr>
          <a:xfrm>
            <a:off x="2292592" y="1876139"/>
            <a:ext cx="5627662" cy="54552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21B0430-AC18-A942-8ECF-DC03CFF5DFD5}"/>
              </a:ext>
            </a:extLst>
          </p:cNvPr>
          <p:cNvSpPr/>
          <p:nvPr/>
        </p:nvSpPr>
        <p:spPr>
          <a:xfrm>
            <a:off x="517525" y="2973369"/>
            <a:ext cx="616226" cy="1809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>
                <a:latin typeface="BBC Reith Sans" panose="020B0603020204020204" pitchFamily="34" charset="0"/>
                <a:ea typeface="BBC Reith Sans" panose="020B0603020204020204" pitchFamily="34" charset="0"/>
                <a:cs typeface="BBC Reith Sans" panose="020B0603020204020204" pitchFamily="34" charset="0"/>
              </a:rPr>
              <a:t>Encoder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4966B71-D5B8-2F42-A9A1-F3FB6F66D8F0}"/>
              </a:ext>
            </a:extLst>
          </p:cNvPr>
          <p:cNvCxnSpPr>
            <a:cxnSpLocks/>
          </p:cNvCxnSpPr>
          <p:nvPr/>
        </p:nvCxnSpPr>
        <p:spPr>
          <a:xfrm flipV="1">
            <a:off x="2512721" y="1876139"/>
            <a:ext cx="0" cy="15985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3A3820A-DA12-4E42-9429-BE94E3713177}"/>
              </a:ext>
            </a:extLst>
          </p:cNvPr>
          <p:cNvCxnSpPr>
            <a:cxnSpLocks/>
          </p:cNvCxnSpPr>
          <p:nvPr/>
        </p:nvCxnSpPr>
        <p:spPr>
          <a:xfrm flipV="1">
            <a:off x="3423809" y="1876139"/>
            <a:ext cx="0" cy="15985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4FE3440-6C49-2449-9A1E-A81CE25DA3E2}"/>
              </a:ext>
            </a:extLst>
          </p:cNvPr>
          <p:cNvCxnSpPr>
            <a:cxnSpLocks/>
          </p:cNvCxnSpPr>
          <p:nvPr/>
        </p:nvCxnSpPr>
        <p:spPr>
          <a:xfrm flipH="1" flipV="1">
            <a:off x="4338211" y="1859784"/>
            <a:ext cx="3312" cy="22392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78BB1E4-AFA8-4A40-A22E-53688FD6FE81}"/>
              </a:ext>
            </a:extLst>
          </p:cNvPr>
          <p:cNvCxnSpPr>
            <a:cxnSpLocks/>
          </p:cNvCxnSpPr>
          <p:nvPr/>
        </p:nvCxnSpPr>
        <p:spPr>
          <a:xfrm flipV="1">
            <a:off x="5265864" y="1857310"/>
            <a:ext cx="0" cy="22417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FCDC67-2F81-BA4B-98D7-F80000AFD9BC}"/>
              </a:ext>
            </a:extLst>
          </p:cNvPr>
          <p:cNvCxnSpPr>
            <a:cxnSpLocks/>
          </p:cNvCxnSpPr>
          <p:nvPr/>
        </p:nvCxnSpPr>
        <p:spPr>
          <a:xfrm flipV="1">
            <a:off x="6183574" y="1876139"/>
            <a:ext cx="0" cy="15985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6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Segmented Media: In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35" name="Picture 3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908842A-A688-9545-9255-B54A53F6B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12" b="6414"/>
          <a:stretch/>
        </p:blipFill>
        <p:spPr>
          <a:xfrm>
            <a:off x="517525" y="1542186"/>
            <a:ext cx="8179137" cy="3601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368062-7AA4-E64E-84A0-B137FD1397D5}"/>
              </a:ext>
            </a:extLst>
          </p:cNvPr>
          <p:cNvSpPr/>
          <p:nvPr/>
        </p:nvSpPr>
        <p:spPr>
          <a:xfrm>
            <a:off x="4934027" y="3620278"/>
            <a:ext cx="2739468" cy="16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9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AAD643-E903-144C-ACC3-5B7682EFDDE1}"/>
              </a:ext>
            </a:extLst>
          </p:cNvPr>
          <p:cNvCxnSpPr>
            <a:cxnSpLocks/>
          </p:cNvCxnSpPr>
          <p:nvPr/>
        </p:nvCxnSpPr>
        <p:spPr>
          <a:xfrm>
            <a:off x="5398352" y="3333139"/>
            <a:ext cx="1140126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87CA-E0B8-D744-A059-C292C89E60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Pull through caching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937AA-14E2-0149-B7BC-1D08D7BF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48E554-885E-234A-9216-66DE2F2603C9}"/>
              </a:ext>
            </a:extLst>
          </p:cNvPr>
          <p:cNvSpPr/>
          <p:nvPr/>
        </p:nvSpPr>
        <p:spPr>
          <a:xfrm>
            <a:off x="8235729" y="2422879"/>
            <a:ext cx="432103" cy="1909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Asset origin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3FFCAE-C117-F142-858C-D28B29D44CE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398352" y="2104935"/>
            <a:ext cx="1140126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1B3C47-974A-AF48-9BD8-34B26CFAB18D}"/>
              </a:ext>
            </a:extLst>
          </p:cNvPr>
          <p:cNvCxnSpPr>
            <a:cxnSpLocks/>
          </p:cNvCxnSpPr>
          <p:nvPr/>
        </p:nvCxnSpPr>
        <p:spPr>
          <a:xfrm flipV="1">
            <a:off x="5404632" y="4561344"/>
            <a:ext cx="1133846" cy="1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55BEA6-02AD-7A45-8B7C-026F269E5A4F}"/>
              </a:ext>
            </a:extLst>
          </p:cNvPr>
          <p:cNvCxnSpPr>
            <a:cxnSpLocks/>
            <a:stCxn id="15" idx="3"/>
            <a:endCxn id="5" idx="1"/>
          </p:cNvCxnSpPr>
          <p:nvPr/>
        </p:nvCxnSpPr>
        <p:spPr>
          <a:xfrm flipV="1">
            <a:off x="7241642" y="3377768"/>
            <a:ext cx="994087" cy="1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4D787-B2FF-A348-84D7-F786F298CB58}"/>
              </a:ext>
            </a:extLst>
          </p:cNvPr>
          <p:cNvSpPr/>
          <p:nvPr/>
        </p:nvSpPr>
        <p:spPr>
          <a:xfrm>
            <a:off x="542081" y="1769988"/>
            <a:ext cx="1230761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BBC Media Selector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FD8AD6-0310-AF48-9C4B-E7A8ED56EE02}"/>
              </a:ext>
            </a:extLst>
          </p:cNvPr>
          <p:cNvCxnSpPr>
            <a:cxnSpLocks/>
          </p:cNvCxnSpPr>
          <p:nvPr/>
        </p:nvCxnSpPr>
        <p:spPr>
          <a:xfrm flipV="1">
            <a:off x="1343479" y="3525193"/>
            <a:ext cx="1" cy="629886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D3283686-A393-5A44-B6F9-47FF0A67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3493300"/>
            <a:ext cx="1249333" cy="80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776A14-035C-AC41-8A84-26A9DAF78FFC}"/>
              </a:ext>
            </a:extLst>
          </p:cNvPr>
          <p:cNvSpPr txBox="1">
            <a:spLocks/>
          </p:cNvSpPr>
          <p:nvPr/>
        </p:nvSpPr>
        <p:spPr>
          <a:xfrm>
            <a:off x="1235425" y="2817046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Which CDN?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2B2107-006B-3B43-9945-C00434DC0C9C}"/>
              </a:ext>
            </a:extLst>
          </p:cNvPr>
          <p:cNvSpPr/>
          <p:nvPr/>
        </p:nvSpPr>
        <p:spPr>
          <a:xfrm>
            <a:off x="6538478" y="1772898"/>
            <a:ext cx="703164" cy="320974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On-premises origin cache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A2347-6F0E-634F-ACCD-23FAF3E4863D}"/>
              </a:ext>
            </a:extLst>
          </p:cNvPr>
          <p:cNvSpPr/>
          <p:nvPr/>
        </p:nvSpPr>
        <p:spPr>
          <a:xfrm>
            <a:off x="4406138" y="1772898"/>
            <a:ext cx="992214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CDN 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8E18D-4F55-CA4A-8FDD-759098554535}"/>
              </a:ext>
            </a:extLst>
          </p:cNvPr>
          <p:cNvSpPr/>
          <p:nvPr/>
        </p:nvSpPr>
        <p:spPr>
          <a:xfrm>
            <a:off x="4406138" y="3001103"/>
            <a:ext cx="992214" cy="664073"/>
          </a:xfrm>
          <a:prstGeom prst="rect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CDN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932BB4-33FA-614E-BCA2-967D0519D5BA}"/>
              </a:ext>
            </a:extLst>
          </p:cNvPr>
          <p:cNvSpPr/>
          <p:nvPr/>
        </p:nvSpPr>
        <p:spPr>
          <a:xfrm>
            <a:off x="4406138" y="4229308"/>
            <a:ext cx="992214" cy="66407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BIDI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8EC7B3-1720-1B44-8781-2D903E7A328C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1766858" y="2104935"/>
            <a:ext cx="2639280" cy="1792336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C7404D-1F4F-3C45-A7D1-F6ABCD7FE19B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 flipV="1">
            <a:off x="1766858" y="3333140"/>
            <a:ext cx="2639280" cy="564131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8DF0E5-ABB0-CA40-89A2-04ED02FCFE86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766858" y="3897271"/>
            <a:ext cx="2639280" cy="664074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082F3F-CDFC-E64F-8C0D-3B6CD5C264CC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flipV="1">
            <a:off x="1142192" y="2434061"/>
            <a:ext cx="15270" cy="1059239"/>
          </a:xfrm>
          <a:prstGeom prst="straightConnector1">
            <a:avLst/>
          </a:prstGeom>
          <a:ln w="44450">
            <a:solidFill>
              <a:srgbClr val="FF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846A818-F507-BA4C-9B9F-B592D98359A1}"/>
              </a:ext>
            </a:extLst>
          </p:cNvPr>
          <p:cNvSpPr txBox="1">
            <a:spLocks/>
          </p:cNvSpPr>
          <p:nvPr/>
        </p:nvSpPr>
        <p:spPr>
          <a:xfrm rot="829087">
            <a:off x="2488278" y="4261804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528395C-A4B0-F747-A1FE-D06BE1E19008}"/>
              </a:ext>
            </a:extLst>
          </p:cNvPr>
          <p:cNvSpPr txBox="1">
            <a:spLocks/>
          </p:cNvSpPr>
          <p:nvPr/>
        </p:nvSpPr>
        <p:spPr>
          <a:xfrm>
            <a:off x="5480642" y="4620348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BD7EE9-FBB3-0E4A-9E1D-7F4C9AA54749}"/>
              </a:ext>
            </a:extLst>
          </p:cNvPr>
          <p:cNvSpPr txBox="1">
            <a:spLocks/>
          </p:cNvSpPr>
          <p:nvPr/>
        </p:nvSpPr>
        <p:spPr>
          <a:xfrm>
            <a:off x="7308532" y="3434059"/>
            <a:ext cx="1101004" cy="3622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BBC Reith Sans Light" panose="020B0403020204020204" pitchFamily="34" charset="0"/>
                <a:ea typeface="BBC Reith Sans Light" panose="020B0403020204020204" pitchFamily="34" charset="0"/>
                <a:cs typeface="BBC Reith Sans Light" panose="020B0403020204020204" pitchFamily="34" charset="0"/>
              </a:rPr>
              <a:t>HTTP GET</a:t>
            </a:r>
          </a:p>
        </p:txBody>
      </p:sp>
    </p:spTree>
    <p:extLst>
      <p:ext uri="{BB962C8B-B14F-4D97-AF65-F5344CB8AC3E}">
        <p14:creationId xmlns:p14="http://schemas.microsoft.com/office/powerpoint/2010/main" val="202774627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BBC DESIGN AND ENGINEERING FINAL">
      <a:dk1>
        <a:srgbClr val="000000"/>
      </a:dk1>
      <a:lt1>
        <a:srgbClr val="FFFFFF"/>
      </a:lt1>
      <a:dk2>
        <a:srgbClr val="3F3F3F"/>
      </a:dk2>
      <a:lt2>
        <a:srgbClr val="BCBDBC"/>
      </a:lt2>
      <a:accent1>
        <a:srgbClr val="1E1E1E"/>
      </a:accent1>
      <a:accent2>
        <a:srgbClr val="656565"/>
      </a:accent2>
      <a:accent3>
        <a:srgbClr val="FC0007"/>
      </a:accent3>
      <a:accent4>
        <a:srgbClr val="23FF06"/>
      </a:accent4>
      <a:accent5>
        <a:srgbClr val="0101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Headers">
  <a:themeElements>
    <a:clrScheme name="BBC DESIGN AND ENGINEERING FINAL">
      <a:dk1>
        <a:srgbClr val="000000"/>
      </a:dk1>
      <a:lt1>
        <a:srgbClr val="FFFFFF"/>
      </a:lt1>
      <a:dk2>
        <a:srgbClr val="3F3F3F"/>
      </a:dk2>
      <a:lt2>
        <a:srgbClr val="BCBDBC"/>
      </a:lt2>
      <a:accent1>
        <a:srgbClr val="1E1E1E"/>
      </a:accent1>
      <a:accent2>
        <a:srgbClr val="656565"/>
      </a:accent2>
      <a:accent3>
        <a:srgbClr val="FC0007"/>
      </a:accent3>
      <a:accent4>
        <a:srgbClr val="23FF06"/>
      </a:accent4>
      <a:accent5>
        <a:srgbClr val="0101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 Pages">
  <a:themeElements>
    <a:clrScheme name="BBC DESIGN AND ENGINEERING FINAL">
      <a:dk1>
        <a:srgbClr val="000000"/>
      </a:dk1>
      <a:lt1>
        <a:srgbClr val="FFFFFF"/>
      </a:lt1>
      <a:dk2>
        <a:srgbClr val="3F3F3F"/>
      </a:dk2>
      <a:lt2>
        <a:srgbClr val="BCBDBC"/>
      </a:lt2>
      <a:accent1>
        <a:srgbClr val="1E1E1E"/>
      </a:accent1>
      <a:accent2>
        <a:srgbClr val="656565"/>
      </a:accent2>
      <a:accent3>
        <a:srgbClr val="FC0007"/>
      </a:accent3>
      <a:accent4>
        <a:srgbClr val="23FF06"/>
      </a:accent4>
      <a:accent5>
        <a:srgbClr val="0101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ank You Pages">
  <a:themeElements>
    <a:clrScheme name="BBC DESIGN AND ENGINEERING FINAL">
      <a:dk1>
        <a:srgbClr val="000000"/>
      </a:dk1>
      <a:lt1>
        <a:srgbClr val="FFFFFF"/>
      </a:lt1>
      <a:dk2>
        <a:srgbClr val="3F3F3F"/>
      </a:dk2>
      <a:lt2>
        <a:srgbClr val="BCBDBC"/>
      </a:lt2>
      <a:accent1>
        <a:srgbClr val="1E1E1E"/>
      </a:accent1>
      <a:accent2>
        <a:srgbClr val="656565"/>
      </a:accent2>
      <a:accent3>
        <a:srgbClr val="FC0007"/>
      </a:accent3>
      <a:accent4>
        <a:srgbClr val="23FF06"/>
      </a:accent4>
      <a:accent5>
        <a:srgbClr val="0101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18906</TotalTime>
  <Words>1284</Words>
  <Application>Microsoft Macintosh PowerPoint</Application>
  <PresentationFormat>On-screen Show (16:9)</PresentationFormat>
  <Paragraphs>424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BBC Reith Sans</vt:lpstr>
      <vt:lpstr>BBC Reith Sans Light</vt:lpstr>
      <vt:lpstr>BBC Reith Sans Medium</vt:lpstr>
      <vt:lpstr>Calibri</vt:lpstr>
      <vt:lpstr>Courier</vt:lpstr>
      <vt:lpstr>Cover Pages</vt:lpstr>
      <vt:lpstr>Section Headers</vt:lpstr>
      <vt:lpstr>Content Pages</vt:lpstr>
      <vt:lpstr>Thank You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Dree Velicaria</dc:creator>
  <cp:lastModifiedBy>Microsoft Office User</cp:lastModifiedBy>
  <cp:revision>454</cp:revision>
  <cp:lastPrinted>2020-10-29T13:46:55Z</cp:lastPrinted>
  <dcterms:created xsi:type="dcterms:W3CDTF">2018-01-31T10:13:25Z</dcterms:created>
  <dcterms:modified xsi:type="dcterms:W3CDTF">2020-10-30T15:40:29Z</dcterms:modified>
</cp:coreProperties>
</file>