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1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ackground1.png" descr="Background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1"/>
          </a:xfrm>
          <a:prstGeom prst="rect">
            <a:avLst/>
          </a:prstGeom>
          <a:ln w="3175">
            <a:miter lim="400000"/>
          </a:ln>
        </p:spPr>
      </p:pic>
      <p:pic>
        <p:nvPicPr>
          <p:cNvPr id="21" name="UKNOF_Logo_Primary_B_Yellow_Wordmark.png" descr="UKNOF_Logo_Primary_B_Yellow_Wordmark.png"/>
          <p:cNvPicPr>
            <a:picLocks noChangeAspect="1"/>
          </p:cNvPicPr>
          <p:nvPr/>
        </p:nvPicPr>
        <p:blipFill>
          <a:blip r:embed="rId3">
            <a:alphaModFix amt="17300"/>
            <a:extLst/>
          </a:blip>
          <a:srcRect l="27139" t="8726" r="0" b="0"/>
          <a:stretch>
            <a:fillRect/>
          </a:stretch>
        </p:blipFill>
        <p:spPr>
          <a:xfrm>
            <a:off x="-8089552" y="-3804384"/>
            <a:ext cx="28009692" cy="35509258"/>
          </a:xfrm>
          <a:prstGeom prst="rect">
            <a:avLst/>
          </a:prstGeom>
          <a:ln w="3175">
            <a:miter lim="400000"/>
          </a:ln>
        </p:spPr>
      </p:pic>
      <p:sp>
        <p:nvSpPr>
          <p:cNvPr id="22" name="Title Text"/>
          <p:cNvSpPr txBox="1"/>
          <p:nvPr>
            <p:ph type="body" sz="quarter" idx="21" hasCustomPrompt="1"/>
          </p:nvPr>
        </p:nvSpPr>
        <p:spPr>
          <a:xfrm>
            <a:off x="27023" y="311384"/>
            <a:ext cx="3860483" cy="1295401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marL="0" indent="0" defTabSz="821531">
              <a:lnSpc>
                <a:spcPct val="100000"/>
              </a:lnSpc>
              <a:spcBef>
                <a:spcPts val="0"/>
              </a:spcBef>
              <a:buSzTx/>
              <a:buNone/>
              <a:defRPr b="1" sz="7500">
                <a:solidFill>
                  <a:srgbClr val="17395A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3" name="15 April, 2021"/>
          <p:cNvSpPr txBox="1"/>
          <p:nvPr>
            <p:ph type="body" sz="quarter" idx="22" hasCustomPrompt="1"/>
          </p:nvPr>
        </p:nvSpPr>
        <p:spPr>
          <a:xfrm>
            <a:off x="4466" y="13207536"/>
            <a:ext cx="1876349" cy="495301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marL="0" indent="0">
              <a:buSzTx/>
              <a:buNone/>
              <a:defRPr b="1" sz="2400">
                <a:solidFill>
                  <a:srgbClr val="17395A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lvl1pPr>
          </a:lstStyle>
          <a:p>
            <a:pPr/>
            <a:r>
              <a:t>Date</a:t>
            </a:r>
          </a:p>
        </p:txBody>
      </p:sp>
      <p:pic>
        <p:nvPicPr>
          <p:cNvPr id="24" name="virtualUKNOF-March-2022.png" descr="virtualUKNOF-March-202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742400" y="63500"/>
            <a:ext cx="2743200" cy="2743200"/>
          </a:xfrm>
          <a:prstGeom prst="rect">
            <a:avLst/>
          </a:prstGeom>
          <a:ln w="3175">
            <a:miter lim="400000"/>
          </a:ln>
        </p:spPr>
      </p:pic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g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Background1.png" descr="Background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1"/>
          </a:xfrm>
          <a:prstGeom prst="rect">
            <a:avLst/>
          </a:prstGeom>
          <a:ln w="3175">
            <a:miter lim="400000"/>
          </a:ln>
        </p:spPr>
      </p:pic>
      <p:pic>
        <p:nvPicPr>
          <p:cNvPr id="33" name="UKNOF_Logo_Primary_B_Yellow_Wordmark.png" descr="UKNOF_Logo_Primary_B_Yellow_Wordmark.png"/>
          <p:cNvPicPr>
            <a:picLocks noChangeAspect="1"/>
          </p:cNvPicPr>
          <p:nvPr/>
        </p:nvPicPr>
        <p:blipFill>
          <a:blip r:embed="rId3">
            <a:alphaModFix amt="17300"/>
            <a:extLst/>
          </a:blip>
          <a:srcRect l="27139" t="8726" r="0" b="0"/>
          <a:stretch>
            <a:fillRect/>
          </a:stretch>
        </p:blipFill>
        <p:spPr>
          <a:xfrm>
            <a:off x="-8089552" y="-3804384"/>
            <a:ext cx="28009692" cy="35509258"/>
          </a:xfrm>
          <a:prstGeom prst="rect">
            <a:avLst/>
          </a:prstGeom>
          <a:ln w="3175">
            <a:miter lim="400000"/>
          </a:ln>
        </p:spPr>
      </p:pic>
      <p:sp>
        <p:nvSpPr>
          <p:cNvPr id="34" name="Title Text"/>
          <p:cNvSpPr txBox="1"/>
          <p:nvPr>
            <p:ph type="body" sz="quarter" idx="21" hasCustomPrompt="1"/>
          </p:nvPr>
        </p:nvSpPr>
        <p:spPr>
          <a:xfrm>
            <a:off x="27023" y="311384"/>
            <a:ext cx="3860483" cy="1295401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marL="0" indent="0" defTabSz="821531">
              <a:lnSpc>
                <a:spcPct val="100000"/>
              </a:lnSpc>
              <a:spcBef>
                <a:spcPts val="0"/>
              </a:spcBef>
              <a:buSzTx/>
              <a:buNone/>
              <a:defRPr b="1" sz="7500">
                <a:solidFill>
                  <a:srgbClr val="17395A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5" name="15 April, 2021"/>
          <p:cNvSpPr txBox="1"/>
          <p:nvPr>
            <p:ph type="body" sz="quarter" idx="22" hasCustomPrompt="1"/>
          </p:nvPr>
        </p:nvSpPr>
        <p:spPr>
          <a:xfrm>
            <a:off x="4466" y="13207536"/>
            <a:ext cx="1876349" cy="495301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marL="0" indent="0">
              <a:buSzTx/>
              <a:buNone/>
              <a:defRPr b="1" sz="2400">
                <a:solidFill>
                  <a:srgbClr val="17395A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lvl1pPr>
          </a:lstStyle>
          <a:p>
            <a:pPr/>
            <a:r>
              <a:t>Date</a:t>
            </a:r>
          </a:p>
        </p:txBody>
      </p:sp>
      <p:pic>
        <p:nvPicPr>
          <p:cNvPr id="36" name="UKNOF_Logo_Primary_B_Yellow_Wordmark.png" descr="UKNOF_Logo_Primary_B_Yellow_Wordmark.png"/>
          <p:cNvPicPr>
            <a:picLocks noChangeAspect="1"/>
          </p:cNvPicPr>
          <p:nvPr/>
        </p:nvPicPr>
        <p:blipFill>
          <a:blip r:embed="rId3">
            <a:extLst/>
          </a:blip>
          <a:srcRect l="21574" t="7986" r="21574" b="29838"/>
          <a:stretch>
            <a:fillRect/>
          </a:stretch>
        </p:blipFill>
        <p:spPr>
          <a:xfrm>
            <a:off x="21881682" y="-28661"/>
            <a:ext cx="2478625" cy="2743201"/>
          </a:xfrm>
          <a:prstGeom prst="rect">
            <a:avLst/>
          </a:prstGeom>
          <a:ln w="3175">
            <a:miter lim="400000"/>
          </a:ln>
        </p:spPr>
      </p:pic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Background1.png" descr="Background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1"/>
          </a:xfrm>
          <a:prstGeom prst="rect">
            <a:avLst/>
          </a:prstGeom>
          <a:ln w="3175">
            <a:miter lim="400000"/>
          </a:ln>
        </p:spPr>
      </p:pic>
      <p:pic>
        <p:nvPicPr>
          <p:cNvPr id="45" name="UKNOF_Logo_Primary_B_Yellow_Wordmark.png" descr="UKNOF_Logo_Primary_B_Yellow_Wordmark.png"/>
          <p:cNvPicPr>
            <a:picLocks noChangeAspect="1"/>
          </p:cNvPicPr>
          <p:nvPr/>
        </p:nvPicPr>
        <p:blipFill>
          <a:blip r:embed="rId3">
            <a:alphaModFix amt="17300"/>
            <a:extLst/>
          </a:blip>
          <a:srcRect l="27139" t="8726" r="0" b="0"/>
          <a:stretch>
            <a:fillRect/>
          </a:stretch>
        </p:blipFill>
        <p:spPr>
          <a:xfrm>
            <a:off x="-8089552" y="-3804384"/>
            <a:ext cx="28009692" cy="35509258"/>
          </a:xfrm>
          <a:prstGeom prst="rect">
            <a:avLst/>
          </a:prstGeom>
          <a:ln w="3175">
            <a:miter lim="400000"/>
          </a:ln>
        </p:spPr>
      </p:pic>
      <p:sp>
        <p:nvSpPr>
          <p:cNvPr id="46" name="Title Text"/>
          <p:cNvSpPr txBox="1"/>
          <p:nvPr>
            <p:ph type="body" sz="quarter" idx="21" hasCustomPrompt="1"/>
          </p:nvPr>
        </p:nvSpPr>
        <p:spPr>
          <a:xfrm>
            <a:off x="27023" y="311384"/>
            <a:ext cx="3860483" cy="1295401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marL="0" indent="0" defTabSz="821531">
              <a:lnSpc>
                <a:spcPct val="100000"/>
              </a:lnSpc>
              <a:spcBef>
                <a:spcPts val="0"/>
              </a:spcBef>
              <a:buSzTx/>
              <a:buNone/>
              <a:defRPr b="1" sz="7500">
                <a:solidFill>
                  <a:srgbClr val="17395A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7" name="15 April, 2021"/>
          <p:cNvSpPr txBox="1"/>
          <p:nvPr>
            <p:ph type="body" sz="quarter" idx="22" hasCustomPrompt="1"/>
          </p:nvPr>
        </p:nvSpPr>
        <p:spPr>
          <a:xfrm>
            <a:off x="4466" y="13207536"/>
            <a:ext cx="1876349" cy="495301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marL="0" indent="0">
              <a:buSzTx/>
              <a:buNone/>
              <a:defRPr b="1" sz="2400">
                <a:solidFill>
                  <a:srgbClr val="17395A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lvl1pPr>
          </a:lstStyle>
          <a:p>
            <a:pPr/>
            <a:r>
              <a:t>Date</a:t>
            </a:r>
          </a:p>
        </p:txBody>
      </p:sp>
      <p:pic>
        <p:nvPicPr>
          <p:cNvPr id="48" name="virtualUKNOF-March-2022.png" descr="virtualUKNOF-March-202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742400" y="63500"/>
            <a:ext cx="2743200" cy="2743200"/>
          </a:xfrm>
          <a:prstGeom prst="rect">
            <a:avLst/>
          </a:prstGeom>
          <a:ln w="3175">
            <a:miter lim="400000"/>
          </a:ln>
        </p:spPr>
      </p:pic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1.png" descr="Background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1"/>
          </a:xfrm>
          <a:prstGeom prst="rect">
            <a:avLst/>
          </a:prstGeom>
          <a:ln w="3175">
            <a:miter lim="400000"/>
          </a:ln>
        </p:spPr>
      </p:pic>
      <p:pic>
        <p:nvPicPr>
          <p:cNvPr id="3" name="UKNOF_Logo_Primary_B_Yellow_Wordmark.png" descr="UKNOF_Logo_Primary_B_Yellow_Wordmark.png"/>
          <p:cNvPicPr>
            <a:picLocks noChangeAspect="1"/>
          </p:cNvPicPr>
          <p:nvPr/>
        </p:nvPicPr>
        <p:blipFill>
          <a:blip r:embed="rId3">
            <a:alphaModFix amt="17300"/>
            <a:extLst/>
          </a:blip>
          <a:srcRect l="27139" t="8726" r="0" b="0"/>
          <a:stretch>
            <a:fillRect/>
          </a:stretch>
        </p:blipFill>
        <p:spPr>
          <a:xfrm>
            <a:off x="-8089552" y="-3804384"/>
            <a:ext cx="28009692" cy="35509258"/>
          </a:xfrm>
          <a:prstGeom prst="rect">
            <a:avLst/>
          </a:prstGeom>
          <a:ln w="3175">
            <a:miter lim="400000"/>
          </a:ln>
        </p:spPr>
      </p:pic>
      <p:sp>
        <p:nvSpPr>
          <p:cNvPr id="4" name="Slide Title"/>
          <p:cNvSpPr txBox="1"/>
          <p:nvPr>
            <p:ph type="title" hasCustomPrompt="1"/>
          </p:nvPr>
        </p:nvSpPr>
        <p:spPr>
          <a:xfrm>
            <a:off x="1206499" y="1079499"/>
            <a:ext cx="21971001" cy="14351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5" name="Body Level One…"/>
          <p:cNvSpPr txBox="1"/>
          <p:nvPr>
            <p:ph type="body" idx="1" hasCustomPrompt="1"/>
          </p:nvPr>
        </p:nvSpPr>
        <p:spPr>
          <a:xfrm>
            <a:off x="1206499" y="4248504"/>
            <a:ext cx="21971001" cy="82560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2001499" y="13081001"/>
            <a:ext cx="368505" cy="374600"/>
          </a:xfrm>
          <a:prstGeom prst="rect">
            <a:avLst/>
          </a:prstGeom>
          <a:ln w="3175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1 March, 2022"/>
          <p:cNvSpPr txBox="1"/>
          <p:nvPr>
            <p:ph type="body" idx="22"/>
          </p:nvPr>
        </p:nvSpPr>
        <p:spPr>
          <a:xfrm>
            <a:off x="4466" y="13207536"/>
            <a:ext cx="1907744" cy="495301"/>
          </a:xfrm>
          <a:prstGeom prst="rect">
            <a:avLst/>
          </a:prstGeom>
        </p:spPr>
        <p:txBody>
          <a:bodyPr/>
          <a:lstStyle/>
          <a:p>
            <a:pPr/>
            <a:r>
              <a:t>1 March, 2022</a:t>
            </a:r>
          </a:p>
        </p:txBody>
      </p:sp>
      <p:sp>
        <p:nvSpPr>
          <p:cNvPr id="59" name="in memory: Cliff Stanford"/>
          <p:cNvSpPr txBox="1"/>
          <p:nvPr/>
        </p:nvSpPr>
        <p:spPr>
          <a:xfrm>
            <a:off x="27023" y="292334"/>
            <a:ext cx="12064366" cy="13335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1531">
              <a:lnSpc>
                <a:spcPct val="100000"/>
              </a:lnSpc>
              <a:spcBef>
                <a:spcPts val="0"/>
              </a:spcBef>
              <a:defRPr sz="7500">
                <a:solidFill>
                  <a:srgbClr val="17395A"/>
                </a:solidFill>
                <a:latin typeface="DM Sans Bold"/>
                <a:ea typeface="DM Sans Bold"/>
                <a:cs typeface="DM Sans Bold"/>
                <a:sym typeface="DM Sans Bold"/>
              </a:defRPr>
            </a:lvl1pPr>
          </a:lstStyle>
          <a:p>
            <a:pPr/>
            <a:r>
              <a:t>  in memory: Cliff Stanford</a:t>
            </a:r>
          </a:p>
        </p:txBody>
      </p:sp>
      <p:sp>
        <p:nvSpPr>
          <p:cNvPr id="60" name="UK Internet Pioneer"/>
          <p:cNvSpPr txBox="1"/>
          <p:nvPr/>
        </p:nvSpPr>
        <p:spPr>
          <a:xfrm>
            <a:off x="1301504" y="6210300"/>
            <a:ext cx="9227740" cy="12954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b="1" sz="7500">
                <a:solidFill>
                  <a:srgbClr val="17395A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lvl1pPr>
          </a:lstStyle>
          <a:p>
            <a:pPr/>
            <a:r>
              <a:t>UK Internet Pioneer</a:t>
            </a:r>
          </a:p>
        </p:txBody>
      </p:sp>
      <p:pic>
        <p:nvPicPr>
          <p:cNvPr id="61" name="CliffStanford.jpg" descr="CliffStanfor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18816" y="2798004"/>
            <a:ext cx="5620557" cy="8119992"/>
          </a:xfrm>
          <a:prstGeom prst="rect">
            <a:avLst/>
          </a:prstGeom>
          <a:ln w="3175">
            <a:miter lim="400000"/>
          </a:ln>
        </p:spPr>
      </p:pic>
      <p:sp>
        <p:nvSpPr>
          <p:cNvPr id="62" name="1954 - 2022"/>
          <p:cNvSpPr txBox="1"/>
          <p:nvPr/>
        </p:nvSpPr>
        <p:spPr>
          <a:xfrm>
            <a:off x="14132814" y="10922400"/>
            <a:ext cx="4992561" cy="12954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b="1" sz="7500">
                <a:solidFill>
                  <a:srgbClr val="17395A"/>
                </a:solidFill>
                <a:latin typeface="SourceSansPro-SemiBold"/>
                <a:ea typeface="SourceSansPro-SemiBold"/>
                <a:cs typeface="SourceSansPro-SemiBold"/>
                <a:sym typeface="SourceSansPro-SemiBold"/>
              </a:defRPr>
            </a:lvl1pPr>
          </a:lstStyle>
          <a:p>
            <a:pPr/>
            <a:r>
              <a:t>1954 - 2022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