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7"/>
  </p:notesMasterIdLst>
  <p:sldIdLst>
    <p:sldId id="256" r:id="rId4"/>
    <p:sldId id="258" r:id="rId5"/>
    <p:sldId id="259" r:id="rId6"/>
  </p:sldIdLst>
  <p:sldSz cx="24384000" cy="13716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CDBD3-DE83-4AF6-BCBB-43AC29A73E5E}" v="7" dt="2022-03-01T14:27:43.537"/>
    <p1510:client id="{D2F6B074-2BD0-4DC8-8C44-2A9829AAFEF9}" v="653" dt="2022-02-28T19:45:11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8000" b="1" strike="noStrike" spc="-1">
                <a:latin typeface="Source Sans Pro"/>
              </a:rPr>
              <a:t>Click to move the slide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5668BE0-C4A2-42E3-8821-C8FF6E1554ED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939132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7000" y="-2134800"/>
            <a:ext cx="939132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2700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83948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02200" y="-306936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377400" y="-306936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7000" y="-213480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02200" y="-213480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377400" y="-213480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27000" y="-3069360"/>
            <a:ext cx="9391320" cy="1789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939132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218960" y="5713200"/>
            <a:ext cx="21944520" cy="10614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2700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27000" y="-3069360"/>
            <a:ext cx="9391320" cy="1789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83948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7000" y="-2134800"/>
            <a:ext cx="939132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939132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7000" y="-2134800"/>
            <a:ext cx="939132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700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83948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02200" y="-306936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377400" y="-306936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27000" y="-213480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02200" y="-213480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377400" y="-213480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27000" y="-3069360"/>
            <a:ext cx="9391320" cy="1789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939132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939132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1218960" y="5713200"/>
            <a:ext cx="21944520" cy="10614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2700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83948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27000" y="-2134800"/>
            <a:ext cx="939132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939132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27000" y="-2134800"/>
            <a:ext cx="939132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2700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83948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02200" y="-306936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377400" y="-306936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27000" y="-213480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02200" y="-213480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377400" y="-2134800"/>
            <a:ext cx="3023640" cy="853200"/>
          </a:xfrm>
          <a:prstGeom prst="rect">
            <a:avLst/>
          </a:prstGeom>
        </p:spPr>
        <p:txBody>
          <a:bodyPr lIns="0" tIns="0" rIns="0" bIns="0">
            <a:normAutofit fontScale="89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18960" y="5713200"/>
            <a:ext cx="21944520" cy="10614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2700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178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839480" y="-213480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8000" b="1" strike="noStrike" spc="-1">
              <a:latin typeface="Source Sans Pro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839480" y="-3069360"/>
            <a:ext cx="458280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7000" y="-2134800"/>
            <a:ext cx="9391320" cy="85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713200"/>
            <a:ext cx="219445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8000" b="1" strike="noStrike" spc="-1">
                <a:latin typeface="Source Sans Pro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27000" y="-3069360"/>
            <a:ext cx="9391320" cy="178920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80" y="547200"/>
            <a:ext cx="16000920" cy="228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8000" b="1" strike="noStrike" spc="-1">
                <a:latin typeface="Source Sans Pro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859040" y="3840480"/>
            <a:ext cx="20665440" cy="7955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6600" b="0" strike="noStrike" spc="-1">
                <a:latin typeface="Source Sans Pro"/>
              </a:rPr>
              <a:t>Click to edit the outline text format</a:t>
            </a:r>
          </a:p>
          <a:p>
            <a:pPr marL="863640" lvl="1" indent="-324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6000" b="0" strike="noStrike" spc="-1">
                <a:latin typeface="Source Sans Pro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b="0" strike="noStrike" spc="-1">
                <a:latin typeface="Source Sans Pro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600" b="0" strike="noStrike" spc="-1">
                <a:latin typeface="Source Sans Pro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Source Sans Pro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Source Sans Pro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>
                <a:latin typeface="Source Sans Pro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Source Sans Pro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Source Sans Pro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Source Sans Pro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Source Sans Pro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Source Sans Pro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Source Sans Pro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Source Sans Pro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Source Sans Pro"/>
              </a:rPr>
              <a:t>Seventh Outline Level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1218960" y="12495240"/>
            <a:ext cx="5680800" cy="945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8339040" y="12495240"/>
            <a:ext cx="7729200" cy="945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17483040" y="12495240"/>
            <a:ext cx="5680800" cy="945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F459FB4D-62D3-47CF-B1AE-B3F3F4D0D8A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3"/>
          <p:cNvSpPr/>
          <p:nvPr/>
        </p:nvSpPr>
        <p:spPr>
          <a:xfrm>
            <a:off x="6416191" y="10107678"/>
            <a:ext cx="11551139" cy="970102"/>
          </a:xfrm>
          <a:prstGeom prst="rect">
            <a:avLst/>
          </a:prstGeom>
          <a:noFill/>
          <a:ln w="3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3640" tIns="53640" rIns="53640" bIns="5364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600" b="1" i="1" strike="noStrike" spc="-1" dirty="0">
                <a:solidFill>
                  <a:srgbClr val="1E2656"/>
                </a:solidFill>
                <a:latin typeface="Arial"/>
                <a:ea typeface="Arial"/>
              </a:rPr>
              <a:t>https://uknof.uk/virtualMarch2022</a:t>
            </a:r>
            <a:endParaRPr lang="en-US" sz="5600" b="0" strike="noStrike" spc="-1">
              <a:latin typeface="Arial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4395898" y="3421811"/>
            <a:ext cx="15599888" cy="1124924"/>
            <a:chOff x="3677030" y="0"/>
            <a:chExt cx="15599888" cy="4483159"/>
          </a:xfrm>
        </p:grpSpPr>
        <p:sp>
          <p:nvSpPr>
            <p:cNvPr id="126" name="Free-form: Shape 125"/>
            <p:cNvSpPr/>
            <p:nvPr/>
          </p:nvSpPr>
          <p:spPr>
            <a:xfrm>
              <a:off x="7261560" y="2629440"/>
              <a:ext cx="9860400" cy="1209240"/>
            </a:xfrm>
            <a:custGeom>
              <a:avLst/>
              <a:gdLst/>
              <a:ahLst/>
              <a:cxnLst/>
              <a:rect l="0" t="0" r="r" b="b"/>
              <a:pathLst>
                <a:path w="27392" h="3361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3" y="0"/>
                    <a:pt x="2" y="1"/>
                  </a:cubicBezTo>
                  <a:lnTo>
                    <a:pt x="1" y="2"/>
                  </a:lnTo>
                  <a:cubicBezTo>
                    <a:pt x="0" y="3"/>
                    <a:pt x="0" y="4"/>
                    <a:pt x="0" y="4"/>
                  </a:cubicBezTo>
                  <a:lnTo>
                    <a:pt x="0" y="3355"/>
                  </a:lnTo>
                  <a:lnTo>
                    <a:pt x="0" y="3356"/>
                  </a:lnTo>
                  <a:cubicBezTo>
                    <a:pt x="0" y="3356"/>
                    <a:pt x="0" y="3357"/>
                    <a:pt x="1" y="3358"/>
                  </a:cubicBezTo>
                  <a:lnTo>
                    <a:pt x="2" y="3359"/>
                  </a:lnTo>
                  <a:cubicBezTo>
                    <a:pt x="3" y="3360"/>
                    <a:pt x="4" y="3360"/>
                    <a:pt x="4" y="3360"/>
                  </a:cubicBezTo>
                  <a:lnTo>
                    <a:pt x="27386" y="3360"/>
                  </a:lnTo>
                  <a:lnTo>
                    <a:pt x="27387" y="3360"/>
                  </a:lnTo>
                  <a:cubicBezTo>
                    <a:pt x="27387" y="3360"/>
                    <a:pt x="27388" y="3360"/>
                    <a:pt x="27389" y="3359"/>
                  </a:cubicBezTo>
                  <a:lnTo>
                    <a:pt x="27390" y="3358"/>
                  </a:lnTo>
                  <a:cubicBezTo>
                    <a:pt x="27391" y="3357"/>
                    <a:pt x="27391" y="3356"/>
                    <a:pt x="27391" y="3356"/>
                  </a:cubicBezTo>
                  <a:lnTo>
                    <a:pt x="27391" y="4"/>
                  </a:lnTo>
                  <a:lnTo>
                    <a:pt x="27391" y="4"/>
                  </a:lnTo>
                  <a:lnTo>
                    <a:pt x="27391" y="4"/>
                  </a:lnTo>
                  <a:cubicBezTo>
                    <a:pt x="27391" y="4"/>
                    <a:pt x="27391" y="3"/>
                    <a:pt x="27390" y="2"/>
                  </a:cubicBezTo>
                  <a:lnTo>
                    <a:pt x="27389" y="1"/>
                  </a:lnTo>
                  <a:cubicBezTo>
                    <a:pt x="27388" y="0"/>
                    <a:pt x="27387" y="0"/>
                    <a:pt x="27387" y="0"/>
                  </a:cubicBezTo>
                  <a:lnTo>
                    <a:pt x="4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Free-form: Shape 126"/>
            <p:cNvSpPr/>
            <p:nvPr/>
          </p:nvSpPr>
          <p:spPr>
            <a:xfrm>
              <a:off x="3677030" y="0"/>
              <a:ext cx="15599888" cy="4483159"/>
            </a:xfrm>
            <a:custGeom>
              <a:avLst/>
              <a:gdLst/>
              <a:ahLst/>
              <a:cxnLst/>
              <a:rect l="0" t="0" r="r" b="b"/>
              <a:pathLst>
                <a:path w="17949" h="6865">
                  <a:moveTo>
                    <a:pt x="8" y="0"/>
                  </a:moveTo>
                  <a:lnTo>
                    <a:pt x="9" y="0"/>
                  </a:lnTo>
                  <a:cubicBezTo>
                    <a:pt x="7" y="0"/>
                    <a:pt x="6" y="0"/>
                    <a:pt x="4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6"/>
                    <a:pt x="0" y="7"/>
                    <a:pt x="0" y="9"/>
                  </a:cubicBezTo>
                  <a:lnTo>
                    <a:pt x="0" y="6855"/>
                  </a:lnTo>
                  <a:lnTo>
                    <a:pt x="0" y="6855"/>
                  </a:lnTo>
                  <a:cubicBezTo>
                    <a:pt x="0" y="6857"/>
                    <a:pt x="0" y="6858"/>
                    <a:pt x="1" y="6860"/>
                  </a:cubicBezTo>
                  <a:cubicBezTo>
                    <a:pt x="2" y="6861"/>
                    <a:pt x="3" y="6862"/>
                    <a:pt x="4" y="6863"/>
                  </a:cubicBezTo>
                  <a:cubicBezTo>
                    <a:pt x="6" y="6864"/>
                    <a:pt x="7" y="6864"/>
                    <a:pt x="9" y="6864"/>
                  </a:cubicBezTo>
                  <a:lnTo>
                    <a:pt x="17939" y="6864"/>
                  </a:lnTo>
                  <a:lnTo>
                    <a:pt x="17939" y="6864"/>
                  </a:lnTo>
                  <a:cubicBezTo>
                    <a:pt x="17941" y="6864"/>
                    <a:pt x="17942" y="6864"/>
                    <a:pt x="17944" y="6863"/>
                  </a:cubicBezTo>
                  <a:cubicBezTo>
                    <a:pt x="17945" y="6862"/>
                    <a:pt x="17946" y="6861"/>
                    <a:pt x="17947" y="6860"/>
                  </a:cubicBezTo>
                  <a:cubicBezTo>
                    <a:pt x="17948" y="6858"/>
                    <a:pt x="17948" y="6857"/>
                    <a:pt x="17948" y="6855"/>
                  </a:cubicBezTo>
                  <a:lnTo>
                    <a:pt x="17948" y="8"/>
                  </a:lnTo>
                  <a:lnTo>
                    <a:pt x="17948" y="9"/>
                  </a:lnTo>
                  <a:lnTo>
                    <a:pt x="17948" y="9"/>
                  </a:lnTo>
                  <a:cubicBezTo>
                    <a:pt x="17948" y="7"/>
                    <a:pt x="17948" y="6"/>
                    <a:pt x="17947" y="4"/>
                  </a:cubicBezTo>
                  <a:cubicBezTo>
                    <a:pt x="17946" y="3"/>
                    <a:pt x="17945" y="2"/>
                    <a:pt x="17944" y="1"/>
                  </a:cubicBezTo>
                  <a:cubicBezTo>
                    <a:pt x="17942" y="0"/>
                    <a:pt x="17941" y="0"/>
                    <a:pt x="17939" y="0"/>
                  </a:cubicBezTo>
                  <a:lnTo>
                    <a:pt x="8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spAutoFit/>
            </a:bodyPr>
            <a:lstStyle/>
            <a:p>
              <a:pPr algn="ctr">
                <a:lnSpc>
                  <a:spcPct val="93000"/>
                </a:lnSpc>
              </a:pPr>
              <a:r>
                <a:rPr lang="en-GB" sz="7200" b="1" spc="-1" dirty="0">
                  <a:solidFill>
                    <a:srgbClr val="1E2656"/>
                  </a:solidFill>
                  <a:latin typeface="Source Sans Pro"/>
                </a:rPr>
                <a:t>Welcome to </a:t>
              </a:r>
              <a:r>
                <a:rPr lang="en-GB" sz="7200" b="1" spc="-1" dirty="0" err="1">
                  <a:solidFill>
                    <a:srgbClr val="1E2656"/>
                  </a:solidFill>
                  <a:latin typeface="Source Sans Pro"/>
                </a:rPr>
                <a:t>virtualUKNOF</a:t>
              </a:r>
              <a:r>
                <a:rPr lang="en-GB" sz="7200" b="1" spc="-1" dirty="0">
                  <a:solidFill>
                    <a:srgbClr val="1E2656"/>
                  </a:solidFill>
                  <a:latin typeface="Source Sans Pro"/>
                </a:rPr>
                <a:t> March 2022</a:t>
              </a:r>
              <a:endParaRPr lang="en-US" sz="7200" b="1" spc="-1" dirty="0">
                <a:solidFill>
                  <a:srgbClr val="1E2656"/>
                </a:solidFill>
                <a:latin typeface="Source Sans Pro"/>
              </a:endParaRPr>
            </a:p>
          </p:txBody>
        </p:sp>
      </p:grpSp>
      <p:sp>
        <p:nvSpPr>
          <p:cNvPr id="128" name="Free-form: Shape 127"/>
          <p:cNvSpPr/>
          <p:nvPr/>
        </p:nvSpPr>
        <p:spPr>
          <a:xfrm>
            <a:off x="6011796" y="5822191"/>
            <a:ext cx="12388681" cy="231050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7200" b="1" strike="noStrike" spc="-1">
                <a:solidFill>
                  <a:srgbClr val="1E2656"/>
                </a:solidFill>
                <a:latin typeface="Source Sans Pro"/>
              </a:rPr>
              <a:t>James Bensley</a:t>
            </a:r>
            <a:endParaRPr lang="en-US" sz="7200" b="0" strike="noStrike" spc="-1">
              <a:solidFill>
                <a:srgbClr val="1E2656"/>
              </a:solidFill>
              <a:latin typeface="Source Sans Pro"/>
            </a:endParaRPr>
          </a:p>
          <a:p>
            <a:pPr algn="ctr"/>
            <a:r>
              <a:rPr lang="en-GB" sz="7200" b="1" spc="-1">
                <a:solidFill>
                  <a:srgbClr val="1E2656"/>
                </a:solidFill>
                <a:latin typeface="Source Sans Pro"/>
              </a:rPr>
              <a:t>Programme Committee Chair</a:t>
            </a:r>
            <a:endParaRPr lang="en-US" sz="7200" b="1" spc="-1">
              <a:solidFill>
                <a:srgbClr val="1E2656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1859040" y="3378104"/>
            <a:ext cx="20665440" cy="79089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 UKNOF Respect Policy applies online: </a:t>
            </a:r>
            <a:endParaRPr lang="en-US" sz="4800" spc="-1">
              <a:latin typeface="Source Sans Pro"/>
            </a:endParaRPr>
          </a:p>
          <a:p>
            <a:pPr marL="889000" lvl="2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168120" algn="l"/>
                <a:tab pos="617400" algn="l"/>
                <a:tab pos="1066680" algn="l"/>
                <a:tab pos="1515960" algn="l"/>
                <a:tab pos="1965240" algn="l"/>
                <a:tab pos="2414520" algn="l"/>
                <a:tab pos="2863800" algn="l"/>
                <a:tab pos="3313080" algn="l"/>
                <a:tab pos="3762360" algn="l"/>
                <a:tab pos="4211280" algn="l"/>
                <a:tab pos="4660560" algn="l"/>
                <a:tab pos="5109840" algn="l"/>
                <a:tab pos="5559120" algn="l"/>
                <a:tab pos="6008400" algn="l"/>
                <a:tab pos="6457680" algn="l"/>
                <a:tab pos="6906960" algn="l"/>
                <a:tab pos="7356240" algn="l"/>
                <a:tab pos="7805520" algn="l"/>
                <a:tab pos="8254800" algn="l"/>
                <a:tab pos="8704080" algn="l"/>
              </a:tabLst>
            </a:pPr>
            <a:r>
              <a:rPr lang="en-US" sz="4800" spc="-1" dirty="0">
                <a:latin typeface="Source Sans Pro"/>
              </a:rPr>
              <a:t> http://uknof.uk/respect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 Mattermost Chat platform:</a:t>
            </a:r>
            <a:endParaRPr lang="en-US" sz="4800" spc="-1">
              <a:latin typeface="Source Sans Pro"/>
            </a:endParaRPr>
          </a:p>
          <a:p>
            <a:pPr marL="889000" lvl="3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 https://uknof.uk/chatsignup</a:t>
            </a:r>
          </a:p>
          <a:p>
            <a:pPr marL="431800" lvl="2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UKNOF channel for general text chat:</a:t>
            </a:r>
            <a:endParaRPr lang="en-US" sz="4800" spc="-1">
              <a:latin typeface="Source Sans Pro"/>
            </a:endParaRPr>
          </a:p>
          <a:p>
            <a:pPr marL="889000" lvl="4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https://chat.uknof.org.uk/public/channels/town-square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 Please rate the session at the end:</a:t>
            </a:r>
            <a:endParaRPr lang="en-US" sz="4800" spc="-1">
              <a:latin typeface="Source Sans Pro"/>
            </a:endParaRPr>
          </a:p>
          <a:p>
            <a:pPr marL="889000" lvl="2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http://uknof.uk/March2022</a:t>
            </a:r>
            <a:endParaRPr lang="en-US" sz="4800" spc="-1">
              <a:latin typeface="Source Sans Pro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5400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050F7-BD40-4BA4-87B5-7DD2CDCE7B9E}"/>
              </a:ext>
            </a:extLst>
          </p:cNvPr>
          <p:cNvSpPr txBox="1"/>
          <p:nvPr/>
        </p:nvSpPr>
        <p:spPr>
          <a:xfrm>
            <a:off x="0" y="547200"/>
            <a:ext cx="15361920" cy="228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8000" b="1" spc="-1">
                <a:latin typeface="Source Sans Pro"/>
              </a:rPr>
              <a:t>virtual event</a:t>
            </a:r>
            <a:endParaRPr lang="en-US" sz="8000" b="1" strike="noStrike" spc="-1">
              <a:latin typeface="Source Sans Pro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8A287FB2-AA90-4DA9-9B54-9AC3A1DC7042}"/>
              </a:ext>
            </a:extLst>
          </p:cNvPr>
          <p:cNvSpPr/>
          <p:nvPr/>
        </p:nvSpPr>
        <p:spPr>
          <a:xfrm>
            <a:off x="9830911" y="12435956"/>
            <a:ext cx="4487667" cy="846991"/>
          </a:xfrm>
          <a:prstGeom prst="rect">
            <a:avLst/>
          </a:prstGeom>
          <a:noFill/>
          <a:ln w="3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3640" tIns="53640" rIns="53640" bIns="5364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1E2656"/>
                </a:solidFill>
                <a:latin typeface="Arial"/>
                <a:ea typeface="Arial"/>
              </a:rPr>
              <a:t>#virtualUKNOF</a:t>
            </a: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/>
          <p:cNvSpPr txBox="1"/>
          <p:nvPr/>
        </p:nvSpPr>
        <p:spPr>
          <a:xfrm>
            <a:off x="0" y="547200"/>
            <a:ext cx="15361920" cy="228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8000" b="1" strike="noStrike" spc="-1">
                <a:latin typeface="Source Sans Pro"/>
              </a:rPr>
              <a:t>questions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767600" y="3549960"/>
            <a:ext cx="20848320" cy="83704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No Q&amp;A during the first half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Q</a:t>
            </a:r>
            <a:r>
              <a:rPr lang="en-US" sz="4800" b="0" strike="noStrike" spc="-1" dirty="0">
                <a:latin typeface="Source Sans Pro"/>
              </a:rPr>
              <a:t>&amp;A </a:t>
            </a:r>
            <a:r>
              <a:rPr lang="en-US" sz="4800" spc="-1" dirty="0">
                <a:latin typeface="Source Sans Pro"/>
              </a:rPr>
              <a:t>will be in the second half during the panel session</a:t>
            </a:r>
            <a:endParaRPr lang="en-US" sz="4800" b="0" strike="noStrike" spc="-1" dirty="0">
              <a:latin typeface="Arial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b="0" strike="noStrike" spc="-1" dirty="0">
                <a:latin typeface="Source Sans Pro"/>
              </a:rPr>
              <a:t>Audience is muted by </a:t>
            </a:r>
            <a:r>
              <a:rPr lang="en-US" sz="4800" spc="-1" dirty="0">
                <a:latin typeface="Source Sans Pro"/>
              </a:rPr>
              <a:t>default; questions can be asked via text or audibly</a:t>
            </a:r>
            <a:endParaRPr lang="en-US" sz="4400" spc="-1" dirty="0">
              <a:latin typeface="Arial"/>
            </a:endParaRPr>
          </a:p>
          <a:p>
            <a:pPr marL="889000" lvl="1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Use</a:t>
            </a:r>
            <a:r>
              <a:rPr lang="en-US" sz="4800" b="0" strike="noStrike" spc="-1" dirty="0">
                <a:latin typeface="Source Sans Pro"/>
              </a:rPr>
              <a:t> the Zoom </a:t>
            </a:r>
            <a:r>
              <a:rPr lang="en-US" sz="4800" strike="noStrike" spc="-1" dirty="0">
                <a:latin typeface="Source Sans Pro"/>
              </a:rPr>
              <a:t>Q&amp;A</a:t>
            </a:r>
            <a:r>
              <a:rPr lang="en-US" sz="4800" b="1" strike="noStrike" spc="-1" dirty="0">
                <a:latin typeface="Source Sans Pro"/>
              </a:rPr>
              <a:t> </a:t>
            </a:r>
            <a:r>
              <a:rPr lang="en-US" sz="4800" spc="-1" dirty="0">
                <a:latin typeface="Source Sans Pro"/>
              </a:rPr>
              <a:t>tab to raise a question and have one of our Q&amp;A monitors read it out for </a:t>
            </a:r>
            <a:r>
              <a:rPr lang="en-US" sz="4800" b="0" strike="noStrike" spc="-1" dirty="0">
                <a:latin typeface="Source Sans Pro"/>
              </a:rPr>
              <a:t>you</a:t>
            </a:r>
            <a:endParaRPr lang="en-US" sz="4400" b="0" strike="noStrike" spc="-1" dirty="0">
              <a:latin typeface="Arial"/>
            </a:endParaRPr>
          </a:p>
          <a:p>
            <a:pPr marL="889000" lvl="1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Use the Zoom Raise Hand feature to audibly ask your question yourself (one of our Q&amp;A monitors will unmute you, please</a:t>
            </a:r>
            <a:r>
              <a:rPr lang="en-US" sz="4800" b="0" strike="noStrike" spc="-1" dirty="0">
                <a:latin typeface="Source Sans Pro"/>
              </a:rPr>
              <a:t> identify yourself and affiliation</a:t>
            </a:r>
            <a:r>
              <a:rPr lang="en-US" sz="4800" spc="-1" dirty="0">
                <a:latin typeface="Source Sans Pro"/>
              </a:rPr>
              <a:t>)</a:t>
            </a:r>
            <a:endParaRPr lang="en-US" sz="4400" b="0" strike="noStrike" spc="-1" dirty="0">
              <a:latin typeface="Arial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Questions are asked first come first serve</a:t>
            </a:r>
            <a:r>
              <a:rPr lang="en-US" sz="4800" b="0" strike="noStrike" spc="-1" dirty="0">
                <a:latin typeface="Source Sans Pro"/>
              </a:rPr>
              <a:t>, time permitting</a:t>
            </a:r>
            <a:endParaRPr lang="en-US" sz="4800" b="0" strike="noStrike" spc="-1" dirty="0">
              <a:latin typeface="Arial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800" spc="-1" dirty="0">
                <a:latin typeface="Source Sans Pro"/>
              </a:rPr>
              <a:t>If there is no time for your question, all the speakers are in </a:t>
            </a:r>
            <a:r>
              <a:rPr lang="en-US" sz="4800" spc="-1" dirty="0" err="1">
                <a:latin typeface="Source Sans Pro"/>
              </a:rPr>
              <a:t>Mattermost</a:t>
            </a:r>
            <a:endParaRPr lang="en-US" sz="4800" b="0" strike="noStrike" spc="-1">
              <a:latin typeface="Source Sans Pro"/>
            </a:endParaRP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4800" b="0" strike="noStrike" spc="-1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688376CA-A718-4A48-86DB-BA5DEEF3091D}"/>
              </a:ext>
            </a:extLst>
          </p:cNvPr>
          <p:cNvSpPr/>
          <p:nvPr/>
        </p:nvSpPr>
        <p:spPr>
          <a:xfrm>
            <a:off x="9830911" y="12435956"/>
            <a:ext cx="4487667" cy="846991"/>
          </a:xfrm>
          <a:prstGeom prst="rect">
            <a:avLst/>
          </a:prstGeom>
          <a:noFill/>
          <a:ln w="3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3640" tIns="53640" rIns="53640" bIns="5364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1E2656"/>
                </a:solidFill>
                <a:latin typeface="Arial"/>
                <a:ea typeface="Arial"/>
              </a:rPr>
              <a:t>#virtualUKNOF</a:t>
            </a:r>
            <a:endParaRPr lang="en-US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revision>109</cp:revision>
  <dcterms:modified xsi:type="dcterms:W3CDTF">2022-03-01T14:28:03Z</dcterms:modified>
  <dc:language>en-US</dc:language>
</cp:coreProperties>
</file>