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0"/>
  </p:notesMasterIdLst>
  <p:handoutMasterIdLst>
    <p:handoutMasterId r:id="rId21"/>
  </p:handoutMasterIdLst>
  <p:sldIdLst>
    <p:sldId id="2134806495" r:id="rId5"/>
    <p:sldId id="2134806502" r:id="rId6"/>
    <p:sldId id="337" r:id="rId7"/>
    <p:sldId id="2134806504" r:id="rId8"/>
    <p:sldId id="840" r:id="rId9"/>
    <p:sldId id="359" r:id="rId10"/>
    <p:sldId id="2134806505" r:id="rId11"/>
    <p:sldId id="2134806511" r:id="rId12"/>
    <p:sldId id="2134806810" r:id="rId13"/>
    <p:sldId id="2134806506" r:id="rId14"/>
    <p:sldId id="2134806508" r:id="rId15"/>
    <p:sldId id="2134806813" r:id="rId16"/>
    <p:sldId id="2134806811" r:id="rId17"/>
    <p:sldId id="2134806812" r:id="rId18"/>
    <p:sldId id="353" r:id="rId19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Pons" initials="AP" lastIdx="4" clrIdx="0">
    <p:extLst>
      <p:ext uri="{19B8F6BF-5375-455C-9EA6-DF929625EA0E}">
        <p15:presenceInfo xmlns:p15="http://schemas.microsoft.com/office/powerpoint/2012/main" userId="S::apons@a10networks.com::5abd8e3b-1414-4dd1-82fb-505605e394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615"/>
    <a:srgbClr val="011139"/>
    <a:srgbClr val="529EEC"/>
    <a:srgbClr val="4A26B4"/>
    <a:srgbClr val="378EF3"/>
    <a:srgbClr val="1D57B9"/>
    <a:srgbClr val="154094"/>
    <a:srgbClr val="DF229C"/>
    <a:srgbClr val="EBE8ED"/>
    <a:srgbClr val="330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/>
    <p:restoredTop sz="81298"/>
  </p:normalViewPr>
  <p:slideViewPr>
    <p:cSldViewPr snapToGrid="0">
      <p:cViewPr varScale="1">
        <p:scale>
          <a:sx n="106" d="100"/>
          <a:sy n="106" d="100"/>
        </p:scale>
        <p:origin x="2408" y="176"/>
      </p:cViewPr>
      <p:guideLst>
        <p:guide orient="horz" pos="2160"/>
        <p:guide pos="384"/>
      </p:guideLst>
    </p:cSldViewPr>
  </p:slideViewPr>
  <p:outlineViewPr>
    <p:cViewPr>
      <p:scale>
        <a:sx n="33" d="100"/>
        <a:sy n="33" d="100"/>
      </p:scale>
      <p:origin x="0" y="-2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50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F3CCAC-3045-9B43-B246-EF162819CC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1DE77-2249-8245-A329-C4E3CF77AF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D3FE-399D-DF41-8B1B-A8E03D5B56F5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26120-E3A1-F548-8BAB-62C95DA7E9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652CE-55E2-0F45-A67F-7BB0A2A2F3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2CB19-4C82-A748-8ABB-31A146B5DF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564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3C95C-8FBE-F744-A764-CAA1E0BAA85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AD49EA-C8CB-3540-840D-27EC9D1FD48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A3FF1-67B7-FF4A-9818-FE972962B607}" type="datetimeFigureOut">
              <a:rPr lang="en-US" smtClean="0"/>
              <a:t>9/16/22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83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10networks.com/marketing-comms/white-papers/investigating-mirai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isco.com/c/en/us/solutions/collateral/executive-perspectives/annual-internet-report/white-paper-c11-741490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3C95C-8FBE-F744-A764-CAA1E0BAA8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85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EEDAF-5CCB-6F42-B29D-FA6C86812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1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baseline="0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29F44-7FFA-1047-88EF-65498B06FB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 Global DNS Threat Report, </a:t>
            </a:r>
            <a:r>
              <a:rPr lang="en-US" dirty="0"/>
              <a:t>EfficientIP</a:t>
            </a:r>
          </a:p>
          <a:p>
            <a:r>
              <a:rPr lang="en-US" dirty="0"/>
              <a:t>https://</a:t>
            </a:r>
            <a:r>
              <a:rPr lang="en-US" dirty="0" err="1"/>
              <a:t>thehackernews.com</a:t>
            </a:r>
            <a:r>
              <a:rPr lang="en-US" dirty="0"/>
              <a:t>/2022/03/new-b1txor20-linux-botnet-uses-dns.html</a:t>
            </a:r>
          </a:p>
          <a:p>
            <a:r>
              <a:rPr lang="en-US" dirty="0"/>
              <a:t>https://</a:t>
            </a:r>
            <a:r>
              <a:rPr lang="en-US" dirty="0" err="1"/>
              <a:t>www.bleepingcomputer.com</a:t>
            </a:r>
            <a:r>
              <a:rPr lang="en-US" dirty="0"/>
              <a:t>/news/security/</a:t>
            </a:r>
            <a:r>
              <a:rPr lang="en-US" dirty="0" err="1"/>
              <a:t>iranian</a:t>
            </a:r>
            <a:r>
              <a:rPr lang="en-US" dirty="0"/>
              <a:t>-hackers-target-energy-sector-with-new-</a:t>
            </a:r>
            <a:r>
              <a:rPr lang="en-US" dirty="0" err="1"/>
              <a:t>dns</a:t>
            </a:r>
            <a:r>
              <a:rPr lang="en-US" dirty="0"/>
              <a:t>-backdoor/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3C95C-8FBE-F744-A764-CAA1E0BAA8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Investigating </a:t>
            </a:r>
            <a:r>
              <a:rPr lang="en-US" sz="1200" b="0" i="1" dirty="0" err="1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Mirai</a:t>
            </a:r>
            <a:r>
              <a:rPr lang="en-US" sz="1200" b="0" i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1200" dirty="0">
                <a:hlinkClick r:id="rId3"/>
              </a:rPr>
              <a:t>https://www.a10networks.com/marketing-comms/white-papers/investigating-mirai/</a:t>
            </a:r>
            <a:endParaRPr lang="en-US" sz="1200" i="1" dirty="0">
              <a:latin typeface="+mj-lt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+mj-lt"/>
                <a:ea typeface="Roboto" panose="02000000000000000000" pitchFamily="2" charset="0"/>
              </a:rPr>
              <a:t>*Cisco Annual Internet Report (2018–2023) White Paper - </a:t>
            </a:r>
            <a:r>
              <a:rPr lang="en-US" dirty="0">
                <a:hlinkClick r:id="rId4"/>
              </a:rPr>
              <a:t>https://www.cisco.com/c/en/us/solutions/collateral/executive-perspectives/annual-internet-report/white-paper-c11-741490.html</a:t>
            </a:r>
            <a:endParaRPr lang="en-US" sz="1200" i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EEDAF-5CCB-6F42-B29D-FA6C86812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519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29F44-7FFA-1047-88EF-65498B06FB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3C95C-8FBE-F744-A764-CAA1E0BAA8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58285-6DA7-49CC-BECB-F718FA67C8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73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3C95C-8FBE-F744-A764-CAA1E0BAA8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baseline="0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29F44-7FFA-1047-88EF-65498B06FB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0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ADB92014-3756-0C41-8E34-0F0A43253B15}"/>
              </a:ext>
            </a:extLst>
          </p:cNvPr>
          <p:cNvGrpSpPr/>
          <p:nvPr userDrawn="1"/>
        </p:nvGrpSpPr>
        <p:grpSpPr>
          <a:xfrm>
            <a:off x="1" y="0"/>
            <a:ext cx="12191996" cy="6858000"/>
            <a:chOff x="0" y="0"/>
            <a:chExt cx="9143997" cy="514350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5939198-5144-F24F-B785-EB85722ED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 flipH="1">
              <a:off x="1" y="1"/>
              <a:ext cx="9143996" cy="5143498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A1A5312-96A5-B14F-8292-CB74C3620CAE}"/>
                </a:ext>
              </a:extLst>
            </p:cNvPr>
            <p:cNvSpPr/>
            <p:nvPr userDrawn="1"/>
          </p:nvSpPr>
          <p:spPr>
            <a:xfrm>
              <a:off x="0" y="1"/>
              <a:ext cx="8789156" cy="5143499"/>
            </a:xfrm>
            <a:prstGeom prst="rect">
              <a:avLst/>
            </a:prstGeom>
            <a:gradFill flip="none" rotWithShape="1">
              <a:gsLst>
                <a:gs pos="34000">
                  <a:schemeClr val="accent1">
                    <a:lumMod val="50000"/>
                  </a:schemeClr>
                </a:gs>
                <a:gs pos="100000">
                  <a:schemeClr val="accent1">
                    <a:lumMod val="50000"/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B356F19-7045-4642-9C77-310E2CF116C5}"/>
                </a:ext>
              </a:extLst>
            </p:cNvPr>
            <p:cNvSpPr/>
            <p:nvPr userDrawn="1"/>
          </p:nvSpPr>
          <p:spPr>
            <a:xfrm>
              <a:off x="1" y="0"/>
              <a:ext cx="8789156" cy="5143499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87000">
                  <a:schemeClr val="tx2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E95F91-F83C-7C44-90F9-164278F5BFE5}"/>
              </a:ext>
            </a:extLst>
          </p:cNvPr>
          <p:cNvGrpSpPr/>
          <p:nvPr userDrawn="1"/>
        </p:nvGrpSpPr>
        <p:grpSpPr>
          <a:xfrm>
            <a:off x="623969" y="576397"/>
            <a:ext cx="2763799" cy="730369"/>
            <a:chOff x="686738" y="637460"/>
            <a:chExt cx="2594345" cy="68558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22F425-471C-1349-8F3E-FE5BBEAC0455}"/>
                </a:ext>
              </a:extLst>
            </p:cNvPr>
            <p:cNvGrpSpPr/>
            <p:nvPr/>
          </p:nvGrpSpPr>
          <p:grpSpPr>
            <a:xfrm>
              <a:off x="686738" y="637460"/>
              <a:ext cx="950700" cy="351253"/>
              <a:chOff x="686738" y="637460"/>
              <a:chExt cx="950700" cy="351253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9D6B1764-A145-3547-97DA-EB79FD9C8ED4}"/>
                  </a:ext>
                </a:extLst>
              </p:cNvPr>
              <p:cNvSpPr/>
              <p:nvPr/>
            </p:nvSpPr>
            <p:spPr>
              <a:xfrm>
                <a:off x="686738" y="637460"/>
                <a:ext cx="536861" cy="350950"/>
              </a:xfrm>
              <a:custGeom>
                <a:avLst/>
                <a:gdLst>
                  <a:gd name="connsiteX0" fmla="*/ 1280732 w 1864709"/>
                  <a:gd name="connsiteY0" fmla="*/ 1218975 h 1218974"/>
                  <a:gd name="connsiteX1" fmla="*/ 1864709 w 1864709"/>
                  <a:gd name="connsiteY1" fmla="*/ 1218975 h 1218974"/>
                  <a:gd name="connsiteX2" fmla="*/ 1277303 w 1864709"/>
                  <a:gd name="connsiteY2" fmla="*/ 0 h 1218974"/>
                  <a:gd name="connsiteX3" fmla="*/ 642842 w 1864709"/>
                  <a:gd name="connsiteY3" fmla="*/ 0 h 1218974"/>
                  <a:gd name="connsiteX4" fmla="*/ 0 w 1864709"/>
                  <a:gd name="connsiteY4" fmla="*/ 1218975 h 1218974"/>
                  <a:gd name="connsiteX5" fmla="*/ 336709 w 1864709"/>
                  <a:gd name="connsiteY5" fmla="*/ 1218975 h 1218974"/>
                  <a:gd name="connsiteX6" fmla="*/ 510159 w 1864709"/>
                  <a:gd name="connsiteY6" fmla="*/ 891052 h 1218974"/>
                  <a:gd name="connsiteX7" fmla="*/ 1123760 w 1864709"/>
                  <a:gd name="connsiteY7" fmla="*/ 891052 h 1218974"/>
                  <a:gd name="connsiteX8" fmla="*/ 1280732 w 1864709"/>
                  <a:gd name="connsiteY8" fmla="*/ 1218975 h 1218974"/>
                  <a:gd name="connsiteX9" fmla="*/ 1025366 w 1864709"/>
                  <a:gd name="connsiteY9" fmla="*/ 686183 h 1218974"/>
                  <a:gd name="connsiteX10" fmla="*/ 618268 w 1864709"/>
                  <a:gd name="connsiteY10" fmla="*/ 686467 h 1218974"/>
                  <a:gd name="connsiteX11" fmla="*/ 831818 w 1864709"/>
                  <a:gd name="connsiteY11" fmla="*/ 282797 h 1218974"/>
                  <a:gd name="connsiteX12" fmla="*/ 1025366 w 1864709"/>
                  <a:gd name="connsiteY12" fmla="*/ 686183 h 121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4709" h="1218974">
                    <a:moveTo>
                      <a:pt x="1280732" y="1218975"/>
                    </a:moveTo>
                    <a:lnTo>
                      <a:pt x="1864709" y="1218975"/>
                    </a:lnTo>
                    <a:lnTo>
                      <a:pt x="1277303" y="0"/>
                    </a:lnTo>
                    <a:lnTo>
                      <a:pt x="642842" y="0"/>
                    </a:lnTo>
                    <a:lnTo>
                      <a:pt x="0" y="1218975"/>
                    </a:lnTo>
                    <a:lnTo>
                      <a:pt x="336709" y="1218975"/>
                    </a:lnTo>
                    <a:lnTo>
                      <a:pt x="510159" y="891052"/>
                    </a:lnTo>
                    <a:lnTo>
                      <a:pt x="1123760" y="891052"/>
                    </a:lnTo>
                    <a:lnTo>
                      <a:pt x="1280732" y="1218975"/>
                    </a:lnTo>
                    <a:close/>
                    <a:moveTo>
                      <a:pt x="1025366" y="686183"/>
                    </a:moveTo>
                    <a:lnTo>
                      <a:pt x="618268" y="686467"/>
                    </a:lnTo>
                    <a:lnTo>
                      <a:pt x="831818" y="282797"/>
                    </a:lnTo>
                    <a:lnTo>
                      <a:pt x="1025366" y="68618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08608A49-EF66-6C46-9236-7290B5FA6714}"/>
                  </a:ext>
                </a:extLst>
              </p:cNvPr>
              <p:cNvSpPr/>
              <p:nvPr/>
            </p:nvSpPr>
            <p:spPr>
              <a:xfrm>
                <a:off x="1354625" y="637487"/>
                <a:ext cx="282813" cy="351226"/>
              </a:xfrm>
              <a:custGeom>
                <a:avLst/>
                <a:gdLst>
                  <a:gd name="connsiteX0" fmla="*/ 952410 w 982310"/>
                  <a:gd name="connsiteY0" fmla="*/ 160122 h 1219933"/>
                  <a:gd name="connsiteX1" fmla="*/ 952410 w 982310"/>
                  <a:gd name="connsiteY1" fmla="*/ 160122 h 1219933"/>
                  <a:gd name="connsiteX2" fmla="*/ 750290 w 982310"/>
                  <a:gd name="connsiteY2" fmla="*/ 474 h 1219933"/>
                  <a:gd name="connsiteX3" fmla="*/ 490257 w 982310"/>
                  <a:gd name="connsiteY3" fmla="*/ 0 h 1219933"/>
                  <a:gd name="connsiteX4" fmla="*/ 232035 w 982310"/>
                  <a:gd name="connsiteY4" fmla="*/ 474 h 1219933"/>
                  <a:gd name="connsiteX5" fmla="*/ 30295 w 982310"/>
                  <a:gd name="connsiteY5" fmla="*/ 158890 h 1219933"/>
                  <a:gd name="connsiteX6" fmla="*/ 30200 w 982310"/>
                  <a:gd name="connsiteY6" fmla="*/ 158890 h 1219933"/>
                  <a:gd name="connsiteX7" fmla="*/ 101 w 982310"/>
                  <a:gd name="connsiteY7" fmla="*/ 609961 h 1219933"/>
                  <a:gd name="connsiteX8" fmla="*/ 30200 w 982310"/>
                  <a:gd name="connsiteY8" fmla="*/ 1061033 h 1219933"/>
                  <a:gd name="connsiteX9" fmla="*/ 30295 w 982310"/>
                  <a:gd name="connsiteY9" fmla="*/ 1061033 h 1219933"/>
                  <a:gd name="connsiteX10" fmla="*/ 232035 w 982310"/>
                  <a:gd name="connsiteY10" fmla="*/ 1219449 h 1219933"/>
                  <a:gd name="connsiteX11" fmla="*/ 490257 w 982310"/>
                  <a:gd name="connsiteY11" fmla="*/ 1219923 h 1219933"/>
                  <a:gd name="connsiteX12" fmla="*/ 750290 w 982310"/>
                  <a:gd name="connsiteY12" fmla="*/ 1219449 h 1219933"/>
                  <a:gd name="connsiteX13" fmla="*/ 952315 w 982310"/>
                  <a:gd name="connsiteY13" fmla="*/ 1059801 h 1219933"/>
                  <a:gd name="connsiteX14" fmla="*/ 952410 w 982310"/>
                  <a:gd name="connsiteY14" fmla="*/ 1059801 h 1219933"/>
                  <a:gd name="connsiteX15" fmla="*/ 982224 w 982310"/>
                  <a:gd name="connsiteY15" fmla="*/ 609961 h 1219933"/>
                  <a:gd name="connsiteX16" fmla="*/ 952410 w 982310"/>
                  <a:gd name="connsiteY16" fmla="*/ 160122 h 1219933"/>
                  <a:gd name="connsiteX17" fmla="*/ 626465 w 982310"/>
                  <a:gd name="connsiteY17" fmla="*/ 952200 h 1219933"/>
                  <a:gd name="connsiteX18" fmla="*/ 556361 w 982310"/>
                  <a:gd name="connsiteY18" fmla="*/ 1021690 h 1219933"/>
                  <a:gd name="connsiteX19" fmla="*/ 426059 w 982310"/>
                  <a:gd name="connsiteY19" fmla="*/ 1021690 h 1219933"/>
                  <a:gd name="connsiteX20" fmla="*/ 355955 w 982310"/>
                  <a:gd name="connsiteY20" fmla="*/ 952200 h 1219933"/>
                  <a:gd name="connsiteX21" fmla="*/ 355955 w 982310"/>
                  <a:gd name="connsiteY21" fmla="*/ 270283 h 1219933"/>
                  <a:gd name="connsiteX22" fmla="*/ 426059 w 982310"/>
                  <a:gd name="connsiteY22" fmla="*/ 200982 h 1219933"/>
                  <a:gd name="connsiteX23" fmla="*/ 556361 w 982310"/>
                  <a:gd name="connsiteY23" fmla="*/ 200982 h 1219933"/>
                  <a:gd name="connsiteX24" fmla="*/ 626465 w 982310"/>
                  <a:gd name="connsiteY24" fmla="*/ 270283 h 1219933"/>
                  <a:gd name="connsiteX25" fmla="*/ 626465 w 982310"/>
                  <a:gd name="connsiteY25" fmla="*/ 952200 h 12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2310" h="1219933">
                    <a:moveTo>
                      <a:pt x="952410" y="160122"/>
                    </a:moveTo>
                    <a:lnTo>
                      <a:pt x="952410" y="160122"/>
                    </a:lnTo>
                    <a:cubicBezTo>
                      <a:pt x="930979" y="68637"/>
                      <a:pt x="848683" y="474"/>
                      <a:pt x="750290" y="474"/>
                    </a:cubicBezTo>
                    <a:cubicBezTo>
                      <a:pt x="750290" y="474"/>
                      <a:pt x="735240" y="0"/>
                      <a:pt x="490257" y="0"/>
                    </a:cubicBezTo>
                    <a:cubicBezTo>
                      <a:pt x="246703" y="0"/>
                      <a:pt x="232035" y="474"/>
                      <a:pt x="232035" y="474"/>
                    </a:cubicBezTo>
                    <a:cubicBezTo>
                      <a:pt x="134118" y="474"/>
                      <a:pt x="52203" y="68068"/>
                      <a:pt x="30295" y="158890"/>
                    </a:cubicBezTo>
                    <a:lnTo>
                      <a:pt x="30200" y="158890"/>
                    </a:lnTo>
                    <a:cubicBezTo>
                      <a:pt x="7435" y="245634"/>
                      <a:pt x="-1042" y="429267"/>
                      <a:pt x="101" y="609961"/>
                    </a:cubicBezTo>
                    <a:cubicBezTo>
                      <a:pt x="-1042" y="790656"/>
                      <a:pt x="7435" y="974289"/>
                      <a:pt x="30200" y="1061033"/>
                    </a:cubicBezTo>
                    <a:lnTo>
                      <a:pt x="30295" y="1061033"/>
                    </a:lnTo>
                    <a:cubicBezTo>
                      <a:pt x="52107" y="1151854"/>
                      <a:pt x="134023" y="1219449"/>
                      <a:pt x="232035" y="1219449"/>
                    </a:cubicBezTo>
                    <a:cubicBezTo>
                      <a:pt x="232035" y="1219449"/>
                      <a:pt x="246703" y="1220018"/>
                      <a:pt x="490257" y="1219923"/>
                    </a:cubicBezTo>
                    <a:cubicBezTo>
                      <a:pt x="735240" y="1219923"/>
                      <a:pt x="750290" y="1219449"/>
                      <a:pt x="750290" y="1219449"/>
                    </a:cubicBezTo>
                    <a:cubicBezTo>
                      <a:pt x="848683" y="1219449"/>
                      <a:pt x="930979" y="1151191"/>
                      <a:pt x="952315" y="1059801"/>
                    </a:cubicBezTo>
                    <a:lnTo>
                      <a:pt x="952410" y="1059801"/>
                    </a:lnTo>
                    <a:cubicBezTo>
                      <a:pt x="974985" y="972582"/>
                      <a:pt x="983271" y="789897"/>
                      <a:pt x="982224" y="609961"/>
                    </a:cubicBezTo>
                    <a:cubicBezTo>
                      <a:pt x="983271" y="430120"/>
                      <a:pt x="974985" y="247435"/>
                      <a:pt x="952410" y="160122"/>
                    </a:cubicBezTo>
                    <a:close/>
                    <a:moveTo>
                      <a:pt x="626465" y="952200"/>
                    </a:moveTo>
                    <a:cubicBezTo>
                      <a:pt x="626465" y="990595"/>
                      <a:pt x="595032" y="1021690"/>
                      <a:pt x="556361" y="1021690"/>
                    </a:cubicBezTo>
                    <a:lnTo>
                      <a:pt x="426059" y="1021690"/>
                    </a:lnTo>
                    <a:cubicBezTo>
                      <a:pt x="387197" y="1021690"/>
                      <a:pt x="355955" y="990689"/>
                      <a:pt x="355955" y="952200"/>
                    </a:cubicBezTo>
                    <a:lnTo>
                      <a:pt x="355955" y="270283"/>
                    </a:lnTo>
                    <a:cubicBezTo>
                      <a:pt x="355955" y="231983"/>
                      <a:pt x="387292" y="200982"/>
                      <a:pt x="426059" y="200982"/>
                    </a:cubicBezTo>
                    <a:lnTo>
                      <a:pt x="556361" y="200982"/>
                    </a:lnTo>
                    <a:cubicBezTo>
                      <a:pt x="595032" y="200982"/>
                      <a:pt x="626465" y="231983"/>
                      <a:pt x="626465" y="270283"/>
                    </a:cubicBezTo>
                    <a:lnTo>
                      <a:pt x="626465" y="9522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4D917494-4368-7F47-BB4C-D28A54E5192D}"/>
                  </a:ext>
                </a:extLst>
              </p:cNvPr>
              <p:cNvSpPr/>
              <p:nvPr/>
            </p:nvSpPr>
            <p:spPr>
              <a:xfrm>
                <a:off x="1157592" y="637460"/>
                <a:ext cx="167829" cy="350922"/>
              </a:xfrm>
              <a:custGeom>
                <a:avLst/>
                <a:gdLst>
                  <a:gd name="connsiteX0" fmla="*/ 582930 w 582929"/>
                  <a:gd name="connsiteY0" fmla="*/ 1218880 h 1218879"/>
                  <a:gd name="connsiteX1" fmla="*/ 233934 w 582929"/>
                  <a:gd name="connsiteY1" fmla="*/ 1218880 h 1218879"/>
                  <a:gd name="connsiteX2" fmla="*/ 233934 w 582929"/>
                  <a:gd name="connsiteY2" fmla="*/ 419218 h 1218879"/>
                  <a:gd name="connsiteX3" fmla="*/ 0 w 582929"/>
                  <a:gd name="connsiteY3" fmla="*/ 419218 h 1218879"/>
                  <a:gd name="connsiteX4" fmla="*/ 0 w 582929"/>
                  <a:gd name="connsiteY4" fmla="*/ 202783 h 1218879"/>
                  <a:gd name="connsiteX5" fmla="*/ 376142 w 582929"/>
                  <a:gd name="connsiteY5" fmla="*/ 0 h 1218879"/>
                  <a:gd name="connsiteX6" fmla="*/ 582930 w 582929"/>
                  <a:gd name="connsiteY6" fmla="*/ 0 h 12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2929" h="1218879">
                    <a:moveTo>
                      <a:pt x="582930" y="1218880"/>
                    </a:moveTo>
                    <a:lnTo>
                      <a:pt x="233934" y="1218880"/>
                    </a:lnTo>
                    <a:lnTo>
                      <a:pt x="233934" y="419218"/>
                    </a:lnTo>
                    <a:lnTo>
                      <a:pt x="0" y="419218"/>
                    </a:lnTo>
                    <a:lnTo>
                      <a:pt x="0" y="202783"/>
                    </a:lnTo>
                    <a:lnTo>
                      <a:pt x="376142" y="0"/>
                    </a:lnTo>
                    <a:lnTo>
                      <a:pt x="58293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aphic 33">
              <a:extLst>
                <a:ext uri="{FF2B5EF4-FFF2-40B4-BE49-F238E27FC236}">
                  <a16:creationId xmlns:a16="http://schemas.microsoft.com/office/drawing/2014/main" id="{9EC9FC46-64A9-CE45-839B-53AF0144A625}"/>
                </a:ext>
              </a:extLst>
            </p:cNvPr>
            <p:cNvGrpSpPr/>
            <p:nvPr/>
          </p:nvGrpSpPr>
          <p:grpSpPr>
            <a:xfrm>
              <a:off x="686739" y="1163571"/>
              <a:ext cx="2594344" cy="159478"/>
              <a:chOff x="1252706" y="3173428"/>
              <a:chExt cx="9751147" cy="599414"/>
            </a:xfrm>
            <a:solidFill>
              <a:schemeClr val="bg1"/>
            </a:solidFill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099CEC12-B1FA-6841-AA58-E7D70F0F4748}"/>
                  </a:ext>
                </a:extLst>
              </p:cNvPr>
              <p:cNvSpPr/>
              <p:nvPr/>
            </p:nvSpPr>
            <p:spPr>
              <a:xfrm>
                <a:off x="125270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1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5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0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09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1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2C7FC73F-9B3A-154E-A108-1AFA3C8EF08A}"/>
                  </a:ext>
                </a:extLst>
              </p:cNvPr>
              <p:cNvSpPr/>
              <p:nvPr/>
            </p:nvSpPr>
            <p:spPr>
              <a:xfrm>
                <a:off x="1728427" y="3178615"/>
                <a:ext cx="61988" cy="468799"/>
              </a:xfrm>
              <a:custGeom>
                <a:avLst/>
                <a:gdLst>
                  <a:gd name="connsiteX0" fmla="*/ 15331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1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9 w 61988"/>
                  <a:gd name="connsiteY8" fmla="*/ 15278 h 468799"/>
                  <a:gd name="connsiteX9" fmla="*/ 61989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1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1" y="468800"/>
                    </a:moveTo>
                    <a:cubicBezTo>
                      <a:pt x="10855" y="468800"/>
                      <a:pt x="7237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7" y="1509"/>
                      <a:pt x="10950" y="0"/>
                      <a:pt x="15331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9" y="10845"/>
                      <a:pt x="61989" y="15278"/>
                    </a:cubicBezTo>
                    <a:lnTo>
                      <a:pt x="61989" y="453616"/>
                    </a:lnTo>
                    <a:cubicBezTo>
                      <a:pt x="61989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1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6B35C2B4-0573-B14C-BCE9-E5629C6B8BA6}"/>
                  </a:ext>
                </a:extLst>
              </p:cNvPr>
              <p:cNvSpPr/>
              <p:nvPr/>
            </p:nvSpPr>
            <p:spPr>
              <a:xfrm>
                <a:off x="1848500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3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0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102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6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7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4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90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4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03 w 486005"/>
                  <a:gd name="connsiteY30" fmla="*/ 326774 h 343277"/>
                  <a:gd name="connsiteX31" fmla="*/ 243383 w 486005"/>
                  <a:gd name="connsiteY31" fmla="*/ 90440 h 343277"/>
                  <a:gd name="connsiteX32" fmla="*/ 166065 w 486005"/>
                  <a:gd name="connsiteY32" fmla="*/ 326774 h 343277"/>
                  <a:gd name="connsiteX33" fmla="*/ 158066 w 486005"/>
                  <a:gd name="connsiteY33" fmla="*/ 338939 h 343277"/>
                  <a:gd name="connsiteX34" fmla="*/ 143402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237" y="1320"/>
                      <a:pt x="10474" y="0"/>
                      <a:pt x="14093" y="0"/>
                    </a:cubicBezTo>
                    <a:lnTo>
                      <a:pt x="43421" y="0"/>
                    </a:lnTo>
                    <a:cubicBezTo>
                      <a:pt x="48277" y="0"/>
                      <a:pt x="52086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0" y="260099"/>
                    </a:lnTo>
                    <a:lnTo>
                      <a:pt x="213389" y="13863"/>
                    </a:lnTo>
                    <a:cubicBezTo>
                      <a:pt x="214246" y="10751"/>
                      <a:pt x="216150" y="7733"/>
                      <a:pt x="219102" y="4621"/>
                    </a:cubicBezTo>
                    <a:cubicBezTo>
                      <a:pt x="221959" y="1509"/>
                      <a:pt x="226339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6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7" y="260099"/>
                    </a:lnTo>
                    <a:lnTo>
                      <a:pt x="426683" y="11223"/>
                    </a:lnTo>
                    <a:cubicBezTo>
                      <a:pt x="427159" y="9053"/>
                      <a:pt x="428683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4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90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4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7" y="336110"/>
                      <a:pt x="322036" y="332055"/>
                      <a:pt x="320703" y="326774"/>
                    </a:cubicBezTo>
                    <a:lnTo>
                      <a:pt x="243383" y="90440"/>
                    </a:lnTo>
                    <a:lnTo>
                      <a:pt x="166065" y="326774"/>
                    </a:lnTo>
                    <a:cubicBezTo>
                      <a:pt x="164255" y="332055"/>
                      <a:pt x="161589" y="336110"/>
                      <a:pt x="158066" y="338939"/>
                    </a:cubicBezTo>
                    <a:cubicBezTo>
                      <a:pt x="154543" y="341768"/>
                      <a:pt x="149591" y="343277"/>
                      <a:pt x="143402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792EAF40-F0DE-2A40-A2F5-6FAFE04FE0EA}"/>
                  </a:ext>
                </a:extLst>
              </p:cNvPr>
              <p:cNvSpPr/>
              <p:nvPr/>
            </p:nvSpPr>
            <p:spPr>
              <a:xfrm>
                <a:off x="2361167" y="3297536"/>
                <a:ext cx="296706" cy="356480"/>
              </a:xfrm>
              <a:custGeom>
                <a:avLst/>
                <a:gdLst>
                  <a:gd name="connsiteX0" fmla="*/ 121311 w 296706"/>
                  <a:gd name="connsiteY0" fmla="*/ 356480 h 356480"/>
                  <a:gd name="connsiteX1" fmla="*/ 60655 w 296706"/>
                  <a:gd name="connsiteY1" fmla="*/ 343277 h 356480"/>
                  <a:gd name="connsiteX2" fmla="*/ 16664 w 296706"/>
                  <a:gd name="connsiteY2" fmla="*/ 307629 h 356480"/>
                  <a:gd name="connsiteX3" fmla="*/ 0 w 296706"/>
                  <a:gd name="connsiteY3" fmla="*/ 256798 h 356480"/>
                  <a:gd name="connsiteX4" fmla="*/ 37326 w 296706"/>
                  <a:gd name="connsiteY4" fmla="*/ 184181 h 356480"/>
                  <a:gd name="connsiteX5" fmla="*/ 134642 w 296706"/>
                  <a:gd name="connsiteY5" fmla="*/ 148533 h 356480"/>
                  <a:gd name="connsiteX6" fmla="*/ 233957 w 296706"/>
                  <a:gd name="connsiteY6" fmla="*/ 134670 h 356480"/>
                  <a:gd name="connsiteX7" fmla="*/ 233957 w 296706"/>
                  <a:gd name="connsiteY7" fmla="*/ 115526 h 356480"/>
                  <a:gd name="connsiteX8" fmla="*/ 215579 w 296706"/>
                  <a:gd name="connsiteY8" fmla="*/ 66015 h 356480"/>
                  <a:gd name="connsiteX9" fmla="*/ 155971 w 296706"/>
                  <a:gd name="connsiteY9" fmla="*/ 48191 h 356480"/>
                  <a:gd name="connsiteX10" fmla="*/ 107980 w 296706"/>
                  <a:gd name="connsiteY10" fmla="*/ 60074 h 356480"/>
                  <a:gd name="connsiteX11" fmla="*/ 81985 w 296706"/>
                  <a:gd name="connsiteY11" fmla="*/ 90440 h 356480"/>
                  <a:gd name="connsiteX12" fmla="*/ 67987 w 296706"/>
                  <a:gd name="connsiteY12" fmla="*/ 100343 h 356480"/>
                  <a:gd name="connsiteX13" fmla="*/ 37993 w 296706"/>
                  <a:gd name="connsiteY13" fmla="*/ 100343 h 356480"/>
                  <a:gd name="connsiteX14" fmla="*/ 26947 w 296706"/>
                  <a:gd name="connsiteY14" fmla="*/ 96004 h 356480"/>
                  <a:gd name="connsiteX15" fmla="*/ 23329 w 296706"/>
                  <a:gd name="connsiteY15" fmla="*/ 85819 h 356480"/>
                  <a:gd name="connsiteX16" fmla="*/ 31042 w 296706"/>
                  <a:gd name="connsiteY16" fmla="*/ 61394 h 356480"/>
                  <a:gd name="connsiteX17" fmla="*/ 54656 w 296706"/>
                  <a:gd name="connsiteY17" fmla="*/ 33007 h 356480"/>
                  <a:gd name="connsiteX18" fmla="*/ 95601 w 296706"/>
                  <a:gd name="connsiteY18" fmla="*/ 9619 h 356480"/>
                  <a:gd name="connsiteX19" fmla="*/ 156638 w 296706"/>
                  <a:gd name="connsiteY19" fmla="*/ 0 h 356480"/>
                  <a:gd name="connsiteX20" fmla="*/ 223958 w 296706"/>
                  <a:gd name="connsiteY20" fmla="*/ 10185 h 356480"/>
                  <a:gd name="connsiteX21" fmla="*/ 266998 w 296706"/>
                  <a:gd name="connsiteY21" fmla="*/ 37628 h 356480"/>
                  <a:gd name="connsiteX22" fmla="*/ 289661 w 296706"/>
                  <a:gd name="connsiteY22" fmla="*/ 76577 h 356480"/>
                  <a:gd name="connsiteX23" fmla="*/ 296707 w 296706"/>
                  <a:gd name="connsiteY23" fmla="*/ 120807 h 356480"/>
                  <a:gd name="connsiteX24" fmla="*/ 296707 w 296706"/>
                  <a:gd name="connsiteY24" fmla="*/ 334695 h 356480"/>
                  <a:gd name="connsiteX25" fmla="*/ 292327 w 296706"/>
                  <a:gd name="connsiteY25" fmla="*/ 345541 h 356480"/>
                  <a:gd name="connsiteX26" fmla="*/ 281281 w 296706"/>
                  <a:gd name="connsiteY26" fmla="*/ 349879 h 356480"/>
                  <a:gd name="connsiteX27" fmla="*/ 250620 w 296706"/>
                  <a:gd name="connsiteY27" fmla="*/ 349879 h 356480"/>
                  <a:gd name="connsiteX28" fmla="*/ 239289 w 296706"/>
                  <a:gd name="connsiteY28" fmla="*/ 345541 h 356480"/>
                  <a:gd name="connsiteX29" fmla="*/ 235290 w 296706"/>
                  <a:gd name="connsiteY29" fmla="*/ 334695 h 356480"/>
                  <a:gd name="connsiteX30" fmla="*/ 235290 w 296706"/>
                  <a:gd name="connsiteY30" fmla="*/ 306309 h 356480"/>
                  <a:gd name="connsiteX31" fmla="*/ 211961 w 296706"/>
                  <a:gd name="connsiteY31" fmla="*/ 329791 h 356480"/>
                  <a:gd name="connsiteX32" fmla="*/ 175301 w 296706"/>
                  <a:gd name="connsiteY32" fmla="*/ 348936 h 356480"/>
                  <a:gd name="connsiteX33" fmla="*/ 121311 w 296706"/>
                  <a:gd name="connsiteY33" fmla="*/ 356480 h 356480"/>
                  <a:gd name="connsiteX34" fmla="*/ 135308 w 296706"/>
                  <a:gd name="connsiteY34" fmla="*/ 306969 h 356480"/>
                  <a:gd name="connsiteX35" fmla="*/ 185299 w 296706"/>
                  <a:gd name="connsiteY35" fmla="*/ 295369 h 356480"/>
                  <a:gd name="connsiteX36" fmla="*/ 221007 w 296706"/>
                  <a:gd name="connsiteY36" fmla="*/ 259438 h 356480"/>
                  <a:gd name="connsiteX37" fmla="*/ 234052 w 296706"/>
                  <a:gd name="connsiteY37" fmla="*/ 198045 h 356480"/>
                  <a:gd name="connsiteX38" fmla="*/ 234052 w 296706"/>
                  <a:gd name="connsiteY38" fmla="*/ 179560 h 356480"/>
                  <a:gd name="connsiteX39" fmla="*/ 156733 w 296706"/>
                  <a:gd name="connsiteY39" fmla="*/ 190783 h 356480"/>
                  <a:gd name="connsiteX40" fmla="*/ 85413 w 296706"/>
                  <a:gd name="connsiteY40" fmla="*/ 212945 h 356480"/>
                  <a:gd name="connsiteX41" fmla="*/ 61417 w 296706"/>
                  <a:gd name="connsiteY41" fmla="*/ 252271 h 356480"/>
                  <a:gd name="connsiteX42" fmla="*/ 72463 w 296706"/>
                  <a:gd name="connsiteY42" fmla="*/ 282921 h 356480"/>
                  <a:gd name="connsiteX43" fmla="*/ 100458 w 296706"/>
                  <a:gd name="connsiteY43" fmla="*/ 301028 h 356480"/>
                  <a:gd name="connsiteX44" fmla="*/ 135308 w 296706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706" h="356480">
                    <a:moveTo>
                      <a:pt x="121311" y="356480"/>
                    </a:moveTo>
                    <a:cubicBezTo>
                      <a:pt x="99124" y="356480"/>
                      <a:pt x="78843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579" y="66015"/>
                    </a:cubicBezTo>
                    <a:cubicBezTo>
                      <a:pt x="203391" y="54132"/>
                      <a:pt x="183490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1042" y="61394"/>
                    </a:cubicBezTo>
                    <a:cubicBezTo>
                      <a:pt x="36184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642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98" y="37628"/>
                    </a:cubicBezTo>
                    <a:cubicBezTo>
                      <a:pt x="277472" y="49040"/>
                      <a:pt x="284995" y="62054"/>
                      <a:pt x="289661" y="76577"/>
                    </a:cubicBezTo>
                    <a:cubicBezTo>
                      <a:pt x="294326" y="91100"/>
                      <a:pt x="296707" y="105812"/>
                      <a:pt x="296707" y="120807"/>
                    </a:cubicBezTo>
                    <a:lnTo>
                      <a:pt x="296707" y="334695"/>
                    </a:lnTo>
                    <a:cubicBezTo>
                      <a:pt x="296707" y="339128"/>
                      <a:pt x="295279" y="342711"/>
                      <a:pt x="292327" y="345541"/>
                    </a:cubicBezTo>
                    <a:cubicBezTo>
                      <a:pt x="289470" y="348370"/>
                      <a:pt x="285757" y="349879"/>
                      <a:pt x="281281" y="349879"/>
                    </a:cubicBezTo>
                    <a:lnTo>
                      <a:pt x="250620" y="349879"/>
                    </a:lnTo>
                    <a:cubicBezTo>
                      <a:pt x="245764" y="349879"/>
                      <a:pt x="241955" y="348464"/>
                      <a:pt x="239289" y="345541"/>
                    </a:cubicBezTo>
                    <a:cubicBezTo>
                      <a:pt x="236623" y="342711"/>
                      <a:pt x="235290" y="339033"/>
                      <a:pt x="235290" y="334695"/>
                    </a:cubicBezTo>
                    <a:lnTo>
                      <a:pt x="235290" y="306309"/>
                    </a:lnTo>
                    <a:cubicBezTo>
                      <a:pt x="229481" y="314231"/>
                      <a:pt x="221768" y="322058"/>
                      <a:pt x="211961" y="329791"/>
                    </a:cubicBezTo>
                    <a:cubicBezTo>
                      <a:pt x="202153" y="337524"/>
                      <a:pt x="189965" y="343843"/>
                      <a:pt x="175301" y="348936"/>
                    </a:cubicBezTo>
                    <a:cubicBezTo>
                      <a:pt x="160637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131" y="274810"/>
                      <a:pt x="72463" y="282921"/>
                    </a:cubicBezTo>
                    <a:cubicBezTo>
                      <a:pt x="79795" y="291031"/>
                      <a:pt x="89126" y="297067"/>
                      <a:pt x="100458" y="301028"/>
                    </a:cubicBezTo>
                    <a:cubicBezTo>
                      <a:pt x="111694" y="304989"/>
                      <a:pt x="123310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F4A8D1F-FE92-1045-884F-9EE08771550C}"/>
                  </a:ext>
                </a:extLst>
              </p:cNvPr>
              <p:cNvSpPr/>
              <p:nvPr/>
            </p:nvSpPr>
            <p:spPr>
              <a:xfrm>
                <a:off x="2700057" y="3304137"/>
                <a:ext cx="329938" cy="468705"/>
              </a:xfrm>
              <a:custGeom>
                <a:avLst/>
                <a:gdLst>
                  <a:gd name="connsiteX0" fmla="*/ 89317 w 329938"/>
                  <a:gd name="connsiteY0" fmla="*/ 468705 h 468705"/>
                  <a:gd name="connsiteX1" fmla="*/ 79985 w 329938"/>
                  <a:gd name="connsiteY1" fmla="*/ 464745 h 468705"/>
                  <a:gd name="connsiteX2" fmla="*/ 75986 w 329938"/>
                  <a:gd name="connsiteY2" fmla="*/ 455502 h 468705"/>
                  <a:gd name="connsiteX3" fmla="*/ 76653 w 329938"/>
                  <a:gd name="connsiteY3" fmla="*/ 450221 h 468705"/>
                  <a:gd name="connsiteX4" fmla="*/ 79319 w 329938"/>
                  <a:gd name="connsiteY4" fmla="*/ 443620 h 468705"/>
                  <a:gd name="connsiteX5" fmla="*/ 130642 w 329938"/>
                  <a:gd name="connsiteY5" fmla="*/ 322813 h 468705"/>
                  <a:gd name="connsiteX6" fmla="*/ 3333 w 329938"/>
                  <a:gd name="connsiteY6" fmla="*/ 25086 h 468705"/>
                  <a:gd name="connsiteX7" fmla="*/ 0 w 329938"/>
                  <a:gd name="connsiteY7" fmla="*/ 13863 h 468705"/>
                  <a:gd name="connsiteX8" fmla="*/ 3999 w 329938"/>
                  <a:gd name="connsiteY8" fmla="*/ 3961 h 468705"/>
                  <a:gd name="connsiteX9" fmla="*/ 13997 w 329938"/>
                  <a:gd name="connsiteY9" fmla="*/ 0 h 468705"/>
                  <a:gd name="connsiteX10" fmla="*/ 46658 w 329938"/>
                  <a:gd name="connsiteY10" fmla="*/ 0 h 468705"/>
                  <a:gd name="connsiteX11" fmla="*/ 57323 w 329938"/>
                  <a:gd name="connsiteY11" fmla="*/ 3301 h 468705"/>
                  <a:gd name="connsiteX12" fmla="*/ 62655 w 329938"/>
                  <a:gd name="connsiteY12" fmla="*/ 11223 h 468705"/>
                  <a:gd name="connsiteX13" fmla="*/ 163970 w 329938"/>
                  <a:gd name="connsiteY13" fmla="*/ 251517 h 468705"/>
                  <a:gd name="connsiteX14" fmla="*/ 267950 w 329938"/>
                  <a:gd name="connsiteY14" fmla="*/ 11223 h 468705"/>
                  <a:gd name="connsiteX15" fmla="*/ 273568 w 329938"/>
                  <a:gd name="connsiteY15" fmla="*/ 3301 h 468705"/>
                  <a:gd name="connsiteX16" fmla="*/ 284614 w 329938"/>
                  <a:gd name="connsiteY16" fmla="*/ 0 h 468705"/>
                  <a:gd name="connsiteX17" fmla="*/ 315941 w 329938"/>
                  <a:gd name="connsiteY17" fmla="*/ 0 h 468705"/>
                  <a:gd name="connsiteX18" fmla="*/ 325940 w 329938"/>
                  <a:gd name="connsiteY18" fmla="*/ 3961 h 468705"/>
                  <a:gd name="connsiteX19" fmla="*/ 329939 w 329938"/>
                  <a:gd name="connsiteY19" fmla="*/ 13203 h 468705"/>
                  <a:gd name="connsiteX20" fmla="*/ 326606 w 329938"/>
                  <a:gd name="connsiteY20" fmla="*/ 25086 h 468705"/>
                  <a:gd name="connsiteX21" fmla="*/ 137308 w 329938"/>
                  <a:gd name="connsiteY21" fmla="*/ 457483 h 468705"/>
                  <a:gd name="connsiteX22" fmla="*/ 131690 w 329938"/>
                  <a:gd name="connsiteY22" fmla="*/ 465405 h 468705"/>
                  <a:gd name="connsiteX23" fmla="*/ 120644 w 329938"/>
                  <a:gd name="connsiteY23" fmla="*/ 468705 h 468705"/>
                  <a:gd name="connsiteX24" fmla="*/ 89317 w 329938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8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3" y="450221"/>
                    </a:cubicBezTo>
                    <a:cubicBezTo>
                      <a:pt x="77129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3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5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3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70" y="251517"/>
                    </a:lnTo>
                    <a:lnTo>
                      <a:pt x="267950" y="11223"/>
                    </a:lnTo>
                    <a:cubicBezTo>
                      <a:pt x="269283" y="8110"/>
                      <a:pt x="271188" y="5470"/>
                      <a:pt x="273568" y="3301"/>
                    </a:cubicBezTo>
                    <a:cubicBezTo>
                      <a:pt x="276044" y="1132"/>
                      <a:pt x="279662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3" y="1320"/>
                      <a:pt x="325940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0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07E9F62F-3CBE-214E-AF55-CC0169D46B21}"/>
                  </a:ext>
                </a:extLst>
              </p:cNvPr>
              <p:cNvSpPr/>
              <p:nvPr/>
            </p:nvSpPr>
            <p:spPr>
              <a:xfrm>
                <a:off x="3059433" y="3297630"/>
                <a:ext cx="284219" cy="356385"/>
              </a:xfrm>
              <a:custGeom>
                <a:avLst/>
                <a:gdLst>
                  <a:gd name="connsiteX0" fmla="*/ 141293 w 284219"/>
                  <a:gd name="connsiteY0" fmla="*/ 356386 h 356385"/>
                  <a:gd name="connsiteX1" fmla="*/ 77305 w 284219"/>
                  <a:gd name="connsiteY1" fmla="*/ 347144 h 356385"/>
                  <a:gd name="connsiteX2" fmla="*/ 33980 w 284219"/>
                  <a:gd name="connsiteY2" fmla="*/ 324699 h 356385"/>
                  <a:gd name="connsiteX3" fmla="*/ 9032 w 284219"/>
                  <a:gd name="connsiteY3" fmla="*/ 298293 h 356385"/>
                  <a:gd name="connsiteX4" fmla="*/ 81 w 284219"/>
                  <a:gd name="connsiteY4" fmla="*/ 277168 h 356385"/>
                  <a:gd name="connsiteX5" fmla="*/ 4747 w 284219"/>
                  <a:gd name="connsiteY5" fmla="*/ 265946 h 356385"/>
                  <a:gd name="connsiteX6" fmla="*/ 15412 w 284219"/>
                  <a:gd name="connsiteY6" fmla="*/ 261985 h 356385"/>
                  <a:gd name="connsiteX7" fmla="*/ 45406 w 284219"/>
                  <a:gd name="connsiteY7" fmla="*/ 261985 h 356385"/>
                  <a:gd name="connsiteX8" fmla="*/ 51024 w 284219"/>
                  <a:gd name="connsiteY8" fmla="*/ 262928 h 356385"/>
                  <a:gd name="connsiteX9" fmla="*/ 57404 w 284219"/>
                  <a:gd name="connsiteY9" fmla="*/ 268586 h 356385"/>
                  <a:gd name="connsiteX10" fmla="*/ 76734 w 284219"/>
                  <a:gd name="connsiteY10" fmla="*/ 287070 h 356385"/>
                  <a:gd name="connsiteX11" fmla="*/ 103015 w 284219"/>
                  <a:gd name="connsiteY11" fmla="*/ 302254 h 356385"/>
                  <a:gd name="connsiteX12" fmla="*/ 142055 w 284219"/>
                  <a:gd name="connsiteY12" fmla="*/ 308195 h 356385"/>
                  <a:gd name="connsiteX13" fmla="*/ 198045 w 284219"/>
                  <a:gd name="connsiteY13" fmla="*/ 295369 h 356385"/>
                  <a:gd name="connsiteX14" fmla="*/ 220041 w 284219"/>
                  <a:gd name="connsiteY14" fmla="*/ 257458 h 356385"/>
                  <a:gd name="connsiteX15" fmla="*/ 211090 w 284219"/>
                  <a:gd name="connsiteY15" fmla="*/ 231052 h 356385"/>
                  <a:gd name="connsiteX16" fmla="*/ 179096 w 284219"/>
                  <a:gd name="connsiteY16" fmla="*/ 213228 h 356385"/>
                  <a:gd name="connsiteX17" fmla="*/ 116155 w 284219"/>
                  <a:gd name="connsiteY17" fmla="*/ 196724 h 356385"/>
                  <a:gd name="connsiteX18" fmla="*/ 52834 w 284219"/>
                  <a:gd name="connsiteY18" fmla="*/ 173996 h 356385"/>
                  <a:gd name="connsiteX19" fmla="*/ 19506 w 284219"/>
                  <a:gd name="connsiteY19" fmla="*/ 141649 h 356385"/>
                  <a:gd name="connsiteX20" fmla="*/ 9508 w 284219"/>
                  <a:gd name="connsiteY20" fmla="*/ 99022 h 356385"/>
                  <a:gd name="connsiteX21" fmla="*/ 24172 w 284219"/>
                  <a:gd name="connsiteY21" fmla="*/ 51869 h 356385"/>
                  <a:gd name="connsiteX22" fmla="*/ 67212 w 284219"/>
                  <a:gd name="connsiteY22" fmla="*/ 14523 h 356385"/>
                  <a:gd name="connsiteX23" fmla="*/ 138246 w 284219"/>
                  <a:gd name="connsiteY23" fmla="*/ 0 h 356385"/>
                  <a:gd name="connsiteX24" fmla="*/ 197569 w 284219"/>
                  <a:gd name="connsiteY24" fmla="*/ 8582 h 356385"/>
                  <a:gd name="connsiteX25" fmla="*/ 238228 w 284219"/>
                  <a:gd name="connsiteY25" fmla="*/ 29990 h 356385"/>
                  <a:gd name="connsiteX26" fmla="*/ 262223 w 284219"/>
                  <a:gd name="connsiteY26" fmla="*/ 55358 h 356385"/>
                  <a:gd name="connsiteX27" fmla="*/ 270888 w 284219"/>
                  <a:gd name="connsiteY27" fmla="*/ 76483 h 356385"/>
                  <a:gd name="connsiteX28" fmla="*/ 266889 w 284219"/>
                  <a:gd name="connsiteY28" fmla="*/ 87328 h 356385"/>
                  <a:gd name="connsiteX29" fmla="*/ 256224 w 284219"/>
                  <a:gd name="connsiteY29" fmla="*/ 91666 h 356385"/>
                  <a:gd name="connsiteX30" fmla="*/ 228230 w 284219"/>
                  <a:gd name="connsiteY30" fmla="*/ 91666 h 356385"/>
                  <a:gd name="connsiteX31" fmla="*/ 220612 w 284219"/>
                  <a:gd name="connsiteY31" fmla="*/ 89686 h 356385"/>
                  <a:gd name="connsiteX32" fmla="*/ 214899 w 284219"/>
                  <a:gd name="connsiteY32" fmla="*/ 85065 h 356385"/>
                  <a:gd name="connsiteX33" fmla="*/ 199187 w 284219"/>
                  <a:gd name="connsiteY33" fmla="*/ 67901 h 356385"/>
                  <a:gd name="connsiteX34" fmla="*/ 175858 w 284219"/>
                  <a:gd name="connsiteY34" fmla="*/ 53755 h 356385"/>
                  <a:gd name="connsiteX35" fmla="*/ 138246 w 284219"/>
                  <a:gd name="connsiteY35" fmla="*/ 48097 h 356385"/>
                  <a:gd name="connsiteX36" fmla="*/ 88256 w 284219"/>
                  <a:gd name="connsiteY36" fmla="*/ 61960 h 356385"/>
                  <a:gd name="connsiteX37" fmla="*/ 71592 w 284219"/>
                  <a:gd name="connsiteY37" fmla="*/ 96948 h 356385"/>
                  <a:gd name="connsiteX38" fmla="*/ 78924 w 284219"/>
                  <a:gd name="connsiteY38" fmla="*/ 119393 h 356385"/>
                  <a:gd name="connsiteX39" fmla="*/ 106919 w 284219"/>
                  <a:gd name="connsiteY39" fmla="*/ 137217 h 356385"/>
                  <a:gd name="connsiteX40" fmla="*/ 168241 w 284219"/>
                  <a:gd name="connsiteY40" fmla="*/ 154380 h 356385"/>
                  <a:gd name="connsiteX41" fmla="*/ 237561 w 284219"/>
                  <a:gd name="connsiteY41" fmla="*/ 177486 h 356385"/>
                  <a:gd name="connsiteX42" fmla="*/ 273555 w 284219"/>
                  <a:gd name="connsiteY42" fmla="*/ 211153 h 356385"/>
                  <a:gd name="connsiteX43" fmla="*/ 284219 w 284219"/>
                  <a:gd name="connsiteY43" fmla="*/ 255383 h 356385"/>
                  <a:gd name="connsiteX44" fmla="*/ 268222 w 284219"/>
                  <a:gd name="connsiteY44" fmla="*/ 306215 h 356385"/>
                  <a:gd name="connsiteX45" fmla="*/ 220231 w 284219"/>
                  <a:gd name="connsiteY45" fmla="*/ 342900 h 356385"/>
                  <a:gd name="connsiteX46" fmla="*/ 141293 w 284219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4219" h="356385">
                    <a:moveTo>
                      <a:pt x="141293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7" y="261985"/>
                      <a:pt x="49501" y="262362"/>
                      <a:pt x="51024" y="262928"/>
                    </a:cubicBezTo>
                    <a:cubicBezTo>
                      <a:pt x="52548" y="263588"/>
                      <a:pt x="54738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2055" y="308195"/>
                    </a:cubicBezTo>
                    <a:cubicBezTo>
                      <a:pt x="164718" y="308195"/>
                      <a:pt x="183381" y="303857"/>
                      <a:pt x="198045" y="295369"/>
                    </a:cubicBezTo>
                    <a:cubicBezTo>
                      <a:pt x="212709" y="286787"/>
                      <a:pt x="220041" y="274150"/>
                      <a:pt x="220041" y="257458"/>
                    </a:cubicBezTo>
                    <a:cubicBezTo>
                      <a:pt x="220041" y="246424"/>
                      <a:pt x="217089" y="237653"/>
                      <a:pt x="211090" y="231052"/>
                    </a:cubicBezTo>
                    <a:cubicBezTo>
                      <a:pt x="205091" y="224450"/>
                      <a:pt x="194426" y="218509"/>
                      <a:pt x="179096" y="213228"/>
                    </a:cubicBezTo>
                    <a:cubicBezTo>
                      <a:pt x="163765" y="207947"/>
                      <a:pt x="142817" y="202477"/>
                      <a:pt x="116155" y="196724"/>
                    </a:cubicBezTo>
                    <a:cubicBezTo>
                      <a:pt x="89493" y="190594"/>
                      <a:pt x="68355" y="182955"/>
                      <a:pt x="52834" y="173996"/>
                    </a:cubicBezTo>
                    <a:cubicBezTo>
                      <a:pt x="37313" y="164943"/>
                      <a:pt x="26172" y="154192"/>
                      <a:pt x="19506" y="141649"/>
                    </a:cubicBezTo>
                    <a:cubicBezTo>
                      <a:pt x="12841" y="129106"/>
                      <a:pt x="9508" y="114960"/>
                      <a:pt x="9508" y="99022"/>
                    </a:cubicBezTo>
                    <a:cubicBezTo>
                      <a:pt x="9508" y="82707"/>
                      <a:pt x="14365" y="66958"/>
                      <a:pt x="24172" y="51869"/>
                    </a:cubicBezTo>
                    <a:cubicBezTo>
                      <a:pt x="33980" y="36685"/>
                      <a:pt x="48263" y="24237"/>
                      <a:pt x="67212" y="14523"/>
                    </a:cubicBezTo>
                    <a:cubicBezTo>
                      <a:pt x="86066" y="4810"/>
                      <a:pt x="109775" y="0"/>
                      <a:pt x="138246" y="0"/>
                    </a:cubicBezTo>
                    <a:cubicBezTo>
                      <a:pt x="161385" y="0"/>
                      <a:pt x="181096" y="2829"/>
                      <a:pt x="197569" y="8582"/>
                    </a:cubicBezTo>
                    <a:cubicBezTo>
                      <a:pt x="214042" y="14335"/>
                      <a:pt x="227563" y="21408"/>
                      <a:pt x="238228" y="29990"/>
                    </a:cubicBezTo>
                    <a:cubicBezTo>
                      <a:pt x="248893" y="38572"/>
                      <a:pt x="256891" y="47059"/>
                      <a:pt x="262223" y="55358"/>
                    </a:cubicBezTo>
                    <a:cubicBezTo>
                      <a:pt x="267556" y="63752"/>
                      <a:pt x="270412" y="70730"/>
                      <a:pt x="270888" y="76483"/>
                    </a:cubicBezTo>
                    <a:cubicBezTo>
                      <a:pt x="271365" y="80915"/>
                      <a:pt x="270032" y="84499"/>
                      <a:pt x="266889" y="87328"/>
                    </a:cubicBezTo>
                    <a:cubicBezTo>
                      <a:pt x="263747" y="90157"/>
                      <a:pt x="260224" y="91666"/>
                      <a:pt x="256224" y="91666"/>
                    </a:cubicBezTo>
                    <a:lnTo>
                      <a:pt x="228230" y="91666"/>
                    </a:lnTo>
                    <a:cubicBezTo>
                      <a:pt x="225087" y="91666"/>
                      <a:pt x="222612" y="91006"/>
                      <a:pt x="220612" y="89686"/>
                    </a:cubicBezTo>
                    <a:cubicBezTo>
                      <a:pt x="218612" y="88366"/>
                      <a:pt x="216708" y="86857"/>
                      <a:pt x="214899" y="85065"/>
                    </a:cubicBezTo>
                    <a:cubicBezTo>
                      <a:pt x="210423" y="79312"/>
                      <a:pt x="205186" y="73654"/>
                      <a:pt x="199187" y="67901"/>
                    </a:cubicBezTo>
                    <a:cubicBezTo>
                      <a:pt x="193189" y="62148"/>
                      <a:pt x="185381" y="57433"/>
                      <a:pt x="175858" y="53755"/>
                    </a:cubicBezTo>
                    <a:cubicBezTo>
                      <a:pt x="166336" y="49983"/>
                      <a:pt x="153767" y="48097"/>
                      <a:pt x="138246" y="48097"/>
                    </a:cubicBezTo>
                    <a:cubicBezTo>
                      <a:pt x="116060" y="48097"/>
                      <a:pt x="99396" y="52718"/>
                      <a:pt x="88256" y="61960"/>
                    </a:cubicBezTo>
                    <a:cubicBezTo>
                      <a:pt x="77115" y="71202"/>
                      <a:pt x="71592" y="82896"/>
                      <a:pt x="71592" y="96948"/>
                    </a:cubicBezTo>
                    <a:cubicBezTo>
                      <a:pt x="71592" y="105341"/>
                      <a:pt x="74068" y="112791"/>
                      <a:pt x="78924" y="119393"/>
                    </a:cubicBezTo>
                    <a:cubicBezTo>
                      <a:pt x="83780" y="125994"/>
                      <a:pt x="93112" y="131935"/>
                      <a:pt x="106919" y="137217"/>
                    </a:cubicBezTo>
                    <a:cubicBezTo>
                      <a:pt x="120726" y="142498"/>
                      <a:pt x="141103" y="148251"/>
                      <a:pt x="168241" y="154380"/>
                    </a:cubicBezTo>
                    <a:cubicBezTo>
                      <a:pt x="197569" y="160133"/>
                      <a:pt x="220707" y="167772"/>
                      <a:pt x="237561" y="177486"/>
                    </a:cubicBezTo>
                    <a:cubicBezTo>
                      <a:pt x="254415" y="187199"/>
                      <a:pt x="266413" y="198422"/>
                      <a:pt x="273555" y="211153"/>
                    </a:cubicBezTo>
                    <a:cubicBezTo>
                      <a:pt x="280696" y="223885"/>
                      <a:pt x="284219" y="238691"/>
                      <a:pt x="284219" y="255383"/>
                    </a:cubicBezTo>
                    <a:cubicBezTo>
                      <a:pt x="284219" y="273867"/>
                      <a:pt x="278887" y="290843"/>
                      <a:pt x="268222" y="306215"/>
                    </a:cubicBezTo>
                    <a:cubicBezTo>
                      <a:pt x="257558" y="321587"/>
                      <a:pt x="241561" y="333847"/>
                      <a:pt x="220231" y="342900"/>
                    </a:cubicBezTo>
                    <a:cubicBezTo>
                      <a:pt x="198616" y="351859"/>
                      <a:pt x="172335" y="356386"/>
                      <a:pt x="141293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6A5FA54C-B427-EE46-B99E-B22DFF6C7CFD}"/>
                  </a:ext>
                </a:extLst>
              </p:cNvPr>
              <p:cNvSpPr/>
              <p:nvPr/>
            </p:nvSpPr>
            <p:spPr>
              <a:xfrm>
                <a:off x="3562659" y="3178520"/>
                <a:ext cx="356981" cy="475495"/>
              </a:xfrm>
              <a:custGeom>
                <a:avLst/>
                <a:gdLst>
                  <a:gd name="connsiteX0" fmla="*/ 179967 w 356981"/>
                  <a:gd name="connsiteY0" fmla="*/ 475496 h 475495"/>
                  <a:gd name="connsiteX1" fmla="*/ 82651 w 356981"/>
                  <a:gd name="connsiteY1" fmla="*/ 457672 h 475495"/>
                  <a:gd name="connsiteX2" fmla="*/ 22377 w 356981"/>
                  <a:gd name="connsiteY2" fmla="*/ 411744 h 475495"/>
                  <a:gd name="connsiteX3" fmla="*/ 0 w 356981"/>
                  <a:gd name="connsiteY3" fmla="*/ 352708 h 475495"/>
                  <a:gd name="connsiteX4" fmla="*/ 4380 w 356981"/>
                  <a:gd name="connsiteY4" fmla="*/ 343089 h 475495"/>
                  <a:gd name="connsiteX5" fmla="*/ 14664 w 356981"/>
                  <a:gd name="connsiteY5" fmla="*/ 338751 h 475495"/>
                  <a:gd name="connsiteX6" fmla="*/ 48658 w 356981"/>
                  <a:gd name="connsiteY6" fmla="*/ 338751 h 475495"/>
                  <a:gd name="connsiteX7" fmla="*/ 60655 w 356981"/>
                  <a:gd name="connsiteY7" fmla="*/ 342711 h 475495"/>
                  <a:gd name="connsiteX8" fmla="*/ 65988 w 356981"/>
                  <a:gd name="connsiteY8" fmla="*/ 351953 h 475495"/>
                  <a:gd name="connsiteX9" fmla="*/ 82651 w 356981"/>
                  <a:gd name="connsiteY9" fmla="*/ 383358 h 475495"/>
                  <a:gd name="connsiteX10" fmla="*/ 118930 w 356981"/>
                  <a:gd name="connsiteY10" fmla="*/ 409103 h 475495"/>
                  <a:gd name="connsiteX11" fmla="*/ 179871 w 356981"/>
                  <a:gd name="connsiteY11" fmla="*/ 419289 h 475495"/>
                  <a:gd name="connsiteX12" fmla="*/ 264141 w 356981"/>
                  <a:gd name="connsiteY12" fmla="*/ 399201 h 475495"/>
                  <a:gd name="connsiteX13" fmla="*/ 291089 w 356981"/>
                  <a:gd name="connsiteY13" fmla="*/ 345352 h 475495"/>
                  <a:gd name="connsiteX14" fmla="*/ 276806 w 356981"/>
                  <a:gd name="connsiteY14" fmla="*/ 308006 h 475495"/>
                  <a:gd name="connsiteX15" fmla="*/ 233195 w 356981"/>
                  <a:gd name="connsiteY15" fmla="*/ 282544 h 475495"/>
                  <a:gd name="connsiteX16" fmla="*/ 157209 w 356981"/>
                  <a:gd name="connsiteY16" fmla="*/ 258118 h 475495"/>
                  <a:gd name="connsiteX17" fmla="*/ 76557 w 356981"/>
                  <a:gd name="connsiteY17" fmla="*/ 227751 h 475495"/>
                  <a:gd name="connsiteX18" fmla="*/ 28852 w 356981"/>
                  <a:gd name="connsiteY18" fmla="*/ 186822 h 475495"/>
                  <a:gd name="connsiteX19" fmla="*/ 13140 w 356981"/>
                  <a:gd name="connsiteY19" fmla="*/ 124768 h 475495"/>
                  <a:gd name="connsiteX20" fmla="*/ 32470 w 356981"/>
                  <a:gd name="connsiteY20" fmla="*/ 61111 h 475495"/>
                  <a:gd name="connsiteX21" fmla="*/ 88460 w 356981"/>
                  <a:gd name="connsiteY21" fmla="*/ 16504 h 475495"/>
                  <a:gd name="connsiteX22" fmla="*/ 176444 w 356981"/>
                  <a:gd name="connsiteY22" fmla="*/ 0 h 475495"/>
                  <a:gd name="connsiteX23" fmla="*/ 248716 w 356981"/>
                  <a:gd name="connsiteY23" fmla="*/ 10940 h 475495"/>
                  <a:gd name="connsiteX24" fmla="*/ 300325 w 356981"/>
                  <a:gd name="connsiteY24" fmla="*/ 39986 h 475495"/>
                  <a:gd name="connsiteX25" fmla="*/ 331653 w 356981"/>
                  <a:gd name="connsiteY25" fmla="*/ 78935 h 475495"/>
                  <a:gd name="connsiteX26" fmla="*/ 342984 w 356981"/>
                  <a:gd name="connsiteY26" fmla="*/ 119581 h 475495"/>
                  <a:gd name="connsiteX27" fmla="*/ 339651 w 356981"/>
                  <a:gd name="connsiteY27" fmla="*/ 128446 h 475495"/>
                  <a:gd name="connsiteX28" fmla="*/ 328987 w 356981"/>
                  <a:gd name="connsiteY28" fmla="*/ 132784 h 475495"/>
                  <a:gd name="connsiteX29" fmla="*/ 293660 w 356981"/>
                  <a:gd name="connsiteY29" fmla="*/ 132784 h 475495"/>
                  <a:gd name="connsiteX30" fmla="*/ 283947 w 356981"/>
                  <a:gd name="connsiteY30" fmla="*/ 130144 h 475495"/>
                  <a:gd name="connsiteX31" fmla="*/ 276330 w 356981"/>
                  <a:gd name="connsiteY31" fmla="*/ 120241 h 475495"/>
                  <a:gd name="connsiteX32" fmla="*/ 245669 w 356981"/>
                  <a:gd name="connsiteY32" fmla="*/ 74691 h 475495"/>
                  <a:gd name="connsiteX33" fmla="*/ 176348 w 356981"/>
                  <a:gd name="connsiteY33" fmla="*/ 56207 h 475495"/>
                  <a:gd name="connsiteX34" fmla="*/ 105980 w 356981"/>
                  <a:gd name="connsiteY34" fmla="*/ 72711 h 475495"/>
                  <a:gd name="connsiteX35" fmla="*/ 79033 w 356981"/>
                  <a:gd name="connsiteY35" fmla="*/ 124202 h 475495"/>
                  <a:gd name="connsiteX36" fmla="*/ 91697 w 356981"/>
                  <a:gd name="connsiteY36" fmla="*/ 161548 h 475495"/>
                  <a:gd name="connsiteX37" fmla="*/ 131690 w 356981"/>
                  <a:gd name="connsiteY37" fmla="*/ 187671 h 475495"/>
                  <a:gd name="connsiteX38" fmla="*/ 203010 w 356981"/>
                  <a:gd name="connsiteY38" fmla="*/ 211436 h 475495"/>
                  <a:gd name="connsiteX39" fmla="*/ 290327 w 356981"/>
                  <a:gd name="connsiteY39" fmla="*/ 242086 h 475495"/>
                  <a:gd name="connsiteX40" fmla="*/ 340699 w 356981"/>
                  <a:gd name="connsiteY40" fmla="*/ 282355 h 475495"/>
                  <a:gd name="connsiteX41" fmla="*/ 356981 w 356981"/>
                  <a:gd name="connsiteY41" fmla="*/ 344032 h 475495"/>
                  <a:gd name="connsiteX42" fmla="*/ 334986 w 356981"/>
                  <a:gd name="connsiteY42" fmla="*/ 414951 h 475495"/>
                  <a:gd name="connsiteX43" fmla="*/ 273283 w 356981"/>
                  <a:gd name="connsiteY43" fmla="*/ 459841 h 475495"/>
                  <a:gd name="connsiteX44" fmla="*/ 179967 w 356981"/>
                  <a:gd name="connsiteY44" fmla="*/ 475496 h 47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56981" h="475495">
                    <a:moveTo>
                      <a:pt x="179967" y="475496"/>
                    </a:moveTo>
                    <a:cubicBezTo>
                      <a:pt x="141307" y="475496"/>
                      <a:pt x="108837" y="469554"/>
                      <a:pt x="82651" y="457672"/>
                    </a:cubicBezTo>
                    <a:cubicBezTo>
                      <a:pt x="56466" y="445789"/>
                      <a:pt x="36279" y="430511"/>
                      <a:pt x="22377" y="411744"/>
                    </a:cubicBezTo>
                    <a:cubicBezTo>
                      <a:pt x="8379" y="393071"/>
                      <a:pt x="952" y="373361"/>
                      <a:pt x="0" y="352708"/>
                    </a:cubicBezTo>
                    <a:cubicBezTo>
                      <a:pt x="0" y="349219"/>
                      <a:pt x="1428" y="346012"/>
                      <a:pt x="4380" y="343089"/>
                    </a:cubicBezTo>
                    <a:cubicBezTo>
                      <a:pt x="7237" y="340259"/>
                      <a:pt x="10760" y="338751"/>
                      <a:pt x="14664" y="338751"/>
                    </a:cubicBezTo>
                    <a:lnTo>
                      <a:pt x="48658" y="338751"/>
                    </a:lnTo>
                    <a:cubicBezTo>
                      <a:pt x="53990" y="338751"/>
                      <a:pt x="57989" y="340071"/>
                      <a:pt x="60655" y="342711"/>
                    </a:cubicBezTo>
                    <a:cubicBezTo>
                      <a:pt x="63322" y="345352"/>
                      <a:pt x="65131" y="348464"/>
                      <a:pt x="65988" y="351953"/>
                    </a:cubicBezTo>
                    <a:cubicBezTo>
                      <a:pt x="68654" y="362516"/>
                      <a:pt x="74177" y="372984"/>
                      <a:pt x="82651" y="383358"/>
                    </a:cubicBezTo>
                    <a:cubicBezTo>
                      <a:pt x="91126" y="393731"/>
                      <a:pt x="103219" y="402313"/>
                      <a:pt x="118930" y="409103"/>
                    </a:cubicBezTo>
                    <a:cubicBezTo>
                      <a:pt x="134737" y="415894"/>
                      <a:pt x="155019" y="419289"/>
                      <a:pt x="179871" y="419289"/>
                    </a:cubicBezTo>
                    <a:cubicBezTo>
                      <a:pt x="218055" y="419289"/>
                      <a:pt x="246240" y="412593"/>
                      <a:pt x="264141" y="399201"/>
                    </a:cubicBezTo>
                    <a:cubicBezTo>
                      <a:pt x="282138" y="385810"/>
                      <a:pt x="291089" y="367797"/>
                      <a:pt x="291089" y="345352"/>
                    </a:cubicBezTo>
                    <a:cubicBezTo>
                      <a:pt x="291089" y="329980"/>
                      <a:pt x="286328" y="317531"/>
                      <a:pt x="276806" y="308006"/>
                    </a:cubicBezTo>
                    <a:cubicBezTo>
                      <a:pt x="267284" y="298576"/>
                      <a:pt x="252715" y="290088"/>
                      <a:pt x="233195" y="282544"/>
                    </a:cubicBezTo>
                    <a:cubicBezTo>
                      <a:pt x="213675" y="275093"/>
                      <a:pt x="188346" y="266889"/>
                      <a:pt x="157209" y="258118"/>
                    </a:cubicBezTo>
                    <a:cubicBezTo>
                      <a:pt x="124739" y="248876"/>
                      <a:pt x="97887" y="238785"/>
                      <a:pt x="76557" y="227751"/>
                    </a:cubicBezTo>
                    <a:cubicBezTo>
                      <a:pt x="55228" y="216717"/>
                      <a:pt x="39326" y="203137"/>
                      <a:pt x="28852" y="186822"/>
                    </a:cubicBezTo>
                    <a:cubicBezTo>
                      <a:pt x="18377" y="170507"/>
                      <a:pt x="13140" y="149854"/>
                      <a:pt x="13140" y="124768"/>
                    </a:cubicBezTo>
                    <a:cubicBezTo>
                      <a:pt x="13140" y="101003"/>
                      <a:pt x="19615" y="79784"/>
                      <a:pt x="32470" y="61111"/>
                    </a:cubicBezTo>
                    <a:cubicBezTo>
                      <a:pt x="45325" y="42438"/>
                      <a:pt x="63988" y="27538"/>
                      <a:pt x="88460" y="16504"/>
                    </a:cubicBezTo>
                    <a:cubicBezTo>
                      <a:pt x="112931" y="5470"/>
                      <a:pt x="142259" y="0"/>
                      <a:pt x="176444" y="0"/>
                    </a:cubicBezTo>
                    <a:cubicBezTo>
                      <a:pt x="203962" y="0"/>
                      <a:pt x="228053" y="3678"/>
                      <a:pt x="248716" y="10940"/>
                    </a:cubicBezTo>
                    <a:cubicBezTo>
                      <a:pt x="269379" y="18201"/>
                      <a:pt x="286613" y="27915"/>
                      <a:pt x="300325" y="39986"/>
                    </a:cubicBezTo>
                    <a:cubicBezTo>
                      <a:pt x="314132" y="52057"/>
                      <a:pt x="324511" y="65072"/>
                      <a:pt x="331653" y="78935"/>
                    </a:cubicBezTo>
                    <a:cubicBezTo>
                      <a:pt x="338794" y="92798"/>
                      <a:pt x="342508" y="106284"/>
                      <a:pt x="342984" y="119581"/>
                    </a:cubicBezTo>
                    <a:cubicBezTo>
                      <a:pt x="342984" y="122693"/>
                      <a:pt x="341841" y="125617"/>
                      <a:pt x="339651" y="128446"/>
                    </a:cubicBezTo>
                    <a:cubicBezTo>
                      <a:pt x="337461" y="131275"/>
                      <a:pt x="333843" y="132784"/>
                      <a:pt x="328987" y="132784"/>
                    </a:cubicBezTo>
                    <a:lnTo>
                      <a:pt x="293660" y="132784"/>
                    </a:lnTo>
                    <a:cubicBezTo>
                      <a:pt x="290517" y="132784"/>
                      <a:pt x="287280" y="131935"/>
                      <a:pt x="283947" y="130144"/>
                    </a:cubicBezTo>
                    <a:cubicBezTo>
                      <a:pt x="280615" y="128352"/>
                      <a:pt x="278044" y="125051"/>
                      <a:pt x="276330" y="120241"/>
                    </a:cubicBezTo>
                    <a:cubicBezTo>
                      <a:pt x="273664" y="102229"/>
                      <a:pt x="263475" y="87045"/>
                      <a:pt x="245669" y="74691"/>
                    </a:cubicBezTo>
                    <a:cubicBezTo>
                      <a:pt x="227863" y="62337"/>
                      <a:pt x="204819" y="56207"/>
                      <a:pt x="176348" y="56207"/>
                    </a:cubicBezTo>
                    <a:cubicBezTo>
                      <a:pt x="147496" y="56207"/>
                      <a:pt x="123977" y="61677"/>
                      <a:pt x="105980" y="72711"/>
                    </a:cubicBezTo>
                    <a:cubicBezTo>
                      <a:pt x="87984" y="83745"/>
                      <a:pt x="79033" y="100908"/>
                      <a:pt x="79033" y="124202"/>
                    </a:cubicBezTo>
                    <a:cubicBezTo>
                      <a:pt x="79033" y="139197"/>
                      <a:pt x="83223" y="151646"/>
                      <a:pt x="91697" y="161548"/>
                    </a:cubicBezTo>
                    <a:cubicBezTo>
                      <a:pt x="100172" y="171450"/>
                      <a:pt x="113503" y="180126"/>
                      <a:pt x="131690" y="187671"/>
                    </a:cubicBezTo>
                    <a:cubicBezTo>
                      <a:pt x="149877" y="195121"/>
                      <a:pt x="173682" y="203043"/>
                      <a:pt x="203010" y="211436"/>
                    </a:cubicBezTo>
                    <a:cubicBezTo>
                      <a:pt x="238527" y="221150"/>
                      <a:pt x="267665" y="231335"/>
                      <a:pt x="290327" y="242086"/>
                    </a:cubicBezTo>
                    <a:cubicBezTo>
                      <a:pt x="312990" y="252837"/>
                      <a:pt x="329748" y="266323"/>
                      <a:pt x="340699" y="282355"/>
                    </a:cubicBezTo>
                    <a:cubicBezTo>
                      <a:pt x="351554" y="298387"/>
                      <a:pt x="356981" y="318946"/>
                      <a:pt x="356981" y="344032"/>
                    </a:cubicBezTo>
                    <a:cubicBezTo>
                      <a:pt x="356981" y="371758"/>
                      <a:pt x="349650" y="395429"/>
                      <a:pt x="334986" y="414951"/>
                    </a:cubicBezTo>
                    <a:cubicBezTo>
                      <a:pt x="320322" y="434566"/>
                      <a:pt x="299754" y="449467"/>
                      <a:pt x="273283" y="459841"/>
                    </a:cubicBezTo>
                    <a:cubicBezTo>
                      <a:pt x="247097" y="470309"/>
                      <a:pt x="215960" y="475496"/>
                      <a:pt x="179967" y="47549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A00DF480-D5F3-CC4C-BD85-EF5C5ACF0F46}"/>
                  </a:ext>
                </a:extLst>
              </p:cNvPr>
              <p:cNvSpPr/>
              <p:nvPr/>
            </p:nvSpPr>
            <p:spPr>
              <a:xfrm>
                <a:off x="3974678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7 w 309847"/>
                  <a:gd name="connsiteY2" fmla="*/ 199931 h 356480"/>
                  <a:gd name="connsiteX3" fmla="*/ 0 w 309847"/>
                  <a:gd name="connsiteY3" fmla="*/ 177863 h 356480"/>
                  <a:gd name="connsiteX4" fmla="*/ 667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3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7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1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8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3991DD5-8E7F-E049-B9EA-02D18BE8E7E7}"/>
                  </a:ext>
                </a:extLst>
              </p:cNvPr>
              <p:cNvSpPr/>
              <p:nvPr/>
            </p:nvSpPr>
            <p:spPr>
              <a:xfrm>
                <a:off x="4338135" y="3297347"/>
                <a:ext cx="303942" cy="356668"/>
              </a:xfrm>
              <a:custGeom>
                <a:avLst/>
                <a:gdLst>
                  <a:gd name="connsiteX0" fmla="*/ 155209 w 303942"/>
                  <a:gd name="connsiteY0" fmla="*/ 356669 h 356668"/>
                  <a:gd name="connsiteX1" fmla="*/ 73605 w 303942"/>
                  <a:gd name="connsiteY1" fmla="*/ 338468 h 356668"/>
                  <a:gd name="connsiteX2" fmla="*/ 20663 w 303942"/>
                  <a:gd name="connsiteY2" fmla="*/ 286316 h 356668"/>
                  <a:gd name="connsiteX3" fmla="*/ 666 w 303942"/>
                  <a:gd name="connsiteY3" fmla="*/ 204740 h 356668"/>
                  <a:gd name="connsiteX4" fmla="*/ 0 w 303942"/>
                  <a:gd name="connsiteY4" fmla="*/ 178334 h 356668"/>
                  <a:gd name="connsiteX5" fmla="*/ 666 w 303942"/>
                  <a:gd name="connsiteY5" fmla="*/ 151928 h 356668"/>
                  <a:gd name="connsiteX6" fmla="*/ 20663 w 303942"/>
                  <a:gd name="connsiteY6" fmla="*/ 70353 h 356668"/>
                  <a:gd name="connsiteX7" fmla="*/ 73605 w 303942"/>
                  <a:gd name="connsiteY7" fmla="*/ 18201 h 356668"/>
                  <a:gd name="connsiteX8" fmla="*/ 155209 w 303942"/>
                  <a:gd name="connsiteY8" fmla="*/ 0 h 356668"/>
                  <a:gd name="connsiteX9" fmla="*/ 221578 w 303942"/>
                  <a:gd name="connsiteY9" fmla="*/ 10562 h 356668"/>
                  <a:gd name="connsiteX10" fmla="*/ 267189 w 303942"/>
                  <a:gd name="connsiteY10" fmla="*/ 37628 h 356668"/>
                  <a:gd name="connsiteX11" fmla="*/ 294136 w 303942"/>
                  <a:gd name="connsiteY11" fmla="*/ 73276 h 356668"/>
                  <a:gd name="connsiteX12" fmla="*/ 303848 w 303942"/>
                  <a:gd name="connsiteY12" fmla="*/ 109585 h 356668"/>
                  <a:gd name="connsiteX13" fmla="*/ 299849 w 303942"/>
                  <a:gd name="connsiteY13" fmla="*/ 120147 h 356668"/>
                  <a:gd name="connsiteX14" fmla="*/ 288518 w 303942"/>
                  <a:gd name="connsiteY14" fmla="*/ 124108 h 356668"/>
                  <a:gd name="connsiteX15" fmla="*/ 256524 w 303942"/>
                  <a:gd name="connsiteY15" fmla="*/ 124108 h 356668"/>
                  <a:gd name="connsiteX16" fmla="*/ 246526 w 303942"/>
                  <a:gd name="connsiteY16" fmla="*/ 121184 h 356668"/>
                  <a:gd name="connsiteX17" fmla="*/ 239860 w 303942"/>
                  <a:gd name="connsiteY17" fmla="*/ 110999 h 356668"/>
                  <a:gd name="connsiteX18" fmla="*/ 207200 w 303942"/>
                  <a:gd name="connsiteY18" fmla="*/ 65449 h 356668"/>
                  <a:gd name="connsiteX19" fmla="*/ 155876 w 303942"/>
                  <a:gd name="connsiteY19" fmla="*/ 52246 h 356668"/>
                  <a:gd name="connsiteX20" fmla="*/ 90840 w 303942"/>
                  <a:gd name="connsiteY20" fmla="*/ 76672 h 356668"/>
                  <a:gd name="connsiteX21" fmla="*/ 63893 w 303942"/>
                  <a:gd name="connsiteY21" fmla="*/ 155229 h 356668"/>
                  <a:gd name="connsiteX22" fmla="*/ 63893 w 303942"/>
                  <a:gd name="connsiteY22" fmla="*/ 201440 h 356668"/>
                  <a:gd name="connsiteX23" fmla="*/ 90840 w 303942"/>
                  <a:gd name="connsiteY23" fmla="*/ 280374 h 356668"/>
                  <a:gd name="connsiteX24" fmla="*/ 155876 w 303942"/>
                  <a:gd name="connsiteY24" fmla="*/ 304423 h 356668"/>
                  <a:gd name="connsiteX25" fmla="*/ 207200 w 303942"/>
                  <a:gd name="connsiteY25" fmla="*/ 291220 h 356668"/>
                  <a:gd name="connsiteX26" fmla="*/ 239860 w 303942"/>
                  <a:gd name="connsiteY26" fmla="*/ 245670 h 356668"/>
                  <a:gd name="connsiteX27" fmla="*/ 246526 w 303942"/>
                  <a:gd name="connsiteY27" fmla="*/ 235107 h 356668"/>
                  <a:gd name="connsiteX28" fmla="*/ 256524 w 303942"/>
                  <a:gd name="connsiteY28" fmla="*/ 231806 h 356668"/>
                  <a:gd name="connsiteX29" fmla="*/ 288518 w 303942"/>
                  <a:gd name="connsiteY29" fmla="*/ 231806 h 356668"/>
                  <a:gd name="connsiteX30" fmla="*/ 299849 w 303942"/>
                  <a:gd name="connsiteY30" fmla="*/ 236050 h 356668"/>
                  <a:gd name="connsiteX31" fmla="*/ 303848 w 303942"/>
                  <a:gd name="connsiteY31" fmla="*/ 246990 h 356668"/>
                  <a:gd name="connsiteX32" fmla="*/ 297850 w 303942"/>
                  <a:gd name="connsiteY32" fmla="*/ 275376 h 356668"/>
                  <a:gd name="connsiteX33" fmla="*/ 280900 w 303942"/>
                  <a:gd name="connsiteY33" fmla="*/ 304800 h 356668"/>
                  <a:gd name="connsiteX34" fmla="*/ 251858 w 303942"/>
                  <a:gd name="connsiteY34" fmla="*/ 331206 h 356668"/>
                  <a:gd name="connsiteX35" fmla="*/ 210532 w 303942"/>
                  <a:gd name="connsiteY35" fmla="*/ 349690 h 356668"/>
                  <a:gd name="connsiteX36" fmla="*/ 155209 w 303942"/>
                  <a:gd name="connsiteY36" fmla="*/ 356669 h 35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942" h="356668">
                    <a:moveTo>
                      <a:pt x="155209" y="356669"/>
                    </a:moveTo>
                    <a:cubicBezTo>
                      <a:pt x="123691" y="356669"/>
                      <a:pt x="96458" y="350633"/>
                      <a:pt x="73605" y="338468"/>
                    </a:cubicBezTo>
                    <a:cubicBezTo>
                      <a:pt x="50752" y="326396"/>
                      <a:pt x="33041" y="308950"/>
                      <a:pt x="20663" y="286316"/>
                    </a:cubicBezTo>
                    <a:cubicBezTo>
                      <a:pt x="8189" y="263682"/>
                      <a:pt x="1523" y="236427"/>
                      <a:pt x="666" y="204740"/>
                    </a:cubicBezTo>
                    <a:cubicBezTo>
                      <a:pt x="190" y="198139"/>
                      <a:pt x="0" y="189368"/>
                      <a:pt x="0" y="178334"/>
                    </a:cubicBezTo>
                    <a:cubicBezTo>
                      <a:pt x="0" y="167300"/>
                      <a:pt x="190" y="158530"/>
                      <a:pt x="666" y="151928"/>
                    </a:cubicBezTo>
                    <a:cubicBezTo>
                      <a:pt x="1523" y="120241"/>
                      <a:pt x="8189" y="93081"/>
                      <a:pt x="20663" y="70353"/>
                    </a:cubicBezTo>
                    <a:cubicBezTo>
                      <a:pt x="33137" y="47719"/>
                      <a:pt x="50752" y="30273"/>
                      <a:pt x="73605" y="18201"/>
                    </a:cubicBezTo>
                    <a:cubicBezTo>
                      <a:pt x="96458" y="6130"/>
                      <a:pt x="123691" y="0"/>
                      <a:pt x="155209" y="0"/>
                    </a:cubicBezTo>
                    <a:cubicBezTo>
                      <a:pt x="181014" y="0"/>
                      <a:pt x="203105" y="3489"/>
                      <a:pt x="221578" y="10562"/>
                    </a:cubicBezTo>
                    <a:cubicBezTo>
                      <a:pt x="240051" y="17635"/>
                      <a:pt x="255191" y="26595"/>
                      <a:pt x="267189" y="37628"/>
                    </a:cubicBezTo>
                    <a:cubicBezTo>
                      <a:pt x="279186" y="48662"/>
                      <a:pt x="288232" y="60545"/>
                      <a:pt x="294136" y="73276"/>
                    </a:cubicBezTo>
                    <a:cubicBezTo>
                      <a:pt x="300135" y="86008"/>
                      <a:pt x="303372" y="98174"/>
                      <a:pt x="303848" y="109585"/>
                    </a:cubicBezTo>
                    <a:cubicBezTo>
                      <a:pt x="304325" y="114017"/>
                      <a:pt x="302991" y="117506"/>
                      <a:pt x="299849" y="120147"/>
                    </a:cubicBezTo>
                    <a:cubicBezTo>
                      <a:pt x="296707" y="122788"/>
                      <a:pt x="292993" y="124108"/>
                      <a:pt x="288518" y="124108"/>
                    </a:cubicBezTo>
                    <a:lnTo>
                      <a:pt x="256524" y="124108"/>
                    </a:lnTo>
                    <a:cubicBezTo>
                      <a:pt x="252048" y="124108"/>
                      <a:pt x="248716" y="123165"/>
                      <a:pt x="246526" y="121184"/>
                    </a:cubicBezTo>
                    <a:cubicBezTo>
                      <a:pt x="244335" y="119204"/>
                      <a:pt x="242050" y="115809"/>
                      <a:pt x="239860" y="110999"/>
                    </a:cubicBezTo>
                    <a:cubicBezTo>
                      <a:pt x="231862" y="89403"/>
                      <a:pt x="221007" y="74220"/>
                      <a:pt x="207200" y="65449"/>
                    </a:cubicBezTo>
                    <a:cubicBezTo>
                      <a:pt x="193393" y="56678"/>
                      <a:pt x="176348" y="52246"/>
                      <a:pt x="155876" y="52246"/>
                    </a:cubicBezTo>
                    <a:cubicBezTo>
                      <a:pt x="129214" y="52246"/>
                      <a:pt x="107504" y="60356"/>
                      <a:pt x="90840" y="76672"/>
                    </a:cubicBezTo>
                    <a:cubicBezTo>
                      <a:pt x="74177" y="92987"/>
                      <a:pt x="65226" y="119110"/>
                      <a:pt x="63893" y="155229"/>
                    </a:cubicBezTo>
                    <a:cubicBezTo>
                      <a:pt x="63417" y="171073"/>
                      <a:pt x="63417" y="186445"/>
                      <a:pt x="63893" y="201440"/>
                    </a:cubicBezTo>
                    <a:cubicBezTo>
                      <a:pt x="65226" y="237936"/>
                      <a:pt x="74177" y="264248"/>
                      <a:pt x="90840" y="280374"/>
                    </a:cubicBezTo>
                    <a:cubicBezTo>
                      <a:pt x="107504" y="296407"/>
                      <a:pt x="129119" y="304423"/>
                      <a:pt x="155876" y="304423"/>
                    </a:cubicBezTo>
                    <a:cubicBezTo>
                      <a:pt x="176348" y="304423"/>
                      <a:pt x="193393" y="299990"/>
                      <a:pt x="207200" y="291220"/>
                    </a:cubicBezTo>
                    <a:cubicBezTo>
                      <a:pt x="221007" y="282449"/>
                      <a:pt x="231862" y="267266"/>
                      <a:pt x="239860" y="245670"/>
                    </a:cubicBezTo>
                    <a:cubicBezTo>
                      <a:pt x="242050" y="240860"/>
                      <a:pt x="244335" y="237276"/>
                      <a:pt x="246526" y="235107"/>
                    </a:cubicBezTo>
                    <a:cubicBezTo>
                      <a:pt x="248716" y="232938"/>
                      <a:pt x="252048" y="231806"/>
                      <a:pt x="256524" y="231806"/>
                    </a:cubicBezTo>
                    <a:lnTo>
                      <a:pt x="288518" y="231806"/>
                    </a:lnTo>
                    <a:cubicBezTo>
                      <a:pt x="292993" y="231806"/>
                      <a:pt x="296707" y="233221"/>
                      <a:pt x="299849" y="236050"/>
                    </a:cubicBezTo>
                    <a:cubicBezTo>
                      <a:pt x="302991" y="238879"/>
                      <a:pt x="304325" y="242557"/>
                      <a:pt x="303848" y="246990"/>
                    </a:cubicBezTo>
                    <a:cubicBezTo>
                      <a:pt x="303372" y="256232"/>
                      <a:pt x="301373" y="265663"/>
                      <a:pt x="297850" y="275376"/>
                    </a:cubicBezTo>
                    <a:cubicBezTo>
                      <a:pt x="294326" y="285090"/>
                      <a:pt x="288613" y="294804"/>
                      <a:pt x="280900" y="304800"/>
                    </a:cubicBezTo>
                    <a:cubicBezTo>
                      <a:pt x="273092" y="314702"/>
                      <a:pt x="263475" y="323473"/>
                      <a:pt x="251858" y="331206"/>
                    </a:cubicBezTo>
                    <a:cubicBezTo>
                      <a:pt x="240336" y="338939"/>
                      <a:pt x="226529" y="345069"/>
                      <a:pt x="210532" y="349690"/>
                    </a:cubicBezTo>
                    <a:cubicBezTo>
                      <a:pt x="194535" y="354405"/>
                      <a:pt x="176158" y="356669"/>
                      <a:pt x="155209" y="3566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C2BA9AA-065E-0541-B735-5CF025F06DB0}"/>
                  </a:ext>
                </a:extLst>
              </p:cNvPr>
              <p:cNvSpPr/>
              <p:nvPr/>
            </p:nvSpPr>
            <p:spPr>
              <a:xfrm>
                <a:off x="4700924" y="3304137"/>
                <a:ext cx="305276" cy="349878"/>
              </a:xfrm>
              <a:custGeom>
                <a:avLst/>
                <a:gdLst>
                  <a:gd name="connsiteX0" fmla="*/ 132642 w 305276"/>
                  <a:gd name="connsiteY0" fmla="*/ 349879 h 349878"/>
                  <a:gd name="connsiteX1" fmla="*/ 60370 w 305276"/>
                  <a:gd name="connsiteY1" fmla="*/ 331017 h 349878"/>
                  <a:gd name="connsiteX2" fmla="*/ 15331 w 305276"/>
                  <a:gd name="connsiteY2" fmla="*/ 278583 h 349878"/>
                  <a:gd name="connsiteX3" fmla="*/ 0 w 305276"/>
                  <a:gd name="connsiteY3" fmla="*/ 201345 h 349878"/>
                  <a:gd name="connsiteX4" fmla="*/ 0 w 305276"/>
                  <a:gd name="connsiteY4" fmla="*/ 15183 h 349878"/>
                  <a:gd name="connsiteX5" fmla="*/ 4380 w 305276"/>
                  <a:gd name="connsiteY5" fmla="*/ 4338 h 349878"/>
                  <a:gd name="connsiteX6" fmla="*/ 15331 w 305276"/>
                  <a:gd name="connsiteY6" fmla="*/ 0 h 349878"/>
                  <a:gd name="connsiteX7" fmla="*/ 48658 w 305276"/>
                  <a:gd name="connsiteY7" fmla="*/ 0 h 349878"/>
                  <a:gd name="connsiteX8" fmla="*/ 59703 w 305276"/>
                  <a:gd name="connsiteY8" fmla="*/ 4338 h 349878"/>
                  <a:gd name="connsiteX9" fmla="*/ 63988 w 305276"/>
                  <a:gd name="connsiteY9" fmla="*/ 15183 h 349878"/>
                  <a:gd name="connsiteX10" fmla="*/ 63988 w 305276"/>
                  <a:gd name="connsiteY10" fmla="*/ 198045 h 349878"/>
                  <a:gd name="connsiteX11" fmla="*/ 150639 w 305276"/>
                  <a:gd name="connsiteY11" fmla="*/ 296407 h 349878"/>
                  <a:gd name="connsiteX12" fmla="*/ 217008 w 305276"/>
                  <a:gd name="connsiteY12" fmla="*/ 270378 h 349878"/>
                  <a:gd name="connsiteX13" fmla="*/ 241955 w 305276"/>
                  <a:gd name="connsiteY13" fmla="*/ 198045 h 349878"/>
                  <a:gd name="connsiteX14" fmla="*/ 241955 w 305276"/>
                  <a:gd name="connsiteY14" fmla="*/ 15183 h 349878"/>
                  <a:gd name="connsiteX15" fmla="*/ 246240 w 305276"/>
                  <a:gd name="connsiteY15" fmla="*/ 4338 h 349878"/>
                  <a:gd name="connsiteX16" fmla="*/ 257286 w 305276"/>
                  <a:gd name="connsiteY16" fmla="*/ 0 h 349878"/>
                  <a:gd name="connsiteX17" fmla="*/ 290613 w 305276"/>
                  <a:gd name="connsiteY17" fmla="*/ 0 h 349878"/>
                  <a:gd name="connsiteX18" fmla="*/ 301278 w 305276"/>
                  <a:gd name="connsiteY18" fmla="*/ 4338 h 349878"/>
                  <a:gd name="connsiteX19" fmla="*/ 305277 w 305276"/>
                  <a:gd name="connsiteY19" fmla="*/ 15183 h 349878"/>
                  <a:gd name="connsiteX20" fmla="*/ 305277 w 305276"/>
                  <a:gd name="connsiteY20" fmla="*/ 328094 h 349878"/>
                  <a:gd name="connsiteX21" fmla="*/ 301278 w 305276"/>
                  <a:gd name="connsiteY21" fmla="*/ 338939 h 349878"/>
                  <a:gd name="connsiteX22" fmla="*/ 290613 w 305276"/>
                  <a:gd name="connsiteY22" fmla="*/ 343277 h 349878"/>
                  <a:gd name="connsiteX23" fmla="*/ 259285 w 305276"/>
                  <a:gd name="connsiteY23" fmla="*/ 343277 h 349878"/>
                  <a:gd name="connsiteX24" fmla="*/ 248240 w 305276"/>
                  <a:gd name="connsiteY24" fmla="*/ 338939 h 349878"/>
                  <a:gd name="connsiteX25" fmla="*/ 243955 w 305276"/>
                  <a:gd name="connsiteY25" fmla="*/ 328094 h 349878"/>
                  <a:gd name="connsiteX26" fmla="*/ 243955 w 305276"/>
                  <a:gd name="connsiteY26" fmla="*/ 299047 h 349878"/>
                  <a:gd name="connsiteX27" fmla="*/ 200344 w 305276"/>
                  <a:gd name="connsiteY27" fmla="*/ 336016 h 349878"/>
                  <a:gd name="connsiteX28" fmla="*/ 132642 w 305276"/>
                  <a:gd name="connsiteY28" fmla="*/ 349879 h 34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5276" h="349878">
                    <a:moveTo>
                      <a:pt x="132642" y="349879"/>
                    </a:moveTo>
                    <a:cubicBezTo>
                      <a:pt x="104171" y="349879"/>
                      <a:pt x="80080" y="343560"/>
                      <a:pt x="60370" y="331017"/>
                    </a:cubicBezTo>
                    <a:cubicBezTo>
                      <a:pt x="40564" y="318475"/>
                      <a:pt x="25614" y="300933"/>
                      <a:pt x="15331" y="278583"/>
                    </a:cubicBezTo>
                    <a:cubicBezTo>
                      <a:pt x="5142" y="256138"/>
                      <a:pt x="0" y="230392"/>
                      <a:pt x="0" y="201345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380" y="4338"/>
                    </a:cubicBezTo>
                    <a:cubicBezTo>
                      <a:pt x="7237" y="1509"/>
                      <a:pt x="10951" y="0"/>
                      <a:pt x="15331" y="0"/>
                    </a:cubicBezTo>
                    <a:lnTo>
                      <a:pt x="48658" y="0"/>
                    </a:lnTo>
                    <a:cubicBezTo>
                      <a:pt x="53133" y="0"/>
                      <a:pt x="56752" y="1415"/>
                      <a:pt x="59703" y="4338"/>
                    </a:cubicBezTo>
                    <a:cubicBezTo>
                      <a:pt x="62560" y="7167"/>
                      <a:pt x="63988" y="10845"/>
                      <a:pt x="63988" y="15183"/>
                    </a:cubicBezTo>
                    <a:lnTo>
                      <a:pt x="63988" y="198045"/>
                    </a:lnTo>
                    <a:cubicBezTo>
                      <a:pt x="63988" y="263588"/>
                      <a:pt x="92840" y="296407"/>
                      <a:pt x="150639" y="296407"/>
                    </a:cubicBezTo>
                    <a:cubicBezTo>
                      <a:pt x="178158" y="296407"/>
                      <a:pt x="200344" y="287730"/>
                      <a:pt x="217008" y="270378"/>
                    </a:cubicBezTo>
                    <a:cubicBezTo>
                      <a:pt x="233671" y="253025"/>
                      <a:pt x="241955" y="228883"/>
                      <a:pt x="241955" y="198045"/>
                    </a:cubicBezTo>
                    <a:lnTo>
                      <a:pt x="241955" y="15183"/>
                    </a:lnTo>
                    <a:cubicBezTo>
                      <a:pt x="241955" y="10751"/>
                      <a:pt x="243383" y="7167"/>
                      <a:pt x="246240" y="4338"/>
                    </a:cubicBezTo>
                    <a:cubicBezTo>
                      <a:pt x="249097" y="1509"/>
                      <a:pt x="252811" y="0"/>
                      <a:pt x="257286" y="0"/>
                    </a:cubicBezTo>
                    <a:lnTo>
                      <a:pt x="290613" y="0"/>
                    </a:lnTo>
                    <a:cubicBezTo>
                      <a:pt x="295088" y="0"/>
                      <a:pt x="298612" y="1415"/>
                      <a:pt x="301278" y="4338"/>
                    </a:cubicBezTo>
                    <a:cubicBezTo>
                      <a:pt x="303944" y="7167"/>
                      <a:pt x="305277" y="10845"/>
                      <a:pt x="305277" y="15183"/>
                    </a:cubicBezTo>
                    <a:lnTo>
                      <a:pt x="305277" y="328094"/>
                    </a:lnTo>
                    <a:cubicBezTo>
                      <a:pt x="305277" y="332526"/>
                      <a:pt x="303944" y="336110"/>
                      <a:pt x="301278" y="338939"/>
                    </a:cubicBezTo>
                    <a:cubicBezTo>
                      <a:pt x="298612" y="341768"/>
                      <a:pt x="295088" y="343277"/>
                      <a:pt x="290613" y="343277"/>
                    </a:cubicBezTo>
                    <a:lnTo>
                      <a:pt x="259285" y="343277"/>
                    </a:lnTo>
                    <a:cubicBezTo>
                      <a:pt x="254810" y="343277"/>
                      <a:pt x="251192" y="341863"/>
                      <a:pt x="248240" y="338939"/>
                    </a:cubicBezTo>
                    <a:cubicBezTo>
                      <a:pt x="245383" y="336110"/>
                      <a:pt x="243955" y="332432"/>
                      <a:pt x="243955" y="328094"/>
                    </a:cubicBezTo>
                    <a:lnTo>
                      <a:pt x="243955" y="299047"/>
                    </a:lnTo>
                    <a:cubicBezTo>
                      <a:pt x="231957" y="314419"/>
                      <a:pt x="217388" y="326774"/>
                      <a:pt x="200344" y="336016"/>
                    </a:cubicBezTo>
                    <a:cubicBezTo>
                      <a:pt x="183204" y="345258"/>
                      <a:pt x="160637" y="349879"/>
                      <a:pt x="132642" y="34987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0FE1A04-B9AB-D540-B01A-A4CA128C50FB}"/>
                  </a:ext>
                </a:extLst>
              </p:cNvPr>
              <p:cNvSpPr/>
              <p:nvPr/>
            </p:nvSpPr>
            <p:spPr>
              <a:xfrm>
                <a:off x="5088472" y="3304137"/>
                <a:ext cx="196630" cy="343277"/>
              </a:xfrm>
              <a:custGeom>
                <a:avLst/>
                <a:gdLst>
                  <a:gd name="connsiteX0" fmla="*/ 15330 w 196630"/>
                  <a:gd name="connsiteY0" fmla="*/ 343277 h 343277"/>
                  <a:gd name="connsiteX1" fmla="*/ 4285 w 196630"/>
                  <a:gd name="connsiteY1" fmla="*/ 338939 h 343277"/>
                  <a:gd name="connsiteX2" fmla="*/ 0 w 196630"/>
                  <a:gd name="connsiteY2" fmla="*/ 328094 h 343277"/>
                  <a:gd name="connsiteX3" fmla="*/ 0 w 196630"/>
                  <a:gd name="connsiteY3" fmla="*/ 15844 h 343277"/>
                  <a:gd name="connsiteX4" fmla="*/ 4285 w 196630"/>
                  <a:gd name="connsiteY4" fmla="*/ 4621 h 343277"/>
                  <a:gd name="connsiteX5" fmla="*/ 15330 w 196630"/>
                  <a:gd name="connsiteY5" fmla="*/ 0 h 343277"/>
                  <a:gd name="connsiteX6" fmla="*/ 45991 w 196630"/>
                  <a:gd name="connsiteY6" fmla="*/ 0 h 343277"/>
                  <a:gd name="connsiteX7" fmla="*/ 57323 w 196630"/>
                  <a:gd name="connsiteY7" fmla="*/ 4621 h 343277"/>
                  <a:gd name="connsiteX8" fmla="*/ 61989 w 196630"/>
                  <a:gd name="connsiteY8" fmla="*/ 15844 h 343277"/>
                  <a:gd name="connsiteX9" fmla="*/ 61989 w 196630"/>
                  <a:gd name="connsiteY9" fmla="*/ 44890 h 343277"/>
                  <a:gd name="connsiteX10" fmla="*/ 98648 w 196630"/>
                  <a:gd name="connsiteY10" fmla="*/ 11223 h 343277"/>
                  <a:gd name="connsiteX11" fmla="*/ 155305 w 196630"/>
                  <a:gd name="connsiteY11" fmla="*/ 0 h 343277"/>
                  <a:gd name="connsiteX12" fmla="*/ 181300 w 196630"/>
                  <a:gd name="connsiteY12" fmla="*/ 0 h 343277"/>
                  <a:gd name="connsiteX13" fmla="*/ 192250 w 196630"/>
                  <a:gd name="connsiteY13" fmla="*/ 4338 h 343277"/>
                  <a:gd name="connsiteX14" fmla="*/ 196630 w 196630"/>
                  <a:gd name="connsiteY14" fmla="*/ 15183 h 343277"/>
                  <a:gd name="connsiteX15" fmla="*/ 196630 w 196630"/>
                  <a:gd name="connsiteY15" fmla="*/ 42250 h 343277"/>
                  <a:gd name="connsiteX16" fmla="*/ 192250 w 196630"/>
                  <a:gd name="connsiteY16" fmla="*/ 52812 h 343277"/>
                  <a:gd name="connsiteX17" fmla="*/ 181300 w 196630"/>
                  <a:gd name="connsiteY17" fmla="*/ 56773 h 343277"/>
                  <a:gd name="connsiteX18" fmla="*/ 141307 w 196630"/>
                  <a:gd name="connsiteY18" fmla="*/ 56773 h 343277"/>
                  <a:gd name="connsiteX19" fmla="*/ 84651 w 196630"/>
                  <a:gd name="connsiteY19" fmla="*/ 77615 h 343277"/>
                  <a:gd name="connsiteX20" fmla="*/ 63988 w 196630"/>
                  <a:gd name="connsiteY20" fmla="*/ 134010 h 343277"/>
                  <a:gd name="connsiteX21" fmla="*/ 63988 w 196630"/>
                  <a:gd name="connsiteY21" fmla="*/ 328094 h 343277"/>
                  <a:gd name="connsiteX22" fmla="*/ 59322 w 196630"/>
                  <a:gd name="connsiteY22" fmla="*/ 338939 h 343277"/>
                  <a:gd name="connsiteX23" fmla="*/ 47991 w 196630"/>
                  <a:gd name="connsiteY23" fmla="*/ 343277 h 343277"/>
                  <a:gd name="connsiteX24" fmla="*/ 15330 w 196630"/>
                  <a:gd name="connsiteY24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6630" h="343277">
                    <a:moveTo>
                      <a:pt x="15330" y="343277"/>
                    </a:moveTo>
                    <a:cubicBezTo>
                      <a:pt x="10855" y="343277"/>
                      <a:pt x="7237" y="341863"/>
                      <a:pt x="4285" y="338939"/>
                    </a:cubicBezTo>
                    <a:cubicBezTo>
                      <a:pt x="1428" y="336110"/>
                      <a:pt x="0" y="332432"/>
                      <a:pt x="0" y="328094"/>
                    </a:cubicBezTo>
                    <a:lnTo>
                      <a:pt x="0" y="15844"/>
                    </a:lnTo>
                    <a:cubicBezTo>
                      <a:pt x="0" y="11411"/>
                      <a:pt x="1428" y="7733"/>
                      <a:pt x="4285" y="4621"/>
                    </a:cubicBezTo>
                    <a:cubicBezTo>
                      <a:pt x="7142" y="1509"/>
                      <a:pt x="10855" y="0"/>
                      <a:pt x="15330" y="0"/>
                    </a:cubicBezTo>
                    <a:lnTo>
                      <a:pt x="45991" y="0"/>
                    </a:lnTo>
                    <a:cubicBezTo>
                      <a:pt x="50467" y="0"/>
                      <a:pt x="54180" y="1509"/>
                      <a:pt x="57323" y="4621"/>
                    </a:cubicBezTo>
                    <a:cubicBezTo>
                      <a:pt x="60465" y="7733"/>
                      <a:pt x="61989" y="11411"/>
                      <a:pt x="61989" y="15844"/>
                    </a:cubicBezTo>
                    <a:lnTo>
                      <a:pt x="61989" y="44890"/>
                    </a:lnTo>
                    <a:cubicBezTo>
                      <a:pt x="70844" y="29895"/>
                      <a:pt x="83128" y="18673"/>
                      <a:pt x="98648" y="11223"/>
                    </a:cubicBezTo>
                    <a:cubicBezTo>
                      <a:pt x="114169" y="3772"/>
                      <a:pt x="133118" y="0"/>
                      <a:pt x="155305" y="0"/>
                    </a:cubicBezTo>
                    <a:lnTo>
                      <a:pt x="181300" y="0"/>
                    </a:lnTo>
                    <a:cubicBezTo>
                      <a:pt x="185775" y="0"/>
                      <a:pt x="189393" y="1415"/>
                      <a:pt x="192250" y="4338"/>
                    </a:cubicBezTo>
                    <a:cubicBezTo>
                      <a:pt x="195107" y="7167"/>
                      <a:pt x="196630" y="10845"/>
                      <a:pt x="196630" y="15183"/>
                    </a:cubicBezTo>
                    <a:lnTo>
                      <a:pt x="196630" y="42250"/>
                    </a:lnTo>
                    <a:cubicBezTo>
                      <a:pt x="196630" y="46682"/>
                      <a:pt x="195202" y="50171"/>
                      <a:pt x="192250" y="52812"/>
                    </a:cubicBezTo>
                    <a:cubicBezTo>
                      <a:pt x="189393" y="55452"/>
                      <a:pt x="185680" y="56773"/>
                      <a:pt x="181300" y="56773"/>
                    </a:cubicBezTo>
                    <a:lnTo>
                      <a:pt x="141307" y="56773"/>
                    </a:lnTo>
                    <a:cubicBezTo>
                      <a:pt x="117312" y="56773"/>
                      <a:pt x="98458" y="63657"/>
                      <a:pt x="84651" y="77615"/>
                    </a:cubicBezTo>
                    <a:cubicBezTo>
                      <a:pt x="70844" y="91478"/>
                      <a:pt x="63988" y="110245"/>
                      <a:pt x="63988" y="134010"/>
                    </a:cubicBezTo>
                    <a:lnTo>
                      <a:pt x="63988" y="328094"/>
                    </a:lnTo>
                    <a:cubicBezTo>
                      <a:pt x="63988" y="332526"/>
                      <a:pt x="62465" y="336110"/>
                      <a:pt x="59322" y="338939"/>
                    </a:cubicBezTo>
                    <a:cubicBezTo>
                      <a:pt x="56180" y="341768"/>
                      <a:pt x="52467" y="343277"/>
                      <a:pt x="47991" y="343277"/>
                    </a:cubicBezTo>
                    <a:lnTo>
                      <a:pt x="15330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C035A7F3-5A16-6447-860C-26535DB9AF8B}"/>
                  </a:ext>
                </a:extLst>
              </p:cNvPr>
              <p:cNvSpPr/>
              <p:nvPr/>
            </p:nvSpPr>
            <p:spPr>
              <a:xfrm>
                <a:off x="5312906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6 w 309847"/>
                  <a:gd name="connsiteY2" fmla="*/ 199931 h 356480"/>
                  <a:gd name="connsiteX3" fmla="*/ 0 w 309847"/>
                  <a:gd name="connsiteY3" fmla="*/ 177863 h 356480"/>
                  <a:gd name="connsiteX4" fmla="*/ 666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2" y="248404"/>
                      <a:pt x="666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6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6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0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7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B15AD8D-7AD7-EE46-87B9-A9731D113801}"/>
                  </a:ext>
                </a:extLst>
              </p:cNvPr>
              <p:cNvSpPr/>
              <p:nvPr/>
            </p:nvSpPr>
            <p:spPr>
              <a:xfrm>
                <a:off x="5680648" y="3569517"/>
                <a:ext cx="79318" cy="77897"/>
              </a:xfrm>
              <a:custGeom>
                <a:avLst/>
                <a:gdLst>
                  <a:gd name="connsiteX0" fmla="*/ 15330 w 79318"/>
                  <a:gd name="connsiteY0" fmla="*/ 77898 h 77897"/>
                  <a:gd name="connsiteX1" fmla="*/ 4380 w 79318"/>
                  <a:gd name="connsiteY1" fmla="*/ 73559 h 77897"/>
                  <a:gd name="connsiteX2" fmla="*/ 0 w 79318"/>
                  <a:gd name="connsiteY2" fmla="*/ 62714 h 77897"/>
                  <a:gd name="connsiteX3" fmla="*/ 0 w 79318"/>
                  <a:gd name="connsiteY3" fmla="*/ 15183 h 77897"/>
                  <a:gd name="connsiteX4" fmla="*/ 4380 w 79318"/>
                  <a:gd name="connsiteY4" fmla="*/ 4244 h 77897"/>
                  <a:gd name="connsiteX5" fmla="*/ 15330 w 79318"/>
                  <a:gd name="connsiteY5" fmla="*/ 0 h 77897"/>
                  <a:gd name="connsiteX6" fmla="*/ 63322 w 79318"/>
                  <a:gd name="connsiteY6" fmla="*/ 0 h 77897"/>
                  <a:gd name="connsiteX7" fmla="*/ 74653 w 79318"/>
                  <a:gd name="connsiteY7" fmla="*/ 4244 h 77897"/>
                  <a:gd name="connsiteX8" fmla="*/ 79319 w 79318"/>
                  <a:gd name="connsiteY8" fmla="*/ 15183 h 77897"/>
                  <a:gd name="connsiteX9" fmla="*/ 79319 w 79318"/>
                  <a:gd name="connsiteY9" fmla="*/ 62714 h 77897"/>
                  <a:gd name="connsiteX10" fmla="*/ 74653 w 79318"/>
                  <a:gd name="connsiteY10" fmla="*/ 73559 h 77897"/>
                  <a:gd name="connsiteX11" fmla="*/ 63322 w 79318"/>
                  <a:gd name="connsiteY11" fmla="*/ 77898 h 77897"/>
                  <a:gd name="connsiteX12" fmla="*/ 15330 w 79318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8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380" y="73559"/>
                    </a:cubicBezTo>
                    <a:cubicBezTo>
                      <a:pt x="1524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8" y="7167"/>
                      <a:pt x="4380" y="4244"/>
                    </a:cubicBezTo>
                    <a:cubicBezTo>
                      <a:pt x="7237" y="1415"/>
                      <a:pt x="10950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3" y="4244"/>
                    </a:cubicBezTo>
                    <a:cubicBezTo>
                      <a:pt x="77795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5" y="70730"/>
                      <a:pt x="74653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BFC1BA7-B52F-C441-AF09-75C40A647328}"/>
                  </a:ext>
                </a:extLst>
              </p:cNvPr>
              <p:cNvSpPr/>
              <p:nvPr/>
            </p:nvSpPr>
            <p:spPr>
              <a:xfrm>
                <a:off x="5980592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8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4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7" y="462104"/>
                      <a:pt x="6666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3" y="1320"/>
                      <a:pt x="181110" y="0"/>
                      <a:pt x="187298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4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54130CAD-1C1B-C048-AE1A-A07FFB154B4D}"/>
                  </a:ext>
                </a:extLst>
              </p:cNvPr>
              <p:cNvSpPr/>
              <p:nvPr/>
            </p:nvSpPr>
            <p:spPr>
              <a:xfrm>
                <a:off x="6456314" y="3178615"/>
                <a:ext cx="61988" cy="468799"/>
              </a:xfrm>
              <a:custGeom>
                <a:avLst/>
                <a:gdLst>
                  <a:gd name="connsiteX0" fmla="*/ 15330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0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8 w 61988"/>
                  <a:gd name="connsiteY8" fmla="*/ 15278 h 468799"/>
                  <a:gd name="connsiteX9" fmla="*/ 61988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0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0" y="468800"/>
                    </a:moveTo>
                    <a:cubicBezTo>
                      <a:pt x="10855" y="468800"/>
                      <a:pt x="7236" y="467385"/>
                      <a:pt x="4380" y="464462"/>
                    </a:cubicBezTo>
                    <a:cubicBezTo>
                      <a:pt x="1523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6" y="1509"/>
                      <a:pt x="10950" y="0"/>
                      <a:pt x="15330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8" y="10845"/>
                      <a:pt x="61988" y="15278"/>
                    </a:cubicBezTo>
                    <a:lnTo>
                      <a:pt x="61988" y="453616"/>
                    </a:lnTo>
                    <a:cubicBezTo>
                      <a:pt x="61988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0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93DD276B-94F8-6045-B309-31405C7AD09F}"/>
                  </a:ext>
                </a:extLst>
              </p:cNvPr>
              <p:cNvSpPr/>
              <p:nvPr/>
            </p:nvSpPr>
            <p:spPr>
              <a:xfrm>
                <a:off x="6576387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2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1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007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5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6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5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89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3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98 w 486005"/>
                  <a:gd name="connsiteY30" fmla="*/ 326774 h 343277"/>
                  <a:gd name="connsiteX31" fmla="*/ 243479 w 486005"/>
                  <a:gd name="connsiteY31" fmla="*/ 90440 h 343277"/>
                  <a:gd name="connsiteX32" fmla="*/ 166160 w 486005"/>
                  <a:gd name="connsiteY32" fmla="*/ 326774 h 343277"/>
                  <a:gd name="connsiteX33" fmla="*/ 158161 w 486005"/>
                  <a:gd name="connsiteY33" fmla="*/ 338939 h 343277"/>
                  <a:gd name="connsiteX34" fmla="*/ 143497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332" y="1320"/>
                      <a:pt x="10474" y="0"/>
                      <a:pt x="14092" y="0"/>
                    </a:cubicBezTo>
                    <a:lnTo>
                      <a:pt x="43421" y="0"/>
                    </a:lnTo>
                    <a:cubicBezTo>
                      <a:pt x="48277" y="0"/>
                      <a:pt x="52085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1" y="260099"/>
                    </a:lnTo>
                    <a:lnTo>
                      <a:pt x="213389" y="13863"/>
                    </a:lnTo>
                    <a:cubicBezTo>
                      <a:pt x="214246" y="10751"/>
                      <a:pt x="216151" y="7733"/>
                      <a:pt x="219007" y="4621"/>
                    </a:cubicBezTo>
                    <a:cubicBezTo>
                      <a:pt x="221864" y="1509"/>
                      <a:pt x="226244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5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6" y="260099"/>
                    </a:lnTo>
                    <a:lnTo>
                      <a:pt x="426683" y="11223"/>
                    </a:lnTo>
                    <a:cubicBezTo>
                      <a:pt x="427159" y="9053"/>
                      <a:pt x="428682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5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89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3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6" y="336110"/>
                      <a:pt x="322036" y="332055"/>
                      <a:pt x="320798" y="326774"/>
                    </a:cubicBezTo>
                    <a:lnTo>
                      <a:pt x="243479" y="90440"/>
                    </a:lnTo>
                    <a:lnTo>
                      <a:pt x="166160" y="326774"/>
                    </a:lnTo>
                    <a:cubicBezTo>
                      <a:pt x="164351" y="332055"/>
                      <a:pt x="161684" y="336110"/>
                      <a:pt x="158161" y="338939"/>
                    </a:cubicBezTo>
                    <a:cubicBezTo>
                      <a:pt x="154638" y="341768"/>
                      <a:pt x="149686" y="343277"/>
                      <a:pt x="143497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5AD5C91B-9B68-1948-8B59-8DC94EBC14E0}"/>
                  </a:ext>
                </a:extLst>
              </p:cNvPr>
              <p:cNvSpPr/>
              <p:nvPr/>
            </p:nvSpPr>
            <p:spPr>
              <a:xfrm>
                <a:off x="7089054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7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5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8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7 w 296611"/>
                  <a:gd name="connsiteY17" fmla="*/ 33007 h 356480"/>
                  <a:gd name="connsiteX18" fmla="*/ 95602 w 296611"/>
                  <a:gd name="connsiteY18" fmla="*/ 9619 h 356480"/>
                  <a:gd name="connsiteX19" fmla="*/ 156638 w 296611"/>
                  <a:gd name="connsiteY19" fmla="*/ 0 h 356480"/>
                  <a:gd name="connsiteX20" fmla="*/ 223959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6 w 296611"/>
                  <a:gd name="connsiteY22" fmla="*/ 76577 h 356480"/>
                  <a:gd name="connsiteX23" fmla="*/ 296612 w 296611"/>
                  <a:gd name="connsiteY23" fmla="*/ 120807 h 356480"/>
                  <a:gd name="connsiteX24" fmla="*/ 296612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6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7 w 296611"/>
                  <a:gd name="connsiteY36" fmla="*/ 259438 h 356480"/>
                  <a:gd name="connsiteX37" fmla="*/ 234052 w 296611"/>
                  <a:gd name="connsiteY37" fmla="*/ 198045 h 356480"/>
                  <a:gd name="connsiteX38" fmla="*/ 234052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3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8 w 296611"/>
                  <a:gd name="connsiteY42" fmla="*/ 282921 h 356480"/>
                  <a:gd name="connsiteX43" fmla="*/ 100363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5" y="356480"/>
                      <a:pt x="78843" y="352048"/>
                      <a:pt x="60655" y="343277"/>
                    </a:cubicBezTo>
                    <a:cubicBezTo>
                      <a:pt x="42469" y="334507"/>
                      <a:pt x="27805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7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5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8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9" y="51680"/>
                      <a:pt x="43992" y="42250"/>
                      <a:pt x="54657" y="33007"/>
                    </a:cubicBezTo>
                    <a:cubicBezTo>
                      <a:pt x="65322" y="23765"/>
                      <a:pt x="78938" y="15938"/>
                      <a:pt x="95602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2" y="3395"/>
                      <a:pt x="223959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900" y="62054"/>
                      <a:pt x="289566" y="76577"/>
                    </a:cubicBezTo>
                    <a:cubicBezTo>
                      <a:pt x="294231" y="91100"/>
                      <a:pt x="296612" y="105812"/>
                      <a:pt x="296612" y="120807"/>
                    </a:cubicBezTo>
                    <a:lnTo>
                      <a:pt x="296612" y="334695"/>
                    </a:lnTo>
                    <a:cubicBezTo>
                      <a:pt x="296612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8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4" y="322058"/>
                      <a:pt x="211866" y="329791"/>
                    </a:cubicBezTo>
                    <a:cubicBezTo>
                      <a:pt x="202058" y="337524"/>
                      <a:pt x="189870" y="343843"/>
                      <a:pt x="175206" y="348936"/>
                    </a:cubicBezTo>
                    <a:cubicBezTo>
                      <a:pt x="160542" y="354028"/>
                      <a:pt x="142641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40" y="287636"/>
                      <a:pt x="212247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6" y="274810"/>
                      <a:pt x="72368" y="282921"/>
                    </a:cubicBezTo>
                    <a:cubicBezTo>
                      <a:pt x="79699" y="291031"/>
                      <a:pt x="89031" y="297067"/>
                      <a:pt x="100363" y="301028"/>
                    </a:cubicBezTo>
                    <a:cubicBezTo>
                      <a:pt x="111599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FA13908-CF46-8A4E-8327-9BD47E698B7F}"/>
                  </a:ext>
                </a:extLst>
              </p:cNvPr>
              <p:cNvSpPr/>
              <p:nvPr/>
            </p:nvSpPr>
            <p:spPr>
              <a:xfrm>
                <a:off x="7427943" y="3304137"/>
                <a:ext cx="329939" cy="468705"/>
              </a:xfrm>
              <a:custGeom>
                <a:avLst/>
                <a:gdLst>
                  <a:gd name="connsiteX0" fmla="*/ 89317 w 329939"/>
                  <a:gd name="connsiteY0" fmla="*/ 468705 h 468705"/>
                  <a:gd name="connsiteX1" fmla="*/ 79985 w 329939"/>
                  <a:gd name="connsiteY1" fmla="*/ 464745 h 468705"/>
                  <a:gd name="connsiteX2" fmla="*/ 75986 w 329939"/>
                  <a:gd name="connsiteY2" fmla="*/ 455502 h 468705"/>
                  <a:gd name="connsiteX3" fmla="*/ 76652 w 329939"/>
                  <a:gd name="connsiteY3" fmla="*/ 450221 h 468705"/>
                  <a:gd name="connsiteX4" fmla="*/ 79319 w 329939"/>
                  <a:gd name="connsiteY4" fmla="*/ 443620 h 468705"/>
                  <a:gd name="connsiteX5" fmla="*/ 130642 w 329939"/>
                  <a:gd name="connsiteY5" fmla="*/ 322813 h 468705"/>
                  <a:gd name="connsiteX6" fmla="*/ 3332 w 329939"/>
                  <a:gd name="connsiteY6" fmla="*/ 25086 h 468705"/>
                  <a:gd name="connsiteX7" fmla="*/ 0 w 329939"/>
                  <a:gd name="connsiteY7" fmla="*/ 13863 h 468705"/>
                  <a:gd name="connsiteX8" fmla="*/ 3999 w 329939"/>
                  <a:gd name="connsiteY8" fmla="*/ 3961 h 468705"/>
                  <a:gd name="connsiteX9" fmla="*/ 13997 w 329939"/>
                  <a:gd name="connsiteY9" fmla="*/ 0 h 468705"/>
                  <a:gd name="connsiteX10" fmla="*/ 46658 w 329939"/>
                  <a:gd name="connsiteY10" fmla="*/ 0 h 468705"/>
                  <a:gd name="connsiteX11" fmla="*/ 57323 w 329939"/>
                  <a:gd name="connsiteY11" fmla="*/ 3301 h 468705"/>
                  <a:gd name="connsiteX12" fmla="*/ 62655 w 329939"/>
                  <a:gd name="connsiteY12" fmla="*/ 11223 h 468705"/>
                  <a:gd name="connsiteX13" fmla="*/ 163969 w 329939"/>
                  <a:gd name="connsiteY13" fmla="*/ 251517 h 468705"/>
                  <a:gd name="connsiteX14" fmla="*/ 267951 w 329939"/>
                  <a:gd name="connsiteY14" fmla="*/ 11223 h 468705"/>
                  <a:gd name="connsiteX15" fmla="*/ 273664 w 329939"/>
                  <a:gd name="connsiteY15" fmla="*/ 3301 h 468705"/>
                  <a:gd name="connsiteX16" fmla="*/ 284614 w 329939"/>
                  <a:gd name="connsiteY16" fmla="*/ 0 h 468705"/>
                  <a:gd name="connsiteX17" fmla="*/ 315941 w 329939"/>
                  <a:gd name="connsiteY17" fmla="*/ 0 h 468705"/>
                  <a:gd name="connsiteX18" fmla="*/ 325939 w 329939"/>
                  <a:gd name="connsiteY18" fmla="*/ 3961 h 468705"/>
                  <a:gd name="connsiteX19" fmla="*/ 329939 w 329939"/>
                  <a:gd name="connsiteY19" fmla="*/ 13203 h 468705"/>
                  <a:gd name="connsiteX20" fmla="*/ 326606 w 329939"/>
                  <a:gd name="connsiteY20" fmla="*/ 25086 h 468705"/>
                  <a:gd name="connsiteX21" fmla="*/ 137308 w 329939"/>
                  <a:gd name="connsiteY21" fmla="*/ 457483 h 468705"/>
                  <a:gd name="connsiteX22" fmla="*/ 131690 w 329939"/>
                  <a:gd name="connsiteY22" fmla="*/ 465405 h 468705"/>
                  <a:gd name="connsiteX23" fmla="*/ 120644 w 329939"/>
                  <a:gd name="connsiteY23" fmla="*/ 468705 h 468705"/>
                  <a:gd name="connsiteX24" fmla="*/ 89317 w 329939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9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2" y="450221"/>
                    </a:cubicBezTo>
                    <a:cubicBezTo>
                      <a:pt x="77128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2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6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2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69" y="251517"/>
                    </a:lnTo>
                    <a:lnTo>
                      <a:pt x="267951" y="11223"/>
                    </a:lnTo>
                    <a:cubicBezTo>
                      <a:pt x="269283" y="8110"/>
                      <a:pt x="271188" y="5470"/>
                      <a:pt x="273664" y="3301"/>
                    </a:cubicBezTo>
                    <a:cubicBezTo>
                      <a:pt x="276139" y="1132"/>
                      <a:pt x="279758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4" y="1320"/>
                      <a:pt x="325939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1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F408EB8-AD2B-3F4A-AA89-1C76DFCD8BF7}"/>
                  </a:ext>
                </a:extLst>
              </p:cNvPr>
              <p:cNvSpPr/>
              <p:nvPr/>
            </p:nvSpPr>
            <p:spPr>
              <a:xfrm>
                <a:off x="7787224" y="3297630"/>
                <a:ext cx="283838" cy="356385"/>
              </a:xfrm>
              <a:custGeom>
                <a:avLst/>
                <a:gdLst>
                  <a:gd name="connsiteX0" fmla="*/ 141294 w 283838"/>
                  <a:gd name="connsiteY0" fmla="*/ 356386 h 356385"/>
                  <a:gd name="connsiteX1" fmla="*/ 77305 w 283838"/>
                  <a:gd name="connsiteY1" fmla="*/ 347144 h 356385"/>
                  <a:gd name="connsiteX2" fmla="*/ 33980 w 283838"/>
                  <a:gd name="connsiteY2" fmla="*/ 324699 h 356385"/>
                  <a:gd name="connsiteX3" fmla="*/ 9032 w 283838"/>
                  <a:gd name="connsiteY3" fmla="*/ 298293 h 356385"/>
                  <a:gd name="connsiteX4" fmla="*/ 81 w 283838"/>
                  <a:gd name="connsiteY4" fmla="*/ 277168 h 356385"/>
                  <a:gd name="connsiteX5" fmla="*/ 4747 w 283838"/>
                  <a:gd name="connsiteY5" fmla="*/ 265946 h 356385"/>
                  <a:gd name="connsiteX6" fmla="*/ 15412 w 283838"/>
                  <a:gd name="connsiteY6" fmla="*/ 261985 h 356385"/>
                  <a:gd name="connsiteX7" fmla="*/ 45406 w 283838"/>
                  <a:gd name="connsiteY7" fmla="*/ 261985 h 356385"/>
                  <a:gd name="connsiteX8" fmla="*/ 51024 w 283838"/>
                  <a:gd name="connsiteY8" fmla="*/ 262928 h 356385"/>
                  <a:gd name="connsiteX9" fmla="*/ 57404 w 283838"/>
                  <a:gd name="connsiteY9" fmla="*/ 268586 h 356385"/>
                  <a:gd name="connsiteX10" fmla="*/ 76734 w 283838"/>
                  <a:gd name="connsiteY10" fmla="*/ 287070 h 356385"/>
                  <a:gd name="connsiteX11" fmla="*/ 103015 w 283838"/>
                  <a:gd name="connsiteY11" fmla="*/ 302254 h 356385"/>
                  <a:gd name="connsiteX12" fmla="*/ 141960 w 283838"/>
                  <a:gd name="connsiteY12" fmla="*/ 308195 h 356385"/>
                  <a:gd name="connsiteX13" fmla="*/ 197950 w 283838"/>
                  <a:gd name="connsiteY13" fmla="*/ 295369 h 356385"/>
                  <a:gd name="connsiteX14" fmla="*/ 219946 w 283838"/>
                  <a:gd name="connsiteY14" fmla="*/ 257458 h 356385"/>
                  <a:gd name="connsiteX15" fmla="*/ 210900 w 283838"/>
                  <a:gd name="connsiteY15" fmla="*/ 231052 h 356385"/>
                  <a:gd name="connsiteX16" fmla="*/ 178906 w 283838"/>
                  <a:gd name="connsiteY16" fmla="*/ 213228 h 356385"/>
                  <a:gd name="connsiteX17" fmla="*/ 115870 w 283838"/>
                  <a:gd name="connsiteY17" fmla="*/ 196724 h 356385"/>
                  <a:gd name="connsiteX18" fmla="*/ 52548 w 283838"/>
                  <a:gd name="connsiteY18" fmla="*/ 173996 h 356385"/>
                  <a:gd name="connsiteX19" fmla="*/ 19221 w 283838"/>
                  <a:gd name="connsiteY19" fmla="*/ 141649 h 356385"/>
                  <a:gd name="connsiteX20" fmla="*/ 9223 w 283838"/>
                  <a:gd name="connsiteY20" fmla="*/ 99022 h 356385"/>
                  <a:gd name="connsiteX21" fmla="*/ 23887 w 283838"/>
                  <a:gd name="connsiteY21" fmla="*/ 51869 h 356385"/>
                  <a:gd name="connsiteX22" fmla="*/ 66831 w 283838"/>
                  <a:gd name="connsiteY22" fmla="*/ 14523 h 356385"/>
                  <a:gd name="connsiteX23" fmla="*/ 137866 w 283838"/>
                  <a:gd name="connsiteY23" fmla="*/ 0 h 356385"/>
                  <a:gd name="connsiteX24" fmla="*/ 197188 w 283838"/>
                  <a:gd name="connsiteY24" fmla="*/ 8582 h 356385"/>
                  <a:gd name="connsiteX25" fmla="*/ 237847 w 283838"/>
                  <a:gd name="connsiteY25" fmla="*/ 29990 h 356385"/>
                  <a:gd name="connsiteX26" fmla="*/ 261842 w 283838"/>
                  <a:gd name="connsiteY26" fmla="*/ 55358 h 356385"/>
                  <a:gd name="connsiteX27" fmla="*/ 270508 w 283838"/>
                  <a:gd name="connsiteY27" fmla="*/ 76483 h 356385"/>
                  <a:gd name="connsiteX28" fmla="*/ 266508 w 283838"/>
                  <a:gd name="connsiteY28" fmla="*/ 87328 h 356385"/>
                  <a:gd name="connsiteX29" fmla="*/ 255843 w 283838"/>
                  <a:gd name="connsiteY29" fmla="*/ 91666 h 356385"/>
                  <a:gd name="connsiteX30" fmla="*/ 227849 w 283838"/>
                  <a:gd name="connsiteY30" fmla="*/ 91666 h 356385"/>
                  <a:gd name="connsiteX31" fmla="*/ 220231 w 283838"/>
                  <a:gd name="connsiteY31" fmla="*/ 89686 h 356385"/>
                  <a:gd name="connsiteX32" fmla="*/ 214613 w 283838"/>
                  <a:gd name="connsiteY32" fmla="*/ 85065 h 356385"/>
                  <a:gd name="connsiteX33" fmla="*/ 198902 w 283838"/>
                  <a:gd name="connsiteY33" fmla="*/ 67901 h 356385"/>
                  <a:gd name="connsiteX34" fmla="*/ 175573 w 283838"/>
                  <a:gd name="connsiteY34" fmla="*/ 53755 h 356385"/>
                  <a:gd name="connsiteX35" fmla="*/ 137866 w 283838"/>
                  <a:gd name="connsiteY35" fmla="*/ 48097 h 356385"/>
                  <a:gd name="connsiteX36" fmla="*/ 87875 w 283838"/>
                  <a:gd name="connsiteY36" fmla="*/ 61960 h 356385"/>
                  <a:gd name="connsiteX37" fmla="*/ 71211 w 283838"/>
                  <a:gd name="connsiteY37" fmla="*/ 96948 h 356385"/>
                  <a:gd name="connsiteX38" fmla="*/ 78543 w 283838"/>
                  <a:gd name="connsiteY38" fmla="*/ 119393 h 356385"/>
                  <a:gd name="connsiteX39" fmla="*/ 106538 w 283838"/>
                  <a:gd name="connsiteY39" fmla="*/ 137217 h 356385"/>
                  <a:gd name="connsiteX40" fmla="*/ 167860 w 283838"/>
                  <a:gd name="connsiteY40" fmla="*/ 154380 h 356385"/>
                  <a:gd name="connsiteX41" fmla="*/ 237181 w 283838"/>
                  <a:gd name="connsiteY41" fmla="*/ 177486 h 356385"/>
                  <a:gd name="connsiteX42" fmla="*/ 273174 w 283838"/>
                  <a:gd name="connsiteY42" fmla="*/ 211153 h 356385"/>
                  <a:gd name="connsiteX43" fmla="*/ 283838 w 283838"/>
                  <a:gd name="connsiteY43" fmla="*/ 255383 h 356385"/>
                  <a:gd name="connsiteX44" fmla="*/ 267841 w 283838"/>
                  <a:gd name="connsiteY44" fmla="*/ 306215 h 356385"/>
                  <a:gd name="connsiteX45" fmla="*/ 219850 w 283838"/>
                  <a:gd name="connsiteY45" fmla="*/ 342900 h 356385"/>
                  <a:gd name="connsiteX46" fmla="*/ 141294 w 283838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3838" h="356385">
                    <a:moveTo>
                      <a:pt x="141294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6" y="261985"/>
                      <a:pt x="49501" y="262362"/>
                      <a:pt x="51024" y="262928"/>
                    </a:cubicBezTo>
                    <a:cubicBezTo>
                      <a:pt x="52548" y="263588"/>
                      <a:pt x="54643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1960" y="308195"/>
                    </a:cubicBezTo>
                    <a:cubicBezTo>
                      <a:pt x="164623" y="308195"/>
                      <a:pt x="183285" y="303857"/>
                      <a:pt x="197950" y="295369"/>
                    </a:cubicBezTo>
                    <a:cubicBezTo>
                      <a:pt x="212614" y="286787"/>
                      <a:pt x="219946" y="274150"/>
                      <a:pt x="219946" y="257458"/>
                    </a:cubicBezTo>
                    <a:cubicBezTo>
                      <a:pt x="219946" y="246424"/>
                      <a:pt x="216899" y="237653"/>
                      <a:pt x="210900" y="231052"/>
                    </a:cubicBezTo>
                    <a:cubicBezTo>
                      <a:pt x="204901" y="224450"/>
                      <a:pt x="194236" y="218509"/>
                      <a:pt x="178906" y="213228"/>
                    </a:cubicBezTo>
                    <a:cubicBezTo>
                      <a:pt x="163575" y="207947"/>
                      <a:pt x="142531" y="202477"/>
                      <a:pt x="115870" y="196724"/>
                    </a:cubicBezTo>
                    <a:cubicBezTo>
                      <a:pt x="89208" y="190594"/>
                      <a:pt x="68069" y="182955"/>
                      <a:pt x="52548" y="173996"/>
                    </a:cubicBezTo>
                    <a:cubicBezTo>
                      <a:pt x="37027" y="164943"/>
                      <a:pt x="25886" y="154192"/>
                      <a:pt x="19221" y="141649"/>
                    </a:cubicBezTo>
                    <a:cubicBezTo>
                      <a:pt x="12555" y="129106"/>
                      <a:pt x="9223" y="114960"/>
                      <a:pt x="9223" y="99022"/>
                    </a:cubicBezTo>
                    <a:cubicBezTo>
                      <a:pt x="9223" y="82707"/>
                      <a:pt x="14079" y="66958"/>
                      <a:pt x="23887" y="51869"/>
                    </a:cubicBezTo>
                    <a:cubicBezTo>
                      <a:pt x="33695" y="36685"/>
                      <a:pt x="47978" y="24237"/>
                      <a:pt x="66831" y="14523"/>
                    </a:cubicBezTo>
                    <a:cubicBezTo>
                      <a:pt x="85685" y="4810"/>
                      <a:pt x="109394" y="0"/>
                      <a:pt x="137866" y="0"/>
                    </a:cubicBezTo>
                    <a:cubicBezTo>
                      <a:pt x="161004" y="0"/>
                      <a:pt x="180715" y="2829"/>
                      <a:pt x="197188" y="8582"/>
                    </a:cubicBezTo>
                    <a:cubicBezTo>
                      <a:pt x="213661" y="14335"/>
                      <a:pt x="227182" y="21408"/>
                      <a:pt x="237847" y="29990"/>
                    </a:cubicBezTo>
                    <a:cubicBezTo>
                      <a:pt x="248512" y="38572"/>
                      <a:pt x="256510" y="47059"/>
                      <a:pt x="261842" y="55358"/>
                    </a:cubicBezTo>
                    <a:cubicBezTo>
                      <a:pt x="267175" y="63752"/>
                      <a:pt x="270031" y="70730"/>
                      <a:pt x="270508" y="76483"/>
                    </a:cubicBezTo>
                    <a:cubicBezTo>
                      <a:pt x="270984" y="80915"/>
                      <a:pt x="269651" y="84499"/>
                      <a:pt x="266508" y="87328"/>
                    </a:cubicBezTo>
                    <a:cubicBezTo>
                      <a:pt x="263366" y="90157"/>
                      <a:pt x="259843" y="91666"/>
                      <a:pt x="255843" y="91666"/>
                    </a:cubicBezTo>
                    <a:lnTo>
                      <a:pt x="227849" y="91666"/>
                    </a:lnTo>
                    <a:cubicBezTo>
                      <a:pt x="224707" y="91666"/>
                      <a:pt x="222231" y="91006"/>
                      <a:pt x="220231" y="89686"/>
                    </a:cubicBezTo>
                    <a:cubicBezTo>
                      <a:pt x="218232" y="88366"/>
                      <a:pt x="216327" y="86857"/>
                      <a:pt x="214613" y="85065"/>
                    </a:cubicBezTo>
                    <a:cubicBezTo>
                      <a:pt x="210138" y="79312"/>
                      <a:pt x="204901" y="73654"/>
                      <a:pt x="198902" y="67901"/>
                    </a:cubicBezTo>
                    <a:cubicBezTo>
                      <a:pt x="192903" y="62148"/>
                      <a:pt x="185095" y="57433"/>
                      <a:pt x="175573" y="53755"/>
                    </a:cubicBezTo>
                    <a:cubicBezTo>
                      <a:pt x="166051" y="49983"/>
                      <a:pt x="153481" y="48097"/>
                      <a:pt x="137866" y="48097"/>
                    </a:cubicBezTo>
                    <a:cubicBezTo>
                      <a:pt x="115679" y="48097"/>
                      <a:pt x="99016" y="52718"/>
                      <a:pt x="87875" y="61960"/>
                    </a:cubicBezTo>
                    <a:cubicBezTo>
                      <a:pt x="76734" y="71202"/>
                      <a:pt x="71211" y="82896"/>
                      <a:pt x="71211" y="96948"/>
                    </a:cubicBezTo>
                    <a:cubicBezTo>
                      <a:pt x="71211" y="105341"/>
                      <a:pt x="73687" y="112791"/>
                      <a:pt x="78543" y="119393"/>
                    </a:cubicBezTo>
                    <a:cubicBezTo>
                      <a:pt x="83399" y="125994"/>
                      <a:pt x="92731" y="131935"/>
                      <a:pt x="106538" y="137217"/>
                    </a:cubicBezTo>
                    <a:cubicBezTo>
                      <a:pt x="120345" y="142498"/>
                      <a:pt x="140722" y="148251"/>
                      <a:pt x="167860" y="154380"/>
                    </a:cubicBezTo>
                    <a:cubicBezTo>
                      <a:pt x="197188" y="160133"/>
                      <a:pt x="220326" y="167772"/>
                      <a:pt x="237181" y="177486"/>
                    </a:cubicBezTo>
                    <a:cubicBezTo>
                      <a:pt x="254034" y="187199"/>
                      <a:pt x="266032" y="198422"/>
                      <a:pt x="273174" y="211153"/>
                    </a:cubicBezTo>
                    <a:cubicBezTo>
                      <a:pt x="280315" y="223885"/>
                      <a:pt x="283838" y="238691"/>
                      <a:pt x="283838" y="255383"/>
                    </a:cubicBezTo>
                    <a:cubicBezTo>
                      <a:pt x="283838" y="273867"/>
                      <a:pt x="278506" y="290843"/>
                      <a:pt x="267841" y="306215"/>
                    </a:cubicBezTo>
                    <a:cubicBezTo>
                      <a:pt x="257177" y="321587"/>
                      <a:pt x="241180" y="333847"/>
                      <a:pt x="219850" y="342900"/>
                    </a:cubicBezTo>
                    <a:cubicBezTo>
                      <a:pt x="198616" y="351859"/>
                      <a:pt x="172430" y="356386"/>
                      <a:pt x="141294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84EB23E9-AABF-1743-9C87-E4CD83979C50}"/>
                  </a:ext>
                </a:extLst>
              </p:cNvPr>
              <p:cNvSpPr/>
              <p:nvPr/>
            </p:nvSpPr>
            <p:spPr>
              <a:xfrm>
                <a:off x="827578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4000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3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886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5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3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6" y="460784"/>
                      <a:pt x="4000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10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4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3" y="446732"/>
                      <a:pt x="419923" y="448901"/>
                    </a:cubicBezTo>
                    <a:cubicBezTo>
                      <a:pt x="419923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2" y="460784"/>
                      <a:pt x="360886" y="458143"/>
                    </a:cubicBezTo>
                    <a:cubicBezTo>
                      <a:pt x="358410" y="455502"/>
                      <a:pt x="356791" y="453050"/>
                      <a:pt x="355934" y="450881"/>
                    </a:cubicBezTo>
                    <a:lnTo>
                      <a:pt x="319275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3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33E616CF-C4D5-A344-8DC9-6A1A04E27EE9}"/>
                  </a:ext>
                </a:extLst>
              </p:cNvPr>
              <p:cNvSpPr/>
              <p:nvPr/>
            </p:nvSpPr>
            <p:spPr>
              <a:xfrm>
                <a:off x="8686948" y="3304137"/>
                <a:ext cx="328034" cy="343277"/>
              </a:xfrm>
              <a:custGeom>
                <a:avLst/>
                <a:gdLst>
                  <a:gd name="connsiteX0" fmla="*/ 149306 w 328034"/>
                  <a:gd name="connsiteY0" fmla="*/ 343277 h 343277"/>
                  <a:gd name="connsiteX1" fmla="*/ 133690 w 328034"/>
                  <a:gd name="connsiteY1" fmla="*/ 338656 h 343277"/>
                  <a:gd name="connsiteX2" fmla="*/ 124644 w 328034"/>
                  <a:gd name="connsiteY2" fmla="*/ 326774 h 343277"/>
                  <a:gd name="connsiteX3" fmla="*/ 1333 w 328034"/>
                  <a:gd name="connsiteY3" fmla="*/ 20465 h 343277"/>
                  <a:gd name="connsiteX4" fmla="*/ 0 w 328034"/>
                  <a:gd name="connsiteY4" fmla="*/ 13863 h 343277"/>
                  <a:gd name="connsiteX5" fmla="*/ 4000 w 328034"/>
                  <a:gd name="connsiteY5" fmla="*/ 3961 h 343277"/>
                  <a:gd name="connsiteX6" fmla="*/ 13998 w 328034"/>
                  <a:gd name="connsiteY6" fmla="*/ 0 h 343277"/>
                  <a:gd name="connsiteX7" fmla="*/ 45992 w 328034"/>
                  <a:gd name="connsiteY7" fmla="*/ 0 h 343277"/>
                  <a:gd name="connsiteX8" fmla="*/ 57323 w 328034"/>
                  <a:gd name="connsiteY8" fmla="*/ 3961 h 343277"/>
                  <a:gd name="connsiteX9" fmla="*/ 62655 w 328034"/>
                  <a:gd name="connsiteY9" fmla="*/ 11223 h 343277"/>
                  <a:gd name="connsiteX10" fmla="*/ 163970 w 328034"/>
                  <a:gd name="connsiteY10" fmla="*/ 271321 h 343277"/>
                  <a:gd name="connsiteX11" fmla="*/ 265285 w 328034"/>
                  <a:gd name="connsiteY11" fmla="*/ 11223 h 343277"/>
                  <a:gd name="connsiteX12" fmla="*/ 270236 w 328034"/>
                  <a:gd name="connsiteY12" fmla="*/ 3961 h 343277"/>
                  <a:gd name="connsiteX13" fmla="*/ 281282 w 328034"/>
                  <a:gd name="connsiteY13" fmla="*/ 0 h 343277"/>
                  <a:gd name="connsiteX14" fmla="*/ 313942 w 328034"/>
                  <a:gd name="connsiteY14" fmla="*/ 0 h 343277"/>
                  <a:gd name="connsiteX15" fmla="*/ 323655 w 328034"/>
                  <a:gd name="connsiteY15" fmla="*/ 3961 h 343277"/>
                  <a:gd name="connsiteX16" fmla="*/ 328035 w 328034"/>
                  <a:gd name="connsiteY16" fmla="*/ 13863 h 343277"/>
                  <a:gd name="connsiteX17" fmla="*/ 326701 w 328034"/>
                  <a:gd name="connsiteY17" fmla="*/ 20465 h 343277"/>
                  <a:gd name="connsiteX18" fmla="*/ 202725 w 328034"/>
                  <a:gd name="connsiteY18" fmla="*/ 326774 h 343277"/>
                  <a:gd name="connsiteX19" fmla="*/ 194345 w 328034"/>
                  <a:gd name="connsiteY19" fmla="*/ 338656 h 343277"/>
                  <a:gd name="connsiteX20" fmla="*/ 178062 w 328034"/>
                  <a:gd name="connsiteY20" fmla="*/ 343277 h 343277"/>
                  <a:gd name="connsiteX21" fmla="*/ 149306 w 328034"/>
                  <a:gd name="connsiteY21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8034" h="343277">
                    <a:moveTo>
                      <a:pt x="149306" y="343277"/>
                    </a:moveTo>
                    <a:cubicBezTo>
                      <a:pt x="142641" y="343277"/>
                      <a:pt x="137404" y="341768"/>
                      <a:pt x="133690" y="338656"/>
                    </a:cubicBezTo>
                    <a:cubicBezTo>
                      <a:pt x="129881" y="335544"/>
                      <a:pt x="126929" y="331583"/>
                      <a:pt x="124644" y="326774"/>
                    </a:cubicBezTo>
                    <a:lnTo>
                      <a:pt x="1333" y="20465"/>
                    </a:lnTo>
                    <a:cubicBezTo>
                      <a:pt x="477" y="18296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4000" y="3961"/>
                    </a:cubicBezTo>
                    <a:cubicBezTo>
                      <a:pt x="6666" y="1320"/>
                      <a:pt x="9999" y="0"/>
                      <a:pt x="13998" y="0"/>
                    </a:cubicBezTo>
                    <a:lnTo>
                      <a:pt x="45992" y="0"/>
                    </a:lnTo>
                    <a:cubicBezTo>
                      <a:pt x="50848" y="0"/>
                      <a:pt x="54657" y="1320"/>
                      <a:pt x="57323" y="3961"/>
                    </a:cubicBezTo>
                    <a:cubicBezTo>
                      <a:pt x="59989" y="6601"/>
                      <a:pt x="61799" y="9053"/>
                      <a:pt x="62655" y="11223"/>
                    </a:cubicBezTo>
                    <a:lnTo>
                      <a:pt x="163970" y="271321"/>
                    </a:lnTo>
                    <a:lnTo>
                      <a:pt x="265285" y="11223"/>
                    </a:lnTo>
                    <a:cubicBezTo>
                      <a:pt x="266141" y="9053"/>
                      <a:pt x="267855" y="6601"/>
                      <a:pt x="270236" y="3961"/>
                    </a:cubicBezTo>
                    <a:cubicBezTo>
                      <a:pt x="272712" y="1320"/>
                      <a:pt x="276330" y="0"/>
                      <a:pt x="281282" y="0"/>
                    </a:cubicBezTo>
                    <a:lnTo>
                      <a:pt x="313942" y="0"/>
                    </a:lnTo>
                    <a:cubicBezTo>
                      <a:pt x="317465" y="0"/>
                      <a:pt x="320703" y="1320"/>
                      <a:pt x="323655" y="3961"/>
                    </a:cubicBezTo>
                    <a:cubicBezTo>
                      <a:pt x="326511" y="6601"/>
                      <a:pt x="328035" y="9902"/>
                      <a:pt x="328035" y="13863"/>
                    </a:cubicBezTo>
                    <a:cubicBezTo>
                      <a:pt x="328035" y="16032"/>
                      <a:pt x="327559" y="18296"/>
                      <a:pt x="326701" y="20465"/>
                    </a:cubicBezTo>
                    <a:lnTo>
                      <a:pt x="202725" y="326774"/>
                    </a:lnTo>
                    <a:cubicBezTo>
                      <a:pt x="200916" y="331583"/>
                      <a:pt x="198154" y="335544"/>
                      <a:pt x="194345" y="338656"/>
                    </a:cubicBezTo>
                    <a:cubicBezTo>
                      <a:pt x="190536" y="341768"/>
                      <a:pt x="185109" y="343277"/>
                      <a:pt x="178062" y="343277"/>
                    </a:cubicBezTo>
                    <a:lnTo>
                      <a:pt x="149306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C3F584E5-72BD-4741-A1C3-7AC6965DAA70}"/>
                  </a:ext>
                </a:extLst>
              </p:cNvPr>
              <p:cNvSpPr/>
              <p:nvPr/>
            </p:nvSpPr>
            <p:spPr>
              <a:xfrm>
                <a:off x="9024791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1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7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1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0368A6C7-6D22-194D-8C4E-1CED307B33C5}"/>
                  </a:ext>
                </a:extLst>
              </p:cNvPr>
              <p:cNvSpPr/>
              <p:nvPr/>
            </p:nvSpPr>
            <p:spPr>
              <a:xfrm>
                <a:off x="9395769" y="3173428"/>
                <a:ext cx="73415" cy="473986"/>
              </a:xfrm>
              <a:custGeom>
                <a:avLst/>
                <a:gdLst>
                  <a:gd name="connsiteX0" fmla="*/ 15426 w 73415"/>
                  <a:gd name="connsiteY0" fmla="*/ 66675 h 473986"/>
                  <a:gd name="connsiteX1" fmla="*/ 4380 w 73415"/>
                  <a:gd name="connsiteY1" fmla="*/ 62337 h 473986"/>
                  <a:gd name="connsiteX2" fmla="*/ 0 w 73415"/>
                  <a:gd name="connsiteY2" fmla="*/ 51492 h 473986"/>
                  <a:gd name="connsiteX3" fmla="*/ 0 w 73415"/>
                  <a:gd name="connsiteY3" fmla="*/ 15844 h 473986"/>
                  <a:gd name="connsiteX4" fmla="*/ 4380 w 73415"/>
                  <a:gd name="connsiteY4" fmla="*/ 4621 h 473986"/>
                  <a:gd name="connsiteX5" fmla="*/ 15426 w 73415"/>
                  <a:gd name="connsiteY5" fmla="*/ 0 h 473986"/>
                  <a:gd name="connsiteX6" fmla="*/ 57418 w 73415"/>
                  <a:gd name="connsiteY6" fmla="*/ 0 h 473986"/>
                  <a:gd name="connsiteX7" fmla="*/ 68749 w 73415"/>
                  <a:gd name="connsiteY7" fmla="*/ 4621 h 473986"/>
                  <a:gd name="connsiteX8" fmla="*/ 73415 w 73415"/>
                  <a:gd name="connsiteY8" fmla="*/ 15844 h 473986"/>
                  <a:gd name="connsiteX9" fmla="*/ 73415 w 73415"/>
                  <a:gd name="connsiteY9" fmla="*/ 51492 h 473986"/>
                  <a:gd name="connsiteX10" fmla="*/ 68749 w 73415"/>
                  <a:gd name="connsiteY10" fmla="*/ 62337 h 473986"/>
                  <a:gd name="connsiteX11" fmla="*/ 57418 w 73415"/>
                  <a:gd name="connsiteY11" fmla="*/ 66675 h 473986"/>
                  <a:gd name="connsiteX12" fmla="*/ 15426 w 73415"/>
                  <a:gd name="connsiteY12" fmla="*/ 66675 h 473986"/>
                  <a:gd name="connsiteX13" fmla="*/ 20663 w 73415"/>
                  <a:gd name="connsiteY13" fmla="*/ 473987 h 473986"/>
                  <a:gd name="connsiteX14" fmla="*/ 9617 w 73415"/>
                  <a:gd name="connsiteY14" fmla="*/ 469649 h 473986"/>
                  <a:gd name="connsiteX15" fmla="*/ 5238 w 73415"/>
                  <a:gd name="connsiteY15" fmla="*/ 458803 h 473986"/>
                  <a:gd name="connsiteX16" fmla="*/ 5238 w 73415"/>
                  <a:gd name="connsiteY16" fmla="*/ 145893 h 473986"/>
                  <a:gd name="connsiteX17" fmla="*/ 9617 w 73415"/>
                  <a:gd name="connsiteY17" fmla="*/ 135048 h 473986"/>
                  <a:gd name="connsiteX18" fmla="*/ 20663 w 73415"/>
                  <a:gd name="connsiteY18" fmla="*/ 130709 h 473986"/>
                  <a:gd name="connsiteX19" fmla="*/ 52657 w 73415"/>
                  <a:gd name="connsiteY19" fmla="*/ 130709 h 473986"/>
                  <a:gd name="connsiteX20" fmla="*/ 63607 w 73415"/>
                  <a:gd name="connsiteY20" fmla="*/ 135048 h 473986"/>
                  <a:gd name="connsiteX21" fmla="*/ 67988 w 73415"/>
                  <a:gd name="connsiteY21" fmla="*/ 145893 h 473986"/>
                  <a:gd name="connsiteX22" fmla="*/ 67988 w 73415"/>
                  <a:gd name="connsiteY22" fmla="*/ 458803 h 473986"/>
                  <a:gd name="connsiteX23" fmla="*/ 63607 w 73415"/>
                  <a:gd name="connsiteY23" fmla="*/ 469649 h 473986"/>
                  <a:gd name="connsiteX24" fmla="*/ 52657 w 73415"/>
                  <a:gd name="connsiteY24" fmla="*/ 473987 h 473986"/>
                  <a:gd name="connsiteX25" fmla="*/ 20663 w 73415"/>
                  <a:gd name="connsiteY25" fmla="*/ 473987 h 4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3415" h="473986">
                    <a:moveTo>
                      <a:pt x="15426" y="66675"/>
                    </a:moveTo>
                    <a:cubicBezTo>
                      <a:pt x="10951" y="66675"/>
                      <a:pt x="7332" y="65260"/>
                      <a:pt x="4380" y="62337"/>
                    </a:cubicBezTo>
                    <a:cubicBezTo>
                      <a:pt x="1524" y="59508"/>
                      <a:pt x="0" y="55830"/>
                      <a:pt x="0" y="51492"/>
                    </a:cubicBezTo>
                    <a:lnTo>
                      <a:pt x="0" y="15844"/>
                    </a:lnTo>
                    <a:cubicBezTo>
                      <a:pt x="0" y="11411"/>
                      <a:pt x="1429" y="7733"/>
                      <a:pt x="4380" y="4621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57418" y="0"/>
                    </a:lnTo>
                    <a:cubicBezTo>
                      <a:pt x="61893" y="0"/>
                      <a:pt x="65607" y="1509"/>
                      <a:pt x="68749" y="4621"/>
                    </a:cubicBezTo>
                    <a:cubicBezTo>
                      <a:pt x="71892" y="7733"/>
                      <a:pt x="73415" y="11411"/>
                      <a:pt x="73415" y="15844"/>
                    </a:cubicBezTo>
                    <a:lnTo>
                      <a:pt x="73415" y="51492"/>
                    </a:lnTo>
                    <a:cubicBezTo>
                      <a:pt x="73415" y="55924"/>
                      <a:pt x="71892" y="59508"/>
                      <a:pt x="68749" y="62337"/>
                    </a:cubicBezTo>
                    <a:cubicBezTo>
                      <a:pt x="65607" y="65166"/>
                      <a:pt x="61893" y="66675"/>
                      <a:pt x="57418" y="66675"/>
                    </a:cubicBezTo>
                    <a:lnTo>
                      <a:pt x="15426" y="66675"/>
                    </a:lnTo>
                    <a:close/>
                    <a:moveTo>
                      <a:pt x="20663" y="473987"/>
                    </a:moveTo>
                    <a:cubicBezTo>
                      <a:pt x="16188" y="473987"/>
                      <a:pt x="12569" y="472572"/>
                      <a:pt x="9617" y="469649"/>
                    </a:cubicBezTo>
                    <a:cubicBezTo>
                      <a:pt x="6761" y="466819"/>
                      <a:pt x="5238" y="463141"/>
                      <a:pt x="5238" y="458803"/>
                    </a:cubicBezTo>
                    <a:lnTo>
                      <a:pt x="5238" y="145893"/>
                    </a:lnTo>
                    <a:cubicBezTo>
                      <a:pt x="5238" y="141460"/>
                      <a:pt x="6666" y="137877"/>
                      <a:pt x="9617" y="135048"/>
                    </a:cubicBezTo>
                    <a:cubicBezTo>
                      <a:pt x="12474" y="132218"/>
                      <a:pt x="16188" y="130709"/>
                      <a:pt x="20663" y="130709"/>
                    </a:cubicBezTo>
                    <a:lnTo>
                      <a:pt x="52657" y="130709"/>
                    </a:lnTo>
                    <a:cubicBezTo>
                      <a:pt x="57132" y="130709"/>
                      <a:pt x="60751" y="132124"/>
                      <a:pt x="63607" y="135048"/>
                    </a:cubicBezTo>
                    <a:cubicBezTo>
                      <a:pt x="66464" y="137877"/>
                      <a:pt x="67988" y="141555"/>
                      <a:pt x="67988" y="145893"/>
                    </a:cubicBezTo>
                    <a:lnTo>
                      <a:pt x="67988" y="458803"/>
                    </a:lnTo>
                    <a:cubicBezTo>
                      <a:pt x="67988" y="463236"/>
                      <a:pt x="66560" y="466819"/>
                      <a:pt x="63607" y="469649"/>
                    </a:cubicBezTo>
                    <a:cubicBezTo>
                      <a:pt x="60751" y="472478"/>
                      <a:pt x="57038" y="473987"/>
                      <a:pt x="52657" y="473987"/>
                    </a:cubicBezTo>
                    <a:lnTo>
                      <a:pt x="20663" y="47398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FB628127-FBC0-FD42-9532-D69A4A38B379}"/>
                  </a:ext>
                </a:extLst>
              </p:cNvPr>
              <p:cNvSpPr/>
              <p:nvPr/>
            </p:nvSpPr>
            <p:spPr>
              <a:xfrm>
                <a:off x="9546313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10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10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AE8C85A9-6053-1646-8C77-A40CFE2669E0}"/>
                  </a:ext>
                </a:extLst>
              </p:cNvPr>
              <p:cNvSpPr/>
              <p:nvPr/>
            </p:nvSpPr>
            <p:spPr>
              <a:xfrm>
                <a:off x="9668100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AF912E31-499B-8E48-A6AF-AC7964F52A5F}"/>
                  </a:ext>
                </a:extLst>
              </p:cNvPr>
              <p:cNvSpPr/>
              <p:nvPr/>
            </p:nvSpPr>
            <p:spPr>
              <a:xfrm>
                <a:off x="10044982" y="3178615"/>
                <a:ext cx="314037" cy="475401"/>
              </a:xfrm>
              <a:custGeom>
                <a:avLst/>
                <a:gdLst>
                  <a:gd name="connsiteX0" fmla="*/ 170826 w 314037"/>
                  <a:gd name="connsiteY0" fmla="*/ 475401 h 475401"/>
                  <a:gd name="connsiteX1" fmla="*/ 104171 w 314037"/>
                  <a:gd name="connsiteY1" fmla="*/ 461161 h 475401"/>
                  <a:gd name="connsiteX2" fmla="*/ 61513 w 314037"/>
                  <a:gd name="connsiteY2" fmla="*/ 425890 h 475401"/>
                  <a:gd name="connsiteX3" fmla="*/ 61513 w 314037"/>
                  <a:gd name="connsiteY3" fmla="*/ 453616 h 475401"/>
                  <a:gd name="connsiteX4" fmla="*/ 57132 w 314037"/>
                  <a:gd name="connsiteY4" fmla="*/ 464462 h 475401"/>
                  <a:gd name="connsiteX5" fmla="*/ 46087 w 314037"/>
                  <a:gd name="connsiteY5" fmla="*/ 468800 h 475401"/>
                  <a:gd name="connsiteX6" fmla="*/ 15426 w 314037"/>
                  <a:gd name="connsiteY6" fmla="*/ 468800 h 475401"/>
                  <a:gd name="connsiteX7" fmla="*/ 4380 w 314037"/>
                  <a:gd name="connsiteY7" fmla="*/ 464462 h 475401"/>
                  <a:gd name="connsiteX8" fmla="*/ 0 w 314037"/>
                  <a:gd name="connsiteY8" fmla="*/ 453616 h 475401"/>
                  <a:gd name="connsiteX9" fmla="*/ 0 w 314037"/>
                  <a:gd name="connsiteY9" fmla="*/ 15278 h 475401"/>
                  <a:gd name="connsiteX10" fmla="*/ 4380 w 314037"/>
                  <a:gd name="connsiteY10" fmla="*/ 4338 h 475401"/>
                  <a:gd name="connsiteX11" fmla="*/ 15426 w 314037"/>
                  <a:gd name="connsiteY11" fmla="*/ 0 h 475401"/>
                  <a:gd name="connsiteX12" fmla="*/ 48087 w 314037"/>
                  <a:gd name="connsiteY12" fmla="*/ 0 h 475401"/>
                  <a:gd name="connsiteX13" fmla="*/ 58751 w 314037"/>
                  <a:gd name="connsiteY13" fmla="*/ 4338 h 475401"/>
                  <a:gd name="connsiteX14" fmla="*/ 62751 w 314037"/>
                  <a:gd name="connsiteY14" fmla="*/ 15278 h 475401"/>
                  <a:gd name="connsiteX15" fmla="*/ 62751 w 314037"/>
                  <a:gd name="connsiteY15" fmla="*/ 167112 h 475401"/>
                  <a:gd name="connsiteX16" fmla="*/ 105695 w 314037"/>
                  <a:gd name="connsiteY16" fmla="*/ 132784 h 475401"/>
                  <a:gd name="connsiteX17" fmla="*/ 170731 w 314037"/>
                  <a:gd name="connsiteY17" fmla="*/ 118921 h 475401"/>
                  <a:gd name="connsiteX18" fmla="*/ 234433 w 314037"/>
                  <a:gd name="connsiteY18" fmla="*/ 131841 h 475401"/>
                  <a:gd name="connsiteX19" fmla="*/ 277759 w 314037"/>
                  <a:gd name="connsiteY19" fmla="*/ 167112 h 475401"/>
                  <a:gd name="connsiteX20" fmla="*/ 303373 w 314037"/>
                  <a:gd name="connsiteY20" fmla="*/ 217943 h 475401"/>
                  <a:gd name="connsiteX21" fmla="*/ 313371 w 314037"/>
                  <a:gd name="connsiteY21" fmla="*/ 277357 h 475401"/>
                  <a:gd name="connsiteX22" fmla="*/ 314038 w 314037"/>
                  <a:gd name="connsiteY22" fmla="*/ 297161 h 475401"/>
                  <a:gd name="connsiteX23" fmla="*/ 313371 w 314037"/>
                  <a:gd name="connsiteY23" fmla="*/ 316966 h 475401"/>
                  <a:gd name="connsiteX24" fmla="*/ 303373 w 314037"/>
                  <a:gd name="connsiteY24" fmla="*/ 377039 h 475401"/>
                  <a:gd name="connsiteX25" fmla="*/ 277759 w 314037"/>
                  <a:gd name="connsiteY25" fmla="*/ 427493 h 475401"/>
                  <a:gd name="connsiteX26" fmla="*/ 234433 w 314037"/>
                  <a:gd name="connsiteY26" fmla="*/ 462481 h 475401"/>
                  <a:gd name="connsiteX27" fmla="*/ 170826 w 314037"/>
                  <a:gd name="connsiteY27" fmla="*/ 475401 h 475401"/>
                  <a:gd name="connsiteX28" fmla="*/ 156828 w 314037"/>
                  <a:gd name="connsiteY28" fmla="*/ 421929 h 475401"/>
                  <a:gd name="connsiteX29" fmla="*/ 211200 w 314037"/>
                  <a:gd name="connsiteY29" fmla="*/ 407123 h 475401"/>
                  <a:gd name="connsiteX30" fmla="*/ 239480 w 314037"/>
                  <a:gd name="connsiteY30" fmla="*/ 368174 h 475401"/>
                  <a:gd name="connsiteX31" fmla="*/ 249478 w 314037"/>
                  <a:gd name="connsiteY31" fmla="*/ 316305 h 475401"/>
                  <a:gd name="connsiteX32" fmla="*/ 249478 w 314037"/>
                  <a:gd name="connsiteY32" fmla="*/ 278017 h 475401"/>
                  <a:gd name="connsiteX33" fmla="*/ 239480 w 314037"/>
                  <a:gd name="connsiteY33" fmla="*/ 226148 h 475401"/>
                  <a:gd name="connsiteX34" fmla="*/ 211200 w 314037"/>
                  <a:gd name="connsiteY34" fmla="*/ 187199 h 475401"/>
                  <a:gd name="connsiteX35" fmla="*/ 156828 w 314037"/>
                  <a:gd name="connsiteY35" fmla="*/ 172299 h 475401"/>
                  <a:gd name="connsiteX36" fmla="*/ 104838 w 314037"/>
                  <a:gd name="connsiteY36" fmla="*/ 186822 h 475401"/>
                  <a:gd name="connsiteX37" fmla="*/ 73891 w 314037"/>
                  <a:gd name="connsiteY37" fmla="*/ 223790 h 475401"/>
                  <a:gd name="connsiteX38" fmla="*/ 62846 w 314037"/>
                  <a:gd name="connsiteY38" fmla="*/ 269341 h 475401"/>
                  <a:gd name="connsiteX39" fmla="*/ 62179 w 314037"/>
                  <a:gd name="connsiteY39" fmla="*/ 294803 h 475401"/>
                  <a:gd name="connsiteX40" fmla="*/ 62846 w 314037"/>
                  <a:gd name="connsiteY40" fmla="*/ 320172 h 475401"/>
                  <a:gd name="connsiteX41" fmla="*/ 73891 w 314037"/>
                  <a:gd name="connsiteY41" fmla="*/ 368080 h 475401"/>
                  <a:gd name="connsiteX42" fmla="*/ 103886 w 314037"/>
                  <a:gd name="connsiteY42" fmla="*/ 406651 h 475401"/>
                  <a:gd name="connsiteX43" fmla="*/ 156828 w 314037"/>
                  <a:gd name="connsiteY43" fmla="*/ 421929 h 47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4037" h="475401">
                    <a:moveTo>
                      <a:pt x="170826" y="475401"/>
                    </a:moveTo>
                    <a:cubicBezTo>
                      <a:pt x="144164" y="475401"/>
                      <a:pt x="121978" y="470686"/>
                      <a:pt x="104171" y="461161"/>
                    </a:cubicBezTo>
                    <a:cubicBezTo>
                      <a:pt x="86365" y="451730"/>
                      <a:pt x="72177" y="439942"/>
                      <a:pt x="61513" y="425890"/>
                    </a:cubicBezTo>
                    <a:lnTo>
                      <a:pt x="61513" y="453616"/>
                    </a:lnTo>
                    <a:cubicBezTo>
                      <a:pt x="61513" y="458049"/>
                      <a:pt x="60085" y="461632"/>
                      <a:pt x="57132" y="464462"/>
                    </a:cubicBezTo>
                    <a:cubicBezTo>
                      <a:pt x="54276" y="467291"/>
                      <a:pt x="50563" y="468800"/>
                      <a:pt x="46087" y="468800"/>
                    </a:cubicBezTo>
                    <a:lnTo>
                      <a:pt x="15426" y="468800"/>
                    </a:ln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8087" y="0"/>
                    </a:lnTo>
                    <a:cubicBezTo>
                      <a:pt x="52562" y="0"/>
                      <a:pt x="56085" y="1415"/>
                      <a:pt x="58751" y="4338"/>
                    </a:cubicBezTo>
                    <a:cubicBezTo>
                      <a:pt x="61417" y="7167"/>
                      <a:pt x="62751" y="10845"/>
                      <a:pt x="62751" y="15278"/>
                    </a:cubicBezTo>
                    <a:lnTo>
                      <a:pt x="62751" y="167112"/>
                    </a:lnTo>
                    <a:cubicBezTo>
                      <a:pt x="73891" y="153437"/>
                      <a:pt x="88174" y="142026"/>
                      <a:pt x="105695" y="132784"/>
                    </a:cubicBezTo>
                    <a:cubicBezTo>
                      <a:pt x="123215" y="123542"/>
                      <a:pt x="144926" y="118921"/>
                      <a:pt x="170731" y="118921"/>
                    </a:cubicBezTo>
                    <a:cubicBezTo>
                      <a:pt x="195583" y="118921"/>
                      <a:pt x="216817" y="123259"/>
                      <a:pt x="234433" y="131841"/>
                    </a:cubicBezTo>
                    <a:cubicBezTo>
                      <a:pt x="251954" y="140423"/>
                      <a:pt x="266427" y="152211"/>
                      <a:pt x="277759" y="167112"/>
                    </a:cubicBezTo>
                    <a:cubicBezTo>
                      <a:pt x="289090" y="182107"/>
                      <a:pt x="297659" y="198988"/>
                      <a:pt x="303373" y="217943"/>
                    </a:cubicBezTo>
                    <a:cubicBezTo>
                      <a:pt x="309181" y="236899"/>
                      <a:pt x="312514" y="256703"/>
                      <a:pt x="313371" y="277357"/>
                    </a:cubicBezTo>
                    <a:cubicBezTo>
                      <a:pt x="313847" y="284430"/>
                      <a:pt x="314038" y="291031"/>
                      <a:pt x="314038" y="297161"/>
                    </a:cubicBezTo>
                    <a:cubicBezTo>
                      <a:pt x="314038" y="303291"/>
                      <a:pt x="313847" y="309893"/>
                      <a:pt x="313371" y="316966"/>
                    </a:cubicBezTo>
                    <a:cubicBezTo>
                      <a:pt x="312514" y="338090"/>
                      <a:pt x="309181" y="358083"/>
                      <a:pt x="303373" y="377039"/>
                    </a:cubicBezTo>
                    <a:cubicBezTo>
                      <a:pt x="297564" y="395995"/>
                      <a:pt x="289090" y="412781"/>
                      <a:pt x="277759" y="427493"/>
                    </a:cubicBezTo>
                    <a:cubicBezTo>
                      <a:pt x="266427" y="442205"/>
                      <a:pt x="251954" y="453899"/>
                      <a:pt x="234433" y="462481"/>
                    </a:cubicBezTo>
                    <a:cubicBezTo>
                      <a:pt x="216913" y="471157"/>
                      <a:pt x="195774" y="475401"/>
                      <a:pt x="170826" y="475401"/>
                    </a:cubicBezTo>
                    <a:close/>
                    <a:moveTo>
                      <a:pt x="156828" y="421929"/>
                    </a:moveTo>
                    <a:cubicBezTo>
                      <a:pt x="179967" y="421929"/>
                      <a:pt x="198059" y="417025"/>
                      <a:pt x="211200" y="407123"/>
                    </a:cubicBezTo>
                    <a:cubicBezTo>
                      <a:pt x="224340" y="397221"/>
                      <a:pt x="233767" y="384206"/>
                      <a:pt x="239480" y="368174"/>
                    </a:cubicBezTo>
                    <a:cubicBezTo>
                      <a:pt x="245288" y="352142"/>
                      <a:pt x="248621" y="334790"/>
                      <a:pt x="249478" y="316305"/>
                    </a:cubicBezTo>
                    <a:cubicBezTo>
                      <a:pt x="249954" y="303574"/>
                      <a:pt x="249954" y="290748"/>
                      <a:pt x="249478" y="278017"/>
                    </a:cubicBezTo>
                    <a:cubicBezTo>
                      <a:pt x="248621" y="259533"/>
                      <a:pt x="245288" y="242274"/>
                      <a:pt x="239480" y="226148"/>
                    </a:cubicBezTo>
                    <a:cubicBezTo>
                      <a:pt x="233671" y="210116"/>
                      <a:pt x="224245" y="197101"/>
                      <a:pt x="211200" y="187199"/>
                    </a:cubicBezTo>
                    <a:cubicBezTo>
                      <a:pt x="198059" y="177297"/>
                      <a:pt x="179967" y="172299"/>
                      <a:pt x="156828" y="172299"/>
                    </a:cubicBezTo>
                    <a:cubicBezTo>
                      <a:pt x="135975" y="172299"/>
                      <a:pt x="118645" y="177108"/>
                      <a:pt x="104838" y="186822"/>
                    </a:cubicBezTo>
                    <a:cubicBezTo>
                      <a:pt x="91031" y="196536"/>
                      <a:pt x="80747" y="208796"/>
                      <a:pt x="73891" y="223790"/>
                    </a:cubicBezTo>
                    <a:cubicBezTo>
                      <a:pt x="67036" y="238785"/>
                      <a:pt x="63322" y="253969"/>
                      <a:pt x="62846" y="269341"/>
                    </a:cubicBezTo>
                    <a:cubicBezTo>
                      <a:pt x="62370" y="276414"/>
                      <a:pt x="62179" y="284901"/>
                      <a:pt x="62179" y="294803"/>
                    </a:cubicBezTo>
                    <a:cubicBezTo>
                      <a:pt x="62179" y="304706"/>
                      <a:pt x="62370" y="313193"/>
                      <a:pt x="62846" y="320172"/>
                    </a:cubicBezTo>
                    <a:cubicBezTo>
                      <a:pt x="63703" y="336487"/>
                      <a:pt x="67416" y="352425"/>
                      <a:pt x="73891" y="368080"/>
                    </a:cubicBezTo>
                    <a:cubicBezTo>
                      <a:pt x="80366" y="383735"/>
                      <a:pt x="90365" y="396561"/>
                      <a:pt x="103886" y="406651"/>
                    </a:cubicBezTo>
                    <a:cubicBezTo>
                      <a:pt x="117407" y="416931"/>
                      <a:pt x="135118" y="421929"/>
                      <a:pt x="156828" y="42192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95A42C39-B3A1-2142-94CE-E006D541F63A}"/>
                  </a:ext>
                </a:extLst>
              </p:cNvPr>
              <p:cNvSpPr/>
              <p:nvPr/>
            </p:nvSpPr>
            <p:spPr>
              <a:xfrm>
                <a:off x="10426626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09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09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8F5E127-2D42-B843-936E-EA2AB0F12061}"/>
                  </a:ext>
                </a:extLst>
              </p:cNvPr>
              <p:cNvSpPr/>
              <p:nvPr/>
            </p:nvSpPr>
            <p:spPr>
              <a:xfrm>
                <a:off x="10556698" y="3297536"/>
                <a:ext cx="309942" cy="356480"/>
              </a:xfrm>
              <a:custGeom>
                <a:avLst/>
                <a:gdLst>
                  <a:gd name="connsiteX0" fmla="*/ 155305 w 309942"/>
                  <a:gd name="connsiteY0" fmla="*/ 356480 h 356480"/>
                  <a:gd name="connsiteX1" fmla="*/ 45324 w 309942"/>
                  <a:gd name="connsiteY1" fmla="*/ 314514 h 356480"/>
                  <a:gd name="connsiteX2" fmla="*/ 667 w 309942"/>
                  <a:gd name="connsiteY2" fmla="*/ 199931 h 356480"/>
                  <a:gd name="connsiteX3" fmla="*/ 0 w 309942"/>
                  <a:gd name="connsiteY3" fmla="*/ 177863 h 356480"/>
                  <a:gd name="connsiteX4" fmla="*/ 667 w 309942"/>
                  <a:gd name="connsiteY4" fmla="*/ 155701 h 356480"/>
                  <a:gd name="connsiteX5" fmla="*/ 22663 w 309942"/>
                  <a:gd name="connsiteY5" fmla="*/ 73559 h 356480"/>
                  <a:gd name="connsiteX6" fmla="*/ 75700 w 309942"/>
                  <a:gd name="connsiteY6" fmla="*/ 19144 h 356480"/>
                  <a:gd name="connsiteX7" fmla="*/ 154638 w 309942"/>
                  <a:gd name="connsiteY7" fmla="*/ 0 h 356480"/>
                  <a:gd name="connsiteX8" fmla="*/ 239574 w 309942"/>
                  <a:gd name="connsiteY8" fmla="*/ 21125 h 356480"/>
                  <a:gd name="connsiteX9" fmla="*/ 291946 w 309942"/>
                  <a:gd name="connsiteY9" fmla="*/ 81198 h 356480"/>
                  <a:gd name="connsiteX10" fmla="*/ 309943 w 309942"/>
                  <a:gd name="connsiteY10" fmla="*/ 172299 h 356480"/>
                  <a:gd name="connsiteX11" fmla="*/ 309943 w 309942"/>
                  <a:gd name="connsiteY11" fmla="*/ 183521 h 356480"/>
                  <a:gd name="connsiteX12" fmla="*/ 305563 w 309942"/>
                  <a:gd name="connsiteY12" fmla="*/ 194744 h 356480"/>
                  <a:gd name="connsiteX13" fmla="*/ 294517 w 309942"/>
                  <a:gd name="connsiteY13" fmla="*/ 198705 h 356480"/>
                  <a:gd name="connsiteX14" fmla="*/ 63893 w 309942"/>
                  <a:gd name="connsiteY14" fmla="*/ 198705 h 356480"/>
                  <a:gd name="connsiteX15" fmla="*/ 63893 w 309942"/>
                  <a:gd name="connsiteY15" fmla="*/ 201345 h 356480"/>
                  <a:gd name="connsiteX16" fmla="*/ 63893 w 309942"/>
                  <a:gd name="connsiteY16" fmla="*/ 204646 h 356480"/>
                  <a:gd name="connsiteX17" fmla="*/ 75890 w 309942"/>
                  <a:gd name="connsiteY17" fmla="*/ 255100 h 356480"/>
                  <a:gd name="connsiteX18" fmla="*/ 106837 w 309942"/>
                  <a:gd name="connsiteY18" fmla="*/ 293012 h 356480"/>
                  <a:gd name="connsiteX19" fmla="*/ 154447 w 309942"/>
                  <a:gd name="connsiteY19" fmla="*/ 307535 h 356480"/>
                  <a:gd name="connsiteX20" fmla="*/ 194440 w 309942"/>
                  <a:gd name="connsiteY20" fmla="*/ 300273 h 356480"/>
                  <a:gd name="connsiteX21" fmla="*/ 220435 w 309942"/>
                  <a:gd name="connsiteY21" fmla="*/ 284147 h 356480"/>
                  <a:gd name="connsiteX22" fmla="*/ 233766 w 309942"/>
                  <a:gd name="connsiteY22" fmla="*/ 269906 h 356480"/>
                  <a:gd name="connsiteX23" fmla="*/ 243098 w 309942"/>
                  <a:gd name="connsiteY23" fmla="*/ 260381 h 356480"/>
                  <a:gd name="connsiteX24" fmla="*/ 253762 w 309942"/>
                  <a:gd name="connsiteY24" fmla="*/ 258684 h 356480"/>
                  <a:gd name="connsiteX25" fmla="*/ 286423 w 309942"/>
                  <a:gd name="connsiteY25" fmla="*/ 258684 h 356480"/>
                  <a:gd name="connsiteX26" fmla="*/ 296707 w 309942"/>
                  <a:gd name="connsiteY26" fmla="*/ 262362 h 356480"/>
                  <a:gd name="connsiteX27" fmla="*/ 300325 w 309942"/>
                  <a:gd name="connsiteY27" fmla="*/ 272547 h 356480"/>
                  <a:gd name="connsiteX28" fmla="*/ 289661 w 309942"/>
                  <a:gd name="connsiteY28" fmla="*/ 296690 h 356480"/>
                  <a:gd name="connsiteX29" fmla="*/ 261380 w 309942"/>
                  <a:gd name="connsiteY29" fmla="*/ 324699 h 356480"/>
                  <a:gd name="connsiteX30" fmla="*/ 216055 w 309942"/>
                  <a:gd name="connsiteY30" fmla="*/ 347521 h 356480"/>
                  <a:gd name="connsiteX31" fmla="*/ 155305 w 309942"/>
                  <a:gd name="connsiteY31" fmla="*/ 356480 h 356480"/>
                  <a:gd name="connsiteX32" fmla="*/ 63988 w 309942"/>
                  <a:gd name="connsiteY32" fmla="*/ 153154 h 356480"/>
                  <a:gd name="connsiteX33" fmla="*/ 246621 w 309942"/>
                  <a:gd name="connsiteY33" fmla="*/ 153154 h 356480"/>
                  <a:gd name="connsiteX34" fmla="*/ 246621 w 309942"/>
                  <a:gd name="connsiteY34" fmla="*/ 151174 h 356480"/>
                  <a:gd name="connsiteX35" fmla="*/ 235575 w 309942"/>
                  <a:gd name="connsiteY35" fmla="*/ 98362 h 356480"/>
                  <a:gd name="connsiteX36" fmla="*/ 203867 w 309942"/>
                  <a:gd name="connsiteY36" fmla="*/ 61677 h 356480"/>
                  <a:gd name="connsiteX37" fmla="*/ 154543 w 309942"/>
                  <a:gd name="connsiteY37" fmla="*/ 48097 h 356480"/>
                  <a:gd name="connsiteX38" fmla="*/ 105599 w 309942"/>
                  <a:gd name="connsiteY38" fmla="*/ 61677 h 356480"/>
                  <a:gd name="connsiteX39" fmla="*/ 74557 w 309942"/>
                  <a:gd name="connsiteY39" fmla="*/ 98362 h 356480"/>
                  <a:gd name="connsiteX40" fmla="*/ 63893 w 309942"/>
                  <a:gd name="connsiteY40" fmla="*/ 151174 h 356480"/>
                  <a:gd name="connsiteX41" fmla="*/ 63893 w 309942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942" h="356480">
                    <a:moveTo>
                      <a:pt x="155305" y="356480"/>
                    </a:moveTo>
                    <a:cubicBezTo>
                      <a:pt x="109122" y="356480"/>
                      <a:pt x="72463" y="342523"/>
                      <a:pt x="45324" y="314514"/>
                    </a:cubicBezTo>
                    <a:cubicBezTo>
                      <a:pt x="18187" y="286599"/>
                      <a:pt x="3332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5" y="124485"/>
                      <a:pt x="9807" y="97042"/>
                      <a:pt x="22663" y="73559"/>
                    </a:cubicBezTo>
                    <a:cubicBezTo>
                      <a:pt x="35517" y="49983"/>
                      <a:pt x="53228" y="31876"/>
                      <a:pt x="75700" y="19144"/>
                    </a:cubicBezTo>
                    <a:cubicBezTo>
                      <a:pt x="98172" y="6413"/>
                      <a:pt x="124453" y="0"/>
                      <a:pt x="154638" y="0"/>
                    </a:cubicBezTo>
                    <a:cubicBezTo>
                      <a:pt x="188441" y="0"/>
                      <a:pt x="216721" y="7073"/>
                      <a:pt x="239574" y="21125"/>
                    </a:cubicBezTo>
                    <a:cubicBezTo>
                      <a:pt x="262428" y="35176"/>
                      <a:pt x="279948" y="55264"/>
                      <a:pt x="291946" y="81198"/>
                    </a:cubicBezTo>
                    <a:cubicBezTo>
                      <a:pt x="303944" y="107133"/>
                      <a:pt x="309943" y="137499"/>
                      <a:pt x="309943" y="172299"/>
                    </a:cubicBezTo>
                    <a:lnTo>
                      <a:pt x="309943" y="183521"/>
                    </a:lnTo>
                    <a:cubicBezTo>
                      <a:pt x="309943" y="188331"/>
                      <a:pt x="308514" y="192103"/>
                      <a:pt x="305563" y="194744"/>
                    </a:cubicBezTo>
                    <a:cubicBezTo>
                      <a:pt x="302706" y="197384"/>
                      <a:pt x="298992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0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8" y="302725"/>
                      <a:pt x="136260" y="307535"/>
                      <a:pt x="154447" y="307535"/>
                    </a:cubicBezTo>
                    <a:cubicBezTo>
                      <a:pt x="170444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7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707" y="262362"/>
                    </a:cubicBezTo>
                    <a:cubicBezTo>
                      <a:pt x="299564" y="264814"/>
                      <a:pt x="300802" y="268209"/>
                      <a:pt x="300325" y="272547"/>
                    </a:cubicBezTo>
                    <a:cubicBezTo>
                      <a:pt x="299849" y="279149"/>
                      <a:pt x="296325" y="287165"/>
                      <a:pt x="289661" y="296690"/>
                    </a:cubicBezTo>
                    <a:cubicBezTo>
                      <a:pt x="282996" y="306120"/>
                      <a:pt x="273568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344" y="353557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3002" y="113734"/>
                      <a:pt x="235575" y="98362"/>
                    </a:cubicBezTo>
                    <a:cubicBezTo>
                      <a:pt x="228244" y="82990"/>
                      <a:pt x="217673" y="70730"/>
                      <a:pt x="203867" y="61677"/>
                    </a:cubicBezTo>
                    <a:cubicBezTo>
                      <a:pt x="190060" y="52623"/>
                      <a:pt x="173681" y="48097"/>
                      <a:pt x="154543" y="48097"/>
                    </a:cubicBezTo>
                    <a:cubicBezTo>
                      <a:pt x="135403" y="48097"/>
                      <a:pt x="119120" y="52623"/>
                      <a:pt x="105599" y="61677"/>
                    </a:cubicBezTo>
                    <a:cubicBezTo>
                      <a:pt x="92078" y="70730"/>
                      <a:pt x="81699" y="82896"/>
                      <a:pt x="74557" y="98362"/>
                    </a:cubicBezTo>
                    <a:cubicBezTo>
                      <a:pt x="67416" y="113734"/>
                      <a:pt x="63893" y="131370"/>
                      <a:pt x="63893" y="151174"/>
                    </a:cubicBezTo>
                    <a:lnTo>
                      <a:pt x="63893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B4E7A5B5-974B-394E-A263-039077AC3F37}"/>
                  </a:ext>
                </a:extLst>
              </p:cNvPr>
              <p:cNvSpPr/>
              <p:nvPr/>
            </p:nvSpPr>
            <p:spPr>
              <a:xfrm>
                <a:off x="10924534" y="3569517"/>
                <a:ext cx="79319" cy="77897"/>
              </a:xfrm>
              <a:custGeom>
                <a:avLst/>
                <a:gdLst>
                  <a:gd name="connsiteX0" fmla="*/ 15330 w 79319"/>
                  <a:gd name="connsiteY0" fmla="*/ 77898 h 77897"/>
                  <a:gd name="connsiteX1" fmla="*/ 4286 w 79319"/>
                  <a:gd name="connsiteY1" fmla="*/ 73559 h 77897"/>
                  <a:gd name="connsiteX2" fmla="*/ 0 w 79319"/>
                  <a:gd name="connsiteY2" fmla="*/ 62714 h 77897"/>
                  <a:gd name="connsiteX3" fmla="*/ 0 w 79319"/>
                  <a:gd name="connsiteY3" fmla="*/ 15183 h 77897"/>
                  <a:gd name="connsiteX4" fmla="*/ 4286 w 79319"/>
                  <a:gd name="connsiteY4" fmla="*/ 4244 h 77897"/>
                  <a:gd name="connsiteX5" fmla="*/ 15330 w 79319"/>
                  <a:gd name="connsiteY5" fmla="*/ 0 h 77897"/>
                  <a:gd name="connsiteX6" fmla="*/ 63322 w 79319"/>
                  <a:gd name="connsiteY6" fmla="*/ 0 h 77897"/>
                  <a:gd name="connsiteX7" fmla="*/ 74654 w 79319"/>
                  <a:gd name="connsiteY7" fmla="*/ 4244 h 77897"/>
                  <a:gd name="connsiteX8" fmla="*/ 79319 w 79319"/>
                  <a:gd name="connsiteY8" fmla="*/ 15183 h 77897"/>
                  <a:gd name="connsiteX9" fmla="*/ 79319 w 79319"/>
                  <a:gd name="connsiteY9" fmla="*/ 62714 h 77897"/>
                  <a:gd name="connsiteX10" fmla="*/ 74654 w 79319"/>
                  <a:gd name="connsiteY10" fmla="*/ 73559 h 77897"/>
                  <a:gd name="connsiteX11" fmla="*/ 63322 w 79319"/>
                  <a:gd name="connsiteY11" fmla="*/ 77898 h 77897"/>
                  <a:gd name="connsiteX12" fmla="*/ 15330 w 79319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9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286" y="73559"/>
                    </a:cubicBezTo>
                    <a:cubicBezTo>
                      <a:pt x="1429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286" y="4244"/>
                    </a:cubicBezTo>
                    <a:cubicBezTo>
                      <a:pt x="7142" y="1415"/>
                      <a:pt x="10855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4" y="4244"/>
                    </a:cubicBezTo>
                    <a:cubicBezTo>
                      <a:pt x="77796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6" y="70730"/>
                      <a:pt x="74654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CC659A84-1907-2F43-B121-CBDB338AB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071" y="1390148"/>
            <a:ext cx="8600836" cy="2305704"/>
          </a:xfrm>
          <a:prstGeom prst="rect">
            <a:avLst/>
          </a:prstGeom>
        </p:spPr>
        <p:txBody>
          <a:bodyPr anchor="b"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A518F8A7-B8AF-F84E-9C73-D70E3293CE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146" y="3652261"/>
            <a:ext cx="8563060" cy="860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>
                <a:solidFill>
                  <a:schemeClr val="accent6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Subhead</a:t>
            </a:r>
          </a:p>
        </p:txBody>
      </p:sp>
    </p:spTree>
    <p:extLst>
      <p:ext uri="{BB962C8B-B14F-4D97-AF65-F5344CB8AC3E}">
        <p14:creationId xmlns:p14="http://schemas.microsoft.com/office/powerpoint/2010/main" val="18828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56372B-C970-7F4C-8352-62AFEFF8C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"/>
          <a:stretch/>
        </p:blipFill>
        <p:spPr>
          <a:xfrm>
            <a:off x="5965385" y="0"/>
            <a:ext cx="6226615" cy="6858000"/>
          </a:xfrm>
          <a:prstGeom prst="rect">
            <a:avLst/>
          </a:prstGeom>
        </p:spPr>
      </p:pic>
      <p:sp>
        <p:nvSpPr>
          <p:cNvPr id="6" name="Freeform 1">
            <a:extLst>
              <a:ext uri="{FF2B5EF4-FFF2-40B4-BE49-F238E27FC236}">
                <a16:creationId xmlns:a16="http://schemas.microsoft.com/office/drawing/2014/main" id="{35F207FF-F344-F94F-A839-28EDFA3B6E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840" y="0"/>
            <a:ext cx="9449724" cy="6858000"/>
          </a:xfrm>
          <a:custGeom>
            <a:avLst/>
            <a:gdLst>
              <a:gd name="T0" fmla="*/ 25034 w 25035"/>
              <a:gd name="T1" fmla="*/ 0 h 18170"/>
              <a:gd name="T2" fmla="*/ 15499 w 25035"/>
              <a:gd name="T3" fmla="*/ 18169 h 18170"/>
              <a:gd name="T4" fmla="*/ 0 w 25035"/>
              <a:gd name="T5" fmla="*/ 18169 h 18170"/>
              <a:gd name="T6" fmla="*/ 0 w 25035"/>
              <a:gd name="T7" fmla="*/ 0 h 18170"/>
              <a:gd name="T8" fmla="*/ 25034 w 25035"/>
              <a:gd name="T9" fmla="*/ 0 h 18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35" h="18170">
                <a:moveTo>
                  <a:pt x="25034" y="0"/>
                </a:moveTo>
                <a:lnTo>
                  <a:pt x="15499" y="18169"/>
                </a:lnTo>
                <a:lnTo>
                  <a:pt x="0" y="18169"/>
                </a:lnTo>
                <a:lnTo>
                  <a:pt x="0" y="0"/>
                </a:lnTo>
                <a:lnTo>
                  <a:pt x="25034" y="0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59C8B-56D5-6E42-AEB9-81E02C43A13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19365" y="1252730"/>
            <a:ext cx="5861956" cy="503927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154DBB8-2DE5-4543-BCD7-1E2532F2F46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8485" y="392919"/>
            <a:ext cx="8601844" cy="691116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903C4-E978-274E-8A04-907E9D204BFE}"/>
              </a:ext>
            </a:extLst>
          </p:cNvPr>
          <p:cNvSpPr txBox="1"/>
          <p:nvPr userDrawn="1"/>
        </p:nvSpPr>
        <p:spPr>
          <a:xfrm>
            <a:off x="496840" y="6446276"/>
            <a:ext cx="48154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38FA5F-2E09-3F4E-A813-4BB0F55EBEDB}" type="slidenum">
              <a:rPr lang="en-US" sz="933" smtClean="0">
                <a:solidFill>
                  <a:schemeClr val="bg1">
                    <a:alpha val="80000"/>
                  </a:schemeClr>
                </a:solidFill>
                <a:latin typeface="+mn-lt"/>
              </a:rPr>
              <a:pPr/>
              <a:t>‹#›</a:t>
            </a:fld>
            <a:endParaRPr lang="en-US" sz="933" dirty="0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5C410B5-08BE-CC4A-BCC4-F7E4A5EFD5DC}"/>
              </a:ext>
            </a:extLst>
          </p:cNvPr>
          <p:cNvSpPr txBox="1">
            <a:spLocks/>
          </p:cNvSpPr>
          <p:nvPr userDrawn="1"/>
        </p:nvSpPr>
        <p:spPr>
          <a:xfrm>
            <a:off x="849480" y="6464451"/>
            <a:ext cx="6617533" cy="3077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6259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33" dirty="0">
                <a:solidFill>
                  <a:schemeClr val="bg1">
                    <a:alpha val="80000"/>
                  </a:schemeClr>
                </a:solidFill>
                <a:latin typeface="+mn-lt"/>
              </a:rPr>
              <a:t>©2022 A10 Networks,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357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9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E9D206-EF6C-4249-B0DB-AAF58A01F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65747" y="0"/>
            <a:ext cx="6126253" cy="6858000"/>
          </a:xfrm>
          <a:prstGeom prst="rect">
            <a:avLst/>
          </a:prstGeom>
        </p:spPr>
      </p:pic>
      <p:sp>
        <p:nvSpPr>
          <p:cNvPr id="6" name="Freeform 1">
            <a:extLst>
              <a:ext uri="{FF2B5EF4-FFF2-40B4-BE49-F238E27FC236}">
                <a16:creationId xmlns:a16="http://schemas.microsoft.com/office/drawing/2014/main" id="{6E4935CC-C4FD-EB45-8039-F54B043409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3840" y="0"/>
            <a:ext cx="9449724" cy="6858000"/>
          </a:xfrm>
          <a:custGeom>
            <a:avLst/>
            <a:gdLst>
              <a:gd name="T0" fmla="*/ 25034 w 25035"/>
              <a:gd name="T1" fmla="*/ 0 h 18170"/>
              <a:gd name="T2" fmla="*/ 15499 w 25035"/>
              <a:gd name="T3" fmla="*/ 18169 h 18170"/>
              <a:gd name="T4" fmla="*/ 0 w 25035"/>
              <a:gd name="T5" fmla="*/ 18169 h 18170"/>
              <a:gd name="T6" fmla="*/ 0 w 25035"/>
              <a:gd name="T7" fmla="*/ 0 h 18170"/>
              <a:gd name="T8" fmla="*/ 25034 w 25035"/>
              <a:gd name="T9" fmla="*/ 0 h 18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35" h="18170">
                <a:moveTo>
                  <a:pt x="25034" y="0"/>
                </a:moveTo>
                <a:lnTo>
                  <a:pt x="15499" y="18169"/>
                </a:lnTo>
                <a:lnTo>
                  <a:pt x="0" y="18169"/>
                </a:lnTo>
                <a:lnTo>
                  <a:pt x="0" y="0"/>
                </a:lnTo>
                <a:lnTo>
                  <a:pt x="25034" y="0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EDD047-5499-D049-80AD-CCFFE13058B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88819" y="3052234"/>
            <a:ext cx="7259181" cy="753533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AAC76-19EF-104D-9ACA-71570A431B0E}"/>
              </a:ext>
            </a:extLst>
          </p:cNvPr>
          <p:cNvSpPr txBox="1"/>
          <p:nvPr userDrawn="1"/>
        </p:nvSpPr>
        <p:spPr>
          <a:xfrm>
            <a:off x="496840" y="6446276"/>
            <a:ext cx="48154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38FA5F-2E09-3F4E-A813-4BB0F55EBEDB}" type="slidenum">
              <a:rPr lang="en-US" sz="933" smtClean="0">
                <a:solidFill>
                  <a:schemeClr val="bg1">
                    <a:alpha val="80000"/>
                  </a:schemeClr>
                </a:solidFill>
                <a:latin typeface="+mn-lt"/>
              </a:rPr>
              <a:pPr/>
              <a:t>‹#›</a:t>
            </a:fld>
            <a:endParaRPr lang="en-US" sz="933" dirty="0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23FF530-B27A-E048-A022-072D33841F47}"/>
              </a:ext>
            </a:extLst>
          </p:cNvPr>
          <p:cNvSpPr txBox="1">
            <a:spLocks/>
          </p:cNvSpPr>
          <p:nvPr userDrawn="1"/>
        </p:nvSpPr>
        <p:spPr>
          <a:xfrm>
            <a:off x="849480" y="6464451"/>
            <a:ext cx="6617533" cy="3077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6259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33" dirty="0">
                <a:solidFill>
                  <a:schemeClr val="bg1">
                    <a:alpha val="80000"/>
                  </a:schemeClr>
                </a:solidFill>
                <a:latin typeface="+mn-lt"/>
              </a:rPr>
              <a:t>©2022 A10 Networks, Inc. All rights reserved.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894BD08-D987-1345-A71F-97DCE32DF2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526" y="3824558"/>
            <a:ext cx="5925732" cy="23731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</p:spTree>
    <p:extLst>
      <p:ext uri="{BB962C8B-B14F-4D97-AF65-F5344CB8AC3E}">
        <p14:creationId xmlns:p14="http://schemas.microsoft.com/office/powerpoint/2010/main" val="8274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9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71D80-88E2-934F-B5F4-5CD711E10FB3}"/>
              </a:ext>
            </a:extLst>
          </p:cNvPr>
          <p:cNvGrpSpPr/>
          <p:nvPr userDrawn="1"/>
        </p:nvGrpSpPr>
        <p:grpSpPr>
          <a:xfrm>
            <a:off x="3" y="0"/>
            <a:ext cx="12192000" cy="6866389"/>
            <a:chOff x="2" y="-2286"/>
            <a:chExt cx="9144000" cy="51503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BB2E80-571D-B94C-885A-CCDFF9B0D1E4}"/>
                </a:ext>
              </a:extLst>
            </p:cNvPr>
            <p:cNvPicPr>
              <a:picLocks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2" y="-2286"/>
              <a:ext cx="9144000" cy="514807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2A04CC-7A4D-624D-8CE4-E76F1A04DF29}"/>
                </a:ext>
              </a:extLst>
            </p:cNvPr>
            <p:cNvSpPr/>
            <p:nvPr userDrawn="1"/>
          </p:nvSpPr>
          <p:spPr>
            <a:xfrm>
              <a:off x="2" y="0"/>
              <a:ext cx="9017389" cy="5148072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48000">
                  <a:schemeClr val="tx2">
                    <a:alpha val="72694"/>
                  </a:schemeClr>
                </a:gs>
                <a:gs pos="90000">
                  <a:schemeClr val="tx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B70EBEE-28F4-E14E-AF71-D07A36D23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40" y="3081953"/>
            <a:ext cx="8530512" cy="694944"/>
          </a:xfrm>
          <a:prstGeom prst="rect">
            <a:avLst/>
          </a:prstGeom>
        </p:spPr>
        <p:txBody>
          <a:bodyPr anchor="ctr" anchorCtr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C807A-EC6B-7A4F-85AB-56A12621E819}"/>
              </a:ext>
            </a:extLst>
          </p:cNvPr>
          <p:cNvSpPr txBox="1"/>
          <p:nvPr userDrawn="1"/>
        </p:nvSpPr>
        <p:spPr>
          <a:xfrm>
            <a:off x="496840" y="6446276"/>
            <a:ext cx="48154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38FA5F-2E09-3F4E-A813-4BB0F55EBEDB}" type="slidenum">
              <a:rPr lang="en-US" sz="933" smtClean="0">
                <a:solidFill>
                  <a:schemeClr val="bg1">
                    <a:alpha val="80000"/>
                  </a:schemeClr>
                </a:solidFill>
                <a:latin typeface="+mn-lt"/>
              </a:rPr>
              <a:pPr/>
              <a:t>‹#›</a:t>
            </a:fld>
            <a:endParaRPr lang="en-US" sz="933" dirty="0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5DDF3B8-CD78-844D-967E-0463DE2CECEB}"/>
              </a:ext>
            </a:extLst>
          </p:cNvPr>
          <p:cNvSpPr txBox="1">
            <a:spLocks/>
          </p:cNvSpPr>
          <p:nvPr userDrawn="1"/>
        </p:nvSpPr>
        <p:spPr>
          <a:xfrm>
            <a:off x="849480" y="6464451"/>
            <a:ext cx="6617533" cy="3077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6259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33" dirty="0">
                <a:solidFill>
                  <a:schemeClr val="bg1">
                    <a:alpha val="80000"/>
                  </a:schemeClr>
                </a:solidFill>
                <a:latin typeface="+mn-lt"/>
              </a:rPr>
              <a:t>©2022 A10 Networks,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433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2CA116-3974-5F4B-80C4-58BA601CB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40" y="3081953"/>
            <a:ext cx="8530512" cy="694944"/>
          </a:xfrm>
          <a:prstGeom prst="rect">
            <a:avLst/>
          </a:prstGeom>
        </p:spPr>
        <p:txBody>
          <a:bodyPr anchor="ctr" anchorCtr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01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F44EA-8938-3C47-BA19-4823C65E9496}"/>
              </a:ext>
            </a:extLst>
          </p:cNvPr>
          <p:cNvGrpSpPr/>
          <p:nvPr userDrawn="1"/>
        </p:nvGrpSpPr>
        <p:grpSpPr>
          <a:xfrm>
            <a:off x="4505077" y="-2057401"/>
            <a:ext cx="9826256" cy="8273717"/>
            <a:chOff x="3373862" y="-1554066"/>
            <a:chExt cx="7376284" cy="6210838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7D1E001A-9DD2-E648-8442-675991970B06}"/>
                </a:ext>
              </a:extLst>
            </p:cNvPr>
            <p:cNvSpPr/>
            <p:nvPr userDrawn="1"/>
          </p:nvSpPr>
          <p:spPr>
            <a:xfrm flipH="1" flipV="1">
              <a:off x="7539228" y="1550810"/>
              <a:ext cx="3209544" cy="3105962"/>
            </a:xfrm>
            <a:prstGeom prst="arc">
              <a:avLst/>
            </a:prstGeom>
            <a:noFill/>
            <a:ln w="1270000">
              <a:solidFill>
                <a:srgbClr val="0057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926145F0-F28B-B542-A59B-BB917EC22FA1}"/>
                </a:ext>
              </a:extLst>
            </p:cNvPr>
            <p:cNvSpPr/>
            <p:nvPr userDrawn="1"/>
          </p:nvSpPr>
          <p:spPr>
            <a:xfrm flipH="1">
              <a:off x="7537853" y="1550810"/>
              <a:ext cx="3212293" cy="3105962"/>
            </a:xfrm>
            <a:prstGeom prst="arc">
              <a:avLst/>
            </a:prstGeom>
            <a:ln w="1270000">
              <a:solidFill>
                <a:srgbClr val="003C8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DC610B1-6BF1-7D47-8AE4-841DA2BDB94B}"/>
                </a:ext>
              </a:extLst>
            </p:cNvPr>
            <p:cNvSpPr/>
            <p:nvPr userDrawn="1"/>
          </p:nvSpPr>
          <p:spPr>
            <a:xfrm flipV="1">
              <a:off x="3373862" y="1550810"/>
              <a:ext cx="3212293" cy="3105962"/>
            </a:xfrm>
            <a:prstGeom prst="arc">
              <a:avLst/>
            </a:prstGeom>
            <a:noFill/>
            <a:ln w="1270000">
              <a:solidFill>
                <a:srgbClr val="0057B9">
                  <a:alpha val="2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4912A3F-36B7-2340-8F81-DC1999B4753C}"/>
                </a:ext>
              </a:extLst>
            </p:cNvPr>
            <p:cNvGrpSpPr/>
            <p:nvPr userDrawn="1"/>
          </p:nvGrpSpPr>
          <p:grpSpPr>
            <a:xfrm>
              <a:off x="7534794" y="-1554066"/>
              <a:ext cx="3212293" cy="3108132"/>
              <a:chOff x="5375006" y="703203"/>
              <a:chExt cx="6398906" cy="6154797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8A525F3D-182B-CD40-8C51-2AC699AE4B31}"/>
                  </a:ext>
                </a:extLst>
              </p:cNvPr>
              <p:cNvSpPr/>
              <p:nvPr/>
            </p:nvSpPr>
            <p:spPr>
              <a:xfrm flipH="1">
                <a:off x="5375006" y="707500"/>
                <a:ext cx="6398906" cy="6150500"/>
              </a:xfrm>
              <a:prstGeom prst="arc">
                <a:avLst/>
              </a:prstGeom>
              <a:ln w="1270000">
                <a:solidFill>
                  <a:srgbClr val="003A8C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C97240E1-5F12-5546-A1FD-AB3952FAE56D}"/>
                  </a:ext>
                </a:extLst>
              </p:cNvPr>
              <p:cNvSpPr/>
              <p:nvPr/>
            </p:nvSpPr>
            <p:spPr>
              <a:xfrm flipH="1" flipV="1">
                <a:off x="5375006" y="703203"/>
                <a:ext cx="6398906" cy="6150500"/>
              </a:xfrm>
              <a:prstGeom prst="arc">
                <a:avLst>
                  <a:gd name="adj1" fmla="val 16200000"/>
                  <a:gd name="adj2" fmla="val 15676"/>
                </a:avLst>
              </a:prstGeom>
              <a:ln w="1270000">
                <a:solidFill>
                  <a:srgbClr val="0057B9">
                    <a:alpha val="56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03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28880FBB-5735-6944-A0BD-633BCC2BFF13}"/>
              </a:ext>
            </a:extLst>
          </p:cNvPr>
          <p:cNvSpPr/>
          <p:nvPr/>
        </p:nvSpPr>
        <p:spPr>
          <a:xfrm flipH="1">
            <a:off x="7884980" y="0"/>
            <a:ext cx="3704536" cy="2263698"/>
          </a:xfrm>
          <a:prstGeom prst="parallelogram">
            <a:avLst>
              <a:gd name="adj" fmla="val 52681"/>
            </a:avLst>
          </a:prstGeom>
          <a:solidFill>
            <a:srgbClr val="5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47402D3-1D98-8E4E-8F53-446024139FDF}"/>
              </a:ext>
            </a:extLst>
          </p:cNvPr>
          <p:cNvSpPr/>
          <p:nvPr userDrawn="1"/>
        </p:nvSpPr>
        <p:spPr>
          <a:xfrm>
            <a:off x="6639046" y="0"/>
            <a:ext cx="5552955" cy="6858000"/>
          </a:xfrm>
          <a:custGeom>
            <a:avLst/>
            <a:gdLst>
              <a:gd name="connsiteX0" fmla="*/ 3653328 w 5552955"/>
              <a:gd name="connsiteY0" fmla="*/ 0 h 6858000"/>
              <a:gd name="connsiteX1" fmla="*/ 5552955 w 5552955"/>
              <a:gd name="connsiteY1" fmla="*/ 0 h 6858000"/>
              <a:gd name="connsiteX2" fmla="*/ 5552955 w 5552955"/>
              <a:gd name="connsiteY2" fmla="*/ 1538568 h 6858000"/>
              <a:gd name="connsiteX3" fmla="*/ 2719238 w 5552955"/>
              <a:gd name="connsiteY3" fmla="*/ 6858000 h 6858000"/>
              <a:gd name="connsiteX4" fmla="*/ 0 w 555295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2955" h="6858000">
                <a:moveTo>
                  <a:pt x="3653328" y="0"/>
                </a:moveTo>
                <a:lnTo>
                  <a:pt x="5552955" y="0"/>
                </a:lnTo>
                <a:lnTo>
                  <a:pt x="5552955" y="1538568"/>
                </a:lnTo>
                <a:lnTo>
                  <a:pt x="27192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7D52D36-834D-A94D-8574-50FC6FD99DD3}"/>
              </a:ext>
            </a:extLst>
          </p:cNvPr>
          <p:cNvSpPr/>
          <p:nvPr/>
        </p:nvSpPr>
        <p:spPr>
          <a:xfrm flipH="1">
            <a:off x="7399955" y="3378819"/>
            <a:ext cx="4792045" cy="3479181"/>
          </a:xfrm>
          <a:custGeom>
            <a:avLst/>
            <a:gdLst>
              <a:gd name="connsiteX0" fmla="*/ 4792045 w 4792045"/>
              <a:gd name="connsiteY0" fmla="*/ 0 h 3479181"/>
              <a:gd name="connsiteX1" fmla="*/ 979475 w 4792045"/>
              <a:gd name="connsiteY1" fmla="*/ 0 h 3479181"/>
              <a:gd name="connsiteX2" fmla="*/ 0 w 4792045"/>
              <a:gd name="connsiteY2" fmla="*/ 1788800 h 3479181"/>
              <a:gd name="connsiteX3" fmla="*/ 0 w 4792045"/>
              <a:gd name="connsiteY3" fmla="*/ 3479181 h 3479181"/>
              <a:gd name="connsiteX4" fmla="*/ 2886985 w 4792045"/>
              <a:gd name="connsiteY4" fmla="*/ 3479181 h 347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2045" h="3479181">
                <a:moveTo>
                  <a:pt x="4792045" y="0"/>
                </a:moveTo>
                <a:lnTo>
                  <a:pt x="979475" y="0"/>
                </a:lnTo>
                <a:lnTo>
                  <a:pt x="0" y="1788800"/>
                </a:lnTo>
                <a:lnTo>
                  <a:pt x="0" y="3479181"/>
                </a:lnTo>
                <a:lnTo>
                  <a:pt x="2886985" y="3479181"/>
                </a:lnTo>
                <a:close/>
              </a:path>
            </a:pathLst>
          </a:custGeom>
          <a:solidFill>
            <a:srgbClr val="550F3C">
              <a:alpha val="54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5A6AAA4D-CCBF-F448-8D3F-486337DF9A0F}"/>
              </a:ext>
            </a:extLst>
          </p:cNvPr>
          <p:cNvSpPr/>
          <p:nvPr/>
        </p:nvSpPr>
        <p:spPr>
          <a:xfrm>
            <a:off x="10258769" y="3378819"/>
            <a:ext cx="1932077" cy="1790081"/>
          </a:xfrm>
          <a:prstGeom prst="triangle">
            <a:avLst>
              <a:gd name="adj" fmla="val 4949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B874AF-3E99-2D4C-B7C2-DFFA6115FA0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6840" y="3081953"/>
            <a:ext cx="8530512" cy="694944"/>
          </a:xfrm>
          <a:prstGeom prst="rect">
            <a:avLst/>
          </a:prstGeom>
        </p:spPr>
        <p:txBody>
          <a:bodyPr anchor="ctr" anchorCtr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02</a:t>
            </a:r>
          </a:p>
        </p:txBody>
      </p:sp>
    </p:spTree>
    <p:extLst>
      <p:ext uri="{BB962C8B-B14F-4D97-AF65-F5344CB8AC3E}">
        <p14:creationId xmlns:p14="http://schemas.microsoft.com/office/powerpoint/2010/main" val="120319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3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B6F89A-51B0-5440-ADA2-43E40DF00DB7}"/>
              </a:ext>
            </a:extLst>
          </p:cNvPr>
          <p:cNvGrpSpPr/>
          <p:nvPr userDrawn="1"/>
        </p:nvGrpSpPr>
        <p:grpSpPr>
          <a:xfrm>
            <a:off x="8758989" y="2070"/>
            <a:ext cx="3426603" cy="6859807"/>
            <a:chOff x="8760729" y="-11151"/>
            <a:chExt cx="3431271" cy="686915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947D12-CB4B-0B48-BBF4-B6EF9EEB5F03}"/>
                </a:ext>
              </a:extLst>
            </p:cNvPr>
            <p:cNvSpPr/>
            <p:nvPr/>
          </p:nvSpPr>
          <p:spPr>
            <a:xfrm>
              <a:off x="10475229" y="-11151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77D7D5-6EBC-B841-B587-876AC3022B58}"/>
                </a:ext>
              </a:extLst>
            </p:cNvPr>
            <p:cNvSpPr/>
            <p:nvPr/>
          </p:nvSpPr>
          <p:spPr>
            <a:xfrm>
              <a:off x="10475229" y="1706309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B349C9-754B-2B4E-A0B3-B51EEC4F2FEA}"/>
                </a:ext>
              </a:extLst>
            </p:cNvPr>
            <p:cNvSpPr/>
            <p:nvPr/>
          </p:nvSpPr>
          <p:spPr>
            <a:xfrm>
              <a:off x="10475229" y="3423769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391D51A-E32C-7E4D-9EF5-67313473E713}"/>
                </a:ext>
              </a:extLst>
            </p:cNvPr>
            <p:cNvSpPr/>
            <p:nvPr/>
          </p:nvSpPr>
          <p:spPr>
            <a:xfrm>
              <a:off x="10475229" y="5141229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C00E64-CDD5-4E43-8791-5F0E46459022}"/>
                </a:ext>
              </a:extLst>
            </p:cNvPr>
            <p:cNvSpPr/>
            <p:nvPr/>
          </p:nvSpPr>
          <p:spPr>
            <a:xfrm>
              <a:off x="8760729" y="-11151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1C82D07-1487-6B49-8711-3225E5A52650}"/>
                </a:ext>
              </a:extLst>
            </p:cNvPr>
            <p:cNvSpPr/>
            <p:nvPr/>
          </p:nvSpPr>
          <p:spPr>
            <a:xfrm>
              <a:off x="8760729" y="1706309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B5E7C0C-5DFB-3146-B393-177806F2404C}"/>
                </a:ext>
              </a:extLst>
            </p:cNvPr>
            <p:cNvSpPr/>
            <p:nvPr/>
          </p:nvSpPr>
          <p:spPr>
            <a:xfrm>
              <a:off x="8760729" y="3423769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6293C-B64D-5444-9E49-09623EA5EABB}"/>
                </a:ext>
              </a:extLst>
            </p:cNvPr>
            <p:cNvSpPr/>
            <p:nvPr/>
          </p:nvSpPr>
          <p:spPr>
            <a:xfrm>
              <a:off x="8760729" y="5141230"/>
              <a:ext cx="1716771" cy="171677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5FA5CFE-A4F2-E548-896C-2A2379078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40" y="3081953"/>
            <a:ext cx="8530512" cy="694944"/>
          </a:xfrm>
          <a:prstGeom prst="rect">
            <a:avLst/>
          </a:prstGeo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03</a:t>
            </a:r>
          </a:p>
        </p:txBody>
      </p:sp>
    </p:spTree>
    <p:extLst>
      <p:ext uri="{BB962C8B-B14F-4D97-AF65-F5344CB8AC3E}">
        <p14:creationId xmlns:p14="http://schemas.microsoft.com/office/powerpoint/2010/main" val="37905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E84575-8802-D244-94EB-5EE7C554E117}"/>
              </a:ext>
            </a:extLst>
          </p:cNvPr>
          <p:cNvGrpSpPr/>
          <p:nvPr userDrawn="1"/>
        </p:nvGrpSpPr>
        <p:grpSpPr>
          <a:xfrm>
            <a:off x="1" y="2"/>
            <a:ext cx="12191999" cy="6857999"/>
            <a:chOff x="0" y="1"/>
            <a:chExt cx="9143999" cy="51434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6B825F-8D7C-FB4D-82CA-FF8A3DFCE3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3" y="2"/>
              <a:ext cx="9143996" cy="5143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395170-70E5-2A4F-A531-E587068C4982}"/>
                </a:ext>
              </a:extLst>
            </p:cNvPr>
            <p:cNvSpPr/>
            <p:nvPr userDrawn="1"/>
          </p:nvSpPr>
          <p:spPr>
            <a:xfrm>
              <a:off x="0" y="1"/>
              <a:ext cx="9143998" cy="5143499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55000">
                  <a:schemeClr val="tx2">
                    <a:alpha val="72694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5D1D5A0F-CB23-C047-B404-664C3BD6AA4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5300" y="2305050"/>
            <a:ext cx="8048776" cy="2247900"/>
          </a:xfrm>
          <a:prstGeom prst="rect">
            <a:avLst/>
          </a:prstGeom>
        </p:spPr>
        <p:txBody>
          <a:bodyPr anchor="b" anchorCtr="0"/>
          <a:lstStyle>
            <a:lvl1pPr marL="280409" indent="-280409">
              <a:defRPr sz="5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“Quote / Big Image Slide — show no more than 3-4 lines of copy.”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747BE46-91AF-7147-A9BD-D1B01D78D73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85433" y="5091827"/>
            <a:ext cx="5562188" cy="3912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— Attribution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8B725-37EF-AA45-8B60-BF3F7A2717F0}"/>
              </a:ext>
            </a:extLst>
          </p:cNvPr>
          <p:cNvSpPr txBox="1"/>
          <p:nvPr userDrawn="1"/>
        </p:nvSpPr>
        <p:spPr>
          <a:xfrm>
            <a:off x="496840" y="6446276"/>
            <a:ext cx="48154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38FA5F-2E09-3F4E-A813-4BB0F55EBEDB}" type="slidenum">
              <a:rPr lang="en-US" sz="933" smtClean="0">
                <a:solidFill>
                  <a:schemeClr val="bg1">
                    <a:alpha val="80000"/>
                  </a:schemeClr>
                </a:solidFill>
                <a:latin typeface="+mn-lt"/>
              </a:rPr>
              <a:pPr/>
              <a:t>‹#›</a:t>
            </a:fld>
            <a:endParaRPr lang="en-US" sz="933" dirty="0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8782789-F161-0240-9C6A-C7057A8CFE01}"/>
              </a:ext>
            </a:extLst>
          </p:cNvPr>
          <p:cNvSpPr txBox="1">
            <a:spLocks/>
          </p:cNvSpPr>
          <p:nvPr userDrawn="1"/>
        </p:nvSpPr>
        <p:spPr>
          <a:xfrm>
            <a:off x="849480" y="6464451"/>
            <a:ext cx="6617533" cy="3077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6259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33" dirty="0">
                <a:solidFill>
                  <a:schemeClr val="bg1">
                    <a:alpha val="80000"/>
                  </a:schemeClr>
                </a:solidFill>
                <a:latin typeface="+mn-lt"/>
              </a:rPr>
              <a:t>©2022 A10 Networks,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537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CAF0509-E8EA-A549-86D4-20809A5BC9CC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E0AF8824-C47A-4A48-8418-FF80671AA9CB}"/>
                </a:ext>
              </a:extLst>
            </p:cNvPr>
            <p:cNvGrpSpPr/>
            <p:nvPr userDrawn="1"/>
          </p:nvGrpSpPr>
          <p:grpSpPr>
            <a:xfrm>
              <a:off x="-1" y="1"/>
              <a:ext cx="9144001" cy="5143499"/>
              <a:chOff x="-1" y="1"/>
              <a:chExt cx="9144001" cy="5143499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9018E085-CA1D-5C45-9F04-9561DB10FF0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2085976" y="1"/>
                <a:ext cx="7058024" cy="5143499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BBEEA9D4-CB8E-674B-8E4A-17DA5B26514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5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-1" y="1"/>
                <a:ext cx="2171942" cy="5143499"/>
              </a:xfrm>
              <a:prstGeom prst="rect">
                <a:avLst/>
              </a:prstGeom>
            </p:spPr>
          </p:pic>
        </p:grp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4609F07-7A96-EE4A-B860-5CD79ACA6DE1}"/>
                </a:ext>
              </a:extLst>
            </p:cNvPr>
            <p:cNvSpPr/>
            <p:nvPr userDrawn="1"/>
          </p:nvSpPr>
          <p:spPr>
            <a:xfrm>
              <a:off x="0" y="0"/>
              <a:ext cx="7930473" cy="5143500"/>
            </a:xfrm>
            <a:prstGeom prst="rect">
              <a:avLst/>
            </a:prstGeom>
            <a:gradFill flip="none" rotWithShape="1">
              <a:gsLst>
                <a:gs pos="0">
                  <a:srgbClr val="000F31"/>
                </a:gs>
                <a:gs pos="89000">
                  <a:srgbClr val="000F3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A81F339-E671-1341-9DC4-A7E327C59D8B}"/>
                </a:ext>
              </a:extLst>
            </p:cNvPr>
            <p:cNvSpPr/>
            <p:nvPr userDrawn="1"/>
          </p:nvSpPr>
          <p:spPr>
            <a:xfrm>
              <a:off x="0" y="0"/>
              <a:ext cx="8992455" cy="51435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93000"/>
                  </a:schemeClr>
                </a:gs>
                <a:gs pos="83000">
                  <a:schemeClr val="tx2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6DC9D3-6F30-4A47-9EE9-D060C42BCE8A}"/>
              </a:ext>
            </a:extLst>
          </p:cNvPr>
          <p:cNvGrpSpPr/>
          <p:nvPr userDrawn="1"/>
        </p:nvGrpSpPr>
        <p:grpSpPr>
          <a:xfrm>
            <a:off x="623969" y="576397"/>
            <a:ext cx="2763799" cy="730369"/>
            <a:chOff x="686738" y="637460"/>
            <a:chExt cx="2594345" cy="68558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5DDDFEB-CCB0-FA41-A7FC-638A2252B9A7}"/>
                </a:ext>
              </a:extLst>
            </p:cNvPr>
            <p:cNvGrpSpPr/>
            <p:nvPr/>
          </p:nvGrpSpPr>
          <p:grpSpPr>
            <a:xfrm>
              <a:off x="686738" y="637460"/>
              <a:ext cx="950700" cy="351253"/>
              <a:chOff x="686738" y="637460"/>
              <a:chExt cx="950700" cy="351253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3DD7085B-A395-6443-B19D-F50D917BEAE0}"/>
                  </a:ext>
                </a:extLst>
              </p:cNvPr>
              <p:cNvSpPr/>
              <p:nvPr/>
            </p:nvSpPr>
            <p:spPr>
              <a:xfrm>
                <a:off x="686738" y="637460"/>
                <a:ext cx="536861" cy="350950"/>
              </a:xfrm>
              <a:custGeom>
                <a:avLst/>
                <a:gdLst>
                  <a:gd name="connsiteX0" fmla="*/ 1280732 w 1864709"/>
                  <a:gd name="connsiteY0" fmla="*/ 1218975 h 1218974"/>
                  <a:gd name="connsiteX1" fmla="*/ 1864709 w 1864709"/>
                  <a:gd name="connsiteY1" fmla="*/ 1218975 h 1218974"/>
                  <a:gd name="connsiteX2" fmla="*/ 1277303 w 1864709"/>
                  <a:gd name="connsiteY2" fmla="*/ 0 h 1218974"/>
                  <a:gd name="connsiteX3" fmla="*/ 642842 w 1864709"/>
                  <a:gd name="connsiteY3" fmla="*/ 0 h 1218974"/>
                  <a:gd name="connsiteX4" fmla="*/ 0 w 1864709"/>
                  <a:gd name="connsiteY4" fmla="*/ 1218975 h 1218974"/>
                  <a:gd name="connsiteX5" fmla="*/ 336709 w 1864709"/>
                  <a:gd name="connsiteY5" fmla="*/ 1218975 h 1218974"/>
                  <a:gd name="connsiteX6" fmla="*/ 510159 w 1864709"/>
                  <a:gd name="connsiteY6" fmla="*/ 891052 h 1218974"/>
                  <a:gd name="connsiteX7" fmla="*/ 1123760 w 1864709"/>
                  <a:gd name="connsiteY7" fmla="*/ 891052 h 1218974"/>
                  <a:gd name="connsiteX8" fmla="*/ 1280732 w 1864709"/>
                  <a:gd name="connsiteY8" fmla="*/ 1218975 h 1218974"/>
                  <a:gd name="connsiteX9" fmla="*/ 1025366 w 1864709"/>
                  <a:gd name="connsiteY9" fmla="*/ 686183 h 1218974"/>
                  <a:gd name="connsiteX10" fmla="*/ 618268 w 1864709"/>
                  <a:gd name="connsiteY10" fmla="*/ 686467 h 1218974"/>
                  <a:gd name="connsiteX11" fmla="*/ 831818 w 1864709"/>
                  <a:gd name="connsiteY11" fmla="*/ 282797 h 1218974"/>
                  <a:gd name="connsiteX12" fmla="*/ 1025366 w 1864709"/>
                  <a:gd name="connsiteY12" fmla="*/ 686183 h 121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4709" h="1218974">
                    <a:moveTo>
                      <a:pt x="1280732" y="1218975"/>
                    </a:moveTo>
                    <a:lnTo>
                      <a:pt x="1864709" y="1218975"/>
                    </a:lnTo>
                    <a:lnTo>
                      <a:pt x="1277303" y="0"/>
                    </a:lnTo>
                    <a:lnTo>
                      <a:pt x="642842" y="0"/>
                    </a:lnTo>
                    <a:lnTo>
                      <a:pt x="0" y="1218975"/>
                    </a:lnTo>
                    <a:lnTo>
                      <a:pt x="336709" y="1218975"/>
                    </a:lnTo>
                    <a:lnTo>
                      <a:pt x="510159" y="891052"/>
                    </a:lnTo>
                    <a:lnTo>
                      <a:pt x="1123760" y="891052"/>
                    </a:lnTo>
                    <a:lnTo>
                      <a:pt x="1280732" y="1218975"/>
                    </a:lnTo>
                    <a:close/>
                    <a:moveTo>
                      <a:pt x="1025366" y="686183"/>
                    </a:moveTo>
                    <a:lnTo>
                      <a:pt x="618268" y="686467"/>
                    </a:lnTo>
                    <a:lnTo>
                      <a:pt x="831818" y="282797"/>
                    </a:lnTo>
                    <a:lnTo>
                      <a:pt x="1025366" y="68618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C938488D-4231-3F42-82BC-AE30F4D01E53}"/>
                  </a:ext>
                </a:extLst>
              </p:cNvPr>
              <p:cNvSpPr/>
              <p:nvPr/>
            </p:nvSpPr>
            <p:spPr>
              <a:xfrm>
                <a:off x="1354625" y="637487"/>
                <a:ext cx="282813" cy="351226"/>
              </a:xfrm>
              <a:custGeom>
                <a:avLst/>
                <a:gdLst>
                  <a:gd name="connsiteX0" fmla="*/ 952410 w 982310"/>
                  <a:gd name="connsiteY0" fmla="*/ 160122 h 1219933"/>
                  <a:gd name="connsiteX1" fmla="*/ 952410 w 982310"/>
                  <a:gd name="connsiteY1" fmla="*/ 160122 h 1219933"/>
                  <a:gd name="connsiteX2" fmla="*/ 750290 w 982310"/>
                  <a:gd name="connsiteY2" fmla="*/ 474 h 1219933"/>
                  <a:gd name="connsiteX3" fmla="*/ 490257 w 982310"/>
                  <a:gd name="connsiteY3" fmla="*/ 0 h 1219933"/>
                  <a:gd name="connsiteX4" fmla="*/ 232035 w 982310"/>
                  <a:gd name="connsiteY4" fmla="*/ 474 h 1219933"/>
                  <a:gd name="connsiteX5" fmla="*/ 30295 w 982310"/>
                  <a:gd name="connsiteY5" fmla="*/ 158890 h 1219933"/>
                  <a:gd name="connsiteX6" fmla="*/ 30200 w 982310"/>
                  <a:gd name="connsiteY6" fmla="*/ 158890 h 1219933"/>
                  <a:gd name="connsiteX7" fmla="*/ 101 w 982310"/>
                  <a:gd name="connsiteY7" fmla="*/ 609961 h 1219933"/>
                  <a:gd name="connsiteX8" fmla="*/ 30200 w 982310"/>
                  <a:gd name="connsiteY8" fmla="*/ 1061033 h 1219933"/>
                  <a:gd name="connsiteX9" fmla="*/ 30295 w 982310"/>
                  <a:gd name="connsiteY9" fmla="*/ 1061033 h 1219933"/>
                  <a:gd name="connsiteX10" fmla="*/ 232035 w 982310"/>
                  <a:gd name="connsiteY10" fmla="*/ 1219449 h 1219933"/>
                  <a:gd name="connsiteX11" fmla="*/ 490257 w 982310"/>
                  <a:gd name="connsiteY11" fmla="*/ 1219923 h 1219933"/>
                  <a:gd name="connsiteX12" fmla="*/ 750290 w 982310"/>
                  <a:gd name="connsiteY12" fmla="*/ 1219449 h 1219933"/>
                  <a:gd name="connsiteX13" fmla="*/ 952315 w 982310"/>
                  <a:gd name="connsiteY13" fmla="*/ 1059801 h 1219933"/>
                  <a:gd name="connsiteX14" fmla="*/ 952410 w 982310"/>
                  <a:gd name="connsiteY14" fmla="*/ 1059801 h 1219933"/>
                  <a:gd name="connsiteX15" fmla="*/ 982224 w 982310"/>
                  <a:gd name="connsiteY15" fmla="*/ 609961 h 1219933"/>
                  <a:gd name="connsiteX16" fmla="*/ 952410 w 982310"/>
                  <a:gd name="connsiteY16" fmla="*/ 160122 h 1219933"/>
                  <a:gd name="connsiteX17" fmla="*/ 626465 w 982310"/>
                  <a:gd name="connsiteY17" fmla="*/ 952200 h 1219933"/>
                  <a:gd name="connsiteX18" fmla="*/ 556361 w 982310"/>
                  <a:gd name="connsiteY18" fmla="*/ 1021690 h 1219933"/>
                  <a:gd name="connsiteX19" fmla="*/ 426059 w 982310"/>
                  <a:gd name="connsiteY19" fmla="*/ 1021690 h 1219933"/>
                  <a:gd name="connsiteX20" fmla="*/ 355955 w 982310"/>
                  <a:gd name="connsiteY20" fmla="*/ 952200 h 1219933"/>
                  <a:gd name="connsiteX21" fmla="*/ 355955 w 982310"/>
                  <a:gd name="connsiteY21" fmla="*/ 270283 h 1219933"/>
                  <a:gd name="connsiteX22" fmla="*/ 426059 w 982310"/>
                  <a:gd name="connsiteY22" fmla="*/ 200982 h 1219933"/>
                  <a:gd name="connsiteX23" fmla="*/ 556361 w 982310"/>
                  <a:gd name="connsiteY23" fmla="*/ 200982 h 1219933"/>
                  <a:gd name="connsiteX24" fmla="*/ 626465 w 982310"/>
                  <a:gd name="connsiteY24" fmla="*/ 270283 h 1219933"/>
                  <a:gd name="connsiteX25" fmla="*/ 626465 w 982310"/>
                  <a:gd name="connsiteY25" fmla="*/ 952200 h 12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2310" h="1219933">
                    <a:moveTo>
                      <a:pt x="952410" y="160122"/>
                    </a:moveTo>
                    <a:lnTo>
                      <a:pt x="952410" y="160122"/>
                    </a:lnTo>
                    <a:cubicBezTo>
                      <a:pt x="930979" y="68637"/>
                      <a:pt x="848683" y="474"/>
                      <a:pt x="750290" y="474"/>
                    </a:cubicBezTo>
                    <a:cubicBezTo>
                      <a:pt x="750290" y="474"/>
                      <a:pt x="735240" y="0"/>
                      <a:pt x="490257" y="0"/>
                    </a:cubicBezTo>
                    <a:cubicBezTo>
                      <a:pt x="246703" y="0"/>
                      <a:pt x="232035" y="474"/>
                      <a:pt x="232035" y="474"/>
                    </a:cubicBezTo>
                    <a:cubicBezTo>
                      <a:pt x="134118" y="474"/>
                      <a:pt x="52203" y="68068"/>
                      <a:pt x="30295" y="158890"/>
                    </a:cubicBezTo>
                    <a:lnTo>
                      <a:pt x="30200" y="158890"/>
                    </a:lnTo>
                    <a:cubicBezTo>
                      <a:pt x="7435" y="245634"/>
                      <a:pt x="-1042" y="429267"/>
                      <a:pt x="101" y="609961"/>
                    </a:cubicBezTo>
                    <a:cubicBezTo>
                      <a:pt x="-1042" y="790656"/>
                      <a:pt x="7435" y="974289"/>
                      <a:pt x="30200" y="1061033"/>
                    </a:cubicBezTo>
                    <a:lnTo>
                      <a:pt x="30295" y="1061033"/>
                    </a:lnTo>
                    <a:cubicBezTo>
                      <a:pt x="52107" y="1151854"/>
                      <a:pt x="134023" y="1219449"/>
                      <a:pt x="232035" y="1219449"/>
                    </a:cubicBezTo>
                    <a:cubicBezTo>
                      <a:pt x="232035" y="1219449"/>
                      <a:pt x="246703" y="1220018"/>
                      <a:pt x="490257" y="1219923"/>
                    </a:cubicBezTo>
                    <a:cubicBezTo>
                      <a:pt x="735240" y="1219923"/>
                      <a:pt x="750290" y="1219449"/>
                      <a:pt x="750290" y="1219449"/>
                    </a:cubicBezTo>
                    <a:cubicBezTo>
                      <a:pt x="848683" y="1219449"/>
                      <a:pt x="930979" y="1151191"/>
                      <a:pt x="952315" y="1059801"/>
                    </a:cubicBezTo>
                    <a:lnTo>
                      <a:pt x="952410" y="1059801"/>
                    </a:lnTo>
                    <a:cubicBezTo>
                      <a:pt x="974985" y="972582"/>
                      <a:pt x="983271" y="789897"/>
                      <a:pt x="982224" y="609961"/>
                    </a:cubicBezTo>
                    <a:cubicBezTo>
                      <a:pt x="983271" y="430120"/>
                      <a:pt x="974985" y="247435"/>
                      <a:pt x="952410" y="160122"/>
                    </a:cubicBezTo>
                    <a:close/>
                    <a:moveTo>
                      <a:pt x="626465" y="952200"/>
                    </a:moveTo>
                    <a:cubicBezTo>
                      <a:pt x="626465" y="990595"/>
                      <a:pt x="595032" y="1021690"/>
                      <a:pt x="556361" y="1021690"/>
                    </a:cubicBezTo>
                    <a:lnTo>
                      <a:pt x="426059" y="1021690"/>
                    </a:lnTo>
                    <a:cubicBezTo>
                      <a:pt x="387197" y="1021690"/>
                      <a:pt x="355955" y="990689"/>
                      <a:pt x="355955" y="952200"/>
                    </a:cubicBezTo>
                    <a:lnTo>
                      <a:pt x="355955" y="270283"/>
                    </a:lnTo>
                    <a:cubicBezTo>
                      <a:pt x="355955" y="231983"/>
                      <a:pt x="387292" y="200982"/>
                      <a:pt x="426059" y="200982"/>
                    </a:cubicBezTo>
                    <a:lnTo>
                      <a:pt x="556361" y="200982"/>
                    </a:lnTo>
                    <a:cubicBezTo>
                      <a:pt x="595032" y="200982"/>
                      <a:pt x="626465" y="231983"/>
                      <a:pt x="626465" y="270283"/>
                    </a:cubicBezTo>
                    <a:lnTo>
                      <a:pt x="626465" y="9522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CBB95EA1-DAA9-B74C-B36B-D813CABA4981}"/>
                  </a:ext>
                </a:extLst>
              </p:cNvPr>
              <p:cNvSpPr/>
              <p:nvPr/>
            </p:nvSpPr>
            <p:spPr>
              <a:xfrm>
                <a:off x="1157592" y="637460"/>
                <a:ext cx="167829" cy="350922"/>
              </a:xfrm>
              <a:custGeom>
                <a:avLst/>
                <a:gdLst>
                  <a:gd name="connsiteX0" fmla="*/ 582930 w 582929"/>
                  <a:gd name="connsiteY0" fmla="*/ 1218880 h 1218879"/>
                  <a:gd name="connsiteX1" fmla="*/ 233934 w 582929"/>
                  <a:gd name="connsiteY1" fmla="*/ 1218880 h 1218879"/>
                  <a:gd name="connsiteX2" fmla="*/ 233934 w 582929"/>
                  <a:gd name="connsiteY2" fmla="*/ 419218 h 1218879"/>
                  <a:gd name="connsiteX3" fmla="*/ 0 w 582929"/>
                  <a:gd name="connsiteY3" fmla="*/ 419218 h 1218879"/>
                  <a:gd name="connsiteX4" fmla="*/ 0 w 582929"/>
                  <a:gd name="connsiteY4" fmla="*/ 202783 h 1218879"/>
                  <a:gd name="connsiteX5" fmla="*/ 376142 w 582929"/>
                  <a:gd name="connsiteY5" fmla="*/ 0 h 1218879"/>
                  <a:gd name="connsiteX6" fmla="*/ 582930 w 582929"/>
                  <a:gd name="connsiteY6" fmla="*/ 0 h 12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2929" h="1218879">
                    <a:moveTo>
                      <a:pt x="582930" y="1218880"/>
                    </a:moveTo>
                    <a:lnTo>
                      <a:pt x="233934" y="1218880"/>
                    </a:lnTo>
                    <a:lnTo>
                      <a:pt x="233934" y="419218"/>
                    </a:lnTo>
                    <a:lnTo>
                      <a:pt x="0" y="419218"/>
                    </a:lnTo>
                    <a:lnTo>
                      <a:pt x="0" y="202783"/>
                    </a:lnTo>
                    <a:lnTo>
                      <a:pt x="376142" y="0"/>
                    </a:lnTo>
                    <a:lnTo>
                      <a:pt x="58293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33">
              <a:extLst>
                <a:ext uri="{FF2B5EF4-FFF2-40B4-BE49-F238E27FC236}">
                  <a16:creationId xmlns:a16="http://schemas.microsoft.com/office/drawing/2014/main" id="{CA397F5D-7C23-6B49-B8B5-893B01A2C119}"/>
                </a:ext>
              </a:extLst>
            </p:cNvPr>
            <p:cNvGrpSpPr/>
            <p:nvPr/>
          </p:nvGrpSpPr>
          <p:grpSpPr>
            <a:xfrm>
              <a:off x="686739" y="1163571"/>
              <a:ext cx="2594344" cy="159478"/>
              <a:chOff x="1252706" y="3173428"/>
              <a:chExt cx="9751147" cy="599414"/>
            </a:xfrm>
            <a:solidFill>
              <a:schemeClr val="bg1"/>
            </a:solidFill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665D7747-48D1-CE44-82EE-12C160AB593E}"/>
                  </a:ext>
                </a:extLst>
              </p:cNvPr>
              <p:cNvSpPr/>
              <p:nvPr/>
            </p:nvSpPr>
            <p:spPr>
              <a:xfrm>
                <a:off x="125270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1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5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0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09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1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65ACD4B4-95E1-2044-9F18-5E998BFD2735}"/>
                  </a:ext>
                </a:extLst>
              </p:cNvPr>
              <p:cNvSpPr/>
              <p:nvPr/>
            </p:nvSpPr>
            <p:spPr>
              <a:xfrm>
                <a:off x="1728427" y="3178615"/>
                <a:ext cx="61988" cy="468799"/>
              </a:xfrm>
              <a:custGeom>
                <a:avLst/>
                <a:gdLst>
                  <a:gd name="connsiteX0" fmla="*/ 15331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1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9 w 61988"/>
                  <a:gd name="connsiteY8" fmla="*/ 15278 h 468799"/>
                  <a:gd name="connsiteX9" fmla="*/ 61989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1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1" y="468800"/>
                    </a:moveTo>
                    <a:cubicBezTo>
                      <a:pt x="10855" y="468800"/>
                      <a:pt x="7237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7" y="1509"/>
                      <a:pt x="10950" y="0"/>
                      <a:pt x="15331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9" y="10845"/>
                      <a:pt x="61989" y="15278"/>
                    </a:cubicBezTo>
                    <a:lnTo>
                      <a:pt x="61989" y="453616"/>
                    </a:lnTo>
                    <a:cubicBezTo>
                      <a:pt x="61989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1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34FE398-A629-5A46-9016-EE9AAB95E096}"/>
                  </a:ext>
                </a:extLst>
              </p:cNvPr>
              <p:cNvSpPr/>
              <p:nvPr/>
            </p:nvSpPr>
            <p:spPr>
              <a:xfrm>
                <a:off x="1848500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3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0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102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6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7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4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90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4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03 w 486005"/>
                  <a:gd name="connsiteY30" fmla="*/ 326774 h 343277"/>
                  <a:gd name="connsiteX31" fmla="*/ 243383 w 486005"/>
                  <a:gd name="connsiteY31" fmla="*/ 90440 h 343277"/>
                  <a:gd name="connsiteX32" fmla="*/ 166065 w 486005"/>
                  <a:gd name="connsiteY32" fmla="*/ 326774 h 343277"/>
                  <a:gd name="connsiteX33" fmla="*/ 158066 w 486005"/>
                  <a:gd name="connsiteY33" fmla="*/ 338939 h 343277"/>
                  <a:gd name="connsiteX34" fmla="*/ 143402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237" y="1320"/>
                      <a:pt x="10474" y="0"/>
                      <a:pt x="14093" y="0"/>
                    </a:cubicBezTo>
                    <a:lnTo>
                      <a:pt x="43421" y="0"/>
                    </a:lnTo>
                    <a:cubicBezTo>
                      <a:pt x="48277" y="0"/>
                      <a:pt x="52086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0" y="260099"/>
                    </a:lnTo>
                    <a:lnTo>
                      <a:pt x="213389" y="13863"/>
                    </a:lnTo>
                    <a:cubicBezTo>
                      <a:pt x="214246" y="10751"/>
                      <a:pt x="216150" y="7733"/>
                      <a:pt x="219102" y="4621"/>
                    </a:cubicBezTo>
                    <a:cubicBezTo>
                      <a:pt x="221959" y="1509"/>
                      <a:pt x="226339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6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7" y="260099"/>
                    </a:lnTo>
                    <a:lnTo>
                      <a:pt x="426683" y="11223"/>
                    </a:lnTo>
                    <a:cubicBezTo>
                      <a:pt x="427159" y="9053"/>
                      <a:pt x="428683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4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90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4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7" y="336110"/>
                      <a:pt x="322036" y="332055"/>
                      <a:pt x="320703" y="326774"/>
                    </a:cubicBezTo>
                    <a:lnTo>
                      <a:pt x="243383" y="90440"/>
                    </a:lnTo>
                    <a:lnTo>
                      <a:pt x="166065" y="326774"/>
                    </a:lnTo>
                    <a:cubicBezTo>
                      <a:pt x="164255" y="332055"/>
                      <a:pt x="161589" y="336110"/>
                      <a:pt x="158066" y="338939"/>
                    </a:cubicBezTo>
                    <a:cubicBezTo>
                      <a:pt x="154543" y="341768"/>
                      <a:pt x="149591" y="343277"/>
                      <a:pt x="143402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E06D837C-8E3E-A44B-B4CA-7A562311520B}"/>
                  </a:ext>
                </a:extLst>
              </p:cNvPr>
              <p:cNvSpPr/>
              <p:nvPr/>
            </p:nvSpPr>
            <p:spPr>
              <a:xfrm>
                <a:off x="2361167" y="3297536"/>
                <a:ext cx="296706" cy="356480"/>
              </a:xfrm>
              <a:custGeom>
                <a:avLst/>
                <a:gdLst>
                  <a:gd name="connsiteX0" fmla="*/ 121311 w 296706"/>
                  <a:gd name="connsiteY0" fmla="*/ 356480 h 356480"/>
                  <a:gd name="connsiteX1" fmla="*/ 60655 w 296706"/>
                  <a:gd name="connsiteY1" fmla="*/ 343277 h 356480"/>
                  <a:gd name="connsiteX2" fmla="*/ 16664 w 296706"/>
                  <a:gd name="connsiteY2" fmla="*/ 307629 h 356480"/>
                  <a:gd name="connsiteX3" fmla="*/ 0 w 296706"/>
                  <a:gd name="connsiteY3" fmla="*/ 256798 h 356480"/>
                  <a:gd name="connsiteX4" fmla="*/ 37326 w 296706"/>
                  <a:gd name="connsiteY4" fmla="*/ 184181 h 356480"/>
                  <a:gd name="connsiteX5" fmla="*/ 134642 w 296706"/>
                  <a:gd name="connsiteY5" fmla="*/ 148533 h 356480"/>
                  <a:gd name="connsiteX6" fmla="*/ 233957 w 296706"/>
                  <a:gd name="connsiteY6" fmla="*/ 134670 h 356480"/>
                  <a:gd name="connsiteX7" fmla="*/ 233957 w 296706"/>
                  <a:gd name="connsiteY7" fmla="*/ 115526 h 356480"/>
                  <a:gd name="connsiteX8" fmla="*/ 215579 w 296706"/>
                  <a:gd name="connsiteY8" fmla="*/ 66015 h 356480"/>
                  <a:gd name="connsiteX9" fmla="*/ 155971 w 296706"/>
                  <a:gd name="connsiteY9" fmla="*/ 48191 h 356480"/>
                  <a:gd name="connsiteX10" fmla="*/ 107980 w 296706"/>
                  <a:gd name="connsiteY10" fmla="*/ 60074 h 356480"/>
                  <a:gd name="connsiteX11" fmla="*/ 81985 w 296706"/>
                  <a:gd name="connsiteY11" fmla="*/ 90440 h 356480"/>
                  <a:gd name="connsiteX12" fmla="*/ 67987 w 296706"/>
                  <a:gd name="connsiteY12" fmla="*/ 100343 h 356480"/>
                  <a:gd name="connsiteX13" fmla="*/ 37993 w 296706"/>
                  <a:gd name="connsiteY13" fmla="*/ 100343 h 356480"/>
                  <a:gd name="connsiteX14" fmla="*/ 26947 w 296706"/>
                  <a:gd name="connsiteY14" fmla="*/ 96004 h 356480"/>
                  <a:gd name="connsiteX15" fmla="*/ 23329 w 296706"/>
                  <a:gd name="connsiteY15" fmla="*/ 85819 h 356480"/>
                  <a:gd name="connsiteX16" fmla="*/ 31042 w 296706"/>
                  <a:gd name="connsiteY16" fmla="*/ 61394 h 356480"/>
                  <a:gd name="connsiteX17" fmla="*/ 54656 w 296706"/>
                  <a:gd name="connsiteY17" fmla="*/ 33007 h 356480"/>
                  <a:gd name="connsiteX18" fmla="*/ 95601 w 296706"/>
                  <a:gd name="connsiteY18" fmla="*/ 9619 h 356480"/>
                  <a:gd name="connsiteX19" fmla="*/ 156638 w 296706"/>
                  <a:gd name="connsiteY19" fmla="*/ 0 h 356480"/>
                  <a:gd name="connsiteX20" fmla="*/ 223958 w 296706"/>
                  <a:gd name="connsiteY20" fmla="*/ 10185 h 356480"/>
                  <a:gd name="connsiteX21" fmla="*/ 266998 w 296706"/>
                  <a:gd name="connsiteY21" fmla="*/ 37628 h 356480"/>
                  <a:gd name="connsiteX22" fmla="*/ 289661 w 296706"/>
                  <a:gd name="connsiteY22" fmla="*/ 76577 h 356480"/>
                  <a:gd name="connsiteX23" fmla="*/ 296707 w 296706"/>
                  <a:gd name="connsiteY23" fmla="*/ 120807 h 356480"/>
                  <a:gd name="connsiteX24" fmla="*/ 296707 w 296706"/>
                  <a:gd name="connsiteY24" fmla="*/ 334695 h 356480"/>
                  <a:gd name="connsiteX25" fmla="*/ 292327 w 296706"/>
                  <a:gd name="connsiteY25" fmla="*/ 345541 h 356480"/>
                  <a:gd name="connsiteX26" fmla="*/ 281281 w 296706"/>
                  <a:gd name="connsiteY26" fmla="*/ 349879 h 356480"/>
                  <a:gd name="connsiteX27" fmla="*/ 250620 w 296706"/>
                  <a:gd name="connsiteY27" fmla="*/ 349879 h 356480"/>
                  <a:gd name="connsiteX28" fmla="*/ 239289 w 296706"/>
                  <a:gd name="connsiteY28" fmla="*/ 345541 h 356480"/>
                  <a:gd name="connsiteX29" fmla="*/ 235290 w 296706"/>
                  <a:gd name="connsiteY29" fmla="*/ 334695 h 356480"/>
                  <a:gd name="connsiteX30" fmla="*/ 235290 w 296706"/>
                  <a:gd name="connsiteY30" fmla="*/ 306309 h 356480"/>
                  <a:gd name="connsiteX31" fmla="*/ 211961 w 296706"/>
                  <a:gd name="connsiteY31" fmla="*/ 329791 h 356480"/>
                  <a:gd name="connsiteX32" fmla="*/ 175301 w 296706"/>
                  <a:gd name="connsiteY32" fmla="*/ 348936 h 356480"/>
                  <a:gd name="connsiteX33" fmla="*/ 121311 w 296706"/>
                  <a:gd name="connsiteY33" fmla="*/ 356480 h 356480"/>
                  <a:gd name="connsiteX34" fmla="*/ 135308 w 296706"/>
                  <a:gd name="connsiteY34" fmla="*/ 306969 h 356480"/>
                  <a:gd name="connsiteX35" fmla="*/ 185299 w 296706"/>
                  <a:gd name="connsiteY35" fmla="*/ 295369 h 356480"/>
                  <a:gd name="connsiteX36" fmla="*/ 221007 w 296706"/>
                  <a:gd name="connsiteY36" fmla="*/ 259438 h 356480"/>
                  <a:gd name="connsiteX37" fmla="*/ 234052 w 296706"/>
                  <a:gd name="connsiteY37" fmla="*/ 198045 h 356480"/>
                  <a:gd name="connsiteX38" fmla="*/ 234052 w 296706"/>
                  <a:gd name="connsiteY38" fmla="*/ 179560 h 356480"/>
                  <a:gd name="connsiteX39" fmla="*/ 156733 w 296706"/>
                  <a:gd name="connsiteY39" fmla="*/ 190783 h 356480"/>
                  <a:gd name="connsiteX40" fmla="*/ 85413 w 296706"/>
                  <a:gd name="connsiteY40" fmla="*/ 212945 h 356480"/>
                  <a:gd name="connsiteX41" fmla="*/ 61417 w 296706"/>
                  <a:gd name="connsiteY41" fmla="*/ 252271 h 356480"/>
                  <a:gd name="connsiteX42" fmla="*/ 72463 w 296706"/>
                  <a:gd name="connsiteY42" fmla="*/ 282921 h 356480"/>
                  <a:gd name="connsiteX43" fmla="*/ 100458 w 296706"/>
                  <a:gd name="connsiteY43" fmla="*/ 301028 h 356480"/>
                  <a:gd name="connsiteX44" fmla="*/ 135308 w 296706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706" h="356480">
                    <a:moveTo>
                      <a:pt x="121311" y="356480"/>
                    </a:moveTo>
                    <a:cubicBezTo>
                      <a:pt x="99124" y="356480"/>
                      <a:pt x="78843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579" y="66015"/>
                    </a:cubicBezTo>
                    <a:cubicBezTo>
                      <a:pt x="203391" y="54132"/>
                      <a:pt x="183490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1042" y="61394"/>
                    </a:cubicBezTo>
                    <a:cubicBezTo>
                      <a:pt x="36184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642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98" y="37628"/>
                    </a:cubicBezTo>
                    <a:cubicBezTo>
                      <a:pt x="277472" y="49040"/>
                      <a:pt x="284995" y="62054"/>
                      <a:pt x="289661" y="76577"/>
                    </a:cubicBezTo>
                    <a:cubicBezTo>
                      <a:pt x="294326" y="91100"/>
                      <a:pt x="296707" y="105812"/>
                      <a:pt x="296707" y="120807"/>
                    </a:cubicBezTo>
                    <a:lnTo>
                      <a:pt x="296707" y="334695"/>
                    </a:lnTo>
                    <a:cubicBezTo>
                      <a:pt x="296707" y="339128"/>
                      <a:pt x="295279" y="342711"/>
                      <a:pt x="292327" y="345541"/>
                    </a:cubicBezTo>
                    <a:cubicBezTo>
                      <a:pt x="289470" y="348370"/>
                      <a:pt x="285757" y="349879"/>
                      <a:pt x="281281" y="349879"/>
                    </a:cubicBezTo>
                    <a:lnTo>
                      <a:pt x="250620" y="349879"/>
                    </a:lnTo>
                    <a:cubicBezTo>
                      <a:pt x="245764" y="349879"/>
                      <a:pt x="241955" y="348464"/>
                      <a:pt x="239289" y="345541"/>
                    </a:cubicBezTo>
                    <a:cubicBezTo>
                      <a:pt x="236623" y="342711"/>
                      <a:pt x="235290" y="339033"/>
                      <a:pt x="235290" y="334695"/>
                    </a:cubicBezTo>
                    <a:lnTo>
                      <a:pt x="235290" y="306309"/>
                    </a:lnTo>
                    <a:cubicBezTo>
                      <a:pt x="229481" y="314231"/>
                      <a:pt x="221768" y="322058"/>
                      <a:pt x="211961" y="329791"/>
                    </a:cubicBezTo>
                    <a:cubicBezTo>
                      <a:pt x="202153" y="337524"/>
                      <a:pt x="189965" y="343843"/>
                      <a:pt x="175301" y="348936"/>
                    </a:cubicBezTo>
                    <a:cubicBezTo>
                      <a:pt x="160637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131" y="274810"/>
                      <a:pt x="72463" y="282921"/>
                    </a:cubicBezTo>
                    <a:cubicBezTo>
                      <a:pt x="79795" y="291031"/>
                      <a:pt x="89126" y="297067"/>
                      <a:pt x="100458" y="301028"/>
                    </a:cubicBezTo>
                    <a:cubicBezTo>
                      <a:pt x="111694" y="304989"/>
                      <a:pt x="123310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6213E0B-F6CD-0741-B690-2C29B3725AD9}"/>
                  </a:ext>
                </a:extLst>
              </p:cNvPr>
              <p:cNvSpPr/>
              <p:nvPr/>
            </p:nvSpPr>
            <p:spPr>
              <a:xfrm>
                <a:off x="2700057" y="3304137"/>
                <a:ext cx="329938" cy="468705"/>
              </a:xfrm>
              <a:custGeom>
                <a:avLst/>
                <a:gdLst>
                  <a:gd name="connsiteX0" fmla="*/ 89317 w 329938"/>
                  <a:gd name="connsiteY0" fmla="*/ 468705 h 468705"/>
                  <a:gd name="connsiteX1" fmla="*/ 79985 w 329938"/>
                  <a:gd name="connsiteY1" fmla="*/ 464745 h 468705"/>
                  <a:gd name="connsiteX2" fmla="*/ 75986 w 329938"/>
                  <a:gd name="connsiteY2" fmla="*/ 455502 h 468705"/>
                  <a:gd name="connsiteX3" fmla="*/ 76653 w 329938"/>
                  <a:gd name="connsiteY3" fmla="*/ 450221 h 468705"/>
                  <a:gd name="connsiteX4" fmla="*/ 79319 w 329938"/>
                  <a:gd name="connsiteY4" fmla="*/ 443620 h 468705"/>
                  <a:gd name="connsiteX5" fmla="*/ 130642 w 329938"/>
                  <a:gd name="connsiteY5" fmla="*/ 322813 h 468705"/>
                  <a:gd name="connsiteX6" fmla="*/ 3333 w 329938"/>
                  <a:gd name="connsiteY6" fmla="*/ 25086 h 468705"/>
                  <a:gd name="connsiteX7" fmla="*/ 0 w 329938"/>
                  <a:gd name="connsiteY7" fmla="*/ 13863 h 468705"/>
                  <a:gd name="connsiteX8" fmla="*/ 3999 w 329938"/>
                  <a:gd name="connsiteY8" fmla="*/ 3961 h 468705"/>
                  <a:gd name="connsiteX9" fmla="*/ 13997 w 329938"/>
                  <a:gd name="connsiteY9" fmla="*/ 0 h 468705"/>
                  <a:gd name="connsiteX10" fmla="*/ 46658 w 329938"/>
                  <a:gd name="connsiteY10" fmla="*/ 0 h 468705"/>
                  <a:gd name="connsiteX11" fmla="*/ 57323 w 329938"/>
                  <a:gd name="connsiteY11" fmla="*/ 3301 h 468705"/>
                  <a:gd name="connsiteX12" fmla="*/ 62655 w 329938"/>
                  <a:gd name="connsiteY12" fmla="*/ 11223 h 468705"/>
                  <a:gd name="connsiteX13" fmla="*/ 163970 w 329938"/>
                  <a:gd name="connsiteY13" fmla="*/ 251517 h 468705"/>
                  <a:gd name="connsiteX14" fmla="*/ 267950 w 329938"/>
                  <a:gd name="connsiteY14" fmla="*/ 11223 h 468705"/>
                  <a:gd name="connsiteX15" fmla="*/ 273568 w 329938"/>
                  <a:gd name="connsiteY15" fmla="*/ 3301 h 468705"/>
                  <a:gd name="connsiteX16" fmla="*/ 284614 w 329938"/>
                  <a:gd name="connsiteY16" fmla="*/ 0 h 468705"/>
                  <a:gd name="connsiteX17" fmla="*/ 315941 w 329938"/>
                  <a:gd name="connsiteY17" fmla="*/ 0 h 468705"/>
                  <a:gd name="connsiteX18" fmla="*/ 325940 w 329938"/>
                  <a:gd name="connsiteY18" fmla="*/ 3961 h 468705"/>
                  <a:gd name="connsiteX19" fmla="*/ 329939 w 329938"/>
                  <a:gd name="connsiteY19" fmla="*/ 13203 h 468705"/>
                  <a:gd name="connsiteX20" fmla="*/ 326606 w 329938"/>
                  <a:gd name="connsiteY20" fmla="*/ 25086 h 468705"/>
                  <a:gd name="connsiteX21" fmla="*/ 137308 w 329938"/>
                  <a:gd name="connsiteY21" fmla="*/ 457483 h 468705"/>
                  <a:gd name="connsiteX22" fmla="*/ 131690 w 329938"/>
                  <a:gd name="connsiteY22" fmla="*/ 465405 h 468705"/>
                  <a:gd name="connsiteX23" fmla="*/ 120644 w 329938"/>
                  <a:gd name="connsiteY23" fmla="*/ 468705 h 468705"/>
                  <a:gd name="connsiteX24" fmla="*/ 89317 w 329938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8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3" y="450221"/>
                    </a:cubicBezTo>
                    <a:cubicBezTo>
                      <a:pt x="77129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3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5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3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70" y="251517"/>
                    </a:lnTo>
                    <a:lnTo>
                      <a:pt x="267950" y="11223"/>
                    </a:lnTo>
                    <a:cubicBezTo>
                      <a:pt x="269283" y="8110"/>
                      <a:pt x="271188" y="5470"/>
                      <a:pt x="273568" y="3301"/>
                    </a:cubicBezTo>
                    <a:cubicBezTo>
                      <a:pt x="276044" y="1132"/>
                      <a:pt x="279662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3" y="1320"/>
                      <a:pt x="325940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0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B5358535-3C36-5341-8D2B-7D8FF0E84819}"/>
                  </a:ext>
                </a:extLst>
              </p:cNvPr>
              <p:cNvSpPr/>
              <p:nvPr/>
            </p:nvSpPr>
            <p:spPr>
              <a:xfrm>
                <a:off x="3059433" y="3297630"/>
                <a:ext cx="284219" cy="356385"/>
              </a:xfrm>
              <a:custGeom>
                <a:avLst/>
                <a:gdLst>
                  <a:gd name="connsiteX0" fmla="*/ 141293 w 284219"/>
                  <a:gd name="connsiteY0" fmla="*/ 356386 h 356385"/>
                  <a:gd name="connsiteX1" fmla="*/ 77305 w 284219"/>
                  <a:gd name="connsiteY1" fmla="*/ 347144 h 356385"/>
                  <a:gd name="connsiteX2" fmla="*/ 33980 w 284219"/>
                  <a:gd name="connsiteY2" fmla="*/ 324699 h 356385"/>
                  <a:gd name="connsiteX3" fmla="*/ 9032 w 284219"/>
                  <a:gd name="connsiteY3" fmla="*/ 298293 h 356385"/>
                  <a:gd name="connsiteX4" fmla="*/ 81 w 284219"/>
                  <a:gd name="connsiteY4" fmla="*/ 277168 h 356385"/>
                  <a:gd name="connsiteX5" fmla="*/ 4747 w 284219"/>
                  <a:gd name="connsiteY5" fmla="*/ 265946 h 356385"/>
                  <a:gd name="connsiteX6" fmla="*/ 15412 w 284219"/>
                  <a:gd name="connsiteY6" fmla="*/ 261985 h 356385"/>
                  <a:gd name="connsiteX7" fmla="*/ 45406 w 284219"/>
                  <a:gd name="connsiteY7" fmla="*/ 261985 h 356385"/>
                  <a:gd name="connsiteX8" fmla="*/ 51024 w 284219"/>
                  <a:gd name="connsiteY8" fmla="*/ 262928 h 356385"/>
                  <a:gd name="connsiteX9" fmla="*/ 57404 w 284219"/>
                  <a:gd name="connsiteY9" fmla="*/ 268586 h 356385"/>
                  <a:gd name="connsiteX10" fmla="*/ 76734 w 284219"/>
                  <a:gd name="connsiteY10" fmla="*/ 287070 h 356385"/>
                  <a:gd name="connsiteX11" fmla="*/ 103015 w 284219"/>
                  <a:gd name="connsiteY11" fmla="*/ 302254 h 356385"/>
                  <a:gd name="connsiteX12" fmla="*/ 142055 w 284219"/>
                  <a:gd name="connsiteY12" fmla="*/ 308195 h 356385"/>
                  <a:gd name="connsiteX13" fmla="*/ 198045 w 284219"/>
                  <a:gd name="connsiteY13" fmla="*/ 295369 h 356385"/>
                  <a:gd name="connsiteX14" fmla="*/ 220041 w 284219"/>
                  <a:gd name="connsiteY14" fmla="*/ 257458 h 356385"/>
                  <a:gd name="connsiteX15" fmla="*/ 211090 w 284219"/>
                  <a:gd name="connsiteY15" fmla="*/ 231052 h 356385"/>
                  <a:gd name="connsiteX16" fmla="*/ 179096 w 284219"/>
                  <a:gd name="connsiteY16" fmla="*/ 213228 h 356385"/>
                  <a:gd name="connsiteX17" fmla="*/ 116155 w 284219"/>
                  <a:gd name="connsiteY17" fmla="*/ 196724 h 356385"/>
                  <a:gd name="connsiteX18" fmla="*/ 52834 w 284219"/>
                  <a:gd name="connsiteY18" fmla="*/ 173996 h 356385"/>
                  <a:gd name="connsiteX19" fmla="*/ 19506 w 284219"/>
                  <a:gd name="connsiteY19" fmla="*/ 141649 h 356385"/>
                  <a:gd name="connsiteX20" fmla="*/ 9508 w 284219"/>
                  <a:gd name="connsiteY20" fmla="*/ 99022 h 356385"/>
                  <a:gd name="connsiteX21" fmla="*/ 24172 w 284219"/>
                  <a:gd name="connsiteY21" fmla="*/ 51869 h 356385"/>
                  <a:gd name="connsiteX22" fmla="*/ 67212 w 284219"/>
                  <a:gd name="connsiteY22" fmla="*/ 14523 h 356385"/>
                  <a:gd name="connsiteX23" fmla="*/ 138246 w 284219"/>
                  <a:gd name="connsiteY23" fmla="*/ 0 h 356385"/>
                  <a:gd name="connsiteX24" fmla="*/ 197569 w 284219"/>
                  <a:gd name="connsiteY24" fmla="*/ 8582 h 356385"/>
                  <a:gd name="connsiteX25" fmla="*/ 238228 w 284219"/>
                  <a:gd name="connsiteY25" fmla="*/ 29990 h 356385"/>
                  <a:gd name="connsiteX26" fmla="*/ 262223 w 284219"/>
                  <a:gd name="connsiteY26" fmla="*/ 55358 h 356385"/>
                  <a:gd name="connsiteX27" fmla="*/ 270888 w 284219"/>
                  <a:gd name="connsiteY27" fmla="*/ 76483 h 356385"/>
                  <a:gd name="connsiteX28" fmla="*/ 266889 w 284219"/>
                  <a:gd name="connsiteY28" fmla="*/ 87328 h 356385"/>
                  <a:gd name="connsiteX29" fmla="*/ 256224 w 284219"/>
                  <a:gd name="connsiteY29" fmla="*/ 91666 h 356385"/>
                  <a:gd name="connsiteX30" fmla="*/ 228230 w 284219"/>
                  <a:gd name="connsiteY30" fmla="*/ 91666 h 356385"/>
                  <a:gd name="connsiteX31" fmla="*/ 220612 w 284219"/>
                  <a:gd name="connsiteY31" fmla="*/ 89686 h 356385"/>
                  <a:gd name="connsiteX32" fmla="*/ 214899 w 284219"/>
                  <a:gd name="connsiteY32" fmla="*/ 85065 h 356385"/>
                  <a:gd name="connsiteX33" fmla="*/ 199187 w 284219"/>
                  <a:gd name="connsiteY33" fmla="*/ 67901 h 356385"/>
                  <a:gd name="connsiteX34" fmla="*/ 175858 w 284219"/>
                  <a:gd name="connsiteY34" fmla="*/ 53755 h 356385"/>
                  <a:gd name="connsiteX35" fmla="*/ 138246 w 284219"/>
                  <a:gd name="connsiteY35" fmla="*/ 48097 h 356385"/>
                  <a:gd name="connsiteX36" fmla="*/ 88256 w 284219"/>
                  <a:gd name="connsiteY36" fmla="*/ 61960 h 356385"/>
                  <a:gd name="connsiteX37" fmla="*/ 71592 w 284219"/>
                  <a:gd name="connsiteY37" fmla="*/ 96948 h 356385"/>
                  <a:gd name="connsiteX38" fmla="*/ 78924 w 284219"/>
                  <a:gd name="connsiteY38" fmla="*/ 119393 h 356385"/>
                  <a:gd name="connsiteX39" fmla="*/ 106919 w 284219"/>
                  <a:gd name="connsiteY39" fmla="*/ 137217 h 356385"/>
                  <a:gd name="connsiteX40" fmla="*/ 168241 w 284219"/>
                  <a:gd name="connsiteY40" fmla="*/ 154380 h 356385"/>
                  <a:gd name="connsiteX41" fmla="*/ 237561 w 284219"/>
                  <a:gd name="connsiteY41" fmla="*/ 177486 h 356385"/>
                  <a:gd name="connsiteX42" fmla="*/ 273555 w 284219"/>
                  <a:gd name="connsiteY42" fmla="*/ 211153 h 356385"/>
                  <a:gd name="connsiteX43" fmla="*/ 284219 w 284219"/>
                  <a:gd name="connsiteY43" fmla="*/ 255383 h 356385"/>
                  <a:gd name="connsiteX44" fmla="*/ 268222 w 284219"/>
                  <a:gd name="connsiteY44" fmla="*/ 306215 h 356385"/>
                  <a:gd name="connsiteX45" fmla="*/ 220231 w 284219"/>
                  <a:gd name="connsiteY45" fmla="*/ 342900 h 356385"/>
                  <a:gd name="connsiteX46" fmla="*/ 141293 w 284219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4219" h="356385">
                    <a:moveTo>
                      <a:pt x="141293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7" y="261985"/>
                      <a:pt x="49501" y="262362"/>
                      <a:pt x="51024" y="262928"/>
                    </a:cubicBezTo>
                    <a:cubicBezTo>
                      <a:pt x="52548" y="263588"/>
                      <a:pt x="54738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2055" y="308195"/>
                    </a:cubicBezTo>
                    <a:cubicBezTo>
                      <a:pt x="164718" y="308195"/>
                      <a:pt x="183381" y="303857"/>
                      <a:pt x="198045" y="295369"/>
                    </a:cubicBezTo>
                    <a:cubicBezTo>
                      <a:pt x="212709" y="286787"/>
                      <a:pt x="220041" y="274150"/>
                      <a:pt x="220041" y="257458"/>
                    </a:cubicBezTo>
                    <a:cubicBezTo>
                      <a:pt x="220041" y="246424"/>
                      <a:pt x="217089" y="237653"/>
                      <a:pt x="211090" y="231052"/>
                    </a:cubicBezTo>
                    <a:cubicBezTo>
                      <a:pt x="205091" y="224450"/>
                      <a:pt x="194426" y="218509"/>
                      <a:pt x="179096" y="213228"/>
                    </a:cubicBezTo>
                    <a:cubicBezTo>
                      <a:pt x="163765" y="207947"/>
                      <a:pt x="142817" y="202477"/>
                      <a:pt x="116155" y="196724"/>
                    </a:cubicBezTo>
                    <a:cubicBezTo>
                      <a:pt x="89493" y="190594"/>
                      <a:pt x="68355" y="182955"/>
                      <a:pt x="52834" y="173996"/>
                    </a:cubicBezTo>
                    <a:cubicBezTo>
                      <a:pt x="37313" y="164943"/>
                      <a:pt x="26172" y="154192"/>
                      <a:pt x="19506" y="141649"/>
                    </a:cubicBezTo>
                    <a:cubicBezTo>
                      <a:pt x="12841" y="129106"/>
                      <a:pt x="9508" y="114960"/>
                      <a:pt x="9508" y="99022"/>
                    </a:cubicBezTo>
                    <a:cubicBezTo>
                      <a:pt x="9508" y="82707"/>
                      <a:pt x="14365" y="66958"/>
                      <a:pt x="24172" y="51869"/>
                    </a:cubicBezTo>
                    <a:cubicBezTo>
                      <a:pt x="33980" y="36685"/>
                      <a:pt x="48263" y="24237"/>
                      <a:pt x="67212" y="14523"/>
                    </a:cubicBezTo>
                    <a:cubicBezTo>
                      <a:pt x="86066" y="4810"/>
                      <a:pt x="109775" y="0"/>
                      <a:pt x="138246" y="0"/>
                    </a:cubicBezTo>
                    <a:cubicBezTo>
                      <a:pt x="161385" y="0"/>
                      <a:pt x="181096" y="2829"/>
                      <a:pt x="197569" y="8582"/>
                    </a:cubicBezTo>
                    <a:cubicBezTo>
                      <a:pt x="214042" y="14335"/>
                      <a:pt x="227563" y="21408"/>
                      <a:pt x="238228" y="29990"/>
                    </a:cubicBezTo>
                    <a:cubicBezTo>
                      <a:pt x="248893" y="38572"/>
                      <a:pt x="256891" y="47059"/>
                      <a:pt x="262223" y="55358"/>
                    </a:cubicBezTo>
                    <a:cubicBezTo>
                      <a:pt x="267556" y="63752"/>
                      <a:pt x="270412" y="70730"/>
                      <a:pt x="270888" y="76483"/>
                    </a:cubicBezTo>
                    <a:cubicBezTo>
                      <a:pt x="271365" y="80915"/>
                      <a:pt x="270032" y="84499"/>
                      <a:pt x="266889" y="87328"/>
                    </a:cubicBezTo>
                    <a:cubicBezTo>
                      <a:pt x="263747" y="90157"/>
                      <a:pt x="260224" y="91666"/>
                      <a:pt x="256224" y="91666"/>
                    </a:cubicBezTo>
                    <a:lnTo>
                      <a:pt x="228230" y="91666"/>
                    </a:lnTo>
                    <a:cubicBezTo>
                      <a:pt x="225087" y="91666"/>
                      <a:pt x="222612" y="91006"/>
                      <a:pt x="220612" y="89686"/>
                    </a:cubicBezTo>
                    <a:cubicBezTo>
                      <a:pt x="218612" y="88366"/>
                      <a:pt x="216708" y="86857"/>
                      <a:pt x="214899" y="85065"/>
                    </a:cubicBezTo>
                    <a:cubicBezTo>
                      <a:pt x="210423" y="79312"/>
                      <a:pt x="205186" y="73654"/>
                      <a:pt x="199187" y="67901"/>
                    </a:cubicBezTo>
                    <a:cubicBezTo>
                      <a:pt x="193189" y="62148"/>
                      <a:pt x="185381" y="57433"/>
                      <a:pt x="175858" y="53755"/>
                    </a:cubicBezTo>
                    <a:cubicBezTo>
                      <a:pt x="166336" y="49983"/>
                      <a:pt x="153767" y="48097"/>
                      <a:pt x="138246" y="48097"/>
                    </a:cubicBezTo>
                    <a:cubicBezTo>
                      <a:pt x="116060" y="48097"/>
                      <a:pt x="99396" y="52718"/>
                      <a:pt x="88256" y="61960"/>
                    </a:cubicBezTo>
                    <a:cubicBezTo>
                      <a:pt x="77115" y="71202"/>
                      <a:pt x="71592" y="82896"/>
                      <a:pt x="71592" y="96948"/>
                    </a:cubicBezTo>
                    <a:cubicBezTo>
                      <a:pt x="71592" y="105341"/>
                      <a:pt x="74068" y="112791"/>
                      <a:pt x="78924" y="119393"/>
                    </a:cubicBezTo>
                    <a:cubicBezTo>
                      <a:pt x="83780" y="125994"/>
                      <a:pt x="93112" y="131935"/>
                      <a:pt x="106919" y="137217"/>
                    </a:cubicBezTo>
                    <a:cubicBezTo>
                      <a:pt x="120726" y="142498"/>
                      <a:pt x="141103" y="148251"/>
                      <a:pt x="168241" y="154380"/>
                    </a:cubicBezTo>
                    <a:cubicBezTo>
                      <a:pt x="197569" y="160133"/>
                      <a:pt x="220707" y="167772"/>
                      <a:pt x="237561" y="177486"/>
                    </a:cubicBezTo>
                    <a:cubicBezTo>
                      <a:pt x="254415" y="187199"/>
                      <a:pt x="266413" y="198422"/>
                      <a:pt x="273555" y="211153"/>
                    </a:cubicBezTo>
                    <a:cubicBezTo>
                      <a:pt x="280696" y="223885"/>
                      <a:pt x="284219" y="238691"/>
                      <a:pt x="284219" y="255383"/>
                    </a:cubicBezTo>
                    <a:cubicBezTo>
                      <a:pt x="284219" y="273867"/>
                      <a:pt x="278887" y="290843"/>
                      <a:pt x="268222" y="306215"/>
                    </a:cubicBezTo>
                    <a:cubicBezTo>
                      <a:pt x="257558" y="321587"/>
                      <a:pt x="241561" y="333847"/>
                      <a:pt x="220231" y="342900"/>
                    </a:cubicBezTo>
                    <a:cubicBezTo>
                      <a:pt x="198616" y="351859"/>
                      <a:pt x="172335" y="356386"/>
                      <a:pt x="141293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8B7A0F8C-B5CC-7E4B-8CB7-9BF84C4DAB68}"/>
                  </a:ext>
                </a:extLst>
              </p:cNvPr>
              <p:cNvSpPr/>
              <p:nvPr/>
            </p:nvSpPr>
            <p:spPr>
              <a:xfrm>
                <a:off x="3562659" y="3178520"/>
                <a:ext cx="356981" cy="475495"/>
              </a:xfrm>
              <a:custGeom>
                <a:avLst/>
                <a:gdLst>
                  <a:gd name="connsiteX0" fmla="*/ 179967 w 356981"/>
                  <a:gd name="connsiteY0" fmla="*/ 475496 h 475495"/>
                  <a:gd name="connsiteX1" fmla="*/ 82651 w 356981"/>
                  <a:gd name="connsiteY1" fmla="*/ 457672 h 475495"/>
                  <a:gd name="connsiteX2" fmla="*/ 22377 w 356981"/>
                  <a:gd name="connsiteY2" fmla="*/ 411744 h 475495"/>
                  <a:gd name="connsiteX3" fmla="*/ 0 w 356981"/>
                  <a:gd name="connsiteY3" fmla="*/ 352708 h 475495"/>
                  <a:gd name="connsiteX4" fmla="*/ 4380 w 356981"/>
                  <a:gd name="connsiteY4" fmla="*/ 343089 h 475495"/>
                  <a:gd name="connsiteX5" fmla="*/ 14664 w 356981"/>
                  <a:gd name="connsiteY5" fmla="*/ 338751 h 475495"/>
                  <a:gd name="connsiteX6" fmla="*/ 48658 w 356981"/>
                  <a:gd name="connsiteY6" fmla="*/ 338751 h 475495"/>
                  <a:gd name="connsiteX7" fmla="*/ 60655 w 356981"/>
                  <a:gd name="connsiteY7" fmla="*/ 342711 h 475495"/>
                  <a:gd name="connsiteX8" fmla="*/ 65988 w 356981"/>
                  <a:gd name="connsiteY8" fmla="*/ 351953 h 475495"/>
                  <a:gd name="connsiteX9" fmla="*/ 82651 w 356981"/>
                  <a:gd name="connsiteY9" fmla="*/ 383358 h 475495"/>
                  <a:gd name="connsiteX10" fmla="*/ 118930 w 356981"/>
                  <a:gd name="connsiteY10" fmla="*/ 409103 h 475495"/>
                  <a:gd name="connsiteX11" fmla="*/ 179871 w 356981"/>
                  <a:gd name="connsiteY11" fmla="*/ 419289 h 475495"/>
                  <a:gd name="connsiteX12" fmla="*/ 264141 w 356981"/>
                  <a:gd name="connsiteY12" fmla="*/ 399201 h 475495"/>
                  <a:gd name="connsiteX13" fmla="*/ 291089 w 356981"/>
                  <a:gd name="connsiteY13" fmla="*/ 345352 h 475495"/>
                  <a:gd name="connsiteX14" fmla="*/ 276806 w 356981"/>
                  <a:gd name="connsiteY14" fmla="*/ 308006 h 475495"/>
                  <a:gd name="connsiteX15" fmla="*/ 233195 w 356981"/>
                  <a:gd name="connsiteY15" fmla="*/ 282544 h 475495"/>
                  <a:gd name="connsiteX16" fmla="*/ 157209 w 356981"/>
                  <a:gd name="connsiteY16" fmla="*/ 258118 h 475495"/>
                  <a:gd name="connsiteX17" fmla="*/ 76557 w 356981"/>
                  <a:gd name="connsiteY17" fmla="*/ 227751 h 475495"/>
                  <a:gd name="connsiteX18" fmla="*/ 28852 w 356981"/>
                  <a:gd name="connsiteY18" fmla="*/ 186822 h 475495"/>
                  <a:gd name="connsiteX19" fmla="*/ 13140 w 356981"/>
                  <a:gd name="connsiteY19" fmla="*/ 124768 h 475495"/>
                  <a:gd name="connsiteX20" fmla="*/ 32470 w 356981"/>
                  <a:gd name="connsiteY20" fmla="*/ 61111 h 475495"/>
                  <a:gd name="connsiteX21" fmla="*/ 88460 w 356981"/>
                  <a:gd name="connsiteY21" fmla="*/ 16504 h 475495"/>
                  <a:gd name="connsiteX22" fmla="*/ 176444 w 356981"/>
                  <a:gd name="connsiteY22" fmla="*/ 0 h 475495"/>
                  <a:gd name="connsiteX23" fmla="*/ 248716 w 356981"/>
                  <a:gd name="connsiteY23" fmla="*/ 10940 h 475495"/>
                  <a:gd name="connsiteX24" fmla="*/ 300325 w 356981"/>
                  <a:gd name="connsiteY24" fmla="*/ 39986 h 475495"/>
                  <a:gd name="connsiteX25" fmla="*/ 331653 w 356981"/>
                  <a:gd name="connsiteY25" fmla="*/ 78935 h 475495"/>
                  <a:gd name="connsiteX26" fmla="*/ 342984 w 356981"/>
                  <a:gd name="connsiteY26" fmla="*/ 119581 h 475495"/>
                  <a:gd name="connsiteX27" fmla="*/ 339651 w 356981"/>
                  <a:gd name="connsiteY27" fmla="*/ 128446 h 475495"/>
                  <a:gd name="connsiteX28" fmla="*/ 328987 w 356981"/>
                  <a:gd name="connsiteY28" fmla="*/ 132784 h 475495"/>
                  <a:gd name="connsiteX29" fmla="*/ 293660 w 356981"/>
                  <a:gd name="connsiteY29" fmla="*/ 132784 h 475495"/>
                  <a:gd name="connsiteX30" fmla="*/ 283947 w 356981"/>
                  <a:gd name="connsiteY30" fmla="*/ 130144 h 475495"/>
                  <a:gd name="connsiteX31" fmla="*/ 276330 w 356981"/>
                  <a:gd name="connsiteY31" fmla="*/ 120241 h 475495"/>
                  <a:gd name="connsiteX32" fmla="*/ 245669 w 356981"/>
                  <a:gd name="connsiteY32" fmla="*/ 74691 h 475495"/>
                  <a:gd name="connsiteX33" fmla="*/ 176348 w 356981"/>
                  <a:gd name="connsiteY33" fmla="*/ 56207 h 475495"/>
                  <a:gd name="connsiteX34" fmla="*/ 105980 w 356981"/>
                  <a:gd name="connsiteY34" fmla="*/ 72711 h 475495"/>
                  <a:gd name="connsiteX35" fmla="*/ 79033 w 356981"/>
                  <a:gd name="connsiteY35" fmla="*/ 124202 h 475495"/>
                  <a:gd name="connsiteX36" fmla="*/ 91697 w 356981"/>
                  <a:gd name="connsiteY36" fmla="*/ 161548 h 475495"/>
                  <a:gd name="connsiteX37" fmla="*/ 131690 w 356981"/>
                  <a:gd name="connsiteY37" fmla="*/ 187671 h 475495"/>
                  <a:gd name="connsiteX38" fmla="*/ 203010 w 356981"/>
                  <a:gd name="connsiteY38" fmla="*/ 211436 h 475495"/>
                  <a:gd name="connsiteX39" fmla="*/ 290327 w 356981"/>
                  <a:gd name="connsiteY39" fmla="*/ 242086 h 475495"/>
                  <a:gd name="connsiteX40" fmla="*/ 340699 w 356981"/>
                  <a:gd name="connsiteY40" fmla="*/ 282355 h 475495"/>
                  <a:gd name="connsiteX41" fmla="*/ 356981 w 356981"/>
                  <a:gd name="connsiteY41" fmla="*/ 344032 h 475495"/>
                  <a:gd name="connsiteX42" fmla="*/ 334986 w 356981"/>
                  <a:gd name="connsiteY42" fmla="*/ 414951 h 475495"/>
                  <a:gd name="connsiteX43" fmla="*/ 273283 w 356981"/>
                  <a:gd name="connsiteY43" fmla="*/ 459841 h 475495"/>
                  <a:gd name="connsiteX44" fmla="*/ 179967 w 356981"/>
                  <a:gd name="connsiteY44" fmla="*/ 475496 h 47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56981" h="475495">
                    <a:moveTo>
                      <a:pt x="179967" y="475496"/>
                    </a:moveTo>
                    <a:cubicBezTo>
                      <a:pt x="141307" y="475496"/>
                      <a:pt x="108837" y="469554"/>
                      <a:pt x="82651" y="457672"/>
                    </a:cubicBezTo>
                    <a:cubicBezTo>
                      <a:pt x="56466" y="445789"/>
                      <a:pt x="36279" y="430511"/>
                      <a:pt x="22377" y="411744"/>
                    </a:cubicBezTo>
                    <a:cubicBezTo>
                      <a:pt x="8379" y="393071"/>
                      <a:pt x="952" y="373361"/>
                      <a:pt x="0" y="352708"/>
                    </a:cubicBezTo>
                    <a:cubicBezTo>
                      <a:pt x="0" y="349219"/>
                      <a:pt x="1428" y="346012"/>
                      <a:pt x="4380" y="343089"/>
                    </a:cubicBezTo>
                    <a:cubicBezTo>
                      <a:pt x="7237" y="340259"/>
                      <a:pt x="10760" y="338751"/>
                      <a:pt x="14664" y="338751"/>
                    </a:cubicBezTo>
                    <a:lnTo>
                      <a:pt x="48658" y="338751"/>
                    </a:lnTo>
                    <a:cubicBezTo>
                      <a:pt x="53990" y="338751"/>
                      <a:pt x="57989" y="340071"/>
                      <a:pt x="60655" y="342711"/>
                    </a:cubicBezTo>
                    <a:cubicBezTo>
                      <a:pt x="63322" y="345352"/>
                      <a:pt x="65131" y="348464"/>
                      <a:pt x="65988" y="351953"/>
                    </a:cubicBezTo>
                    <a:cubicBezTo>
                      <a:pt x="68654" y="362516"/>
                      <a:pt x="74177" y="372984"/>
                      <a:pt x="82651" y="383358"/>
                    </a:cubicBezTo>
                    <a:cubicBezTo>
                      <a:pt x="91126" y="393731"/>
                      <a:pt x="103219" y="402313"/>
                      <a:pt x="118930" y="409103"/>
                    </a:cubicBezTo>
                    <a:cubicBezTo>
                      <a:pt x="134737" y="415894"/>
                      <a:pt x="155019" y="419289"/>
                      <a:pt x="179871" y="419289"/>
                    </a:cubicBezTo>
                    <a:cubicBezTo>
                      <a:pt x="218055" y="419289"/>
                      <a:pt x="246240" y="412593"/>
                      <a:pt x="264141" y="399201"/>
                    </a:cubicBezTo>
                    <a:cubicBezTo>
                      <a:pt x="282138" y="385810"/>
                      <a:pt x="291089" y="367797"/>
                      <a:pt x="291089" y="345352"/>
                    </a:cubicBezTo>
                    <a:cubicBezTo>
                      <a:pt x="291089" y="329980"/>
                      <a:pt x="286328" y="317531"/>
                      <a:pt x="276806" y="308006"/>
                    </a:cubicBezTo>
                    <a:cubicBezTo>
                      <a:pt x="267284" y="298576"/>
                      <a:pt x="252715" y="290088"/>
                      <a:pt x="233195" y="282544"/>
                    </a:cubicBezTo>
                    <a:cubicBezTo>
                      <a:pt x="213675" y="275093"/>
                      <a:pt x="188346" y="266889"/>
                      <a:pt x="157209" y="258118"/>
                    </a:cubicBezTo>
                    <a:cubicBezTo>
                      <a:pt x="124739" y="248876"/>
                      <a:pt x="97887" y="238785"/>
                      <a:pt x="76557" y="227751"/>
                    </a:cubicBezTo>
                    <a:cubicBezTo>
                      <a:pt x="55228" y="216717"/>
                      <a:pt x="39326" y="203137"/>
                      <a:pt x="28852" y="186822"/>
                    </a:cubicBezTo>
                    <a:cubicBezTo>
                      <a:pt x="18377" y="170507"/>
                      <a:pt x="13140" y="149854"/>
                      <a:pt x="13140" y="124768"/>
                    </a:cubicBezTo>
                    <a:cubicBezTo>
                      <a:pt x="13140" y="101003"/>
                      <a:pt x="19615" y="79784"/>
                      <a:pt x="32470" y="61111"/>
                    </a:cubicBezTo>
                    <a:cubicBezTo>
                      <a:pt x="45325" y="42438"/>
                      <a:pt x="63988" y="27538"/>
                      <a:pt x="88460" y="16504"/>
                    </a:cubicBezTo>
                    <a:cubicBezTo>
                      <a:pt x="112931" y="5470"/>
                      <a:pt x="142259" y="0"/>
                      <a:pt x="176444" y="0"/>
                    </a:cubicBezTo>
                    <a:cubicBezTo>
                      <a:pt x="203962" y="0"/>
                      <a:pt x="228053" y="3678"/>
                      <a:pt x="248716" y="10940"/>
                    </a:cubicBezTo>
                    <a:cubicBezTo>
                      <a:pt x="269379" y="18201"/>
                      <a:pt x="286613" y="27915"/>
                      <a:pt x="300325" y="39986"/>
                    </a:cubicBezTo>
                    <a:cubicBezTo>
                      <a:pt x="314132" y="52057"/>
                      <a:pt x="324511" y="65072"/>
                      <a:pt x="331653" y="78935"/>
                    </a:cubicBezTo>
                    <a:cubicBezTo>
                      <a:pt x="338794" y="92798"/>
                      <a:pt x="342508" y="106284"/>
                      <a:pt x="342984" y="119581"/>
                    </a:cubicBezTo>
                    <a:cubicBezTo>
                      <a:pt x="342984" y="122693"/>
                      <a:pt x="341841" y="125617"/>
                      <a:pt x="339651" y="128446"/>
                    </a:cubicBezTo>
                    <a:cubicBezTo>
                      <a:pt x="337461" y="131275"/>
                      <a:pt x="333843" y="132784"/>
                      <a:pt x="328987" y="132784"/>
                    </a:cubicBezTo>
                    <a:lnTo>
                      <a:pt x="293660" y="132784"/>
                    </a:lnTo>
                    <a:cubicBezTo>
                      <a:pt x="290517" y="132784"/>
                      <a:pt x="287280" y="131935"/>
                      <a:pt x="283947" y="130144"/>
                    </a:cubicBezTo>
                    <a:cubicBezTo>
                      <a:pt x="280615" y="128352"/>
                      <a:pt x="278044" y="125051"/>
                      <a:pt x="276330" y="120241"/>
                    </a:cubicBezTo>
                    <a:cubicBezTo>
                      <a:pt x="273664" y="102229"/>
                      <a:pt x="263475" y="87045"/>
                      <a:pt x="245669" y="74691"/>
                    </a:cubicBezTo>
                    <a:cubicBezTo>
                      <a:pt x="227863" y="62337"/>
                      <a:pt x="204819" y="56207"/>
                      <a:pt x="176348" y="56207"/>
                    </a:cubicBezTo>
                    <a:cubicBezTo>
                      <a:pt x="147496" y="56207"/>
                      <a:pt x="123977" y="61677"/>
                      <a:pt x="105980" y="72711"/>
                    </a:cubicBezTo>
                    <a:cubicBezTo>
                      <a:pt x="87984" y="83745"/>
                      <a:pt x="79033" y="100908"/>
                      <a:pt x="79033" y="124202"/>
                    </a:cubicBezTo>
                    <a:cubicBezTo>
                      <a:pt x="79033" y="139197"/>
                      <a:pt x="83223" y="151646"/>
                      <a:pt x="91697" y="161548"/>
                    </a:cubicBezTo>
                    <a:cubicBezTo>
                      <a:pt x="100172" y="171450"/>
                      <a:pt x="113503" y="180126"/>
                      <a:pt x="131690" y="187671"/>
                    </a:cubicBezTo>
                    <a:cubicBezTo>
                      <a:pt x="149877" y="195121"/>
                      <a:pt x="173682" y="203043"/>
                      <a:pt x="203010" y="211436"/>
                    </a:cubicBezTo>
                    <a:cubicBezTo>
                      <a:pt x="238527" y="221150"/>
                      <a:pt x="267665" y="231335"/>
                      <a:pt x="290327" y="242086"/>
                    </a:cubicBezTo>
                    <a:cubicBezTo>
                      <a:pt x="312990" y="252837"/>
                      <a:pt x="329748" y="266323"/>
                      <a:pt x="340699" y="282355"/>
                    </a:cubicBezTo>
                    <a:cubicBezTo>
                      <a:pt x="351554" y="298387"/>
                      <a:pt x="356981" y="318946"/>
                      <a:pt x="356981" y="344032"/>
                    </a:cubicBezTo>
                    <a:cubicBezTo>
                      <a:pt x="356981" y="371758"/>
                      <a:pt x="349650" y="395429"/>
                      <a:pt x="334986" y="414951"/>
                    </a:cubicBezTo>
                    <a:cubicBezTo>
                      <a:pt x="320322" y="434566"/>
                      <a:pt x="299754" y="449467"/>
                      <a:pt x="273283" y="459841"/>
                    </a:cubicBezTo>
                    <a:cubicBezTo>
                      <a:pt x="247097" y="470309"/>
                      <a:pt x="215960" y="475496"/>
                      <a:pt x="179967" y="47549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BFA6EC22-2EBD-BB45-B4BF-692457D0EBC4}"/>
                  </a:ext>
                </a:extLst>
              </p:cNvPr>
              <p:cNvSpPr/>
              <p:nvPr/>
            </p:nvSpPr>
            <p:spPr>
              <a:xfrm>
                <a:off x="3974678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7 w 309847"/>
                  <a:gd name="connsiteY2" fmla="*/ 199931 h 356480"/>
                  <a:gd name="connsiteX3" fmla="*/ 0 w 309847"/>
                  <a:gd name="connsiteY3" fmla="*/ 177863 h 356480"/>
                  <a:gd name="connsiteX4" fmla="*/ 667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3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7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1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8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9FFA463-83BA-E443-9D06-E04E8F201131}"/>
                  </a:ext>
                </a:extLst>
              </p:cNvPr>
              <p:cNvSpPr/>
              <p:nvPr/>
            </p:nvSpPr>
            <p:spPr>
              <a:xfrm>
                <a:off x="4338135" y="3297347"/>
                <a:ext cx="303942" cy="356668"/>
              </a:xfrm>
              <a:custGeom>
                <a:avLst/>
                <a:gdLst>
                  <a:gd name="connsiteX0" fmla="*/ 155209 w 303942"/>
                  <a:gd name="connsiteY0" fmla="*/ 356669 h 356668"/>
                  <a:gd name="connsiteX1" fmla="*/ 73605 w 303942"/>
                  <a:gd name="connsiteY1" fmla="*/ 338468 h 356668"/>
                  <a:gd name="connsiteX2" fmla="*/ 20663 w 303942"/>
                  <a:gd name="connsiteY2" fmla="*/ 286316 h 356668"/>
                  <a:gd name="connsiteX3" fmla="*/ 666 w 303942"/>
                  <a:gd name="connsiteY3" fmla="*/ 204740 h 356668"/>
                  <a:gd name="connsiteX4" fmla="*/ 0 w 303942"/>
                  <a:gd name="connsiteY4" fmla="*/ 178334 h 356668"/>
                  <a:gd name="connsiteX5" fmla="*/ 666 w 303942"/>
                  <a:gd name="connsiteY5" fmla="*/ 151928 h 356668"/>
                  <a:gd name="connsiteX6" fmla="*/ 20663 w 303942"/>
                  <a:gd name="connsiteY6" fmla="*/ 70353 h 356668"/>
                  <a:gd name="connsiteX7" fmla="*/ 73605 w 303942"/>
                  <a:gd name="connsiteY7" fmla="*/ 18201 h 356668"/>
                  <a:gd name="connsiteX8" fmla="*/ 155209 w 303942"/>
                  <a:gd name="connsiteY8" fmla="*/ 0 h 356668"/>
                  <a:gd name="connsiteX9" fmla="*/ 221578 w 303942"/>
                  <a:gd name="connsiteY9" fmla="*/ 10562 h 356668"/>
                  <a:gd name="connsiteX10" fmla="*/ 267189 w 303942"/>
                  <a:gd name="connsiteY10" fmla="*/ 37628 h 356668"/>
                  <a:gd name="connsiteX11" fmla="*/ 294136 w 303942"/>
                  <a:gd name="connsiteY11" fmla="*/ 73276 h 356668"/>
                  <a:gd name="connsiteX12" fmla="*/ 303848 w 303942"/>
                  <a:gd name="connsiteY12" fmla="*/ 109585 h 356668"/>
                  <a:gd name="connsiteX13" fmla="*/ 299849 w 303942"/>
                  <a:gd name="connsiteY13" fmla="*/ 120147 h 356668"/>
                  <a:gd name="connsiteX14" fmla="*/ 288518 w 303942"/>
                  <a:gd name="connsiteY14" fmla="*/ 124108 h 356668"/>
                  <a:gd name="connsiteX15" fmla="*/ 256524 w 303942"/>
                  <a:gd name="connsiteY15" fmla="*/ 124108 h 356668"/>
                  <a:gd name="connsiteX16" fmla="*/ 246526 w 303942"/>
                  <a:gd name="connsiteY16" fmla="*/ 121184 h 356668"/>
                  <a:gd name="connsiteX17" fmla="*/ 239860 w 303942"/>
                  <a:gd name="connsiteY17" fmla="*/ 110999 h 356668"/>
                  <a:gd name="connsiteX18" fmla="*/ 207200 w 303942"/>
                  <a:gd name="connsiteY18" fmla="*/ 65449 h 356668"/>
                  <a:gd name="connsiteX19" fmla="*/ 155876 w 303942"/>
                  <a:gd name="connsiteY19" fmla="*/ 52246 h 356668"/>
                  <a:gd name="connsiteX20" fmla="*/ 90840 w 303942"/>
                  <a:gd name="connsiteY20" fmla="*/ 76672 h 356668"/>
                  <a:gd name="connsiteX21" fmla="*/ 63893 w 303942"/>
                  <a:gd name="connsiteY21" fmla="*/ 155229 h 356668"/>
                  <a:gd name="connsiteX22" fmla="*/ 63893 w 303942"/>
                  <a:gd name="connsiteY22" fmla="*/ 201440 h 356668"/>
                  <a:gd name="connsiteX23" fmla="*/ 90840 w 303942"/>
                  <a:gd name="connsiteY23" fmla="*/ 280374 h 356668"/>
                  <a:gd name="connsiteX24" fmla="*/ 155876 w 303942"/>
                  <a:gd name="connsiteY24" fmla="*/ 304423 h 356668"/>
                  <a:gd name="connsiteX25" fmla="*/ 207200 w 303942"/>
                  <a:gd name="connsiteY25" fmla="*/ 291220 h 356668"/>
                  <a:gd name="connsiteX26" fmla="*/ 239860 w 303942"/>
                  <a:gd name="connsiteY26" fmla="*/ 245670 h 356668"/>
                  <a:gd name="connsiteX27" fmla="*/ 246526 w 303942"/>
                  <a:gd name="connsiteY27" fmla="*/ 235107 h 356668"/>
                  <a:gd name="connsiteX28" fmla="*/ 256524 w 303942"/>
                  <a:gd name="connsiteY28" fmla="*/ 231806 h 356668"/>
                  <a:gd name="connsiteX29" fmla="*/ 288518 w 303942"/>
                  <a:gd name="connsiteY29" fmla="*/ 231806 h 356668"/>
                  <a:gd name="connsiteX30" fmla="*/ 299849 w 303942"/>
                  <a:gd name="connsiteY30" fmla="*/ 236050 h 356668"/>
                  <a:gd name="connsiteX31" fmla="*/ 303848 w 303942"/>
                  <a:gd name="connsiteY31" fmla="*/ 246990 h 356668"/>
                  <a:gd name="connsiteX32" fmla="*/ 297850 w 303942"/>
                  <a:gd name="connsiteY32" fmla="*/ 275376 h 356668"/>
                  <a:gd name="connsiteX33" fmla="*/ 280900 w 303942"/>
                  <a:gd name="connsiteY33" fmla="*/ 304800 h 356668"/>
                  <a:gd name="connsiteX34" fmla="*/ 251858 w 303942"/>
                  <a:gd name="connsiteY34" fmla="*/ 331206 h 356668"/>
                  <a:gd name="connsiteX35" fmla="*/ 210532 w 303942"/>
                  <a:gd name="connsiteY35" fmla="*/ 349690 h 356668"/>
                  <a:gd name="connsiteX36" fmla="*/ 155209 w 303942"/>
                  <a:gd name="connsiteY36" fmla="*/ 356669 h 35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942" h="356668">
                    <a:moveTo>
                      <a:pt x="155209" y="356669"/>
                    </a:moveTo>
                    <a:cubicBezTo>
                      <a:pt x="123691" y="356669"/>
                      <a:pt x="96458" y="350633"/>
                      <a:pt x="73605" y="338468"/>
                    </a:cubicBezTo>
                    <a:cubicBezTo>
                      <a:pt x="50752" y="326396"/>
                      <a:pt x="33041" y="308950"/>
                      <a:pt x="20663" y="286316"/>
                    </a:cubicBezTo>
                    <a:cubicBezTo>
                      <a:pt x="8189" y="263682"/>
                      <a:pt x="1523" y="236427"/>
                      <a:pt x="666" y="204740"/>
                    </a:cubicBezTo>
                    <a:cubicBezTo>
                      <a:pt x="190" y="198139"/>
                      <a:pt x="0" y="189368"/>
                      <a:pt x="0" y="178334"/>
                    </a:cubicBezTo>
                    <a:cubicBezTo>
                      <a:pt x="0" y="167300"/>
                      <a:pt x="190" y="158530"/>
                      <a:pt x="666" y="151928"/>
                    </a:cubicBezTo>
                    <a:cubicBezTo>
                      <a:pt x="1523" y="120241"/>
                      <a:pt x="8189" y="93081"/>
                      <a:pt x="20663" y="70353"/>
                    </a:cubicBezTo>
                    <a:cubicBezTo>
                      <a:pt x="33137" y="47719"/>
                      <a:pt x="50752" y="30273"/>
                      <a:pt x="73605" y="18201"/>
                    </a:cubicBezTo>
                    <a:cubicBezTo>
                      <a:pt x="96458" y="6130"/>
                      <a:pt x="123691" y="0"/>
                      <a:pt x="155209" y="0"/>
                    </a:cubicBezTo>
                    <a:cubicBezTo>
                      <a:pt x="181014" y="0"/>
                      <a:pt x="203105" y="3489"/>
                      <a:pt x="221578" y="10562"/>
                    </a:cubicBezTo>
                    <a:cubicBezTo>
                      <a:pt x="240051" y="17635"/>
                      <a:pt x="255191" y="26595"/>
                      <a:pt x="267189" y="37628"/>
                    </a:cubicBezTo>
                    <a:cubicBezTo>
                      <a:pt x="279186" y="48662"/>
                      <a:pt x="288232" y="60545"/>
                      <a:pt x="294136" y="73276"/>
                    </a:cubicBezTo>
                    <a:cubicBezTo>
                      <a:pt x="300135" y="86008"/>
                      <a:pt x="303372" y="98174"/>
                      <a:pt x="303848" y="109585"/>
                    </a:cubicBezTo>
                    <a:cubicBezTo>
                      <a:pt x="304325" y="114017"/>
                      <a:pt x="302991" y="117506"/>
                      <a:pt x="299849" y="120147"/>
                    </a:cubicBezTo>
                    <a:cubicBezTo>
                      <a:pt x="296707" y="122788"/>
                      <a:pt x="292993" y="124108"/>
                      <a:pt x="288518" y="124108"/>
                    </a:cubicBezTo>
                    <a:lnTo>
                      <a:pt x="256524" y="124108"/>
                    </a:lnTo>
                    <a:cubicBezTo>
                      <a:pt x="252048" y="124108"/>
                      <a:pt x="248716" y="123165"/>
                      <a:pt x="246526" y="121184"/>
                    </a:cubicBezTo>
                    <a:cubicBezTo>
                      <a:pt x="244335" y="119204"/>
                      <a:pt x="242050" y="115809"/>
                      <a:pt x="239860" y="110999"/>
                    </a:cubicBezTo>
                    <a:cubicBezTo>
                      <a:pt x="231862" y="89403"/>
                      <a:pt x="221007" y="74220"/>
                      <a:pt x="207200" y="65449"/>
                    </a:cubicBezTo>
                    <a:cubicBezTo>
                      <a:pt x="193393" y="56678"/>
                      <a:pt x="176348" y="52246"/>
                      <a:pt x="155876" y="52246"/>
                    </a:cubicBezTo>
                    <a:cubicBezTo>
                      <a:pt x="129214" y="52246"/>
                      <a:pt x="107504" y="60356"/>
                      <a:pt x="90840" y="76672"/>
                    </a:cubicBezTo>
                    <a:cubicBezTo>
                      <a:pt x="74177" y="92987"/>
                      <a:pt x="65226" y="119110"/>
                      <a:pt x="63893" y="155229"/>
                    </a:cubicBezTo>
                    <a:cubicBezTo>
                      <a:pt x="63417" y="171073"/>
                      <a:pt x="63417" y="186445"/>
                      <a:pt x="63893" y="201440"/>
                    </a:cubicBezTo>
                    <a:cubicBezTo>
                      <a:pt x="65226" y="237936"/>
                      <a:pt x="74177" y="264248"/>
                      <a:pt x="90840" y="280374"/>
                    </a:cubicBezTo>
                    <a:cubicBezTo>
                      <a:pt x="107504" y="296407"/>
                      <a:pt x="129119" y="304423"/>
                      <a:pt x="155876" y="304423"/>
                    </a:cubicBezTo>
                    <a:cubicBezTo>
                      <a:pt x="176348" y="304423"/>
                      <a:pt x="193393" y="299990"/>
                      <a:pt x="207200" y="291220"/>
                    </a:cubicBezTo>
                    <a:cubicBezTo>
                      <a:pt x="221007" y="282449"/>
                      <a:pt x="231862" y="267266"/>
                      <a:pt x="239860" y="245670"/>
                    </a:cubicBezTo>
                    <a:cubicBezTo>
                      <a:pt x="242050" y="240860"/>
                      <a:pt x="244335" y="237276"/>
                      <a:pt x="246526" y="235107"/>
                    </a:cubicBezTo>
                    <a:cubicBezTo>
                      <a:pt x="248716" y="232938"/>
                      <a:pt x="252048" y="231806"/>
                      <a:pt x="256524" y="231806"/>
                    </a:cubicBezTo>
                    <a:lnTo>
                      <a:pt x="288518" y="231806"/>
                    </a:lnTo>
                    <a:cubicBezTo>
                      <a:pt x="292993" y="231806"/>
                      <a:pt x="296707" y="233221"/>
                      <a:pt x="299849" y="236050"/>
                    </a:cubicBezTo>
                    <a:cubicBezTo>
                      <a:pt x="302991" y="238879"/>
                      <a:pt x="304325" y="242557"/>
                      <a:pt x="303848" y="246990"/>
                    </a:cubicBezTo>
                    <a:cubicBezTo>
                      <a:pt x="303372" y="256232"/>
                      <a:pt x="301373" y="265663"/>
                      <a:pt x="297850" y="275376"/>
                    </a:cubicBezTo>
                    <a:cubicBezTo>
                      <a:pt x="294326" y="285090"/>
                      <a:pt x="288613" y="294804"/>
                      <a:pt x="280900" y="304800"/>
                    </a:cubicBezTo>
                    <a:cubicBezTo>
                      <a:pt x="273092" y="314702"/>
                      <a:pt x="263475" y="323473"/>
                      <a:pt x="251858" y="331206"/>
                    </a:cubicBezTo>
                    <a:cubicBezTo>
                      <a:pt x="240336" y="338939"/>
                      <a:pt x="226529" y="345069"/>
                      <a:pt x="210532" y="349690"/>
                    </a:cubicBezTo>
                    <a:cubicBezTo>
                      <a:pt x="194535" y="354405"/>
                      <a:pt x="176158" y="356669"/>
                      <a:pt x="155209" y="3566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55279F0-E8A8-6C4A-86E6-77BE41F3CDE1}"/>
                  </a:ext>
                </a:extLst>
              </p:cNvPr>
              <p:cNvSpPr/>
              <p:nvPr/>
            </p:nvSpPr>
            <p:spPr>
              <a:xfrm>
                <a:off x="4700924" y="3304137"/>
                <a:ext cx="305276" cy="349878"/>
              </a:xfrm>
              <a:custGeom>
                <a:avLst/>
                <a:gdLst>
                  <a:gd name="connsiteX0" fmla="*/ 132642 w 305276"/>
                  <a:gd name="connsiteY0" fmla="*/ 349879 h 349878"/>
                  <a:gd name="connsiteX1" fmla="*/ 60370 w 305276"/>
                  <a:gd name="connsiteY1" fmla="*/ 331017 h 349878"/>
                  <a:gd name="connsiteX2" fmla="*/ 15331 w 305276"/>
                  <a:gd name="connsiteY2" fmla="*/ 278583 h 349878"/>
                  <a:gd name="connsiteX3" fmla="*/ 0 w 305276"/>
                  <a:gd name="connsiteY3" fmla="*/ 201345 h 349878"/>
                  <a:gd name="connsiteX4" fmla="*/ 0 w 305276"/>
                  <a:gd name="connsiteY4" fmla="*/ 15183 h 349878"/>
                  <a:gd name="connsiteX5" fmla="*/ 4380 w 305276"/>
                  <a:gd name="connsiteY5" fmla="*/ 4338 h 349878"/>
                  <a:gd name="connsiteX6" fmla="*/ 15331 w 305276"/>
                  <a:gd name="connsiteY6" fmla="*/ 0 h 349878"/>
                  <a:gd name="connsiteX7" fmla="*/ 48658 w 305276"/>
                  <a:gd name="connsiteY7" fmla="*/ 0 h 349878"/>
                  <a:gd name="connsiteX8" fmla="*/ 59703 w 305276"/>
                  <a:gd name="connsiteY8" fmla="*/ 4338 h 349878"/>
                  <a:gd name="connsiteX9" fmla="*/ 63988 w 305276"/>
                  <a:gd name="connsiteY9" fmla="*/ 15183 h 349878"/>
                  <a:gd name="connsiteX10" fmla="*/ 63988 w 305276"/>
                  <a:gd name="connsiteY10" fmla="*/ 198045 h 349878"/>
                  <a:gd name="connsiteX11" fmla="*/ 150639 w 305276"/>
                  <a:gd name="connsiteY11" fmla="*/ 296407 h 349878"/>
                  <a:gd name="connsiteX12" fmla="*/ 217008 w 305276"/>
                  <a:gd name="connsiteY12" fmla="*/ 270378 h 349878"/>
                  <a:gd name="connsiteX13" fmla="*/ 241955 w 305276"/>
                  <a:gd name="connsiteY13" fmla="*/ 198045 h 349878"/>
                  <a:gd name="connsiteX14" fmla="*/ 241955 w 305276"/>
                  <a:gd name="connsiteY14" fmla="*/ 15183 h 349878"/>
                  <a:gd name="connsiteX15" fmla="*/ 246240 w 305276"/>
                  <a:gd name="connsiteY15" fmla="*/ 4338 h 349878"/>
                  <a:gd name="connsiteX16" fmla="*/ 257286 w 305276"/>
                  <a:gd name="connsiteY16" fmla="*/ 0 h 349878"/>
                  <a:gd name="connsiteX17" fmla="*/ 290613 w 305276"/>
                  <a:gd name="connsiteY17" fmla="*/ 0 h 349878"/>
                  <a:gd name="connsiteX18" fmla="*/ 301278 w 305276"/>
                  <a:gd name="connsiteY18" fmla="*/ 4338 h 349878"/>
                  <a:gd name="connsiteX19" fmla="*/ 305277 w 305276"/>
                  <a:gd name="connsiteY19" fmla="*/ 15183 h 349878"/>
                  <a:gd name="connsiteX20" fmla="*/ 305277 w 305276"/>
                  <a:gd name="connsiteY20" fmla="*/ 328094 h 349878"/>
                  <a:gd name="connsiteX21" fmla="*/ 301278 w 305276"/>
                  <a:gd name="connsiteY21" fmla="*/ 338939 h 349878"/>
                  <a:gd name="connsiteX22" fmla="*/ 290613 w 305276"/>
                  <a:gd name="connsiteY22" fmla="*/ 343277 h 349878"/>
                  <a:gd name="connsiteX23" fmla="*/ 259285 w 305276"/>
                  <a:gd name="connsiteY23" fmla="*/ 343277 h 349878"/>
                  <a:gd name="connsiteX24" fmla="*/ 248240 w 305276"/>
                  <a:gd name="connsiteY24" fmla="*/ 338939 h 349878"/>
                  <a:gd name="connsiteX25" fmla="*/ 243955 w 305276"/>
                  <a:gd name="connsiteY25" fmla="*/ 328094 h 349878"/>
                  <a:gd name="connsiteX26" fmla="*/ 243955 w 305276"/>
                  <a:gd name="connsiteY26" fmla="*/ 299047 h 349878"/>
                  <a:gd name="connsiteX27" fmla="*/ 200344 w 305276"/>
                  <a:gd name="connsiteY27" fmla="*/ 336016 h 349878"/>
                  <a:gd name="connsiteX28" fmla="*/ 132642 w 305276"/>
                  <a:gd name="connsiteY28" fmla="*/ 349879 h 34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5276" h="349878">
                    <a:moveTo>
                      <a:pt x="132642" y="349879"/>
                    </a:moveTo>
                    <a:cubicBezTo>
                      <a:pt x="104171" y="349879"/>
                      <a:pt x="80080" y="343560"/>
                      <a:pt x="60370" y="331017"/>
                    </a:cubicBezTo>
                    <a:cubicBezTo>
                      <a:pt x="40564" y="318475"/>
                      <a:pt x="25614" y="300933"/>
                      <a:pt x="15331" y="278583"/>
                    </a:cubicBezTo>
                    <a:cubicBezTo>
                      <a:pt x="5142" y="256138"/>
                      <a:pt x="0" y="230392"/>
                      <a:pt x="0" y="201345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380" y="4338"/>
                    </a:cubicBezTo>
                    <a:cubicBezTo>
                      <a:pt x="7237" y="1509"/>
                      <a:pt x="10951" y="0"/>
                      <a:pt x="15331" y="0"/>
                    </a:cubicBezTo>
                    <a:lnTo>
                      <a:pt x="48658" y="0"/>
                    </a:lnTo>
                    <a:cubicBezTo>
                      <a:pt x="53133" y="0"/>
                      <a:pt x="56752" y="1415"/>
                      <a:pt x="59703" y="4338"/>
                    </a:cubicBezTo>
                    <a:cubicBezTo>
                      <a:pt x="62560" y="7167"/>
                      <a:pt x="63988" y="10845"/>
                      <a:pt x="63988" y="15183"/>
                    </a:cubicBezTo>
                    <a:lnTo>
                      <a:pt x="63988" y="198045"/>
                    </a:lnTo>
                    <a:cubicBezTo>
                      <a:pt x="63988" y="263588"/>
                      <a:pt x="92840" y="296407"/>
                      <a:pt x="150639" y="296407"/>
                    </a:cubicBezTo>
                    <a:cubicBezTo>
                      <a:pt x="178158" y="296407"/>
                      <a:pt x="200344" y="287730"/>
                      <a:pt x="217008" y="270378"/>
                    </a:cubicBezTo>
                    <a:cubicBezTo>
                      <a:pt x="233671" y="253025"/>
                      <a:pt x="241955" y="228883"/>
                      <a:pt x="241955" y="198045"/>
                    </a:cubicBezTo>
                    <a:lnTo>
                      <a:pt x="241955" y="15183"/>
                    </a:lnTo>
                    <a:cubicBezTo>
                      <a:pt x="241955" y="10751"/>
                      <a:pt x="243383" y="7167"/>
                      <a:pt x="246240" y="4338"/>
                    </a:cubicBezTo>
                    <a:cubicBezTo>
                      <a:pt x="249097" y="1509"/>
                      <a:pt x="252811" y="0"/>
                      <a:pt x="257286" y="0"/>
                    </a:cubicBezTo>
                    <a:lnTo>
                      <a:pt x="290613" y="0"/>
                    </a:lnTo>
                    <a:cubicBezTo>
                      <a:pt x="295088" y="0"/>
                      <a:pt x="298612" y="1415"/>
                      <a:pt x="301278" y="4338"/>
                    </a:cubicBezTo>
                    <a:cubicBezTo>
                      <a:pt x="303944" y="7167"/>
                      <a:pt x="305277" y="10845"/>
                      <a:pt x="305277" y="15183"/>
                    </a:cubicBezTo>
                    <a:lnTo>
                      <a:pt x="305277" y="328094"/>
                    </a:lnTo>
                    <a:cubicBezTo>
                      <a:pt x="305277" y="332526"/>
                      <a:pt x="303944" y="336110"/>
                      <a:pt x="301278" y="338939"/>
                    </a:cubicBezTo>
                    <a:cubicBezTo>
                      <a:pt x="298612" y="341768"/>
                      <a:pt x="295088" y="343277"/>
                      <a:pt x="290613" y="343277"/>
                    </a:cubicBezTo>
                    <a:lnTo>
                      <a:pt x="259285" y="343277"/>
                    </a:lnTo>
                    <a:cubicBezTo>
                      <a:pt x="254810" y="343277"/>
                      <a:pt x="251192" y="341863"/>
                      <a:pt x="248240" y="338939"/>
                    </a:cubicBezTo>
                    <a:cubicBezTo>
                      <a:pt x="245383" y="336110"/>
                      <a:pt x="243955" y="332432"/>
                      <a:pt x="243955" y="328094"/>
                    </a:cubicBezTo>
                    <a:lnTo>
                      <a:pt x="243955" y="299047"/>
                    </a:lnTo>
                    <a:cubicBezTo>
                      <a:pt x="231957" y="314419"/>
                      <a:pt x="217388" y="326774"/>
                      <a:pt x="200344" y="336016"/>
                    </a:cubicBezTo>
                    <a:cubicBezTo>
                      <a:pt x="183204" y="345258"/>
                      <a:pt x="160637" y="349879"/>
                      <a:pt x="132642" y="34987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FD9E1B7-7597-0541-AA76-B244D23B3BE3}"/>
                  </a:ext>
                </a:extLst>
              </p:cNvPr>
              <p:cNvSpPr/>
              <p:nvPr/>
            </p:nvSpPr>
            <p:spPr>
              <a:xfrm>
                <a:off x="5088472" y="3304137"/>
                <a:ext cx="196630" cy="343277"/>
              </a:xfrm>
              <a:custGeom>
                <a:avLst/>
                <a:gdLst>
                  <a:gd name="connsiteX0" fmla="*/ 15330 w 196630"/>
                  <a:gd name="connsiteY0" fmla="*/ 343277 h 343277"/>
                  <a:gd name="connsiteX1" fmla="*/ 4285 w 196630"/>
                  <a:gd name="connsiteY1" fmla="*/ 338939 h 343277"/>
                  <a:gd name="connsiteX2" fmla="*/ 0 w 196630"/>
                  <a:gd name="connsiteY2" fmla="*/ 328094 h 343277"/>
                  <a:gd name="connsiteX3" fmla="*/ 0 w 196630"/>
                  <a:gd name="connsiteY3" fmla="*/ 15844 h 343277"/>
                  <a:gd name="connsiteX4" fmla="*/ 4285 w 196630"/>
                  <a:gd name="connsiteY4" fmla="*/ 4621 h 343277"/>
                  <a:gd name="connsiteX5" fmla="*/ 15330 w 196630"/>
                  <a:gd name="connsiteY5" fmla="*/ 0 h 343277"/>
                  <a:gd name="connsiteX6" fmla="*/ 45991 w 196630"/>
                  <a:gd name="connsiteY6" fmla="*/ 0 h 343277"/>
                  <a:gd name="connsiteX7" fmla="*/ 57323 w 196630"/>
                  <a:gd name="connsiteY7" fmla="*/ 4621 h 343277"/>
                  <a:gd name="connsiteX8" fmla="*/ 61989 w 196630"/>
                  <a:gd name="connsiteY8" fmla="*/ 15844 h 343277"/>
                  <a:gd name="connsiteX9" fmla="*/ 61989 w 196630"/>
                  <a:gd name="connsiteY9" fmla="*/ 44890 h 343277"/>
                  <a:gd name="connsiteX10" fmla="*/ 98648 w 196630"/>
                  <a:gd name="connsiteY10" fmla="*/ 11223 h 343277"/>
                  <a:gd name="connsiteX11" fmla="*/ 155305 w 196630"/>
                  <a:gd name="connsiteY11" fmla="*/ 0 h 343277"/>
                  <a:gd name="connsiteX12" fmla="*/ 181300 w 196630"/>
                  <a:gd name="connsiteY12" fmla="*/ 0 h 343277"/>
                  <a:gd name="connsiteX13" fmla="*/ 192250 w 196630"/>
                  <a:gd name="connsiteY13" fmla="*/ 4338 h 343277"/>
                  <a:gd name="connsiteX14" fmla="*/ 196630 w 196630"/>
                  <a:gd name="connsiteY14" fmla="*/ 15183 h 343277"/>
                  <a:gd name="connsiteX15" fmla="*/ 196630 w 196630"/>
                  <a:gd name="connsiteY15" fmla="*/ 42250 h 343277"/>
                  <a:gd name="connsiteX16" fmla="*/ 192250 w 196630"/>
                  <a:gd name="connsiteY16" fmla="*/ 52812 h 343277"/>
                  <a:gd name="connsiteX17" fmla="*/ 181300 w 196630"/>
                  <a:gd name="connsiteY17" fmla="*/ 56773 h 343277"/>
                  <a:gd name="connsiteX18" fmla="*/ 141307 w 196630"/>
                  <a:gd name="connsiteY18" fmla="*/ 56773 h 343277"/>
                  <a:gd name="connsiteX19" fmla="*/ 84651 w 196630"/>
                  <a:gd name="connsiteY19" fmla="*/ 77615 h 343277"/>
                  <a:gd name="connsiteX20" fmla="*/ 63988 w 196630"/>
                  <a:gd name="connsiteY20" fmla="*/ 134010 h 343277"/>
                  <a:gd name="connsiteX21" fmla="*/ 63988 w 196630"/>
                  <a:gd name="connsiteY21" fmla="*/ 328094 h 343277"/>
                  <a:gd name="connsiteX22" fmla="*/ 59322 w 196630"/>
                  <a:gd name="connsiteY22" fmla="*/ 338939 h 343277"/>
                  <a:gd name="connsiteX23" fmla="*/ 47991 w 196630"/>
                  <a:gd name="connsiteY23" fmla="*/ 343277 h 343277"/>
                  <a:gd name="connsiteX24" fmla="*/ 15330 w 196630"/>
                  <a:gd name="connsiteY24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6630" h="343277">
                    <a:moveTo>
                      <a:pt x="15330" y="343277"/>
                    </a:moveTo>
                    <a:cubicBezTo>
                      <a:pt x="10855" y="343277"/>
                      <a:pt x="7237" y="341863"/>
                      <a:pt x="4285" y="338939"/>
                    </a:cubicBezTo>
                    <a:cubicBezTo>
                      <a:pt x="1428" y="336110"/>
                      <a:pt x="0" y="332432"/>
                      <a:pt x="0" y="328094"/>
                    </a:cubicBezTo>
                    <a:lnTo>
                      <a:pt x="0" y="15844"/>
                    </a:lnTo>
                    <a:cubicBezTo>
                      <a:pt x="0" y="11411"/>
                      <a:pt x="1428" y="7733"/>
                      <a:pt x="4285" y="4621"/>
                    </a:cubicBezTo>
                    <a:cubicBezTo>
                      <a:pt x="7142" y="1509"/>
                      <a:pt x="10855" y="0"/>
                      <a:pt x="15330" y="0"/>
                    </a:cubicBezTo>
                    <a:lnTo>
                      <a:pt x="45991" y="0"/>
                    </a:lnTo>
                    <a:cubicBezTo>
                      <a:pt x="50467" y="0"/>
                      <a:pt x="54180" y="1509"/>
                      <a:pt x="57323" y="4621"/>
                    </a:cubicBezTo>
                    <a:cubicBezTo>
                      <a:pt x="60465" y="7733"/>
                      <a:pt x="61989" y="11411"/>
                      <a:pt x="61989" y="15844"/>
                    </a:cubicBezTo>
                    <a:lnTo>
                      <a:pt x="61989" y="44890"/>
                    </a:lnTo>
                    <a:cubicBezTo>
                      <a:pt x="70844" y="29895"/>
                      <a:pt x="83128" y="18673"/>
                      <a:pt x="98648" y="11223"/>
                    </a:cubicBezTo>
                    <a:cubicBezTo>
                      <a:pt x="114169" y="3772"/>
                      <a:pt x="133118" y="0"/>
                      <a:pt x="155305" y="0"/>
                    </a:cubicBezTo>
                    <a:lnTo>
                      <a:pt x="181300" y="0"/>
                    </a:lnTo>
                    <a:cubicBezTo>
                      <a:pt x="185775" y="0"/>
                      <a:pt x="189393" y="1415"/>
                      <a:pt x="192250" y="4338"/>
                    </a:cubicBezTo>
                    <a:cubicBezTo>
                      <a:pt x="195107" y="7167"/>
                      <a:pt x="196630" y="10845"/>
                      <a:pt x="196630" y="15183"/>
                    </a:cubicBezTo>
                    <a:lnTo>
                      <a:pt x="196630" y="42250"/>
                    </a:lnTo>
                    <a:cubicBezTo>
                      <a:pt x="196630" y="46682"/>
                      <a:pt x="195202" y="50171"/>
                      <a:pt x="192250" y="52812"/>
                    </a:cubicBezTo>
                    <a:cubicBezTo>
                      <a:pt x="189393" y="55452"/>
                      <a:pt x="185680" y="56773"/>
                      <a:pt x="181300" y="56773"/>
                    </a:cubicBezTo>
                    <a:lnTo>
                      <a:pt x="141307" y="56773"/>
                    </a:lnTo>
                    <a:cubicBezTo>
                      <a:pt x="117312" y="56773"/>
                      <a:pt x="98458" y="63657"/>
                      <a:pt x="84651" y="77615"/>
                    </a:cubicBezTo>
                    <a:cubicBezTo>
                      <a:pt x="70844" y="91478"/>
                      <a:pt x="63988" y="110245"/>
                      <a:pt x="63988" y="134010"/>
                    </a:cubicBezTo>
                    <a:lnTo>
                      <a:pt x="63988" y="328094"/>
                    </a:lnTo>
                    <a:cubicBezTo>
                      <a:pt x="63988" y="332526"/>
                      <a:pt x="62465" y="336110"/>
                      <a:pt x="59322" y="338939"/>
                    </a:cubicBezTo>
                    <a:cubicBezTo>
                      <a:pt x="56180" y="341768"/>
                      <a:pt x="52467" y="343277"/>
                      <a:pt x="47991" y="343277"/>
                    </a:cubicBezTo>
                    <a:lnTo>
                      <a:pt x="15330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496A4604-1B4E-8149-8086-0F9B93739303}"/>
                  </a:ext>
                </a:extLst>
              </p:cNvPr>
              <p:cNvSpPr/>
              <p:nvPr/>
            </p:nvSpPr>
            <p:spPr>
              <a:xfrm>
                <a:off x="5312906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6 w 309847"/>
                  <a:gd name="connsiteY2" fmla="*/ 199931 h 356480"/>
                  <a:gd name="connsiteX3" fmla="*/ 0 w 309847"/>
                  <a:gd name="connsiteY3" fmla="*/ 177863 h 356480"/>
                  <a:gd name="connsiteX4" fmla="*/ 666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2" y="248404"/>
                      <a:pt x="666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6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6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0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7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3BF81FD-38F7-E142-9414-CA7CE3897655}"/>
                  </a:ext>
                </a:extLst>
              </p:cNvPr>
              <p:cNvSpPr/>
              <p:nvPr/>
            </p:nvSpPr>
            <p:spPr>
              <a:xfrm>
                <a:off x="5680648" y="3569517"/>
                <a:ext cx="79318" cy="77897"/>
              </a:xfrm>
              <a:custGeom>
                <a:avLst/>
                <a:gdLst>
                  <a:gd name="connsiteX0" fmla="*/ 15330 w 79318"/>
                  <a:gd name="connsiteY0" fmla="*/ 77898 h 77897"/>
                  <a:gd name="connsiteX1" fmla="*/ 4380 w 79318"/>
                  <a:gd name="connsiteY1" fmla="*/ 73559 h 77897"/>
                  <a:gd name="connsiteX2" fmla="*/ 0 w 79318"/>
                  <a:gd name="connsiteY2" fmla="*/ 62714 h 77897"/>
                  <a:gd name="connsiteX3" fmla="*/ 0 w 79318"/>
                  <a:gd name="connsiteY3" fmla="*/ 15183 h 77897"/>
                  <a:gd name="connsiteX4" fmla="*/ 4380 w 79318"/>
                  <a:gd name="connsiteY4" fmla="*/ 4244 h 77897"/>
                  <a:gd name="connsiteX5" fmla="*/ 15330 w 79318"/>
                  <a:gd name="connsiteY5" fmla="*/ 0 h 77897"/>
                  <a:gd name="connsiteX6" fmla="*/ 63322 w 79318"/>
                  <a:gd name="connsiteY6" fmla="*/ 0 h 77897"/>
                  <a:gd name="connsiteX7" fmla="*/ 74653 w 79318"/>
                  <a:gd name="connsiteY7" fmla="*/ 4244 h 77897"/>
                  <a:gd name="connsiteX8" fmla="*/ 79319 w 79318"/>
                  <a:gd name="connsiteY8" fmla="*/ 15183 h 77897"/>
                  <a:gd name="connsiteX9" fmla="*/ 79319 w 79318"/>
                  <a:gd name="connsiteY9" fmla="*/ 62714 h 77897"/>
                  <a:gd name="connsiteX10" fmla="*/ 74653 w 79318"/>
                  <a:gd name="connsiteY10" fmla="*/ 73559 h 77897"/>
                  <a:gd name="connsiteX11" fmla="*/ 63322 w 79318"/>
                  <a:gd name="connsiteY11" fmla="*/ 77898 h 77897"/>
                  <a:gd name="connsiteX12" fmla="*/ 15330 w 79318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8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380" y="73559"/>
                    </a:cubicBezTo>
                    <a:cubicBezTo>
                      <a:pt x="1524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8" y="7167"/>
                      <a:pt x="4380" y="4244"/>
                    </a:cubicBezTo>
                    <a:cubicBezTo>
                      <a:pt x="7237" y="1415"/>
                      <a:pt x="10950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3" y="4244"/>
                    </a:cubicBezTo>
                    <a:cubicBezTo>
                      <a:pt x="77795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5" y="70730"/>
                      <a:pt x="74653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E4DA7ED0-A3C5-5A40-9660-7E655F9A43CD}"/>
                  </a:ext>
                </a:extLst>
              </p:cNvPr>
              <p:cNvSpPr/>
              <p:nvPr/>
            </p:nvSpPr>
            <p:spPr>
              <a:xfrm>
                <a:off x="5980592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8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4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7" y="462104"/>
                      <a:pt x="6666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3" y="1320"/>
                      <a:pt x="181110" y="0"/>
                      <a:pt x="187298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4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0EAABB79-10BD-E040-825C-97631FA95572}"/>
                  </a:ext>
                </a:extLst>
              </p:cNvPr>
              <p:cNvSpPr/>
              <p:nvPr/>
            </p:nvSpPr>
            <p:spPr>
              <a:xfrm>
                <a:off x="6456314" y="3178615"/>
                <a:ext cx="61988" cy="468799"/>
              </a:xfrm>
              <a:custGeom>
                <a:avLst/>
                <a:gdLst>
                  <a:gd name="connsiteX0" fmla="*/ 15330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0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8 w 61988"/>
                  <a:gd name="connsiteY8" fmla="*/ 15278 h 468799"/>
                  <a:gd name="connsiteX9" fmla="*/ 61988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0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0" y="468800"/>
                    </a:moveTo>
                    <a:cubicBezTo>
                      <a:pt x="10855" y="468800"/>
                      <a:pt x="7236" y="467385"/>
                      <a:pt x="4380" y="464462"/>
                    </a:cubicBezTo>
                    <a:cubicBezTo>
                      <a:pt x="1523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6" y="1509"/>
                      <a:pt x="10950" y="0"/>
                      <a:pt x="15330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8" y="10845"/>
                      <a:pt x="61988" y="15278"/>
                    </a:cubicBezTo>
                    <a:lnTo>
                      <a:pt x="61988" y="453616"/>
                    </a:lnTo>
                    <a:cubicBezTo>
                      <a:pt x="61988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0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838B3E7-524E-404F-B156-2E2DC42786F2}"/>
                  </a:ext>
                </a:extLst>
              </p:cNvPr>
              <p:cNvSpPr/>
              <p:nvPr/>
            </p:nvSpPr>
            <p:spPr>
              <a:xfrm>
                <a:off x="6576387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2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1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007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5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6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5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89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3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98 w 486005"/>
                  <a:gd name="connsiteY30" fmla="*/ 326774 h 343277"/>
                  <a:gd name="connsiteX31" fmla="*/ 243479 w 486005"/>
                  <a:gd name="connsiteY31" fmla="*/ 90440 h 343277"/>
                  <a:gd name="connsiteX32" fmla="*/ 166160 w 486005"/>
                  <a:gd name="connsiteY32" fmla="*/ 326774 h 343277"/>
                  <a:gd name="connsiteX33" fmla="*/ 158161 w 486005"/>
                  <a:gd name="connsiteY33" fmla="*/ 338939 h 343277"/>
                  <a:gd name="connsiteX34" fmla="*/ 143497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332" y="1320"/>
                      <a:pt x="10474" y="0"/>
                      <a:pt x="14092" y="0"/>
                    </a:cubicBezTo>
                    <a:lnTo>
                      <a:pt x="43421" y="0"/>
                    </a:lnTo>
                    <a:cubicBezTo>
                      <a:pt x="48277" y="0"/>
                      <a:pt x="52085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1" y="260099"/>
                    </a:lnTo>
                    <a:lnTo>
                      <a:pt x="213389" y="13863"/>
                    </a:lnTo>
                    <a:cubicBezTo>
                      <a:pt x="214246" y="10751"/>
                      <a:pt x="216151" y="7733"/>
                      <a:pt x="219007" y="4621"/>
                    </a:cubicBezTo>
                    <a:cubicBezTo>
                      <a:pt x="221864" y="1509"/>
                      <a:pt x="226244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5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6" y="260099"/>
                    </a:lnTo>
                    <a:lnTo>
                      <a:pt x="426683" y="11223"/>
                    </a:lnTo>
                    <a:cubicBezTo>
                      <a:pt x="427159" y="9053"/>
                      <a:pt x="428682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5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89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3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6" y="336110"/>
                      <a:pt x="322036" y="332055"/>
                      <a:pt x="320798" y="326774"/>
                    </a:cubicBezTo>
                    <a:lnTo>
                      <a:pt x="243479" y="90440"/>
                    </a:lnTo>
                    <a:lnTo>
                      <a:pt x="166160" y="326774"/>
                    </a:lnTo>
                    <a:cubicBezTo>
                      <a:pt x="164351" y="332055"/>
                      <a:pt x="161684" y="336110"/>
                      <a:pt x="158161" y="338939"/>
                    </a:cubicBezTo>
                    <a:cubicBezTo>
                      <a:pt x="154638" y="341768"/>
                      <a:pt x="149686" y="343277"/>
                      <a:pt x="143497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44B7EE8B-FDF3-1B45-9610-19952775FD0B}"/>
                  </a:ext>
                </a:extLst>
              </p:cNvPr>
              <p:cNvSpPr/>
              <p:nvPr/>
            </p:nvSpPr>
            <p:spPr>
              <a:xfrm>
                <a:off x="7089054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7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5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8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7 w 296611"/>
                  <a:gd name="connsiteY17" fmla="*/ 33007 h 356480"/>
                  <a:gd name="connsiteX18" fmla="*/ 95602 w 296611"/>
                  <a:gd name="connsiteY18" fmla="*/ 9619 h 356480"/>
                  <a:gd name="connsiteX19" fmla="*/ 156638 w 296611"/>
                  <a:gd name="connsiteY19" fmla="*/ 0 h 356480"/>
                  <a:gd name="connsiteX20" fmla="*/ 223959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6 w 296611"/>
                  <a:gd name="connsiteY22" fmla="*/ 76577 h 356480"/>
                  <a:gd name="connsiteX23" fmla="*/ 296612 w 296611"/>
                  <a:gd name="connsiteY23" fmla="*/ 120807 h 356480"/>
                  <a:gd name="connsiteX24" fmla="*/ 296612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6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7 w 296611"/>
                  <a:gd name="connsiteY36" fmla="*/ 259438 h 356480"/>
                  <a:gd name="connsiteX37" fmla="*/ 234052 w 296611"/>
                  <a:gd name="connsiteY37" fmla="*/ 198045 h 356480"/>
                  <a:gd name="connsiteX38" fmla="*/ 234052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3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8 w 296611"/>
                  <a:gd name="connsiteY42" fmla="*/ 282921 h 356480"/>
                  <a:gd name="connsiteX43" fmla="*/ 100363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5" y="356480"/>
                      <a:pt x="78843" y="352048"/>
                      <a:pt x="60655" y="343277"/>
                    </a:cubicBezTo>
                    <a:cubicBezTo>
                      <a:pt x="42469" y="334507"/>
                      <a:pt x="27805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7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5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8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9" y="51680"/>
                      <a:pt x="43992" y="42250"/>
                      <a:pt x="54657" y="33007"/>
                    </a:cubicBezTo>
                    <a:cubicBezTo>
                      <a:pt x="65322" y="23765"/>
                      <a:pt x="78938" y="15938"/>
                      <a:pt x="95602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2" y="3395"/>
                      <a:pt x="223959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900" y="62054"/>
                      <a:pt x="289566" y="76577"/>
                    </a:cubicBezTo>
                    <a:cubicBezTo>
                      <a:pt x="294231" y="91100"/>
                      <a:pt x="296612" y="105812"/>
                      <a:pt x="296612" y="120807"/>
                    </a:cubicBezTo>
                    <a:lnTo>
                      <a:pt x="296612" y="334695"/>
                    </a:lnTo>
                    <a:cubicBezTo>
                      <a:pt x="296612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8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4" y="322058"/>
                      <a:pt x="211866" y="329791"/>
                    </a:cubicBezTo>
                    <a:cubicBezTo>
                      <a:pt x="202058" y="337524"/>
                      <a:pt x="189870" y="343843"/>
                      <a:pt x="175206" y="348936"/>
                    </a:cubicBezTo>
                    <a:cubicBezTo>
                      <a:pt x="160542" y="354028"/>
                      <a:pt x="142641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40" y="287636"/>
                      <a:pt x="212247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6" y="274810"/>
                      <a:pt x="72368" y="282921"/>
                    </a:cubicBezTo>
                    <a:cubicBezTo>
                      <a:pt x="79699" y="291031"/>
                      <a:pt x="89031" y="297067"/>
                      <a:pt x="100363" y="301028"/>
                    </a:cubicBezTo>
                    <a:cubicBezTo>
                      <a:pt x="111599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13EF52B5-A0EC-874F-9A15-1BA47BF62C58}"/>
                  </a:ext>
                </a:extLst>
              </p:cNvPr>
              <p:cNvSpPr/>
              <p:nvPr/>
            </p:nvSpPr>
            <p:spPr>
              <a:xfrm>
                <a:off x="7427943" y="3304137"/>
                <a:ext cx="329939" cy="468705"/>
              </a:xfrm>
              <a:custGeom>
                <a:avLst/>
                <a:gdLst>
                  <a:gd name="connsiteX0" fmla="*/ 89317 w 329939"/>
                  <a:gd name="connsiteY0" fmla="*/ 468705 h 468705"/>
                  <a:gd name="connsiteX1" fmla="*/ 79985 w 329939"/>
                  <a:gd name="connsiteY1" fmla="*/ 464745 h 468705"/>
                  <a:gd name="connsiteX2" fmla="*/ 75986 w 329939"/>
                  <a:gd name="connsiteY2" fmla="*/ 455502 h 468705"/>
                  <a:gd name="connsiteX3" fmla="*/ 76652 w 329939"/>
                  <a:gd name="connsiteY3" fmla="*/ 450221 h 468705"/>
                  <a:gd name="connsiteX4" fmla="*/ 79319 w 329939"/>
                  <a:gd name="connsiteY4" fmla="*/ 443620 h 468705"/>
                  <a:gd name="connsiteX5" fmla="*/ 130642 w 329939"/>
                  <a:gd name="connsiteY5" fmla="*/ 322813 h 468705"/>
                  <a:gd name="connsiteX6" fmla="*/ 3332 w 329939"/>
                  <a:gd name="connsiteY6" fmla="*/ 25086 h 468705"/>
                  <a:gd name="connsiteX7" fmla="*/ 0 w 329939"/>
                  <a:gd name="connsiteY7" fmla="*/ 13863 h 468705"/>
                  <a:gd name="connsiteX8" fmla="*/ 3999 w 329939"/>
                  <a:gd name="connsiteY8" fmla="*/ 3961 h 468705"/>
                  <a:gd name="connsiteX9" fmla="*/ 13997 w 329939"/>
                  <a:gd name="connsiteY9" fmla="*/ 0 h 468705"/>
                  <a:gd name="connsiteX10" fmla="*/ 46658 w 329939"/>
                  <a:gd name="connsiteY10" fmla="*/ 0 h 468705"/>
                  <a:gd name="connsiteX11" fmla="*/ 57323 w 329939"/>
                  <a:gd name="connsiteY11" fmla="*/ 3301 h 468705"/>
                  <a:gd name="connsiteX12" fmla="*/ 62655 w 329939"/>
                  <a:gd name="connsiteY12" fmla="*/ 11223 h 468705"/>
                  <a:gd name="connsiteX13" fmla="*/ 163969 w 329939"/>
                  <a:gd name="connsiteY13" fmla="*/ 251517 h 468705"/>
                  <a:gd name="connsiteX14" fmla="*/ 267951 w 329939"/>
                  <a:gd name="connsiteY14" fmla="*/ 11223 h 468705"/>
                  <a:gd name="connsiteX15" fmla="*/ 273664 w 329939"/>
                  <a:gd name="connsiteY15" fmla="*/ 3301 h 468705"/>
                  <a:gd name="connsiteX16" fmla="*/ 284614 w 329939"/>
                  <a:gd name="connsiteY16" fmla="*/ 0 h 468705"/>
                  <a:gd name="connsiteX17" fmla="*/ 315941 w 329939"/>
                  <a:gd name="connsiteY17" fmla="*/ 0 h 468705"/>
                  <a:gd name="connsiteX18" fmla="*/ 325939 w 329939"/>
                  <a:gd name="connsiteY18" fmla="*/ 3961 h 468705"/>
                  <a:gd name="connsiteX19" fmla="*/ 329939 w 329939"/>
                  <a:gd name="connsiteY19" fmla="*/ 13203 h 468705"/>
                  <a:gd name="connsiteX20" fmla="*/ 326606 w 329939"/>
                  <a:gd name="connsiteY20" fmla="*/ 25086 h 468705"/>
                  <a:gd name="connsiteX21" fmla="*/ 137308 w 329939"/>
                  <a:gd name="connsiteY21" fmla="*/ 457483 h 468705"/>
                  <a:gd name="connsiteX22" fmla="*/ 131690 w 329939"/>
                  <a:gd name="connsiteY22" fmla="*/ 465405 h 468705"/>
                  <a:gd name="connsiteX23" fmla="*/ 120644 w 329939"/>
                  <a:gd name="connsiteY23" fmla="*/ 468705 h 468705"/>
                  <a:gd name="connsiteX24" fmla="*/ 89317 w 329939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9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2" y="450221"/>
                    </a:cubicBezTo>
                    <a:cubicBezTo>
                      <a:pt x="77128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2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6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2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69" y="251517"/>
                    </a:lnTo>
                    <a:lnTo>
                      <a:pt x="267951" y="11223"/>
                    </a:lnTo>
                    <a:cubicBezTo>
                      <a:pt x="269283" y="8110"/>
                      <a:pt x="271188" y="5470"/>
                      <a:pt x="273664" y="3301"/>
                    </a:cubicBezTo>
                    <a:cubicBezTo>
                      <a:pt x="276139" y="1132"/>
                      <a:pt x="279758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4" y="1320"/>
                      <a:pt x="325939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1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4E663FDC-5D90-8B4E-8BCE-931292405357}"/>
                  </a:ext>
                </a:extLst>
              </p:cNvPr>
              <p:cNvSpPr/>
              <p:nvPr/>
            </p:nvSpPr>
            <p:spPr>
              <a:xfrm>
                <a:off x="7787224" y="3297630"/>
                <a:ext cx="283838" cy="356385"/>
              </a:xfrm>
              <a:custGeom>
                <a:avLst/>
                <a:gdLst>
                  <a:gd name="connsiteX0" fmla="*/ 141294 w 283838"/>
                  <a:gd name="connsiteY0" fmla="*/ 356386 h 356385"/>
                  <a:gd name="connsiteX1" fmla="*/ 77305 w 283838"/>
                  <a:gd name="connsiteY1" fmla="*/ 347144 h 356385"/>
                  <a:gd name="connsiteX2" fmla="*/ 33980 w 283838"/>
                  <a:gd name="connsiteY2" fmla="*/ 324699 h 356385"/>
                  <a:gd name="connsiteX3" fmla="*/ 9032 w 283838"/>
                  <a:gd name="connsiteY3" fmla="*/ 298293 h 356385"/>
                  <a:gd name="connsiteX4" fmla="*/ 81 w 283838"/>
                  <a:gd name="connsiteY4" fmla="*/ 277168 h 356385"/>
                  <a:gd name="connsiteX5" fmla="*/ 4747 w 283838"/>
                  <a:gd name="connsiteY5" fmla="*/ 265946 h 356385"/>
                  <a:gd name="connsiteX6" fmla="*/ 15412 w 283838"/>
                  <a:gd name="connsiteY6" fmla="*/ 261985 h 356385"/>
                  <a:gd name="connsiteX7" fmla="*/ 45406 w 283838"/>
                  <a:gd name="connsiteY7" fmla="*/ 261985 h 356385"/>
                  <a:gd name="connsiteX8" fmla="*/ 51024 w 283838"/>
                  <a:gd name="connsiteY8" fmla="*/ 262928 h 356385"/>
                  <a:gd name="connsiteX9" fmla="*/ 57404 w 283838"/>
                  <a:gd name="connsiteY9" fmla="*/ 268586 h 356385"/>
                  <a:gd name="connsiteX10" fmla="*/ 76734 w 283838"/>
                  <a:gd name="connsiteY10" fmla="*/ 287070 h 356385"/>
                  <a:gd name="connsiteX11" fmla="*/ 103015 w 283838"/>
                  <a:gd name="connsiteY11" fmla="*/ 302254 h 356385"/>
                  <a:gd name="connsiteX12" fmla="*/ 141960 w 283838"/>
                  <a:gd name="connsiteY12" fmla="*/ 308195 h 356385"/>
                  <a:gd name="connsiteX13" fmla="*/ 197950 w 283838"/>
                  <a:gd name="connsiteY13" fmla="*/ 295369 h 356385"/>
                  <a:gd name="connsiteX14" fmla="*/ 219946 w 283838"/>
                  <a:gd name="connsiteY14" fmla="*/ 257458 h 356385"/>
                  <a:gd name="connsiteX15" fmla="*/ 210900 w 283838"/>
                  <a:gd name="connsiteY15" fmla="*/ 231052 h 356385"/>
                  <a:gd name="connsiteX16" fmla="*/ 178906 w 283838"/>
                  <a:gd name="connsiteY16" fmla="*/ 213228 h 356385"/>
                  <a:gd name="connsiteX17" fmla="*/ 115870 w 283838"/>
                  <a:gd name="connsiteY17" fmla="*/ 196724 h 356385"/>
                  <a:gd name="connsiteX18" fmla="*/ 52548 w 283838"/>
                  <a:gd name="connsiteY18" fmla="*/ 173996 h 356385"/>
                  <a:gd name="connsiteX19" fmla="*/ 19221 w 283838"/>
                  <a:gd name="connsiteY19" fmla="*/ 141649 h 356385"/>
                  <a:gd name="connsiteX20" fmla="*/ 9223 w 283838"/>
                  <a:gd name="connsiteY20" fmla="*/ 99022 h 356385"/>
                  <a:gd name="connsiteX21" fmla="*/ 23887 w 283838"/>
                  <a:gd name="connsiteY21" fmla="*/ 51869 h 356385"/>
                  <a:gd name="connsiteX22" fmla="*/ 66831 w 283838"/>
                  <a:gd name="connsiteY22" fmla="*/ 14523 h 356385"/>
                  <a:gd name="connsiteX23" fmla="*/ 137866 w 283838"/>
                  <a:gd name="connsiteY23" fmla="*/ 0 h 356385"/>
                  <a:gd name="connsiteX24" fmla="*/ 197188 w 283838"/>
                  <a:gd name="connsiteY24" fmla="*/ 8582 h 356385"/>
                  <a:gd name="connsiteX25" fmla="*/ 237847 w 283838"/>
                  <a:gd name="connsiteY25" fmla="*/ 29990 h 356385"/>
                  <a:gd name="connsiteX26" fmla="*/ 261842 w 283838"/>
                  <a:gd name="connsiteY26" fmla="*/ 55358 h 356385"/>
                  <a:gd name="connsiteX27" fmla="*/ 270508 w 283838"/>
                  <a:gd name="connsiteY27" fmla="*/ 76483 h 356385"/>
                  <a:gd name="connsiteX28" fmla="*/ 266508 w 283838"/>
                  <a:gd name="connsiteY28" fmla="*/ 87328 h 356385"/>
                  <a:gd name="connsiteX29" fmla="*/ 255843 w 283838"/>
                  <a:gd name="connsiteY29" fmla="*/ 91666 h 356385"/>
                  <a:gd name="connsiteX30" fmla="*/ 227849 w 283838"/>
                  <a:gd name="connsiteY30" fmla="*/ 91666 h 356385"/>
                  <a:gd name="connsiteX31" fmla="*/ 220231 w 283838"/>
                  <a:gd name="connsiteY31" fmla="*/ 89686 h 356385"/>
                  <a:gd name="connsiteX32" fmla="*/ 214613 w 283838"/>
                  <a:gd name="connsiteY32" fmla="*/ 85065 h 356385"/>
                  <a:gd name="connsiteX33" fmla="*/ 198902 w 283838"/>
                  <a:gd name="connsiteY33" fmla="*/ 67901 h 356385"/>
                  <a:gd name="connsiteX34" fmla="*/ 175573 w 283838"/>
                  <a:gd name="connsiteY34" fmla="*/ 53755 h 356385"/>
                  <a:gd name="connsiteX35" fmla="*/ 137866 w 283838"/>
                  <a:gd name="connsiteY35" fmla="*/ 48097 h 356385"/>
                  <a:gd name="connsiteX36" fmla="*/ 87875 w 283838"/>
                  <a:gd name="connsiteY36" fmla="*/ 61960 h 356385"/>
                  <a:gd name="connsiteX37" fmla="*/ 71211 w 283838"/>
                  <a:gd name="connsiteY37" fmla="*/ 96948 h 356385"/>
                  <a:gd name="connsiteX38" fmla="*/ 78543 w 283838"/>
                  <a:gd name="connsiteY38" fmla="*/ 119393 h 356385"/>
                  <a:gd name="connsiteX39" fmla="*/ 106538 w 283838"/>
                  <a:gd name="connsiteY39" fmla="*/ 137217 h 356385"/>
                  <a:gd name="connsiteX40" fmla="*/ 167860 w 283838"/>
                  <a:gd name="connsiteY40" fmla="*/ 154380 h 356385"/>
                  <a:gd name="connsiteX41" fmla="*/ 237181 w 283838"/>
                  <a:gd name="connsiteY41" fmla="*/ 177486 h 356385"/>
                  <a:gd name="connsiteX42" fmla="*/ 273174 w 283838"/>
                  <a:gd name="connsiteY42" fmla="*/ 211153 h 356385"/>
                  <a:gd name="connsiteX43" fmla="*/ 283838 w 283838"/>
                  <a:gd name="connsiteY43" fmla="*/ 255383 h 356385"/>
                  <a:gd name="connsiteX44" fmla="*/ 267841 w 283838"/>
                  <a:gd name="connsiteY44" fmla="*/ 306215 h 356385"/>
                  <a:gd name="connsiteX45" fmla="*/ 219850 w 283838"/>
                  <a:gd name="connsiteY45" fmla="*/ 342900 h 356385"/>
                  <a:gd name="connsiteX46" fmla="*/ 141294 w 283838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3838" h="356385">
                    <a:moveTo>
                      <a:pt x="141294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6" y="261985"/>
                      <a:pt x="49501" y="262362"/>
                      <a:pt x="51024" y="262928"/>
                    </a:cubicBezTo>
                    <a:cubicBezTo>
                      <a:pt x="52548" y="263588"/>
                      <a:pt x="54643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1960" y="308195"/>
                    </a:cubicBezTo>
                    <a:cubicBezTo>
                      <a:pt x="164623" y="308195"/>
                      <a:pt x="183285" y="303857"/>
                      <a:pt x="197950" y="295369"/>
                    </a:cubicBezTo>
                    <a:cubicBezTo>
                      <a:pt x="212614" y="286787"/>
                      <a:pt x="219946" y="274150"/>
                      <a:pt x="219946" y="257458"/>
                    </a:cubicBezTo>
                    <a:cubicBezTo>
                      <a:pt x="219946" y="246424"/>
                      <a:pt x="216899" y="237653"/>
                      <a:pt x="210900" y="231052"/>
                    </a:cubicBezTo>
                    <a:cubicBezTo>
                      <a:pt x="204901" y="224450"/>
                      <a:pt x="194236" y="218509"/>
                      <a:pt x="178906" y="213228"/>
                    </a:cubicBezTo>
                    <a:cubicBezTo>
                      <a:pt x="163575" y="207947"/>
                      <a:pt x="142531" y="202477"/>
                      <a:pt x="115870" y="196724"/>
                    </a:cubicBezTo>
                    <a:cubicBezTo>
                      <a:pt x="89208" y="190594"/>
                      <a:pt x="68069" y="182955"/>
                      <a:pt x="52548" y="173996"/>
                    </a:cubicBezTo>
                    <a:cubicBezTo>
                      <a:pt x="37027" y="164943"/>
                      <a:pt x="25886" y="154192"/>
                      <a:pt x="19221" y="141649"/>
                    </a:cubicBezTo>
                    <a:cubicBezTo>
                      <a:pt x="12555" y="129106"/>
                      <a:pt x="9223" y="114960"/>
                      <a:pt x="9223" y="99022"/>
                    </a:cubicBezTo>
                    <a:cubicBezTo>
                      <a:pt x="9223" y="82707"/>
                      <a:pt x="14079" y="66958"/>
                      <a:pt x="23887" y="51869"/>
                    </a:cubicBezTo>
                    <a:cubicBezTo>
                      <a:pt x="33695" y="36685"/>
                      <a:pt x="47978" y="24237"/>
                      <a:pt x="66831" y="14523"/>
                    </a:cubicBezTo>
                    <a:cubicBezTo>
                      <a:pt x="85685" y="4810"/>
                      <a:pt x="109394" y="0"/>
                      <a:pt x="137866" y="0"/>
                    </a:cubicBezTo>
                    <a:cubicBezTo>
                      <a:pt x="161004" y="0"/>
                      <a:pt x="180715" y="2829"/>
                      <a:pt x="197188" y="8582"/>
                    </a:cubicBezTo>
                    <a:cubicBezTo>
                      <a:pt x="213661" y="14335"/>
                      <a:pt x="227182" y="21408"/>
                      <a:pt x="237847" y="29990"/>
                    </a:cubicBezTo>
                    <a:cubicBezTo>
                      <a:pt x="248512" y="38572"/>
                      <a:pt x="256510" y="47059"/>
                      <a:pt x="261842" y="55358"/>
                    </a:cubicBezTo>
                    <a:cubicBezTo>
                      <a:pt x="267175" y="63752"/>
                      <a:pt x="270031" y="70730"/>
                      <a:pt x="270508" y="76483"/>
                    </a:cubicBezTo>
                    <a:cubicBezTo>
                      <a:pt x="270984" y="80915"/>
                      <a:pt x="269651" y="84499"/>
                      <a:pt x="266508" y="87328"/>
                    </a:cubicBezTo>
                    <a:cubicBezTo>
                      <a:pt x="263366" y="90157"/>
                      <a:pt x="259843" y="91666"/>
                      <a:pt x="255843" y="91666"/>
                    </a:cubicBezTo>
                    <a:lnTo>
                      <a:pt x="227849" y="91666"/>
                    </a:lnTo>
                    <a:cubicBezTo>
                      <a:pt x="224707" y="91666"/>
                      <a:pt x="222231" y="91006"/>
                      <a:pt x="220231" y="89686"/>
                    </a:cubicBezTo>
                    <a:cubicBezTo>
                      <a:pt x="218232" y="88366"/>
                      <a:pt x="216327" y="86857"/>
                      <a:pt x="214613" y="85065"/>
                    </a:cubicBezTo>
                    <a:cubicBezTo>
                      <a:pt x="210138" y="79312"/>
                      <a:pt x="204901" y="73654"/>
                      <a:pt x="198902" y="67901"/>
                    </a:cubicBezTo>
                    <a:cubicBezTo>
                      <a:pt x="192903" y="62148"/>
                      <a:pt x="185095" y="57433"/>
                      <a:pt x="175573" y="53755"/>
                    </a:cubicBezTo>
                    <a:cubicBezTo>
                      <a:pt x="166051" y="49983"/>
                      <a:pt x="153481" y="48097"/>
                      <a:pt x="137866" y="48097"/>
                    </a:cubicBezTo>
                    <a:cubicBezTo>
                      <a:pt x="115679" y="48097"/>
                      <a:pt x="99016" y="52718"/>
                      <a:pt x="87875" y="61960"/>
                    </a:cubicBezTo>
                    <a:cubicBezTo>
                      <a:pt x="76734" y="71202"/>
                      <a:pt x="71211" y="82896"/>
                      <a:pt x="71211" y="96948"/>
                    </a:cubicBezTo>
                    <a:cubicBezTo>
                      <a:pt x="71211" y="105341"/>
                      <a:pt x="73687" y="112791"/>
                      <a:pt x="78543" y="119393"/>
                    </a:cubicBezTo>
                    <a:cubicBezTo>
                      <a:pt x="83399" y="125994"/>
                      <a:pt x="92731" y="131935"/>
                      <a:pt x="106538" y="137217"/>
                    </a:cubicBezTo>
                    <a:cubicBezTo>
                      <a:pt x="120345" y="142498"/>
                      <a:pt x="140722" y="148251"/>
                      <a:pt x="167860" y="154380"/>
                    </a:cubicBezTo>
                    <a:cubicBezTo>
                      <a:pt x="197188" y="160133"/>
                      <a:pt x="220326" y="167772"/>
                      <a:pt x="237181" y="177486"/>
                    </a:cubicBezTo>
                    <a:cubicBezTo>
                      <a:pt x="254034" y="187199"/>
                      <a:pt x="266032" y="198422"/>
                      <a:pt x="273174" y="211153"/>
                    </a:cubicBezTo>
                    <a:cubicBezTo>
                      <a:pt x="280315" y="223885"/>
                      <a:pt x="283838" y="238691"/>
                      <a:pt x="283838" y="255383"/>
                    </a:cubicBezTo>
                    <a:cubicBezTo>
                      <a:pt x="283838" y="273867"/>
                      <a:pt x="278506" y="290843"/>
                      <a:pt x="267841" y="306215"/>
                    </a:cubicBezTo>
                    <a:cubicBezTo>
                      <a:pt x="257177" y="321587"/>
                      <a:pt x="241180" y="333847"/>
                      <a:pt x="219850" y="342900"/>
                    </a:cubicBezTo>
                    <a:cubicBezTo>
                      <a:pt x="198616" y="351859"/>
                      <a:pt x="172430" y="356386"/>
                      <a:pt x="141294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571073A-7ED0-FB49-87A7-5984B37F75C2}"/>
                  </a:ext>
                </a:extLst>
              </p:cNvPr>
              <p:cNvSpPr/>
              <p:nvPr/>
            </p:nvSpPr>
            <p:spPr>
              <a:xfrm>
                <a:off x="827578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4000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3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886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5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3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6" y="460784"/>
                      <a:pt x="4000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10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4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3" y="446732"/>
                      <a:pt x="419923" y="448901"/>
                    </a:cubicBezTo>
                    <a:cubicBezTo>
                      <a:pt x="419923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2" y="460784"/>
                      <a:pt x="360886" y="458143"/>
                    </a:cubicBezTo>
                    <a:cubicBezTo>
                      <a:pt x="358410" y="455502"/>
                      <a:pt x="356791" y="453050"/>
                      <a:pt x="355934" y="450881"/>
                    </a:cubicBezTo>
                    <a:lnTo>
                      <a:pt x="319275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3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6CA194B9-52C8-7F4F-9329-A115FDF933AA}"/>
                  </a:ext>
                </a:extLst>
              </p:cNvPr>
              <p:cNvSpPr/>
              <p:nvPr/>
            </p:nvSpPr>
            <p:spPr>
              <a:xfrm>
                <a:off x="8686948" y="3304137"/>
                <a:ext cx="328034" cy="343277"/>
              </a:xfrm>
              <a:custGeom>
                <a:avLst/>
                <a:gdLst>
                  <a:gd name="connsiteX0" fmla="*/ 149306 w 328034"/>
                  <a:gd name="connsiteY0" fmla="*/ 343277 h 343277"/>
                  <a:gd name="connsiteX1" fmla="*/ 133690 w 328034"/>
                  <a:gd name="connsiteY1" fmla="*/ 338656 h 343277"/>
                  <a:gd name="connsiteX2" fmla="*/ 124644 w 328034"/>
                  <a:gd name="connsiteY2" fmla="*/ 326774 h 343277"/>
                  <a:gd name="connsiteX3" fmla="*/ 1333 w 328034"/>
                  <a:gd name="connsiteY3" fmla="*/ 20465 h 343277"/>
                  <a:gd name="connsiteX4" fmla="*/ 0 w 328034"/>
                  <a:gd name="connsiteY4" fmla="*/ 13863 h 343277"/>
                  <a:gd name="connsiteX5" fmla="*/ 4000 w 328034"/>
                  <a:gd name="connsiteY5" fmla="*/ 3961 h 343277"/>
                  <a:gd name="connsiteX6" fmla="*/ 13998 w 328034"/>
                  <a:gd name="connsiteY6" fmla="*/ 0 h 343277"/>
                  <a:gd name="connsiteX7" fmla="*/ 45992 w 328034"/>
                  <a:gd name="connsiteY7" fmla="*/ 0 h 343277"/>
                  <a:gd name="connsiteX8" fmla="*/ 57323 w 328034"/>
                  <a:gd name="connsiteY8" fmla="*/ 3961 h 343277"/>
                  <a:gd name="connsiteX9" fmla="*/ 62655 w 328034"/>
                  <a:gd name="connsiteY9" fmla="*/ 11223 h 343277"/>
                  <a:gd name="connsiteX10" fmla="*/ 163970 w 328034"/>
                  <a:gd name="connsiteY10" fmla="*/ 271321 h 343277"/>
                  <a:gd name="connsiteX11" fmla="*/ 265285 w 328034"/>
                  <a:gd name="connsiteY11" fmla="*/ 11223 h 343277"/>
                  <a:gd name="connsiteX12" fmla="*/ 270236 w 328034"/>
                  <a:gd name="connsiteY12" fmla="*/ 3961 h 343277"/>
                  <a:gd name="connsiteX13" fmla="*/ 281282 w 328034"/>
                  <a:gd name="connsiteY13" fmla="*/ 0 h 343277"/>
                  <a:gd name="connsiteX14" fmla="*/ 313942 w 328034"/>
                  <a:gd name="connsiteY14" fmla="*/ 0 h 343277"/>
                  <a:gd name="connsiteX15" fmla="*/ 323655 w 328034"/>
                  <a:gd name="connsiteY15" fmla="*/ 3961 h 343277"/>
                  <a:gd name="connsiteX16" fmla="*/ 328035 w 328034"/>
                  <a:gd name="connsiteY16" fmla="*/ 13863 h 343277"/>
                  <a:gd name="connsiteX17" fmla="*/ 326701 w 328034"/>
                  <a:gd name="connsiteY17" fmla="*/ 20465 h 343277"/>
                  <a:gd name="connsiteX18" fmla="*/ 202725 w 328034"/>
                  <a:gd name="connsiteY18" fmla="*/ 326774 h 343277"/>
                  <a:gd name="connsiteX19" fmla="*/ 194345 w 328034"/>
                  <a:gd name="connsiteY19" fmla="*/ 338656 h 343277"/>
                  <a:gd name="connsiteX20" fmla="*/ 178062 w 328034"/>
                  <a:gd name="connsiteY20" fmla="*/ 343277 h 343277"/>
                  <a:gd name="connsiteX21" fmla="*/ 149306 w 328034"/>
                  <a:gd name="connsiteY21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8034" h="343277">
                    <a:moveTo>
                      <a:pt x="149306" y="343277"/>
                    </a:moveTo>
                    <a:cubicBezTo>
                      <a:pt x="142641" y="343277"/>
                      <a:pt x="137404" y="341768"/>
                      <a:pt x="133690" y="338656"/>
                    </a:cubicBezTo>
                    <a:cubicBezTo>
                      <a:pt x="129881" y="335544"/>
                      <a:pt x="126929" y="331583"/>
                      <a:pt x="124644" y="326774"/>
                    </a:cubicBezTo>
                    <a:lnTo>
                      <a:pt x="1333" y="20465"/>
                    </a:lnTo>
                    <a:cubicBezTo>
                      <a:pt x="477" y="18296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4000" y="3961"/>
                    </a:cubicBezTo>
                    <a:cubicBezTo>
                      <a:pt x="6666" y="1320"/>
                      <a:pt x="9999" y="0"/>
                      <a:pt x="13998" y="0"/>
                    </a:cubicBezTo>
                    <a:lnTo>
                      <a:pt x="45992" y="0"/>
                    </a:lnTo>
                    <a:cubicBezTo>
                      <a:pt x="50848" y="0"/>
                      <a:pt x="54657" y="1320"/>
                      <a:pt x="57323" y="3961"/>
                    </a:cubicBezTo>
                    <a:cubicBezTo>
                      <a:pt x="59989" y="6601"/>
                      <a:pt x="61799" y="9053"/>
                      <a:pt x="62655" y="11223"/>
                    </a:cubicBezTo>
                    <a:lnTo>
                      <a:pt x="163970" y="271321"/>
                    </a:lnTo>
                    <a:lnTo>
                      <a:pt x="265285" y="11223"/>
                    </a:lnTo>
                    <a:cubicBezTo>
                      <a:pt x="266141" y="9053"/>
                      <a:pt x="267855" y="6601"/>
                      <a:pt x="270236" y="3961"/>
                    </a:cubicBezTo>
                    <a:cubicBezTo>
                      <a:pt x="272712" y="1320"/>
                      <a:pt x="276330" y="0"/>
                      <a:pt x="281282" y="0"/>
                    </a:cubicBezTo>
                    <a:lnTo>
                      <a:pt x="313942" y="0"/>
                    </a:lnTo>
                    <a:cubicBezTo>
                      <a:pt x="317465" y="0"/>
                      <a:pt x="320703" y="1320"/>
                      <a:pt x="323655" y="3961"/>
                    </a:cubicBezTo>
                    <a:cubicBezTo>
                      <a:pt x="326511" y="6601"/>
                      <a:pt x="328035" y="9902"/>
                      <a:pt x="328035" y="13863"/>
                    </a:cubicBezTo>
                    <a:cubicBezTo>
                      <a:pt x="328035" y="16032"/>
                      <a:pt x="327559" y="18296"/>
                      <a:pt x="326701" y="20465"/>
                    </a:cubicBezTo>
                    <a:lnTo>
                      <a:pt x="202725" y="326774"/>
                    </a:lnTo>
                    <a:cubicBezTo>
                      <a:pt x="200916" y="331583"/>
                      <a:pt x="198154" y="335544"/>
                      <a:pt x="194345" y="338656"/>
                    </a:cubicBezTo>
                    <a:cubicBezTo>
                      <a:pt x="190536" y="341768"/>
                      <a:pt x="185109" y="343277"/>
                      <a:pt x="178062" y="343277"/>
                    </a:cubicBezTo>
                    <a:lnTo>
                      <a:pt x="149306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031DDB7C-FD20-3545-B507-C9074E5982EB}"/>
                  </a:ext>
                </a:extLst>
              </p:cNvPr>
              <p:cNvSpPr/>
              <p:nvPr/>
            </p:nvSpPr>
            <p:spPr>
              <a:xfrm>
                <a:off x="9024791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1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7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1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BC0D0C69-94E9-CD4F-80E8-68DD0C1FC7F9}"/>
                  </a:ext>
                </a:extLst>
              </p:cNvPr>
              <p:cNvSpPr/>
              <p:nvPr/>
            </p:nvSpPr>
            <p:spPr>
              <a:xfrm>
                <a:off x="9395769" y="3173428"/>
                <a:ext cx="73415" cy="473986"/>
              </a:xfrm>
              <a:custGeom>
                <a:avLst/>
                <a:gdLst>
                  <a:gd name="connsiteX0" fmla="*/ 15426 w 73415"/>
                  <a:gd name="connsiteY0" fmla="*/ 66675 h 473986"/>
                  <a:gd name="connsiteX1" fmla="*/ 4380 w 73415"/>
                  <a:gd name="connsiteY1" fmla="*/ 62337 h 473986"/>
                  <a:gd name="connsiteX2" fmla="*/ 0 w 73415"/>
                  <a:gd name="connsiteY2" fmla="*/ 51492 h 473986"/>
                  <a:gd name="connsiteX3" fmla="*/ 0 w 73415"/>
                  <a:gd name="connsiteY3" fmla="*/ 15844 h 473986"/>
                  <a:gd name="connsiteX4" fmla="*/ 4380 w 73415"/>
                  <a:gd name="connsiteY4" fmla="*/ 4621 h 473986"/>
                  <a:gd name="connsiteX5" fmla="*/ 15426 w 73415"/>
                  <a:gd name="connsiteY5" fmla="*/ 0 h 473986"/>
                  <a:gd name="connsiteX6" fmla="*/ 57418 w 73415"/>
                  <a:gd name="connsiteY6" fmla="*/ 0 h 473986"/>
                  <a:gd name="connsiteX7" fmla="*/ 68749 w 73415"/>
                  <a:gd name="connsiteY7" fmla="*/ 4621 h 473986"/>
                  <a:gd name="connsiteX8" fmla="*/ 73415 w 73415"/>
                  <a:gd name="connsiteY8" fmla="*/ 15844 h 473986"/>
                  <a:gd name="connsiteX9" fmla="*/ 73415 w 73415"/>
                  <a:gd name="connsiteY9" fmla="*/ 51492 h 473986"/>
                  <a:gd name="connsiteX10" fmla="*/ 68749 w 73415"/>
                  <a:gd name="connsiteY10" fmla="*/ 62337 h 473986"/>
                  <a:gd name="connsiteX11" fmla="*/ 57418 w 73415"/>
                  <a:gd name="connsiteY11" fmla="*/ 66675 h 473986"/>
                  <a:gd name="connsiteX12" fmla="*/ 15426 w 73415"/>
                  <a:gd name="connsiteY12" fmla="*/ 66675 h 473986"/>
                  <a:gd name="connsiteX13" fmla="*/ 20663 w 73415"/>
                  <a:gd name="connsiteY13" fmla="*/ 473987 h 473986"/>
                  <a:gd name="connsiteX14" fmla="*/ 9617 w 73415"/>
                  <a:gd name="connsiteY14" fmla="*/ 469649 h 473986"/>
                  <a:gd name="connsiteX15" fmla="*/ 5238 w 73415"/>
                  <a:gd name="connsiteY15" fmla="*/ 458803 h 473986"/>
                  <a:gd name="connsiteX16" fmla="*/ 5238 w 73415"/>
                  <a:gd name="connsiteY16" fmla="*/ 145893 h 473986"/>
                  <a:gd name="connsiteX17" fmla="*/ 9617 w 73415"/>
                  <a:gd name="connsiteY17" fmla="*/ 135048 h 473986"/>
                  <a:gd name="connsiteX18" fmla="*/ 20663 w 73415"/>
                  <a:gd name="connsiteY18" fmla="*/ 130709 h 473986"/>
                  <a:gd name="connsiteX19" fmla="*/ 52657 w 73415"/>
                  <a:gd name="connsiteY19" fmla="*/ 130709 h 473986"/>
                  <a:gd name="connsiteX20" fmla="*/ 63607 w 73415"/>
                  <a:gd name="connsiteY20" fmla="*/ 135048 h 473986"/>
                  <a:gd name="connsiteX21" fmla="*/ 67988 w 73415"/>
                  <a:gd name="connsiteY21" fmla="*/ 145893 h 473986"/>
                  <a:gd name="connsiteX22" fmla="*/ 67988 w 73415"/>
                  <a:gd name="connsiteY22" fmla="*/ 458803 h 473986"/>
                  <a:gd name="connsiteX23" fmla="*/ 63607 w 73415"/>
                  <a:gd name="connsiteY23" fmla="*/ 469649 h 473986"/>
                  <a:gd name="connsiteX24" fmla="*/ 52657 w 73415"/>
                  <a:gd name="connsiteY24" fmla="*/ 473987 h 473986"/>
                  <a:gd name="connsiteX25" fmla="*/ 20663 w 73415"/>
                  <a:gd name="connsiteY25" fmla="*/ 473987 h 4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3415" h="473986">
                    <a:moveTo>
                      <a:pt x="15426" y="66675"/>
                    </a:moveTo>
                    <a:cubicBezTo>
                      <a:pt x="10951" y="66675"/>
                      <a:pt x="7332" y="65260"/>
                      <a:pt x="4380" y="62337"/>
                    </a:cubicBezTo>
                    <a:cubicBezTo>
                      <a:pt x="1524" y="59508"/>
                      <a:pt x="0" y="55830"/>
                      <a:pt x="0" y="51492"/>
                    </a:cubicBezTo>
                    <a:lnTo>
                      <a:pt x="0" y="15844"/>
                    </a:lnTo>
                    <a:cubicBezTo>
                      <a:pt x="0" y="11411"/>
                      <a:pt x="1429" y="7733"/>
                      <a:pt x="4380" y="4621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57418" y="0"/>
                    </a:lnTo>
                    <a:cubicBezTo>
                      <a:pt x="61893" y="0"/>
                      <a:pt x="65607" y="1509"/>
                      <a:pt x="68749" y="4621"/>
                    </a:cubicBezTo>
                    <a:cubicBezTo>
                      <a:pt x="71892" y="7733"/>
                      <a:pt x="73415" y="11411"/>
                      <a:pt x="73415" y="15844"/>
                    </a:cubicBezTo>
                    <a:lnTo>
                      <a:pt x="73415" y="51492"/>
                    </a:lnTo>
                    <a:cubicBezTo>
                      <a:pt x="73415" y="55924"/>
                      <a:pt x="71892" y="59508"/>
                      <a:pt x="68749" y="62337"/>
                    </a:cubicBezTo>
                    <a:cubicBezTo>
                      <a:pt x="65607" y="65166"/>
                      <a:pt x="61893" y="66675"/>
                      <a:pt x="57418" y="66675"/>
                    </a:cubicBezTo>
                    <a:lnTo>
                      <a:pt x="15426" y="66675"/>
                    </a:lnTo>
                    <a:close/>
                    <a:moveTo>
                      <a:pt x="20663" y="473987"/>
                    </a:moveTo>
                    <a:cubicBezTo>
                      <a:pt x="16188" y="473987"/>
                      <a:pt x="12569" y="472572"/>
                      <a:pt x="9617" y="469649"/>
                    </a:cubicBezTo>
                    <a:cubicBezTo>
                      <a:pt x="6761" y="466819"/>
                      <a:pt x="5238" y="463141"/>
                      <a:pt x="5238" y="458803"/>
                    </a:cubicBezTo>
                    <a:lnTo>
                      <a:pt x="5238" y="145893"/>
                    </a:lnTo>
                    <a:cubicBezTo>
                      <a:pt x="5238" y="141460"/>
                      <a:pt x="6666" y="137877"/>
                      <a:pt x="9617" y="135048"/>
                    </a:cubicBezTo>
                    <a:cubicBezTo>
                      <a:pt x="12474" y="132218"/>
                      <a:pt x="16188" y="130709"/>
                      <a:pt x="20663" y="130709"/>
                    </a:cubicBezTo>
                    <a:lnTo>
                      <a:pt x="52657" y="130709"/>
                    </a:lnTo>
                    <a:cubicBezTo>
                      <a:pt x="57132" y="130709"/>
                      <a:pt x="60751" y="132124"/>
                      <a:pt x="63607" y="135048"/>
                    </a:cubicBezTo>
                    <a:cubicBezTo>
                      <a:pt x="66464" y="137877"/>
                      <a:pt x="67988" y="141555"/>
                      <a:pt x="67988" y="145893"/>
                    </a:cubicBezTo>
                    <a:lnTo>
                      <a:pt x="67988" y="458803"/>
                    </a:lnTo>
                    <a:cubicBezTo>
                      <a:pt x="67988" y="463236"/>
                      <a:pt x="66560" y="466819"/>
                      <a:pt x="63607" y="469649"/>
                    </a:cubicBezTo>
                    <a:cubicBezTo>
                      <a:pt x="60751" y="472478"/>
                      <a:pt x="57038" y="473987"/>
                      <a:pt x="52657" y="473987"/>
                    </a:cubicBezTo>
                    <a:lnTo>
                      <a:pt x="20663" y="47398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DDCE3C3-964A-244D-B477-A577ED1B5150}"/>
                  </a:ext>
                </a:extLst>
              </p:cNvPr>
              <p:cNvSpPr/>
              <p:nvPr/>
            </p:nvSpPr>
            <p:spPr>
              <a:xfrm>
                <a:off x="9546313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10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10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DE302139-6A45-E244-A49C-C2E281FEC37B}"/>
                  </a:ext>
                </a:extLst>
              </p:cNvPr>
              <p:cNvSpPr/>
              <p:nvPr/>
            </p:nvSpPr>
            <p:spPr>
              <a:xfrm>
                <a:off x="9668100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29895F62-4718-DD42-8CAF-60541CE36AE6}"/>
                  </a:ext>
                </a:extLst>
              </p:cNvPr>
              <p:cNvSpPr/>
              <p:nvPr/>
            </p:nvSpPr>
            <p:spPr>
              <a:xfrm>
                <a:off x="10044982" y="3178615"/>
                <a:ext cx="314037" cy="475401"/>
              </a:xfrm>
              <a:custGeom>
                <a:avLst/>
                <a:gdLst>
                  <a:gd name="connsiteX0" fmla="*/ 170826 w 314037"/>
                  <a:gd name="connsiteY0" fmla="*/ 475401 h 475401"/>
                  <a:gd name="connsiteX1" fmla="*/ 104171 w 314037"/>
                  <a:gd name="connsiteY1" fmla="*/ 461161 h 475401"/>
                  <a:gd name="connsiteX2" fmla="*/ 61513 w 314037"/>
                  <a:gd name="connsiteY2" fmla="*/ 425890 h 475401"/>
                  <a:gd name="connsiteX3" fmla="*/ 61513 w 314037"/>
                  <a:gd name="connsiteY3" fmla="*/ 453616 h 475401"/>
                  <a:gd name="connsiteX4" fmla="*/ 57132 w 314037"/>
                  <a:gd name="connsiteY4" fmla="*/ 464462 h 475401"/>
                  <a:gd name="connsiteX5" fmla="*/ 46087 w 314037"/>
                  <a:gd name="connsiteY5" fmla="*/ 468800 h 475401"/>
                  <a:gd name="connsiteX6" fmla="*/ 15426 w 314037"/>
                  <a:gd name="connsiteY6" fmla="*/ 468800 h 475401"/>
                  <a:gd name="connsiteX7" fmla="*/ 4380 w 314037"/>
                  <a:gd name="connsiteY7" fmla="*/ 464462 h 475401"/>
                  <a:gd name="connsiteX8" fmla="*/ 0 w 314037"/>
                  <a:gd name="connsiteY8" fmla="*/ 453616 h 475401"/>
                  <a:gd name="connsiteX9" fmla="*/ 0 w 314037"/>
                  <a:gd name="connsiteY9" fmla="*/ 15278 h 475401"/>
                  <a:gd name="connsiteX10" fmla="*/ 4380 w 314037"/>
                  <a:gd name="connsiteY10" fmla="*/ 4338 h 475401"/>
                  <a:gd name="connsiteX11" fmla="*/ 15426 w 314037"/>
                  <a:gd name="connsiteY11" fmla="*/ 0 h 475401"/>
                  <a:gd name="connsiteX12" fmla="*/ 48087 w 314037"/>
                  <a:gd name="connsiteY12" fmla="*/ 0 h 475401"/>
                  <a:gd name="connsiteX13" fmla="*/ 58751 w 314037"/>
                  <a:gd name="connsiteY13" fmla="*/ 4338 h 475401"/>
                  <a:gd name="connsiteX14" fmla="*/ 62751 w 314037"/>
                  <a:gd name="connsiteY14" fmla="*/ 15278 h 475401"/>
                  <a:gd name="connsiteX15" fmla="*/ 62751 w 314037"/>
                  <a:gd name="connsiteY15" fmla="*/ 167112 h 475401"/>
                  <a:gd name="connsiteX16" fmla="*/ 105695 w 314037"/>
                  <a:gd name="connsiteY16" fmla="*/ 132784 h 475401"/>
                  <a:gd name="connsiteX17" fmla="*/ 170731 w 314037"/>
                  <a:gd name="connsiteY17" fmla="*/ 118921 h 475401"/>
                  <a:gd name="connsiteX18" fmla="*/ 234433 w 314037"/>
                  <a:gd name="connsiteY18" fmla="*/ 131841 h 475401"/>
                  <a:gd name="connsiteX19" fmla="*/ 277759 w 314037"/>
                  <a:gd name="connsiteY19" fmla="*/ 167112 h 475401"/>
                  <a:gd name="connsiteX20" fmla="*/ 303373 w 314037"/>
                  <a:gd name="connsiteY20" fmla="*/ 217943 h 475401"/>
                  <a:gd name="connsiteX21" fmla="*/ 313371 w 314037"/>
                  <a:gd name="connsiteY21" fmla="*/ 277357 h 475401"/>
                  <a:gd name="connsiteX22" fmla="*/ 314038 w 314037"/>
                  <a:gd name="connsiteY22" fmla="*/ 297161 h 475401"/>
                  <a:gd name="connsiteX23" fmla="*/ 313371 w 314037"/>
                  <a:gd name="connsiteY23" fmla="*/ 316966 h 475401"/>
                  <a:gd name="connsiteX24" fmla="*/ 303373 w 314037"/>
                  <a:gd name="connsiteY24" fmla="*/ 377039 h 475401"/>
                  <a:gd name="connsiteX25" fmla="*/ 277759 w 314037"/>
                  <a:gd name="connsiteY25" fmla="*/ 427493 h 475401"/>
                  <a:gd name="connsiteX26" fmla="*/ 234433 w 314037"/>
                  <a:gd name="connsiteY26" fmla="*/ 462481 h 475401"/>
                  <a:gd name="connsiteX27" fmla="*/ 170826 w 314037"/>
                  <a:gd name="connsiteY27" fmla="*/ 475401 h 475401"/>
                  <a:gd name="connsiteX28" fmla="*/ 156828 w 314037"/>
                  <a:gd name="connsiteY28" fmla="*/ 421929 h 475401"/>
                  <a:gd name="connsiteX29" fmla="*/ 211200 w 314037"/>
                  <a:gd name="connsiteY29" fmla="*/ 407123 h 475401"/>
                  <a:gd name="connsiteX30" fmla="*/ 239480 w 314037"/>
                  <a:gd name="connsiteY30" fmla="*/ 368174 h 475401"/>
                  <a:gd name="connsiteX31" fmla="*/ 249478 w 314037"/>
                  <a:gd name="connsiteY31" fmla="*/ 316305 h 475401"/>
                  <a:gd name="connsiteX32" fmla="*/ 249478 w 314037"/>
                  <a:gd name="connsiteY32" fmla="*/ 278017 h 475401"/>
                  <a:gd name="connsiteX33" fmla="*/ 239480 w 314037"/>
                  <a:gd name="connsiteY33" fmla="*/ 226148 h 475401"/>
                  <a:gd name="connsiteX34" fmla="*/ 211200 w 314037"/>
                  <a:gd name="connsiteY34" fmla="*/ 187199 h 475401"/>
                  <a:gd name="connsiteX35" fmla="*/ 156828 w 314037"/>
                  <a:gd name="connsiteY35" fmla="*/ 172299 h 475401"/>
                  <a:gd name="connsiteX36" fmla="*/ 104838 w 314037"/>
                  <a:gd name="connsiteY36" fmla="*/ 186822 h 475401"/>
                  <a:gd name="connsiteX37" fmla="*/ 73891 w 314037"/>
                  <a:gd name="connsiteY37" fmla="*/ 223790 h 475401"/>
                  <a:gd name="connsiteX38" fmla="*/ 62846 w 314037"/>
                  <a:gd name="connsiteY38" fmla="*/ 269341 h 475401"/>
                  <a:gd name="connsiteX39" fmla="*/ 62179 w 314037"/>
                  <a:gd name="connsiteY39" fmla="*/ 294803 h 475401"/>
                  <a:gd name="connsiteX40" fmla="*/ 62846 w 314037"/>
                  <a:gd name="connsiteY40" fmla="*/ 320172 h 475401"/>
                  <a:gd name="connsiteX41" fmla="*/ 73891 w 314037"/>
                  <a:gd name="connsiteY41" fmla="*/ 368080 h 475401"/>
                  <a:gd name="connsiteX42" fmla="*/ 103886 w 314037"/>
                  <a:gd name="connsiteY42" fmla="*/ 406651 h 475401"/>
                  <a:gd name="connsiteX43" fmla="*/ 156828 w 314037"/>
                  <a:gd name="connsiteY43" fmla="*/ 421929 h 47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4037" h="475401">
                    <a:moveTo>
                      <a:pt x="170826" y="475401"/>
                    </a:moveTo>
                    <a:cubicBezTo>
                      <a:pt x="144164" y="475401"/>
                      <a:pt x="121978" y="470686"/>
                      <a:pt x="104171" y="461161"/>
                    </a:cubicBezTo>
                    <a:cubicBezTo>
                      <a:pt x="86365" y="451730"/>
                      <a:pt x="72177" y="439942"/>
                      <a:pt x="61513" y="425890"/>
                    </a:cubicBezTo>
                    <a:lnTo>
                      <a:pt x="61513" y="453616"/>
                    </a:lnTo>
                    <a:cubicBezTo>
                      <a:pt x="61513" y="458049"/>
                      <a:pt x="60085" y="461632"/>
                      <a:pt x="57132" y="464462"/>
                    </a:cubicBezTo>
                    <a:cubicBezTo>
                      <a:pt x="54276" y="467291"/>
                      <a:pt x="50563" y="468800"/>
                      <a:pt x="46087" y="468800"/>
                    </a:cubicBezTo>
                    <a:lnTo>
                      <a:pt x="15426" y="468800"/>
                    </a:ln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8087" y="0"/>
                    </a:lnTo>
                    <a:cubicBezTo>
                      <a:pt x="52562" y="0"/>
                      <a:pt x="56085" y="1415"/>
                      <a:pt x="58751" y="4338"/>
                    </a:cubicBezTo>
                    <a:cubicBezTo>
                      <a:pt x="61417" y="7167"/>
                      <a:pt x="62751" y="10845"/>
                      <a:pt x="62751" y="15278"/>
                    </a:cubicBezTo>
                    <a:lnTo>
                      <a:pt x="62751" y="167112"/>
                    </a:lnTo>
                    <a:cubicBezTo>
                      <a:pt x="73891" y="153437"/>
                      <a:pt x="88174" y="142026"/>
                      <a:pt x="105695" y="132784"/>
                    </a:cubicBezTo>
                    <a:cubicBezTo>
                      <a:pt x="123215" y="123542"/>
                      <a:pt x="144926" y="118921"/>
                      <a:pt x="170731" y="118921"/>
                    </a:cubicBezTo>
                    <a:cubicBezTo>
                      <a:pt x="195583" y="118921"/>
                      <a:pt x="216817" y="123259"/>
                      <a:pt x="234433" y="131841"/>
                    </a:cubicBezTo>
                    <a:cubicBezTo>
                      <a:pt x="251954" y="140423"/>
                      <a:pt x="266427" y="152211"/>
                      <a:pt x="277759" y="167112"/>
                    </a:cubicBezTo>
                    <a:cubicBezTo>
                      <a:pt x="289090" y="182107"/>
                      <a:pt x="297659" y="198988"/>
                      <a:pt x="303373" y="217943"/>
                    </a:cubicBezTo>
                    <a:cubicBezTo>
                      <a:pt x="309181" y="236899"/>
                      <a:pt x="312514" y="256703"/>
                      <a:pt x="313371" y="277357"/>
                    </a:cubicBezTo>
                    <a:cubicBezTo>
                      <a:pt x="313847" y="284430"/>
                      <a:pt x="314038" y="291031"/>
                      <a:pt x="314038" y="297161"/>
                    </a:cubicBezTo>
                    <a:cubicBezTo>
                      <a:pt x="314038" y="303291"/>
                      <a:pt x="313847" y="309893"/>
                      <a:pt x="313371" y="316966"/>
                    </a:cubicBezTo>
                    <a:cubicBezTo>
                      <a:pt x="312514" y="338090"/>
                      <a:pt x="309181" y="358083"/>
                      <a:pt x="303373" y="377039"/>
                    </a:cubicBezTo>
                    <a:cubicBezTo>
                      <a:pt x="297564" y="395995"/>
                      <a:pt x="289090" y="412781"/>
                      <a:pt x="277759" y="427493"/>
                    </a:cubicBezTo>
                    <a:cubicBezTo>
                      <a:pt x="266427" y="442205"/>
                      <a:pt x="251954" y="453899"/>
                      <a:pt x="234433" y="462481"/>
                    </a:cubicBezTo>
                    <a:cubicBezTo>
                      <a:pt x="216913" y="471157"/>
                      <a:pt x="195774" y="475401"/>
                      <a:pt x="170826" y="475401"/>
                    </a:cubicBezTo>
                    <a:close/>
                    <a:moveTo>
                      <a:pt x="156828" y="421929"/>
                    </a:moveTo>
                    <a:cubicBezTo>
                      <a:pt x="179967" y="421929"/>
                      <a:pt x="198059" y="417025"/>
                      <a:pt x="211200" y="407123"/>
                    </a:cubicBezTo>
                    <a:cubicBezTo>
                      <a:pt x="224340" y="397221"/>
                      <a:pt x="233767" y="384206"/>
                      <a:pt x="239480" y="368174"/>
                    </a:cubicBezTo>
                    <a:cubicBezTo>
                      <a:pt x="245288" y="352142"/>
                      <a:pt x="248621" y="334790"/>
                      <a:pt x="249478" y="316305"/>
                    </a:cubicBezTo>
                    <a:cubicBezTo>
                      <a:pt x="249954" y="303574"/>
                      <a:pt x="249954" y="290748"/>
                      <a:pt x="249478" y="278017"/>
                    </a:cubicBezTo>
                    <a:cubicBezTo>
                      <a:pt x="248621" y="259533"/>
                      <a:pt x="245288" y="242274"/>
                      <a:pt x="239480" y="226148"/>
                    </a:cubicBezTo>
                    <a:cubicBezTo>
                      <a:pt x="233671" y="210116"/>
                      <a:pt x="224245" y="197101"/>
                      <a:pt x="211200" y="187199"/>
                    </a:cubicBezTo>
                    <a:cubicBezTo>
                      <a:pt x="198059" y="177297"/>
                      <a:pt x="179967" y="172299"/>
                      <a:pt x="156828" y="172299"/>
                    </a:cubicBezTo>
                    <a:cubicBezTo>
                      <a:pt x="135975" y="172299"/>
                      <a:pt x="118645" y="177108"/>
                      <a:pt x="104838" y="186822"/>
                    </a:cubicBezTo>
                    <a:cubicBezTo>
                      <a:pt x="91031" y="196536"/>
                      <a:pt x="80747" y="208796"/>
                      <a:pt x="73891" y="223790"/>
                    </a:cubicBezTo>
                    <a:cubicBezTo>
                      <a:pt x="67036" y="238785"/>
                      <a:pt x="63322" y="253969"/>
                      <a:pt x="62846" y="269341"/>
                    </a:cubicBezTo>
                    <a:cubicBezTo>
                      <a:pt x="62370" y="276414"/>
                      <a:pt x="62179" y="284901"/>
                      <a:pt x="62179" y="294803"/>
                    </a:cubicBezTo>
                    <a:cubicBezTo>
                      <a:pt x="62179" y="304706"/>
                      <a:pt x="62370" y="313193"/>
                      <a:pt x="62846" y="320172"/>
                    </a:cubicBezTo>
                    <a:cubicBezTo>
                      <a:pt x="63703" y="336487"/>
                      <a:pt x="67416" y="352425"/>
                      <a:pt x="73891" y="368080"/>
                    </a:cubicBezTo>
                    <a:cubicBezTo>
                      <a:pt x="80366" y="383735"/>
                      <a:pt x="90365" y="396561"/>
                      <a:pt x="103886" y="406651"/>
                    </a:cubicBezTo>
                    <a:cubicBezTo>
                      <a:pt x="117407" y="416931"/>
                      <a:pt x="135118" y="421929"/>
                      <a:pt x="156828" y="42192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CCA79E12-B8BB-8B4F-A992-6313CD63D3F3}"/>
                  </a:ext>
                </a:extLst>
              </p:cNvPr>
              <p:cNvSpPr/>
              <p:nvPr/>
            </p:nvSpPr>
            <p:spPr>
              <a:xfrm>
                <a:off x="10426626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09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09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FFBA544F-20D8-0A44-8BEB-41DD05E60CC6}"/>
                  </a:ext>
                </a:extLst>
              </p:cNvPr>
              <p:cNvSpPr/>
              <p:nvPr/>
            </p:nvSpPr>
            <p:spPr>
              <a:xfrm>
                <a:off x="10556698" y="3297536"/>
                <a:ext cx="309942" cy="356480"/>
              </a:xfrm>
              <a:custGeom>
                <a:avLst/>
                <a:gdLst>
                  <a:gd name="connsiteX0" fmla="*/ 155305 w 309942"/>
                  <a:gd name="connsiteY0" fmla="*/ 356480 h 356480"/>
                  <a:gd name="connsiteX1" fmla="*/ 45324 w 309942"/>
                  <a:gd name="connsiteY1" fmla="*/ 314514 h 356480"/>
                  <a:gd name="connsiteX2" fmla="*/ 667 w 309942"/>
                  <a:gd name="connsiteY2" fmla="*/ 199931 h 356480"/>
                  <a:gd name="connsiteX3" fmla="*/ 0 w 309942"/>
                  <a:gd name="connsiteY3" fmla="*/ 177863 h 356480"/>
                  <a:gd name="connsiteX4" fmla="*/ 667 w 309942"/>
                  <a:gd name="connsiteY4" fmla="*/ 155701 h 356480"/>
                  <a:gd name="connsiteX5" fmla="*/ 22663 w 309942"/>
                  <a:gd name="connsiteY5" fmla="*/ 73559 h 356480"/>
                  <a:gd name="connsiteX6" fmla="*/ 75700 w 309942"/>
                  <a:gd name="connsiteY6" fmla="*/ 19144 h 356480"/>
                  <a:gd name="connsiteX7" fmla="*/ 154638 w 309942"/>
                  <a:gd name="connsiteY7" fmla="*/ 0 h 356480"/>
                  <a:gd name="connsiteX8" fmla="*/ 239574 w 309942"/>
                  <a:gd name="connsiteY8" fmla="*/ 21125 h 356480"/>
                  <a:gd name="connsiteX9" fmla="*/ 291946 w 309942"/>
                  <a:gd name="connsiteY9" fmla="*/ 81198 h 356480"/>
                  <a:gd name="connsiteX10" fmla="*/ 309943 w 309942"/>
                  <a:gd name="connsiteY10" fmla="*/ 172299 h 356480"/>
                  <a:gd name="connsiteX11" fmla="*/ 309943 w 309942"/>
                  <a:gd name="connsiteY11" fmla="*/ 183521 h 356480"/>
                  <a:gd name="connsiteX12" fmla="*/ 305563 w 309942"/>
                  <a:gd name="connsiteY12" fmla="*/ 194744 h 356480"/>
                  <a:gd name="connsiteX13" fmla="*/ 294517 w 309942"/>
                  <a:gd name="connsiteY13" fmla="*/ 198705 h 356480"/>
                  <a:gd name="connsiteX14" fmla="*/ 63893 w 309942"/>
                  <a:gd name="connsiteY14" fmla="*/ 198705 h 356480"/>
                  <a:gd name="connsiteX15" fmla="*/ 63893 w 309942"/>
                  <a:gd name="connsiteY15" fmla="*/ 201345 h 356480"/>
                  <a:gd name="connsiteX16" fmla="*/ 63893 w 309942"/>
                  <a:gd name="connsiteY16" fmla="*/ 204646 h 356480"/>
                  <a:gd name="connsiteX17" fmla="*/ 75890 w 309942"/>
                  <a:gd name="connsiteY17" fmla="*/ 255100 h 356480"/>
                  <a:gd name="connsiteX18" fmla="*/ 106837 w 309942"/>
                  <a:gd name="connsiteY18" fmla="*/ 293012 h 356480"/>
                  <a:gd name="connsiteX19" fmla="*/ 154447 w 309942"/>
                  <a:gd name="connsiteY19" fmla="*/ 307535 h 356480"/>
                  <a:gd name="connsiteX20" fmla="*/ 194440 w 309942"/>
                  <a:gd name="connsiteY20" fmla="*/ 300273 h 356480"/>
                  <a:gd name="connsiteX21" fmla="*/ 220435 w 309942"/>
                  <a:gd name="connsiteY21" fmla="*/ 284147 h 356480"/>
                  <a:gd name="connsiteX22" fmla="*/ 233766 w 309942"/>
                  <a:gd name="connsiteY22" fmla="*/ 269906 h 356480"/>
                  <a:gd name="connsiteX23" fmla="*/ 243098 w 309942"/>
                  <a:gd name="connsiteY23" fmla="*/ 260381 h 356480"/>
                  <a:gd name="connsiteX24" fmla="*/ 253762 w 309942"/>
                  <a:gd name="connsiteY24" fmla="*/ 258684 h 356480"/>
                  <a:gd name="connsiteX25" fmla="*/ 286423 w 309942"/>
                  <a:gd name="connsiteY25" fmla="*/ 258684 h 356480"/>
                  <a:gd name="connsiteX26" fmla="*/ 296707 w 309942"/>
                  <a:gd name="connsiteY26" fmla="*/ 262362 h 356480"/>
                  <a:gd name="connsiteX27" fmla="*/ 300325 w 309942"/>
                  <a:gd name="connsiteY27" fmla="*/ 272547 h 356480"/>
                  <a:gd name="connsiteX28" fmla="*/ 289661 w 309942"/>
                  <a:gd name="connsiteY28" fmla="*/ 296690 h 356480"/>
                  <a:gd name="connsiteX29" fmla="*/ 261380 w 309942"/>
                  <a:gd name="connsiteY29" fmla="*/ 324699 h 356480"/>
                  <a:gd name="connsiteX30" fmla="*/ 216055 w 309942"/>
                  <a:gd name="connsiteY30" fmla="*/ 347521 h 356480"/>
                  <a:gd name="connsiteX31" fmla="*/ 155305 w 309942"/>
                  <a:gd name="connsiteY31" fmla="*/ 356480 h 356480"/>
                  <a:gd name="connsiteX32" fmla="*/ 63988 w 309942"/>
                  <a:gd name="connsiteY32" fmla="*/ 153154 h 356480"/>
                  <a:gd name="connsiteX33" fmla="*/ 246621 w 309942"/>
                  <a:gd name="connsiteY33" fmla="*/ 153154 h 356480"/>
                  <a:gd name="connsiteX34" fmla="*/ 246621 w 309942"/>
                  <a:gd name="connsiteY34" fmla="*/ 151174 h 356480"/>
                  <a:gd name="connsiteX35" fmla="*/ 235575 w 309942"/>
                  <a:gd name="connsiteY35" fmla="*/ 98362 h 356480"/>
                  <a:gd name="connsiteX36" fmla="*/ 203867 w 309942"/>
                  <a:gd name="connsiteY36" fmla="*/ 61677 h 356480"/>
                  <a:gd name="connsiteX37" fmla="*/ 154543 w 309942"/>
                  <a:gd name="connsiteY37" fmla="*/ 48097 h 356480"/>
                  <a:gd name="connsiteX38" fmla="*/ 105599 w 309942"/>
                  <a:gd name="connsiteY38" fmla="*/ 61677 h 356480"/>
                  <a:gd name="connsiteX39" fmla="*/ 74557 w 309942"/>
                  <a:gd name="connsiteY39" fmla="*/ 98362 h 356480"/>
                  <a:gd name="connsiteX40" fmla="*/ 63893 w 309942"/>
                  <a:gd name="connsiteY40" fmla="*/ 151174 h 356480"/>
                  <a:gd name="connsiteX41" fmla="*/ 63893 w 309942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942" h="356480">
                    <a:moveTo>
                      <a:pt x="155305" y="356480"/>
                    </a:moveTo>
                    <a:cubicBezTo>
                      <a:pt x="109122" y="356480"/>
                      <a:pt x="72463" y="342523"/>
                      <a:pt x="45324" y="314514"/>
                    </a:cubicBezTo>
                    <a:cubicBezTo>
                      <a:pt x="18187" y="286599"/>
                      <a:pt x="3332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5" y="124485"/>
                      <a:pt x="9807" y="97042"/>
                      <a:pt x="22663" y="73559"/>
                    </a:cubicBezTo>
                    <a:cubicBezTo>
                      <a:pt x="35517" y="49983"/>
                      <a:pt x="53228" y="31876"/>
                      <a:pt x="75700" y="19144"/>
                    </a:cubicBezTo>
                    <a:cubicBezTo>
                      <a:pt x="98172" y="6413"/>
                      <a:pt x="124453" y="0"/>
                      <a:pt x="154638" y="0"/>
                    </a:cubicBezTo>
                    <a:cubicBezTo>
                      <a:pt x="188441" y="0"/>
                      <a:pt x="216721" y="7073"/>
                      <a:pt x="239574" y="21125"/>
                    </a:cubicBezTo>
                    <a:cubicBezTo>
                      <a:pt x="262428" y="35176"/>
                      <a:pt x="279948" y="55264"/>
                      <a:pt x="291946" y="81198"/>
                    </a:cubicBezTo>
                    <a:cubicBezTo>
                      <a:pt x="303944" y="107133"/>
                      <a:pt x="309943" y="137499"/>
                      <a:pt x="309943" y="172299"/>
                    </a:cubicBezTo>
                    <a:lnTo>
                      <a:pt x="309943" y="183521"/>
                    </a:lnTo>
                    <a:cubicBezTo>
                      <a:pt x="309943" y="188331"/>
                      <a:pt x="308514" y="192103"/>
                      <a:pt x="305563" y="194744"/>
                    </a:cubicBezTo>
                    <a:cubicBezTo>
                      <a:pt x="302706" y="197384"/>
                      <a:pt x="298992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0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8" y="302725"/>
                      <a:pt x="136260" y="307535"/>
                      <a:pt x="154447" y="307535"/>
                    </a:cubicBezTo>
                    <a:cubicBezTo>
                      <a:pt x="170444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7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707" y="262362"/>
                    </a:cubicBezTo>
                    <a:cubicBezTo>
                      <a:pt x="299564" y="264814"/>
                      <a:pt x="300802" y="268209"/>
                      <a:pt x="300325" y="272547"/>
                    </a:cubicBezTo>
                    <a:cubicBezTo>
                      <a:pt x="299849" y="279149"/>
                      <a:pt x="296325" y="287165"/>
                      <a:pt x="289661" y="296690"/>
                    </a:cubicBezTo>
                    <a:cubicBezTo>
                      <a:pt x="282996" y="306120"/>
                      <a:pt x="273568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344" y="353557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3002" y="113734"/>
                      <a:pt x="235575" y="98362"/>
                    </a:cubicBezTo>
                    <a:cubicBezTo>
                      <a:pt x="228244" y="82990"/>
                      <a:pt x="217673" y="70730"/>
                      <a:pt x="203867" y="61677"/>
                    </a:cubicBezTo>
                    <a:cubicBezTo>
                      <a:pt x="190060" y="52623"/>
                      <a:pt x="173681" y="48097"/>
                      <a:pt x="154543" y="48097"/>
                    </a:cubicBezTo>
                    <a:cubicBezTo>
                      <a:pt x="135403" y="48097"/>
                      <a:pt x="119120" y="52623"/>
                      <a:pt x="105599" y="61677"/>
                    </a:cubicBezTo>
                    <a:cubicBezTo>
                      <a:pt x="92078" y="70730"/>
                      <a:pt x="81699" y="82896"/>
                      <a:pt x="74557" y="98362"/>
                    </a:cubicBezTo>
                    <a:cubicBezTo>
                      <a:pt x="67416" y="113734"/>
                      <a:pt x="63893" y="131370"/>
                      <a:pt x="63893" y="151174"/>
                    </a:cubicBezTo>
                    <a:lnTo>
                      <a:pt x="63893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2651373-1AA7-1C43-8471-F865EBE4A576}"/>
                  </a:ext>
                </a:extLst>
              </p:cNvPr>
              <p:cNvSpPr/>
              <p:nvPr/>
            </p:nvSpPr>
            <p:spPr>
              <a:xfrm>
                <a:off x="10924534" y="3569517"/>
                <a:ext cx="79319" cy="77897"/>
              </a:xfrm>
              <a:custGeom>
                <a:avLst/>
                <a:gdLst>
                  <a:gd name="connsiteX0" fmla="*/ 15330 w 79319"/>
                  <a:gd name="connsiteY0" fmla="*/ 77898 h 77897"/>
                  <a:gd name="connsiteX1" fmla="*/ 4286 w 79319"/>
                  <a:gd name="connsiteY1" fmla="*/ 73559 h 77897"/>
                  <a:gd name="connsiteX2" fmla="*/ 0 w 79319"/>
                  <a:gd name="connsiteY2" fmla="*/ 62714 h 77897"/>
                  <a:gd name="connsiteX3" fmla="*/ 0 w 79319"/>
                  <a:gd name="connsiteY3" fmla="*/ 15183 h 77897"/>
                  <a:gd name="connsiteX4" fmla="*/ 4286 w 79319"/>
                  <a:gd name="connsiteY4" fmla="*/ 4244 h 77897"/>
                  <a:gd name="connsiteX5" fmla="*/ 15330 w 79319"/>
                  <a:gd name="connsiteY5" fmla="*/ 0 h 77897"/>
                  <a:gd name="connsiteX6" fmla="*/ 63322 w 79319"/>
                  <a:gd name="connsiteY6" fmla="*/ 0 h 77897"/>
                  <a:gd name="connsiteX7" fmla="*/ 74654 w 79319"/>
                  <a:gd name="connsiteY7" fmla="*/ 4244 h 77897"/>
                  <a:gd name="connsiteX8" fmla="*/ 79319 w 79319"/>
                  <a:gd name="connsiteY8" fmla="*/ 15183 h 77897"/>
                  <a:gd name="connsiteX9" fmla="*/ 79319 w 79319"/>
                  <a:gd name="connsiteY9" fmla="*/ 62714 h 77897"/>
                  <a:gd name="connsiteX10" fmla="*/ 74654 w 79319"/>
                  <a:gd name="connsiteY10" fmla="*/ 73559 h 77897"/>
                  <a:gd name="connsiteX11" fmla="*/ 63322 w 79319"/>
                  <a:gd name="connsiteY11" fmla="*/ 77898 h 77897"/>
                  <a:gd name="connsiteX12" fmla="*/ 15330 w 79319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9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286" y="73559"/>
                    </a:cubicBezTo>
                    <a:cubicBezTo>
                      <a:pt x="1429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286" y="4244"/>
                    </a:cubicBezTo>
                    <a:cubicBezTo>
                      <a:pt x="7142" y="1415"/>
                      <a:pt x="10855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4" y="4244"/>
                    </a:cubicBezTo>
                    <a:cubicBezTo>
                      <a:pt x="77796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6" y="70730"/>
                      <a:pt x="74654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A4743A-7D0B-F549-B788-BD68BD376037}"/>
              </a:ext>
            </a:extLst>
          </p:cNvPr>
          <p:cNvSpPr txBox="1"/>
          <p:nvPr userDrawn="1"/>
        </p:nvSpPr>
        <p:spPr>
          <a:xfrm>
            <a:off x="2676777" y="2814635"/>
            <a:ext cx="683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-200" dirty="0">
                <a:solidFill>
                  <a:schemeClr val="accent6"/>
                </a:solidFill>
                <a:latin typeface="+mj-lt"/>
              </a:rPr>
              <a:t>Thank You</a:t>
            </a:r>
            <a:endParaRPr lang="en-US" sz="7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EF58AAC7-2961-8C4B-82D3-202B4C507B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226" y="4297398"/>
            <a:ext cx="8337549" cy="18351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670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6C8FBBD-3D71-F247-9919-3508D5DA6718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17B69D6-208B-DF40-86AB-395B1F461352}"/>
                </a:ext>
              </a:extLst>
            </p:cNvPr>
            <p:cNvGrpSpPr/>
            <p:nvPr userDrawn="1"/>
          </p:nvGrpSpPr>
          <p:grpSpPr>
            <a:xfrm>
              <a:off x="-1" y="1"/>
              <a:ext cx="9144001" cy="5143499"/>
              <a:chOff x="-1" y="1"/>
              <a:chExt cx="9144001" cy="5143499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069B800-881A-3E45-80FF-75064A3A51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2085976" y="1"/>
                <a:ext cx="7058024" cy="514349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692D5D8-5938-D144-A506-0007F0F5B6A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5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-1" y="1"/>
                <a:ext cx="2171942" cy="5143499"/>
              </a:xfrm>
              <a:prstGeom prst="rect">
                <a:avLst/>
              </a:prstGeom>
            </p:spPr>
          </p:pic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919F1A1-B586-E340-9D9A-E563BE0DD12C}"/>
                </a:ext>
              </a:extLst>
            </p:cNvPr>
            <p:cNvSpPr/>
            <p:nvPr userDrawn="1"/>
          </p:nvSpPr>
          <p:spPr>
            <a:xfrm>
              <a:off x="0" y="0"/>
              <a:ext cx="7930473" cy="5143500"/>
            </a:xfrm>
            <a:prstGeom prst="rect">
              <a:avLst/>
            </a:prstGeom>
            <a:gradFill flip="none" rotWithShape="1">
              <a:gsLst>
                <a:gs pos="0">
                  <a:srgbClr val="000F31"/>
                </a:gs>
                <a:gs pos="89000">
                  <a:srgbClr val="000F3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7D36796-50F2-6541-AEA9-0929D1947F18}"/>
                </a:ext>
              </a:extLst>
            </p:cNvPr>
            <p:cNvSpPr/>
            <p:nvPr userDrawn="1"/>
          </p:nvSpPr>
          <p:spPr>
            <a:xfrm>
              <a:off x="0" y="0"/>
              <a:ext cx="8992455" cy="51435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93000"/>
                  </a:schemeClr>
                </a:gs>
                <a:gs pos="83000">
                  <a:schemeClr val="tx2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3CD1C0-12F4-B14F-909F-FE1234EB2311}"/>
              </a:ext>
            </a:extLst>
          </p:cNvPr>
          <p:cNvGrpSpPr/>
          <p:nvPr userDrawn="1"/>
        </p:nvGrpSpPr>
        <p:grpSpPr>
          <a:xfrm>
            <a:off x="4032232" y="2895676"/>
            <a:ext cx="4036315" cy="1066649"/>
            <a:chOff x="686739" y="637460"/>
            <a:chExt cx="4036316" cy="10666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50F849-4D42-7548-90E3-5B4E834CA662}"/>
                </a:ext>
              </a:extLst>
            </p:cNvPr>
            <p:cNvGrpSpPr/>
            <p:nvPr/>
          </p:nvGrpSpPr>
          <p:grpSpPr>
            <a:xfrm>
              <a:off x="1965341" y="637460"/>
              <a:ext cx="1479112" cy="546484"/>
              <a:chOff x="686738" y="637460"/>
              <a:chExt cx="950700" cy="351253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CF4305F-F8BF-854E-AF49-0B2DCF9B57B1}"/>
                  </a:ext>
                </a:extLst>
              </p:cNvPr>
              <p:cNvSpPr/>
              <p:nvPr/>
            </p:nvSpPr>
            <p:spPr>
              <a:xfrm>
                <a:off x="686738" y="637460"/>
                <a:ext cx="536861" cy="350950"/>
              </a:xfrm>
              <a:custGeom>
                <a:avLst/>
                <a:gdLst>
                  <a:gd name="connsiteX0" fmla="*/ 1280732 w 1864709"/>
                  <a:gd name="connsiteY0" fmla="*/ 1218975 h 1218974"/>
                  <a:gd name="connsiteX1" fmla="*/ 1864709 w 1864709"/>
                  <a:gd name="connsiteY1" fmla="*/ 1218975 h 1218974"/>
                  <a:gd name="connsiteX2" fmla="*/ 1277303 w 1864709"/>
                  <a:gd name="connsiteY2" fmla="*/ 0 h 1218974"/>
                  <a:gd name="connsiteX3" fmla="*/ 642842 w 1864709"/>
                  <a:gd name="connsiteY3" fmla="*/ 0 h 1218974"/>
                  <a:gd name="connsiteX4" fmla="*/ 0 w 1864709"/>
                  <a:gd name="connsiteY4" fmla="*/ 1218975 h 1218974"/>
                  <a:gd name="connsiteX5" fmla="*/ 336709 w 1864709"/>
                  <a:gd name="connsiteY5" fmla="*/ 1218975 h 1218974"/>
                  <a:gd name="connsiteX6" fmla="*/ 510159 w 1864709"/>
                  <a:gd name="connsiteY6" fmla="*/ 891052 h 1218974"/>
                  <a:gd name="connsiteX7" fmla="*/ 1123760 w 1864709"/>
                  <a:gd name="connsiteY7" fmla="*/ 891052 h 1218974"/>
                  <a:gd name="connsiteX8" fmla="*/ 1280732 w 1864709"/>
                  <a:gd name="connsiteY8" fmla="*/ 1218975 h 1218974"/>
                  <a:gd name="connsiteX9" fmla="*/ 1025366 w 1864709"/>
                  <a:gd name="connsiteY9" fmla="*/ 686183 h 1218974"/>
                  <a:gd name="connsiteX10" fmla="*/ 618268 w 1864709"/>
                  <a:gd name="connsiteY10" fmla="*/ 686467 h 1218974"/>
                  <a:gd name="connsiteX11" fmla="*/ 831818 w 1864709"/>
                  <a:gd name="connsiteY11" fmla="*/ 282797 h 1218974"/>
                  <a:gd name="connsiteX12" fmla="*/ 1025366 w 1864709"/>
                  <a:gd name="connsiteY12" fmla="*/ 686183 h 121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4709" h="1218974">
                    <a:moveTo>
                      <a:pt x="1280732" y="1218975"/>
                    </a:moveTo>
                    <a:lnTo>
                      <a:pt x="1864709" y="1218975"/>
                    </a:lnTo>
                    <a:lnTo>
                      <a:pt x="1277303" y="0"/>
                    </a:lnTo>
                    <a:lnTo>
                      <a:pt x="642842" y="0"/>
                    </a:lnTo>
                    <a:lnTo>
                      <a:pt x="0" y="1218975"/>
                    </a:lnTo>
                    <a:lnTo>
                      <a:pt x="336709" y="1218975"/>
                    </a:lnTo>
                    <a:lnTo>
                      <a:pt x="510159" y="891052"/>
                    </a:lnTo>
                    <a:lnTo>
                      <a:pt x="1123760" y="891052"/>
                    </a:lnTo>
                    <a:lnTo>
                      <a:pt x="1280732" y="1218975"/>
                    </a:lnTo>
                    <a:close/>
                    <a:moveTo>
                      <a:pt x="1025366" y="686183"/>
                    </a:moveTo>
                    <a:lnTo>
                      <a:pt x="618268" y="686467"/>
                    </a:lnTo>
                    <a:lnTo>
                      <a:pt x="831818" y="282797"/>
                    </a:lnTo>
                    <a:lnTo>
                      <a:pt x="1025366" y="68618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ACFEF45-415C-0A4A-BA90-84474C016A2A}"/>
                  </a:ext>
                </a:extLst>
              </p:cNvPr>
              <p:cNvSpPr/>
              <p:nvPr/>
            </p:nvSpPr>
            <p:spPr>
              <a:xfrm>
                <a:off x="1354625" y="637487"/>
                <a:ext cx="282813" cy="351226"/>
              </a:xfrm>
              <a:custGeom>
                <a:avLst/>
                <a:gdLst>
                  <a:gd name="connsiteX0" fmla="*/ 952410 w 982310"/>
                  <a:gd name="connsiteY0" fmla="*/ 160122 h 1219933"/>
                  <a:gd name="connsiteX1" fmla="*/ 952410 w 982310"/>
                  <a:gd name="connsiteY1" fmla="*/ 160122 h 1219933"/>
                  <a:gd name="connsiteX2" fmla="*/ 750290 w 982310"/>
                  <a:gd name="connsiteY2" fmla="*/ 474 h 1219933"/>
                  <a:gd name="connsiteX3" fmla="*/ 490257 w 982310"/>
                  <a:gd name="connsiteY3" fmla="*/ 0 h 1219933"/>
                  <a:gd name="connsiteX4" fmla="*/ 232035 w 982310"/>
                  <a:gd name="connsiteY4" fmla="*/ 474 h 1219933"/>
                  <a:gd name="connsiteX5" fmla="*/ 30295 w 982310"/>
                  <a:gd name="connsiteY5" fmla="*/ 158890 h 1219933"/>
                  <a:gd name="connsiteX6" fmla="*/ 30200 w 982310"/>
                  <a:gd name="connsiteY6" fmla="*/ 158890 h 1219933"/>
                  <a:gd name="connsiteX7" fmla="*/ 101 w 982310"/>
                  <a:gd name="connsiteY7" fmla="*/ 609961 h 1219933"/>
                  <a:gd name="connsiteX8" fmla="*/ 30200 w 982310"/>
                  <a:gd name="connsiteY8" fmla="*/ 1061033 h 1219933"/>
                  <a:gd name="connsiteX9" fmla="*/ 30295 w 982310"/>
                  <a:gd name="connsiteY9" fmla="*/ 1061033 h 1219933"/>
                  <a:gd name="connsiteX10" fmla="*/ 232035 w 982310"/>
                  <a:gd name="connsiteY10" fmla="*/ 1219449 h 1219933"/>
                  <a:gd name="connsiteX11" fmla="*/ 490257 w 982310"/>
                  <a:gd name="connsiteY11" fmla="*/ 1219923 h 1219933"/>
                  <a:gd name="connsiteX12" fmla="*/ 750290 w 982310"/>
                  <a:gd name="connsiteY12" fmla="*/ 1219449 h 1219933"/>
                  <a:gd name="connsiteX13" fmla="*/ 952315 w 982310"/>
                  <a:gd name="connsiteY13" fmla="*/ 1059801 h 1219933"/>
                  <a:gd name="connsiteX14" fmla="*/ 952410 w 982310"/>
                  <a:gd name="connsiteY14" fmla="*/ 1059801 h 1219933"/>
                  <a:gd name="connsiteX15" fmla="*/ 982224 w 982310"/>
                  <a:gd name="connsiteY15" fmla="*/ 609961 h 1219933"/>
                  <a:gd name="connsiteX16" fmla="*/ 952410 w 982310"/>
                  <a:gd name="connsiteY16" fmla="*/ 160122 h 1219933"/>
                  <a:gd name="connsiteX17" fmla="*/ 626465 w 982310"/>
                  <a:gd name="connsiteY17" fmla="*/ 952200 h 1219933"/>
                  <a:gd name="connsiteX18" fmla="*/ 556361 w 982310"/>
                  <a:gd name="connsiteY18" fmla="*/ 1021690 h 1219933"/>
                  <a:gd name="connsiteX19" fmla="*/ 426059 w 982310"/>
                  <a:gd name="connsiteY19" fmla="*/ 1021690 h 1219933"/>
                  <a:gd name="connsiteX20" fmla="*/ 355955 w 982310"/>
                  <a:gd name="connsiteY20" fmla="*/ 952200 h 1219933"/>
                  <a:gd name="connsiteX21" fmla="*/ 355955 w 982310"/>
                  <a:gd name="connsiteY21" fmla="*/ 270283 h 1219933"/>
                  <a:gd name="connsiteX22" fmla="*/ 426059 w 982310"/>
                  <a:gd name="connsiteY22" fmla="*/ 200982 h 1219933"/>
                  <a:gd name="connsiteX23" fmla="*/ 556361 w 982310"/>
                  <a:gd name="connsiteY23" fmla="*/ 200982 h 1219933"/>
                  <a:gd name="connsiteX24" fmla="*/ 626465 w 982310"/>
                  <a:gd name="connsiteY24" fmla="*/ 270283 h 1219933"/>
                  <a:gd name="connsiteX25" fmla="*/ 626465 w 982310"/>
                  <a:gd name="connsiteY25" fmla="*/ 952200 h 12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2310" h="1219933">
                    <a:moveTo>
                      <a:pt x="952410" y="160122"/>
                    </a:moveTo>
                    <a:lnTo>
                      <a:pt x="952410" y="160122"/>
                    </a:lnTo>
                    <a:cubicBezTo>
                      <a:pt x="930979" y="68637"/>
                      <a:pt x="848683" y="474"/>
                      <a:pt x="750290" y="474"/>
                    </a:cubicBezTo>
                    <a:cubicBezTo>
                      <a:pt x="750290" y="474"/>
                      <a:pt x="735240" y="0"/>
                      <a:pt x="490257" y="0"/>
                    </a:cubicBezTo>
                    <a:cubicBezTo>
                      <a:pt x="246703" y="0"/>
                      <a:pt x="232035" y="474"/>
                      <a:pt x="232035" y="474"/>
                    </a:cubicBezTo>
                    <a:cubicBezTo>
                      <a:pt x="134118" y="474"/>
                      <a:pt x="52203" y="68068"/>
                      <a:pt x="30295" y="158890"/>
                    </a:cubicBezTo>
                    <a:lnTo>
                      <a:pt x="30200" y="158890"/>
                    </a:lnTo>
                    <a:cubicBezTo>
                      <a:pt x="7435" y="245634"/>
                      <a:pt x="-1042" y="429267"/>
                      <a:pt x="101" y="609961"/>
                    </a:cubicBezTo>
                    <a:cubicBezTo>
                      <a:pt x="-1042" y="790656"/>
                      <a:pt x="7435" y="974289"/>
                      <a:pt x="30200" y="1061033"/>
                    </a:cubicBezTo>
                    <a:lnTo>
                      <a:pt x="30295" y="1061033"/>
                    </a:lnTo>
                    <a:cubicBezTo>
                      <a:pt x="52107" y="1151854"/>
                      <a:pt x="134023" y="1219449"/>
                      <a:pt x="232035" y="1219449"/>
                    </a:cubicBezTo>
                    <a:cubicBezTo>
                      <a:pt x="232035" y="1219449"/>
                      <a:pt x="246703" y="1220018"/>
                      <a:pt x="490257" y="1219923"/>
                    </a:cubicBezTo>
                    <a:cubicBezTo>
                      <a:pt x="735240" y="1219923"/>
                      <a:pt x="750290" y="1219449"/>
                      <a:pt x="750290" y="1219449"/>
                    </a:cubicBezTo>
                    <a:cubicBezTo>
                      <a:pt x="848683" y="1219449"/>
                      <a:pt x="930979" y="1151191"/>
                      <a:pt x="952315" y="1059801"/>
                    </a:cubicBezTo>
                    <a:lnTo>
                      <a:pt x="952410" y="1059801"/>
                    </a:lnTo>
                    <a:cubicBezTo>
                      <a:pt x="974985" y="972582"/>
                      <a:pt x="983271" y="789897"/>
                      <a:pt x="982224" y="609961"/>
                    </a:cubicBezTo>
                    <a:cubicBezTo>
                      <a:pt x="983271" y="430120"/>
                      <a:pt x="974985" y="247435"/>
                      <a:pt x="952410" y="160122"/>
                    </a:cubicBezTo>
                    <a:close/>
                    <a:moveTo>
                      <a:pt x="626465" y="952200"/>
                    </a:moveTo>
                    <a:cubicBezTo>
                      <a:pt x="626465" y="990595"/>
                      <a:pt x="595032" y="1021690"/>
                      <a:pt x="556361" y="1021690"/>
                    </a:cubicBezTo>
                    <a:lnTo>
                      <a:pt x="426059" y="1021690"/>
                    </a:lnTo>
                    <a:cubicBezTo>
                      <a:pt x="387197" y="1021690"/>
                      <a:pt x="355955" y="990689"/>
                      <a:pt x="355955" y="952200"/>
                    </a:cubicBezTo>
                    <a:lnTo>
                      <a:pt x="355955" y="270283"/>
                    </a:lnTo>
                    <a:cubicBezTo>
                      <a:pt x="355955" y="231983"/>
                      <a:pt x="387292" y="200982"/>
                      <a:pt x="426059" y="200982"/>
                    </a:cubicBezTo>
                    <a:lnTo>
                      <a:pt x="556361" y="200982"/>
                    </a:lnTo>
                    <a:cubicBezTo>
                      <a:pt x="595032" y="200982"/>
                      <a:pt x="626465" y="231983"/>
                      <a:pt x="626465" y="270283"/>
                    </a:cubicBezTo>
                    <a:lnTo>
                      <a:pt x="626465" y="9522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941B6F9-E054-574F-83A4-63F2CA77A28A}"/>
                  </a:ext>
                </a:extLst>
              </p:cNvPr>
              <p:cNvSpPr/>
              <p:nvPr/>
            </p:nvSpPr>
            <p:spPr>
              <a:xfrm>
                <a:off x="1157592" y="637460"/>
                <a:ext cx="167829" cy="350922"/>
              </a:xfrm>
              <a:custGeom>
                <a:avLst/>
                <a:gdLst>
                  <a:gd name="connsiteX0" fmla="*/ 582930 w 582929"/>
                  <a:gd name="connsiteY0" fmla="*/ 1218880 h 1218879"/>
                  <a:gd name="connsiteX1" fmla="*/ 233934 w 582929"/>
                  <a:gd name="connsiteY1" fmla="*/ 1218880 h 1218879"/>
                  <a:gd name="connsiteX2" fmla="*/ 233934 w 582929"/>
                  <a:gd name="connsiteY2" fmla="*/ 419218 h 1218879"/>
                  <a:gd name="connsiteX3" fmla="*/ 0 w 582929"/>
                  <a:gd name="connsiteY3" fmla="*/ 419218 h 1218879"/>
                  <a:gd name="connsiteX4" fmla="*/ 0 w 582929"/>
                  <a:gd name="connsiteY4" fmla="*/ 202783 h 1218879"/>
                  <a:gd name="connsiteX5" fmla="*/ 376142 w 582929"/>
                  <a:gd name="connsiteY5" fmla="*/ 0 h 1218879"/>
                  <a:gd name="connsiteX6" fmla="*/ 582930 w 582929"/>
                  <a:gd name="connsiteY6" fmla="*/ 0 h 12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2929" h="1218879">
                    <a:moveTo>
                      <a:pt x="582930" y="1218880"/>
                    </a:moveTo>
                    <a:lnTo>
                      <a:pt x="233934" y="1218880"/>
                    </a:lnTo>
                    <a:lnTo>
                      <a:pt x="233934" y="419218"/>
                    </a:lnTo>
                    <a:lnTo>
                      <a:pt x="0" y="419218"/>
                    </a:lnTo>
                    <a:lnTo>
                      <a:pt x="0" y="202783"/>
                    </a:lnTo>
                    <a:lnTo>
                      <a:pt x="376142" y="0"/>
                    </a:lnTo>
                    <a:lnTo>
                      <a:pt x="58293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33">
              <a:extLst>
                <a:ext uri="{FF2B5EF4-FFF2-40B4-BE49-F238E27FC236}">
                  <a16:creationId xmlns:a16="http://schemas.microsoft.com/office/drawing/2014/main" id="{43AF30AC-7D3F-BE48-9151-B5D5E2C0632F}"/>
                </a:ext>
              </a:extLst>
            </p:cNvPr>
            <p:cNvGrpSpPr/>
            <p:nvPr/>
          </p:nvGrpSpPr>
          <p:grpSpPr>
            <a:xfrm>
              <a:off x="686739" y="1455991"/>
              <a:ext cx="4036316" cy="248118"/>
              <a:chOff x="1252706" y="3173428"/>
              <a:chExt cx="9751147" cy="599414"/>
            </a:xfrm>
            <a:solidFill>
              <a:schemeClr val="bg1"/>
            </a:solidFill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F80A4902-0183-6343-8035-AB139C66D72C}"/>
                  </a:ext>
                </a:extLst>
              </p:cNvPr>
              <p:cNvSpPr/>
              <p:nvPr/>
            </p:nvSpPr>
            <p:spPr>
              <a:xfrm>
                <a:off x="125270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1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5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0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09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1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889CA56-E2B0-5B47-B622-7924BF9D150C}"/>
                  </a:ext>
                </a:extLst>
              </p:cNvPr>
              <p:cNvSpPr/>
              <p:nvPr/>
            </p:nvSpPr>
            <p:spPr>
              <a:xfrm>
                <a:off x="1728427" y="3178615"/>
                <a:ext cx="61988" cy="468799"/>
              </a:xfrm>
              <a:custGeom>
                <a:avLst/>
                <a:gdLst>
                  <a:gd name="connsiteX0" fmla="*/ 15331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1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9 w 61988"/>
                  <a:gd name="connsiteY8" fmla="*/ 15278 h 468799"/>
                  <a:gd name="connsiteX9" fmla="*/ 61989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1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1" y="468800"/>
                    </a:moveTo>
                    <a:cubicBezTo>
                      <a:pt x="10855" y="468800"/>
                      <a:pt x="7237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7" y="1509"/>
                      <a:pt x="10950" y="0"/>
                      <a:pt x="15331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9" y="10845"/>
                      <a:pt x="61989" y="15278"/>
                    </a:cubicBezTo>
                    <a:lnTo>
                      <a:pt x="61989" y="453616"/>
                    </a:lnTo>
                    <a:cubicBezTo>
                      <a:pt x="61989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1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5610349-540F-144F-97CB-7676FA0F3B98}"/>
                  </a:ext>
                </a:extLst>
              </p:cNvPr>
              <p:cNvSpPr/>
              <p:nvPr/>
            </p:nvSpPr>
            <p:spPr>
              <a:xfrm>
                <a:off x="1848500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3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0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102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6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7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4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90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4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03 w 486005"/>
                  <a:gd name="connsiteY30" fmla="*/ 326774 h 343277"/>
                  <a:gd name="connsiteX31" fmla="*/ 243383 w 486005"/>
                  <a:gd name="connsiteY31" fmla="*/ 90440 h 343277"/>
                  <a:gd name="connsiteX32" fmla="*/ 166065 w 486005"/>
                  <a:gd name="connsiteY32" fmla="*/ 326774 h 343277"/>
                  <a:gd name="connsiteX33" fmla="*/ 158066 w 486005"/>
                  <a:gd name="connsiteY33" fmla="*/ 338939 h 343277"/>
                  <a:gd name="connsiteX34" fmla="*/ 143402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237" y="1320"/>
                      <a:pt x="10474" y="0"/>
                      <a:pt x="14093" y="0"/>
                    </a:cubicBezTo>
                    <a:lnTo>
                      <a:pt x="43421" y="0"/>
                    </a:lnTo>
                    <a:cubicBezTo>
                      <a:pt x="48277" y="0"/>
                      <a:pt x="52086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0" y="260099"/>
                    </a:lnTo>
                    <a:lnTo>
                      <a:pt x="213389" y="13863"/>
                    </a:lnTo>
                    <a:cubicBezTo>
                      <a:pt x="214246" y="10751"/>
                      <a:pt x="216150" y="7733"/>
                      <a:pt x="219102" y="4621"/>
                    </a:cubicBezTo>
                    <a:cubicBezTo>
                      <a:pt x="221959" y="1509"/>
                      <a:pt x="226339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6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7" y="260099"/>
                    </a:lnTo>
                    <a:lnTo>
                      <a:pt x="426683" y="11223"/>
                    </a:lnTo>
                    <a:cubicBezTo>
                      <a:pt x="427159" y="9053"/>
                      <a:pt x="428683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4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90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4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7" y="336110"/>
                      <a:pt x="322036" y="332055"/>
                      <a:pt x="320703" y="326774"/>
                    </a:cubicBezTo>
                    <a:lnTo>
                      <a:pt x="243383" y="90440"/>
                    </a:lnTo>
                    <a:lnTo>
                      <a:pt x="166065" y="326774"/>
                    </a:lnTo>
                    <a:cubicBezTo>
                      <a:pt x="164255" y="332055"/>
                      <a:pt x="161589" y="336110"/>
                      <a:pt x="158066" y="338939"/>
                    </a:cubicBezTo>
                    <a:cubicBezTo>
                      <a:pt x="154543" y="341768"/>
                      <a:pt x="149591" y="343277"/>
                      <a:pt x="143402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97F5BDB-7B04-E94F-AD74-6A54B1D138BF}"/>
                  </a:ext>
                </a:extLst>
              </p:cNvPr>
              <p:cNvSpPr/>
              <p:nvPr/>
            </p:nvSpPr>
            <p:spPr>
              <a:xfrm>
                <a:off x="2361167" y="3297536"/>
                <a:ext cx="296706" cy="356480"/>
              </a:xfrm>
              <a:custGeom>
                <a:avLst/>
                <a:gdLst>
                  <a:gd name="connsiteX0" fmla="*/ 121311 w 296706"/>
                  <a:gd name="connsiteY0" fmla="*/ 356480 h 356480"/>
                  <a:gd name="connsiteX1" fmla="*/ 60655 w 296706"/>
                  <a:gd name="connsiteY1" fmla="*/ 343277 h 356480"/>
                  <a:gd name="connsiteX2" fmla="*/ 16664 w 296706"/>
                  <a:gd name="connsiteY2" fmla="*/ 307629 h 356480"/>
                  <a:gd name="connsiteX3" fmla="*/ 0 w 296706"/>
                  <a:gd name="connsiteY3" fmla="*/ 256798 h 356480"/>
                  <a:gd name="connsiteX4" fmla="*/ 37326 w 296706"/>
                  <a:gd name="connsiteY4" fmla="*/ 184181 h 356480"/>
                  <a:gd name="connsiteX5" fmla="*/ 134642 w 296706"/>
                  <a:gd name="connsiteY5" fmla="*/ 148533 h 356480"/>
                  <a:gd name="connsiteX6" fmla="*/ 233957 w 296706"/>
                  <a:gd name="connsiteY6" fmla="*/ 134670 h 356480"/>
                  <a:gd name="connsiteX7" fmla="*/ 233957 w 296706"/>
                  <a:gd name="connsiteY7" fmla="*/ 115526 h 356480"/>
                  <a:gd name="connsiteX8" fmla="*/ 215579 w 296706"/>
                  <a:gd name="connsiteY8" fmla="*/ 66015 h 356480"/>
                  <a:gd name="connsiteX9" fmla="*/ 155971 w 296706"/>
                  <a:gd name="connsiteY9" fmla="*/ 48191 h 356480"/>
                  <a:gd name="connsiteX10" fmla="*/ 107980 w 296706"/>
                  <a:gd name="connsiteY10" fmla="*/ 60074 h 356480"/>
                  <a:gd name="connsiteX11" fmla="*/ 81985 w 296706"/>
                  <a:gd name="connsiteY11" fmla="*/ 90440 h 356480"/>
                  <a:gd name="connsiteX12" fmla="*/ 67987 w 296706"/>
                  <a:gd name="connsiteY12" fmla="*/ 100343 h 356480"/>
                  <a:gd name="connsiteX13" fmla="*/ 37993 w 296706"/>
                  <a:gd name="connsiteY13" fmla="*/ 100343 h 356480"/>
                  <a:gd name="connsiteX14" fmla="*/ 26947 w 296706"/>
                  <a:gd name="connsiteY14" fmla="*/ 96004 h 356480"/>
                  <a:gd name="connsiteX15" fmla="*/ 23329 w 296706"/>
                  <a:gd name="connsiteY15" fmla="*/ 85819 h 356480"/>
                  <a:gd name="connsiteX16" fmla="*/ 31042 w 296706"/>
                  <a:gd name="connsiteY16" fmla="*/ 61394 h 356480"/>
                  <a:gd name="connsiteX17" fmla="*/ 54656 w 296706"/>
                  <a:gd name="connsiteY17" fmla="*/ 33007 h 356480"/>
                  <a:gd name="connsiteX18" fmla="*/ 95601 w 296706"/>
                  <a:gd name="connsiteY18" fmla="*/ 9619 h 356480"/>
                  <a:gd name="connsiteX19" fmla="*/ 156638 w 296706"/>
                  <a:gd name="connsiteY19" fmla="*/ 0 h 356480"/>
                  <a:gd name="connsiteX20" fmla="*/ 223958 w 296706"/>
                  <a:gd name="connsiteY20" fmla="*/ 10185 h 356480"/>
                  <a:gd name="connsiteX21" fmla="*/ 266998 w 296706"/>
                  <a:gd name="connsiteY21" fmla="*/ 37628 h 356480"/>
                  <a:gd name="connsiteX22" fmla="*/ 289661 w 296706"/>
                  <a:gd name="connsiteY22" fmla="*/ 76577 h 356480"/>
                  <a:gd name="connsiteX23" fmla="*/ 296707 w 296706"/>
                  <a:gd name="connsiteY23" fmla="*/ 120807 h 356480"/>
                  <a:gd name="connsiteX24" fmla="*/ 296707 w 296706"/>
                  <a:gd name="connsiteY24" fmla="*/ 334695 h 356480"/>
                  <a:gd name="connsiteX25" fmla="*/ 292327 w 296706"/>
                  <a:gd name="connsiteY25" fmla="*/ 345541 h 356480"/>
                  <a:gd name="connsiteX26" fmla="*/ 281281 w 296706"/>
                  <a:gd name="connsiteY26" fmla="*/ 349879 h 356480"/>
                  <a:gd name="connsiteX27" fmla="*/ 250620 w 296706"/>
                  <a:gd name="connsiteY27" fmla="*/ 349879 h 356480"/>
                  <a:gd name="connsiteX28" fmla="*/ 239289 w 296706"/>
                  <a:gd name="connsiteY28" fmla="*/ 345541 h 356480"/>
                  <a:gd name="connsiteX29" fmla="*/ 235290 w 296706"/>
                  <a:gd name="connsiteY29" fmla="*/ 334695 h 356480"/>
                  <a:gd name="connsiteX30" fmla="*/ 235290 w 296706"/>
                  <a:gd name="connsiteY30" fmla="*/ 306309 h 356480"/>
                  <a:gd name="connsiteX31" fmla="*/ 211961 w 296706"/>
                  <a:gd name="connsiteY31" fmla="*/ 329791 h 356480"/>
                  <a:gd name="connsiteX32" fmla="*/ 175301 w 296706"/>
                  <a:gd name="connsiteY32" fmla="*/ 348936 h 356480"/>
                  <a:gd name="connsiteX33" fmla="*/ 121311 w 296706"/>
                  <a:gd name="connsiteY33" fmla="*/ 356480 h 356480"/>
                  <a:gd name="connsiteX34" fmla="*/ 135308 w 296706"/>
                  <a:gd name="connsiteY34" fmla="*/ 306969 h 356480"/>
                  <a:gd name="connsiteX35" fmla="*/ 185299 w 296706"/>
                  <a:gd name="connsiteY35" fmla="*/ 295369 h 356480"/>
                  <a:gd name="connsiteX36" fmla="*/ 221007 w 296706"/>
                  <a:gd name="connsiteY36" fmla="*/ 259438 h 356480"/>
                  <a:gd name="connsiteX37" fmla="*/ 234052 w 296706"/>
                  <a:gd name="connsiteY37" fmla="*/ 198045 h 356480"/>
                  <a:gd name="connsiteX38" fmla="*/ 234052 w 296706"/>
                  <a:gd name="connsiteY38" fmla="*/ 179560 h 356480"/>
                  <a:gd name="connsiteX39" fmla="*/ 156733 w 296706"/>
                  <a:gd name="connsiteY39" fmla="*/ 190783 h 356480"/>
                  <a:gd name="connsiteX40" fmla="*/ 85413 w 296706"/>
                  <a:gd name="connsiteY40" fmla="*/ 212945 h 356480"/>
                  <a:gd name="connsiteX41" fmla="*/ 61417 w 296706"/>
                  <a:gd name="connsiteY41" fmla="*/ 252271 h 356480"/>
                  <a:gd name="connsiteX42" fmla="*/ 72463 w 296706"/>
                  <a:gd name="connsiteY42" fmla="*/ 282921 h 356480"/>
                  <a:gd name="connsiteX43" fmla="*/ 100458 w 296706"/>
                  <a:gd name="connsiteY43" fmla="*/ 301028 h 356480"/>
                  <a:gd name="connsiteX44" fmla="*/ 135308 w 296706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706" h="356480">
                    <a:moveTo>
                      <a:pt x="121311" y="356480"/>
                    </a:moveTo>
                    <a:cubicBezTo>
                      <a:pt x="99124" y="356480"/>
                      <a:pt x="78843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579" y="66015"/>
                    </a:cubicBezTo>
                    <a:cubicBezTo>
                      <a:pt x="203391" y="54132"/>
                      <a:pt x="183490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1042" y="61394"/>
                    </a:cubicBezTo>
                    <a:cubicBezTo>
                      <a:pt x="36184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642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98" y="37628"/>
                    </a:cubicBezTo>
                    <a:cubicBezTo>
                      <a:pt x="277472" y="49040"/>
                      <a:pt x="284995" y="62054"/>
                      <a:pt x="289661" y="76577"/>
                    </a:cubicBezTo>
                    <a:cubicBezTo>
                      <a:pt x="294326" y="91100"/>
                      <a:pt x="296707" y="105812"/>
                      <a:pt x="296707" y="120807"/>
                    </a:cubicBezTo>
                    <a:lnTo>
                      <a:pt x="296707" y="334695"/>
                    </a:lnTo>
                    <a:cubicBezTo>
                      <a:pt x="296707" y="339128"/>
                      <a:pt x="295279" y="342711"/>
                      <a:pt x="292327" y="345541"/>
                    </a:cubicBezTo>
                    <a:cubicBezTo>
                      <a:pt x="289470" y="348370"/>
                      <a:pt x="285757" y="349879"/>
                      <a:pt x="281281" y="349879"/>
                    </a:cubicBezTo>
                    <a:lnTo>
                      <a:pt x="250620" y="349879"/>
                    </a:lnTo>
                    <a:cubicBezTo>
                      <a:pt x="245764" y="349879"/>
                      <a:pt x="241955" y="348464"/>
                      <a:pt x="239289" y="345541"/>
                    </a:cubicBezTo>
                    <a:cubicBezTo>
                      <a:pt x="236623" y="342711"/>
                      <a:pt x="235290" y="339033"/>
                      <a:pt x="235290" y="334695"/>
                    </a:cubicBezTo>
                    <a:lnTo>
                      <a:pt x="235290" y="306309"/>
                    </a:lnTo>
                    <a:cubicBezTo>
                      <a:pt x="229481" y="314231"/>
                      <a:pt x="221768" y="322058"/>
                      <a:pt x="211961" y="329791"/>
                    </a:cubicBezTo>
                    <a:cubicBezTo>
                      <a:pt x="202153" y="337524"/>
                      <a:pt x="189965" y="343843"/>
                      <a:pt x="175301" y="348936"/>
                    </a:cubicBezTo>
                    <a:cubicBezTo>
                      <a:pt x="160637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131" y="274810"/>
                      <a:pt x="72463" y="282921"/>
                    </a:cubicBezTo>
                    <a:cubicBezTo>
                      <a:pt x="79795" y="291031"/>
                      <a:pt x="89126" y="297067"/>
                      <a:pt x="100458" y="301028"/>
                    </a:cubicBezTo>
                    <a:cubicBezTo>
                      <a:pt x="111694" y="304989"/>
                      <a:pt x="123310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A972D03C-7572-6C4C-8CC8-CCB479438308}"/>
                  </a:ext>
                </a:extLst>
              </p:cNvPr>
              <p:cNvSpPr/>
              <p:nvPr/>
            </p:nvSpPr>
            <p:spPr>
              <a:xfrm>
                <a:off x="2700057" y="3304137"/>
                <a:ext cx="329938" cy="468705"/>
              </a:xfrm>
              <a:custGeom>
                <a:avLst/>
                <a:gdLst>
                  <a:gd name="connsiteX0" fmla="*/ 89317 w 329938"/>
                  <a:gd name="connsiteY0" fmla="*/ 468705 h 468705"/>
                  <a:gd name="connsiteX1" fmla="*/ 79985 w 329938"/>
                  <a:gd name="connsiteY1" fmla="*/ 464745 h 468705"/>
                  <a:gd name="connsiteX2" fmla="*/ 75986 w 329938"/>
                  <a:gd name="connsiteY2" fmla="*/ 455502 h 468705"/>
                  <a:gd name="connsiteX3" fmla="*/ 76653 w 329938"/>
                  <a:gd name="connsiteY3" fmla="*/ 450221 h 468705"/>
                  <a:gd name="connsiteX4" fmla="*/ 79319 w 329938"/>
                  <a:gd name="connsiteY4" fmla="*/ 443620 h 468705"/>
                  <a:gd name="connsiteX5" fmla="*/ 130642 w 329938"/>
                  <a:gd name="connsiteY5" fmla="*/ 322813 h 468705"/>
                  <a:gd name="connsiteX6" fmla="*/ 3333 w 329938"/>
                  <a:gd name="connsiteY6" fmla="*/ 25086 h 468705"/>
                  <a:gd name="connsiteX7" fmla="*/ 0 w 329938"/>
                  <a:gd name="connsiteY7" fmla="*/ 13863 h 468705"/>
                  <a:gd name="connsiteX8" fmla="*/ 3999 w 329938"/>
                  <a:gd name="connsiteY8" fmla="*/ 3961 h 468705"/>
                  <a:gd name="connsiteX9" fmla="*/ 13997 w 329938"/>
                  <a:gd name="connsiteY9" fmla="*/ 0 h 468705"/>
                  <a:gd name="connsiteX10" fmla="*/ 46658 w 329938"/>
                  <a:gd name="connsiteY10" fmla="*/ 0 h 468705"/>
                  <a:gd name="connsiteX11" fmla="*/ 57323 w 329938"/>
                  <a:gd name="connsiteY11" fmla="*/ 3301 h 468705"/>
                  <a:gd name="connsiteX12" fmla="*/ 62655 w 329938"/>
                  <a:gd name="connsiteY12" fmla="*/ 11223 h 468705"/>
                  <a:gd name="connsiteX13" fmla="*/ 163970 w 329938"/>
                  <a:gd name="connsiteY13" fmla="*/ 251517 h 468705"/>
                  <a:gd name="connsiteX14" fmla="*/ 267950 w 329938"/>
                  <a:gd name="connsiteY14" fmla="*/ 11223 h 468705"/>
                  <a:gd name="connsiteX15" fmla="*/ 273568 w 329938"/>
                  <a:gd name="connsiteY15" fmla="*/ 3301 h 468705"/>
                  <a:gd name="connsiteX16" fmla="*/ 284614 w 329938"/>
                  <a:gd name="connsiteY16" fmla="*/ 0 h 468705"/>
                  <a:gd name="connsiteX17" fmla="*/ 315941 w 329938"/>
                  <a:gd name="connsiteY17" fmla="*/ 0 h 468705"/>
                  <a:gd name="connsiteX18" fmla="*/ 325940 w 329938"/>
                  <a:gd name="connsiteY18" fmla="*/ 3961 h 468705"/>
                  <a:gd name="connsiteX19" fmla="*/ 329939 w 329938"/>
                  <a:gd name="connsiteY19" fmla="*/ 13203 h 468705"/>
                  <a:gd name="connsiteX20" fmla="*/ 326606 w 329938"/>
                  <a:gd name="connsiteY20" fmla="*/ 25086 h 468705"/>
                  <a:gd name="connsiteX21" fmla="*/ 137308 w 329938"/>
                  <a:gd name="connsiteY21" fmla="*/ 457483 h 468705"/>
                  <a:gd name="connsiteX22" fmla="*/ 131690 w 329938"/>
                  <a:gd name="connsiteY22" fmla="*/ 465405 h 468705"/>
                  <a:gd name="connsiteX23" fmla="*/ 120644 w 329938"/>
                  <a:gd name="connsiteY23" fmla="*/ 468705 h 468705"/>
                  <a:gd name="connsiteX24" fmla="*/ 89317 w 329938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8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3" y="450221"/>
                    </a:cubicBezTo>
                    <a:cubicBezTo>
                      <a:pt x="77129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3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5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3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70" y="251517"/>
                    </a:lnTo>
                    <a:lnTo>
                      <a:pt x="267950" y="11223"/>
                    </a:lnTo>
                    <a:cubicBezTo>
                      <a:pt x="269283" y="8110"/>
                      <a:pt x="271188" y="5470"/>
                      <a:pt x="273568" y="3301"/>
                    </a:cubicBezTo>
                    <a:cubicBezTo>
                      <a:pt x="276044" y="1132"/>
                      <a:pt x="279662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3" y="1320"/>
                      <a:pt x="325940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0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E3BA4424-98B8-A949-8884-A6604E473EAE}"/>
                  </a:ext>
                </a:extLst>
              </p:cNvPr>
              <p:cNvSpPr/>
              <p:nvPr/>
            </p:nvSpPr>
            <p:spPr>
              <a:xfrm>
                <a:off x="3059433" y="3297630"/>
                <a:ext cx="284219" cy="356385"/>
              </a:xfrm>
              <a:custGeom>
                <a:avLst/>
                <a:gdLst>
                  <a:gd name="connsiteX0" fmla="*/ 141293 w 284219"/>
                  <a:gd name="connsiteY0" fmla="*/ 356386 h 356385"/>
                  <a:gd name="connsiteX1" fmla="*/ 77305 w 284219"/>
                  <a:gd name="connsiteY1" fmla="*/ 347144 h 356385"/>
                  <a:gd name="connsiteX2" fmla="*/ 33980 w 284219"/>
                  <a:gd name="connsiteY2" fmla="*/ 324699 h 356385"/>
                  <a:gd name="connsiteX3" fmla="*/ 9032 w 284219"/>
                  <a:gd name="connsiteY3" fmla="*/ 298293 h 356385"/>
                  <a:gd name="connsiteX4" fmla="*/ 81 w 284219"/>
                  <a:gd name="connsiteY4" fmla="*/ 277168 h 356385"/>
                  <a:gd name="connsiteX5" fmla="*/ 4747 w 284219"/>
                  <a:gd name="connsiteY5" fmla="*/ 265946 h 356385"/>
                  <a:gd name="connsiteX6" fmla="*/ 15412 w 284219"/>
                  <a:gd name="connsiteY6" fmla="*/ 261985 h 356385"/>
                  <a:gd name="connsiteX7" fmla="*/ 45406 w 284219"/>
                  <a:gd name="connsiteY7" fmla="*/ 261985 h 356385"/>
                  <a:gd name="connsiteX8" fmla="*/ 51024 w 284219"/>
                  <a:gd name="connsiteY8" fmla="*/ 262928 h 356385"/>
                  <a:gd name="connsiteX9" fmla="*/ 57404 w 284219"/>
                  <a:gd name="connsiteY9" fmla="*/ 268586 h 356385"/>
                  <a:gd name="connsiteX10" fmla="*/ 76734 w 284219"/>
                  <a:gd name="connsiteY10" fmla="*/ 287070 h 356385"/>
                  <a:gd name="connsiteX11" fmla="*/ 103015 w 284219"/>
                  <a:gd name="connsiteY11" fmla="*/ 302254 h 356385"/>
                  <a:gd name="connsiteX12" fmla="*/ 142055 w 284219"/>
                  <a:gd name="connsiteY12" fmla="*/ 308195 h 356385"/>
                  <a:gd name="connsiteX13" fmla="*/ 198045 w 284219"/>
                  <a:gd name="connsiteY13" fmla="*/ 295369 h 356385"/>
                  <a:gd name="connsiteX14" fmla="*/ 220041 w 284219"/>
                  <a:gd name="connsiteY14" fmla="*/ 257458 h 356385"/>
                  <a:gd name="connsiteX15" fmla="*/ 211090 w 284219"/>
                  <a:gd name="connsiteY15" fmla="*/ 231052 h 356385"/>
                  <a:gd name="connsiteX16" fmla="*/ 179096 w 284219"/>
                  <a:gd name="connsiteY16" fmla="*/ 213228 h 356385"/>
                  <a:gd name="connsiteX17" fmla="*/ 116155 w 284219"/>
                  <a:gd name="connsiteY17" fmla="*/ 196724 h 356385"/>
                  <a:gd name="connsiteX18" fmla="*/ 52834 w 284219"/>
                  <a:gd name="connsiteY18" fmla="*/ 173996 h 356385"/>
                  <a:gd name="connsiteX19" fmla="*/ 19506 w 284219"/>
                  <a:gd name="connsiteY19" fmla="*/ 141649 h 356385"/>
                  <a:gd name="connsiteX20" fmla="*/ 9508 w 284219"/>
                  <a:gd name="connsiteY20" fmla="*/ 99022 h 356385"/>
                  <a:gd name="connsiteX21" fmla="*/ 24172 w 284219"/>
                  <a:gd name="connsiteY21" fmla="*/ 51869 h 356385"/>
                  <a:gd name="connsiteX22" fmla="*/ 67212 w 284219"/>
                  <a:gd name="connsiteY22" fmla="*/ 14523 h 356385"/>
                  <a:gd name="connsiteX23" fmla="*/ 138246 w 284219"/>
                  <a:gd name="connsiteY23" fmla="*/ 0 h 356385"/>
                  <a:gd name="connsiteX24" fmla="*/ 197569 w 284219"/>
                  <a:gd name="connsiteY24" fmla="*/ 8582 h 356385"/>
                  <a:gd name="connsiteX25" fmla="*/ 238228 w 284219"/>
                  <a:gd name="connsiteY25" fmla="*/ 29990 h 356385"/>
                  <a:gd name="connsiteX26" fmla="*/ 262223 w 284219"/>
                  <a:gd name="connsiteY26" fmla="*/ 55358 h 356385"/>
                  <a:gd name="connsiteX27" fmla="*/ 270888 w 284219"/>
                  <a:gd name="connsiteY27" fmla="*/ 76483 h 356385"/>
                  <a:gd name="connsiteX28" fmla="*/ 266889 w 284219"/>
                  <a:gd name="connsiteY28" fmla="*/ 87328 h 356385"/>
                  <a:gd name="connsiteX29" fmla="*/ 256224 w 284219"/>
                  <a:gd name="connsiteY29" fmla="*/ 91666 h 356385"/>
                  <a:gd name="connsiteX30" fmla="*/ 228230 w 284219"/>
                  <a:gd name="connsiteY30" fmla="*/ 91666 h 356385"/>
                  <a:gd name="connsiteX31" fmla="*/ 220612 w 284219"/>
                  <a:gd name="connsiteY31" fmla="*/ 89686 h 356385"/>
                  <a:gd name="connsiteX32" fmla="*/ 214899 w 284219"/>
                  <a:gd name="connsiteY32" fmla="*/ 85065 h 356385"/>
                  <a:gd name="connsiteX33" fmla="*/ 199187 w 284219"/>
                  <a:gd name="connsiteY33" fmla="*/ 67901 h 356385"/>
                  <a:gd name="connsiteX34" fmla="*/ 175858 w 284219"/>
                  <a:gd name="connsiteY34" fmla="*/ 53755 h 356385"/>
                  <a:gd name="connsiteX35" fmla="*/ 138246 w 284219"/>
                  <a:gd name="connsiteY35" fmla="*/ 48097 h 356385"/>
                  <a:gd name="connsiteX36" fmla="*/ 88256 w 284219"/>
                  <a:gd name="connsiteY36" fmla="*/ 61960 h 356385"/>
                  <a:gd name="connsiteX37" fmla="*/ 71592 w 284219"/>
                  <a:gd name="connsiteY37" fmla="*/ 96948 h 356385"/>
                  <a:gd name="connsiteX38" fmla="*/ 78924 w 284219"/>
                  <a:gd name="connsiteY38" fmla="*/ 119393 h 356385"/>
                  <a:gd name="connsiteX39" fmla="*/ 106919 w 284219"/>
                  <a:gd name="connsiteY39" fmla="*/ 137217 h 356385"/>
                  <a:gd name="connsiteX40" fmla="*/ 168241 w 284219"/>
                  <a:gd name="connsiteY40" fmla="*/ 154380 h 356385"/>
                  <a:gd name="connsiteX41" fmla="*/ 237561 w 284219"/>
                  <a:gd name="connsiteY41" fmla="*/ 177486 h 356385"/>
                  <a:gd name="connsiteX42" fmla="*/ 273555 w 284219"/>
                  <a:gd name="connsiteY42" fmla="*/ 211153 h 356385"/>
                  <a:gd name="connsiteX43" fmla="*/ 284219 w 284219"/>
                  <a:gd name="connsiteY43" fmla="*/ 255383 h 356385"/>
                  <a:gd name="connsiteX44" fmla="*/ 268222 w 284219"/>
                  <a:gd name="connsiteY44" fmla="*/ 306215 h 356385"/>
                  <a:gd name="connsiteX45" fmla="*/ 220231 w 284219"/>
                  <a:gd name="connsiteY45" fmla="*/ 342900 h 356385"/>
                  <a:gd name="connsiteX46" fmla="*/ 141293 w 284219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4219" h="356385">
                    <a:moveTo>
                      <a:pt x="141293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7" y="261985"/>
                      <a:pt x="49501" y="262362"/>
                      <a:pt x="51024" y="262928"/>
                    </a:cubicBezTo>
                    <a:cubicBezTo>
                      <a:pt x="52548" y="263588"/>
                      <a:pt x="54738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2055" y="308195"/>
                    </a:cubicBezTo>
                    <a:cubicBezTo>
                      <a:pt x="164718" y="308195"/>
                      <a:pt x="183381" y="303857"/>
                      <a:pt x="198045" y="295369"/>
                    </a:cubicBezTo>
                    <a:cubicBezTo>
                      <a:pt x="212709" y="286787"/>
                      <a:pt x="220041" y="274150"/>
                      <a:pt x="220041" y="257458"/>
                    </a:cubicBezTo>
                    <a:cubicBezTo>
                      <a:pt x="220041" y="246424"/>
                      <a:pt x="217089" y="237653"/>
                      <a:pt x="211090" y="231052"/>
                    </a:cubicBezTo>
                    <a:cubicBezTo>
                      <a:pt x="205091" y="224450"/>
                      <a:pt x="194426" y="218509"/>
                      <a:pt x="179096" y="213228"/>
                    </a:cubicBezTo>
                    <a:cubicBezTo>
                      <a:pt x="163765" y="207947"/>
                      <a:pt x="142817" y="202477"/>
                      <a:pt x="116155" y="196724"/>
                    </a:cubicBezTo>
                    <a:cubicBezTo>
                      <a:pt x="89493" y="190594"/>
                      <a:pt x="68355" y="182955"/>
                      <a:pt x="52834" y="173996"/>
                    </a:cubicBezTo>
                    <a:cubicBezTo>
                      <a:pt x="37313" y="164943"/>
                      <a:pt x="26172" y="154192"/>
                      <a:pt x="19506" y="141649"/>
                    </a:cubicBezTo>
                    <a:cubicBezTo>
                      <a:pt x="12841" y="129106"/>
                      <a:pt x="9508" y="114960"/>
                      <a:pt x="9508" y="99022"/>
                    </a:cubicBezTo>
                    <a:cubicBezTo>
                      <a:pt x="9508" y="82707"/>
                      <a:pt x="14365" y="66958"/>
                      <a:pt x="24172" y="51869"/>
                    </a:cubicBezTo>
                    <a:cubicBezTo>
                      <a:pt x="33980" y="36685"/>
                      <a:pt x="48263" y="24237"/>
                      <a:pt x="67212" y="14523"/>
                    </a:cubicBezTo>
                    <a:cubicBezTo>
                      <a:pt x="86066" y="4810"/>
                      <a:pt x="109775" y="0"/>
                      <a:pt x="138246" y="0"/>
                    </a:cubicBezTo>
                    <a:cubicBezTo>
                      <a:pt x="161385" y="0"/>
                      <a:pt x="181096" y="2829"/>
                      <a:pt x="197569" y="8582"/>
                    </a:cubicBezTo>
                    <a:cubicBezTo>
                      <a:pt x="214042" y="14335"/>
                      <a:pt x="227563" y="21408"/>
                      <a:pt x="238228" y="29990"/>
                    </a:cubicBezTo>
                    <a:cubicBezTo>
                      <a:pt x="248893" y="38572"/>
                      <a:pt x="256891" y="47059"/>
                      <a:pt x="262223" y="55358"/>
                    </a:cubicBezTo>
                    <a:cubicBezTo>
                      <a:pt x="267556" y="63752"/>
                      <a:pt x="270412" y="70730"/>
                      <a:pt x="270888" y="76483"/>
                    </a:cubicBezTo>
                    <a:cubicBezTo>
                      <a:pt x="271365" y="80915"/>
                      <a:pt x="270032" y="84499"/>
                      <a:pt x="266889" y="87328"/>
                    </a:cubicBezTo>
                    <a:cubicBezTo>
                      <a:pt x="263747" y="90157"/>
                      <a:pt x="260224" y="91666"/>
                      <a:pt x="256224" y="91666"/>
                    </a:cubicBezTo>
                    <a:lnTo>
                      <a:pt x="228230" y="91666"/>
                    </a:lnTo>
                    <a:cubicBezTo>
                      <a:pt x="225087" y="91666"/>
                      <a:pt x="222612" y="91006"/>
                      <a:pt x="220612" y="89686"/>
                    </a:cubicBezTo>
                    <a:cubicBezTo>
                      <a:pt x="218612" y="88366"/>
                      <a:pt x="216708" y="86857"/>
                      <a:pt x="214899" y="85065"/>
                    </a:cubicBezTo>
                    <a:cubicBezTo>
                      <a:pt x="210423" y="79312"/>
                      <a:pt x="205186" y="73654"/>
                      <a:pt x="199187" y="67901"/>
                    </a:cubicBezTo>
                    <a:cubicBezTo>
                      <a:pt x="193189" y="62148"/>
                      <a:pt x="185381" y="57433"/>
                      <a:pt x="175858" y="53755"/>
                    </a:cubicBezTo>
                    <a:cubicBezTo>
                      <a:pt x="166336" y="49983"/>
                      <a:pt x="153767" y="48097"/>
                      <a:pt x="138246" y="48097"/>
                    </a:cubicBezTo>
                    <a:cubicBezTo>
                      <a:pt x="116060" y="48097"/>
                      <a:pt x="99396" y="52718"/>
                      <a:pt x="88256" y="61960"/>
                    </a:cubicBezTo>
                    <a:cubicBezTo>
                      <a:pt x="77115" y="71202"/>
                      <a:pt x="71592" y="82896"/>
                      <a:pt x="71592" y="96948"/>
                    </a:cubicBezTo>
                    <a:cubicBezTo>
                      <a:pt x="71592" y="105341"/>
                      <a:pt x="74068" y="112791"/>
                      <a:pt x="78924" y="119393"/>
                    </a:cubicBezTo>
                    <a:cubicBezTo>
                      <a:pt x="83780" y="125994"/>
                      <a:pt x="93112" y="131935"/>
                      <a:pt x="106919" y="137217"/>
                    </a:cubicBezTo>
                    <a:cubicBezTo>
                      <a:pt x="120726" y="142498"/>
                      <a:pt x="141103" y="148251"/>
                      <a:pt x="168241" y="154380"/>
                    </a:cubicBezTo>
                    <a:cubicBezTo>
                      <a:pt x="197569" y="160133"/>
                      <a:pt x="220707" y="167772"/>
                      <a:pt x="237561" y="177486"/>
                    </a:cubicBezTo>
                    <a:cubicBezTo>
                      <a:pt x="254415" y="187199"/>
                      <a:pt x="266413" y="198422"/>
                      <a:pt x="273555" y="211153"/>
                    </a:cubicBezTo>
                    <a:cubicBezTo>
                      <a:pt x="280696" y="223885"/>
                      <a:pt x="284219" y="238691"/>
                      <a:pt x="284219" y="255383"/>
                    </a:cubicBezTo>
                    <a:cubicBezTo>
                      <a:pt x="284219" y="273867"/>
                      <a:pt x="278887" y="290843"/>
                      <a:pt x="268222" y="306215"/>
                    </a:cubicBezTo>
                    <a:cubicBezTo>
                      <a:pt x="257558" y="321587"/>
                      <a:pt x="241561" y="333847"/>
                      <a:pt x="220231" y="342900"/>
                    </a:cubicBezTo>
                    <a:cubicBezTo>
                      <a:pt x="198616" y="351859"/>
                      <a:pt x="172335" y="356386"/>
                      <a:pt x="141293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E2080AA-6A3A-DF4B-9576-970CBA38B865}"/>
                  </a:ext>
                </a:extLst>
              </p:cNvPr>
              <p:cNvSpPr/>
              <p:nvPr/>
            </p:nvSpPr>
            <p:spPr>
              <a:xfrm>
                <a:off x="3562659" y="3178520"/>
                <a:ext cx="356981" cy="475495"/>
              </a:xfrm>
              <a:custGeom>
                <a:avLst/>
                <a:gdLst>
                  <a:gd name="connsiteX0" fmla="*/ 179967 w 356981"/>
                  <a:gd name="connsiteY0" fmla="*/ 475496 h 475495"/>
                  <a:gd name="connsiteX1" fmla="*/ 82651 w 356981"/>
                  <a:gd name="connsiteY1" fmla="*/ 457672 h 475495"/>
                  <a:gd name="connsiteX2" fmla="*/ 22377 w 356981"/>
                  <a:gd name="connsiteY2" fmla="*/ 411744 h 475495"/>
                  <a:gd name="connsiteX3" fmla="*/ 0 w 356981"/>
                  <a:gd name="connsiteY3" fmla="*/ 352708 h 475495"/>
                  <a:gd name="connsiteX4" fmla="*/ 4380 w 356981"/>
                  <a:gd name="connsiteY4" fmla="*/ 343089 h 475495"/>
                  <a:gd name="connsiteX5" fmla="*/ 14664 w 356981"/>
                  <a:gd name="connsiteY5" fmla="*/ 338751 h 475495"/>
                  <a:gd name="connsiteX6" fmla="*/ 48658 w 356981"/>
                  <a:gd name="connsiteY6" fmla="*/ 338751 h 475495"/>
                  <a:gd name="connsiteX7" fmla="*/ 60655 w 356981"/>
                  <a:gd name="connsiteY7" fmla="*/ 342711 h 475495"/>
                  <a:gd name="connsiteX8" fmla="*/ 65988 w 356981"/>
                  <a:gd name="connsiteY8" fmla="*/ 351953 h 475495"/>
                  <a:gd name="connsiteX9" fmla="*/ 82651 w 356981"/>
                  <a:gd name="connsiteY9" fmla="*/ 383358 h 475495"/>
                  <a:gd name="connsiteX10" fmla="*/ 118930 w 356981"/>
                  <a:gd name="connsiteY10" fmla="*/ 409103 h 475495"/>
                  <a:gd name="connsiteX11" fmla="*/ 179871 w 356981"/>
                  <a:gd name="connsiteY11" fmla="*/ 419289 h 475495"/>
                  <a:gd name="connsiteX12" fmla="*/ 264141 w 356981"/>
                  <a:gd name="connsiteY12" fmla="*/ 399201 h 475495"/>
                  <a:gd name="connsiteX13" fmla="*/ 291089 w 356981"/>
                  <a:gd name="connsiteY13" fmla="*/ 345352 h 475495"/>
                  <a:gd name="connsiteX14" fmla="*/ 276806 w 356981"/>
                  <a:gd name="connsiteY14" fmla="*/ 308006 h 475495"/>
                  <a:gd name="connsiteX15" fmla="*/ 233195 w 356981"/>
                  <a:gd name="connsiteY15" fmla="*/ 282544 h 475495"/>
                  <a:gd name="connsiteX16" fmla="*/ 157209 w 356981"/>
                  <a:gd name="connsiteY16" fmla="*/ 258118 h 475495"/>
                  <a:gd name="connsiteX17" fmla="*/ 76557 w 356981"/>
                  <a:gd name="connsiteY17" fmla="*/ 227751 h 475495"/>
                  <a:gd name="connsiteX18" fmla="*/ 28852 w 356981"/>
                  <a:gd name="connsiteY18" fmla="*/ 186822 h 475495"/>
                  <a:gd name="connsiteX19" fmla="*/ 13140 w 356981"/>
                  <a:gd name="connsiteY19" fmla="*/ 124768 h 475495"/>
                  <a:gd name="connsiteX20" fmla="*/ 32470 w 356981"/>
                  <a:gd name="connsiteY20" fmla="*/ 61111 h 475495"/>
                  <a:gd name="connsiteX21" fmla="*/ 88460 w 356981"/>
                  <a:gd name="connsiteY21" fmla="*/ 16504 h 475495"/>
                  <a:gd name="connsiteX22" fmla="*/ 176444 w 356981"/>
                  <a:gd name="connsiteY22" fmla="*/ 0 h 475495"/>
                  <a:gd name="connsiteX23" fmla="*/ 248716 w 356981"/>
                  <a:gd name="connsiteY23" fmla="*/ 10940 h 475495"/>
                  <a:gd name="connsiteX24" fmla="*/ 300325 w 356981"/>
                  <a:gd name="connsiteY24" fmla="*/ 39986 h 475495"/>
                  <a:gd name="connsiteX25" fmla="*/ 331653 w 356981"/>
                  <a:gd name="connsiteY25" fmla="*/ 78935 h 475495"/>
                  <a:gd name="connsiteX26" fmla="*/ 342984 w 356981"/>
                  <a:gd name="connsiteY26" fmla="*/ 119581 h 475495"/>
                  <a:gd name="connsiteX27" fmla="*/ 339651 w 356981"/>
                  <a:gd name="connsiteY27" fmla="*/ 128446 h 475495"/>
                  <a:gd name="connsiteX28" fmla="*/ 328987 w 356981"/>
                  <a:gd name="connsiteY28" fmla="*/ 132784 h 475495"/>
                  <a:gd name="connsiteX29" fmla="*/ 293660 w 356981"/>
                  <a:gd name="connsiteY29" fmla="*/ 132784 h 475495"/>
                  <a:gd name="connsiteX30" fmla="*/ 283947 w 356981"/>
                  <a:gd name="connsiteY30" fmla="*/ 130144 h 475495"/>
                  <a:gd name="connsiteX31" fmla="*/ 276330 w 356981"/>
                  <a:gd name="connsiteY31" fmla="*/ 120241 h 475495"/>
                  <a:gd name="connsiteX32" fmla="*/ 245669 w 356981"/>
                  <a:gd name="connsiteY32" fmla="*/ 74691 h 475495"/>
                  <a:gd name="connsiteX33" fmla="*/ 176348 w 356981"/>
                  <a:gd name="connsiteY33" fmla="*/ 56207 h 475495"/>
                  <a:gd name="connsiteX34" fmla="*/ 105980 w 356981"/>
                  <a:gd name="connsiteY34" fmla="*/ 72711 h 475495"/>
                  <a:gd name="connsiteX35" fmla="*/ 79033 w 356981"/>
                  <a:gd name="connsiteY35" fmla="*/ 124202 h 475495"/>
                  <a:gd name="connsiteX36" fmla="*/ 91697 w 356981"/>
                  <a:gd name="connsiteY36" fmla="*/ 161548 h 475495"/>
                  <a:gd name="connsiteX37" fmla="*/ 131690 w 356981"/>
                  <a:gd name="connsiteY37" fmla="*/ 187671 h 475495"/>
                  <a:gd name="connsiteX38" fmla="*/ 203010 w 356981"/>
                  <a:gd name="connsiteY38" fmla="*/ 211436 h 475495"/>
                  <a:gd name="connsiteX39" fmla="*/ 290327 w 356981"/>
                  <a:gd name="connsiteY39" fmla="*/ 242086 h 475495"/>
                  <a:gd name="connsiteX40" fmla="*/ 340699 w 356981"/>
                  <a:gd name="connsiteY40" fmla="*/ 282355 h 475495"/>
                  <a:gd name="connsiteX41" fmla="*/ 356981 w 356981"/>
                  <a:gd name="connsiteY41" fmla="*/ 344032 h 475495"/>
                  <a:gd name="connsiteX42" fmla="*/ 334986 w 356981"/>
                  <a:gd name="connsiteY42" fmla="*/ 414951 h 475495"/>
                  <a:gd name="connsiteX43" fmla="*/ 273283 w 356981"/>
                  <a:gd name="connsiteY43" fmla="*/ 459841 h 475495"/>
                  <a:gd name="connsiteX44" fmla="*/ 179967 w 356981"/>
                  <a:gd name="connsiteY44" fmla="*/ 475496 h 47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56981" h="475495">
                    <a:moveTo>
                      <a:pt x="179967" y="475496"/>
                    </a:moveTo>
                    <a:cubicBezTo>
                      <a:pt x="141307" y="475496"/>
                      <a:pt x="108837" y="469554"/>
                      <a:pt x="82651" y="457672"/>
                    </a:cubicBezTo>
                    <a:cubicBezTo>
                      <a:pt x="56466" y="445789"/>
                      <a:pt x="36279" y="430511"/>
                      <a:pt x="22377" y="411744"/>
                    </a:cubicBezTo>
                    <a:cubicBezTo>
                      <a:pt x="8379" y="393071"/>
                      <a:pt x="952" y="373361"/>
                      <a:pt x="0" y="352708"/>
                    </a:cubicBezTo>
                    <a:cubicBezTo>
                      <a:pt x="0" y="349219"/>
                      <a:pt x="1428" y="346012"/>
                      <a:pt x="4380" y="343089"/>
                    </a:cubicBezTo>
                    <a:cubicBezTo>
                      <a:pt x="7237" y="340259"/>
                      <a:pt x="10760" y="338751"/>
                      <a:pt x="14664" y="338751"/>
                    </a:cubicBezTo>
                    <a:lnTo>
                      <a:pt x="48658" y="338751"/>
                    </a:lnTo>
                    <a:cubicBezTo>
                      <a:pt x="53990" y="338751"/>
                      <a:pt x="57989" y="340071"/>
                      <a:pt x="60655" y="342711"/>
                    </a:cubicBezTo>
                    <a:cubicBezTo>
                      <a:pt x="63322" y="345352"/>
                      <a:pt x="65131" y="348464"/>
                      <a:pt x="65988" y="351953"/>
                    </a:cubicBezTo>
                    <a:cubicBezTo>
                      <a:pt x="68654" y="362516"/>
                      <a:pt x="74177" y="372984"/>
                      <a:pt x="82651" y="383358"/>
                    </a:cubicBezTo>
                    <a:cubicBezTo>
                      <a:pt x="91126" y="393731"/>
                      <a:pt x="103219" y="402313"/>
                      <a:pt x="118930" y="409103"/>
                    </a:cubicBezTo>
                    <a:cubicBezTo>
                      <a:pt x="134737" y="415894"/>
                      <a:pt x="155019" y="419289"/>
                      <a:pt x="179871" y="419289"/>
                    </a:cubicBezTo>
                    <a:cubicBezTo>
                      <a:pt x="218055" y="419289"/>
                      <a:pt x="246240" y="412593"/>
                      <a:pt x="264141" y="399201"/>
                    </a:cubicBezTo>
                    <a:cubicBezTo>
                      <a:pt x="282138" y="385810"/>
                      <a:pt x="291089" y="367797"/>
                      <a:pt x="291089" y="345352"/>
                    </a:cubicBezTo>
                    <a:cubicBezTo>
                      <a:pt x="291089" y="329980"/>
                      <a:pt x="286328" y="317531"/>
                      <a:pt x="276806" y="308006"/>
                    </a:cubicBezTo>
                    <a:cubicBezTo>
                      <a:pt x="267284" y="298576"/>
                      <a:pt x="252715" y="290088"/>
                      <a:pt x="233195" y="282544"/>
                    </a:cubicBezTo>
                    <a:cubicBezTo>
                      <a:pt x="213675" y="275093"/>
                      <a:pt x="188346" y="266889"/>
                      <a:pt x="157209" y="258118"/>
                    </a:cubicBezTo>
                    <a:cubicBezTo>
                      <a:pt x="124739" y="248876"/>
                      <a:pt x="97887" y="238785"/>
                      <a:pt x="76557" y="227751"/>
                    </a:cubicBezTo>
                    <a:cubicBezTo>
                      <a:pt x="55228" y="216717"/>
                      <a:pt x="39326" y="203137"/>
                      <a:pt x="28852" y="186822"/>
                    </a:cubicBezTo>
                    <a:cubicBezTo>
                      <a:pt x="18377" y="170507"/>
                      <a:pt x="13140" y="149854"/>
                      <a:pt x="13140" y="124768"/>
                    </a:cubicBezTo>
                    <a:cubicBezTo>
                      <a:pt x="13140" y="101003"/>
                      <a:pt x="19615" y="79784"/>
                      <a:pt x="32470" y="61111"/>
                    </a:cubicBezTo>
                    <a:cubicBezTo>
                      <a:pt x="45325" y="42438"/>
                      <a:pt x="63988" y="27538"/>
                      <a:pt x="88460" y="16504"/>
                    </a:cubicBezTo>
                    <a:cubicBezTo>
                      <a:pt x="112931" y="5470"/>
                      <a:pt x="142259" y="0"/>
                      <a:pt x="176444" y="0"/>
                    </a:cubicBezTo>
                    <a:cubicBezTo>
                      <a:pt x="203962" y="0"/>
                      <a:pt x="228053" y="3678"/>
                      <a:pt x="248716" y="10940"/>
                    </a:cubicBezTo>
                    <a:cubicBezTo>
                      <a:pt x="269379" y="18201"/>
                      <a:pt x="286613" y="27915"/>
                      <a:pt x="300325" y="39986"/>
                    </a:cubicBezTo>
                    <a:cubicBezTo>
                      <a:pt x="314132" y="52057"/>
                      <a:pt x="324511" y="65072"/>
                      <a:pt x="331653" y="78935"/>
                    </a:cubicBezTo>
                    <a:cubicBezTo>
                      <a:pt x="338794" y="92798"/>
                      <a:pt x="342508" y="106284"/>
                      <a:pt x="342984" y="119581"/>
                    </a:cubicBezTo>
                    <a:cubicBezTo>
                      <a:pt x="342984" y="122693"/>
                      <a:pt x="341841" y="125617"/>
                      <a:pt x="339651" y="128446"/>
                    </a:cubicBezTo>
                    <a:cubicBezTo>
                      <a:pt x="337461" y="131275"/>
                      <a:pt x="333843" y="132784"/>
                      <a:pt x="328987" y="132784"/>
                    </a:cubicBezTo>
                    <a:lnTo>
                      <a:pt x="293660" y="132784"/>
                    </a:lnTo>
                    <a:cubicBezTo>
                      <a:pt x="290517" y="132784"/>
                      <a:pt x="287280" y="131935"/>
                      <a:pt x="283947" y="130144"/>
                    </a:cubicBezTo>
                    <a:cubicBezTo>
                      <a:pt x="280615" y="128352"/>
                      <a:pt x="278044" y="125051"/>
                      <a:pt x="276330" y="120241"/>
                    </a:cubicBezTo>
                    <a:cubicBezTo>
                      <a:pt x="273664" y="102229"/>
                      <a:pt x="263475" y="87045"/>
                      <a:pt x="245669" y="74691"/>
                    </a:cubicBezTo>
                    <a:cubicBezTo>
                      <a:pt x="227863" y="62337"/>
                      <a:pt x="204819" y="56207"/>
                      <a:pt x="176348" y="56207"/>
                    </a:cubicBezTo>
                    <a:cubicBezTo>
                      <a:pt x="147496" y="56207"/>
                      <a:pt x="123977" y="61677"/>
                      <a:pt x="105980" y="72711"/>
                    </a:cubicBezTo>
                    <a:cubicBezTo>
                      <a:pt x="87984" y="83745"/>
                      <a:pt x="79033" y="100908"/>
                      <a:pt x="79033" y="124202"/>
                    </a:cubicBezTo>
                    <a:cubicBezTo>
                      <a:pt x="79033" y="139197"/>
                      <a:pt x="83223" y="151646"/>
                      <a:pt x="91697" y="161548"/>
                    </a:cubicBezTo>
                    <a:cubicBezTo>
                      <a:pt x="100172" y="171450"/>
                      <a:pt x="113503" y="180126"/>
                      <a:pt x="131690" y="187671"/>
                    </a:cubicBezTo>
                    <a:cubicBezTo>
                      <a:pt x="149877" y="195121"/>
                      <a:pt x="173682" y="203043"/>
                      <a:pt x="203010" y="211436"/>
                    </a:cubicBezTo>
                    <a:cubicBezTo>
                      <a:pt x="238527" y="221150"/>
                      <a:pt x="267665" y="231335"/>
                      <a:pt x="290327" y="242086"/>
                    </a:cubicBezTo>
                    <a:cubicBezTo>
                      <a:pt x="312990" y="252837"/>
                      <a:pt x="329748" y="266323"/>
                      <a:pt x="340699" y="282355"/>
                    </a:cubicBezTo>
                    <a:cubicBezTo>
                      <a:pt x="351554" y="298387"/>
                      <a:pt x="356981" y="318946"/>
                      <a:pt x="356981" y="344032"/>
                    </a:cubicBezTo>
                    <a:cubicBezTo>
                      <a:pt x="356981" y="371758"/>
                      <a:pt x="349650" y="395429"/>
                      <a:pt x="334986" y="414951"/>
                    </a:cubicBezTo>
                    <a:cubicBezTo>
                      <a:pt x="320322" y="434566"/>
                      <a:pt x="299754" y="449467"/>
                      <a:pt x="273283" y="459841"/>
                    </a:cubicBezTo>
                    <a:cubicBezTo>
                      <a:pt x="247097" y="470309"/>
                      <a:pt x="215960" y="475496"/>
                      <a:pt x="179967" y="47549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7B3531F-6C79-C74E-A3E6-715201859680}"/>
                  </a:ext>
                </a:extLst>
              </p:cNvPr>
              <p:cNvSpPr/>
              <p:nvPr/>
            </p:nvSpPr>
            <p:spPr>
              <a:xfrm>
                <a:off x="3974678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7 w 309847"/>
                  <a:gd name="connsiteY2" fmla="*/ 199931 h 356480"/>
                  <a:gd name="connsiteX3" fmla="*/ 0 w 309847"/>
                  <a:gd name="connsiteY3" fmla="*/ 177863 h 356480"/>
                  <a:gd name="connsiteX4" fmla="*/ 667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3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7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1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8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94EFEC0-7484-8547-A7E4-E54844E0F787}"/>
                  </a:ext>
                </a:extLst>
              </p:cNvPr>
              <p:cNvSpPr/>
              <p:nvPr/>
            </p:nvSpPr>
            <p:spPr>
              <a:xfrm>
                <a:off x="4338135" y="3297347"/>
                <a:ext cx="303942" cy="356668"/>
              </a:xfrm>
              <a:custGeom>
                <a:avLst/>
                <a:gdLst>
                  <a:gd name="connsiteX0" fmla="*/ 155209 w 303942"/>
                  <a:gd name="connsiteY0" fmla="*/ 356669 h 356668"/>
                  <a:gd name="connsiteX1" fmla="*/ 73605 w 303942"/>
                  <a:gd name="connsiteY1" fmla="*/ 338468 h 356668"/>
                  <a:gd name="connsiteX2" fmla="*/ 20663 w 303942"/>
                  <a:gd name="connsiteY2" fmla="*/ 286316 h 356668"/>
                  <a:gd name="connsiteX3" fmla="*/ 666 w 303942"/>
                  <a:gd name="connsiteY3" fmla="*/ 204740 h 356668"/>
                  <a:gd name="connsiteX4" fmla="*/ 0 w 303942"/>
                  <a:gd name="connsiteY4" fmla="*/ 178334 h 356668"/>
                  <a:gd name="connsiteX5" fmla="*/ 666 w 303942"/>
                  <a:gd name="connsiteY5" fmla="*/ 151928 h 356668"/>
                  <a:gd name="connsiteX6" fmla="*/ 20663 w 303942"/>
                  <a:gd name="connsiteY6" fmla="*/ 70353 h 356668"/>
                  <a:gd name="connsiteX7" fmla="*/ 73605 w 303942"/>
                  <a:gd name="connsiteY7" fmla="*/ 18201 h 356668"/>
                  <a:gd name="connsiteX8" fmla="*/ 155209 w 303942"/>
                  <a:gd name="connsiteY8" fmla="*/ 0 h 356668"/>
                  <a:gd name="connsiteX9" fmla="*/ 221578 w 303942"/>
                  <a:gd name="connsiteY9" fmla="*/ 10562 h 356668"/>
                  <a:gd name="connsiteX10" fmla="*/ 267189 w 303942"/>
                  <a:gd name="connsiteY10" fmla="*/ 37628 h 356668"/>
                  <a:gd name="connsiteX11" fmla="*/ 294136 w 303942"/>
                  <a:gd name="connsiteY11" fmla="*/ 73276 h 356668"/>
                  <a:gd name="connsiteX12" fmla="*/ 303848 w 303942"/>
                  <a:gd name="connsiteY12" fmla="*/ 109585 h 356668"/>
                  <a:gd name="connsiteX13" fmla="*/ 299849 w 303942"/>
                  <a:gd name="connsiteY13" fmla="*/ 120147 h 356668"/>
                  <a:gd name="connsiteX14" fmla="*/ 288518 w 303942"/>
                  <a:gd name="connsiteY14" fmla="*/ 124108 h 356668"/>
                  <a:gd name="connsiteX15" fmla="*/ 256524 w 303942"/>
                  <a:gd name="connsiteY15" fmla="*/ 124108 h 356668"/>
                  <a:gd name="connsiteX16" fmla="*/ 246526 w 303942"/>
                  <a:gd name="connsiteY16" fmla="*/ 121184 h 356668"/>
                  <a:gd name="connsiteX17" fmla="*/ 239860 w 303942"/>
                  <a:gd name="connsiteY17" fmla="*/ 110999 h 356668"/>
                  <a:gd name="connsiteX18" fmla="*/ 207200 w 303942"/>
                  <a:gd name="connsiteY18" fmla="*/ 65449 h 356668"/>
                  <a:gd name="connsiteX19" fmla="*/ 155876 w 303942"/>
                  <a:gd name="connsiteY19" fmla="*/ 52246 h 356668"/>
                  <a:gd name="connsiteX20" fmla="*/ 90840 w 303942"/>
                  <a:gd name="connsiteY20" fmla="*/ 76672 h 356668"/>
                  <a:gd name="connsiteX21" fmla="*/ 63893 w 303942"/>
                  <a:gd name="connsiteY21" fmla="*/ 155229 h 356668"/>
                  <a:gd name="connsiteX22" fmla="*/ 63893 w 303942"/>
                  <a:gd name="connsiteY22" fmla="*/ 201440 h 356668"/>
                  <a:gd name="connsiteX23" fmla="*/ 90840 w 303942"/>
                  <a:gd name="connsiteY23" fmla="*/ 280374 h 356668"/>
                  <a:gd name="connsiteX24" fmla="*/ 155876 w 303942"/>
                  <a:gd name="connsiteY24" fmla="*/ 304423 h 356668"/>
                  <a:gd name="connsiteX25" fmla="*/ 207200 w 303942"/>
                  <a:gd name="connsiteY25" fmla="*/ 291220 h 356668"/>
                  <a:gd name="connsiteX26" fmla="*/ 239860 w 303942"/>
                  <a:gd name="connsiteY26" fmla="*/ 245670 h 356668"/>
                  <a:gd name="connsiteX27" fmla="*/ 246526 w 303942"/>
                  <a:gd name="connsiteY27" fmla="*/ 235107 h 356668"/>
                  <a:gd name="connsiteX28" fmla="*/ 256524 w 303942"/>
                  <a:gd name="connsiteY28" fmla="*/ 231806 h 356668"/>
                  <a:gd name="connsiteX29" fmla="*/ 288518 w 303942"/>
                  <a:gd name="connsiteY29" fmla="*/ 231806 h 356668"/>
                  <a:gd name="connsiteX30" fmla="*/ 299849 w 303942"/>
                  <a:gd name="connsiteY30" fmla="*/ 236050 h 356668"/>
                  <a:gd name="connsiteX31" fmla="*/ 303848 w 303942"/>
                  <a:gd name="connsiteY31" fmla="*/ 246990 h 356668"/>
                  <a:gd name="connsiteX32" fmla="*/ 297850 w 303942"/>
                  <a:gd name="connsiteY32" fmla="*/ 275376 h 356668"/>
                  <a:gd name="connsiteX33" fmla="*/ 280900 w 303942"/>
                  <a:gd name="connsiteY33" fmla="*/ 304800 h 356668"/>
                  <a:gd name="connsiteX34" fmla="*/ 251858 w 303942"/>
                  <a:gd name="connsiteY34" fmla="*/ 331206 h 356668"/>
                  <a:gd name="connsiteX35" fmla="*/ 210532 w 303942"/>
                  <a:gd name="connsiteY35" fmla="*/ 349690 h 356668"/>
                  <a:gd name="connsiteX36" fmla="*/ 155209 w 303942"/>
                  <a:gd name="connsiteY36" fmla="*/ 356669 h 35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942" h="356668">
                    <a:moveTo>
                      <a:pt x="155209" y="356669"/>
                    </a:moveTo>
                    <a:cubicBezTo>
                      <a:pt x="123691" y="356669"/>
                      <a:pt x="96458" y="350633"/>
                      <a:pt x="73605" y="338468"/>
                    </a:cubicBezTo>
                    <a:cubicBezTo>
                      <a:pt x="50752" y="326396"/>
                      <a:pt x="33041" y="308950"/>
                      <a:pt x="20663" y="286316"/>
                    </a:cubicBezTo>
                    <a:cubicBezTo>
                      <a:pt x="8189" y="263682"/>
                      <a:pt x="1523" y="236427"/>
                      <a:pt x="666" y="204740"/>
                    </a:cubicBezTo>
                    <a:cubicBezTo>
                      <a:pt x="190" y="198139"/>
                      <a:pt x="0" y="189368"/>
                      <a:pt x="0" y="178334"/>
                    </a:cubicBezTo>
                    <a:cubicBezTo>
                      <a:pt x="0" y="167300"/>
                      <a:pt x="190" y="158530"/>
                      <a:pt x="666" y="151928"/>
                    </a:cubicBezTo>
                    <a:cubicBezTo>
                      <a:pt x="1523" y="120241"/>
                      <a:pt x="8189" y="93081"/>
                      <a:pt x="20663" y="70353"/>
                    </a:cubicBezTo>
                    <a:cubicBezTo>
                      <a:pt x="33137" y="47719"/>
                      <a:pt x="50752" y="30273"/>
                      <a:pt x="73605" y="18201"/>
                    </a:cubicBezTo>
                    <a:cubicBezTo>
                      <a:pt x="96458" y="6130"/>
                      <a:pt x="123691" y="0"/>
                      <a:pt x="155209" y="0"/>
                    </a:cubicBezTo>
                    <a:cubicBezTo>
                      <a:pt x="181014" y="0"/>
                      <a:pt x="203105" y="3489"/>
                      <a:pt x="221578" y="10562"/>
                    </a:cubicBezTo>
                    <a:cubicBezTo>
                      <a:pt x="240051" y="17635"/>
                      <a:pt x="255191" y="26595"/>
                      <a:pt x="267189" y="37628"/>
                    </a:cubicBezTo>
                    <a:cubicBezTo>
                      <a:pt x="279186" y="48662"/>
                      <a:pt x="288232" y="60545"/>
                      <a:pt x="294136" y="73276"/>
                    </a:cubicBezTo>
                    <a:cubicBezTo>
                      <a:pt x="300135" y="86008"/>
                      <a:pt x="303372" y="98174"/>
                      <a:pt x="303848" y="109585"/>
                    </a:cubicBezTo>
                    <a:cubicBezTo>
                      <a:pt x="304325" y="114017"/>
                      <a:pt x="302991" y="117506"/>
                      <a:pt x="299849" y="120147"/>
                    </a:cubicBezTo>
                    <a:cubicBezTo>
                      <a:pt x="296707" y="122788"/>
                      <a:pt x="292993" y="124108"/>
                      <a:pt x="288518" y="124108"/>
                    </a:cubicBezTo>
                    <a:lnTo>
                      <a:pt x="256524" y="124108"/>
                    </a:lnTo>
                    <a:cubicBezTo>
                      <a:pt x="252048" y="124108"/>
                      <a:pt x="248716" y="123165"/>
                      <a:pt x="246526" y="121184"/>
                    </a:cubicBezTo>
                    <a:cubicBezTo>
                      <a:pt x="244335" y="119204"/>
                      <a:pt x="242050" y="115809"/>
                      <a:pt x="239860" y="110999"/>
                    </a:cubicBezTo>
                    <a:cubicBezTo>
                      <a:pt x="231862" y="89403"/>
                      <a:pt x="221007" y="74220"/>
                      <a:pt x="207200" y="65449"/>
                    </a:cubicBezTo>
                    <a:cubicBezTo>
                      <a:pt x="193393" y="56678"/>
                      <a:pt x="176348" y="52246"/>
                      <a:pt x="155876" y="52246"/>
                    </a:cubicBezTo>
                    <a:cubicBezTo>
                      <a:pt x="129214" y="52246"/>
                      <a:pt x="107504" y="60356"/>
                      <a:pt x="90840" y="76672"/>
                    </a:cubicBezTo>
                    <a:cubicBezTo>
                      <a:pt x="74177" y="92987"/>
                      <a:pt x="65226" y="119110"/>
                      <a:pt x="63893" y="155229"/>
                    </a:cubicBezTo>
                    <a:cubicBezTo>
                      <a:pt x="63417" y="171073"/>
                      <a:pt x="63417" y="186445"/>
                      <a:pt x="63893" y="201440"/>
                    </a:cubicBezTo>
                    <a:cubicBezTo>
                      <a:pt x="65226" y="237936"/>
                      <a:pt x="74177" y="264248"/>
                      <a:pt x="90840" y="280374"/>
                    </a:cubicBezTo>
                    <a:cubicBezTo>
                      <a:pt x="107504" y="296407"/>
                      <a:pt x="129119" y="304423"/>
                      <a:pt x="155876" y="304423"/>
                    </a:cubicBezTo>
                    <a:cubicBezTo>
                      <a:pt x="176348" y="304423"/>
                      <a:pt x="193393" y="299990"/>
                      <a:pt x="207200" y="291220"/>
                    </a:cubicBezTo>
                    <a:cubicBezTo>
                      <a:pt x="221007" y="282449"/>
                      <a:pt x="231862" y="267266"/>
                      <a:pt x="239860" y="245670"/>
                    </a:cubicBezTo>
                    <a:cubicBezTo>
                      <a:pt x="242050" y="240860"/>
                      <a:pt x="244335" y="237276"/>
                      <a:pt x="246526" y="235107"/>
                    </a:cubicBezTo>
                    <a:cubicBezTo>
                      <a:pt x="248716" y="232938"/>
                      <a:pt x="252048" y="231806"/>
                      <a:pt x="256524" y="231806"/>
                    </a:cubicBezTo>
                    <a:lnTo>
                      <a:pt x="288518" y="231806"/>
                    </a:lnTo>
                    <a:cubicBezTo>
                      <a:pt x="292993" y="231806"/>
                      <a:pt x="296707" y="233221"/>
                      <a:pt x="299849" y="236050"/>
                    </a:cubicBezTo>
                    <a:cubicBezTo>
                      <a:pt x="302991" y="238879"/>
                      <a:pt x="304325" y="242557"/>
                      <a:pt x="303848" y="246990"/>
                    </a:cubicBezTo>
                    <a:cubicBezTo>
                      <a:pt x="303372" y="256232"/>
                      <a:pt x="301373" y="265663"/>
                      <a:pt x="297850" y="275376"/>
                    </a:cubicBezTo>
                    <a:cubicBezTo>
                      <a:pt x="294326" y="285090"/>
                      <a:pt x="288613" y="294804"/>
                      <a:pt x="280900" y="304800"/>
                    </a:cubicBezTo>
                    <a:cubicBezTo>
                      <a:pt x="273092" y="314702"/>
                      <a:pt x="263475" y="323473"/>
                      <a:pt x="251858" y="331206"/>
                    </a:cubicBezTo>
                    <a:cubicBezTo>
                      <a:pt x="240336" y="338939"/>
                      <a:pt x="226529" y="345069"/>
                      <a:pt x="210532" y="349690"/>
                    </a:cubicBezTo>
                    <a:cubicBezTo>
                      <a:pt x="194535" y="354405"/>
                      <a:pt x="176158" y="356669"/>
                      <a:pt x="155209" y="3566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5C3C450-8910-A14E-BCED-D024B1C9C9EA}"/>
                  </a:ext>
                </a:extLst>
              </p:cNvPr>
              <p:cNvSpPr/>
              <p:nvPr/>
            </p:nvSpPr>
            <p:spPr>
              <a:xfrm>
                <a:off x="4700924" y="3304137"/>
                <a:ext cx="305276" cy="349878"/>
              </a:xfrm>
              <a:custGeom>
                <a:avLst/>
                <a:gdLst>
                  <a:gd name="connsiteX0" fmla="*/ 132642 w 305276"/>
                  <a:gd name="connsiteY0" fmla="*/ 349879 h 349878"/>
                  <a:gd name="connsiteX1" fmla="*/ 60370 w 305276"/>
                  <a:gd name="connsiteY1" fmla="*/ 331017 h 349878"/>
                  <a:gd name="connsiteX2" fmla="*/ 15331 w 305276"/>
                  <a:gd name="connsiteY2" fmla="*/ 278583 h 349878"/>
                  <a:gd name="connsiteX3" fmla="*/ 0 w 305276"/>
                  <a:gd name="connsiteY3" fmla="*/ 201345 h 349878"/>
                  <a:gd name="connsiteX4" fmla="*/ 0 w 305276"/>
                  <a:gd name="connsiteY4" fmla="*/ 15183 h 349878"/>
                  <a:gd name="connsiteX5" fmla="*/ 4380 w 305276"/>
                  <a:gd name="connsiteY5" fmla="*/ 4338 h 349878"/>
                  <a:gd name="connsiteX6" fmla="*/ 15331 w 305276"/>
                  <a:gd name="connsiteY6" fmla="*/ 0 h 349878"/>
                  <a:gd name="connsiteX7" fmla="*/ 48658 w 305276"/>
                  <a:gd name="connsiteY7" fmla="*/ 0 h 349878"/>
                  <a:gd name="connsiteX8" fmla="*/ 59703 w 305276"/>
                  <a:gd name="connsiteY8" fmla="*/ 4338 h 349878"/>
                  <a:gd name="connsiteX9" fmla="*/ 63988 w 305276"/>
                  <a:gd name="connsiteY9" fmla="*/ 15183 h 349878"/>
                  <a:gd name="connsiteX10" fmla="*/ 63988 w 305276"/>
                  <a:gd name="connsiteY10" fmla="*/ 198045 h 349878"/>
                  <a:gd name="connsiteX11" fmla="*/ 150639 w 305276"/>
                  <a:gd name="connsiteY11" fmla="*/ 296407 h 349878"/>
                  <a:gd name="connsiteX12" fmla="*/ 217008 w 305276"/>
                  <a:gd name="connsiteY12" fmla="*/ 270378 h 349878"/>
                  <a:gd name="connsiteX13" fmla="*/ 241955 w 305276"/>
                  <a:gd name="connsiteY13" fmla="*/ 198045 h 349878"/>
                  <a:gd name="connsiteX14" fmla="*/ 241955 w 305276"/>
                  <a:gd name="connsiteY14" fmla="*/ 15183 h 349878"/>
                  <a:gd name="connsiteX15" fmla="*/ 246240 w 305276"/>
                  <a:gd name="connsiteY15" fmla="*/ 4338 h 349878"/>
                  <a:gd name="connsiteX16" fmla="*/ 257286 w 305276"/>
                  <a:gd name="connsiteY16" fmla="*/ 0 h 349878"/>
                  <a:gd name="connsiteX17" fmla="*/ 290613 w 305276"/>
                  <a:gd name="connsiteY17" fmla="*/ 0 h 349878"/>
                  <a:gd name="connsiteX18" fmla="*/ 301278 w 305276"/>
                  <a:gd name="connsiteY18" fmla="*/ 4338 h 349878"/>
                  <a:gd name="connsiteX19" fmla="*/ 305277 w 305276"/>
                  <a:gd name="connsiteY19" fmla="*/ 15183 h 349878"/>
                  <a:gd name="connsiteX20" fmla="*/ 305277 w 305276"/>
                  <a:gd name="connsiteY20" fmla="*/ 328094 h 349878"/>
                  <a:gd name="connsiteX21" fmla="*/ 301278 w 305276"/>
                  <a:gd name="connsiteY21" fmla="*/ 338939 h 349878"/>
                  <a:gd name="connsiteX22" fmla="*/ 290613 w 305276"/>
                  <a:gd name="connsiteY22" fmla="*/ 343277 h 349878"/>
                  <a:gd name="connsiteX23" fmla="*/ 259285 w 305276"/>
                  <a:gd name="connsiteY23" fmla="*/ 343277 h 349878"/>
                  <a:gd name="connsiteX24" fmla="*/ 248240 w 305276"/>
                  <a:gd name="connsiteY24" fmla="*/ 338939 h 349878"/>
                  <a:gd name="connsiteX25" fmla="*/ 243955 w 305276"/>
                  <a:gd name="connsiteY25" fmla="*/ 328094 h 349878"/>
                  <a:gd name="connsiteX26" fmla="*/ 243955 w 305276"/>
                  <a:gd name="connsiteY26" fmla="*/ 299047 h 349878"/>
                  <a:gd name="connsiteX27" fmla="*/ 200344 w 305276"/>
                  <a:gd name="connsiteY27" fmla="*/ 336016 h 349878"/>
                  <a:gd name="connsiteX28" fmla="*/ 132642 w 305276"/>
                  <a:gd name="connsiteY28" fmla="*/ 349879 h 34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5276" h="349878">
                    <a:moveTo>
                      <a:pt x="132642" y="349879"/>
                    </a:moveTo>
                    <a:cubicBezTo>
                      <a:pt x="104171" y="349879"/>
                      <a:pt x="80080" y="343560"/>
                      <a:pt x="60370" y="331017"/>
                    </a:cubicBezTo>
                    <a:cubicBezTo>
                      <a:pt x="40564" y="318475"/>
                      <a:pt x="25614" y="300933"/>
                      <a:pt x="15331" y="278583"/>
                    </a:cubicBezTo>
                    <a:cubicBezTo>
                      <a:pt x="5142" y="256138"/>
                      <a:pt x="0" y="230392"/>
                      <a:pt x="0" y="201345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380" y="4338"/>
                    </a:cubicBezTo>
                    <a:cubicBezTo>
                      <a:pt x="7237" y="1509"/>
                      <a:pt x="10951" y="0"/>
                      <a:pt x="15331" y="0"/>
                    </a:cubicBezTo>
                    <a:lnTo>
                      <a:pt x="48658" y="0"/>
                    </a:lnTo>
                    <a:cubicBezTo>
                      <a:pt x="53133" y="0"/>
                      <a:pt x="56752" y="1415"/>
                      <a:pt x="59703" y="4338"/>
                    </a:cubicBezTo>
                    <a:cubicBezTo>
                      <a:pt x="62560" y="7167"/>
                      <a:pt x="63988" y="10845"/>
                      <a:pt x="63988" y="15183"/>
                    </a:cubicBezTo>
                    <a:lnTo>
                      <a:pt x="63988" y="198045"/>
                    </a:lnTo>
                    <a:cubicBezTo>
                      <a:pt x="63988" y="263588"/>
                      <a:pt x="92840" y="296407"/>
                      <a:pt x="150639" y="296407"/>
                    </a:cubicBezTo>
                    <a:cubicBezTo>
                      <a:pt x="178158" y="296407"/>
                      <a:pt x="200344" y="287730"/>
                      <a:pt x="217008" y="270378"/>
                    </a:cubicBezTo>
                    <a:cubicBezTo>
                      <a:pt x="233671" y="253025"/>
                      <a:pt x="241955" y="228883"/>
                      <a:pt x="241955" y="198045"/>
                    </a:cubicBezTo>
                    <a:lnTo>
                      <a:pt x="241955" y="15183"/>
                    </a:lnTo>
                    <a:cubicBezTo>
                      <a:pt x="241955" y="10751"/>
                      <a:pt x="243383" y="7167"/>
                      <a:pt x="246240" y="4338"/>
                    </a:cubicBezTo>
                    <a:cubicBezTo>
                      <a:pt x="249097" y="1509"/>
                      <a:pt x="252811" y="0"/>
                      <a:pt x="257286" y="0"/>
                    </a:cubicBezTo>
                    <a:lnTo>
                      <a:pt x="290613" y="0"/>
                    </a:lnTo>
                    <a:cubicBezTo>
                      <a:pt x="295088" y="0"/>
                      <a:pt x="298612" y="1415"/>
                      <a:pt x="301278" y="4338"/>
                    </a:cubicBezTo>
                    <a:cubicBezTo>
                      <a:pt x="303944" y="7167"/>
                      <a:pt x="305277" y="10845"/>
                      <a:pt x="305277" y="15183"/>
                    </a:cubicBezTo>
                    <a:lnTo>
                      <a:pt x="305277" y="328094"/>
                    </a:lnTo>
                    <a:cubicBezTo>
                      <a:pt x="305277" y="332526"/>
                      <a:pt x="303944" y="336110"/>
                      <a:pt x="301278" y="338939"/>
                    </a:cubicBezTo>
                    <a:cubicBezTo>
                      <a:pt x="298612" y="341768"/>
                      <a:pt x="295088" y="343277"/>
                      <a:pt x="290613" y="343277"/>
                    </a:cubicBezTo>
                    <a:lnTo>
                      <a:pt x="259285" y="343277"/>
                    </a:lnTo>
                    <a:cubicBezTo>
                      <a:pt x="254810" y="343277"/>
                      <a:pt x="251192" y="341863"/>
                      <a:pt x="248240" y="338939"/>
                    </a:cubicBezTo>
                    <a:cubicBezTo>
                      <a:pt x="245383" y="336110"/>
                      <a:pt x="243955" y="332432"/>
                      <a:pt x="243955" y="328094"/>
                    </a:cubicBezTo>
                    <a:lnTo>
                      <a:pt x="243955" y="299047"/>
                    </a:lnTo>
                    <a:cubicBezTo>
                      <a:pt x="231957" y="314419"/>
                      <a:pt x="217388" y="326774"/>
                      <a:pt x="200344" y="336016"/>
                    </a:cubicBezTo>
                    <a:cubicBezTo>
                      <a:pt x="183204" y="345258"/>
                      <a:pt x="160637" y="349879"/>
                      <a:pt x="132642" y="34987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D83375D-58D5-BC4F-9C23-8E0320540C8D}"/>
                  </a:ext>
                </a:extLst>
              </p:cNvPr>
              <p:cNvSpPr/>
              <p:nvPr/>
            </p:nvSpPr>
            <p:spPr>
              <a:xfrm>
                <a:off x="5088472" y="3304137"/>
                <a:ext cx="196630" cy="343277"/>
              </a:xfrm>
              <a:custGeom>
                <a:avLst/>
                <a:gdLst>
                  <a:gd name="connsiteX0" fmla="*/ 15330 w 196630"/>
                  <a:gd name="connsiteY0" fmla="*/ 343277 h 343277"/>
                  <a:gd name="connsiteX1" fmla="*/ 4285 w 196630"/>
                  <a:gd name="connsiteY1" fmla="*/ 338939 h 343277"/>
                  <a:gd name="connsiteX2" fmla="*/ 0 w 196630"/>
                  <a:gd name="connsiteY2" fmla="*/ 328094 h 343277"/>
                  <a:gd name="connsiteX3" fmla="*/ 0 w 196630"/>
                  <a:gd name="connsiteY3" fmla="*/ 15844 h 343277"/>
                  <a:gd name="connsiteX4" fmla="*/ 4285 w 196630"/>
                  <a:gd name="connsiteY4" fmla="*/ 4621 h 343277"/>
                  <a:gd name="connsiteX5" fmla="*/ 15330 w 196630"/>
                  <a:gd name="connsiteY5" fmla="*/ 0 h 343277"/>
                  <a:gd name="connsiteX6" fmla="*/ 45991 w 196630"/>
                  <a:gd name="connsiteY6" fmla="*/ 0 h 343277"/>
                  <a:gd name="connsiteX7" fmla="*/ 57323 w 196630"/>
                  <a:gd name="connsiteY7" fmla="*/ 4621 h 343277"/>
                  <a:gd name="connsiteX8" fmla="*/ 61989 w 196630"/>
                  <a:gd name="connsiteY8" fmla="*/ 15844 h 343277"/>
                  <a:gd name="connsiteX9" fmla="*/ 61989 w 196630"/>
                  <a:gd name="connsiteY9" fmla="*/ 44890 h 343277"/>
                  <a:gd name="connsiteX10" fmla="*/ 98648 w 196630"/>
                  <a:gd name="connsiteY10" fmla="*/ 11223 h 343277"/>
                  <a:gd name="connsiteX11" fmla="*/ 155305 w 196630"/>
                  <a:gd name="connsiteY11" fmla="*/ 0 h 343277"/>
                  <a:gd name="connsiteX12" fmla="*/ 181300 w 196630"/>
                  <a:gd name="connsiteY12" fmla="*/ 0 h 343277"/>
                  <a:gd name="connsiteX13" fmla="*/ 192250 w 196630"/>
                  <a:gd name="connsiteY13" fmla="*/ 4338 h 343277"/>
                  <a:gd name="connsiteX14" fmla="*/ 196630 w 196630"/>
                  <a:gd name="connsiteY14" fmla="*/ 15183 h 343277"/>
                  <a:gd name="connsiteX15" fmla="*/ 196630 w 196630"/>
                  <a:gd name="connsiteY15" fmla="*/ 42250 h 343277"/>
                  <a:gd name="connsiteX16" fmla="*/ 192250 w 196630"/>
                  <a:gd name="connsiteY16" fmla="*/ 52812 h 343277"/>
                  <a:gd name="connsiteX17" fmla="*/ 181300 w 196630"/>
                  <a:gd name="connsiteY17" fmla="*/ 56773 h 343277"/>
                  <a:gd name="connsiteX18" fmla="*/ 141307 w 196630"/>
                  <a:gd name="connsiteY18" fmla="*/ 56773 h 343277"/>
                  <a:gd name="connsiteX19" fmla="*/ 84651 w 196630"/>
                  <a:gd name="connsiteY19" fmla="*/ 77615 h 343277"/>
                  <a:gd name="connsiteX20" fmla="*/ 63988 w 196630"/>
                  <a:gd name="connsiteY20" fmla="*/ 134010 h 343277"/>
                  <a:gd name="connsiteX21" fmla="*/ 63988 w 196630"/>
                  <a:gd name="connsiteY21" fmla="*/ 328094 h 343277"/>
                  <a:gd name="connsiteX22" fmla="*/ 59322 w 196630"/>
                  <a:gd name="connsiteY22" fmla="*/ 338939 h 343277"/>
                  <a:gd name="connsiteX23" fmla="*/ 47991 w 196630"/>
                  <a:gd name="connsiteY23" fmla="*/ 343277 h 343277"/>
                  <a:gd name="connsiteX24" fmla="*/ 15330 w 196630"/>
                  <a:gd name="connsiteY24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6630" h="343277">
                    <a:moveTo>
                      <a:pt x="15330" y="343277"/>
                    </a:moveTo>
                    <a:cubicBezTo>
                      <a:pt x="10855" y="343277"/>
                      <a:pt x="7237" y="341863"/>
                      <a:pt x="4285" y="338939"/>
                    </a:cubicBezTo>
                    <a:cubicBezTo>
                      <a:pt x="1428" y="336110"/>
                      <a:pt x="0" y="332432"/>
                      <a:pt x="0" y="328094"/>
                    </a:cubicBezTo>
                    <a:lnTo>
                      <a:pt x="0" y="15844"/>
                    </a:lnTo>
                    <a:cubicBezTo>
                      <a:pt x="0" y="11411"/>
                      <a:pt x="1428" y="7733"/>
                      <a:pt x="4285" y="4621"/>
                    </a:cubicBezTo>
                    <a:cubicBezTo>
                      <a:pt x="7142" y="1509"/>
                      <a:pt x="10855" y="0"/>
                      <a:pt x="15330" y="0"/>
                    </a:cubicBezTo>
                    <a:lnTo>
                      <a:pt x="45991" y="0"/>
                    </a:lnTo>
                    <a:cubicBezTo>
                      <a:pt x="50467" y="0"/>
                      <a:pt x="54180" y="1509"/>
                      <a:pt x="57323" y="4621"/>
                    </a:cubicBezTo>
                    <a:cubicBezTo>
                      <a:pt x="60465" y="7733"/>
                      <a:pt x="61989" y="11411"/>
                      <a:pt x="61989" y="15844"/>
                    </a:cubicBezTo>
                    <a:lnTo>
                      <a:pt x="61989" y="44890"/>
                    </a:lnTo>
                    <a:cubicBezTo>
                      <a:pt x="70844" y="29895"/>
                      <a:pt x="83128" y="18673"/>
                      <a:pt x="98648" y="11223"/>
                    </a:cubicBezTo>
                    <a:cubicBezTo>
                      <a:pt x="114169" y="3772"/>
                      <a:pt x="133118" y="0"/>
                      <a:pt x="155305" y="0"/>
                    </a:cubicBezTo>
                    <a:lnTo>
                      <a:pt x="181300" y="0"/>
                    </a:lnTo>
                    <a:cubicBezTo>
                      <a:pt x="185775" y="0"/>
                      <a:pt x="189393" y="1415"/>
                      <a:pt x="192250" y="4338"/>
                    </a:cubicBezTo>
                    <a:cubicBezTo>
                      <a:pt x="195107" y="7167"/>
                      <a:pt x="196630" y="10845"/>
                      <a:pt x="196630" y="15183"/>
                    </a:cubicBezTo>
                    <a:lnTo>
                      <a:pt x="196630" y="42250"/>
                    </a:lnTo>
                    <a:cubicBezTo>
                      <a:pt x="196630" y="46682"/>
                      <a:pt x="195202" y="50171"/>
                      <a:pt x="192250" y="52812"/>
                    </a:cubicBezTo>
                    <a:cubicBezTo>
                      <a:pt x="189393" y="55452"/>
                      <a:pt x="185680" y="56773"/>
                      <a:pt x="181300" y="56773"/>
                    </a:cubicBezTo>
                    <a:lnTo>
                      <a:pt x="141307" y="56773"/>
                    </a:lnTo>
                    <a:cubicBezTo>
                      <a:pt x="117312" y="56773"/>
                      <a:pt x="98458" y="63657"/>
                      <a:pt x="84651" y="77615"/>
                    </a:cubicBezTo>
                    <a:cubicBezTo>
                      <a:pt x="70844" y="91478"/>
                      <a:pt x="63988" y="110245"/>
                      <a:pt x="63988" y="134010"/>
                    </a:cubicBezTo>
                    <a:lnTo>
                      <a:pt x="63988" y="328094"/>
                    </a:lnTo>
                    <a:cubicBezTo>
                      <a:pt x="63988" y="332526"/>
                      <a:pt x="62465" y="336110"/>
                      <a:pt x="59322" y="338939"/>
                    </a:cubicBezTo>
                    <a:cubicBezTo>
                      <a:pt x="56180" y="341768"/>
                      <a:pt x="52467" y="343277"/>
                      <a:pt x="47991" y="343277"/>
                    </a:cubicBezTo>
                    <a:lnTo>
                      <a:pt x="15330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674ED4C2-81FA-2947-97BE-884F2BECEBC7}"/>
                  </a:ext>
                </a:extLst>
              </p:cNvPr>
              <p:cNvSpPr/>
              <p:nvPr/>
            </p:nvSpPr>
            <p:spPr>
              <a:xfrm>
                <a:off x="5312906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6 w 309847"/>
                  <a:gd name="connsiteY2" fmla="*/ 199931 h 356480"/>
                  <a:gd name="connsiteX3" fmla="*/ 0 w 309847"/>
                  <a:gd name="connsiteY3" fmla="*/ 177863 h 356480"/>
                  <a:gd name="connsiteX4" fmla="*/ 666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2" y="248404"/>
                      <a:pt x="666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6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6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0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7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456092F-6DCD-C64D-A956-132CAB725166}"/>
                  </a:ext>
                </a:extLst>
              </p:cNvPr>
              <p:cNvSpPr/>
              <p:nvPr/>
            </p:nvSpPr>
            <p:spPr>
              <a:xfrm>
                <a:off x="5680648" y="3569517"/>
                <a:ext cx="79318" cy="77897"/>
              </a:xfrm>
              <a:custGeom>
                <a:avLst/>
                <a:gdLst>
                  <a:gd name="connsiteX0" fmla="*/ 15330 w 79318"/>
                  <a:gd name="connsiteY0" fmla="*/ 77898 h 77897"/>
                  <a:gd name="connsiteX1" fmla="*/ 4380 w 79318"/>
                  <a:gd name="connsiteY1" fmla="*/ 73559 h 77897"/>
                  <a:gd name="connsiteX2" fmla="*/ 0 w 79318"/>
                  <a:gd name="connsiteY2" fmla="*/ 62714 h 77897"/>
                  <a:gd name="connsiteX3" fmla="*/ 0 w 79318"/>
                  <a:gd name="connsiteY3" fmla="*/ 15183 h 77897"/>
                  <a:gd name="connsiteX4" fmla="*/ 4380 w 79318"/>
                  <a:gd name="connsiteY4" fmla="*/ 4244 h 77897"/>
                  <a:gd name="connsiteX5" fmla="*/ 15330 w 79318"/>
                  <a:gd name="connsiteY5" fmla="*/ 0 h 77897"/>
                  <a:gd name="connsiteX6" fmla="*/ 63322 w 79318"/>
                  <a:gd name="connsiteY6" fmla="*/ 0 h 77897"/>
                  <a:gd name="connsiteX7" fmla="*/ 74653 w 79318"/>
                  <a:gd name="connsiteY7" fmla="*/ 4244 h 77897"/>
                  <a:gd name="connsiteX8" fmla="*/ 79319 w 79318"/>
                  <a:gd name="connsiteY8" fmla="*/ 15183 h 77897"/>
                  <a:gd name="connsiteX9" fmla="*/ 79319 w 79318"/>
                  <a:gd name="connsiteY9" fmla="*/ 62714 h 77897"/>
                  <a:gd name="connsiteX10" fmla="*/ 74653 w 79318"/>
                  <a:gd name="connsiteY10" fmla="*/ 73559 h 77897"/>
                  <a:gd name="connsiteX11" fmla="*/ 63322 w 79318"/>
                  <a:gd name="connsiteY11" fmla="*/ 77898 h 77897"/>
                  <a:gd name="connsiteX12" fmla="*/ 15330 w 79318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8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380" y="73559"/>
                    </a:cubicBezTo>
                    <a:cubicBezTo>
                      <a:pt x="1524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8" y="7167"/>
                      <a:pt x="4380" y="4244"/>
                    </a:cubicBezTo>
                    <a:cubicBezTo>
                      <a:pt x="7237" y="1415"/>
                      <a:pt x="10950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3" y="4244"/>
                    </a:cubicBezTo>
                    <a:cubicBezTo>
                      <a:pt x="77795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5" y="70730"/>
                      <a:pt x="74653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2832BED-EF52-064E-8744-0871F0623818}"/>
                  </a:ext>
                </a:extLst>
              </p:cNvPr>
              <p:cNvSpPr/>
              <p:nvPr/>
            </p:nvSpPr>
            <p:spPr>
              <a:xfrm>
                <a:off x="5980592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8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4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7" y="462104"/>
                      <a:pt x="6666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3" y="1320"/>
                      <a:pt x="181110" y="0"/>
                      <a:pt x="187298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4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3B3C030-D7D9-A44F-B4BA-02B848096CA2}"/>
                  </a:ext>
                </a:extLst>
              </p:cNvPr>
              <p:cNvSpPr/>
              <p:nvPr/>
            </p:nvSpPr>
            <p:spPr>
              <a:xfrm>
                <a:off x="6456314" y="3178615"/>
                <a:ext cx="61988" cy="468799"/>
              </a:xfrm>
              <a:custGeom>
                <a:avLst/>
                <a:gdLst>
                  <a:gd name="connsiteX0" fmla="*/ 15330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0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8 w 61988"/>
                  <a:gd name="connsiteY8" fmla="*/ 15278 h 468799"/>
                  <a:gd name="connsiteX9" fmla="*/ 61988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0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0" y="468800"/>
                    </a:moveTo>
                    <a:cubicBezTo>
                      <a:pt x="10855" y="468800"/>
                      <a:pt x="7236" y="467385"/>
                      <a:pt x="4380" y="464462"/>
                    </a:cubicBezTo>
                    <a:cubicBezTo>
                      <a:pt x="1523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6" y="1509"/>
                      <a:pt x="10950" y="0"/>
                      <a:pt x="15330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8" y="10845"/>
                      <a:pt x="61988" y="15278"/>
                    </a:cubicBezTo>
                    <a:lnTo>
                      <a:pt x="61988" y="453616"/>
                    </a:lnTo>
                    <a:cubicBezTo>
                      <a:pt x="61988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0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6513BE34-0216-D34C-916D-F72C4AA2D42F}"/>
                  </a:ext>
                </a:extLst>
              </p:cNvPr>
              <p:cNvSpPr/>
              <p:nvPr/>
            </p:nvSpPr>
            <p:spPr>
              <a:xfrm>
                <a:off x="6576387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2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1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007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5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6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5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89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3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98 w 486005"/>
                  <a:gd name="connsiteY30" fmla="*/ 326774 h 343277"/>
                  <a:gd name="connsiteX31" fmla="*/ 243479 w 486005"/>
                  <a:gd name="connsiteY31" fmla="*/ 90440 h 343277"/>
                  <a:gd name="connsiteX32" fmla="*/ 166160 w 486005"/>
                  <a:gd name="connsiteY32" fmla="*/ 326774 h 343277"/>
                  <a:gd name="connsiteX33" fmla="*/ 158161 w 486005"/>
                  <a:gd name="connsiteY33" fmla="*/ 338939 h 343277"/>
                  <a:gd name="connsiteX34" fmla="*/ 143497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332" y="1320"/>
                      <a:pt x="10474" y="0"/>
                      <a:pt x="14092" y="0"/>
                    </a:cubicBezTo>
                    <a:lnTo>
                      <a:pt x="43421" y="0"/>
                    </a:lnTo>
                    <a:cubicBezTo>
                      <a:pt x="48277" y="0"/>
                      <a:pt x="52085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1" y="260099"/>
                    </a:lnTo>
                    <a:lnTo>
                      <a:pt x="213389" y="13863"/>
                    </a:lnTo>
                    <a:cubicBezTo>
                      <a:pt x="214246" y="10751"/>
                      <a:pt x="216151" y="7733"/>
                      <a:pt x="219007" y="4621"/>
                    </a:cubicBezTo>
                    <a:cubicBezTo>
                      <a:pt x="221864" y="1509"/>
                      <a:pt x="226244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5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6" y="260099"/>
                    </a:lnTo>
                    <a:lnTo>
                      <a:pt x="426683" y="11223"/>
                    </a:lnTo>
                    <a:cubicBezTo>
                      <a:pt x="427159" y="9053"/>
                      <a:pt x="428682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5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89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3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6" y="336110"/>
                      <a:pt x="322036" y="332055"/>
                      <a:pt x="320798" y="326774"/>
                    </a:cubicBezTo>
                    <a:lnTo>
                      <a:pt x="243479" y="90440"/>
                    </a:lnTo>
                    <a:lnTo>
                      <a:pt x="166160" y="326774"/>
                    </a:lnTo>
                    <a:cubicBezTo>
                      <a:pt x="164351" y="332055"/>
                      <a:pt x="161684" y="336110"/>
                      <a:pt x="158161" y="338939"/>
                    </a:cubicBezTo>
                    <a:cubicBezTo>
                      <a:pt x="154638" y="341768"/>
                      <a:pt x="149686" y="343277"/>
                      <a:pt x="143497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F74DB26-315D-614E-8BE3-4B5F5E2D0A58}"/>
                  </a:ext>
                </a:extLst>
              </p:cNvPr>
              <p:cNvSpPr/>
              <p:nvPr/>
            </p:nvSpPr>
            <p:spPr>
              <a:xfrm>
                <a:off x="7089054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7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5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8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7 w 296611"/>
                  <a:gd name="connsiteY17" fmla="*/ 33007 h 356480"/>
                  <a:gd name="connsiteX18" fmla="*/ 95602 w 296611"/>
                  <a:gd name="connsiteY18" fmla="*/ 9619 h 356480"/>
                  <a:gd name="connsiteX19" fmla="*/ 156638 w 296611"/>
                  <a:gd name="connsiteY19" fmla="*/ 0 h 356480"/>
                  <a:gd name="connsiteX20" fmla="*/ 223959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6 w 296611"/>
                  <a:gd name="connsiteY22" fmla="*/ 76577 h 356480"/>
                  <a:gd name="connsiteX23" fmla="*/ 296612 w 296611"/>
                  <a:gd name="connsiteY23" fmla="*/ 120807 h 356480"/>
                  <a:gd name="connsiteX24" fmla="*/ 296612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6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7 w 296611"/>
                  <a:gd name="connsiteY36" fmla="*/ 259438 h 356480"/>
                  <a:gd name="connsiteX37" fmla="*/ 234052 w 296611"/>
                  <a:gd name="connsiteY37" fmla="*/ 198045 h 356480"/>
                  <a:gd name="connsiteX38" fmla="*/ 234052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3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8 w 296611"/>
                  <a:gd name="connsiteY42" fmla="*/ 282921 h 356480"/>
                  <a:gd name="connsiteX43" fmla="*/ 100363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5" y="356480"/>
                      <a:pt x="78843" y="352048"/>
                      <a:pt x="60655" y="343277"/>
                    </a:cubicBezTo>
                    <a:cubicBezTo>
                      <a:pt x="42469" y="334507"/>
                      <a:pt x="27805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7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5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8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9" y="51680"/>
                      <a:pt x="43992" y="42250"/>
                      <a:pt x="54657" y="33007"/>
                    </a:cubicBezTo>
                    <a:cubicBezTo>
                      <a:pt x="65322" y="23765"/>
                      <a:pt x="78938" y="15938"/>
                      <a:pt x="95602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2" y="3395"/>
                      <a:pt x="223959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900" y="62054"/>
                      <a:pt x="289566" y="76577"/>
                    </a:cubicBezTo>
                    <a:cubicBezTo>
                      <a:pt x="294231" y="91100"/>
                      <a:pt x="296612" y="105812"/>
                      <a:pt x="296612" y="120807"/>
                    </a:cubicBezTo>
                    <a:lnTo>
                      <a:pt x="296612" y="334695"/>
                    </a:lnTo>
                    <a:cubicBezTo>
                      <a:pt x="296612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8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4" y="322058"/>
                      <a:pt x="211866" y="329791"/>
                    </a:cubicBezTo>
                    <a:cubicBezTo>
                      <a:pt x="202058" y="337524"/>
                      <a:pt x="189870" y="343843"/>
                      <a:pt x="175206" y="348936"/>
                    </a:cubicBezTo>
                    <a:cubicBezTo>
                      <a:pt x="160542" y="354028"/>
                      <a:pt x="142641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40" y="287636"/>
                      <a:pt x="212247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6" y="274810"/>
                      <a:pt x="72368" y="282921"/>
                    </a:cubicBezTo>
                    <a:cubicBezTo>
                      <a:pt x="79699" y="291031"/>
                      <a:pt x="89031" y="297067"/>
                      <a:pt x="100363" y="301028"/>
                    </a:cubicBezTo>
                    <a:cubicBezTo>
                      <a:pt x="111599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3E616B5-C0B0-DC4C-958A-491B853A8A3D}"/>
                  </a:ext>
                </a:extLst>
              </p:cNvPr>
              <p:cNvSpPr/>
              <p:nvPr/>
            </p:nvSpPr>
            <p:spPr>
              <a:xfrm>
                <a:off x="7427943" y="3304137"/>
                <a:ext cx="329939" cy="468705"/>
              </a:xfrm>
              <a:custGeom>
                <a:avLst/>
                <a:gdLst>
                  <a:gd name="connsiteX0" fmla="*/ 89317 w 329939"/>
                  <a:gd name="connsiteY0" fmla="*/ 468705 h 468705"/>
                  <a:gd name="connsiteX1" fmla="*/ 79985 w 329939"/>
                  <a:gd name="connsiteY1" fmla="*/ 464745 h 468705"/>
                  <a:gd name="connsiteX2" fmla="*/ 75986 w 329939"/>
                  <a:gd name="connsiteY2" fmla="*/ 455502 h 468705"/>
                  <a:gd name="connsiteX3" fmla="*/ 76652 w 329939"/>
                  <a:gd name="connsiteY3" fmla="*/ 450221 h 468705"/>
                  <a:gd name="connsiteX4" fmla="*/ 79319 w 329939"/>
                  <a:gd name="connsiteY4" fmla="*/ 443620 h 468705"/>
                  <a:gd name="connsiteX5" fmla="*/ 130642 w 329939"/>
                  <a:gd name="connsiteY5" fmla="*/ 322813 h 468705"/>
                  <a:gd name="connsiteX6" fmla="*/ 3332 w 329939"/>
                  <a:gd name="connsiteY6" fmla="*/ 25086 h 468705"/>
                  <a:gd name="connsiteX7" fmla="*/ 0 w 329939"/>
                  <a:gd name="connsiteY7" fmla="*/ 13863 h 468705"/>
                  <a:gd name="connsiteX8" fmla="*/ 3999 w 329939"/>
                  <a:gd name="connsiteY8" fmla="*/ 3961 h 468705"/>
                  <a:gd name="connsiteX9" fmla="*/ 13997 w 329939"/>
                  <a:gd name="connsiteY9" fmla="*/ 0 h 468705"/>
                  <a:gd name="connsiteX10" fmla="*/ 46658 w 329939"/>
                  <a:gd name="connsiteY10" fmla="*/ 0 h 468705"/>
                  <a:gd name="connsiteX11" fmla="*/ 57323 w 329939"/>
                  <a:gd name="connsiteY11" fmla="*/ 3301 h 468705"/>
                  <a:gd name="connsiteX12" fmla="*/ 62655 w 329939"/>
                  <a:gd name="connsiteY12" fmla="*/ 11223 h 468705"/>
                  <a:gd name="connsiteX13" fmla="*/ 163969 w 329939"/>
                  <a:gd name="connsiteY13" fmla="*/ 251517 h 468705"/>
                  <a:gd name="connsiteX14" fmla="*/ 267951 w 329939"/>
                  <a:gd name="connsiteY14" fmla="*/ 11223 h 468705"/>
                  <a:gd name="connsiteX15" fmla="*/ 273664 w 329939"/>
                  <a:gd name="connsiteY15" fmla="*/ 3301 h 468705"/>
                  <a:gd name="connsiteX16" fmla="*/ 284614 w 329939"/>
                  <a:gd name="connsiteY16" fmla="*/ 0 h 468705"/>
                  <a:gd name="connsiteX17" fmla="*/ 315941 w 329939"/>
                  <a:gd name="connsiteY17" fmla="*/ 0 h 468705"/>
                  <a:gd name="connsiteX18" fmla="*/ 325939 w 329939"/>
                  <a:gd name="connsiteY18" fmla="*/ 3961 h 468705"/>
                  <a:gd name="connsiteX19" fmla="*/ 329939 w 329939"/>
                  <a:gd name="connsiteY19" fmla="*/ 13203 h 468705"/>
                  <a:gd name="connsiteX20" fmla="*/ 326606 w 329939"/>
                  <a:gd name="connsiteY20" fmla="*/ 25086 h 468705"/>
                  <a:gd name="connsiteX21" fmla="*/ 137308 w 329939"/>
                  <a:gd name="connsiteY21" fmla="*/ 457483 h 468705"/>
                  <a:gd name="connsiteX22" fmla="*/ 131690 w 329939"/>
                  <a:gd name="connsiteY22" fmla="*/ 465405 h 468705"/>
                  <a:gd name="connsiteX23" fmla="*/ 120644 w 329939"/>
                  <a:gd name="connsiteY23" fmla="*/ 468705 h 468705"/>
                  <a:gd name="connsiteX24" fmla="*/ 89317 w 329939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9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2" y="450221"/>
                    </a:cubicBezTo>
                    <a:cubicBezTo>
                      <a:pt x="77128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2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6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2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69" y="251517"/>
                    </a:lnTo>
                    <a:lnTo>
                      <a:pt x="267951" y="11223"/>
                    </a:lnTo>
                    <a:cubicBezTo>
                      <a:pt x="269283" y="8110"/>
                      <a:pt x="271188" y="5470"/>
                      <a:pt x="273664" y="3301"/>
                    </a:cubicBezTo>
                    <a:cubicBezTo>
                      <a:pt x="276139" y="1132"/>
                      <a:pt x="279758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4" y="1320"/>
                      <a:pt x="325939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1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C67A2C4D-D55F-C647-B4AD-DF51EC633750}"/>
                  </a:ext>
                </a:extLst>
              </p:cNvPr>
              <p:cNvSpPr/>
              <p:nvPr/>
            </p:nvSpPr>
            <p:spPr>
              <a:xfrm>
                <a:off x="7787224" y="3297630"/>
                <a:ext cx="283838" cy="356385"/>
              </a:xfrm>
              <a:custGeom>
                <a:avLst/>
                <a:gdLst>
                  <a:gd name="connsiteX0" fmla="*/ 141294 w 283838"/>
                  <a:gd name="connsiteY0" fmla="*/ 356386 h 356385"/>
                  <a:gd name="connsiteX1" fmla="*/ 77305 w 283838"/>
                  <a:gd name="connsiteY1" fmla="*/ 347144 h 356385"/>
                  <a:gd name="connsiteX2" fmla="*/ 33980 w 283838"/>
                  <a:gd name="connsiteY2" fmla="*/ 324699 h 356385"/>
                  <a:gd name="connsiteX3" fmla="*/ 9032 w 283838"/>
                  <a:gd name="connsiteY3" fmla="*/ 298293 h 356385"/>
                  <a:gd name="connsiteX4" fmla="*/ 81 w 283838"/>
                  <a:gd name="connsiteY4" fmla="*/ 277168 h 356385"/>
                  <a:gd name="connsiteX5" fmla="*/ 4747 w 283838"/>
                  <a:gd name="connsiteY5" fmla="*/ 265946 h 356385"/>
                  <a:gd name="connsiteX6" fmla="*/ 15412 w 283838"/>
                  <a:gd name="connsiteY6" fmla="*/ 261985 h 356385"/>
                  <a:gd name="connsiteX7" fmla="*/ 45406 w 283838"/>
                  <a:gd name="connsiteY7" fmla="*/ 261985 h 356385"/>
                  <a:gd name="connsiteX8" fmla="*/ 51024 w 283838"/>
                  <a:gd name="connsiteY8" fmla="*/ 262928 h 356385"/>
                  <a:gd name="connsiteX9" fmla="*/ 57404 w 283838"/>
                  <a:gd name="connsiteY9" fmla="*/ 268586 h 356385"/>
                  <a:gd name="connsiteX10" fmla="*/ 76734 w 283838"/>
                  <a:gd name="connsiteY10" fmla="*/ 287070 h 356385"/>
                  <a:gd name="connsiteX11" fmla="*/ 103015 w 283838"/>
                  <a:gd name="connsiteY11" fmla="*/ 302254 h 356385"/>
                  <a:gd name="connsiteX12" fmla="*/ 141960 w 283838"/>
                  <a:gd name="connsiteY12" fmla="*/ 308195 h 356385"/>
                  <a:gd name="connsiteX13" fmla="*/ 197950 w 283838"/>
                  <a:gd name="connsiteY13" fmla="*/ 295369 h 356385"/>
                  <a:gd name="connsiteX14" fmla="*/ 219946 w 283838"/>
                  <a:gd name="connsiteY14" fmla="*/ 257458 h 356385"/>
                  <a:gd name="connsiteX15" fmla="*/ 210900 w 283838"/>
                  <a:gd name="connsiteY15" fmla="*/ 231052 h 356385"/>
                  <a:gd name="connsiteX16" fmla="*/ 178906 w 283838"/>
                  <a:gd name="connsiteY16" fmla="*/ 213228 h 356385"/>
                  <a:gd name="connsiteX17" fmla="*/ 115870 w 283838"/>
                  <a:gd name="connsiteY17" fmla="*/ 196724 h 356385"/>
                  <a:gd name="connsiteX18" fmla="*/ 52548 w 283838"/>
                  <a:gd name="connsiteY18" fmla="*/ 173996 h 356385"/>
                  <a:gd name="connsiteX19" fmla="*/ 19221 w 283838"/>
                  <a:gd name="connsiteY19" fmla="*/ 141649 h 356385"/>
                  <a:gd name="connsiteX20" fmla="*/ 9223 w 283838"/>
                  <a:gd name="connsiteY20" fmla="*/ 99022 h 356385"/>
                  <a:gd name="connsiteX21" fmla="*/ 23887 w 283838"/>
                  <a:gd name="connsiteY21" fmla="*/ 51869 h 356385"/>
                  <a:gd name="connsiteX22" fmla="*/ 66831 w 283838"/>
                  <a:gd name="connsiteY22" fmla="*/ 14523 h 356385"/>
                  <a:gd name="connsiteX23" fmla="*/ 137866 w 283838"/>
                  <a:gd name="connsiteY23" fmla="*/ 0 h 356385"/>
                  <a:gd name="connsiteX24" fmla="*/ 197188 w 283838"/>
                  <a:gd name="connsiteY24" fmla="*/ 8582 h 356385"/>
                  <a:gd name="connsiteX25" fmla="*/ 237847 w 283838"/>
                  <a:gd name="connsiteY25" fmla="*/ 29990 h 356385"/>
                  <a:gd name="connsiteX26" fmla="*/ 261842 w 283838"/>
                  <a:gd name="connsiteY26" fmla="*/ 55358 h 356385"/>
                  <a:gd name="connsiteX27" fmla="*/ 270508 w 283838"/>
                  <a:gd name="connsiteY27" fmla="*/ 76483 h 356385"/>
                  <a:gd name="connsiteX28" fmla="*/ 266508 w 283838"/>
                  <a:gd name="connsiteY28" fmla="*/ 87328 h 356385"/>
                  <a:gd name="connsiteX29" fmla="*/ 255843 w 283838"/>
                  <a:gd name="connsiteY29" fmla="*/ 91666 h 356385"/>
                  <a:gd name="connsiteX30" fmla="*/ 227849 w 283838"/>
                  <a:gd name="connsiteY30" fmla="*/ 91666 h 356385"/>
                  <a:gd name="connsiteX31" fmla="*/ 220231 w 283838"/>
                  <a:gd name="connsiteY31" fmla="*/ 89686 h 356385"/>
                  <a:gd name="connsiteX32" fmla="*/ 214613 w 283838"/>
                  <a:gd name="connsiteY32" fmla="*/ 85065 h 356385"/>
                  <a:gd name="connsiteX33" fmla="*/ 198902 w 283838"/>
                  <a:gd name="connsiteY33" fmla="*/ 67901 h 356385"/>
                  <a:gd name="connsiteX34" fmla="*/ 175573 w 283838"/>
                  <a:gd name="connsiteY34" fmla="*/ 53755 h 356385"/>
                  <a:gd name="connsiteX35" fmla="*/ 137866 w 283838"/>
                  <a:gd name="connsiteY35" fmla="*/ 48097 h 356385"/>
                  <a:gd name="connsiteX36" fmla="*/ 87875 w 283838"/>
                  <a:gd name="connsiteY36" fmla="*/ 61960 h 356385"/>
                  <a:gd name="connsiteX37" fmla="*/ 71211 w 283838"/>
                  <a:gd name="connsiteY37" fmla="*/ 96948 h 356385"/>
                  <a:gd name="connsiteX38" fmla="*/ 78543 w 283838"/>
                  <a:gd name="connsiteY38" fmla="*/ 119393 h 356385"/>
                  <a:gd name="connsiteX39" fmla="*/ 106538 w 283838"/>
                  <a:gd name="connsiteY39" fmla="*/ 137217 h 356385"/>
                  <a:gd name="connsiteX40" fmla="*/ 167860 w 283838"/>
                  <a:gd name="connsiteY40" fmla="*/ 154380 h 356385"/>
                  <a:gd name="connsiteX41" fmla="*/ 237181 w 283838"/>
                  <a:gd name="connsiteY41" fmla="*/ 177486 h 356385"/>
                  <a:gd name="connsiteX42" fmla="*/ 273174 w 283838"/>
                  <a:gd name="connsiteY42" fmla="*/ 211153 h 356385"/>
                  <a:gd name="connsiteX43" fmla="*/ 283838 w 283838"/>
                  <a:gd name="connsiteY43" fmla="*/ 255383 h 356385"/>
                  <a:gd name="connsiteX44" fmla="*/ 267841 w 283838"/>
                  <a:gd name="connsiteY44" fmla="*/ 306215 h 356385"/>
                  <a:gd name="connsiteX45" fmla="*/ 219850 w 283838"/>
                  <a:gd name="connsiteY45" fmla="*/ 342900 h 356385"/>
                  <a:gd name="connsiteX46" fmla="*/ 141294 w 283838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3838" h="356385">
                    <a:moveTo>
                      <a:pt x="141294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6" y="261985"/>
                      <a:pt x="49501" y="262362"/>
                      <a:pt x="51024" y="262928"/>
                    </a:cubicBezTo>
                    <a:cubicBezTo>
                      <a:pt x="52548" y="263588"/>
                      <a:pt x="54643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1960" y="308195"/>
                    </a:cubicBezTo>
                    <a:cubicBezTo>
                      <a:pt x="164623" y="308195"/>
                      <a:pt x="183285" y="303857"/>
                      <a:pt x="197950" y="295369"/>
                    </a:cubicBezTo>
                    <a:cubicBezTo>
                      <a:pt x="212614" y="286787"/>
                      <a:pt x="219946" y="274150"/>
                      <a:pt x="219946" y="257458"/>
                    </a:cubicBezTo>
                    <a:cubicBezTo>
                      <a:pt x="219946" y="246424"/>
                      <a:pt x="216899" y="237653"/>
                      <a:pt x="210900" y="231052"/>
                    </a:cubicBezTo>
                    <a:cubicBezTo>
                      <a:pt x="204901" y="224450"/>
                      <a:pt x="194236" y="218509"/>
                      <a:pt x="178906" y="213228"/>
                    </a:cubicBezTo>
                    <a:cubicBezTo>
                      <a:pt x="163575" y="207947"/>
                      <a:pt x="142531" y="202477"/>
                      <a:pt x="115870" y="196724"/>
                    </a:cubicBezTo>
                    <a:cubicBezTo>
                      <a:pt x="89208" y="190594"/>
                      <a:pt x="68069" y="182955"/>
                      <a:pt x="52548" y="173996"/>
                    </a:cubicBezTo>
                    <a:cubicBezTo>
                      <a:pt x="37027" y="164943"/>
                      <a:pt x="25886" y="154192"/>
                      <a:pt x="19221" y="141649"/>
                    </a:cubicBezTo>
                    <a:cubicBezTo>
                      <a:pt x="12555" y="129106"/>
                      <a:pt x="9223" y="114960"/>
                      <a:pt x="9223" y="99022"/>
                    </a:cubicBezTo>
                    <a:cubicBezTo>
                      <a:pt x="9223" y="82707"/>
                      <a:pt x="14079" y="66958"/>
                      <a:pt x="23887" y="51869"/>
                    </a:cubicBezTo>
                    <a:cubicBezTo>
                      <a:pt x="33695" y="36685"/>
                      <a:pt x="47978" y="24237"/>
                      <a:pt x="66831" y="14523"/>
                    </a:cubicBezTo>
                    <a:cubicBezTo>
                      <a:pt x="85685" y="4810"/>
                      <a:pt x="109394" y="0"/>
                      <a:pt x="137866" y="0"/>
                    </a:cubicBezTo>
                    <a:cubicBezTo>
                      <a:pt x="161004" y="0"/>
                      <a:pt x="180715" y="2829"/>
                      <a:pt x="197188" y="8582"/>
                    </a:cubicBezTo>
                    <a:cubicBezTo>
                      <a:pt x="213661" y="14335"/>
                      <a:pt x="227182" y="21408"/>
                      <a:pt x="237847" y="29990"/>
                    </a:cubicBezTo>
                    <a:cubicBezTo>
                      <a:pt x="248512" y="38572"/>
                      <a:pt x="256510" y="47059"/>
                      <a:pt x="261842" y="55358"/>
                    </a:cubicBezTo>
                    <a:cubicBezTo>
                      <a:pt x="267175" y="63752"/>
                      <a:pt x="270031" y="70730"/>
                      <a:pt x="270508" y="76483"/>
                    </a:cubicBezTo>
                    <a:cubicBezTo>
                      <a:pt x="270984" y="80915"/>
                      <a:pt x="269651" y="84499"/>
                      <a:pt x="266508" y="87328"/>
                    </a:cubicBezTo>
                    <a:cubicBezTo>
                      <a:pt x="263366" y="90157"/>
                      <a:pt x="259843" y="91666"/>
                      <a:pt x="255843" y="91666"/>
                    </a:cubicBezTo>
                    <a:lnTo>
                      <a:pt x="227849" y="91666"/>
                    </a:lnTo>
                    <a:cubicBezTo>
                      <a:pt x="224707" y="91666"/>
                      <a:pt x="222231" y="91006"/>
                      <a:pt x="220231" y="89686"/>
                    </a:cubicBezTo>
                    <a:cubicBezTo>
                      <a:pt x="218232" y="88366"/>
                      <a:pt x="216327" y="86857"/>
                      <a:pt x="214613" y="85065"/>
                    </a:cubicBezTo>
                    <a:cubicBezTo>
                      <a:pt x="210138" y="79312"/>
                      <a:pt x="204901" y="73654"/>
                      <a:pt x="198902" y="67901"/>
                    </a:cubicBezTo>
                    <a:cubicBezTo>
                      <a:pt x="192903" y="62148"/>
                      <a:pt x="185095" y="57433"/>
                      <a:pt x="175573" y="53755"/>
                    </a:cubicBezTo>
                    <a:cubicBezTo>
                      <a:pt x="166051" y="49983"/>
                      <a:pt x="153481" y="48097"/>
                      <a:pt x="137866" y="48097"/>
                    </a:cubicBezTo>
                    <a:cubicBezTo>
                      <a:pt x="115679" y="48097"/>
                      <a:pt x="99016" y="52718"/>
                      <a:pt x="87875" y="61960"/>
                    </a:cubicBezTo>
                    <a:cubicBezTo>
                      <a:pt x="76734" y="71202"/>
                      <a:pt x="71211" y="82896"/>
                      <a:pt x="71211" y="96948"/>
                    </a:cubicBezTo>
                    <a:cubicBezTo>
                      <a:pt x="71211" y="105341"/>
                      <a:pt x="73687" y="112791"/>
                      <a:pt x="78543" y="119393"/>
                    </a:cubicBezTo>
                    <a:cubicBezTo>
                      <a:pt x="83399" y="125994"/>
                      <a:pt x="92731" y="131935"/>
                      <a:pt x="106538" y="137217"/>
                    </a:cubicBezTo>
                    <a:cubicBezTo>
                      <a:pt x="120345" y="142498"/>
                      <a:pt x="140722" y="148251"/>
                      <a:pt x="167860" y="154380"/>
                    </a:cubicBezTo>
                    <a:cubicBezTo>
                      <a:pt x="197188" y="160133"/>
                      <a:pt x="220326" y="167772"/>
                      <a:pt x="237181" y="177486"/>
                    </a:cubicBezTo>
                    <a:cubicBezTo>
                      <a:pt x="254034" y="187199"/>
                      <a:pt x="266032" y="198422"/>
                      <a:pt x="273174" y="211153"/>
                    </a:cubicBezTo>
                    <a:cubicBezTo>
                      <a:pt x="280315" y="223885"/>
                      <a:pt x="283838" y="238691"/>
                      <a:pt x="283838" y="255383"/>
                    </a:cubicBezTo>
                    <a:cubicBezTo>
                      <a:pt x="283838" y="273867"/>
                      <a:pt x="278506" y="290843"/>
                      <a:pt x="267841" y="306215"/>
                    </a:cubicBezTo>
                    <a:cubicBezTo>
                      <a:pt x="257177" y="321587"/>
                      <a:pt x="241180" y="333847"/>
                      <a:pt x="219850" y="342900"/>
                    </a:cubicBezTo>
                    <a:cubicBezTo>
                      <a:pt x="198616" y="351859"/>
                      <a:pt x="172430" y="356386"/>
                      <a:pt x="141294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D2ED9214-DCEE-0D41-AE39-EA05953FD7E8}"/>
                  </a:ext>
                </a:extLst>
              </p:cNvPr>
              <p:cNvSpPr/>
              <p:nvPr/>
            </p:nvSpPr>
            <p:spPr>
              <a:xfrm>
                <a:off x="827578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4000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3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886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5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3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6" y="460784"/>
                      <a:pt x="4000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10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4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3" y="446732"/>
                      <a:pt x="419923" y="448901"/>
                    </a:cubicBezTo>
                    <a:cubicBezTo>
                      <a:pt x="419923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2" y="460784"/>
                      <a:pt x="360886" y="458143"/>
                    </a:cubicBezTo>
                    <a:cubicBezTo>
                      <a:pt x="358410" y="455502"/>
                      <a:pt x="356791" y="453050"/>
                      <a:pt x="355934" y="450881"/>
                    </a:cubicBezTo>
                    <a:lnTo>
                      <a:pt x="319275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3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7D70B18-FB3F-A24C-9A29-63A0313119C1}"/>
                  </a:ext>
                </a:extLst>
              </p:cNvPr>
              <p:cNvSpPr/>
              <p:nvPr/>
            </p:nvSpPr>
            <p:spPr>
              <a:xfrm>
                <a:off x="8686948" y="3304137"/>
                <a:ext cx="328034" cy="343277"/>
              </a:xfrm>
              <a:custGeom>
                <a:avLst/>
                <a:gdLst>
                  <a:gd name="connsiteX0" fmla="*/ 149306 w 328034"/>
                  <a:gd name="connsiteY0" fmla="*/ 343277 h 343277"/>
                  <a:gd name="connsiteX1" fmla="*/ 133690 w 328034"/>
                  <a:gd name="connsiteY1" fmla="*/ 338656 h 343277"/>
                  <a:gd name="connsiteX2" fmla="*/ 124644 w 328034"/>
                  <a:gd name="connsiteY2" fmla="*/ 326774 h 343277"/>
                  <a:gd name="connsiteX3" fmla="*/ 1333 w 328034"/>
                  <a:gd name="connsiteY3" fmla="*/ 20465 h 343277"/>
                  <a:gd name="connsiteX4" fmla="*/ 0 w 328034"/>
                  <a:gd name="connsiteY4" fmla="*/ 13863 h 343277"/>
                  <a:gd name="connsiteX5" fmla="*/ 4000 w 328034"/>
                  <a:gd name="connsiteY5" fmla="*/ 3961 h 343277"/>
                  <a:gd name="connsiteX6" fmla="*/ 13998 w 328034"/>
                  <a:gd name="connsiteY6" fmla="*/ 0 h 343277"/>
                  <a:gd name="connsiteX7" fmla="*/ 45992 w 328034"/>
                  <a:gd name="connsiteY7" fmla="*/ 0 h 343277"/>
                  <a:gd name="connsiteX8" fmla="*/ 57323 w 328034"/>
                  <a:gd name="connsiteY8" fmla="*/ 3961 h 343277"/>
                  <a:gd name="connsiteX9" fmla="*/ 62655 w 328034"/>
                  <a:gd name="connsiteY9" fmla="*/ 11223 h 343277"/>
                  <a:gd name="connsiteX10" fmla="*/ 163970 w 328034"/>
                  <a:gd name="connsiteY10" fmla="*/ 271321 h 343277"/>
                  <a:gd name="connsiteX11" fmla="*/ 265285 w 328034"/>
                  <a:gd name="connsiteY11" fmla="*/ 11223 h 343277"/>
                  <a:gd name="connsiteX12" fmla="*/ 270236 w 328034"/>
                  <a:gd name="connsiteY12" fmla="*/ 3961 h 343277"/>
                  <a:gd name="connsiteX13" fmla="*/ 281282 w 328034"/>
                  <a:gd name="connsiteY13" fmla="*/ 0 h 343277"/>
                  <a:gd name="connsiteX14" fmla="*/ 313942 w 328034"/>
                  <a:gd name="connsiteY14" fmla="*/ 0 h 343277"/>
                  <a:gd name="connsiteX15" fmla="*/ 323655 w 328034"/>
                  <a:gd name="connsiteY15" fmla="*/ 3961 h 343277"/>
                  <a:gd name="connsiteX16" fmla="*/ 328035 w 328034"/>
                  <a:gd name="connsiteY16" fmla="*/ 13863 h 343277"/>
                  <a:gd name="connsiteX17" fmla="*/ 326701 w 328034"/>
                  <a:gd name="connsiteY17" fmla="*/ 20465 h 343277"/>
                  <a:gd name="connsiteX18" fmla="*/ 202725 w 328034"/>
                  <a:gd name="connsiteY18" fmla="*/ 326774 h 343277"/>
                  <a:gd name="connsiteX19" fmla="*/ 194345 w 328034"/>
                  <a:gd name="connsiteY19" fmla="*/ 338656 h 343277"/>
                  <a:gd name="connsiteX20" fmla="*/ 178062 w 328034"/>
                  <a:gd name="connsiteY20" fmla="*/ 343277 h 343277"/>
                  <a:gd name="connsiteX21" fmla="*/ 149306 w 328034"/>
                  <a:gd name="connsiteY21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8034" h="343277">
                    <a:moveTo>
                      <a:pt x="149306" y="343277"/>
                    </a:moveTo>
                    <a:cubicBezTo>
                      <a:pt x="142641" y="343277"/>
                      <a:pt x="137404" y="341768"/>
                      <a:pt x="133690" y="338656"/>
                    </a:cubicBezTo>
                    <a:cubicBezTo>
                      <a:pt x="129881" y="335544"/>
                      <a:pt x="126929" y="331583"/>
                      <a:pt x="124644" y="326774"/>
                    </a:cubicBezTo>
                    <a:lnTo>
                      <a:pt x="1333" y="20465"/>
                    </a:lnTo>
                    <a:cubicBezTo>
                      <a:pt x="477" y="18296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4000" y="3961"/>
                    </a:cubicBezTo>
                    <a:cubicBezTo>
                      <a:pt x="6666" y="1320"/>
                      <a:pt x="9999" y="0"/>
                      <a:pt x="13998" y="0"/>
                    </a:cubicBezTo>
                    <a:lnTo>
                      <a:pt x="45992" y="0"/>
                    </a:lnTo>
                    <a:cubicBezTo>
                      <a:pt x="50848" y="0"/>
                      <a:pt x="54657" y="1320"/>
                      <a:pt x="57323" y="3961"/>
                    </a:cubicBezTo>
                    <a:cubicBezTo>
                      <a:pt x="59989" y="6601"/>
                      <a:pt x="61799" y="9053"/>
                      <a:pt x="62655" y="11223"/>
                    </a:cubicBezTo>
                    <a:lnTo>
                      <a:pt x="163970" y="271321"/>
                    </a:lnTo>
                    <a:lnTo>
                      <a:pt x="265285" y="11223"/>
                    </a:lnTo>
                    <a:cubicBezTo>
                      <a:pt x="266141" y="9053"/>
                      <a:pt x="267855" y="6601"/>
                      <a:pt x="270236" y="3961"/>
                    </a:cubicBezTo>
                    <a:cubicBezTo>
                      <a:pt x="272712" y="1320"/>
                      <a:pt x="276330" y="0"/>
                      <a:pt x="281282" y="0"/>
                    </a:cubicBezTo>
                    <a:lnTo>
                      <a:pt x="313942" y="0"/>
                    </a:lnTo>
                    <a:cubicBezTo>
                      <a:pt x="317465" y="0"/>
                      <a:pt x="320703" y="1320"/>
                      <a:pt x="323655" y="3961"/>
                    </a:cubicBezTo>
                    <a:cubicBezTo>
                      <a:pt x="326511" y="6601"/>
                      <a:pt x="328035" y="9902"/>
                      <a:pt x="328035" y="13863"/>
                    </a:cubicBezTo>
                    <a:cubicBezTo>
                      <a:pt x="328035" y="16032"/>
                      <a:pt x="327559" y="18296"/>
                      <a:pt x="326701" y="20465"/>
                    </a:cubicBezTo>
                    <a:lnTo>
                      <a:pt x="202725" y="326774"/>
                    </a:lnTo>
                    <a:cubicBezTo>
                      <a:pt x="200916" y="331583"/>
                      <a:pt x="198154" y="335544"/>
                      <a:pt x="194345" y="338656"/>
                    </a:cubicBezTo>
                    <a:cubicBezTo>
                      <a:pt x="190536" y="341768"/>
                      <a:pt x="185109" y="343277"/>
                      <a:pt x="178062" y="343277"/>
                    </a:cubicBezTo>
                    <a:lnTo>
                      <a:pt x="149306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CAC977CC-388C-1446-9BBD-D64B46FD298E}"/>
                  </a:ext>
                </a:extLst>
              </p:cNvPr>
              <p:cNvSpPr/>
              <p:nvPr/>
            </p:nvSpPr>
            <p:spPr>
              <a:xfrm>
                <a:off x="9024791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1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7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1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657A8C2-3A74-914F-A538-F2173714D3B2}"/>
                  </a:ext>
                </a:extLst>
              </p:cNvPr>
              <p:cNvSpPr/>
              <p:nvPr/>
            </p:nvSpPr>
            <p:spPr>
              <a:xfrm>
                <a:off x="9395769" y="3173428"/>
                <a:ext cx="73415" cy="473986"/>
              </a:xfrm>
              <a:custGeom>
                <a:avLst/>
                <a:gdLst>
                  <a:gd name="connsiteX0" fmla="*/ 15426 w 73415"/>
                  <a:gd name="connsiteY0" fmla="*/ 66675 h 473986"/>
                  <a:gd name="connsiteX1" fmla="*/ 4380 w 73415"/>
                  <a:gd name="connsiteY1" fmla="*/ 62337 h 473986"/>
                  <a:gd name="connsiteX2" fmla="*/ 0 w 73415"/>
                  <a:gd name="connsiteY2" fmla="*/ 51492 h 473986"/>
                  <a:gd name="connsiteX3" fmla="*/ 0 w 73415"/>
                  <a:gd name="connsiteY3" fmla="*/ 15844 h 473986"/>
                  <a:gd name="connsiteX4" fmla="*/ 4380 w 73415"/>
                  <a:gd name="connsiteY4" fmla="*/ 4621 h 473986"/>
                  <a:gd name="connsiteX5" fmla="*/ 15426 w 73415"/>
                  <a:gd name="connsiteY5" fmla="*/ 0 h 473986"/>
                  <a:gd name="connsiteX6" fmla="*/ 57418 w 73415"/>
                  <a:gd name="connsiteY6" fmla="*/ 0 h 473986"/>
                  <a:gd name="connsiteX7" fmla="*/ 68749 w 73415"/>
                  <a:gd name="connsiteY7" fmla="*/ 4621 h 473986"/>
                  <a:gd name="connsiteX8" fmla="*/ 73415 w 73415"/>
                  <a:gd name="connsiteY8" fmla="*/ 15844 h 473986"/>
                  <a:gd name="connsiteX9" fmla="*/ 73415 w 73415"/>
                  <a:gd name="connsiteY9" fmla="*/ 51492 h 473986"/>
                  <a:gd name="connsiteX10" fmla="*/ 68749 w 73415"/>
                  <a:gd name="connsiteY10" fmla="*/ 62337 h 473986"/>
                  <a:gd name="connsiteX11" fmla="*/ 57418 w 73415"/>
                  <a:gd name="connsiteY11" fmla="*/ 66675 h 473986"/>
                  <a:gd name="connsiteX12" fmla="*/ 15426 w 73415"/>
                  <a:gd name="connsiteY12" fmla="*/ 66675 h 473986"/>
                  <a:gd name="connsiteX13" fmla="*/ 20663 w 73415"/>
                  <a:gd name="connsiteY13" fmla="*/ 473987 h 473986"/>
                  <a:gd name="connsiteX14" fmla="*/ 9617 w 73415"/>
                  <a:gd name="connsiteY14" fmla="*/ 469649 h 473986"/>
                  <a:gd name="connsiteX15" fmla="*/ 5238 w 73415"/>
                  <a:gd name="connsiteY15" fmla="*/ 458803 h 473986"/>
                  <a:gd name="connsiteX16" fmla="*/ 5238 w 73415"/>
                  <a:gd name="connsiteY16" fmla="*/ 145893 h 473986"/>
                  <a:gd name="connsiteX17" fmla="*/ 9617 w 73415"/>
                  <a:gd name="connsiteY17" fmla="*/ 135048 h 473986"/>
                  <a:gd name="connsiteX18" fmla="*/ 20663 w 73415"/>
                  <a:gd name="connsiteY18" fmla="*/ 130709 h 473986"/>
                  <a:gd name="connsiteX19" fmla="*/ 52657 w 73415"/>
                  <a:gd name="connsiteY19" fmla="*/ 130709 h 473986"/>
                  <a:gd name="connsiteX20" fmla="*/ 63607 w 73415"/>
                  <a:gd name="connsiteY20" fmla="*/ 135048 h 473986"/>
                  <a:gd name="connsiteX21" fmla="*/ 67988 w 73415"/>
                  <a:gd name="connsiteY21" fmla="*/ 145893 h 473986"/>
                  <a:gd name="connsiteX22" fmla="*/ 67988 w 73415"/>
                  <a:gd name="connsiteY22" fmla="*/ 458803 h 473986"/>
                  <a:gd name="connsiteX23" fmla="*/ 63607 w 73415"/>
                  <a:gd name="connsiteY23" fmla="*/ 469649 h 473986"/>
                  <a:gd name="connsiteX24" fmla="*/ 52657 w 73415"/>
                  <a:gd name="connsiteY24" fmla="*/ 473987 h 473986"/>
                  <a:gd name="connsiteX25" fmla="*/ 20663 w 73415"/>
                  <a:gd name="connsiteY25" fmla="*/ 473987 h 4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3415" h="473986">
                    <a:moveTo>
                      <a:pt x="15426" y="66675"/>
                    </a:moveTo>
                    <a:cubicBezTo>
                      <a:pt x="10951" y="66675"/>
                      <a:pt x="7332" y="65260"/>
                      <a:pt x="4380" y="62337"/>
                    </a:cubicBezTo>
                    <a:cubicBezTo>
                      <a:pt x="1524" y="59508"/>
                      <a:pt x="0" y="55830"/>
                      <a:pt x="0" y="51492"/>
                    </a:cubicBezTo>
                    <a:lnTo>
                      <a:pt x="0" y="15844"/>
                    </a:lnTo>
                    <a:cubicBezTo>
                      <a:pt x="0" y="11411"/>
                      <a:pt x="1429" y="7733"/>
                      <a:pt x="4380" y="4621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57418" y="0"/>
                    </a:lnTo>
                    <a:cubicBezTo>
                      <a:pt x="61893" y="0"/>
                      <a:pt x="65607" y="1509"/>
                      <a:pt x="68749" y="4621"/>
                    </a:cubicBezTo>
                    <a:cubicBezTo>
                      <a:pt x="71892" y="7733"/>
                      <a:pt x="73415" y="11411"/>
                      <a:pt x="73415" y="15844"/>
                    </a:cubicBezTo>
                    <a:lnTo>
                      <a:pt x="73415" y="51492"/>
                    </a:lnTo>
                    <a:cubicBezTo>
                      <a:pt x="73415" y="55924"/>
                      <a:pt x="71892" y="59508"/>
                      <a:pt x="68749" y="62337"/>
                    </a:cubicBezTo>
                    <a:cubicBezTo>
                      <a:pt x="65607" y="65166"/>
                      <a:pt x="61893" y="66675"/>
                      <a:pt x="57418" y="66675"/>
                    </a:cubicBezTo>
                    <a:lnTo>
                      <a:pt x="15426" y="66675"/>
                    </a:lnTo>
                    <a:close/>
                    <a:moveTo>
                      <a:pt x="20663" y="473987"/>
                    </a:moveTo>
                    <a:cubicBezTo>
                      <a:pt x="16188" y="473987"/>
                      <a:pt x="12569" y="472572"/>
                      <a:pt x="9617" y="469649"/>
                    </a:cubicBezTo>
                    <a:cubicBezTo>
                      <a:pt x="6761" y="466819"/>
                      <a:pt x="5238" y="463141"/>
                      <a:pt x="5238" y="458803"/>
                    </a:cubicBezTo>
                    <a:lnTo>
                      <a:pt x="5238" y="145893"/>
                    </a:lnTo>
                    <a:cubicBezTo>
                      <a:pt x="5238" y="141460"/>
                      <a:pt x="6666" y="137877"/>
                      <a:pt x="9617" y="135048"/>
                    </a:cubicBezTo>
                    <a:cubicBezTo>
                      <a:pt x="12474" y="132218"/>
                      <a:pt x="16188" y="130709"/>
                      <a:pt x="20663" y="130709"/>
                    </a:cubicBezTo>
                    <a:lnTo>
                      <a:pt x="52657" y="130709"/>
                    </a:lnTo>
                    <a:cubicBezTo>
                      <a:pt x="57132" y="130709"/>
                      <a:pt x="60751" y="132124"/>
                      <a:pt x="63607" y="135048"/>
                    </a:cubicBezTo>
                    <a:cubicBezTo>
                      <a:pt x="66464" y="137877"/>
                      <a:pt x="67988" y="141555"/>
                      <a:pt x="67988" y="145893"/>
                    </a:cubicBezTo>
                    <a:lnTo>
                      <a:pt x="67988" y="458803"/>
                    </a:lnTo>
                    <a:cubicBezTo>
                      <a:pt x="67988" y="463236"/>
                      <a:pt x="66560" y="466819"/>
                      <a:pt x="63607" y="469649"/>
                    </a:cubicBezTo>
                    <a:cubicBezTo>
                      <a:pt x="60751" y="472478"/>
                      <a:pt x="57038" y="473987"/>
                      <a:pt x="52657" y="473987"/>
                    </a:cubicBezTo>
                    <a:lnTo>
                      <a:pt x="20663" y="47398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0BB4BD6-54A3-CF40-A4D4-350DEC4FE3FA}"/>
                  </a:ext>
                </a:extLst>
              </p:cNvPr>
              <p:cNvSpPr/>
              <p:nvPr/>
            </p:nvSpPr>
            <p:spPr>
              <a:xfrm>
                <a:off x="9546313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10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10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4493842-1888-6F44-A83C-04883CFFCE26}"/>
                  </a:ext>
                </a:extLst>
              </p:cNvPr>
              <p:cNvSpPr/>
              <p:nvPr/>
            </p:nvSpPr>
            <p:spPr>
              <a:xfrm>
                <a:off x="9668100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D61DC95-D5A3-964E-B662-4B1839AD9BDF}"/>
                  </a:ext>
                </a:extLst>
              </p:cNvPr>
              <p:cNvSpPr/>
              <p:nvPr/>
            </p:nvSpPr>
            <p:spPr>
              <a:xfrm>
                <a:off x="10044982" y="3178615"/>
                <a:ext cx="314037" cy="475401"/>
              </a:xfrm>
              <a:custGeom>
                <a:avLst/>
                <a:gdLst>
                  <a:gd name="connsiteX0" fmla="*/ 170826 w 314037"/>
                  <a:gd name="connsiteY0" fmla="*/ 475401 h 475401"/>
                  <a:gd name="connsiteX1" fmla="*/ 104171 w 314037"/>
                  <a:gd name="connsiteY1" fmla="*/ 461161 h 475401"/>
                  <a:gd name="connsiteX2" fmla="*/ 61513 w 314037"/>
                  <a:gd name="connsiteY2" fmla="*/ 425890 h 475401"/>
                  <a:gd name="connsiteX3" fmla="*/ 61513 w 314037"/>
                  <a:gd name="connsiteY3" fmla="*/ 453616 h 475401"/>
                  <a:gd name="connsiteX4" fmla="*/ 57132 w 314037"/>
                  <a:gd name="connsiteY4" fmla="*/ 464462 h 475401"/>
                  <a:gd name="connsiteX5" fmla="*/ 46087 w 314037"/>
                  <a:gd name="connsiteY5" fmla="*/ 468800 h 475401"/>
                  <a:gd name="connsiteX6" fmla="*/ 15426 w 314037"/>
                  <a:gd name="connsiteY6" fmla="*/ 468800 h 475401"/>
                  <a:gd name="connsiteX7" fmla="*/ 4380 w 314037"/>
                  <a:gd name="connsiteY7" fmla="*/ 464462 h 475401"/>
                  <a:gd name="connsiteX8" fmla="*/ 0 w 314037"/>
                  <a:gd name="connsiteY8" fmla="*/ 453616 h 475401"/>
                  <a:gd name="connsiteX9" fmla="*/ 0 w 314037"/>
                  <a:gd name="connsiteY9" fmla="*/ 15278 h 475401"/>
                  <a:gd name="connsiteX10" fmla="*/ 4380 w 314037"/>
                  <a:gd name="connsiteY10" fmla="*/ 4338 h 475401"/>
                  <a:gd name="connsiteX11" fmla="*/ 15426 w 314037"/>
                  <a:gd name="connsiteY11" fmla="*/ 0 h 475401"/>
                  <a:gd name="connsiteX12" fmla="*/ 48087 w 314037"/>
                  <a:gd name="connsiteY12" fmla="*/ 0 h 475401"/>
                  <a:gd name="connsiteX13" fmla="*/ 58751 w 314037"/>
                  <a:gd name="connsiteY13" fmla="*/ 4338 h 475401"/>
                  <a:gd name="connsiteX14" fmla="*/ 62751 w 314037"/>
                  <a:gd name="connsiteY14" fmla="*/ 15278 h 475401"/>
                  <a:gd name="connsiteX15" fmla="*/ 62751 w 314037"/>
                  <a:gd name="connsiteY15" fmla="*/ 167112 h 475401"/>
                  <a:gd name="connsiteX16" fmla="*/ 105695 w 314037"/>
                  <a:gd name="connsiteY16" fmla="*/ 132784 h 475401"/>
                  <a:gd name="connsiteX17" fmla="*/ 170731 w 314037"/>
                  <a:gd name="connsiteY17" fmla="*/ 118921 h 475401"/>
                  <a:gd name="connsiteX18" fmla="*/ 234433 w 314037"/>
                  <a:gd name="connsiteY18" fmla="*/ 131841 h 475401"/>
                  <a:gd name="connsiteX19" fmla="*/ 277759 w 314037"/>
                  <a:gd name="connsiteY19" fmla="*/ 167112 h 475401"/>
                  <a:gd name="connsiteX20" fmla="*/ 303373 w 314037"/>
                  <a:gd name="connsiteY20" fmla="*/ 217943 h 475401"/>
                  <a:gd name="connsiteX21" fmla="*/ 313371 w 314037"/>
                  <a:gd name="connsiteY21" fmla="*/ 277357 h 475401"/>
                  <a:gd name="connsiteX22" fmla="*/ 314038 w 314037"/>
                  <a:gd name="connsiteY22" fmla="*/ 297161 h 475401"/>
                  <a:gd name="connsiteX23" fmla="*/ 313371 w 314037"/>
                  <a:gd name="connsiteY23" fmla="*/ 316966 h 475401"/>
                  <a:gd name="connsiteX24" fmla="*/ 303373 w 314037"/>
                  <a:gd name="connsiteY24" fmla="*/ 377039 h 475401"/>
                  <a:gd name="connsiteX25" fmla="*/ 277759 w 314037"/>
                  <a:gd name="connsiteY25" fmla="*/ 427493 h 475401"/>
                  <a:gd name="connsiteX26" fmla="*/ 234433 w 314037"/>
                  <a:gd name="connsiteY26" fmla="*/ 462481 h 475401"/>
                  <a:gd name="connsiteX27" fmla="*/ 170826 w 314037"/>
                  <a:gd name="connsiteY27" fmla="*/ 475401 h 475401"/>
                  <a:gd name="connsiteX28" fmla="*/ 156828 w 314037"/>
                  <a:gd name="connsiteY28" fmla="*/ 421929 h 475401"/>
                  <a:gd name="connsiteX29" fmla="*/ 211200 w 314037"/>
                  <a:gd name="connsiteY29" fmla="*/ 407123 h 475401"/>
                  <a:gd name="connsiteX30" fmla="*/ 239480 w 314037"/>
                  <a:gd name="connsiteY30" fmla="*/ 368174 h 475401"/>
                  <a:gd name="connsiteX31" fmla="*/ 249478 w 314037"/>
                  <a:gd name="connsiteY31" fmla="*/ 316305 h 475401"/>
                  <a:gd name="connsiteX32" fmla="*/ 249478 w 314037"/>
                  <a:gd name="connsiteY32" fmla="*/ 278017 h 475401"/>
                  <a:gd name="connsiteX33" fmla="*/ 239480 w 314037"/>
                  <a:gd name="connsiteY33" fmla="*/ 226148 h 475401"/>
                  <a:gd name="connsiteX34" fmla="*/ 211200 w 314037"/>
                  <a:gd name="connsiteY34" fmla="*/ 187199 h 475401"/>
                  <a:gd name="connsiteX35" fmla="*/ 156828 w 314037"/>
                  <a:gd name="connsiteY35" fmla="*/ 172299 h 475401"/>
                  <a:gd name="connsiteX36" fmla="*/ 104838 w 314037"/>
                  <a:gd name="connsiteY36" fmla="*/ 186822 h 475401"/>
                  <a:gd name="connsiteX37" fmla="*/ 73891 w 314037"/>
                  <a:gd name="connsiteY37" fmla="*/ 223790 h 475401"/>
                  <a:gd name="connsiteX38" fmla="*/ 62846 w 314037"/>
                  <a:gd name="connsiteY38" fmla="*/ 269341 h 475401"/>
                  <a:gd name="connsiteX39" fmla="*/ 62179 w 314037"/>
                  <a:gd name="connsiteY39" fmla="*/ 294803 h 475401"/>
                  <a:gd name="connsiteX40" fmla="*/ 62846 w 314037"/>
                  <a:gd name="connsiteY40" fmla="*/ 320172 h 475401"/>
                  <a:gd name="connsiteX41" fmla="*/ 73891 w 314037"/>
                  <a:gd name="connsiteY41" fmla="*/ 368080 h 475401"/>
                  <a:gd name="connsiteX42" fmla="*/ 103886 w 314037"/>
                  <a:gd name="connsiteY42" fmla="*/ 406651 h 475401"/>
                  <a:gd name="connsiteX43" fmla="*/ 156828 w 314037"/>
                  <a:gd name="connsiteY43" fmla="*/ 421929 h 47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4037" h="475401">
                    <a:moveTo>
                      <a:pt x="170826" y="475401"/>
                    </a:moveTo>
                    <a:cubicBezTo>
                      <a:pt x="144164" y="475401"/>
                      <a:pt x="121978" y="470686"/>
                      <a:pt x="104171" y="461161"/>
                    </a:cubicBezTo>
                    <a:cubicBezTo>
                      <a:pt x="86365" y="451730"/>
                      <a:pt x="72177" y="439942"/>
                      <a:pt x="61513" y="425890"/>
                    </a:cubicBezTo>
                    <a:lnTo>
                      <a:pt x="61513" y="453616"/>
                    </a:lnTo>
                    <a:cubicBezTo>
                      <a:pt x="61513" y="458049"/>
                      <a:pt x="60085" y="461632"/>
                      <a:pt x="57132" y="464462"/>
                    </a:cubicBezTo>
                    <a:cubicBezTo>
                      <a:pt x="54276" y="467291"/>
                      <a:pt x="50563" y="468800"/>
                      <a:pt x="46087" y="468800"/>
                    </a:cubicBezTo>
                    <a:lnTo>
                      <a:pt x="15426" y="468800"/>
                    </a:ln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8087" y="0"/>
                    </a:lnTo>
                    <a:cubicBezTo>
                      <a:pt x="52562" y="0"/>
                      <a:pt x="56085" y="1415"/>
                      <a:pt x="58751" y="4338"/>
                    </a:cubicBezTo>
                    <a:cubicBezTo>
                      <a:pt x="61417" y="7167"/>
                      <a:pt x="62751" y="10845"/>
                      <a:pt x="62751" y="15278"/>
                    </a:cubicBezTo>
                    <a:lnTo>
                      <a:pt x="62751" y="167112"/>
                    </a:lnTo>
                    <a:cubicBezTo>
                      <a:pt x="73891" y="153437"/>
                      <a:pt x="88174" y="142026"/>
                      <a:pt x="105695" y="132784"/>
                    </a:cubicBezTo>
                    <a:cubicBezTo>
                      <a:pt x="123215" y="123542"/>
                      <a:pt x="144926" y="118921"/>
                      <a:pt x="170731" y="118921"/>
                    </a:cubicBezTo>
                    <a:cubicBezTo>
                      <a:pt x="195583" y="118921"/>
                      <a:pt x="216817" y="123259"/>
                      <a:pt x="234433" y="131841"/>
                    </a:cubicBezTo>
                    <a:cubicBezTo>
                      <a:pt x="251954" y="140423"/>
                      <a:pt x="266427" y="152211"/>
                      <a:pt x="277759" y="167112"/>
                    </a:cubicBezTo>
                    <a:cubicBezTo>
                      <a:pt x="289090" y="182107"/>
                      <a:pt x="297659" y="198988"/>
                      <a:pt x="303373" y="217943"/>
                    </a:cubicBezTo>
                    <a:cubicBezTo>
                      <a:pt x="309181" y="236899"/>
                      <a:pt x="312514" y="256703"/>
                      <a:pt x="313371" y="277357"/>
                    </a:cubicBezTo>
                    <a:cubicBezTo>
                      <a:pt x="313847" y="284430"/>
                      <a:pt x="314038" y="291031"/>
                      <a:pt x="314038" y="297161"/>
                    </a:cubicBezTo>
                    <a:cubicBezTo>
                      <a:pt x="314038" y="303291"/>
                      <a:pt x="313847" y="309893"/>
                      <a:pt x="313371" y="316966"/>
                    </a:cubicBezTo>
                    <a:cubicBezTo>
                      <a:pt x="312514" y="338090"/>
                      <a:pt x="309181" y="358083"/>
                      <a:pt x="303373" y="377039"/>
                    </a:cubicBezTo>
                    <a:cubicBezTo>
                      <a:pt x="297564" y="395995"/>
                      <a:pt x="289090" y="412781"/>
                      <a:pt x="277759" y="427493"/>
                    </a:cubicBezTo>
                    <a:cubicBezTo>
                      <a:pt x="266427" y="442205"/>
                      <a:pt x="251954" y="453899"/>
                      <a:pt x="234433" y="462481"/>
                    </a:cubicBezTo>
                    <a:cubicBezTo>
                      <a:pt x="216913" y="471157"/>
                      <a:pt x="195774" y="475401"/>
                      <a:pt x="170826" y="475401"/>
                    </a:cubicBezTo>
                    <a:close/>
                    <a:moveTo>
                      <a:pt x="156828" y="421929"/>
                    </a:moveTo>
                    <a:cubicBezTo>
                      <a:pt x="179967" y="421929"/>
                      <a:pt x="198059" y="417025"/>
                      <a:pt x="211200" y="407123"/>
                    </a:cubicBezTo>
                    <a:cubicBezTo>
                      <a:pt x="224340" y="397221"/>
                      <a:pt x="233767" y="384206"/>
                      <a:pt x="239480" y="368174"/>
                    </a:cubicBezTo>
                    <a:cubicBezTo>
                      <a:pt x="245288" y="352142"/>
                      <a:pt x="248621" y="334790"/>
                      <a:pt x="249478" y="316305"/>
                    </a:cubicBezTo>
                    <a:cubicBezTo>
                      <a:pt x="249954" y="303574"/>
                      <a:pt x="249954" y="290748"/>
                      <a:pt x="249478" y="278017"/>
                    </a:cubicBezTo>
                    <a:cubicBezTo>
                      <a:pt x="248621" y="259533"/>
                      <a:pt x="245288" y="242274"/>
                      <a:pt x="239480" y="226148"/>
                    </a:cubicBezTo>
                    <a:cubicBezTo>
                      <a:pt x="233671" y="210116"/>
                      <a:pt x="224245" y="197101"/>
                      <a:pt x="211200" y="187199"/>
                    </a:cubicBezTo>
                    <a:cubicBezTo>
                      <a:pt x="198059" y="177297"/>
                      <a:pt x="179967" y="172299"/>
                      <a:pt x="156828" y="172299"/>
                    </a:cubicBezTo>
                    <a:cubicBezTo>
                      <a:pt x="135975" y="172299"/>
                      <a:pt x="118645" y="177108"/>
                      <a:pt x="104838" y="186822"/>
                    </a:cubicBezTo>
                    <a:cubicBezTo>
                      <a:pt x="91031" y="196536"/>
                      <a:pt x="80747" y="208796"/>
                      <a:pt x="73891" y="223790"/>
                    </a:cubicBezTo>
                    <a:cubicBezTo>
                      <a:pt x="67036" y="238785"/>
                      <a:pt x="63322" y="253969"/>
                      <a:pt x="62846" y="269341"/>
                    </a:cubicBezTo>
                    <a:cubicBezTo>
                      <a:pt x="62370" y="276414"/>
                      <a:pt x="62179" y="284901"/>
                      <a:pt x="62179" y="294803"/>
                    </a:cubicBezTo>
                    <a:cubicBezTo>
                      <a:pt x="62179" y="304706"/>
                      <a:pt x="62370" y="313193"/>
                      <a:pt x="62846" y="320172"/>
                    </a:cubicBezTo>
                    <a:cubicBezTo>
                      <a:pt x="63703" y="336487"/>
                      <a:pt x="67416" y="352425"/>
                      <a:pt x="73891" y="368080"/>
                    </a:cubicBezTo>
                    <a:cubicBezTo>
                      <a:pt x="80366" y="383735"/>
                      <a:pt x="90365" y="396561"/>
                      <a:pt x="103886" y="406651"/>
                    </a:cubicBezTo>
                    <a:cubicBezTo>
                      <a:pt x="117407" y="416931"/>
                      <a:pt x="135118" y="421929"/>
                      <a:pt x="156828" y="42192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803B1A0-13E6-0243-93BB-B6D7BE1F7B36}"/>
                  </a:ext>
                </a:extLst>
              </p:cNvPr>
              <p:cNvSpPr/>
              <p:nvPr/>
            </p:nvSpPr>
            <p:spPr>
              <a:xfrm>
                <a:off x="10426626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09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09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17A92F93-1D93-0141-89AA-A48D443CF163}"/>
                  </a:ext>
                </a:extLst>
              </p:cNvPr>
              <p:cNvSpPr/>
              <p:nvPr/>
            </p:nvSpPr>
            <p:spPr>
              <a:xfrm>
                <a:off x="10556698" y="3297536"/>
                <a:ext cx="309942" cy="356480"/>
              </a:xfrm>
              <a:custGeom>
                <a:avLst/>
                <a:gdLst>
                  <a:gd name="connsiteX0" fmla="*/ 155305 w 309942"/>
                  <a:gd name="connsiteY0" fmla="*/ 356480 h 356480"/>
                  <a:gd name="connsiteX1" fmla="*/ 45324 w 309942"/>
                  <a:gd name="connsiteY1" fmla="*/ 314514 h 356480"/>
                  <a:gd name="connsiteX2" fmla="*/ 667 w 309942"/>
                  <a:gd name="connsiteY2" fmla="*/ 199931 h 356480"/>
                  <a:gd name="connsiteX3" fmla="*/ 0 w 309942"/>
                  <a:gd name="connsiteY3" fmla="*/ 177863 h 356480"/>
                  <a:gd name="connsiteX4" fmla="*/ 667 w 309942"/>
                  <a:gd name="connsiteY4" fmla="*/ 155701 h 356480"/>
                  <a:gd name="connsiteX5" fmla="*/ 22663 w 309942"/>
                  <a:gd name="connsiteY5" fmla="*/ 73559 h 356480"/>
                  <a:gd name="connsiteX6" fmla="*/ 75700 w 309942"/>
                  <a:gd name="connsiteY6" fmla="*/ 19144 h 356480"/>
                  <a:gd name="connsiteX7" fmla="*/ 154638 w 309942"/>
                  <a:gd name="connsiteY7" fmla="*/ 0 h 356480"/>
                  <a:gd name="connsiteX8" fmla="*/ 239574 w 309942"/>
                  <a:gd name="connsiteY8" fmla="*/ 21125 h 356480"/>
                  <a:gd name="connsiteX9" fmla="*/ 291946 w 309942"/>
                  <a:gd name="connsiteY9" fmla="*/ 81198 h 356480"/>
                  <a:gd name="connsiteX10" fmla="*/ 309943 w 309942"/>
                  <a:gd name="connsiteY10" fmla="*/ 172299 h 356480"/>
                  <a:gd name="connsiteX11" fmla="*/ 309943 w 309942"/>
                  <a:gd name="connsiteY11" fmla="*/ 183521 h 356480"/>
                  <a:gd name="connsiteX12" fmla="*/ 305563 w 309942"/>
                  <a:gd name="connsiteY12" fmla="*/ 194744 h 356480"/>
                  <a:gd name="connsiteX13" fmla="*/ 294517 w 309942"/>
                  <a:gd name="connsiteY13" fmla="*/ 198705 h 356480"/>
                  <a:gd name="connsiteX14" fmla="*/ 63893 w 309942"/>
                  <a:gd name="connsiteY14" fmla="*/ 198705 h 356480"/>
                  <a:gd name="connsiteX15" fmla="*/ 63893 w 309942"/>
                  <a:gd name="connsiteY15" fmla="*/ 201345 h 356480"/>
                  <a:gd name="connsiteX16" fmla="*/ 63893 w 309942"/>
                  <a:gd name="connsiteY16" fmla="*/ 204646 h 356480"/>
                  <a:gd name="connsiteX17" fmla="*/ 75890 w 309942"/>
                  <a:gd name="connsiteY17" fmla="*/ 255100 h 356480"/>
                  <a:gd name="connsiteX18" fmla="*/ 106837 w 309942"/>
                  <a:gd name="connsiteY18" fmla="*/ 293012 h 356480"/>
                  <a:gd name="connsiteX19" fmla="*/ 154447 w 309942"/>
                  <a:gd name="connsiteY19" fmla="*/ 307535 h 356480"/>
                  <a:gd name="connsiteX20" fmla="*/ 194440 w 309942"/>
                  <a:gd name="connsiteY20" fmla="*/ 300273 h 356480"/>
                  <a:gd name="connsiteX21" fmla="*/ 220435 w 309942"/>
                  <a:gd name="connsiteY21" fmla="*/ 284147 h 356480"/>
                  <a:gd name="connsiteX22" fmla="*/ 233766 w 309942"/>
                  <a:gd name="connsiteY22" fmla="*/ 269906 h 356480"/>
                  <a:gd name="connsiteX23" fmla="*/ 243098 w 309942"/>
                  <a:gd name="connsiteY23" fmla="*/ 260381 h 356480"/>
                  <a:gd name="connsiteX24" fmla="*/ 253762 w 309942"/>
                  <a:gd name="connsiteY24" fmla="*/ 258684 h 356480"/>
                  <a:gd name="connsiteX25" fmla="*/ 286423 w 309942"/>
                  <a:gd name="connsiteY25" fmla="*/ 258684 h 356480"/>
                  <a:gd name="connsiteX26" fmla="*/ 296707 w 309942"/>
                  <a:gd name="connsiteY26" fmla="*/ 262362 h 356480"/>
                  <a:gd name="connsiteX27" fmla="*/ 300325 w 309942"/>
                  <a:gd name="connsiteY27" fmla="*/ 272547 h 356480"/>
                  <a:gd name="connsiteX28" fmla="*/ 289661 w 309942"/>
                  <a:gd name="connsiteY28" fmla="*/ 296690 h 356480"/>
                  <a:gd name="connsiteX29" fmla="*/ 261380 w 309942"/>
                  <a:gd name="connsiteY29" fmla="*/ 324699 h 356480"/>
                  <a:gd name="connsiteX30" fmla="*/ 216055 w 309942"/>
                  <a:gd name="connsiteY30" fmla="*/ 347521 h 356480"/>
                  <a:gd name="connsiteX31" fmla="*/ 155305 w 309942"/>
                  <a:gd name="connsiteY31" fmla="*/ 356480 h 356480"/>
                  <a:gd name="connsiteX32" fmla="*/ 63988 w 309942"/>
                  <a:gd name="connsiteY32" fmla="*/ 153154 h 356480"/>
                  <a:gd name="connsiteX33" fmla="*/ 246621 w 309942"/>
                  <a:gd name="connsiteY33" fmla="*/ 153154 h 356480"/>
                  <a:gd name="connsiteX34" fmla="*/ 246621 w 309942"/>
                  <a:gd name="connsiteY34" fmla="*/ 151174 h 356480"/>
                  <a:gd name="connsiteX35" fmla="*/ 235575 w 309942"/>
                  <a:gd name="connsiteY35" fmla="*/ 98362 h 356480"/>
                  <a:gd name="connsiteX36" fmla="*/ 203867 w 309942"/>
                  <a:gd name="connsiteY36" fmla="*/ 61677 h 356480"/>
                  <a:gd name="connsiteX37" fmla="*/ 154543 w 309942"/>
                  <a:gd name="connsiteY37" fmla="*/ 48097 h 356480"/>
                  <a:gd name="connsiteX38" fmla="*/ 105599 w 309942"/>
                  <a:gd name="connsiteY38" fmla="*/ 61677 h 356480"/>
                  <a:gd name="connsiteX39" fmla="*/ 74557 w 309942"/>
                  <a:gd name="connsiteY39" fmla="*/ 98362 h 356480"/>
                  <a:gd name="connsiteX40" fmla="*/ 63893 w 309942"/>
                  <a:gd name="connsiteY40" fmla="*/ 151174 h 356480"/>
                  <a:gd name="connsiteX41" fmla="*/ 63893 w 309942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942" h="356480">
                    <a:moveTo>
                      <a:pt x="155305" y="356480"/>
                    </a:moveTo>
                    <a:cubicBezTo>
                      <a:pt x="109122" y="356480"/>
                      <a:pt x="72463" y="342523"/>
                      <a:pt x="45324" y="314514"/>
                    </a:cubicBezTo>
                    <a:cubicBezTo>
                      <a:pt x="18187" y="286599"/>
                      <a:pt x="3332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5" y="124485"/>
                      <a:pt x="9807" y="97042"/>
                      <a:pt x="22663" y="73559"/>
                    </a:cubicBezTo>
                    <a:cubicBezTo>
                      <a:pt x="35517" y="49983"/>
                      <a:pt x="53228" y="31876"/>
                      <a:pt x="75700" y="19144"/>
                    </a:cubicBezTo>
                    <a:cubicBezTo>
                      <a:pt x="98172" y="6413"/>
                      <a:pt x="124453" y="0"/>
                      <a:pt x="154638" y="0"/>
                    </a:cubicBezTo>
                    <a:cubicBezTo>
                      <a:pt x="188441" y="0"/>
                      <a:pt x="216721" y="7073"/>
                      <a:pt x="239574" y="21125"/>
                    </a:cubicBezTo>
                    <a:cubicBezTo>
                      <a:pt x="262428" y="35176"/>
                      <a:pt x="279948" y="55264"/>
                      <a:pt x="291946" y="81198"/>
                    </a:cubicBezTo>
                    <a:cubicBezTo>
                      <a:pt x="303944" y="107133"/>
                      <a:pt x="309943" y="137499"/>
                      <a:pt x="309943" y="172299"/>
                    </a:cubicBezTo>
                    <a:lnTo>
                      <a:pt x="309943" y="183521"/>
                    </a:lnTo>
                    <a:cubicBezTo>
                      <a:pt x="309943" y="188331"/>
                      <a:pt x="308514" y="192103"/>
                      <a:pt x="305563" y="194744"/>
                    </a:cubicBezTo>
                    <a:cubicBezTo>
                      <a:pt x="302706" y="197384"/>
                      <a:pt x="298992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0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8" y="302725"/>
                      <a:pt x="136260" y="307535"/>
                      <a:pt x="154447" y="307535"/>
                    </a:cubicBezTo>
                    <a:cubicBezTo>
                      <a:pt x="170444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7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707" y="262362"/>
                    </a:cubicBezTo>
                    <a:cubicBezTo>
                      <a:pt x="299564" y="264814"/>
                      <a:pt x="300802" y="268209"/>
                      <a:pt x="300325" y="272547"/>
                    </a:cubicBezTo>
                    <a:cubicBezTo>
                      <a:pt x="299849" y="279149"/>
                      <a:pt x="296325" y="287165"/>
                      <a:pt x="289661" y="296690"/>
                    </a:cubicBezTo>
                    <a:cubicBezTo>
                      <a:pt x="282996" y="306120"/>
                      <a:pt x="273568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344" y="353557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3002" y="113734"/>
                      <a:pt x="235575" y="98362"/>
                    </a:cubicBezTo>
                    <a:cubicBezTo>
                      <a:pt x="228244" y="82990"/>
                      <a:pt x="217673" y="70730"/>
                      <a:pt x="203867" y="61677"/>
                    </a:cubicBezTo>
                    <a:cubicBezTo>
                      <a:pt x="190060" y="52623"/>
                      <a:pt x="173681" y="48097"/>
                      <a:pt x="154543" y="48097"/>
                    </a:cubicBezTo>
                    <a:cubicBezTo>
                      <a:pt x="135403" y="48097"/>
                      <a:pt x="119120" y="52623"/>
                      <a:pt x="105599" y="61677"/>
                    </a:cubicBezTo>
                    <a:cubicBezTo>
                      <a:pt x="92078" y="70730"/>
                      <a:pt x="81699" y="82896"/>
                      <a:pt x="74557" y="98362"/>
                    </a:cubicBezTo>
                    <a:cubicBezTo>
                      <a:pt x="67416" y="113734"/>
                      <a:pt x="63893" y="131370"/>
                      <a:pt x="63893" y="151174"/>
                    </a:cubicBezTo>
                    <a:lnTo>
                      <a:pt x="63893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2EA4301C-1DCE-D847-B3E2-C336D1073F63}"/>
                  </a:ext>
                </a:extLst>
              </p:cNvPr>
              <p:cNvSpPr/>
              <p:nvPr/>
            </p:nvSpPr>
            <p:spPr>
              <a:xfrm>
                <a:off x="10924534" y="3569517"/>
                <a:ext cx="79319" cy="77897"/>
              </a:xfrm>
              <a:custGeom>
                <a:avLst/>
                <a:gdLst>
                  <a:gd name="connsiteX0" fmla="*/ 15330 w 79319"/>
                  <a:gd name="connsiteY0" fmla="*/ 77898 h 77897"/>
                  <a:gd name="connsiteX1" fmla="*/ 4286 w 79319"/>
                  <a:gd name="connsiteY1" fmla="*/ 73559 h 77897"/>
                  <a:gd name="connsiteX2" fmla="*/ 0 w 79319"/>
                  <a:gd name="connsiteY2" fmla="*/ 62714 h 77897"/>
                  <a:gd name="connsiteX3" fmla="*/ 0 w 79319"/>
                  <a:gd name="connsiteY3" fmla="*/ 15183 h 77897"/>
                  <a:gd name="connsiteX4" fmla="*/ 4286 w 79319"/>
                  <a:gd name="connsiteY4" fmla="*/ 4244 h 77897"/>
                  <a:gd name="connsiteX5" fmla="*/ 15330 w 79319"/>
                  <a:gd name="connsiteY5" fmla="*/ 0 h 77897"/>
                  <a:gd name="connsiteX6" fmla="*/ 63322 w 79319"/>
                  <a:gd name="connsiteY6" fmla="*/ 0 h 77897"/>
                  <a:gd name="connsiteX7" fmla="*/ 74654 w 79319"/>
                  <a:gd name="connsiteY7" fmla="*/ 4244 h 77897"/>
                  <a:gd name="connsiteX8" fmla="*/ 79319 w 79319"/>
                  <a:gd name="connsiteY8" fmla="*/ 15183 h 77897"/>
                  <a:gd name="connsiteX9" fmla="*/ 79319 w 79319"/>
                  <a:gd name="connsiteY9" fmla="*/ 62714 h 77897"/>
                  <a:gd name="connsiteX10" fmla="*/ 74654 w 79319"/>
                  <a:gd name="connsiteY10" fmla="*/ 73559 h 77897"/>
                  <a:gd name="connsiteX11" fmla="*/ 63322 w 79319"/>
                  <a:gd name="connsiteY11" fmla="*/ 77898 h 77897"/>
                  <a:gd name="connsiteX12" fmla="*/ 15330 w 79319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9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286" y="73559"/>
                    </a:cubicBezTo>
                    <a:cubicBezTo>
                      <a:pt x="1429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286" y="4244"/>
                    </a:cubicBezTo>
                    <a:cubicBezTo>
                      <a:pt x="7142" y="1415"/>
                      <a:pt x="10855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4" y="4244"/>
                    </a:cubicBezTo>
                    <a:cubicBezTo>
                      <a:pt x="77796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6" y="70730"/>
                      <a:pt x="74654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36A4A42-A014-8E41-BD22-0BC5B2C3C7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14701" y="5141977"/>
            <a:ext cx="5562188" cy="3912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A10networks.com</a:t>
            </a:r>
          </a:p>
        </p:txBody>
      </p:sp>
    </p:spTree>
    <p:extLst>
      <p:ext uri="{BB962C8B-B14F-4D97-AF65-F5344CB8AC3E}">
        <p14:creationId xmlns:p14="http://schemas.microsoft.com/office/powerpoint/2010/main" val="22987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F4FC2D-A6C2-A043-817A-883094B263A2}"/>
              </a:ext>
            </a:extLst>
          </p:cNvPr>
          <p:cNvGrpSpPr/>
          <p:nvPr userDrawn="1"/>
        </p:nvGrpSpPr>
        <p:grpSpPr>
          <a:xfrm>
            <a:off x="-1" y="0"/>
            <a:ext cx="12192000" cy="6858000"/>
            <a:chOff x="-1" y="0"/>
            <a:chExt cx="9144000" cy="51435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AF490F-DA74-5742-A2F1-BEA28AEB1F4E}"/>
                </a:ext>
              </a:extLst>
            </p:cNvPr>
            <p:cNvGrpSpPr/>
            <p:nvPr userDrawn="1"/>
          </p:nvGrpSpPr>
          <p:grpSpPr>
            <a:xfrm>
              <a:off x="-1" y="1"/>
              <a:ext cx="9144000" cy="5143499"/>
              <a:chOff x="-1" y="1"/>
              <a:chExt cx="9144000" cy="5143499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35939198-5144-F24F-B785-EB85722ED8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/>
              <a:stretch/>
            </p:blipFill>
            <p:spPr>
              <a:xfrm>
                <a:off x="2085976" y="1"/>
                <a:ext cx="7058023" cy="5143499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135A0DD-5037-5C4F-8585-7A91E6FFCD5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5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-1" y="1"/>
                <a:ext cx="2171942" cy="5143499"/>
              </a:xfrm>
              <a:prstGeom prst="rect">
                <a:avLst/>
              </a:prstGeom>
            </p:spPr>
          </p:pic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A1A5312-96A5-B14F-8292-CB74C3620CAE}"/>
                </a:ext>
              </a:extLst>
            </p:cNvPr>
            <p:cNvSpPr/>
            <p:nvPr userDrawn="1"/>
          </p:nvSpPr>
          <p:spPr>
            <a:xfrm>
              <a:off x="0" y="0"/>
              <a:ext cx="7930473" cy="5143500"/>
            </a:xfrm>
            <a:prstGeom prst="rect">
              <a:avLst/>
            </a:prstGeom>
            <a:gradFill flip="none" rotWithShape="1">
              <a:gsLst>
                <a:gs pos="0">
                  <a:srgbClr val="000F31"/>
                </a:gs>
                <a:gs pos="89000">
                  <a:srgbClr val="000F3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B356F19-7045-4642-9C77-310E2CF116C5}"/>
                </a:ext>
              </a:extLst>
            </p:cNvPr>
            <p:cNvSpPr/>
            <p:nvPr userDrawn="1"/>
          </p:nvSpPr>
          <p:spPr>
            <a:xfrm>
              <a:off x="0" y="0"/>
              <a:ext cx="8992455" cy="51435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93000"/>
                  </a:schemeClr>
                </a:gs>
                <a:gs pos="83000">
                  <a:schemeClr val="tx2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0B2D56-368B-734E-A73C-1C5E0C00F8FF}"/>
              </a:ext>
            </a:extLst>
          </p:cNvPr>
          <p:cNvGrpSpPr/>
          <p:nvPr userDrawn="1"/>
        </p:nvGrpSpPr>
        <p:grpSpPr>
          <a:xfrm>
            <a:off x="623969" y="576397"/>
            <a:ext cx="2763799" cy="730369"/>
            <a:chOff x="686738" y="637460"/>
            <a:chExt cx="2594345" cy="6855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2AE78C3-5FB6-3C4C-8BDE-BE1D7FCD1569}"/>
                </a:ext>
              </a:extLst>
            </p:cNvPr>
            <p:cNvGrpSpPr/>
            <p:nvPr/>
          </p:nvGrpSpPr>
          <p:grpSpPr>
            <a:xfrm>
              <a:off x="686738" y="637460"/>
              <a:ext cx="950700" cy="351253"/>
              <a:chOff x="686738" y="637460"/>
              <a:chExt cx="950700" cy="351253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B4E4C237-4E6A-6546-A729-5A437B1BFA59}"/>
                  </a:ext>
                </a:extLst>
              </p:cNvPr>
              <p:cNvSpPr/>
              <p:nvPr/>
            </p:nvSpPr>
            <p:spPr>
              <a:xfrm>
                <a:off x="686738" y="637460"/>
                <a:ext cx="536861" cy="350950"/>
              </a:xfrm>
              <a:custGeom>
                <a:avLst/>
                <a:gdLst>
                  <a:gd name="connsiteX0" fmla="*/ 1280732 w 1864709"/>
                  <a:gd name="connsiteY0" fmla="*/ 1218975 h 1218974"/>
                  <a:gd name="connsiteX1" fmla="*/ 1864709 w 1864709"/>
                  <a:gd name="connsiteY1" fmla="*/ 1218975 h 1218974"/>
                  <a:gd name="connsiteX2" fmla="*/ 1277303 w 1864709"/>
                  <a:gd name="connsiteY2" fmla="*/ 0 h 1218974"/>
                  <a:gd name="connsiteX3" fmla="*/ 642842 w 1864709"/>
                  <a:gd name="connsiteY3" fmla="*/ 0 h 1218974"/>
                  <a:gd name="connsiteX4" fmla="*/ 0 w 1864709"/>
                  <a:gd name="connsiteY4" fmla="*/ 1218975 h 1218974"/>
                  <a:gd name="connsiteX5" fmla="*/ 336709 w 1864709"/>
                  <a:gd name="connsiteY5" fmla="*/ 1218975 h 1218974"/>
                  <a:gd name="connsiteX6" fmla="*/ 510159 w 1864709"/>
                  <a:gd name="connsiteY6" fmla="*/ 891052 h 1218974"/>
                  <a:gd name="connsiteX7" fmla="*/ 1123760 w 1864709"/>
                  <a:gd name="connsiteY7" fmla="*/ 891052 h 1218974"/>
                  <a:gd name="connsiteX8" fmla="*/ 1280732 w 1864709"/>
                  <a:gd name="connsiteY8" fmla="*/ 1218975 h 1218974"/>
                  <a:gd name="connsiteX9" fmla="*/ 1025366 w 1864709"/>
                  <a:gd name="connsiteY9" fmla="*/ 686183 h 1218974"/>
                  <a:gd name="connsiteX10" fmla="*/ 618268 w 1864709"/>
                  <a:gd name="connsiteY10" fmla="*/ 686467 h 1218974"/>
                  <a:gd name="connsiteX11" fmla="*/ 831818 w 1864709"/>
                  <a:gd name="connsiteY11" fmla="*/ 282797 h 1218974"/>
                  <a:gd name="connsiteX12" fmla="*/ 1025366 w 1864709"/>
                  <a:gd name="connsiteY12" fmla="*/ 686183 h 121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4709" h="1218974">
                    <a:moveTo>
                      <a:pt x="1280732" y="1218975"/>
                    </a:moveTo>
                    <a:lnTo>
                      <a:pt x="1864709" y="1218975"/>
                    </a:lnTo>
                    <a:lnTo>
                      <a:pt x="1277303" y="0"/>
                    </a:lnTo>
                    <a:lnTo>
                      <a:pt x="642842" y="0"/>
                    </a:lnTo>
                    <a:lnTo>
                      <a:pt x="0" y="1218975"/>
                    </a:lnTo>
                    <a:lnTo>
                      <a:pt x="336709" y="1218975"/>
                    </a:lnTo>
                    <a:lnTo>
                      <a:pt x="510159" y="891052"/>
                    </a:lnTo>
                    <a:lnTo>
                      <a:pt x="1123760" y="891052"/>
                    </a:lnTo>
                    <a:lnTo>
                      <a:pt x="1280732" y="1218975"/>
                    </a:lnTo>
                    <a:close/>
                    <a:moveTo>
                      <a:pt x="1025366" y="686183"/>
                    </a:moveTo>
                    <a:lnTo>
                      <a:pt x="618268" y="686467"/>
                    </a:lnTo>
                    <a:lnTo>
                      <a:pt x="831818" y="282797"/>
                    </a:lnTo>
                    <a:lnTo>
                      <a:pt x="1025366" y="68618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EEBCB134-D360-9D42-A106-79DAC84A9930}"/>
                  </a:ext>
                </a:extLst>
              </p:cNvPr>
              <p:cNvSpPr/>
              <p:nvPr/>
            </p:nvSpPr>
            <p:spPr>
              <a:xfrm>
                <a:off x="1354625" y="637487"/>
                <a:ext cx="282813" cy="351226"/>
              </a:xfrm>
              <a:custGeom>
                <a:avLst/>
                <a:gdLst>
                  <a:gd name="connsiteX0" fmla="*/ 952410 w 982310"/>
                  <a:gd name="connsiteY0" fmla="*/ 160122 h 1219933"/>
                  <a:gd name="connsiteX1" fmla="*/ 952410 w 982310"/>
                  <a:gd name="connsiteY1" fmla="*/ 160122 h 1219933"/>
                  <a:gd name="connsiteX2" fmla="*/ 750290 w 982310"/>
                  <a:gd name="connsiteY2" fmla="*/ 474 h 1219933"/>
                  <a:gd name="connsiteX3" fmla="*/ 490257 w 982310"/>
                  <a:gd name="connsiteY3" fmla="*/ 0 h 1219933"/>
                  <a:gd name="connsiteX4" fmla="*/ 232035 w 982310"/>
                  <a:gd name="connsiteY4" fmla="*/ 474 h 1219933"/>
                  <a:gd name="connsiteX5" fmla="*/ 30295 w 982310"/>
                  <a:gd name="connsiteY5" fmla="*/ 158890 h 1219933"/>
                  <a:gd name="connsiteX6" fmla="*/ 30200 w 982310"/>
                  <a:gd name="connsiteY6" fmla="*/ 158890 h 1219933"/>
                  <a:gd name="connsiteX7" fmla="*/ 101 w 982310"/>
                  <a:gd name="connsiteY7" fmla="*/ 609961 h 1219933"/>
                  <a:gd name="connsiteX8" fmla="*/ 30200 w 982310"/>
                  <a:gd name="connsiteY8" fmla="*/ 1061033 h 1219933"/>
                  <a:gd name="connsiteX9" fmla="*/ 30295 w 982310"/>
                  <a:gd name="connsiteY9" fmla="*/ 1061033 h 1219933"/>
                  <a:gd name="connsiteX10" fmla="*/ 232035 w 982310"/>
                  <a:gd name="connsiteY10" fmla="*/ 1219449 h 1219933"/>
                  <a:gd name="connsiteX11" fmla="*/ 490257 w 982310"/>
                  <a:gd name="connsiteY11" fmla="*/ 1219923 h 1219933"/>
                  <a:gd name="connsiteX12" fmla="*/ 750290 w 982310"/>
                  <a:gd name="connsiteY12" fmla="*/ 1219449 h 1219933"/>
                  <a:gd name="connsiteX13" fmla="*/ 952315 w 982310"/>
                  <a:gd name="connsiteY13" fmla="*/ 1059801 h 1219933"/>
                  <a:gd name="connsiteX14" fmla="*/ 952410 w 982310"/>
                  <a:gd name="connsiteY14" fmla="*/ 1059801 h 1219933"/>
                  <a:gd name="connsiteX15" fmla="*/ 982224 w 982310"/>
                  <a:gd name="connsiteY15" fmla="*/ 609961 h 1219933"/>
                  <a:gd name="connsiteX16" fmla="*/ 952410 w 982310"/>
                  <a:gd name="connsiteY16" fmla="*/ 160122 h 1219933"/>
                  <a:gd name="connsiteX17" fmla="*/ 626465 w 982310"/>
                  <a:gd name="connsiteY17" fmla="*/ 952200 h 1219933"/>
                  <a:gd name="connsiteX18" fmla="*/ 556361 w 982310"/>
                  <a:gd name="connsiteY18" fmla="*/ 1021690 h 1219933"/>
                  <a:gd name="connsiteX19" fmla="*/ 426059 w 982310"/>
                  <a:gd name="connsiteY19" fmla="*/ 1021690 h 1219933"/>
                  <a:gd name="connsiteX20" fmla="*/ 355955 w 982310"/>
                  <a:gd name="connsiteY20" fmla="*/ 952200 h 1219933"/>
                  <a:gd name="connsiteX21" fmla="*/ 355955 w 982310"/>
                  <a:gd name="connsiteY21" fmla="*/ 270283 h 1219933"/>
                  <a:gd name="connsiteX22" fmla="*/ 426059 w 982310"/>
                  <a:gd name="connsiteY22" fmla="*/ 200982 h 1219933"/>
                  <a:gd name="connsiteX23" fmla="*/ 556361 w 982310"/>
                  <a:gd name="connsiteY23" fmla="*/ 200982 h 1219933"/>
                  <a:gd name="connsiteX24" fmla="*/ 626465 w 982310"/>
                  <a:gd name="connsiteY24" fmla="*/ 270283 h 1219933"/>
                  <a:gd name="connsiteX25" fmla="*/ 626465 w 982310"/>
                  <a:gd name="connsiteY25" fmla="*/ 952200 h 12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2310" h="1219933">
                    <a:moveTo>
                      <a:pt x="952410" y="160122"/>
                    </a:moveTo>
                    <a:lnTo>
                      <a:pt x="952410" y="160122"/>
                    </a:lnTo>
                    <a:cubicBezTo>
                      <a:pt x="930979" y="68637"/>
                      <a:pt x="848683" y="474"/>
                      <a:pt x="750290" y="474"/>
                    </a:cubicBezTo>
                    <a:cubicBezTo>
                      <a:pt x="750290" y="474"/>
                      <a:pt x="735240" y="0"/>
                      <a:pt x="490257" y="0"/>
                    </a:cubicBezTo>
                    <a:cubicBezTo>
                      <a:pt x="246703" y="0"/>
                      <a:pt x="232035" y="474"/>
                      <a:pt x="232035" y="474"/>
                    </a:cubicBezTo>
                    <a:cubicBezTo>
                      <a:pt x="134118" y="474"/>
                      <a:pt x="52203" y="68068"/>
                      <a:pt x="30295" y="158890"/>
                    </a:cubicBezTo>
                    <a:lnTo>
                      <a:pt x="30200" y="158890"/>
                    </a:lnTo>
                    <a:cubicBezTo>
                      <a:pt x="7435" y="245634"/>
                      <a:pt x="-1042" y="429267"/>
                      <a:pt x="101" y="609961"/>
                    </a:cubicBezTo>
                    <a:cubicBezTo>
                      <a:pt x="-1042" y="790656"/>
                      <a:pt x="7435" y="974289"/>
                      <a:pt x="30200" y="1061033"/>
                    </a:cubicBezTo>
                    <a:lnTo>
                      <a:pt x="30295" y="1061033"/>
                    </a:lnTo>
                    <a:cubicBezTo>
                      <a:pt x="52107" y="1151854"/>
                      <a:pt x="134023" y="1219449"/>
                      <a:pt x="232035" y="1219449"/>
                    </a:cubicBezTo>
                    <a:cubicBezTo>
                      <a:pt x="232035" y="1219449"/>
                      <a:pt x="246703" y="1220018"/>
                      <a:pt x="490257" y="1219923"/>
                    </a:cubicBezTo>
                    <a:cubicBezTo>
                      <a:pt x="735240" y="1219923"/>
                      <a:pt x="750290" y="1219449"/>
                      <a:pt x="750290" y="1219449"/>
                    </a:cubicBezTo>
                    <a:cubicBezTo>
                      <a:pt x="848683" y="1219449"/>
                      <a:pt x="930979" y="1151191"/>
                      <a:pt x="952315" y="1059801"/>
                    </a:cubicBezTo>
                    <a:lnTo>
                      <a:pt x="952410" y="1059801"/>
                    </a:lnTo>
                    <a:cubicBezTo>
                      <a:pt x="974985" y="972582"/>
                      <a:pt x="983271" y="789897"/>
                      <a:pt x="982224" y="609961"/>
                    </a:cubicBezTo>
                    <a:cubicBezTo>
                      <a:pt x="983271" y="430120"/>
                      <a:pt x="974985" y="247435"/>
                      <a:pt x="952410" y="160122"/>
                    </a:cubicBezTo>
                    <a:close/>
                    <a:moveTo>
                      <a:pt x="626465" y="952200"/>
                    </a:moveTo>
                    <a:cubicBezTo>
                      <a:pt x="626465" y="990595"/>
                      <a:pt x="595032" y="1021690"/>
                      <a:pt x="556361" y="1021690"/>
                    </a:cubicBezTo>
                    <a:lnTo>
                      <a:pt x="426059" y="1021690"/>
                    </a:lnTo>
                    <a:cubicBezTo>
                      <a:pt x="387197" y="1021690"/>
                      <a:pt x="355955" y="990689"/>
                      <a:pt x="355955" y="952200"/>
                    </a:cubicBezTo>
                    <a:lnTo>
                      <a:pt x="355955" y="270283"/>
                    </a:lnTo>
                    <a:cubicBezTo>
                      <a:pt x="355955" y="231983"/>
                      <a:pt x="387292" y="200982"/>
                      <a:pt x="426059" y="200982"/>
                    </a:cubicBezTo>
                    <a:lnTo>
                      <a:pt x="556361" y="200982"/>
                    </a:lnTo>
                    <a:cubicBezTo>
                      <a:pt x="595032" y="200982"/>
                      <a:pt x="626465" y="231983"/>
                      <a:pt x="626465" y="270283"/>
                    </a:cubicBezTo>
                    <a:lnTo>
                      <a:pt x="626465" y="9522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5ABEC896-F884-1043-8652-88C06D1FBF90}"/>
                  </a:ext>
                </a:extLst>
              </p:cNvPr>
              <p:cNvSpPr/>
              <p:nvPr/>
            </p:nvSpPr>
            <p:spPr>
              <a:xfrm>
                <a:off x="1157592" y="637460"/>
                <a:ext cx="167829" cy="350922"/>
              </a:xfrm>
              <a:custGeom>
                <a:avLst/>
                <a:gdLst>
                  <a:gd name="connsiteX0" fmla="*/ 582930 w 582929"/>
                  <a:gd name="connsiteY0" fmla="*/ 1218880 h 1218879"/>
                  <a:gd name="connsiteX1" fmla="*/ 233934 w 582929"/>
                  <a:gd name="connsiteY1" fmla="*/ 1218880 h 1218879"/>
                  <a:gd name="connsiteX2" fmla="*/ 233934 w 582929"/>
                  <a:gd name="connsiteY2" fmla="*/ 419218 h 1218879"/>
                  <a:gd name="connsiteX3" fmla="*/ 0 w 582929"/>
                  <a:gd name="connsiteY3" fmla="*/ 419218 h 1218879"/>
                  <a:gd name="connsiteX4" fmla="*/ 0 w 582929"/>
                  <a:gd name="connsiteY4" fmla="*/ 202783 h 1218879"/>
                  <a:gd name="connsiteX5" fmla="*/ 376142 w 582929"/>
                  <a:gd name="connsiteY5" fmla="*/ 0 h 1218879"/>
                  <a:gd name="connsiteX6" fmla="*/ 582930 w 582929"/>
                  <a:gd name="connsiteY6" fmla="*/ 0 h 12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2929" h="1218879">
                    <a:moveTo>
                      <a:pt x="582930" y="1218880"/>
                    </a:moveTo>
                    <a:lnTo>
                      <a:pt x="233934" y="1218880"/>
                    </a:lnTo>
                    <a:lnTo>
                      <a:pt x="233934" y="419218"/>
                    </a:lnTo>
                    <a:lnTo>
                      <a:pt x="0" y="419218"/>
                    </a:lnTo>
                    <a:lnTo>
                      <a:pt x="0" y="202783"/>
                    </a:lnTo>
                    <a:lnTo>
                      <a:pt x="376142" y="0"/>
                    </a:lnTo>
                    <a:lnTo>
                      <a:pt x="58293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aphic 33">
              <a:extLst>
                <a:ext uri="{FF2B5EF4-FFF2-40B4-BE49-F238E27FC236}">
                  <a16:creationId xmlns:a16="http://schemas.microsoft.com/office/drawing/2014/main" id="{17B8DA79-497F-7346-8E16-FB2448A0DA5D}"/>
                </a:ext>
              </a:extLst>
            </p:cNvPr>
            <p:cNvGrpSpPr/>
            <p:nvPr/>
          </p:nvGrpSpPr>
          <p:grpSpPr>
            <a:xfrm>
              <a:off x="686739" y="1163571"/>
              <a:ext cx="2594344" cy="159478"/>
              <a:chOff x="1252706" y="3173428"/>
              <a:chExt cx="9751147" cy="599414"/>
            </a:xfrm>
            <a:solidFill>
              <a:schemeClr val="bg1"/>
            </a:solidFill>
          </p:grpSpPr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63066DE1-70F9-C74B-9209-4ADBB9C1781A}"/>
                  </a:ext>
                </a:extLst>
              </p:cNvPr>
              <p:cNvSpPr/>
              <p:nvPr/>
            </p:nvSpPr>
            <p:spPr>
              <a:xfrm>
                <a:off x="125270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1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5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0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09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1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16D01787-9256-F143-B2FD-DF61F19B0A7C}"/>
                  </a:ext>
                </a:extLst>
              </p:cNvPr>
              <p:cNvSpPr/>
              <p:nvPr/>
            </p:nvSpPr>
            <p:spPr>
              <a:xfrm>
                <a:off x="1728427" y="3178615"/>
                <a:ext cx="61988" cy="468799"/>
              </a:xfrm>
              <a:custGeom>
                <a:avLst/>
                <a:gdLst>
                  <a:gd name="connsiteX0" fmla="*/ 15331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1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9 w 61988"/>
                  <a:gd name="connsiteY8" fmla="*/ 15278 h 468799"/>
                  <a:gd name="connsiteX9" fmla="*/ 61989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1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1" y="468800"/>
                    </a:moveTo>
                    <a:cubicBezTo>
                      <a:pt x="10855" y="468800"/>
                      <a:pt x="7237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7" y="1509"/>
                      <a:pt x="10950" y="0"/>
                      <a:pt x="15331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9" y="10845"/>
                      <a:pt x="61989" y="15278"/>
                    </a:cubicBezTo>
                    <a:lnTo>
                      <a:pt x="61989" y="453616"/>
                    </a:lnTo>
                    <a:cubicBezTo>
                      <a:pt x="61989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1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E44CFC5D-870C-BE42-9D57-11BC2E3B98E7}"/>
                  </a:ext>
                </a:extLst>
              </p:cNvPr>
              <p:cNvSpPr/>
              <p:nvPr/>
            </p:nvSpPr>
            <p:spPr>
              <a:xfrm>
                <a:off x="1848500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3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0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102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6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7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4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90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4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03 w 486005"/>
                  <a:gd name="connsiteY30" fmla="*/ 326774 h 343277"/>
                  <a:gd name="connsiteX31" fmla="*/ 243383 w 486005"/>
                  <a:gd name="connsiteY31" fmla="*/ 90440 h 343277"/>
                  <a:gd name="connsiteX32" fmla="*/ 166065 w 486005"/>
                  <a:gd name="connsiteY32" fmla="*/ 326774 h 343277"/>
                  <a:gd name="connsiteX33" fmla="*/ 158066 w 486005"/>
                  <a:gd name="connsiteY33" fmla="*/ 338939 h 343277"/>
                  <a:gd name="connsiteX34" fmla="*/ 143402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237" y="1320"/>
                      <a:pt x="10474" y="0"/>
                      <a:pt x="14093" y="0"/>
                    </a:cubicBezTo>
                    <a:lnTo>
                      <a:pt x="43421" y="0"/>
                    </a:lnTo>
                    <a:cubicBezTo>
                      <a:pt x="48277" y="0"/>
                      <a:pt x="52086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0" y="260099"/>
                    </a:lnTo>
                    <a:lnTo>
                      <a:pt x="213389" y="13863"/>
                    </a:lnTo>
                    <a:cubicBezTo>
                      <a:pt x="214246" y="10751"/>
                      <a:pt x="216150" y="7733"/>
                      <a:pt x="219102" y="4621"/>
                    </a:cubicBezTo>
                    <a:cubicBezTo>
                      <a:pt x="221959" y="1509"/>
                      <a:pt x="226339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6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7" y="260099"/>
                    </a:lnTo>
                    <a:lnTo>
                      <a:pt x="426683" y="11223"/>
                    </a:lnTo>
                    <a:cubicBezTo>
                      <a:pt x="427159" y="9053"/>
                      <a:pt x="428683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4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90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4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7" y="336110"/>
                      <a:pt x="322036" y="332055"/>
                      <a:pt x="320703" y="326774"/>
                    </a:cubicBezTo>
                    <a:lnTo>
                      <a:pt x="243383" y="90440"/>
                    </a:lnTo>
                    <a:lnTo>
                      <a:pt x="166065" y="326774"/>
                    </a:lnTo>
                    <a:cubicBezTo>
                      <a:pt x="164255" y="332055"/>
                      <a:pt x="161589" y="336110"/>
                      <a:pt x="158066" y="338939"/>
                    </a:cubicBezTo>
                    <a:cubicBezTo>
                      <a:pt x="154543" y="341768"/>
                      <a:pt x="149591" y="343277"/>
                      <a:pt x="143402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5FACAD21-6B0B-D241-88A3-3AA377B85815}"/>
                  </a:ext>
                </a:extLst>
              </p:cNvPr>
              <p:cNvSpPr/>
              <p:nvPr/>
            </p:nvSpPr>
            <p:spPr>
              <a:xfrm>
                <a:off x="2361167" y="3297536"/>
                <a:ext cx="296706" cy="356480"/>
              </a:xfrm>
              <a:custGeom>
                <a:avLst/>
                <a:gdLst>
                  <a:gd name="connsiteX0" fmla="*/ 121311 w 296706"/>
                  <a:gd name="connsiteY0" fmla="*/ 356480 h 356480"/>
                  <a:gd name="connsiteX1" fmla="*/ 60655 w 296706"/>
                  <a:gd name="connsiteY1" fmla="*/ 343277 h 356480"/>
                  <a:gd name="connsiteX2" fmla="*/ 16664 w 296706"/>
                  <a:gd name="connsiteY2" fmla="*/ 307629 h 356480"/>
                  <a:gd name="connsiteX3" fmla="*/ 0 w 296706"/>
                  <a:gd name="connsiteY3" fmla="*/ 256798 h 356480"/>
                  <a:gd name="connsiteX4" fmla="*/ 37326 w 296706"/>
                  <a:gd name="connsiteY4" fmla="*/ 184181 h 356480"/>
                  <a:gd name="connsiteX5" fmla="*/ 134642 w 296706"/>
                  <a:gd name="connsiteY5" fmla="*/ 148533 h 356480"/>
                  <a:gd name="connsiteX6" fmla="*/ 233957 w 296706"/>
                  <a:gd name="connsiteY6" fmla="*/ 134670 h 356480"/>
                  <a:gd name="connsiteX7" fmla="*/ 233957 w 296706"/>
                  <a:gd name="connsiteY7" fmla="*/ 115526 h 356480"/>
                  <a:gd name="connsiteX8" fmla="*/ 215579 w 296706"/>
                  <a:gd name="connsiteY8" fmla="*/ 66015 h 356480"/>
                  <a:gd name="connsiteX9" fmla="*/ 155971 w 296706"/>
                  <a:gd name="connsiteY9" fmla="*/ 48191 h 356480"/>
                  <a:gd name="connsiteX10" fmla="*/ 107980 w 296706"/>
                  <a:gd name="connsiteY10" fmla="*/ 60074 h 356480"/>
                  <a:gd name="connsiteX11" fmla="*/ 81985 w 296706"/>
                  <a:gd name="connsiteY11" fmla="*/ 90440 h 356480"/>
                  <a:gd name="connsiteX12" fmla="*/ 67987 w 296706"/>
                  <a:gd name="connsiteY12" fmla="*/ 100343 h 356480"/>
                  <a:gd name="connsiteX13" fmla="*/ 37993 w 296706"/>
                  <a:gd name="connsiteY13" fmla="*/ 100343 h 356480"/>
                  <a:gd name="connsiteX14" fmla="*/ 26947 w 296706"/>
                  <a:gd name="connsiteY14" fmla="*/ 96004 h 356480"/>
                  <a:gd name="connsiteX15" fmla="*/ 23329 w 296706"/>
                  <a:gd name="connsiteY15" fmla="*/ 85819 h 356480"/>
                  <a:gd name="connsiteX16" fmla="*/ 31042 w 296706"/>
                  <a:gd name="connsiteY16" fmla="*/ 61394 h 356480"/>
                  <a:gd name="connsiteX17" fmla="*/ 54656 w 296706"/>
                  <a:gd name="connsiteY17" fmla="*/ 33007 h 356480"/>
                  <a:gd name="connsiteX18" fmla="*/ 95601 w 296706"/>
                  <a:gd name="connsiteY18" fmla="*/ 9619 h 356480"/>
                  <a:gd name="connsiteX19" fmla="*/ 156638 w 296706"/>
                  <a:gd name="connsiteY19" fmla="*/ 0 h 356480"/>
                  <a:gd name="connsiteX20" fmla="*/ 223958 w 296706"/>
                  <a:gd name="connsiteY20" fmla="*/ 10185 h 356480"/>
                  <a:gd name="connsiteX21" fmla="*/ 266998 w 296706"/>
                  <a:gd name="connsiteY21" fmla="*/ 37628 h 356480"/>
                  <a:gd name="connsiteX22" fmla="*/ 289661 w 296706"/>
                  <a:gd name="connsiteY22" fmla="*/ 76577 h 356480"/>
                  <a:gd name="connsiteX23" fmla="*/ 296707 w 296706"/>
                  <a:gd name="connsiteY23" fmla="*/ 120807 h 356480"/>
                  <a:gd name="connsiteX24" fmla="*/ 296707 w 296706"/>
                  <a:gd name="connsiteY24" fmla="*/ 334695 h 356480"/>
                  <a:gd name="connsiteX25" fmla="*/ 292327 w 296706"/>
                  <a:gd name="connsiteY25" fmla="*/ 345541 h 356480"/>
                  <a:gd name="connsiteX26" fmla="*/ 281281 w 296706"/>
                  <a:gd name="connsiteY26" fmla="*/ 349879 h 356480"/>
                  <a:gd name="connsiteX27" fmla="*/ 250620 w 296706"/>
                  <a:gd name="connsiteY27" fmla="*/ 349879 h 356480"/>
                  <a:gd name="connsiteX28" fmla="*/ 239289 w 296706"/>
                  <a:gd name="connsiteY28" fmla="*/ 345541 h 356480"/>
                  <a:gd name="connsiteX29" fmla="*/ 235290 w 296706"/>
                  <a:gd name="connsiteY29" fmla="*/ 334695 h 356480"/>
                  <a:gd name="connsiteX30" fmla="*/ 235290 w 296706"/>
                  <a:gd name="connsiteY30" fmla="*/ 306309 h 356480"/>
                  <a:gd name="connsiteX31" fmla="*/ 211961 w 296706"/>
                  <a:gd name="connsiteY31" fmla="*/ 329791 h 356480"/>
                  <a:gd name="connsiteX32" fmla="*/ 175301 w 296706"/>
                  <a:gd name="connsiteY32" fmla="*/ 348936 h 356480"/>
                  <a:gd name="connsiteX33" fmla="*/ 121311 w 296706"/>
                  <a:gd name="connsiteY33" fmla="*/ 356480 h 356480"/>
                  <a:gd name="connsiteX34" fmla="*/ 135308 w 296706"/>
                  <a:gd name="connsiteY34" fmla="*/ 306969 h 356480"/>
                  <a:gd name="connsiteX35" fmla="*/ 185299 w 296706"/>
                  <a:gd name="connsiteY35" fmla="*/ 295369 h 356480"/>
                  <a:gd name="connsiteX36" fmla="*/ 221007 w 296706"/>
                  <a:gd name="connsiteY36" fmla="*/ 259438 h 356480"/>
                  <a:gd name="connsiteX37" fmla="*/ 234052 w 296706"/>
                  <a:gd name="connsiteY37" fmla="*/ 198045 h 356480"/>
                  <a:gd name="connsiteX38" fmla="*/ 234052 w 296706"/>
                  <a:gd name="connsiteY38" fmla="*/ 179560 h 356480"/>
                  <a:gd name="connsiteX39" fmla="*/ 156733 w 296706"/>
                  <a:gd name="connsiteY39" fmla="*/ 190783 h 356480"/>
                  <a:gd name="connsiteX40" fmla="*/ 85413 w 296706"/>
                  <a:gd name="connsiteY40" fmla="*/ 212945 h 356480"/>
                  <a:gd name="connsiteX41" fmla="*/ 61417 w 296706"/>
                  <a:gd name="connsiteY41" fmla="*/ 252271 h 356480"/>
                  <a:gd name="connsiteX42" fmla="*/ 72463 w 296706"/>
                  <a:gd name="connsiteY42" fmla="*/ 282921 h 356480"/>
                  <a:gd name="connsiteX43" fmla="*/ 100458 w 296706"/>
                  <a:gd name="connsiteY43" fmla="*/ 301028 h 356480"/>
                  <a:gd name="connsiteX44" fmla="*/ 135308 w 296706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706" h="356480">
                    <a:moveTo>
                      <a:pt x="121311" y="356480"/>
                    </a:moveTo>
                    <a:cubicBezTo>
                      <a:pt x="99124" y="356480"/>
                      <a:pt x="78843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579" y="66015"/>
                    </a:cubicBezTo>
                    <a:cubicBezTo>
                      <a:pt x="203391" y="54132"/>
                      <a:pt x="183490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1042" y="61394"/>
                    </a:cubicBezTo>
                    <a:cubicBezTo>
                      <a:pt x="36184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642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98" y="37628"/>
                    </a:cubicBezTo>
                    <a:cubicBezTo>
                      <a:pt x="277472" y="49040"/>
                      <a:pt x="284995" y="62054"/>
                      <a:pt x="289661" y="76577"/>
                    </a:cubicBezTo>
                    <a:cubicBezTo>
                      <a:pt x="294326" y="91100"/>
                      <a:pt x="296707" y="105812"/>
                      <a:pt x="296707" y="120807"/>
                    </a:cubicBezTo>
                    <a:lnTo>
                      <a:pt x="296707" y="334695"/>
                    </a:lnTo>
                    <a:cubicBezTo>
                      <a:pt x="296707" y="339128"/>
                      <a:pt x="295279" y="342711"/>
                      <a:pt x="292327" y="345541"/>
                    </a:cubicBezTo>
                    <a:cubicBezTo>
                      <a:pt x="289470" y="348370"/>
                      <a:pt x="285757" y="349879"/>
                      <a:pt x="281281" y="349879"/>
                    </a:cubicBezTo>
                    <a:lnTo>
                      <a:pt x="250620" y="349879"/>
                    </a:lnTo>
                    <a:cubicBezTo>
                      <a:pt x="245764" y="349879"/>
                      <a:pt x="241955" y="348464"/>
                      <a:pt x="239289" y="345541"/>
                    </a:cubicBezTo>
                    <a:cubicBezTo>
                      <a:pt x="236623" y="342711"/>
                      <a:pt x="235290" y="339033"/>
                      <a:pt x="235290" y="334695"/>
                    </a:cubicBezTo>
                    <a:lnTo>
                      <a:pt x="235290" y="306309"/>
                    </a:lnTo>
                    <a:cubicBezTo>
                      <a:pt x="229481" y="314231"/>
                      <a:pt x="221768" y="322058"/>
                      <a:pt x="211961" y="329791"/>
                    </a:cubicBezTo>
                    <a:cubicBezTo>
                      <a:pt x="202153" y="337524"/>
                      <a:pt x="189965" y="343843"/>
                      <a:pt x="175301" y="348936"/>
                    </a:cubicBezTo>
                    <a:cubicBezTo>
                      <a:pt x="160637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131" y="274810"/>
                      <a:pt x="72463" y="282921"/>
                    </a:cubicBezTo>
                    <a:cubicBezTo>
                      <a:pt x="79795" y="291031"/>
                      <a:pt x="89126" y="297067"/>
                      <a:pt x="100458" y="301028"/>
                    </a:cubicBezTo>
                    <a:cubicBezTo>
                      <a:pt x="111694" y="304989"/>
                      <a:pt x="123310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C5F5B102-7AC0-E948-949B-94D1E5578C9C}"/>
                  </a:ext>
                </a:extLst>
              </p:cNvPr>
              <p:cNvSpPr/>
              <p:nvPr/>
            </p:nvSpPr>
            <p:spPr>
              <a:xfrm>
                <a:off x="2700057" y="3304137"/>
                <a:ext cx="329938" cy="468705"/>
              </a:xfrm>
              <a:custGeom>
                <a:avLst/>
                <a:gdLst>
                  <a:gd name="connsiteX0" fmla="*/ 89317 w 329938"/>
                  <a:gd name="connsiteY0" fmla="*/ 468705 h 468705"/>
                  <a:gd name="connsiteX1" fmla="*/ 79985 w 329938"/>
                  <a:gd name="connsiteY1" fmla="*/ 464745 h 468705"/>
                  <a:gd name="connsiteX2" fmla="*/ 75986 w 329938"/>
                  <a:gd name="connsiteY2" fmla="*/ 455502 h 468705"/>
                  <a:gd name="connsiteX3" fmla="*/ 76653 w 329938"/>
                  <a:gd name="connsiteY3" fmla="*/ 450221 h 468705"/>
                  <a:gd name="connsiteX4" fmla="*/ 79319 w 329938"/>
                  <a:gd name="connsiteY4" fmla="*/ 443620 h 468705"/>
                  <a:gd name="connsiteX5" fmla="*/ 130642 w 329938"/>
                  <a:gd name="connsiteY5" fmla="*/ 322813 h 468705"/>
                  <a:gd name="connsiteX6" fmla="*/ 3333 w 329938"/>
                  <a:gd name="connsiteY6" fmla="*/ 25086 h 468705"/>
                  <a:gd name="connsiteX7" fmla="*/ 0 w 329938"/>
                  <a:gd name="connsiteY7" fmla="*/ 13863 h 468705"/>
                  <a:gd name="connsiteX8" fmla="*/ 3999 w 329938"/>
                  <a:gd name="connsiteY8" fmla="*/ 3961 h 468705"/>
                  <a:gd name="connsiteX9" fmla="*/ 13997 w 329938"/>
                  <a:gd name="connsiteY9" fmla="*/ 0 h 468705"/>
                  <a:gd name="connsiteX10" fmla="*/ 46658 w 329938"/>
                  <a:gd name="connsiteY10" fmla="*/ 0 h 468705"/>
                  <a:gd name="connsiteX11" fmla="*/ 57323 w 329938"/>
                  <a:gd name="connsiteY11" fmla="*/ 3301 h 468705"/>
                  <a:gd name="connsiteX12" fmla="*/ 62655 w 329938"/>
                  <a:gd name="connsiteY12" fmla="*/ 11223 h 468705"/>
                  <a:gd name="connsiteX13" fmla="*/ 163970 w 329938"/>
                  <a:gd name="connsiteY13" fmla="*/ 251517 h 468705"/>
                  <a:gd name="connsiteX14" fmla="*/ 267950 w 329938"/>
                  <a:gd name="connsiteY14" fmla="*/ 11223 h 468705"/>
                  <a:gd name="connsiteX15" fmla="*/ 273568 w 329938"/>
                  <a:gd name="connsiteY15" fmla="*/ 3301 h 468705"/>
                  <a:gd name="connsiteX16" fmla="*/ 284614 w 329938"/>
                  <a:gd name="connsiteY16" fmla="*/ 0 h 468705"/>
                  <a:gd name="connsiteX17" fmla="*/ 315941 w 329938"/>
                  <a:gd name="connsiteY17" fmla="*/ 0 h 468705"/>
                  <a:gd name="connsiteX18" fmla="*/ 325940 w 329938"/>
                  <a:gd name="connsiteY18" fmla="*/ 3961 h 468705"/>
                  <a:gd name="connsiteX19" fmla="*/ 329939 w 329938"/>
                  <a:gd name="connsiteY19" fmla="*/ 13203 h 468705"/>
                  <a:gd name="connsiteX20" fmla="*/ 326606 w 329938"/>
                  <a:gd name="connsiteY20" fmla="*/ 25086 h 468705"/>
                  <a:gd name="connsiteX21" fmla="*/ 137308 w 329938"/>
                  <a:gd name="connsiteY21" fmla="*/ 457483 h 468705"/>
                  <a:gd name="connsiteX22" fmla="*/ 131690 w 329938"/>
                  <a:gd name="connsiteY22" fmla="*/ 465405 h 468705"/>
                  <a:gd name="connsiteX23" fmla="*/ 120644 w 329938"/>
                  <a:gd name="connsiteY23" fmla="*/ 468705 h 468705"/>
                  <a:gd name="connsiteX24" fmla="*/ 89317 w 329938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8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3" y="450221"/>
                    </a:cubicBezTo>
                    <a:cubicBezTo>
                      <a:pt x="77129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3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5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3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70" y="251517"/>
                    </a:lnTo>
                    <a:lnTo>
                      <a:pt x="267950" y="11223"/>
                    </a:lnTo>
                    <a:cubicBezTo>
                      <a:pt x="269283" y="8110"/>
                      <a:pt x="271188" y="5470"/>
                      <a:pt x="273568" y="3301"/>
                    </a:cubicBezTo>
                    <a:cubicBezTo>
                      <a:pt x="276044" y="1132"/>
                      <a:pt x="279662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3" y="1320"/>
                      <a:pt x="325940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0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1FE4488-0750-2F48-917D-C1E6B83C4CC4}"/>
                  </a:ext>
                </a:extLst>
              </p:cNvPr>
              <p:cNvSpPr/>
              <p:nvPr/>
            </p:nvSpPr>
            <p:spPr>
              <a:xfrm>
                <a:off x="3059433" y="3297630"/>
                <a:ext cx="284219" cy="356385"/>
              </a:xfrm>
              <a:custGeom>
                <a:avLst/>
                <a:gdLst>
                  <a:gd name="connsiteX0" fmla="*/ 141293 w 284219"/>
                  <a:gd name="connsiteY0" fmla="*/ 356386 h 356385"/>
                  <a:gd name="connsiteX1" fmla="*/ 77305 w 284219"/>
                  <a:gd name="connsiteY1" fmla="*/ 347144 h 356385"/>
                  <a:gd name="connsiteX2" fmla="*/ 33980 w 284219"/>
                  <a:gd name="connsiteY2" fmla="*/ 324699 h 356385"/>
                  <a:gd name="connsiteX3" fmla="*/ 9032 w 284219"/>
                  <a:gd name="connsiteY3" fmla="*/ 298293 h 356385"/>
                  <a:gd name="connsiteX4" fmla="*/ 81 w 284219"/>
                  <a:gd name="connsiteY4" fmla="*/ 277168 h 356385"/>
                  <a:gd name="connsiteX5" fmla="*/ 4747 w 284219"/>
                  <a:gd name="connsiteY5" fmla="*/ 265946 h 356385"/>
                  <a:gd name="connsiteX6" fmla="*/ 15412 w 284219"/>
                  <a:gd name="connsiteY6" fmla="*/ 261985 h 356385"/>
                  <a:gd name="connsiteX7" fmla="*/ 45406 w 284219"/>
                  <a:gd name="connsiteY7" fmla="*/ 261985 h 356385"/>
                  <a:gd name="connsiteX8" fmla="*/ 51024 w 284219"/>
                  <a:gd name="connsiteY8" fmla="*/ 262928 h 356385"/>
                  <a:gd name="connsiteX9" fmla="*/ 57404 w 284219"/>
                  <a:gd name="connsiteY9" fmla="*/ 268586 h 356385"/>
                  <a:gd name="connsiteX10" fmla="*/ 76734 w 284219"/>
                  <a:gd name="connsiteY10" fmla="*/ 287070 h 356385"/>
                  <a:gd name="connsiteX11" fmla="*/ 103015 w 284219"/>
                  <a:gd name="connsiteY11" fmla="*/ 302254 h 356385"/>
                  <a:gd name="connsiteX12" fmla="*/ 142055 w 284219"/>
                  <a:gd name="connsiteY12" fmla="*/ 308195 h 356385"/>
                  <a:gd name="connsiteX13" fmla="*/ 198045 w 284219"/>
                  <a:gd name="connsiteY13" fmla="*/ 295369 h 356385"/>
                  <a:gd name="connsiteX14" fmla="*/ 220041 w 284219"/>
                  <a:gd name="connsiteY14" fmla="*/ 257458 h 356385"/>
                  <a:gd name="connsiteX15" fmla="*/ 211090 w 284219"/>
                  <a:gd name="connsiteY15" fmla="*/ 231052 h 356385"/>
                  <a:gd name="connsiteX16" fmla="*/ 179096 w 284219"/>
                  <a:gd name="connsiteY16" fmla="*/ 213228 h 356385"/>
                  <a:gd name="connsiteX17" fmla="*/ 116155 w 284219"/>
                  <a:gd name="connsiteY17" fmla="*/ 196724 h 356385"/>
                  <a:gd name="connsiteX18" fmla="*/ 52834 w 284219"/>
                  <a:gd name="connsiteY18" fmla="*/ 173996 h 356385"/>
                  <a:gd name="connsiteX19" fmla="*/ 19506 w 284219"/>
                  <a:gd name="connsiteY19" fmla="*/ 141649 h 356385"/>
                  <a:gd name="connsiteX20" fmla="*/ 9508 w 284219"/>
                  <a:gd name="connsiteY20" fmla="*/ 99022 h 356385"/>
                  <a:gd name="connsiteX21" fmla="*/ 24172 w 284219"/>
                  <a:gd name="connsiteY21" fmla="*/ 51869 h 356385"/>
                  <a:gd name="connsiteX22" fmla="*/ 67212 w 284219"/>
                  <a:gd name="connsiteY22" fmla="*/ 14523 h 356385"/>
                  <a:gd name="connsiteX23" fmla="*/ 138246 w 284219"/>
                  <a:gd name="connsiteY23" fmla="*/ 0 h 356385"/>
                  <a:gd name="connsiteX24" fmla="*/ 197569 w 284219"/>
                  <a:gd name="connsiteY24" fmla="*/ 8582 h 356385"/>
                  <a:gd name="connsiteX25" fmla="*/ 238228 w 284219"/>
                  <a:gd name="connsiteY25" fmla="*/ 29990 h 356385"/>
                  <a:gd name="connsiteX26" fmla="*/ 262223 w 284219"/>
                  <a:gd name="connsiteY26" fmla="*/ 55358 h 356385"/>
                  <a:gd name="connsiteX27" fmla="*/ 270888 w 284219"/>
                  <a:gd name="connsiteY27" fmla="*/ 76483 h 356385"/>
                  <a:gd name="connsiteX28" fmla="*/ 266889 w 284219"/>
                  <a:gd name="connsiteY28" fmla="*/ 87328 h 356385"/>
                  <a:gd name="connsiteX29" fmla="*/ 256224 w 284219"/>
                  <a:gd name="connsiteY29" fmla="*/ 91666 h 356385"/>
                  <a:gd name="connsiteX30" fmla="*/ 228230 w 284219"/>
                  <a:gd name="connsiteY30" fmla="*/ 91666 h 356385"/>
                  <a:gd name="connsiteX31" fmla="*/ 220612 w 284219"/>
                  <a:gd name="connsiteY31" fmla="*/ 89686 h 356385"/>
                  <a:gd name="connsiteX32" fmla="*/ 214899 w 284219"/>
                  <a:gd name="connsiteY32" fmla="*/ 85065 h 356385"/>
                  <a:gd name="connsiteX33" fmla="*/ 199187 w 284219"/>
                  <a:gd name="connsiteY33" fmla="*/ 67901 h 356385"/>
                  <a:gd name="connsiteX34" fmla="*/ 175858 w 284219"/>
                  <a:gd name="connsiteY34" fmla="*/ 53755 h 356385"/>
                  <a:gd name="connsiteX35" fmla="*/ 138246 w 284219"/>
                  <a:gd name="connsiteY35" fmla="*/ 48097 h 356385"/>
                  <a:gd name="connsiteX36" fmla="*/ 88256 w 284219"/>
                  <a:gd name="connsiteY36" fmla="*/ 61960 h 356385"/>
                  <a:gd name="connsiteX37" fmla="*/ 71592 w 284219"/>
                  <a:gd name="connsiteY37" fmla="*/ 96948 h 356385"/>
                  <a:gd name="connsiteX38" fmla="*/ 78924 w 284219"/>
                  <a:gd name="connsiteY38" fmla="*/ 119393 h 356385"/>
                  <a:gd name="connsiteX39" fmla="*/ 106919 w 284219"/>
                  <a:gd name="connsiteY39" fmla="*/ 137217 h 356385"/>
                  <a:gd name="connsiteX40" fmla="*/ 168241 w 284219"/>
                  <a:gd name="connsiteY40" fmla="*/ 154380 h 356385"/>
                  <a:gd name="connsiteX41" fmla="*/ 237561 w 284219"/>
                  <a:gd name="connsiteY41" fmla="*/ 177486 h 356385"/>
                  <a:gd name="connsiteX42" fmla="*/ 273555 w 284219"/>
                  <a:gd name="connsiteY42" fmla="*/ 211153 h 356385"/>
                  <a:gd name="connsiteX43" fmla="*/ 284219 w 284219"/>
                  <a:gd name="connsiteY43" fmla="*/ 255383 h 356385"/>
                  <a:gd name="connsiteX44" fmla="*/ 268222 w 284219"/>
                  <a:gd name="connsiteY44" fmla="*/ 306215 h 356385"/>
                  <a:gd name="connsiteX45" fmla="*/ 220231 w 284219"/>
                  <a:gd name="connsiteY45" fmla="*/ 342900 h 356385"/>
                  <a:gd name="connsiteX46" fmla="*/ 141293 w 284219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4219" h="356385">
                    <a:moveTo>
                      <a:pt x="141293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7" y="261985"/>
                      <a:pt x="49501" y="262362"/>
                      <a:pt x="51024" y="262928"/>
                    </a:cubicBezTo>
                    <a:cubicBezTo>
                      <a:pt x="52548" y="263588"/>
                      <a:pt x="54738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2055" y="308195"/>
                    </a:cubicBezTo>
                    <a:cubicBezTo>
                      <a:pt x="164718" y="308195"/>
                      <a:pt x="183381" y="303857"/>
                      <a:pt x="198045" y="295369"/>
                    </a:cubicBezTo>
                    <a:cubicBezTo>
                      <a:pt x="212709" y="286787"/>
                      <a:pt x="220041" y="274150"/>
                      <a:pt x="220041" y="257458"/>
                    </a:cubicBezTo>
                    <a:cubicBezTo>
                      <a:pt x="220041" y="246424"/>
                      <a:pt x="217089" y="237653"/>
                      <a:pt x="211090" y="231052"/>
                    </a:cubicBezTo>
                    <a:cubicBezTo>
                      <a:pt x="205091" y="224450"/>
                      <a:pt x="194426" y="218509"/>
                      <a:pt x="179096" y="213228"/>
                    </a:cubicBezTo>
                    <a:cubicBezTo>
                      <a:pt x="163765" y="207947"/>
                      <a:pt x="142817" y="202477"/>
                      <a:pt x="116155" y="196724"/>
                    </a:cubicBezTo>
                    <a:cubicBezTo>
                      <a:pt x="89493" y="190594"/>
                      <a:pt x="68355" y="182955"/>
                      <a:pt x="52834" y="173996"/>
                    </a:cubicBezTo>
                    <a:cubicBezTo>
                      <a:pt x="37313" y="164943"/>
                      <a:pt x="26172" y="154192"/>
                      <a:pt x="19506" y="141649"/>
                    </a:cubicBezTo>
                    <a:cubicBezTo>
                      <a:pt x="12841" y="129106"/>
                      <a:pt x="9508" y="114960"/>
                      <a:pt x="9508" y="99022"/>
                    </a:cubicBezTo>
                    <a:cubicBezTo>
                      <a:pt x="9508" y="82707"/>
                      <a:pt x="14365" y="66958"/>
                      <a:pt x="24172" y="51869"/>
                    </a:cubicBezTo>
                    <a:cubicBezTo>
                      <a:pt x="33980" y="36685"/>
                      <a:pt x="48263" y="24237"/>
                      <a:pt x="67212" y="14523"/>
                    </a:cubicBezTo>
                    <a:cubicBezTo>
                      <a:pt x="86066" y="4810"/>
                      <a:pt x="109775" y="0"/>
                      <a:pt x="138246" y="0"/>
                    </a:cubicBezTo>
                    <a:cubicBezTo>
                      <a:pt x="161385" y="0"/>
                      <a:pt x="181096" y="2829"/>
                      <a:pt x="197569" y="8582"/>
                    </a:cubicBezTo>
                    <a:cubicBezTo>
                      <a:pt x="214042" y="14335"/>
                      <a:pt x="227563" y="21408"/>
                      <a:pt x="238228" y="29990"/>
                    </a:cubicBezTo>
                    <a:cubicBezTo>
                      <a:pt x="248893" y="38572"/>
                      <a:pt x="256891" y="47059"/>
                      <a:pt x="262223" y="55358"/>
                    </a:cubicBezTo>
                    <a:cubicBezTo>
                      <a:pt x="267556" y="63752"/>
                      <a:pt x="270412" y="70730"/>
                      <a:pt x="270888" y="76483"/>
                    </a:cubicBezTo>
                    <a:cubicBezTo>
                      <a:pt x="271365" y="80915"/>
                      <a:pt x="270032" y="84499"/>
                      <a:pt x="266889" y="87328"/>
                    </a:cubicBezTo>
                    <a:cubicBezTo>
                      <a:pt x="263747" y="90157"/>
                      <a:pt x="260224" y="91666"/>
                      <a:pt x="256224" y="91666"/>
                    </a:cubicBezTo>
                    <a:lnTo>
                      <a:pt x="228230" y="91666"/>
                    </a:lnTo>
                    <a:cubicBezTo>
                      <a:pt x="225087" y="91666"/>
                      <a:pt x="222612" y="91006"/>
                      <a:pt x="220612" y="89686"/>
                    </a:cubicBezTo>
                    <a:cubicBezTo>
                      <a:pt x="218612" y="88366"/>
                      <a:pt x="216708" y="86857"/>
                      <a:pt x="214899" y="85065"/>
                    </a:cubicBezTo>
                    <a:cubicBezTo>
                      <a:pt x="210423" y="79312"/>
                      <a:pt x="205186" y="73654"/>
                      <a:pt x="199187" y="67901"/>
                    </a:cubicBezTo>
                    <a:cubicBezTo>
                      <a:pt x="193189" y="62148"/>
                      <a:pt x="185381" y="57433"/>
                      <a:pt x="175858" y="53755"/>
                    </a:cubicBezTo>
                    <a:cubicBezTo>
                      <a:pt x="166336" y="49983"/>
                      <a:pt x="153767" y="48097"/>
                      <a:pt x="138246" y="48097"/>
                    </a:cubicBezTo>
                    <a:cubicBezTo>
                      <a:pt x="116060" y="48097"/>
                      <a:pt x="99396" y="52718"/>
                      <a:pt x="88256" y="61960"/>
                    </a:cubicBezTo>
                    <a:cubicBezTo>
                      <a:pt x="77115" y="71202"/>
                      <a:pt x="71592" y="82896"/>
                      <a:pt x="71592" y="96948"/>
                    </a:cubicBezTo>
                    <a:cubicBezTo>
                      <a:pt x="71592" y="105341"/>
                      <a:pt x="74068" y="112791"/>
                      <a:pt x="78924" y="119393"/>
                    </a:cubicBezTo>
                    <a:cubicBezTo>
                      <a:pt x="83780" y="125994"/>
                      <a:pt x="93112" y="131935"/>
                      <a:pt x="106919" y="137217"/>
                    </a:cubicBezTo>
                    <a:cubicBezTo>
                      <a:pt x="120726" y="142498"/>
                      <a:pt x="141103" y="148251"/>
                      <a:pt x="168241" y="154380"/>
                    </a:cubicBezTo>
                    <a:cubicBezTo>
                      <a:pt x="197569" y="160133"/>
                      <a:pt x="220707" y="167772"/>
                      <a:pt x="237561" y="177486"/>
                    </a:cubicBezTo>
                    <a:cubicBezTo>
                      <a:pt x="254415" y="187199"/>
                      <a:pt x="266413" y="198422"/>
                      <a:pt x="273555" y="211153"/>
                    </a:cubicBezTo>
                    <a:cubicBezTo>
                      <a:pt x="280696" y="223885"/>
                      <a:pt x="284219" y="238691"/>
                      <a:pt x="284219" y="255383"/>
                    </a:cubicBezTo>
                    <a:cubicBezTo>
                      <a:pt x="284219" y="273867"/>
                      <a:pt x="278887" y="290843"/>
                      <a:pt x="268222" y="306215"/>
                    </a:cubicBezTo>
                    <a:cubicBezTo>
                      <a:pt x="257558" y="321587"/>
                      <a:pt x="241561" y="333847"/>
                      <a:pt x="220231" y="342900"/>
                    </a:cubicBezTo>
                    <a:cubicBezTo>
                      <a:pt x="198616" y="351859"/>
                      <a:pt x="172335" y="356386"/>
                      <a:pt x="141293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E121018D-2378-9348-8F22-7373134A3100}"/>
                  </a:ext>
                </a:extLst>
              </p:cNvPr>
              <p:cNvSpPr/>
              <p:nvPr/>
            </p:nvSpPr>
            <p:spPr>
              <a:xfrm>
                <a:off x="3562659" y="3178520"/>
                <a:ext cx="356981" cy="475495"/>
              </a:xfrm>
              <a:custGeom>
                <a:avLst/>
                <a:gdLst>
                  <a:gd name="connsiteX0" fmla="*/ 179967 w 356981"/>
                  <a:gd name="connsiteY0" fmla="*/ 475496 h 475495"/>
                  <a:gd name="connsiteX1" fmla="*/ 82651 w 356981"/>
                  <a:gd name="connsiteY1" fmla="*/ 457672 h 475495"/>
                  <a:gd name="connsiteX2" fmla="*/ 22377 w 356981"/>
                  <a:gd name="connsiteY2" fmla="*/ 411744 h 475495"/>
                  <a:gd name="connsiteX3" fmla="*/ 0 w 356981"/>
                  <a:gd name="connsiteY3" fmla="*/ 352708 h 475495"/>
                  <a:gd name="connsiteX4" fmla="*/ 4380 w 356981"/>
                  <a:gd name="connsiteY4" fmla="*/ 343089 h 475495"/>
                  <a:gd name="connsiteX5" fmla="*/ 14664 w 356981"/>
                  <a:gd name="connsiteY5" fmla="*/ 338751 h 475495"/>
                  <a:gd name="connsiteX6" fmla="*/ 48658 w 356981"/>
                  <a:gd name="connsiteY6" fmla="*/ 338751 h 475495"/>
                  <a:gd name="connsiteX7" fmla="*/ 60655 w 356981"/>
                  <a:gd name="connsiteY7" fmla="*/ 342711 h 475495"/>
                  <a:gd name="connsiteX8" fmla="*/ 65988 w 356981"/>
                  <a:gd name="connsiteY8" fmla="*/ 351953 h 475495"/>
                  <a:gd name="connsiteX9" fmla="*/ 82651 w 356981"/>
                  <a:gd name="connsiteY9" fmla="*/ 383358 h 475495"/>
                  <a:gd name="connsiteX10" fmla="*/ 118930 w 356981"/>
                  <a:gd name="connsiteY10" fmla="*/ 409103 h 475495"/>
                  <a:gd name="connsiteX11" fmla="*/ 179871 w 356981"/>
                  <a:gd name="connsiteY11" fmla="*/ 419289 h 475495"/>
                  <a:gd name="connsiteX12" fmla="*/ 264141 w 356981"/>
                  <a:gd name="connsiteY12" fmla="*/ 399201 h 475495"/>
                  <a:gd name="connsiteX13" fmla="*/ 291089 w 356981"/>
                  <a:gd name="connsiteY13" fmla="*/ 345352 h 475495"/>
                  <a:gd name="connsiteX14" fmla="*/ 276806 w 356981"/>
                  <a:gd name="connsiteY14" fmla="*/ 308006 h 475495"/>
                  <a:gd name="connsiteX15" fmla="*/ 233195 w 356981"/>
                  <a:gd name="connsiteY15" fmla="*/ 282544 h 475495"/>
                  <a:gd name="connsiteX16" fmla="*/ 157209 w 356981"/>
                  <a:gd name="connsiteY16" fmla="*/ 258118 h 475495"/>
                  <a:gd name="connsiteX17" fmla="*/ 76557 w 356981"/>
                  <a:gd name="connsiteY17" fmla="*/ 227751 h 475495"/>
                  <a:gd name="connsiteX18" fmla="*/ 28852 w 356981"/>
                  <a:gd name="connsiteY18" fmla="*/ 186822 h 475495"/>
                  <a:gd name="connsiteX19" fmla="*/ 13140 w 356981"/>
                  <a:gd name="connsiteY19" fmla="*/ 124768 h 475495"/>
                  <a:gd name="connsiteX20" fmla="*/ 32470 w 356981"/>
                  <a:gd name="connsiteY20" fmla="*/ 61111 h 475495"/>
                  <a:gd name="connsiteX21" fmla="*/ 88460 w 356981"/>
                  <a:gd name="connsiteY21" fmla="*/ 16504 h 475495"/>
                  <a:gd name="connsiteX22" fmla="*/ 176444 w 356981"/>
                  <a:gd name="connsiteY22" fmla="*/ 0 h 475495"/>
                  <a:gd name="connsiteX23" fmla="*/ 248716 w 356981"/>
                  <a:gd name="connsiteY23" fmla="*/ 10940 h 475495"/>
                  <a:gd name="connsiteX24" fmla="*/ 300325 w 356981"/>
                  <a:gd name="connsiteY24" fmla="*/ 39986 h 475495"/>
                  <a:gd name="connsiteX25" fmla="*/ 331653 w 356981"/>
                  <a:gd name="connsiteY25" fmla="*/ 78935 h 475495"/>
                  <a:gd name="connsiteX26" fmla="*/ 342984 w 356981"/>
                  <a:gd name="connsiteY26" fmla="*/ 119581 h 475495"/>
                  <a:gd name="connsiteX27" fmla="*/ 339651 w 356981"/>
                  <a:gd name="connsiteY27" fmla="*/ 128446 h 475495"/>
                  <a:gd name="connsiteX28" fmla="*/ 328987 w 356981"/>
                  <a:gd name="connsiteY28" fmla="*/ 132784 h 475495"/>
                  <a:gd name="connsiteX29" fmla="*/ 293660 w 356981"/>
                  <a:gd name="connsiteY29" fmla="*/ 132784 h 475495"/>
                  <a:gd name="connsiteX30" fmla="*/ 283947 w 356981"/>
                  <a:gd name="connsiteY30" fmla="*/ 130144 h 475495"/>
                  <a:gd name="connsiteX31" fmla="*/ 276330 w 356981"/>
                  <a:gd name="connsiteY31" fmla="*/ 120241 h 475495"/>
                  <a:gd name="connsiteX32" fmla="*/ 245669 w 356981"/>
                  <a:gd name="connsiteY32" fmla="*/ 74691 h 475495"/>
                  <a:gd name="connsiteX33" fmla="*/ 176348 w 356981"/>
                  <a:gd name="connsiteY33" fmla="*/ 56207 h 475495"/>
                  <a:gd name="connsiteX34" fmla="*/ 105980 w 356981"/>
                  <a:gd name="connsiteY34" fmla="*/ 72711 h 475495"/>
                  <a:gd name="connsiteX35" fmla="*/ 79033 w 356981"/>
                  <a:gd name="connsiteY35" fmla="*/ 124202 h 475495"/>
                  <a:gd name="connsiteX36" fmla="*/ 91697 w 356981"/>
                  <a:gd name="connsiteY36" fmla="*/ 161548 h 475495"/>
                  <a:gd name="connsiteX37" fmla="*/ 131690 w 356981"/>
                  <a:gd name="connsiteY37" fmla="*/ 187671 h 475495"/>
                  <a:gd name="connsiteX38" fmla="*/ 203010 w 356981"/>
                  <a:gd name="connsiteY38" fmla="*/ 211436 h 475495"/>
                  <a:gd name="connsiteX39" fmla="*/ 290327 w 356981"/>
                  <a:gd name="connsiteY39" fmla="*/ 242086 h 475495"/>
                  <a:gd name="connsiteX40" fmla="*/ 340699 w 356981"/>
                  <a:gd name="connsiteY40" fmla="*/ 282355 h 475495"/>
                  <a:gd name="connsiteX41" fmla="*/ 356981 w 356981"/>
                  <a:gd name="connsiteY41" fmla="*/ 344032 h 475495"/>
                  <a:gd name="connsiteX42" fmla="*/ 334986 w 356981"/>
                  <a:gd name="connsiteY42" fmla="*/ 414951 h 475495"/>
                  <a:gd name="connsiteX43" fmla="*/ 273283 w 356981"/>
                  <a:gd name="connsiteY43" fmla="*/ 459841 h 475495"/>
                  <a:gd name="connsiteX44" fmla="*/ 179967 w 356981"/>
                  <a:gd name="connsiteY44" fmla="*/ 475496 h 47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56981" h="475495">
                    <a:moveTo>
                      <a:pt x="179967" y="475496"/>
                    </a:moveTo>
                    <a:cubicBezTo>
                      <a:pt x="141307" y="475496"/>
                      <a:pt x="108837" y="469554"/>
                      <a:pt x="82651" y="457672"/>
                    </a:cubicBezTo>
                    <a:cubicBezTo>
                      <a:pt x="56466" y="445789"/>
                      <a:pt x="36279" y="430511"/>
                      <a:pt x="22377" y="411744"/>
                    </a:cubicBezTo>
                    <a:cubicBezTo>
                      <a:pt x="8379" y="393071"/>
                      <a:pt x="952" y="373361"/>
                      <a:pt x="0" y="352708"/>
                    </a:cubicBezTo>
                    <a:cubicBezTo>
                      <a:pt x="0" y="349219"/>
                      <a:pt x="1428" y="346012"/>
                      <a:pt x="4380" y="343089"/>
                    </a:cubicBezTo>
                    <a:cubicBezTo>
                      <a:pt x="7237" y="340259"/>
                      <a:pt x="10760" y="338751"/>
                      <a:pt x="14664" y="338751"/>
                    </a:cubicBezTo>
                    <a:lnTo>
                      <a:pt x="48658" y="338751"/>
                    </a:lnTo>
                    <a:cubicBezTo>
                      <a:pt x="53990" y="338751"/>
                      <a:pt x="57989" y="340071"/>
                      <a:pt x="60655" y="342711"/>
                    </a:cubicBezTo>
                    <a:cubicBezTo>
                      <a:pt x="63322" y="345352"/>
                      <a:pt x="65131" y="348464"/>
                      <a:pt x="65988" y="351953"/>
                    </a:cubicBezTo>
                    <a:cubicBezTo>
                      <a:pt x="68654" y="362516"/>
                      <a:pt x="74177" y="372984"/>
                      <a:pt x="82651" y="383358"/>
                    </a:cubicBezTo>
                    <a:cubicBezTo>
                      <a:pt x="91126" y="393731"/>
                      <a:pt x="103219" y="402313"/>
                      <a:pt x="118930" y="409103"/>
                    </a:cubicBezTo>
                    <a:cubicBezTo>
                      <a:pt x="134737" y="415894"/>
                      <a:pt x="155019" y="419289"/>
                      <a:pt x="179871" y="419289"/>
                    </a:cubicBezTo>
                    <a:cubicBezTo>
                      <a:pt x="218055" y="419289"/>
                      <a:pt x="246240" y="412593"/>
                      <a:pt x="264141" y="399201"/>
                    </a:cubicBezTo>
                    <a:cubicBezTo>
                      <a:pt x="282138" y="385810"/>
                      <a:pt x="291089" y="367797"/>
                      <a:pt x="291089" y="345352"/>
                    </a:cubicBezTo>
                    <a:cubicBezTo>
                      <a:pt x="291089" y="329980"/>
                      <a:pt x="286328" y="317531"/>
                      <a:pt x="276806" y="308006"/>
                    </a:cubicBezTo>
                    <a:cubicBezTo>
                      <a:pt x="267284" y="298576"/>
                      <a:pt x="252715" y="290088"/>
                      <a:pt x="233195" y="282544"/>
                    </a:cubicBezTo>
                    <a:cubicBezTo>
                      <a:pt x="213675" y="275093"/>
                      <a:pt x="188346" y="266889"/>
                      <a:pt x="157209" y="258118"/>
                    </a:cubicBezTo>
                    <a:cubicBezTo>
                      <a:pt x="124739" y="248876"/>
                      <a:pt x="97887" y="238785"/>
                      <a:pt x="76557" y="227751"/>
                    </a:cubicBezTo>
                    <a:cubicBezTo>
                      <a:pt x="55228" y="216717"/>
                      <a:pt x="39326" y="203137"/>
                      <a:pt x="28852" y="186822"/>
                    </a:cubicBezTo>
                    <a:cubicBezTo>
                      <a:pt x="18377" y="170507"/>
                      <a:pt x="13140" y="149854"/>
                      <a:pt x="13140" y="124768"/>
                    </a:cubicBezTo>
                    <a:cubicBezTo>
                      <a:pt x="13140" y="101003"/>
                      <a:pt x="19615" y="79784"/>
                      <a:pt x="32470" y="61111"/>
                    </a:cubicBezTo>
                    <a:cubicBezTo>
                      <a:pt x="45325" y="42438"/>
                      <a:pt x="63988" y="27538"/>
                      <a:pt x="88460" y="16504"/>
                    </a:cubicBezTo>
                    <a:cubicBezTo>
                      <a:pt x="112931" y="5470"/>
                      <a:pt x="142259" y="0"/>
                      <a:pt x="176444" y="0"/>
                    </a:cubicBezTo>
                    <a:cubicBezTo>
                      <a:pt x="203962" y="0"/>
                      <a:pt x="228053" y="3678"/>
                      <a:pt x="248716" y="10940"/>
                    </a:cubicBezTo>
                    <a:cubicBezTo>
                      <a:pt x="269379" y="18201"/>
                      <a:pt x="286613" y="27915"/>
                      <a:pt x="300325" y="39986"/>
                    </a:cubicBezTo>
                    <a:cubicBezTo>
                      <a:pt x="314132" y="52057"/>
                      <a:pt x="324511" y="65072"/>
                      <a:pt x="331653" y="78935"/>
                    </a:cubicBezTo>
                    <a:cubicBezTo>
                      <a:pt x="338794" y="92798"/>
                      <a:pt x="342508" y="106284"/>
                      <a:pt x="342984" y="119581"/>
                    </a:cubicBezTo>
                    <a:cubicBezTo>
                      <a:pt x="342984" y="122693"/>
                      <a:pt x="341841" y="125617"/>
                      <a:pt x="339651" y="128446"/>
                    </a:cubicBezTo>
                    <a:cubicBezTo>
                      <a:pt x="337461" y="131275"/>
                      <a:pt x="333843" y="132784"/>
                      <a:pt x="328987" y="132784"/>
                    </a:cubicBezTo>
                    <a:lnTo>
                      <a:pt x="293660" y="132784"/>
                    </a:lnTo>
                    <a:cubicBezTo>
                      <a:pt x="290517" y="132784"/>
                      <a:pt x="287280" y="131935"/>
                      <a:pt x="283947" y="130144"/>
                    </a:cubicBezTo>
                    <a:cubicBezTo>
                      <a:pt x="280615" y="128352"/>
                      <a:pt x="278044" y="125051"/>
                      <a:pt x="276330" y="120241"/>
                    </a:cubicBezTo>
                    <a:cubicBezTo>
                      <a:pt x="273664" y="102229"/>
                      <a:pt x="263475" y="87045"/>
                      <a:pt x="245669" y="74691"/>
                    </a:cubicBezTo>
                    <a:cubicBezTo>
                      <a:pt x="227863" y="62337"/>
                      <a:pt x="204819" y="56207"/>
                      <a:pt x="176348" y="56207"/>
                    </a:cubicBezTo>
                    <a:cubicBezTo>
                      <a:pt x="147496" y="56207"/>
                      <a:pt x="123977" y="61677"/>
                      <a:pt x="105980" y="72711"/>
                    </a:cubicBezTo>
                    <a:cubicBezTo>
                      <a:pt x="87984" y="83745"/>
                      <a:pt x="79033" y="100908"/>
                      <a:pt x="79033" y="124202"/>
                    </a:cubicBezTo>
                    <a:cubicBezTo>
                      <a:pt x="79033" y="139197"/>
                      <a:pt x="83223" y="151646"/>
                      <a:pt x="91697" y="161548"/>
                    </a:cubicBezTo>
                    <a:cubicBezTo>
                      <a:pt x="100172" y="171450"/>
                      <a:pt x="113503" y="180126"/>
                      <a:pt x="131690" y="187671"/>
                    </a:cubicBezTo>
                    <a:cubicBezTo>
                      <a:pt x="149877" y="195121"/>
                      <a:pt x="173682" y="203043"/>
                      <a:pt x="203010" y="211436"/>
                    </a:cubicBezTo>
                    <a:cubicBezTo>
                      <a:pt x="238527" y="221150"/>
                      <a:pt x="267665" y="231335"/>
                      <a:pt x="290327" y="242086"/>
                    </a:cubicBezTo>
                    <a:cubicBezTo>
                      <a:pt x="312990" y="252837"/>
                      <a:pt x="329748" y="266323"/>
                      <a:pt x="340699" y="282355"/>
                    </a:cubicBezTo>
                    <a:cubicBezTo>
                      <a:pt x="351554" y="298387"/>
                      <a:pt x="356981" y="318946"/>
                      <a:pt x="356981" y="344032"/>
                    </a:cubicBezTo>
                    <a:cubicBezTo>
                      <a:pt x="356981" y="371758"/>
                      <a:pt x="349650" y="395429"/>
                      <a:pt x="334986" y="414951"/>
                    </a:cubicBezTo>
                    <a:cubicBezTo>
                      <a:pt x="320322" y="434566"/>
                      <a:pt x="299754" y="449467"/>
                      <a:pt x="273283" y="459841"/>
                    </a:cubicBezTo>
                    <a:cubicBezTo>
                      <a:pt x="247097" y="470309"/>
                      <a:pt x="215960" y="475496"/>
                      <a:pt x="179967" y="47549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554C66DD-D478-004E-B74D-753CFC5181DC}"/>
                  </a:ext>
                </a:extLst>
              </p:cNvPr>
              <p:cNvSpPr/>
              <p:nvPr/>
            </p:nvSpPr>
            <p:spPr>
              <a:xfrm>
                <a:off x="3974678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7 w 309847"/>
                  <a:gd name="connsiteY2" fmla="*/ 199931 h 356480"/>
                  <a:gd name="connsiteX3" fmla="*/ 0 w 309847"/>
                  <a:gd name="connsiteY3" fmla="*/ 177863 h 356480"/>
                  <a:gd name="connsiteX4" fmla="*/ 667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3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7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1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8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45E9D640-70EC-744F-89C7-D7473E6068E4}"/>
                  </a:ext>
                </a:extLst>
              </p:cNvPr>
              <p:cNvSpPr/>
              <p:nvPr/>
            </p:nvSpPr>
            <p:spPr>
              <a:xfrm>
                <a:off x="4338135" y="3297347"/>
                <a:ext cx="303942" cy="356668"/>
              </a:xfrm>
              <a:custGeom>
                <a:avLst/>
                <a:gdLst>
                  <a:gd name="connsiteX0" fmla="*/ 155209 w 303942"/>
                  <a:gd name="connsiteY0" fmla="*/ 356669 h 356668"/>
                  <a:gd name="connsiteX1" fmla="*/ 73605 w 303942"/>
                  <a:gd name="connsiteY1" fmla="*/ 338468 h 356668"/>
                  <a:gd name="connsiteX2" fmla="*/ 20663 w 303942"/>
                  <a:gd name="connsiteY2" fmla="*/ 286316 h 356668"/>
                  <a:gd name="connsiteX3" fmla="*/ 666 w 303942"/>
                  <a:gd name="connsiteY3" fmla="*/ 204740 h 356668"/>
                  <a:gd name="connsiteX4" fmla="*/ 0 w 303942"/>
                  <a:gd name="connsiteY4" fmla="*/ 178334 h 356668"/>
                  <a:gd name="connsiteX5" fmla="*/ 666 w 303942"/>
                  <a:gd name="connsiteY5" fmla="*/ 151928 h 356668"/>
                  <a:gd name="connsiteX6" fmla="*/ 20663 w 303942"/>
                  <a:gd name="connsiteY6" fmla="*/ 70353 h 356668"/>
                  <a:gd name="connsiteX7" fmla="*/ 73605 w 303942"/>
                  <a:gd name="connsiteY7" fmla="*/ 18201 h 356668"/>
                  <a:gd name="connsiteX8" fmla="*/ 155209 w 303942"/>
                  <a:gd name="connsiteY8" fmla="*/ 0 h 356668"/>
                  <a:gd name="connsiteX9" fmla="*/ 221578 w 303942"/>
                  <a:gd name="connsiteY9" fmla="*/ 10562 h 356668"/>
                  <a:gd name="connsiteX10" fmla="*/ 267189 w 303942"/>
                  <a:gd name="connsiteY10" fmla="*/ 37628 h 356668"/>
                  <a:gd name="connsiteX11" fmla="*/ 294136 w 303942"/>
                  <a:gd name="connsiteY11" fmla="*/ 73276 h 356668"/>
                  <a:gd name="connsiteX12" fmla="*/ 303848 w 303942"/>
                  <a:gd name="connsiteY12" fmla="*/ 109585 h 356668"/>
                  <a:gd name="connsiteX13" fmla="*/ 299849 w 303942"/>
                  <a:gd name="connsiteY13" fmla="*/ 120147 h 356668"/>
                  <a:gd name="connsiteX14" fmla="*/ 288518 w 303942"/>
                  <a:gd name="connsiteY14" fmla="*/ 124108 h 356668"/>
                  <a:gd name="connsiteX15" fmla="*/ 256524 w 303942"/>
                  <a:gd name="connsiteY15" fmla="*/ 124108 h 356668"/>
                  <a:gd name="connsiteX16" fmla="*/ 246526 w 303942"/>
                  <a:gd name="connsiteY16" fmla="*/ 121184 h 356668"/>
                  <a:gd name="connsiteX17" fmla="*/ 239860 w 303942"/>
                  <a:gd name="connsiteY17" fmla="*/ 110999 h 356668"/>
                  <a:gd name="connsiteX18" fmla="*/ 207200 w 303942"/>
                  <a:gd name="connsiteY18" fmla="*/ 65449 h 356668"/>
                  <a:gd name="connsiteX19" fmla="*/ 155876 w 303942"/>
                  <a:gd name="connsiteY19" fmla="*/ 52246 h 356668"/>
                  <a:gd name="connsiteX20" fmla="*/ 90840 w 303942"/>
                  <a:gd name="connsiteY20" fmla="*/ 76672 h 356668"/>
                  <a:gd name="connsiteX21" fmla="*/ 63893 w 303942"/>
                  <a:gd name="connsiteY21" fmla="*/ 155229 h 356668"/>
                  <a:gd name="connsiteX22" fmla="*/ 63893 w 303942"/>
                  <a:gd name="connsiteY22" fmla="*/ 201440 h 356668"/>
                  <a:gd name="connsiteX23" fmla="*/ 90840 w 303942"/>
                  <a:gd name="connsiteY23" fmla="*/ 280374 h 356668"/>
                  <a:gd name="connsiteX24" fmla="*/ 155876 w 303942"/>
                  <a:gd name="connsiteY24" fmla="*/ 304423 h 356668"/>
                  <a:gd name="connsiteX25" fmla="*/ 207200 w 303942"/>
                  <a:gd name="connsiteY25" fmla="*/ 291220 h 356668"/>
                  <a:gd name="connsiteX26" fmla="*/ 239860 w 303942"/>
                  <a:gd name="connsiteY26" fmla="*/ 245670 h 356668"/>
                  <a:gd name="connsiteX27" fmla="*/ 246526 w 303942"/>
                  <a:gd name="connsiteY27" fmla="*/ 235107 h 356668"/>
                  <a:gd name="connsiteX28" fmla="*/ 256524 w 303942"/>
                  <a:gd name="connsiteY28" fmla="*/ 231806 h 356668"/>
                  <a:gd name="connsiteX29" fmla="*/ 288518 w 303942"/>
                  <a:gd name="connsiteY29" fmla="*/ 231806 h 356668"/>
                  <a:gd name="connsiteX30" fmla="*/ 299849 w 303942"/>
                  <a:gd name="connsiteY30" fmla="*/ 236050 h 356668"/>
                  <a:gd name="connsiteX31" fmla="*/ 303848 w 303942"/>
                  <a:gd name="connsiteY31" fmla="*/ 246990 h 356668"/>
                  <a:gd name="connsiteX32" fmla="*/ 297850 w 303942"/>
                  <a:gd name="connsiteY32" fmla="*/ 275376 h 356668"/>
                  <a:gd name="connsiteX33" fmla="*/ 280900 w 303942"/>
                  <a:gd name="connsiteY33" fmla="*/ 304800 h 356668"/>
                  <a:gd name="connsiteX34" fmla="*/ 251858 w 303942"/>
                  <a:gd name="connsiteY34" fmla="*/ 331206 h 356668"/>
                  <a:gd name="connsiteX35" fmla="*/ 210532 w 303942"/>
                  <a:gd name="connsiteY35" fmla="*/ 349690 h 356668"/>
                  <a:gd name="connsiteX36" fmla="*/ 155209 w 303942"/>
                  <a:gd name="connsiteY36" fmla="*/ 356669 h 35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942" h="356668">
                    <a:moveTo>
                      <a:pt x="155209" y="356669"/>
                    </a:moveTo>
                    <a:cubicBezTo>
                      <a:pt x="123691" y="356669"/>
                      <a:pt x="96458" y="350633"/>
                      <a:pt x="73605" y="338468"/>
                    </a:cubicBezTo>
                    <a:cubicBezTo>
                      <a:pt x="50752" y="326396"/>
                      <a:pt x="33041" y="308950"/>
                      <a:pt x="20663" y="286316"/>
                    </a:cubicBezTo>
                    <a:cubicBezTo>
                      <a:pt x="8189" y="263682"/>
                      <a:pt x="1523" y="236427"/>
                      <a:pt x="666" y="204740"/>
                    </a:cubicBezTo>
                    <a:cubicBezTo>
                      <a:pt x="190" y="198139"/>
                      <a:pt x="0" y="189368"/>
                      <a:pt x="0" y="178334"/>
                    </a:cubicBezTo>
                    <a:cubicBezTo>
                      <a:pt x="0" y="167300"/>
                      <a:pt x="190" y="158530"/>
                      <a:pt x="666" y="151928"/>
                    </a:cubicBezTo>
                    <a:cubicBezTo>
                      <a:pt x="1523" y="120241"/>
                      <a:pt x="8189" y="93081"/>
                      <a:pt x="20663" y="70353"/>
                    </a:cubicBezTo>
                    <a:cubicBezTo>
                      <a:pt x="33137" y="47719"/>
                      <a:pt x="50752" y="30273"/>
                      <a:pt x="73605" y="18201"/>
                    </a:cubicBezTo>
                    <a:cubicBezTo>
                      <a:pt x="96458" y="6130"/>
                      <a:pt x="123691" y="0"/>
                      <a:pt x="155209" y="0"/>
                    </a:cubicBezTo>
                    <a:cubicBezTo>
                      <a:pt x="181014" y="0"/>
                      <a:pt x="203105" y="3489"/>
                      <a:pt x="221578" y="10562"/>
                    </a:cubicBezTo>
                    <a:cubicBezTo>
                      <a:pt x="240051" y="17635"/>
                      <a:pt x="255191" y="26595"/>
                      <a:pt x="267189" y="37628"/>
                    </a:cubicBezTo>
                    <a:cubicBezTo>
                      <a:pt x="279186" y="48662"/>
                      <a:pt x="288232" y="60545"/>
                      <a:pt x="294136" y="73276"/>
                    </a:cubicBezTo>
                    <a:cubicBezTo>
                      <a:pt x="300135" y="86008"/>
                      <a:pt x="303372" y="98174"/>
                      <a:pt x="303848" y="109585"/>
                    </a:cubicBezTo>
                    <a:cubicBezTo>
                      <a:pt x="304325" y="114017"/>
                      <a:pt x="302991" y="117506"/>
                      <a:pt x="299849" y="120147"/>
                    </a:cubicBezTo>
                    <a:cubicBezTo>
                      <a:pt x="296707" y="122788"/>
                      <a:pt x="292993" y="124108"/>
                      <a:pt x="288518" y="124108"/>
                    </a:cubicBezTo>
                    <a:lnTo>
                      <a:pt x="256524" y="124108"/>
                    </a:lnTo>
                    <a:cubicBezTo>
                      <a:pt x="252048" y="124108"/>
                      <a:pt x="248716" y="123165"/>
                      <a:pt x="246526" y="121184"/>
                    </a:cubicBezTo>
                    <a:cubicBezTo>
                      <a:pt x="244335" y="119204"/>
                      <a:pt x="242050" y="115809"/>
                      <a:pt x="239860" y="110999"/>
                    </a:cubicBezTo>
                    <a:cubicBezTo>
                      <a:pt x="231862" y="89403"/>
                      <a:pt x="221007" y="74220"/>
                      <a:pt x="207200" y="65449"/>
                    </a:cubicBezTo>
                    <a:cubicBezTo>
                      <a:pt x="193393" y="56678"/>
                      <a:pt x="176348" y="52246"/>
                      <a:pt x="155876" y="52246"/>
                    </a:cubicBezTo>
                    <a:cubicBezTo>
                      <a:pt x="129214" y="52246"/>
                      <a:pt x="107504" y="60356"/>
                      <a:pt x="90840" y="76672"/>
                    </a:cubicBezTo>
                    <a:cubicBezTo>
                      <a:pt x="74177" y="92987"/>
                      <a:pt x="65226" y="119110"/>
                      <a:pt x="63893" y="155229"/>
                    </a:cubicBezTo>
                    <a:cubicBezTo>
                      <a:pt x="63417" y="171073"/>
                      <a:pt x="63417" y="186445"/>
                      <a:pt x="63893" y="201440"/>
                    </a:cubicBezTo>
                    <a:cubicBezTo>
                      <a:pt x="65226" y="237936"/>
                      <a:pt x="74177" y="264248"/>
                      <a:pt x="90840" y="280374"/>
                    </a:cubicBezTo>
                    <a:cubicBezTo>
                      <a:pt x="107504" y="296407"/>
                      <a:pt x="129119" y="304423"/>
                      <a:pt x="155876" y="304423"/>
                    </a:cubicBezTo>
                    <a:cubicBezTo>
                      <a:pt x="176348" y="304423"/>
                      <a:pt x="193393" y="299990"/>
                      <a:pt x="207200" y="291220"/>
                    </a:cubicBezTo>
                    <a:cubicBezTo>
                      <a:pt x="221007" y="282449"/>
                      <a:pt x="231862" y="267266"/>
                      <a:pt x="239860" y="245670"/>
                    </a:cubicBezTo>
                    <a:cubicBezTo>
                      <a:pt x="242050" y="240860"/>
                      <a:pt x="244335" y="237276"/>
                      <a:pt x="246526" y="235107"/>
                    </a:cubicBezTo>
                    <a:cubicBezTo>
                      <a:pt x="248716" y="232938"/>
                      <a:pt x="252048" y="231806"/>
                      <a:pt x="256524" y="231806"/>
                    </a:cubicBezTo>
                    <a:lnTo>
                      <a:pt x="288518" y="231806"/>
                    </a:lnTo>
                    <a:cubicBezTo>
                      <a:pt x="292993" y="231806"/>
                      <a:pt x="296707" y="233221"/>
                      <a:pt x="299849" y="236050"/>
                    </a:cubicBezTo>
                    <a:cubicBezTo>
                      <a:pt x="302991" y="238879"/>
                      <a:pt x="304325" y="242557"/>
                      <a:pt x="303848" y="246990"/>
                    </a:cubicBezTo>
                    <a:cubicBezTo>
                      <a:pt x="303372" y="256232"/>
                      <a:pt x="301373" y="265663"/>
                      <a:pt x="297850" y="275376"/>
                    </a:cubicBezTo>
                    <a:cubicBezTo>
                      <a:pt x="294326" y="285090"/>
                      <a:pt x="288613" y="294804"/>
                      <a:pt x="280900" y="304800"/>
                    </a:cubicBezTo>
                    <a:cubicBezTo>
                      <a:pt x="273092" y="314702"/>
                      <a:pt x="263475" y="323473"/>
                      <a:pt x="251858" y="331206"/>
                    </a:cubicBezTo>
                    <a:cubicBezTo>
                      <a:pt x="240336" y="338939"/>
                      <a:pt x="226529" y="345069"/>
                      <a:pt x="210532" y="349690"/>
                    </a:cubicBezTo>
                    <a:cubicBezTo>
                      <a:pt x="194535" y="354405"/>
                      <a:pt x="176158" y="356669"/>
                      <a:pt x="155209" y="3566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1DB1EA2C-D62F-7F4B-8590-3A29545DB1BB}"/>
                  </a:ext>
                </a:extLst>
              </p:cNvPr>
              <p:cNvSpPr/>
              <p:nvPr/>
            </p:nvSpPr>
            <p:spPr>
              <a:xfrm>
                <a:off x="4700924" y="3304137"/>
                <a:ext cx="305276" cy="349878"/>
              </a:xfrm>
              <a:custGeom>
                <a:avLst/>
                <a:gdLst>
                  <a:gd name="connsiteX0" fmla="*/ 132642 w 305276"/>
                  <a:gd name="connsiteY0" fmla="*/ 349879 h 349878"/>
                  <a:gd name="connsiteX1" fmla="*/ 60370 w 305276"/>
                  <a:gd name="connsiteY1" fmla="*/ 331017 h 349878"/>
                  <a:gd name="connsiteX2" fmla="*/ 15331 w 305276"/>
                  <a:gd name="connsiteY2" fmla="*/ 278583 h 349878"/>
                  <a:gd name="connsiteX3" fmla="*/ 0 w 305276"/>
                  <a:gd name="connsiteY3" fmla="*/ 201345 h 349878"/>
                  <a:gd name="connsiteX4" fmla="*/ 0 w 305276"/>
                  <a:gd name="connsiteY4" fmla="*/ 15183 h 349878"/>
                  <a:gd name="connsiteX5" fmla="*/ 4380 w 305276"/>
                  <a:gd name="connsiteY5" fmla="*/ 4338 h 349878"/>
                  <a:gd name="connsiteX6" fmla="*/ 15331 w 305276"/>
                  <a:gd name="connsiteY6" fmla="*/ 0 h 349878"/>
                  <a:gd name="connsiteX7" fmla="*/ 48658 w 305276"/>
                  <a:gd name="connsiteY7" fmla="*/ 0 h 349878"/>
                  <a:gd name="connsiteX8" fmla="*/ 59703 w 305276"/>
                  <a:gd name="connsiteY8" fmla="*/ 4338 h 349878"/>
                  <a:gd name="connsiteX9" fmla="*/ 63988 w 305276"/>
                  <a:gd name="connsiteY9" fmla="*/ 15183 h 349878"/>
                  <a:gd name="connsiteX10" fmla="*/ 63988 w 305276"/>
                  <a:gd name="connsiteY10" fmla="*/ 198045 h 349878"/>
                  <a:gd name="connsiteX11" fmla="*/ 150639 w 305276"/>
                  <a:gd name="connsiteY11" fmla="*/ 296407 h 349878"/>
                  <a:gd name="connsiteX12" fmla="*/ 217008 w 305276"/>
                  <a:gd name="connsiteY12" fmla="*/ 270378 h 349878"/>
                  <a:gd name="connsiteX13" fmla="*/ 241955 w 305276"/>
                  <a:gd name="connsiteY13" fmla="*/ 198045 h 349878"/>
                  <a:gd name="connsiteX14" fmla="*/ 241955 w 305276"/>
                  <a:gd name="connsiteY14" fmla="*/ 15183 h 349878"/>
                  <a:gd name="connsiteX15" fmla="*/ 246240 w 305276"/>
                  <a:gd name="connsiteY15" fmla="*/ 4338 h 349878"/>
                  <a:gd name="connsiteX16" fmla="*/ 257286 w 305276"/>
                  <a:gd name="connsiteY16" fmla="*/ 0 h 349878"/>
                  <a:gd name="connsiteX17" fmla="*/ 290613 w 305276"/>
                  <a:gd name="connsiteY17" fmla="*/ 0 h 349878"/>
                  <a:gd name="connsiteX18" fmla="*/ 301278 w 305276"/>
                  <a:gd name="connsiteY18" fmla="*/ 4338 h 349878"/>
                  <a:gd name="connsiteX19" fmla="*/ 305277 w 305276"/>
                  <a:gd name="connsiteY19" fmla="*/ 15183 h 349878"/>
                  <a:gd name="connsiteX20" fmla="*/ 305277 w 305276"/>
                  <a:gd name="connsiteY20" fmla="*/ 328094 h 349878"/>
                  <a:gd name="connsiteX21" fmla="*/ 301278 w 305276"/>
                  <a:gd name="connsiteY21" fmla="*/ 338939 h 349878"/>
                  <a:gd name="connsiteX22" fmla="*/ 290613 w 305276"/>
                  <a:gd name="connsiteY22" fmla="*/ 343277 h 349878"/>
                  <a:gd name="connsiteX23" fmla="*/ 259285 w 305276"/>
                  <a:gd name="connsiteY23" fmla="*/ 343277 h 349878"/>
                  <a:gd name="connsiteX24" fmla="*/ 248240 w 305276"/>
                  <a:gd name="connsiteY24" fmla="*/ 338939 h 349878"/>
                  <a:gd name="connsiteX25" fmla="*/ 243955 w 305276"/>
                  <a:gd name="connsiteY25" fmla="*/ 328094 h 349878"/>
                  <a:gd name="connsiteX26" fmla="*/ 243955 w 305276"/>
                  <a:gd name="connsiteY26" fmla="*/ 299047 h 349878"/>
                  <a:gd name="connsiteX27" fmla="*/ 200344 w 305276"/>
                  <a:gd name="connsiteY27" fmla="*/ 336016 h 349878"/>
                  <a:gd name="connsiteX28" fmla="*/ 132642 w 305276"/>
                  <a:gd name="connsiteY28" fmla="*/ 349879 h 34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5276" h="349878">
                    <a:moveTo>
                      <a:pt x="132642" y="349879"/>
                    </a:moveTo>
                    <a:cubicBezTo>
                      <a:pt x="104171" y="349879"/>
                      <a:pt x="80080" y="343560"/>
                      <a:pt x="60370" y="331017"/>
                    </a:cubicBezTo>
                    <a:cubicBezTo>
                      <a:pt x="40564" y="318475"/>
                      <a:pt x="25614" y="300933"/>
                      <a:pt x="15331" y="278583"/>
                    </a:cubicBezTo>
                    <a:cubicBezTo>
                      <a:pt x="5142" y="256138"/>
                      <a:pt x="0" y="230392"/>
                      <a:pt x="0" y="201345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380" y="4338"/>
                    </a:cubicBezTo>
                    <a:cubicBezTo>
                      <a:pt x="7237" y="1509"/>
                      <a:pt x="10951" y="0"/>
                      <a:pt x="15331" y="0"/>
                    </a:cubicBezTo>
                    <a:lnTo>
                      <a:pt x="48658" y="0"/>
                    </a:lnTo>
                    <a:cubicBezTo>
                      <a:pt x="53133" y="0"/>
                      <a:pt x="56752" y="1415"/>
                      <a:pt x="59703" y="4338"/>
                    </a:cubicBezTo>
                    <a:cubicBezTo>
                      <a:pt x="62560" y="7167"/>
                      <a:pt x="63988" y="10845"/>
                      <a:pt x="63988" y="15183"/>
                    </a:cubicBezTo>
                    <a:lnTo>
                      <a:pt x="63988" y="198045"/>
                    </a:lnTo>
                    <a:cubicBezTo>
                      <a:pt x="63988" y="263588"/>
                      <a:pt x="92840" y="296407"/>
                      <a:pt x="150639" y="296407"/>
                    </a:cubicBezTo>
                    <a:cubicBezTo>
                      <a:pt x="178158" y="296407"/>
                      <a:pt x="200344" y="287730"/>
                      <a:pt x="217008" y="270378"/>
                    </a:cubicBezTo>
                    <a:cubicBezTo>
                      <a:pt x="233671" y="253025"/>
                      <a:pt x="241955" y="228883"/>
                      <a:pt x="241955" y="198045"/>
                    </a:cubicBezTo>
                    <a:lnTo>
                      <a:pt x="241955" y="15183"/>
                    </a:lnTo>
                    <a:cubicBezTo>
                      <a:pt x="241955" y="10751"/>
                      <a:pt x="243383" y="7167"/>
                      <a:pt x="246240" y="4338"/>
                    </a:cubicBezTo>
                    <a:cubicBezTo>
                      <a:pt x="249097" y="1509"/>
                      <a:pt x="252811" y="0"/>
                      <a:pt x="257286" y="0"/>
                    </a:cubicBezTo>
                    <a:lnTo>
                      <a:pt x="290613" y="0"/>
                    </a:lnTo>
                    <a:cubicBezTo>
                      <a:pt x="295088" y="0"/>
                      <a:pt x="298612" y="1415"/>
                      <a:pt x="301278" y="4338"/>
                    </a:cubicBezTo>
                    <a:cubicBezTo>
                      <a:pt x="303944" y="7167"/>
                      <a:pt x="305277" y="10845"/>
                      <a:pt x="305277" y="15183"/>
                    </a:cubicBezTo>
                    <a:lnTo>
                      <a:pt x="305277" y="328094"/>
                    </a:lnTo>
                    <a:cubicBezTo>
                      <a:pt x="305277" y="332526"/>
                      <a:pt x="303944" y="336110"/>
                      <a:pt x="301278" y="338939"/>
                    </a:cubicBezTo>
                    <a:cubicBezTo>
                      <a:pt x="298612" y="341768"/>
                      <a:pt x="295088" y="343277"/>
                      <a:pt x="290613" y="343277"/>
                    </a:cubicBezTo>
                    <a:lnTo>
                      <a:pt x="259285" y="343277"/>
                    </a:lnTo>
                    <a:cubicBezTo>
                      <a:pt x="254810" y="343277"/>
                      <a:pt x="251192" y="341863"/>
                      <a:pt x="248240" y="338939"/>
                    </a:cubicBezTo>
                    <a:cubicBezTo>
                      <a:pt x="245383" y="336110"/>
                      <a:pt x="243955" y="332432"/>
                      <a:pt x="243955" y="328094"/>
                    </a:cubicBezTo>
                    <a:lnTo>
                      <a:pt x="243955" y="299047"/>
                    </a:lnTo>
                    <a:cubicBezTo>
                      <a:pt x="231957" y="314419"/>
                      <a:pt x="217388" y="326774"/>
                      <a:pt x="200344" y="336016"/>
                    </a:cubicBezTo>
                    <a:cubicBezTo>
                      <a:pt x="183204" y="345258"/>
                      <a:pt x="160637" y="349879"/>
                      <a:pt x="132642" y="34987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0C2F60F0-F671-C94F-8CC1-1825A13AF303}"/>
                  </a:ext>
                </a:extLst>
              </p:cNvPr>
              <p:cNvSpPr/>
              <p:nvPr/>
            </p:nvSpPr>
            <p:spPr>
              <a:xfrm>
                <a:off x="5088472" y="3304137"/>
                <a:ext cx="196630" cy="343277"/>
              </a:xfrm>
              <a:custGeom>
                <a:avLst/>
                <a:gdLst>
                  <a:gd name="connsiteX0" fmla="*/ 15330 w 196630"/>
                  <a:gd name="connsiteY0" fmla="*/ 343277 h 343277"/>
                  <a:gd name="connsiteX1" fmla="*/ 4285 w 196630"/>
                  <a:gd name="connsiteY1" fmla="*/ 338939 h 343277"/>
                  <a:gd name="connsiteX2" fmla="*/ 0 w 196630"/>
                  <a:gd name="connsiteY2" fmla="*/ 328094 h 343277"/>
                  <a:gd name="connsiteX3" fmla="*/ 0 w 196630"/>
                  <a:gd name="connsiteY3" fmla="*/ 15844 h 343277"/>
                  <a:gd name="connsiteX4" fmla="*/ 4285 w 196630"/>
                  <a:gd name="connsiteY4" fmla="*/ 4621 h 343277"/>
                  <a:gd name="connsiteX5" fmla="*/ 15330 w 196630"/>
                  <a:gd name="connsiteY5" fmla="*/ 0 h 343277"/>
                  <a:gd name="connsiteX6" fmla="*/ 45991 w 196630"/>
                  <a:gd name="connsiteY6" fmla="*/ 0 h 343277"/>
                  <a:gd name="connsiteX7" fmla="*/ 57323 w 196630"/>
                  <a:gd name="connsiteY7" fmla="*/ 4621 h 343277"/>
                  <a:gd name="connsiteX8" fmla="*/ 61989 w 196630"/>
                  <a:gd name="connsiteY8" fmla="*/ 15844 h 343277"/>
                  <a:gd name="connsiteX9" fmla="*/ 61989 w 196630"/>
                  <a:gd name="connsiteY9" fmla="*/ 44890 h 343277"/>
                  <a:gd name="connsiteX10" fmla="*/ 98648 w 196630"/>
                  <a:gd name="connsiteY10" fmla="*/ 11223 h 343277"/>
                  <a:gd name="connsiteX11" fmla="*/ 155305 w 196630"/>
                  <a:gd name="connsiteY11" fmla="*/ 0 h 343277"/>
                  <a:gd name="connsiteX12" fmla="*/ 181300 w 196630"/>
                  <a:gd name="connsiteY12" fmla="*/ 0 h 343277"/>
                  <a:gd name="connsiteX13" fmla="*/ 192250 w 196630"/>
                  <a:gd name="connsiteY13" fmla="*/ 4338 h 343277"/>
                  <a:gd name="connsiteX14" fmla="*/ 196630 w 196630"/>
                  <a:gd name="connsiteY14" fmla="*/ 15183 h 343277"/>
                  <a:gd name="connsiteX15" fmla="*/ 196630 w 196630"/>
                  <a:gd name="connsiteY15" fmla="*/ 42250 h 343277"/>
                  <a:gd name="connsiteX16" fmla="*/ 192250 w 196630"/>
                  <a:gd name="connsiteY16" fmla="*/ 52812 h 343277"/>
                  <a:gd name="connsiteX17" fmla="*/ 181300 w 196630"/>
                  <a:gd name="connsiteY17" fmla="*/ 56773 h 343277"/>
                  <a:gd name="connsiteX18" fmla="*/ 141307 w 196630"/>
                  <a:gd name="connsiteY18" fmla="*/ 56773 h 343277"/>
                  <a:gd name="connsiteX19" fmla="*/ 84651 w 196630"/>
                  <a:gd name="connsiteY19" fmla="*/ 77615 h 343277"/>
                  <a:gd name="connsiteX20" fmla="*/ 63988 w 196630"/>
                  <a:gd name="connsiteY20" fmla="*/ 134010 h 343277"/>
                  <a:gd name="connsiteX21" fmla="*/ 63988 w 196630"/>
                  <a:gd name="connsiteY21" fmla="*/ 328094 h 343277"/>
                  <a:gd name="connsiteX22" fmla="*/ 59322 w 196630"/>
                  <a:gd name="connsiteY22" fmla="*/ 338939 h 343277"/>
                  <a:gd name="connsiteX23" fmla="*/ 47991 w 196630"/>
                  <a:gd name="connsiteY23" fmla="*/ 343277 h 343277"/>
                  <a:gd name="connsiteX24" fmla="*/ 15330 w 196630"/>
                  <a:gd name="connsiteY24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6630" h="343277">
                    <a:moveTo>
                      <a:pt x="15330" y="343277"/>
                    </a:moveTo>
                    <a:cubicBezTo>
                      <a:pt x="10855" y="343277"/>
                      <a:pt x="7237" y="341863"/>
                      <a:pt x="4285" y="338939"/>
                    </a:cubicBezTo>
                    <a:cubicBezTo>
                      <a:pt x="1428" y="336110"/>
                      <a:pt x="0" y="332432"/>
                      <a:pt x="0" y="328094"/>
                    </a:cubicBezTo>
                    <a:lnTo>
                      <a:pt x="0" y="15844"/>
                    </a:lnTo>
                    <a:cubicBezTo>
                      <a:pt x="0" y="11411"/>
                      <a:pt x="1428" y="7733"/>
                      <a:pt x="4285" y="4621"/>
                    </a:cubicBezTo>
                    <a:cubicBezTo>
                      <a:pt x="7142" y="1509"/>
                      <a:pt x="10855" y="0"/>
                      <a:pt x="15330" y="0"/>
                    </a:cubicBezTo>
                    <a:lnTo>
                      <a:pt x="45991" y="0"/>
                    </a:lnTo>
                    <a:cubicBezTo>
                      <a:pt x="50467" y="0"/>
                      <a:pt x="54180" y="1509"/>
                      <a:pt x="57323" y="4621"/>
                    </a:cubicBezTo>
                    <a:cubicBezTo>
                      <a:pt x="60465" y="7733"/>
                      <a:pt x="61989" y="11411"/>
                      <a:pt x="61989" y="15844"/>
                    </a:cubicBezTo>
                    <a:lnTo>
                      <a:pt x="61989" y="44890"/>
                    </a:lnTo>
                    <a:cubicBezTo>
                      <a:pt x="70844" y="29895"/>
                      <a:pt x="83128" y="18673"/>
                      <a:pt x="98648" y="11223"/>
                    </a:cubicBezTo>
                    <a:cubicBezTo>
                      <a:pt x="114169" y="3772"/>
                      <a:pt x="133118" y="0"/>
                      <a:pt x="155305" y="0"/>
                    </a:cubicBezTo>
                    <a:lnTo>
                      <a:pt x="181300" y="0"/>
                    </a:lnTo>
                    <a:cubicBezTo>
                      <a:pt x="185775" y="0"/>
                      <a:pt x="189393" y="1415"/>
                      <a:pt x="192250" y="4338"/>
                    </a:cubicBezTo>
                    <a:cubicBezTo>
                      <a:pt x="195107" y="7167"/>
                      <a:pt x="196630" y="10845"/>
                      <a:pt x="196630" y="15183"/>
                    </a:cubicBezTo>
                    <a:lnTo>
                      <a:pt x="196630" y="42250"/>
                    </a:lnTo>
                    <a:cubicBezTo>
                      <a:pt x="196630" y="46682"/>
                      <a:pt x="195202" y="50171"/>
                      <a:pt x="192250" y="52812"/>
                    </a:cubicBezTo>
                    <a:cubicBezTo>
                      <a:pt x="189393" y="55452"/>
                      <a:pt x="185680" y="56773"/>
                      <a:pt x="181300" y="56773"/>
                    </a:cubicBezTo>
                    <a:lnTo>
                      <a:pt x="141307" y="56773"/>
                    </a:lnTo>
                    <a:cubicBezTo>
                      <a:pt x="117312" y="56773"/>
                      <a:pt x="98458" y="63657"/>
                      <a:pt x="84651" y="77615"/>
                    </a:cubicBezTo>
                    <a:cubicBezTo>
                      <a:pt x="70844" y="91478"/>
                      <a:pt x="63988" y="110245"/>
                      <a:pt x="63988" y="134010"/>
                    </a:cubicBezTo>
                    <a:lnTo>
                      <a:pt x="63988" y="328094"/>
                    </a:lnTo>
                    <a:cubicBezTo>
                      <a:pt x="63988" y="332526"/>
                      <a:pt x="62465" y="336110"/>
                      <a:pt x="59322" y="338939"/>
                    </a:cubicBezTo>
                    <a:cubicBezTo>
                      <a:pt x="56180" y="341768"/>
                      <a:pt x="52467" y="343277"/>
                      <a:pt x="47991" y="343277"/>
                    </a:cubicBezTo>
                    <a:lnTo>
                      <a:pt x="15330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7DC5D29A-470E-F04D-B664-72D47E015A79}"/>
                  </a:ext>
                </a:extLst>
              </p:cNvPr>
              <p:cNvSpPr/>
              <p:nvPr/>
            </p:nvSpPr>
            <p:spPr>
              <a:xfrm>
                <a:off x="5312906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6 w 309847"/>
                  <a:gd name="connsiteY2" fmla="*/ 199931 h 356480"/>
                  <a:gd name="connsiteX3" fmla="*/ 0 w 309847"/>
                  <a:gd name="connsiteY3" fmla="*/ 177863 h 356480"/>
                  <a:gd name="connsiteX4" fmla="*/ 666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2" y="248404"/>
                      <a:pt x="666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6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6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0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7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F9E9B4C-AB3E-0143-831F-6D7CD769A8A3}"/>
                  </a:ext>
                </a:extLst>
              </p:cNvPr>
              <p:cNvSpPr/>
              <p:nvPr/>
            </p:nvSpPr>
            <p:spPr>
              <a:xfrm>
                <a:off x="5680648" y="3569517"/>
                <a:ext cx="79318" cy="77897"/>
              </a:xfrm>
              <a:custGeom>
                <a:avLst/>
                <a:gdLst>
                  <a:gd name="connsiteX0" fmla="*/ 15330 w 79318"/>
                  <a:gd name="connsiteY0" fmla="*/ 77898 h 77897"/>
                  <a:gd name="connsiteX1" fmla="*/ 4380 w 79318"/>
                  <a:gd name="connsiteY1" fmla="*/ 73559 h 77897"/>
                  <a:gd name="connsiteX2" fmla="*/ 0 w 79318"/>
                  <a:gd name="connsiteY2" fmla="*/ 62714 h 77897"/>
                  <a:gd name="connsiteX3" fmla="*/ 0 w 79318"/>
                  <a:gd name="connsiteY3" fmla="*/ 15183 h 77897"/>
                  <a:gd name="connsiteX4" fmla="*/ 4380 w 79318"/>
                  <a:gd name="connsiteY4" fmla="*/ 4244 h 77897"/>
                  <a:gd name="connsiteX5" fmla="*/ 15330 w 79318"/>
                  <a:gd name="connsiteY5" fmla="*/ 0 h 77897"/>
                  <a:gd name="connsiteX6" fmla="*/ 63322 w 79318"/>
                  <a:gd name="connsiteY6" fmla="*/ 0 h 77897"/>
                  <a:gd name="connsiteX7" fmla="*/ 74653 w 79318"/>
                  <a:gd name="connsiteY7" fmla="*/ 4244 h 77897"/>
                  <a:gd name="connsiteX8" fmla="*/ 79319 w 79318"/>
                  <a:gd name="connsiteY8" fmla="*/ 15183 h 77897"/>
                  <a:gd name="connsiteX9" fmla="*/ 79319 w 79318"/>
                  <a:gd name="connsiteY9" fmla="*/ 62714 h 77897"/>
                  <a:gd name="connsiteX10" fmla="*/ 74653 w 79318"/>
                  <a:gd name="connsiteY10" fmla="*/ 73559 h 77897"/>
                  <a:gd name="connsiteX11" fmla="*/ 63322 w 79318"/>
                  <a:gd name="connsiteY11" fmla="*/ 77898 h 77897"/>
                  <a:gd name="connsiteX12" fmla="*/ 15330 w 79318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8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380" y="73559"/>
                    </a:cubicBezTo>
                    <a:cubicBezTo>
                      <a:pt x="1524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8" y="7167"/>
                      <a:pt x="4380" y="4244"/>
                    </a:cubicBezTo>
                    <a:cubicBezTo>
                      <a:pt x="7237" y="1415"/>
                      <a:pt x="10950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3" y="4244"/>
                    </a:cubicBezTo>
                    <a:cubicBezTo>
                      <a:pt x="77795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5" y="70730"/>
                      <a:pt x="74653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2A39E216-8E62-3740-89FD-3E4A69707262}"/>
                  </a:ext>
                </a:extLst>
              </p:cNvPr>
              <p:cNvSpPr/>
              <p:nvPr/>
            </p:nvSpPr>
            <p:spPr>
              <a:xfrm>
                <a:off x="5980592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8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4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7" y="462104"/>
                      <a:pt x="6666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3" y="1320"/>
                      <a:pt x="181110" y="0"/>
                      <a:pt x="187298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4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24B24140-B570-E543-9935-DCF205C86114}"/>
                  </a:ext>
                </a:extLst>
              </p:cNvPr>
              <p:cNvSpPr/>
              <p:nvPr/>
            </p:nvSpPr>
            <p:spPr>
              <a:xfrm>
                <a:off x="6456314" y="3178615"/>
                <a:ext cx="61988" cy="468799"/>
              </a:xfrm>
              <a:custGeom>
                <a:avLst/>
                <a:gdLst>
                  <a:gd name="connsiteX0" fmla="*/ 15330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0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8 w 61988"/>
                  <a:gd name="connsiteY8" fmla="*/ 15278 h 468799"/>
                  <a:gd name="connsiteX9" fmla="*/ 61988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0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0" y="468800"/>
                    </a:moveTo>
                    <a:cubicBezTo>
                      <a:pt x="10855" y="468800"/>
                      <a:pt x="7236" y="467385"/>
                      <a:pt x="4380" y="464462"/>
                    </a:cubicBezTo>
                    <a:cubicBezTo>
                      <a:pt x="1523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6" y="1509"/>
                      <a:pt x="10950" y="0"/>
                      <a:pt x="15330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8" y="10845"/>
                      <a:pt x="61988" y="15278"/>
                    </a:cubicBezTo>
                    <a:lnTo>
                      <a:pt x="61988" y="453616"/>
                    </a:lnTo>
                    <a:cubicBezTo>
                      <a:pt x="61988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0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7AFB750E-1B87-E34C-A620-9036F5A63219}"/>
                  </a:ext>
                </a:extLst>
              </p:cNvPr>
              <p:cNvSpPr/>
              <p:nvPr/>
            </p:nvSpPr>
            <p:spPr>
              <a:xfrm>
                <a:off x="6576387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2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1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007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5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6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5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89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3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98 w 486005"/>
                  <a:gd name="connsiteY30" fmla="*/ 326774 h 343277"/>
                  <a:gd name="connsiteX31" fmla="*/ 243479 w 486005"/>
                  <a:gd name="connsiteY31" fmla="*/ 90440 h 343277"/>
                  <a:gd name="connsiteX32" fmla="*/ 166160 w 486005"/>
                  <a:gd name="connsiteY32" fmla="*/ 326774 h 343277"/>
                  <a:gd name="connsiteX33" fmla="*/ 158161 w 486005"/>
                  <a:gd name="connsiteY33" fmla="*/ 338939 h 343277"/>
                  <a:gd name="connsiteX34" fmla="*/ 143497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332" y="1320"/>
                      <a:pt x="10474" y="0"/>
                      <a:pt x="14092" y="0"/>
                    </a:cubicBezTo>
                    <a:lnTo>
                      <a:pt x="43421" y="0"/>
                    </a:lnTo>
                    <a:cubicBezTo>
                      <a:pt x="48277" y="0"/>
                      <a:pt x="52085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1" y="260099"/>
                    </a:lnTo>
                    <a:lnTo>
                      <a:pt x="213389" y="13863"/>
                    </a:lnTo>
                    <a:cubicBezTo>
                      <a:pt x="214246" y="10751"/>
                      <a:pt x="216151" y="7733"/>
                      <a:pt x="219007" y="4621"/>
                    </a:cubicBezTo>
                    <a:cubicBezTo>
                      <a:pt x="221864" y="1509"/>
                      <a:pt x="226244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5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6" y="260099"/>
                    </a:lnTo>
                    <a:lnTo>
                      <a:pt x="426683" y="11223"/>
                    </a:lnTo>
                    <a:cubicBezTo>
                      <a:pt x="427159" y="9053"/>
                      <a:pt x="428682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5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89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3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6" y="336110"/>
                      <a:pt x="322036" y="332055"/>
                      <a:pt x="320798" y="326774"/>
                    </a:cubicBezTo>
                    <a:lnTo>
                      <a:pt x="243479" y="90440"/>
                    </a:lnTo>
                    <a:lnTo>
                      <a:pt x="166160" y="326774"/>
                    </a:lnTo>
                    <a:cubicBezTo>
                      <a:pt x="164351" y="332055"/>
                      <a:pt x="161684" y="336110"/>
                      <a:pt x="158161" y="338939"/>
                    </a:cubicBezTo>
                    <a:cubicBezTo>
                      <a:pt x="154638" y="341768"/>
                      <a:pt x="149686" y="343277"/>
                      <a:pt x="143497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1EC13DC2-1A93-AF4D-B5E5-6E72F649DF00}"/>
                  </a:ext>
                </a:extLst>
              </p:cNvPr>
              <p:cNvSpPr/>
              <p:nvPr/>
            </p:nvSpPr>
            <p:spPr>
              <a:xfrm>
                <a:off x="7089054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7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5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8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7 w 296611"/>
                  <a:gd name="connsiteY17" fmla="*/ 33007 h 356480"/>
                  <a:gd name="connsiteX18" fmla="*/ 95602 w 296611"/>
                  <a:gd name="connsiteY18" fmla="*/ 9619 h 356480"/>
                  <a:gd name="connsiteX19" fmla="*/ 156638 w 296611"/>
                  <a:gd name="connsiteY19" fmla="*/ 0 h 356480"/>
                  <a:gd name="connsiteX20" fmla="*/ 223959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6 w 296611"/>
                  <a:gd name="connsiteY22" fmla="*/ 76577 h 356480"/>
                  <a:gd name="connsiteX23" fmla="*/ 296612 w 296611"/>
                  <a:gd name="connsiteY23" fmla="*/ 120807 h 356480"/>
                  <a:gd name="connsiteX24" fmla="*/ 296612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6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7 w 296611"/>
                  <a:gd name="connsiteY36" fmla="*/ 259438 h 356480"/>
                  <a:gd name="connsiteX37" fmla="*/ 234052 w 296611"/>
                  <a:gd name="connsiteY37" fmla="*/ 198045 h 356480"/>
                  <a:gd name="connsiteX38" fmla="*/ 234052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3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8 w 296611"/>
                  <a:gd name="connsiteY42" fmla="*/ 282921 h 356480"/>
                  <a:gd name="connsiteX43" fmla="*/ 100363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5" y="356480"/>
                      <a:pt x="78843" y="352048"/>
                      <a:pt x="60655" y="343277"/>
                    </a:cubicBezTo>
                    <a:cubicBezTo>
                      <a:pt x="42469" y="334507"/>
                      <a:pt x="27805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7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5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8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9" y="51680"/>
                      <a:pt x="43992" y="42250"/>
                      <a:pt x="54657" y="33007"/>
                    </a:cubicBezTo>
                    <a:cubicBezTo>
                      <a:pt x="65322" y="23765"/>
                      <a:pt x="78938" y="15938"/>
                      <a:pt x="95602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2" y="3395"/>
                      <a:pt x="223959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900" y="62054"/>
                      <a:pt x="289566" y="76577"/>
                    </a:cubicBezTo>
                    <a:cubicBezTo>
                      <a:pt x="294231" y="91100"/>
                      <a:pt x="296612" y="105812"/>
                      <a:pt x="296612" y="120807"/>
                    </a:cubicBezTo>
                    <a:lnTo>
                      <a:pt x="296612" y="334695"/>
                    </a:lnTo>
                    <a:cubicBezTo>
                      <a:pt x="296612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8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4" y="322058"/>
                      <a:pt x="211866" y="329791"/>
                    </a:cubicBezTo>
                    <a:cubicBezTo>
                      <a:pt x="202058" y="337524"/>
                      <a:pt x="189870" y="343843"/>
                      <a:pt x="175206" y="348936"/>
                    </a:cubicBezTo>
                    <a:cubicBezTo>
                      <a:pt x="160542" y="354028"/>
                      <a:pt x="142641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40" y="287636"/>
                      <a:pt x="212247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6" y="274810"/>
                      <a:pt x="72368" y="282921"/>
                    </a:cubicBezTo>
                    <a:cubicBezTo>
                      <a:pt x="79699" y="291031"/>
                      <a:pt x="89031" y="297067"/>
                      <a:pt x="100363" y="301028"/>
                    </a:cubicBezTo>
                    <a:cubicBezTo>
                      <a:pt x="111599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D89281CE-6C96-5F4A-9D09-C1B881F30C38}"/>
                  </a:ext>
                </a:extLst>
              </p:cNvPr>
              <p:cNvSpPr/>
              <p:nvPr/>
            </p:nvSpPr>
            <p:spPr>
              <a:xfrm>
                <a:off x="7427943" y="3304137"/>
                <a:ext cx="329939" cy="468705"/>
              </a:xfrm>
              <a:custGeom>
                <a:avLst/>
                <a:gdLst>
                  <a:gd name="connsiteX0" fmla="*/ 89317 w 329939"/>
                  <a:gd name="connsiteY0" fmla="*/ 468705 h 468705"/>
                  <a:gd name="connsiteX1" fmla="*/ 79985 w 329939"/>
                  <a:gd name="connsiteY1" fmla="*/ 464745 h 468705"/>
                  <a:gd name="connsiteX2" fmla="*/ 75986 w 329939"/>
                  <a:gd name="connsiteY2" fmla="*/ 455502 h 468705"/>
                  <a:gd name="connsiteX3" fmla="*/ 76652 w 329939"/>
                  <a:gd name="connsiteY3" fmla="*/ 450221 h 468705"/>
                  <a:gd name="connsiteX4" fmla="*/ 79319 w 329939"/>
                  <a:gd name="connsiteY4" fmla="*/ 443620 h 468705"/>
                  <a:gd name="connsiteX5" fmla="*/ 130642 w 329939"/>
                  <a:gd name="connsiteY5" fmla="*/ 322813 h 468705"/>
                  <a:gd name="connsiteX6" fmla="*/ 3332 w 329939"/>
                  <a:gd name="connsiteY6" fmla="*/ 25086 h 468705"/>
                  <a:gd name="connsiteX7" fmla="*/ 0 w 329939"/>
                  <a:gd name="connsiteY7" fmla="*/ 13863 h 468705"/>
                  <a:gd name="connsiteX8" fmla="*/ 3999 w 329939"/>
                  <a:gd name="connsiteY8" fmla="*/ 3961 h 468705"/>
                  <a:gd name="connsiteX9" fmla="*/ 13997 w 329939"/>
                  <a:gd name="connsiteY9" fmla="*/ 0 h 468705"/>
                  <a:gd name="connsiteX10" fmla="*/ 46658 w 329939"/>
                  <a:gd name="connsiteY10" fmla="*/ 0 h 468705"/>
                  <a:gd name="connsiteX11" fmla="*/ 57323 w 329939"/>
                  <a:gd name="connsiteY11" fmla="*/ 3301 h 468705"/>
                  <a:gd name="connsiteX12" fmla="*/ 62655 w 329939"/>
                  <a:gd name="connsiteY12" fmla="*/ 11223 h 468705"/>
                  <a:gd name="connsiteX13" fmla="*/ 163969 w 329939"/>
                  <a:gd name="connsiteY13" fmla="*/ 251517 h 468705"/>
                  <a:gd name="connsiteX14" fmla="*/ 267951 w 329939"/>
                  <a:gd name="connsiteY14" fmla="*/ 11223 h 468705"/>
                  <a:gd name="connsiteX15" fmla="*/ 273664 w 329939"/>
                  <a:gd name="connsiteY15" fmla="*/ 3301 h 468705"/>
                  <a:gd name="connsiteX16" fmla="*/ 284614 w 329939"/>
                  <a:gd name="connsiteY16" fmla="*/ 0 h 468705"/>
                  <a:gd name="connsiteX17" fmla="*/ 315941 w 329939"/>
                  <a:gd name="connsiteY17" fmla="*/ 0 h 468705"/>
                  <a:gd name="connsiteX18" fmla="*/ 325939 w 329939"/>
                  <a:gd name="connsiteY18" fmla="*/ 3961 h 468705"/>
                  <a:gd name="connsiteX19" fmla="*/ 329939 w 329939"/>
                  <a:gd name="connsiteY19" fmla="*/ 13203 h 468705"/>
                  <a:gd name="connsiteX20" fmla="*/ 326606 w 329939"/>
                  <a:gd name="connsiteY20" fmla="*/ 25086 h 468705"/>
                  <a:gd name="connsiteX21" fmla="*/ 137308 w 329939"/>
                  <a:gd name="connsiteY21" fmla="*/ 457483 h 468705"/>
                  <a:gd name="connsiteX22" fmla="*/ 131690 w 329939"/>
                  <a:gd name="connsiteY22" fmla="*/ 465405 h 468705"/>
                  <a:gd name="connsiteX23" fmla="*/ 120644 w 329939"/>
                  <a:gd name="connsiteY23" fmla="*/ 468705 h 468705"/>
                  <a:gd name="connsiteX24" fmla="*/ 89317 w 329939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9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2" y="450221"/>
                    </a:cubicBezTo>
                    <a:cubicBezTo>
                      <a:pt x="77128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2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6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2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69" y="251517"/>
                    </a:lnTo>
                    <a:lnTo>
                      <a:pt x="267951" y="11223"/>
                    </a:lnTo>
                    <a:cubicBezTo>
                      <a:pt x="269283" y="8110"/>
                      <a:pt x="271188" y="5470"/>
                      <a:pt x="273664" y="3301"/>
                    </a:cubicBezTo>
                    <a:cubicBezTo>
                      <a:pt x="276139" y="1132"/>
                      <a:pt x="279758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4" y="1320"/>
                      <a:pt x="325939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1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0A4E99B3-A9CF-CD4A-9CC1-7740CC999020}"/>
                  </a:ext>
                </a:extLst>
              </p:cNvPr>
              <p:cNvSpPr/>
              <p:nvPr/>
            </p:nvSpPr>
            <p:spPr>
              <a:xfrm>
                <a:off x="7787224" y="3297630"/>
                <a:ext cx="283838" cy="356385"/>
              </a:xfrm>
              <a:custGeom>
                <a:avLst/>
                <a:gdLst>
                  <a:gd name="connsiteX0" fmla="*/ 141294 w 283838"/>
                  <a:gd name="connsiteY0" fmla="*/ 356386 h 356385"/>
                  <a:gd name="connsiteX1" fmla="*/ 77305 w 283838"/>
                  <a:gd name="connsiteY1" fmla="*/ 347144 h 356385"/>
                  <a:gd name="connsiteX2" fmla="*/ 33980 w 283838"/>
                  <a:gd name="connsiteY2" fmla="*/ 324699 h 356385"/>
                  <a:gd name="connsiteX3" fmla="*/ 9032 w 283838"/>
                  <a:gd name="connsiteY3" fmla="*/ 298293 h 356385"/>
                  <a:gd name="connsiteX4" fmla="*/ 81 w 283838"/>
                  <a:gd name="connsiteY4" fmla="*/ 277168 h 356385"/>
                  <a:gd name="connsiteX5" fmla="*/ 4747 w 283838"/>
                  <a:gd name="connsiteY5" fmla="*/ 265946 h 356385"/>
                  <a:gd name="connsiteX6" fmla="*/ 15412 w 283838"/>
                  <a:gd name="connsiteY6" fmla="*/ 261985 h 356385"/>
                  <a:gd name="connsiteX7" fmla="*/ 45406 w 283838"/>
                  <a:gd name="connsiteY7" fmla="*/ 261985 h 356385"/>
                  <a:gd name="connsiteX8" fmla="*/ 51024 w 283838"/>
                  <a:gd name="connsiteY8" fmla="*/ 262928 h 356385"/>
                  <a:gd name="connsiteX9" fmla="*/ 57404 w 283838"/>
                  <a:gd name="connsiteY9" fmla="*/ 268586 h 356385"/>
                  <a:gd name="connsiteX10" fmla="*/ 76734 w 283838"/>
                  <a:gd name="connsiteY10" fmla="*/ 287070 h 356385"/>
                  <a:gd name="connsiteX11" fmla="*/ 103015 w 283838"/>
                  <a:gd name="connsiteY11" fmla="*/ 302254 h 356385"/>
                  <a:gd name="connsiteX12" fmla="*/ 141960 w 283838"/>
                  <a:gd name="connsiteY12" fmla="*/ 308195 h 356385"/>
                  <a:gd name="connsiteX13" fmla="*/ 197950 w 283838"/>
                  <a:gd name="connsiteY13" fmla="*/ 295369 h 356385"/>
                  <a:gd name="connsiteX14" fmla="*/ 219946 w 283838"/>
                  <a:gd name="connsiteY14" fmla="*/ 257458 h 356385"/>
                  <a:gd name="connsiteX15" fmla="*/ 210900 w 283838"/>
                  <a:gd name="connsiteY15" fmla="*/ 231052 h 356385"/>
                  <a:gd name="connsiteX16" fmla="*/ 178906 w 283838"/>
                  <a:gd name="connsiteY16" fmla="*/ 213228 h 356385"/>
                  <a:gd name="connsiteX17" fmla="*/ 115870 w 283838"/>
                  <a:gd name="connsiteY17" fmla="*/ 196724 h 356385"/>
                  <a:gd name="connsiteX18" fmla="*/ 52548 w 283838"/>
                  <a:gd name="connsiteY18" fmla="*/ 173996 h 356385"/>
                  <a:gd name="connsiteX19" fmla="*/ 19221 w 283838"/>
                  <a:gd name="connsiteY19" fmla="*/ 141649 h 356385"/>
                  <a:gd name="connsiteX20" fmla="*/ 9223 w 283838"/>
                  <a:gd name="connsiteY20" fmla="*/ 99022 h 356385"/>
                  <a:gd name="connsiteX21" fmla="*/ 23887 w 283838"/>
                  <a:gd name="connsiteY21" fmla="*/ 51869 h 356385"/>
                  <a:gd name="connsiteX22" fmla="*/ 66831 w 283838"/>
                  <a:gd name="connsiteY22" fmla="*/ 14523 h 356385"/>
                  <a:gd name="connsiteX23" fmla="*/ 137866 w 283838"/>
                  <a:gd name="connsiteY23" fmla="*/ 0 h 356385"/>
                  <a:gd name="connsiteX24" fmla="*/ 197188 w 283838"/>
                  <a:gd name="connsiteY24" fmla="*/ 8582 h 356385"/>
                  <a:gd name="connsiteX25" fmla="*/ 237847 w 283838"/>
                  <a:gd name="connsiteY25" fmla="*/ 29990 h 356385"/>
                  <a:gd name="connsiteX26" fmla="*/ 261842 w 283838"/>
                  <a:gd name="connsiteY26" fmla="*/ 55358 h 356385"/>
                  <a:gd name="connsiteX27" fmla="*/ 270508 w 283838"/>
                  <a:gd name="connsiteY27" fmla="*/ 76483 h 356385"/>
                  <a:gd name="connsiteX28" fmla="*/ 266508 w 283838"/>
                  <a:gd name="connsiteY28" fmla="*/ 87328 h 356385"/>
                  <a:gd name="connsiteX29" fmla="*/ 255843 w 283838"/>
                  <a:gd name="connsiteY29" fmla="*/ 91666 h 356385"/>
                  <a:gd name="connsiteX30" fmla="*/ 227849 w 283838"/>
                  <a:gd name="connsiteY30" fmla="*/ 91666 h 356385"/>
                  <a:gd name="connsiteX31" fmla="*/ 220231 w 283838"/>
                  <a:gd name="connsiteY31" fmla="*/ 89686 h 356385"/>
                  <a:gd name="connsiteX32" fmla="*/ 214613 w 283838"/>
                  <a:gd name="connsiteY32" fmla="*/ 85065 h 356385"/>
                  <a:gd name="connsiteX33" fmla="*/ 198902 w 283838"/>
                  <a:gd name="connsiteY33" fmla="*/ 67901 h 356385"/>
                  <a:gd name="connsiteX34" fmla="*/ 175573 w 283838"/>
                  <a:gd name="connsiteY34" fmla="*/ 53755 h 356385"/>
                  <a:gd name="connsiteX35" fmla="*/ 137866 w 283838"/>
                  <a:gd name="connsiteY35" fmla="*/ 48097 h 356385"/>
                  <a:gd name="connsiteX36" fmla="*/ 87875 w 283838"/>
                  <a:gd name="connsiteY36" fmla="*/ 61960 h 356385"/>
                  <a:gd name="connsiteX37" fmla="*/ 71211 w 283838"/>
                  <a:gd name="connsiteY37" fmla="*/ 96948 h 356385"/>
                  <a:gd name="connsiteX38" fmla="*/ 78543 w 283838"/>
                  <a:gd name="connsiteY38" fmla="*/ 119393 h 356385"/>
                  <a:gd name="connsiteX39" fmla="*/ 106538 w 283838"/>
                  <a:gd name="connsiteY39" fmla="*/ 137217 h 356385"/>
                  <a:gd name="connsiteX40" fmla="*/ 167860 w 283838"/>
                  <a:gd name="connsiteY40" fmla="*/ 154380 h 356385"/>
                  <a:gd name="connsiteX41" fmla="*/ 237181 w 283838"/>
                  <a:gd name="connsiteY41" fmla="*/ 177486 h 356385"/>
                  <a:gd name="connsiteX42" fmla="*/ 273174 w 283838"/>
                  <a:gd name="connsiteY42" fmla="*/ 211153 h 356385"/>
                  <a:gd name="connsiteX43" fmla="*/ 283838 w 283838"/>
                  <a:gd name="connsiteY43" fmla="*/ 255383 h 356385"/>
                  <a:gd name="connsiteX44" fmla="*/ 267841 w 283838"/>
                  <a:gd name="connsiteY44" fmla="*/ 306215 h 356385"/>
                  <a:gd name="connsiteX45" fmla="*/ 219850 w 283838"/>
                  <a:gd name="connsiteY45" fmla="*/ 342900 h 356385"/>
                  <a:gd name="connsiteX46" fmla="*/ 141294 w 283838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3838" h="356385">
                    <a:moveTo>
                      <a:pt x="141294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6" y="261985"/>
                      <a:pt x="49501" y="262362"/>
                      <a:pt x="51024" y="262928"/>
                    </a:cubicBezTo>
                    <a:cubicBezTo>
                      <a:pt x="52548" y="263588"/>
                      <a:pt x="54643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1960" y="308195"/>
                    </a:cubicBezTo>
                    <a:cubicBezTo>
                      <a:pt x="164623" y="308195"/>
                      <a:pt x="183285" y="303857"/>
                      <a:pt x="197950" y="295369"/>
                    </a:cubicBezTo>
                    <a:cubicBezTo>
                      <a:pt x="212614" y="286787"/>
                      <a:pt x="219946" y="274150"/>
                      <a:pt x="219946" y="257458"/>
                    </a:cubicBezTo>
                    <a:cubicBezTo>
                      <a:pt x="219946" y="246424"/>
                      <a:pt x="216899" y="237653"/>
                      <a:pt x="210900" y="231052"/>
                    </a:cubicBezTo>
                    <a:cubicBezTo>
                      <a:pt x="204901" y="224450"/>
                      <a:pt x="194236" y="218509"/>
                      <a:pt x="178906" y="213228"/>
                    </a:cubicBezTo>
                    <a:cubicBezTo>
                      <a:pt x="163575" y="207947"/>
                      <a:pt x="142531" y="202477"/>
                      <a:pt x="115870" y="196724"/>
                    </a:cubicBezTo>
                    <a:cubicBezTo>
                      <a:pt x="89208" y="190594"/>
                      <a:pt x="68069" y="182955"/>
                      <a:pt x="52548" y="173996"/>
                    </a:cubicBezTo>
                    <a:cubicBezTo>
                      <a:pt x="37027" y="164943"/>
                      <a:pt x="25886" y="154192"/>
                      <a:pt x="19221" y="141649"/>
                    </a:cubicBezTo>
                    <a:cubicBezTo>
                      <a:pt x="12555" y="129106"/>
                      <a:pt x="9223" y="114960"/>
                      <a:pt x="9223" y="99022"/>
                    </a:cubicBezTo>
                    <a:cubicBezTo>
                      <a:pt x="9223" y="82707"/>
                      <a:pt x="14079" y="66958"/>
                      <a:pt x="23887" y="51869"/>
                    </a:cubicBezTo>
                    <a:cubicBezTo>
                      <a:pt x="33695" y="36685"/>
                      <a:pt x="47978" y="24237"/>
                      <a:pt x="66831" y="14523"/>
                    </a:cubicBezTo>
                    <a:cubicBezTo>
                      <a:pt x="85685" y="4810"/>
                      <a:pt x="109394" y="0"/>
                      <a:pt x="137866" y="0"/>
                    </a:cubicBezTo>
                    <a:cubicBezTo>
                      <a:pt x="161004" y="0"/>
                      <a:pt x="180715" y="2829"/>
                      <a:pt x="197188" y="8582"/>
                    </a:cubicBezTo>
                    <a:cubicBezTo>
                      <a:pt x="213661" y="14335"/>
                      <a:pt x="227182" y="21408"/>
                      <a:pt x="237847" y="29990"/>
                    </a:cubicBezTo>
                    <a:cubicBezTo>
                      <a:pt x="248512" y="38572"/>
                      <a:pt x="256510" y="47059"/>
                      <a:pt x="261842" y="55358"/>
                    </a:cubicBezTo>
                    <a:cubicBezTo>
                      <a:pt x="267175" y="63752"/>
                      <a:pt x="270031" y="70730"/>
                      <a:pt x="270508" y="76483"/>
                    </a:cubicBezTo>
                    <a:cubicBezTo>
                      <a:pt x="270984" y="80915"/>
                      <a:pt x="269651" y="84499"/>
                      <a:pt x="266508" y="87328"/>
                    </a:cubicBezTo>
                    <a:cubicBezTo>
                      <a:pt x="263366" y="90157"/>
                      <a:pt x="259843" y="91666"/>
                      <a:pt x="255843" y="91666"/>
                    </a:cubicBezTo>
                    <a:lnTo>
                      <a:pt x="227849" y="91666"/>
                    </a:lnTo>
                    <a:cubicBezTo>
                      <a:pt x="224707" y="91666"/>
                      <a:pt x="222231" y="91006"/>
                      <a:pt x="220231" y="89686"/>
                    </a:cubicBezTo>
                    <a:cubicBezTo>
                      <a:pt x="218232" y="88366"/>
                      <a:pt x="216327" y="86857"/>
                      <a:pt x="214613" y="85065"/>
                    </a:cubicBezTo>
                    <a:cubicBezTo>
                      <a:pt x="210138" y="79312"/>
                      <a:pt x="204901" y="73654"/>
                      <a:pt x="198902" y="67901"/>
                    </a:cubicBezTo>
                    <a:cubicBezTo>
                      <a:pt x="192903" y="62148"/>
                      <a:pt x="185095" y="57433"/>
                      <a:pt x="175573" y="53755"/>
                    </a:cubicBezTo>
                    <a:cubicBezTo>
                      <a:pt x="166051" y="49983"/>
                      <a:pt x="153481" y="48097"/>
                      <a:pt x="137866" y="48097"/>
                    </a:cubicBezTo>
                    <a:cubicBezTo>
                      <a:pt x="115679" y="48097"/>
                      <a:pt x="99016" y="52718"/>
                      <a:pt x="87875" y="61960"/>
                    </a:cubicBezTo>
                    <a:cubicBezTo>
                      <a:pt x="76734" y="71202"/>
                      <a:pt x="71211" y="82896"/>
                      <a:pt x="71211" y="96948"/>
                    </a:cubicBezTo>
                    <a:cubicBezTo>
                      <a:pt x="71211" y="105341"/>
                      <a:pt x="73687" y="112791"/>
                      <a:pt x="78543" y="119393"/>
                    </a:cubicBezTo>
                    <a:cubicBezTo>
                      <a:pt x="83399" y="125994"/>
                      <a:pt x="92731" y="131935"/>
                      <a:pt x="106538" y="137217"/>
                    </a:cubicBezTo>
                    <a:cubicBezTo>
                      <a:pt x="120345" y="142498"/>
                      <a:pt x="140722" y="148251"/>
                      <a:pt x="167860" y="154380"/>
                    </a:cubicBezTo>
                    <a:cubicBezTo>
                      <a:pt x="197188" y="160133"/>
                      <a:pt x="220326" y="167772"/>
                      <a:pt x="237181" y="177486"/>
                    </a:cubicBezTo>
                    <a:cubicBezTo>
                      <a:pt x="254034" y="187199"/>
                      <a:pt x="266032" y="198422"/>
                      <a:pt x="273174" y="211153"/>
                    </a:cubicBezTo>
                    <a:cubicBezTo>
                      <a:pt x="280315" y="223885"/>
                      <a:pt x="283838" y="238691"/>
                      <a:pt x="283838" y="255383"/>
                    </a:cubicBezTo>
                    <a:cubicBezTo>
                      <a:pt x="283838" y="273867"/>
                      <a:pt x="278506" y="290843"/>
                      <a:pt x="267841" y="306215"/>
                    </a:cubicBezTo>
                    <a:cubicBezTo>
                      <a:pt x="257177" y="321587"/>
                      <a:pt x="241180" y="333847"/>
                      <a:pt x="219850" y="342900"/>
                    </a:cubicBezTo>
                    <a:cubicBezTo>
                      <a:pt x="198616" y="351859"/>
                      <a:pt x="172430" y="356386"/>
                      <a:pt x="141294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8FF413C1-E800-ED40-A5CA-87A6A897C44C}"/>
                  </a:ext>
                </a:extLst>
              </p:cNvPr>
              <p:cNvSpPr/>
              <p:nvPr/>
            </p:nvSpPr>
            <p:spPr>
              <a:xfrm>
                <a:off x="827578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4000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3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886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5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3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6" y="460784"/>
                      <a:pt x="4000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10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4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3" y="446732"/>
                      <a:pt x="419923" y="448901"/>
                    </a:cubicBezTo>
                    <a:cubicBezTo>
                      <a:pt x="419923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2" y="460784"/>
                      <a:pt x="360886" y="458143"/>
                    </a:cubicBezTo>
                    <a:cubicBezTo>
                      <a:pt x="358410" y="455502"/>
                      <a:pt x="356791" y="453050"/>
                      <a:pt x="355934" y="450881"/>
                    </a:cubicBezTo>
                    <a:lnTo>
                      <a:pt x="319275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3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940D0FDC-5A23-3E47-8225-0260BCC2E6C2}"/>
                  </a:ext>
                </a:extLst>
              </p:cNvPr>
              <p:cNvSpPr/>
              <p:nvPr/>
            </p:nvSpPr>
            <p:spPr>
              <a:xfrm>
                <a:off x="8686948" y="3304137"/>
                <a:ext cx="328034" cy="343277"/>
              </a:xfrm>
              <a:custGeom>
                <a:avLst/>
                <a:gdLst>
                  <a:gd name="connsiteX0" fmla="*/ 149306 w 328034"/>
                  <a:gd name="connsiteY0" fmla="*/ 343277 h 343277"/>
                  <a:gd name="connsiteX1" fmla="*/ 133690 w 328034"/>
                  <a:gd name="connsiteY1" fmla="*/ 338656 h 343277"/>
                  <a:gd name="connsiteX2" fmla="*/ 124644 w 328034"/>
                  <a:gd name="connsiteY2" fmla="*/ 326774 h 343277"/>
                  <a:gd name="connsiteX3" fmla="*/ 1333 w 328034"/>
                  <a:gd name="connsiteY3" fmla="*/ 20465 h 343277"/>
                  <a:gd name="connsiteX4" fmla="*/ 0 w 328034"/>
                  <a:gd name="connsiteY4" fmla="*/ 13863 h 343277"/>
                  <a:gd name="connsiteX5" fmla="*/ 4000 w 328034"/>
                  <a:gd name="connsiteY5" fmla="*/ 3961 h 343277"/>
                  <a:gd name="connsiteX6" fmla="*/ 13998 w 328034"/>
                  <a:gd name="connsiteY6" fmla="*/ 0 h 343277"/>
                  <a:gd name="connsiteX7" fmla="*/ 45992 w 328034"/>
                  <a:gd name="connsiteY7" fmla="*/ 0 h 343277"/>
                  <a:gd name="connsiteX8" fmla="*/ 57323 w 328034"/>
                  <a:gd name="connsiteY8" fmla="*/ 3961 h 343277"/>
                  <a:gd name="connsiteX9" fmla="*/ 62655 w 328034"/>
                  <a:gd name="connsiteY9" fmla="*/ 11223 h 343277"/>
                  <a:gd name="connsiteX10" fmla="*/ 163970 w 328034"/>
                  <a:gd name="connsiteY10" fmla="*/ 271321 h 343277"/>
                  <a:gd name="connsiteX11" fmla="*/ 265285 w 328034"/>
                  <a:gd name="connsiteY11" fmla="*/ 11223 h 343277"/>
                  <a:gd name="connsiteX12" fmla="*/ 270236 w 328034"/>
                  <a:gd name="connsiteY12" fmla="*/ 3961 h 343277"/>
                  <a:gd name="connsiteX13" fmla="*/ 281282 w 328034"/>
                  <a:gd name="connsiteY13" fmla="*/ 0 h 343277"/>
                  <a:gd name="connsiteX14" fmla="*/ 313942 w 328034"/>
                  <a:gd name="connsiteY14" fmla="*/ 0 h 343277"/>
                  <a:gd name="connsiteX15" fmla="*/ 323655 w 328034"/>
                  <a:gd name="connsiteY15" fmla="*/ 3961 h 343277"/>
                  <a:gd name="connsiteX16" fmla="*/ 328035 w 328034"/>
                  <a:gd name="connsiteY16" fmla="*/ 13863 h 343277"/>
                  <a:gd name="connsiteX17" fmla="*/ 326701 w 328034"/>
                  <a:gd name="connsiteY17" fmla="*/ 20465 h 343277"/>
                  <a:gd name="connsiteX18" fmla="*/ 202725 w 328034"/>
                  <a:gd name="connsiteY18" fmla="*/ 326774 h 343277"/>
                  <a:gd name="connsiteX19" fmla="*/ 194345 w 328034"/>
                  <a:gd name="connsiteY19" fmla="*/ 338656 h 343277"/>
                  <a:gd name="connsiteX20" fmla="*/ 178062 w 328034"/>
                  <a:gd name="connsiteY20" fmla="*/ 343277 h 343277"/>
                  <a:gd name="connsiteX21" fmla="*/ 149306 w 328034"/>
                  <a:gd name="connsiteY21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8034" h="343277">
                    <a:moveTo>
                      <a:pt x="149306" y="343277"/>
                    </a:moveTo>
                    <a:cubicBezTo>
                      <a:pt x="142641" y="343277"/>
                      <a:pt x="137404" y="341768"/>
                      <a:pt x="133690" y="338656"/>
                    </a:cubicBezTo>
                    <a:cubicBezTo>
                      <a:pt x="129881" y="335544"/>
                      <a:pt x="126929" y="331583"/>
                      <a:pt x="124644" y="326774"/>
                    </a:cubicBezTo>
                    <a:lnTo>
                      <a:pt x="1333" y="20465"/>
                    </a:lnTo>
                    <a:cubicBezTo>
                      <a:pt x="477" y="18296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4000" y="3961"/>
                    </a:cubicBezTo>
                    <a:cubicBezTo>
                      <a:pt x="6666" y="1320"/>
                      <a:pt x="9999" y="0"/>
                      <a:pt x="13998" y="0"/>
                    </a:cubicBezTo>
                    <a:lnTo>
                      <a:pt x="45992" y="0"/>
                    </a:lnTo>
                    <a:cubicBezTo>
                      <a:pt x="50848" y="0"/>
                      <a:pt x="54657" y="1320"/>
                      <a:pt x="57323" y="3961"/>
                    </a:cubicBezTo>
                    <a:cubicBezTo>
                      <a:pt x="59989" y="6601"/>
                      <a:pt x="61799" y="9053"/>
                      <a:pt x="62655" y="11223"/>
                    </a:cubicBezTo>
                    <a:lnTo>
                      <a:pt x="163970" y="271321"/>
                    </a:lnTo>
                    <a:lnTo>
                      <a:pt x="265285" y="11223"/>
                    </a:lnTo>
                    <a:cubicBezTo>
                      <a:pt x="266141" y="9053"/>
                      <a:pt x="267855" y="6601"/>
                      <a:pt x="270236" y="3961"/>
                    </a:cubicBezTo>
                    <a:cubicBezTo>
                      <a:pt x="272712" y="1320"/>
                      <a:pt x="276330" y="0"/>
                      <a:pt x="281282" y="0"/>
                    </a:cubicBezTo>
                    <a:lnTo>
                      <a:pt x="313942" y="0"/>
                    </a:lnTo>
                    <a:cubicBezTo>
                      <a:pt x="317465" y="0"/>
                      <a:pt x="320703" y="1320"/>
                      <a:pt x="323655" y="3961"/>
                    </a:cubicBezTo>
                    <a:cubicBezTo>
                      <a:pt x="326511" y="6601"/>
                      <a:pt x="328035" y="9902"/>
                      <a:pt x="328035" y="13863"/>
                    </a:cubicBezTo>
                    <a:cubicBezTo>
                      <a:pt x="328035" y="16032"/>
                      <a:pt x="327559" y="18296"/>
                      <a:pt x="326701" y="20465"/>
                    </a:cubicBezTo>
                    <a:lnTo>
                      <a:pt x="202725" y="326774"/>
                    </a:lnTo>
                    <a:cubicBezTo>
                      <a:pt x="200916" y="331583"/>
                      <a:pt x="198154" y="335544"/>
                      <a:pt x="194345" y="338656"/>
                    </a:cubicBezTo>
                    <a:cubicBezTo>
                      <a:pt x="190536" y="341768"/>
                      <a:pt x="185109" y="343277"/>
                      <a:pt x="178062" y="343277"/>
                    </a:cubicBezTo>
                    <a:lnTo>
                      <a:pt x="149306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9AE050DA-2D24-9A46-9B49-45BFD54FAB53}"/>
                  </a:ext>
                </a:extLst>
              </p:cNvPr>
              <p:cNvSpPr/>
              <p:nvPr/>
            </p:nvSpPr>
            <p:spPr>
              <a:xfrm>
                <a:off x="9024791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1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7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1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7D8FB5BF-1858-F74C-85FF-93F41DDBCA0D}"/>
                  </a:ext>
                </a:extLst>
              </p:cNvPr>
              <p:cNvSpPr/>
              <p:nvPr/>
            </p:nvSpPr>
            <p:spPr>
              <a:xfrm>
                <a:off x="9395769" y="3173428"/>
                <a:ext cx="73415" cy="473986"/>
              </a:xfrm>
              <a:custGeom>
                <a:avLst/>
                <a:gdLst>
                  <a:gd name="connsiteX0" fmla="*/ 15426 w 73415"/>
                  <a:gd name="connsiteY0" fmla="*/ 66675 h 473986"/>
                  <a:gd name="connsiteX1" fmla="*/ 4380 w 73415"/>
                  <a:gd name="connsiteY1" fmla="*/ 62337 h 473986"/>
                  <a:gd name="connsiteX2" fmla="*/ 0 w 73415"/>
                  <a:gd name="connsiteY2" fmla="*/ 51492 h 473986"/>
                  <a:gd name="connsiteX3" fmla="*/ 0 w 73415"/>
                  <a:gd name="connsiteY3" fmla="*/ 15844 h 473986"/>
                  <a:gd name="connsiteX4" fmla="*/ 4380 w 73415"/>
                  <a:gd name="connsiteY4" fmla="*/ 4621 h 473986"/>
                  <a:gd name="connsiteX5" fmla="*/ 15426 w 73415"/>
                  <a:gd name="connsiteY5" fmla="*/ 0 h 473986"/>
                  <a:gd name="connsiteX6" fmla="*/ 57418 w 73415"/>
                  <a:gd name="connsiteY6" fmla="*/ 0 h 473986"/>
                  <a:gd name="connsiteX7" fmla="*/ 68749 w 73415"/>
                  <a:gd name="connsiteY7" fmla="*/ 4621 h 473986"/>
                  <a:gd name="connsiteX8" fmla="*/ 73415 w 73415"/>
                  <a:gd name="connsiteY8" fmla="*/ 15844 h 473986"/>
                  <a:gd name="connsiteX9" fmla="*/ 73415 w 73415"/>
                  <a:gd name="connsiteY9" fmla="*/ 51492 h 473986"/>
                  <a:gd name="connsiteX10" fmla="*/ 68749 w 73415"/>
                  <a:gd name="connsiteY10" fmla="*/ 62337 h 473986"/>
                  <a:gd name="connsiteX11" fmla="*/ 57418 w 73415"/>
                  <a:gd name="connsiteY11" fmla="*/ 66675 h 473986"/>
                  <a:gd name="connsiteX12" fmla="*/ 15426 w 73415"/>
                  <a:gd name="connsiteY12" fmla="*/ 66675 h 473986"/>
                  <a:gd name="connsiteX13" fmla="*/ 20663 w 73415"/>
                  <a:gd name="connsiteY13" fmla="*/ 473987 h 473986"/>
                  <a:gd name="connsiteX14" fmla="*/ 9617 w 73415"/>
                  <a:gd name="connsiteY14" fmla="*/ 469649 h 473986"/>
                  <a:gd name="connsiteX15" fmla="*/ 5238 w 73415"/>
                  <a:gd name="connsiteY15" fmla="*/ 458803 h 473986"/>
                  <a:gd name="connsiteX16" fmla="*/ 5238 w 73415"/>
                  <a:gd name="connsiteY16" fmla="*/ 145893 h 473986"/>
                  <a:gd name="connsiteX17" fmla="*/ 9617 w 73415"/>
                  <a:gd name="connsiteY17" fmla="*/ 135048 h 473986"/>
                  <a:gd name="connsiteX18" fmla="*/ 20663 w 73415"/>
                  <a:gd name="connsiteY18" fmla="*/ 130709 h 473986"/>
                  <a:gd name="connsiteX19" fmla="*/ 52657 w 73415"/>
                  <a:gd name="connsiteY19" fmla="*/ 130709 h 473986"/>
                  <a:gd name="connsiteX20" fmla="*/ 63607 w 73415"/>
                  <a:gd name="connsiteY20" fmla="*/ 135048 h 473986"/>
                  <a:gd name="connsiteX21" fmla="*/ 67988 w 73415"/>
                  <a:gd name="connsiteY21" fmla="*/ 145893 h 473986"/>
                  <a:gd name="connsiteX22" fmla="*/ 67988 w 73415"/>
                  <a:gd name="connsiteY22" fmla="*/ 458803 h 473986"/>
                  <a:gd name="connsiteX23" fmla="*/ 63607 w 73415"/>
                  <a:gd name="connsiteY23" fmla="*/ 469649 h 473986"/>
                  <a:gd name="connsiteX24" fmla="*/ 52657 w 73415"/>
                  <a:gd name="connsiteY24" fmla="*/ 473987 h 473986"/>
                  <a:gd name="connsiteX25" fmla="*/ 20663 w 73415"/>
                  <a:gd name="connsiteY25" fmla="*/ 473987 h 4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3415" h="473986">
                    <a:moveTo>
                      <a:pt x="15426" y="66675"/>
                    </a:moveTo>
                    <a:cubicBezTo>
                      <a:pt x="10951" y="66675"/>
                      <a:pt x="7332" y="65260"/>
                      <a:pt x="4380" y="62337"/>
                    </a:cubicBezTo>
                    <a:cubicBezTo>
                      <a:pt x="1524" y="59508"/>
                      <a:pt x="0" y="55830"/>
                      <a:pt x="0" y="51492"/>
                    </a:cubicBezTo>
                    <a:lnTo>
                      <a:pt x="0" y="15844"/>
                    </a:lnTo>
                    <a:cubicBezTo>
                      <a:pt x="0" y="11411"/>
                      <a:pt x="1429" y="7733"/>
                      <a:pt x="4380" y="4621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57418" y="0"/>
                    </a:lnTo>
                    <a:cubicBezTo>
                      <a:pt x="61893" y="0"/>
                      <a:pt x="65607" y="1509"/>
                      <a:pt x="68749" y="4621"/>
                    </a:cubicBezTo>
                    <a:cubicBezTo>
                      <a:pt x="71892" y="7733"/>
                      <a:pt x="73415" y="11411"/>
                      <a:pt x="73415" y="15844"/>
                    </a:cubicBezTo>
                    <a:lnTo>
                      <a:pt x="73415" y="51492"/>
                    </a:lnTo>
                    <a:cubicBezTo>
                      <a:pt x="73415" y="55924"/>
                      <a:pt x="71892" y="59508"/>
                      <a:pt x="68749" y="62337"/>
                    </a:cubicBezTo>
                    <a:cubicBezTo>
                      <a:pt x="65607" y="65166"/>
                      <a:pt x="61893" y="66675"/>
                      <a:pt x="57418" y="66675"/>
                    </a:cubicBezTo>
                    <a:lnTo>
                      <a:pt x="15426" y="66675"/>
                    </a:lnTo>
                    <a:close/>
                    <a:moveTo>
                      <a:pt x="20663" y="473987"/>
                    </a:moveTo>
                    <a:cubicBezTo>
                      <a:pt x="16188" y="473987"/>
                      <a:pt x="12569" y="472572"/>
                      <a:pt x="9617" y="469649"/>
                    </a:cubicBezTo>
                    <a:cubicBezTo>
                      <a:pt x="6761" y="466819"/>
                      <a:pt x="5238" y="463141"/>
                      <a:pt x="5238" y="458803"/>
                    </a:cubicBezTo>
                    <a:lnTo>
                      <a:pt x="5238" y="145893"/>
                    </a:lnTo>
                    <a:cubicBezTo>
                      <a:pt x="5238" y="141460"/>
                      <a:pt x="6666" y="137877"/>
                      <a:pt x="9617" y="135048"/>
                    </a:cubicBezTo>
                    <a:cubicBezTo>
                      <a:pt x="12474" y="132218"/>
                      <a:pt x="16188" y="130709"/>
                      <a:pt x="20663" y="130709"/>
                    </a:cubicBezTo>
                    <a:lnTo>
                      <a:pt x="52657" y="130709"/>
                    </a:lnTo>
                    <a:cubicBezTo>
                      <a:pt x="57132" y="130709"/>
                      <a:pt x="60751" y="132124"/>
                      <a:pt x="63607" y="135048"/>
                    </a:cubicBezTo>
                    <a:cubicBezTo>
                      <a:pt x="66464" y="137877"/>
                      <a:pt x="67988" y="141555"/>
                      <a:pt x="67988" y="145893"/>
                    </a:cubicBezTo>
                    <a:lnTo>
                      <a:pt x="67988" y="458803"/>
                    </a:lnTo>
                    <a:cubicBezTo>
                      <a:pt x="67988" y="463236"/>
                      <a:pt x="66560" y="466819"/>
                      <a:pt x="63607" y="469649"/>
                    </a:cubicBezTo>
                    <a:cubicBezTo>
                      <a:pt x="60751" y="472478"/>
                      <a:pt x="57038" y="473987"/>
                      <a:pt x="52657" y="473987"/>
                    </a:cubicBezTo>
                    <a:lnTo>
                      <a:pt x="20663" y="47398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F2E4D65C-7F78-824C-B3A8-52CF8EAEBCFE}"/>
                  </a:ext>
                </a:extLst>
              </p:cNvPr>
              <p:cNvSpPr/>
              <p:nvPr/>
            </p:nvSpPr>
            <p:spPr>
              <a:xfrm>
                <a:off x="9546313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10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10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48AC7D12-886A-BC48-910A-43CF561D2181}"/>
                  </a:ext>
                </a:extLst>
              </p:cNvPr>
              <p:cNvSpPr/>
              <p:nvPr/>
            </p:nvSpPr>
            <p:spPr>
              <a:xfrm>
                <a:off x="9668100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8C54CDB5-BD3A-8247-90E1-FB2DEF9472F3}"/>
                  </a:ext>
                </a:extLst>
              </p:cNvPr>
              <p:cNvSpPr/>
              <p:nvPr/>
            </p:nvSpPr>
            <p:spPr>
              <a:xfrm>
                <a:off x="10044982" y="3178615"/>
                <a:ext cx="314037" cy="475401"/>
              </a:xfrm>
              <a:custGeom>
                <a:avLst/>
                <a:gdLst>
                  <a:gd name="connsiteX0" fmla="*/ 170826 w 314037"/>
                  <a:gd name="connsiteY0" fmla="*/ 475401 h 475401"/>
                  <a:gd name="connsiteX1" fmla="*/ 104171 w 314037"/>
                  <a:gd name="connsiteY1" fmla="*/ 461161 h 475401"/>
                  <a:gd name="connsiteX2" fmla="*/ 61513 w 314037"/>
                  <a:gd name="connsiteY2" fmla="*/ 425890 h 475401"/>
                  <a:gd name="connsiteX3" fmla="*/ 61513 w 314037"/>
                  <a:gd name="connsiteY3" fmla="*/ 453616 h 475401"/>
                  <a:gd name="connsiteX4" fmla="*/ 57132 w 314037"/>
                  <a:gd name="connsiteY4" fmla="*/ 464462 h 475401"/>
                  <a:gd name="connsiteX5" fmla="*/ 46087 w 314037"/>
                  <a:gd name="connsiteY5" fmla="*/ 468800 h 475401"/>
                  <a:gd name="connsiteX6" fmla="*/ 15426 w 314037"/>
                  <a:gd name="connsiteY6" fmla="*/ 468800 h 475401"/>
                  <a:gd name="connsiteX7" fmla="*/ 4380 w 314037"/>
                  <a:gd name="connsiteY7" fmla="*/ 464462 h 475401"/>
                  <a:gd name="connsiteX8" fmla="*/ 0 w 314037"/>
                  <a:gd name="connsiteY8" fmla="*/ 453616 h 475401"/>
                  <a:gd name="connsiteX9" fmla="*/ 0 w 314037"/>
                  <a:gd name="connsiteY9" fmla="*/ 15278 h 475401"/>
                  <a:gd name="connsiteX10" fmla="*/ 4380 w 314037"/>
                  <a:gd name="connsiteY10" fmla="*/ 4338 h 475401"/>
                  <a:gd name="connsiteX11" fmla="*/ 15426 w 314037"/>
                  <a:gd name="connsiteY11" fmla="*/ 0 h 475401"/>
                  <a:gd name="connsiteX12" fmla="*/ 48087 w 314037"/>
                  <a:gd name="connsiteY12" fmla="*/ 0 h 475401"/>
                  <a:gd name="connsiteX13" fmla="*/ 58751 w 314037"/>
                  <a:gd name="connsiteY13" fmla="*/ 4338 h 475401"/>
                  <a:gd name="connsiteX14" fmla="*/ 62751 w 314037"/>
                  <a:gd name="connsiteY14" fmla="*/ 15278 h 475401"/>
                  <a:gd name="connsiteX15" fmla="*/ 62751 w 314037"/>
                  <a:gd name="connsiteY15" fmla="*/ 167112 h 475401"/>
                  <a:gd name="connsiteX16" fmla="*/ 105695 w 314037"/>
                  <a:gd name="connsiteY16" fmla="*/ 132784 h 475401"/>
                  <a:gd name="connsiteX17" fmla="*/ 170731 w 314037"/>
                  <a:gd name="connsiteY17" fmla="*/ 118921 h 475401"/>
                  <a:gd name="connsiteX18" fmla="*/ 234433 w 314037"/>
                  <a:gd name="connsiteY18" fmla="*/ 131841 h 475401"/>
                  <a:gd name="connsiteX19" fmla="*/ 277759 w 314037"/>
                  <a:gd name="connsiteY19" fmla="*/ 167112 h 475401"/>
                  <a:gd name="connsiteX20" fmla="*/ 303373 w 314037"/>
                  <a:gd name="connsiteY20" fmla="*/ 217943 h 475401"/>
                  <a:gd name="connsiteX21" fmla="*/ 313371 w 314037"/>
                  <a:gd name="connsiteY21" fmla="*/ 277357 h 475401"/>
                  <a:gd name="connsiteX22" fmla="*/ 314038 w 314037"/>
                  <a:gd name="connsiteY22" fmla="*/ 297161 h 475401"/>
                  <a:gd name="connsiteX23" fmla="*/ 313371 w 314037"/>
                  <a:gd name="connsiteY23" fmla="*/ 316966 h 475401"/>
                  <a:gd name="connsiteX24" fmla="*/ 303373 w 314037"/>
                  <a:gd name="connsiteY24" fmla="*/ 377039 h 475401"/>
                  <a:gd name="connsiteX25" fmla="*/ 277759 w 314037"/>
                  <a:gd name="connsiteY25" fmla="*/ 427493 h 475401"/>
                  <a:gd name="connsiteX26" fmla="*/ 234433 w 314037"/>
                  <a:gd name="connsiteY26" fmla="*/ 462481 h 475401"/>
                  <a:gd name="connsiteX27" fmla="*/ 170826 w 314037"/>
                  <a:gd name="connsiteY27" fmla="*/ 475401 h 475401"/>
                  <a:gd name="connsiteX28" fmla="*/ 156828 w 314037"/>
                  <a:gd name="connsiteY28" fmla="*/ 421929 h 475401"/>
                  <a:gd name="connsiteX29" fmla="*/ 211200 w 314037"/>
                  <a:gd name="connsiteY29" fmla="*/ 407123 h 475401"/>
                  <a:gd name="connsiteX30" fmla="*/ 239480 w 314037"/>
                  <a:gd name="connsiteY30" fmla="*/ 368174 h 475401"/>
                  <a:gd name="connsiteX31" fmla="*/ 249478 w 314037"/>
                  <a:gd name="connsiteY31" fmla="*/ 316305 h 475401"/>
                  <a:gd name="connsiteX32" fmla="*/ 249478 w 314037"/>
                  <a:gd name="connsiteY32" fmla="*/ 278017 h 475401"/>
                  <a:gd name="connsiteX33" fmla="*/ 239480 w 314037"/>
                  <a:gd name="connsiteY33" fmla="*/ 226148 h 475401"/>
                  <a:gd name="connsiteX34" fmla="*/ 211200 w 314037"/>
                  <a:gd name="connsiteY34" fmla="*/ 187199 h 475401"/>
                  <a:gd name="connsiteX35" fmla="*/ 156828 w 314037"/>
                  <a:gd name="connsiteY35" fmla="*/ 172299 h 475401"/>
                  <a:gd name="connsiteX36" fmla="*/ 104838 w 314037"/>
                  <a:gd name="connsiteY36" fmla="*/ 186822 h 475401"/>
                  <a:gd name="connsiteX37" fmla="*/ 73891 w 314037"/>
                  <a:gd name="connsiteY37" fmla="*/ 223790 h 475401"/>
                  <a:gd name="connsiteX38" fmla="*/ 62846 w 314037"/>
                  <a:gd name="connsiteY38" fmla="*/ 269341 h 475401"/>
                  <a:gd name="connsiteX39" fmla="*/ 62179 w 314037"/>
                  <a:gd name="connsiteY39" fmla="*/ 294803 h 475401"/>
                  <a:gd name="connsiteX40" fmla="*/ 62846 w 314037"/>
                  <a:gd name="connsiteY40" fmla="*/ 320172 h 475401"/>
                  <a:gd name="connsiteX41" fmla="*/ 73891 w 314037"/>
                  <a:gd name="connsiteY41" fmla="*/ 368080 h 475401"/>
                  <a:gd name="connsiteX42" fmla="*/ 103886 w 314037"/>
                  <a:gd name="connsiteY42" fmla="*/ 406651 h 475401"/>
                  <a:gd name="connsiteX43" fmla="*/ 156828 w 314037"/>
                  <a:gd name="connsiteY43" fmla="*/ 421929 h 47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4037" h="475401">
                    <a:moveTo>
                      <a:pt x="170826" y="475401"/>
                    </a:moveTo>
                    <a:cubicBezTo>
                      <a:pt x="144164" y="475401"/>
                      <a:pt x="121978" y="470686"/>
                      <a:pt x="104171" y="461161"/>
                    </a:cubicBezTo>
                    <a:cubicBezTo>
                      <a:pt x="86365" y="451730"/>
                      <a:pt x="72177" y="439942"/>
                      <a:pt x="61513" y="425890"/>
                    </a:cubicBezTo>
                    <a:lnTo>
                      <a:pt x="61513" y="453616"/>
                    </a:lnTo>
                    <a:cubicBezTo>
                      <a:pt x="61513" y="458049"/>
                      <a:pt x="60085" y="461632"/>
                      <a:pt x="57132" y="464462"/>
                    </a:cubicBezTo>
                    <a:cubicBezTo>
                      <a:pt x="54276" y="467291"/>
                      <a:pt x="50563" y="468800"/>
                      <a:pt x="46087" y="468800"/>
                    </a:cubicBezTo>
                    <a:lnTo>
                      <a:pt x="15426" y="468800"/>
                    </a:ln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8087" y="0"/>
                    </a:lnTo>
                    <a:cubicBezTo>
                      <a:pt x="52562" y="0"/>
                      <a:pt x="56085" y="1415"/>
                      <a:pt x="58751" y="4338"/>
                    </a:cubicBezTo>
                    <a:cubicBezTo>
                      <a:pt x="61417" y="7167"/>
                      <a:pt x="62751" y="10845"/>
                      <a:pt x="62751" y="15278"/>
                    </a:cubicBezTo>
                    <a:lnTo>
                      <a:pt x="62751" y="167112"/>
                    </a:lnTo>
                    <a:cubicBezTo>
                      <a:pt x="73891" y="153437"/>
                      <a:pt x="88174" y="142026"/>
                      <a:pt x="105695" y="132784"/>
                    </a:cubicBezTo>
                    <a:cubicBezTo>
                      <a:pt x="123215" y="123542"/>
                      <a:pt x="144926" y="118921"/>
                      <a:pt x="170731" y="118921"/>
                    </a:cubicBezTo>
                    <a:cubicBezTo>
                      <a:pt x="195583" y="118921"/>
                      <a:pt x="216817" y="123259"/>
                      <a:pt x="234433" y="131841"/>
                    </a:cubicBezTo>
                    <a:cubicBezTo>
                      <a:pt x="251954" y="140423"/>
                      <a:pt x="266427" y="152211"/>
                      <a:pt x="277759" y="167112"/>
                    </a:cubicBezTo>
                    <a:cubicBezTo>
                      <a:pt x="289090" y="182107"/>
                      <a:pt x="297659" y="198988"/>
                      <a:pt x="303373" y="217943"/>
                    </a:cubicBezTo>
                    <a:cubicBezTo>
                      <a:pt x="309181" y="236899"/>
                      <a:pt x="312514" y="256703"/>
                      <a:pt x="313371" y="277357"/>
                    </a:cubicBezTo>
                    <a:cubicBezTo>
                      <a:pt x="313847" y="284430"/>
                      <a:pt x="314038" y="291031"/>
                      <a:pt x="314038" y="297161"/>
                    </a:cubicBezTo>
                    <a:cubicBezTo>
                      <a:pt x="314038" y="303291"/>
                      <a:pt x="313847" y="309893"/>
                      <a:pt x="313371" y="316966"/>
                    </a:cubicBezTo>
                    <a:cubicBezTo>
                      <a:pt x="312514" y="338090"/>
                      <a:pt x="309181" y="358083"/>
                      <a:pt x="303373" y="377039"/>
                    </a:cubicBezTo>
                    <a:cubicBezTo>
                      <a:pt x="297564" y="395995"/>
                      <a:pt x="289090" y="412781"/>
                      <a:pt x="277759" y="427493"/>
                    </a:cubicBezTo>
                    <a:cubicBezTo>
                      <a:pt x="266427" y="442205"/>
                      <a:pt x="251954" y="453899"/>
                      <a:pt x="234433" y="462481"/>
                    </a:cubicBezTo>
                    <a:cubicBezTo>
                      <a:pt x="216913" y="471157"/>
                      <a:pt x="195774" y="475401"/>
                      <a:pt x="170826" y="475401"/>
                    </a:cubicBezTo>
                    <a:close/>
                    <a:moveTo>
                      <a:pt x="156828" y="421929"/>
                    </a:moveTo>
                    <a:cubicBezTo>
                      <a:pt x="179967" y="421929"/>
                      <a:pt x="198059" y="417025"/>
                      <a:pt x="211200" y="407123"/>
                    </a:cubicBezTo>
                    <a:cubicBezTo>
                      <a:pt x="224340" y="397221"/>
                      <a:pt x="233767" y="384206"/>
                      <a:pt x="239480" y="368174"/>
                    </a:cubicBezTo>
                    <a:cubicBezTo>
                      <a:pt x="245288" y="352142"/>
                      <a:pt x="248621" y="334790"/>
                      <a:pt x="249478" y="316305"/>
                    </a:cubicBezTo>
                    <a:cubicBezTo>
                      <a:pt x="249954" y="303574"/>
                      <a:pt x="249954" y="290748"/>
                      <a:pt x="249478" y="278017"/>
                    </a:cubicBezTo>
                    <a:cubicBezTo>
                      <a:pt x="248621" y="259533"/>
                      <a:pt x="245288" y="242274"/>
                      <a:pt x="239480" y="226148"/>
                    </a:cubicBezTo>
                    <a:cubicBezTo>
                      <a:pt x="233671" y="210116"/>
                      <a:pt x="224245" y="197101"/>
                      <a:pt x="211200" y="187199"/>
                    </a:cubicBezTo>
                    <a:cubicBezTo>
                      <a:pt x="198059" y="177297"/>
                      <a:pt x="179967" y="172299"/>
                      <a:pt x="156828" y="172299"/>
                    </a:cubicBezTo>
                    <a:cubicBezTo>
                      <a:pt x="135975" y="172299"/>
                      <a:pt x="118645" y="177108"/>
                      <a:pt x="104838" y="186822"/>
                    </a:cubicBezTo>
                    <a:cubicBezTo>
                      <a:pt x="91031" y="196536"/>
                      <a:pt x="80747" y="208796"/>
                      <a:pt x="73891" y="223790"/>
                    </a:cubicBezTo>
                    <a:cubicBezTo>
                      <a:pt x="67036" y="238785"/>
                      <a:pt x="63322" y="253969"/>
                      <a:pt x="62846" y="269341"/>
                    </a:cubicBezTo>
                    <a:cubicBezTo>
                      <a:pt x="62370" y="276414"/>
                      <a:pt x="62179" y="284901"/>
                      <a:pt x="62179" y="294803"/>
                    </a:cubicBezTo>
                    <a:cubicBezTo>
                      <a:pt x="62179" y="304706"/>
                      <a:pt x="62370" y="313193"/>
                      <a:pt x="62846" y="320172"/>
                    </a:cubicBezTo>
                    <a:cubicBezTo>
                      <a:pt x="63703" y="336487"/>
                      <a:pt x="67416" y="352425"/>
                      <a:pt x="73891" y="368080"/>
                    </a:cubicBezTo>
                    <a:cubicBezTo>
                      <a:pt x="80366" y="383735"/>
                      <a:pt x="90365" y="396561"/>
                      <a:pt x="103886" y="406651"/>
                    </a:cubicBezTo>
                    <a:cubicBezTo>
                      <a:pt x="117407" y="416931"/>
                      <a:pt x="135118" y="421929"/>
                      <a:pt x="156828" y="42192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7DA2C582-C7A4-174E-B64D-BCCFC774C179}"/>
                  </a:ext>
                </a:extLst>
              </p:cNvPr>
              <p:cNvSpPr/>
              <p:nvPr/>
            </p:nvSpPr>
            <p:spPr>
              <a:xfrm>
                <a:off x="10426626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09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09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0B36036D-81EA-4043-B326-1DF923A116FA}"/>
                  </a:ext>
                </a:extLst>
              </p:cNvPr>
              <p:cNvSpPr/>
              <p:nvPr/>
            </p:nvSpPr>
            <p:spPr>
              <a:xfrm>
                <a:off x="10556698" y="3297536"/>
                <a:ext cx="309942" cy="356480"/>
              </a:xfrm>
              <a:custGeom>
                <a:avLst/>
                <a:gdLst>
                  <a:gd name="connsiteX0" fmla="*/ 155305 w 309942"/>
                  <a:gd name="connsiteY0" fmla="*/ 356480 h 356480"/>
                  <a:gd name="connsiteX1" fmla="*/ 45324 w 309942"/>
                  <a:gd name="connsiteY1" fmla="*/ 314514 h 356480"/>
                  <a:gd name="connsiteX2" fmla="*/ 667 w 309942"/>
                  <a:gd name="connsiteY2" fmla="*/ 199931 h 356480"/>
                  <a:gd name="connsiteX3" fmla="*/ 0 w 309942"/>
                  <a:gd name="connsiteY3" fmla="*/ 177863 h 356480"/>
                  <a:gd name="connsiteX4" fmla="*/ 667 w 309942"/>
                  <a:gd name="connsiteY4" fmla="*/ 155701 h 356480"/>
                  <a:gd name="connsiteX5" fmla="*/ 22663 w 309942"/>
                  <a:gd name="connsiteY5" fmla="*/ 73559 h 356480"/>
                  <a:gd name="connsiteX6" fmla="*/ 75700 w 309942"/>
                  <a:gd name="connsiteY6" fmla="*/ 19144 h 356480"/>
                  <a:gd name="connsiteX7" fmla="*/ 154638 w 309942"/>
                  <a:gd name="connsiteY7" fmla="*/ 0 h 356480"/>
                  <a:gd name="connsiteX8" fmla="*/ 239574 w 309942"/>
                  <a:gd name="connsiteY8" fmla="*/ 21125 h 356480"/>
                  <a:gd name="connsiteX9" fmla="*/ 291946 w 309942"/>
                  <a:gd name="connsiteY9" fmla="*/ 81198 h 356480"/>
                  <a:gd name="connsiteX10" fmla="*/ 309943 w 309942"/>
                  <a:gd name="connsiteY10" fmla="*/ 172299 h 356480"/>
                  <a:gd name="connsiteX11" fmla="*/ 309943 w 309942"/>
                  <a:gd name="connsiteY11" fmla="*/ 183521 h 356480"/>
                  <a:gd name="connsiteX12" fmla="*/ 305563 w 309942"/>
                  <a:gd name="connsiteY12" fmla="*/ 194744 h 356480"/>
                  <a:gd name="connsiteX13" fmla="*/ 294517 w 309942"/>
                  <a:gd name="connsiteY13" fmla="*/ 198705 h 356480"/>
                  <a:gd name="connsiteX14" fmla="*/ 63893 w 309942"/>
                  <a:gd name="connsiteY14" fmla="*/ 198705 h 356480"/>
                  <a:gd name="connsiteX15" fmla="*/ 63893 w 309942"/>
                  <a:gd name="connsiteY15" fmla="*/ 201345 h 356480"/>
                  <a:gd name="connsiteX16" fmla="*/ 63893 w 309942"/>
                  <a:gd name="connsiteY16" fmla="*/ 204646 h 356480"/>
                  <a:gd name="connsiteX17" fmla="*/ 75890 w 309942"/>
                  <a:gd name="connsiteY17" fmla="*/ 255100 h 356480"/>
                  <a:gd name="connsiteX18" fmla="*/ 106837 w 309942"/>
                  <a:gd name="connsiteY18" fmla="*/ 293012 h 356480"/>
                  <a:gd name="connsiteX19" fmla="*/ 154447 w 309942"/>
                  <a:gd name="connsiteY19" fmla="*/ 307535 h 356480"/>
                  <a:gd name="connsiteX20" fmla="*/ 194440 w 309942"/>
                  <a:gd name="connsiteY20" fmla="*/ 300273 h 356480"/>
                  <a:gd name="connsiteX21" fmla="*/ 220435 w 309942"/>
                  <a:gd name="connsiteY21" fmla="*/ 284147 h 356480"/>
                  <a:gd name="connsiteX22" fmla="*/ 233766 w 309942"/>
                  <a:gd name="connsiteY22" fmla="*/ 269906 h 356480"/>
                  <a:gd name="connsiteX23" fmla="*/ 243098 w 309942"/>
                  <a:gd name="connsiteY23" fmla="*/ 260381 h 356480"/>
                  <a:gd name="connsiteX24" fmla="*/ 253762 w 309942"/>
                  <a:gd name="connsiteY24" fmla="*/ 258684 h 356480"/>
                  <a:gd name="connsiteX25" fmla="*/ 286423 w 309942"/>
                  <a:gd name="connsiteY25" fmla="*/ 258684 h 356480"/>
                  <a:gd name="connsiteX26" fmla="*/ 296707 w 309942"/>
                  <a:gd name="connsiteY26" fmla="*/ 262362 h 356480"/>
                  <a:gd name="connsiteX27" fmla="*/ 300325 w 309942"/>
                  <a:gd name="connsiteY27" fmla="*/ 272547 h 356480"/>
                  <a:gd name="connsiteX28" fmla="*/ 289661 w 309942"/>
                  <a:gd name="connsiteY28" fmla="*/ 296690 h 356480"/>
                  <a:gd name="connsiteX29" fmla="*/ 261380 w 309942"/>
                  <a:gd name="connsiteY29" fmla="*/ 324699 h 356480"/>
                  <a:gd name="connsiteX30" fmla="*/ 216055 w 309942"/>
                  <a:gd name="connsiteY30" fmla="*/ 347521 h 356480"/>
                  <a:gd name="connsiteX31" fmla="*/ 155305 w 309942"/>
                  <a:gd name="connsiteY31" fmla="*/ 356480 h 356480"/>
                  <a:gd name="connsiteX32" fmla="*/ 63988 w 309942"/>
                  <a:gd name="connsiteY32" fmla="*/ 153154 h 356480"/>
                  <a:gd name="connsiteX33" fmla="*/ 246621 w 309942"/>
                  <a:gd name="connsiteY33" fmla="*/ 153154 h 356480"/>
                  <a:gd name="connsiteX34" fmla="*/ 246621 w 309942"/>
                  <a:gd name="connsiteY34" fmla="*/ 151174 h 356480"/>
                  <a:gd name="connsiteX35" fmla="*/ 235575 w 309942"/>
                  <a:gd name="connsiteY35" fmla="*/ 98362 h 356480"/>
                  <a:gd name="connsiteX36" fmla="*/ 203867 w 309942"/>
                  <a:gd name="connsiteY36" fmla="*/ 61677 h 356480"/>
                  <a:gd name="connsiteX37" fmla="*/ 154543 w 309942"/>
                  <a:gd name="connsiteY37" fmla="*/ 48097 h 356480"/>
                  <a:gd name="connsiteX38" fmla="*/ 105599 w 309942"/>
                  <a:gd name="connsiteY38" fmla="*/ 61677 h 356480"/>
                  <a:gd name="connsiteX39" fmla="*/ 74557 w 309942"/>
                  <a:gd name="connsiteY39" fmla="*/ 98362 h 356480"/>
                  <a:gd name="connsiteX40" fmla="*/ 63893 w 309942"/>
                  <a:gd name="connsiteY40" fmla="*/ 151174 h 356480"/>
                  <a:gd name="connsiteX41" fmla="*/ 63893 w 309942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942" h="356480">
                    <a:moveTo>
                      <a:pt x="155305" y="356480"/>
                    </a:moveTo>
                    <a:cubicBezTo>
                      <a:pt x="109122" y="356480"/>
                      <a:pt x="72463" y="342523"/>
                      <a:pt x="45324" y="314514"/>
                    </a:cubicBezTo>
                    <a:cubicBezTo>
                      <a:pt x="18187" y="286599"/>
                      <a:pt x="3332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5" y="124485"/>
                      <a:pt x="9807" y="97042"/>
                      <a:pt x="22663" y="73559"/>
                    </a:cubicBezTo>
                    <a:cubicBezTo>
                      <a:pt x="35517" y="49983"/>
                      <a:pt x="53228" y="31876"/>
                      <a:pt x="75700" y="19144"/>
                    </a:cubicBezTo>
                    <a:cubicBezTo>
                      <a:pt x="98172" y="6413"/>
                      <a:pt x="124453" y="0"/>
                      <a:pt x="154638" y="0"/>
                    </a:cubicBezTo>
                    <a:cubicBezTo>
                      <a:pt x="188441" y="0"/>
                      <a:pt x="216721" y="7073"/>
                      <a:pt x="239574" y="21125"/>
                    </a:cubicBezTo>
                    <a:cubicBezTo>
                      <a:pt x="262428" y="35176"/>
                      <a:pt x="279948" y="55264"/>
                      <a:pt x="291946" y="81198"/>
                    </a:cubicBezTo>
                    <a:cubicBezTo>
                      <a:pt x="303944" y="107133"/>
                      <a:pt x="309943" y="137499"/>
                      <a:pt x="309943" y="172299"/>
                    </a:cubicBezTo>
                    <a:lnTo>
                      <a:pt x="309943" y="183521"/>
                    </a:lnTo>
                    <a:cubicBezTo>
                      <a:pt x="309943" y="188331"/>
                      <a:pt x="308514" y="192103"/>
                      <a:pt x="305563" y="194744"/>
                    </a:cubicBezTo>
                    <a:cubicBezTo>
                      <a:pt x="302706" y="197384"/>
                      <a:pt x="298992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0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8" y="302725"/>
                      <a:pt x="136260" y="307535"/>
                      <a:pt x="154447" y="307535"/>
                    </a:cubicBezTo>
                    <a:cubicBezTo>
                      <a:pt x="170444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7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707" y="262362"/>
                    </a:cubicBezTo>
                    <a:cubicBezTo>
                      <a:pt x="299564" y="264814"/>
                      <a:pt x="300802" y="268209"/>
                      <a:pt x="300325" y="272547"/>
                    </a:cubicBezTo>
                    <a:cubicBezTo>
                      <a:pt x="299849" y="279149"/>
                      <a:pt x="296325" y="287165"/>
                      <a:pt x="289661" y="296690"/>
                    </a:cubicBezTo>
                    <a:cubicBezTo>
                      <a:pt x="282996" y="306120"/>
                      <a:pt x="273568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344" y="353557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3002" y="113734"/>
                      <a:pt x="235575" y="98362"/>
                    </a:cubicBezTo>
                    <a:cubicBezTo>
                      <a:pt x="228244" y="82990"/>
                      <a:pt x="217673" y="70730"/>
                      <a:pt x="203867" y="61677"/>
                    </a:cubicBezTo>
                    <a:cubicBezTo>
                      <a:pt x="190060" y="52623"/>
                      <a:pt x="173681" y="48097"/>
                      <a:pt x="154543" y="48097"/>
                    </a:cubicBezTo>
                    <a:cubicBezTo>
                      <a:pt x="135403" y="48097"/>
                      <a:pt x="119120" y="52623"/>
                      <a:pt x="105599" y="61677"/>
                    </a:cubicBezTo>
                    <a:cubicBezTo>
                      <a:pt x="92078" y="70730"/>
                      <a:pt x="81699" y="82896"/>
                      <a:pt x="74557" y="98362"/>
                    </a:cubicBezTo>
                    <a:cubicBezTo>
                      <a:pt x="67416" y="113734"/>
                      <a:pt x="63893" y="131370"/>
                      <a:pt x="63893" y="151174"/>
                    </a:cubicBezTo>
                    <a:lnTo>
                      <a:pt x="63893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F6434CD8-CC86-AD4A-A36E-8E826832DBF7}"/>
                  </a:ext>
                </a:extLst>
              </p:cNvPr>
              <p:cNvSpPr/>
              <p:nvPr/>
            </p:nvSpPr>
            <p:spPr>
              <a:xfrm>
                <a:off x="10924534" y="3569517"/>
                <a:ext cx="79319" cy="77897"/>
              </a:xfrm>
              <a:custGeom>
                <a:avLst/>
                <a:gdLst>
                  <a:gd name="connsiteX0" fmla="*/ 15330 w 79319"/>
                  <a:gd name="connsiteY0" fmla="*/ 77898 h 77897"/>
                  <a:gd name="connsiteX1" fmla="*/ 4286 w 79319"/>
                  <a:gd name="connsiteY1" fmla="*/ 73559 h 77897"/>
                  <a:gd name="connsiteX2" fmla="*/ 0 w 79319"/>
                  <a:gd name="connsiteY2" fmla="*/ 62714 h 77897"/>
                  <a:gd name="connsiteX3" fmla="*/ 0 w 79319"/>
                  <a:gd name="connsiteY3" fmla="*/ 15183 h 77897"/>
                  <a:gd name="connsiteX4" fmla="*/ 4286 w 79319"/>
                  <a:gd name="connsiteY4" fmla="*/ 4244 h 77897"/>
                  <a:gd name="connsiteX5" fmla="*/ 15330 w 79319"/>
                  <a:gd name="connsiteY5" fmla="*/ 0 h 77897"/>
                  <a:gd name="connsiteX6" fmla="*/ 63322 w 79319"/>
                  <a:gd name="connsiteY6" fmla="*/ 0 h 77897"/>
                  <a:gd name="connsiteX7" fmla="*/ 74654 w 79319"/>
                  <a:gd name="connsiteY7" fmla="*/ 4244 h 77897"/>
                  <a:gd name="connsiteX8" fmla="*/ 79319 w 79319"/>
                  <a:gd name="connsiteY8" fmla="*/ 15183 h 77897"/>
                  <a:gd name="connsiteX9" fmla="*/ 79319 w 79319"/>
                  <a:gd name="connsiteY9" fmla="*/ 62714 h 77897"/>
                  <a:gd name="connsiteX10" fmla="*/ 74654 w 79319"/>
                  <a:gd name="connsiteY10" fmla="*/ 73559 h 77897"/>
                  <a:gd name="connsiteX11" fmla="*/ 63322 w 79319"/>
                  <a:gd name="connsiteY11" fmla="*/ 77898 h 77897"/>
                  <a:gd name="connsiteX12" fmla="*/ 15330 w 79319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9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286" y="73559"/>
                    </a:cubicBezTo>
                    <a:cubicBezTo>
                      <a:pt x="1429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286" y="4244"/>
                    </a:cubicBezTo>
                    <a:cubicBezTo>
                      <a:pt x="7142" y="1415"/>
                      <a:pt x="10855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4" y="4244"/>
                    </a:cubicBezTo>
                    <a:cubicBezTo>
                      <a:pt x="77796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6" y="70730"/>
                      <a:pt x="74654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CC659A84-1907-2F43-B121-CBDB338AB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071" y="1390148"/>
            <a:ext cx="8600836" cy="2305704"/>
          </a:xfrm>
          <a:prstGeom prst="rect">
            <a:avLst/>
          </a:prstGeom>
        </p:spPr>
        <p:txBody>
          <a:bodyPr anchor="b"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02</a:t>
            </a:r>
          </a:p>
        </p:txBody>
      </p:sp>
      <p:sp>
        <p:nvSpPr>
          <p:cNvPr id="82" name="Text Placeholder 8">
            <a:extLst>
              <a:ext uri="{FF2B5EF4-FFF2-40B4-BE49-F238E27FC236}">
                <a16:creationId xmlns:a16="http://schemas.microsoft.com/office/drawing/2014/main" id="{ECFE355A-EB9F-7142-9AB5-64B282825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146" y="3652261"/>
            <a:ext cx="8563060" cy="860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Subhead</a:t>
            </a:r>
          </a:p>
        </p:txBody>
      </p:sp>
      <p:sp>
        <p:nvSpPr>
          <p:cNvPr id="83" name="Text Placeholder 8">
            <a:extLst>
              <a:ext uri="{FF2B5EF4-FFF2-40B4-BE49-F238E27FC236}">
                <a16:creationId xmlns:a16="http://schemas.microsoft.com/office/drawing/2014/main" id="{A07DEEA9-B54F-774D-9E0F-7D6B40DA29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402" y="4676311"/>
            <a:ext cx="8558625" cy="3912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6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4" name="Text Placeholder 8">
            <a:extLst>
              <a:ext uri="{FF2B5EF4-FFF2-40B4-BE49-F238E27FC236}">
                <a16:creationId xmlns:a16="http://schemas.microsoft.com/office/drawing/2014/main" id="{3ADA8839-2F25-D743-9BEA-780645062C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344" y="5115907"/>
            <a:ext cx="8558625" cy="3388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5" name="Text Placeholder 8">
            <a:extLst>
              <a:ext uri="{FF2B5EF4-FFF2-40B4-BE49-F238E27FC236}">
                <a16:creationId xmlns:a16="http://schemas.microsoft.com/office/drawing/2014/main" id="{D182AB50-110C-484A-8CB2-A6336ACDFB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557" y="6058208"/>
            <a:ext cx="8554192" cy="3388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780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296D34C-672F-E142-A421-F8A98402A15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5" name="Picture 84" descr="A person standing on a balcony overlooking a city&#10;&#10;Description automatically generated with low confidence">
              <a:extLst>
                <a:ext uri="{FF2B5EF4-FFF2-40B4-BE49-F238E27FC236}">
                  <a16:creationId xmlns:a16="http://schemas.microsoft.com/office/drawing/2014/main" id="{CE78F8DC-54F9-C948-BC61-BE761E087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1B892F9-B1EF-2049-9C31-331415E83744}"/>
                </a:ext>
              </a:extLst>
            </p:cNvPr>
            <p:cNvSpPr/>
            <p:nvPr userDrawn="1"/>
          </p:nvSpPr>
          <p:spPr>
            <a:xfrm>
              <a:off x="0" y="1"/>
              <a:ext cx="11989942" cy="6857998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84000">
                  <a:schemeClr val="tx2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74F2EED-5E9A-8F49-AB1C-40B9190FA208}"/>
              </a:ext>
            </a:extLst>
          </p:cNvPr>
          <p:cNvGrpSpPr/>
          <p:nvPr userDrawn="1"/>
        </p:nvGrpSpPr>
        <p:grpSpPr>
          <a:xfrm>
            <a:off x="623969" y="576397"/>
            <a:ext cx="2763799" cy="730369"/>
            <a:chOff x="686738" y="637460"/>
            <a:chExt cx="2594345" cy="685589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E78101-88AD-9341-8415-C88E10B67FD8}"/>
                </a:ext>
              </a:extLst>
            </p:cNvPr>
            <p:cNvGrpSpPr/>
            <p:nvPr/>
          </p:nvGrpSpPr>
          <p:grpSpPr>
            <a:xfrm>
              <a:off x="686738" y="637460"/>
              <a:ext cx="950700" cy="351253"/>
              <a:chOff x="686738" y="637460"/>
              <a:chExt cx="950700" cy="351253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4F03B5F1-E880-5946-91D5-511591614B90}"/>
                  </a:ext>
                </a:extLst>
              </p:cNvPr>
              <p:cNvSpPr/>
              <p:nvPr/>
            </p:nvSpPr>
            <p:spPr>
              <a:xfrm>
                <a:off x="686738" y="637460"/>
                <a:ext cx="536861" cy="350950"/>
              </a:xfrm>
              <a:custGeom>
                <a:avLst/>
                <a:gdLst>
                  <a:gd name="connsiteX0" fmla="*/ 1280732 w 1864709"/>
                  <a:gd name="connsiteY0" fmla="*/ 1218975 h 1218974"/>
                  <a:gd name="connsiteX1" fmla="*/ 1864709 w 1864709"/>
                  <a:gd name="connsiteY1" fmla="*/ 1218975 h 1218974"/>
                  <a:gd name="connsiteX2" fmla="*/ 1277303 w 1864709"/>
                  <a:gd name="connsiteY2" fmla="*/ 0 h 1218974"/>
                  <a:gd name="connsiteX3" fmla="*/ 642842 w 1864709"/>
                  <a:gd name="connsiteY3" fmla="*/ 0 h 1218974"/>
                  <a:gd name="connsiteX4" fmla="*/ 0 w 1864709"/>
                  <a:gd name="connsiteY4" fmla="*/ 1218975 h 1218974"/>
                  <a:gd name="connsiteX5" fmla="*/ 336709 w 1864709"/>
                  <a:gd name="connsiteY5" fmla="*/ 1218975 h 1218974"/>
                  <a:gd name="connsiteX6" fmla="*/ 510159 w 1864709"/>
                  <a:gd name="connsiteY6" fmla="*/ 891052 h 1218974"/>
                  <a:gd name="connsiteX7" fmla="*/ 1123760 w 1864709"/>
                  <a:gd name="connsiteY7" fmla="*/ 891052 h 1218974"/>
                  <a:gd name="connsiteX8" fmla="*/ 1280732 w 1864709"/>
                  <a:gd name="connsiteY8" fmla="*/ 1218975 h 1218974"/>
                  <a:gd name="connsiteX9" fmla="*/ 1025366 w 1864709"/>
                  <a:gd name="connsiteY9" fmla="*/ 686183 h 1218974"/>
                  <a:gd name="connsiteX10" fmla="*/ 618268 w 1864709"/>
                  <a:gd name="connsiteY10" fmla="*/ 686467 h 1218974"/>
                  <a:gd name="connsiteX11" fmla="*/ 831818 w 1864709"/>
                  <a:gd name="connsiteY11" fmla="*/ 282797 h 1218974"/>
                  <a:gd name="connsiteX12" fmla="*/ 1025366 w 1864709"/>
                  <a:gd name="connsiteY12" fmla="*/ 686183 h 121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4709" h="1218974">
                    <a:moveTo>
                      <a:pt x="1280732" y="1218975"/>
                    </a:moveTo>
                    <a:lnTo>
                      <a:pt x="1864709" y="1218975"/>
                    </a:lnTo>
                    <a:lnTo>
                      <a:pt x="1277303" y="0"/>
                    </a:lnTo>
                    <a:lnTo>
                      <a:pt x="642842" y="0"/>
                    </a:lnTo>
                    <a:lnTo>
                      <a:pt x="0" y="1218975"/>
                    </a:lnTo>
                    <a:lnTo>
                      <a:pt x="336709" y="1218975"/>
                    </a:lnTo>
                    <a:lnTo>
                      <a:pt x="510159" y="891052"/>
                    </a:lnTo>
                    <a:lnTo>
                      <a:pt x="1123760" y="891052"/>
                    </a:lnTo>
                    <a:lnTo>
                      <a:pt x="1280732" y="1218975"/>
                    </a:lnTo>
                    <a:close/>
                    <a:moveTo>
                      <a:pt x="1025366" y="686183"/>
                    </a:moveTo>
                    <a:lnTo>
                      <a:pt x="618268" y="686467"/>
                    </a:lnTo>
                    <a:lnTo>
                      <a:pt x="831818" y="282797"/>
                    </a:lnTo>
                    <a:lnTo>
                      <a:pt x="1025366" y="68618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4EF4FF6B-1D00-4D40-A1FE-B3C80E04F46E}"/>
                  </a:ext>
                </a:extLst>
              </p:cNvPr>
              <p:cNvSpPr/>
              <p:nvPr/>
            </p:nvSpPr>
            <p:spPr>
              <a:xfrm>
                <a:off x="1354625" y="637487"/>
                <a:ext cx="282813" cy="351226"/>
              </a:xfrm>
              <a:custGeom>
                <a:avLst/>
                <a:gdLst>
                  <a:gd name="connsiteX0" fmla="*/ 952410 w 982310"/>
                  <a:gd name="connsiteY0" fmla="*/ 160122 h 1219933"/>
                  <a:gd name="connsiteX1" fmla="*/ 952410 w 982310"/>
                  <a:gd name="connsiteY1" fmla="*/ 160122 h 1219933"/>
                  <a:gd name="connsiteX2" fmla="*/ 750290 w 982310"/>
                  <a:gd name="connsiteY2" fmla="*/ 474 h 1219933"/>
                  <a:gd name="connsiteX3" fmla="*/ 490257 w 982310"/>
                  <a:gd name="connsiteY3" fmla="*/ 0 h 1219933"/>
                  <a:gd name="connsiteX4" fmla="*/ 232035 w 982310"/>
                  <a:gd name="connsiteY4" fmla="*/ 474 h 1219933"/>
                  <a:gd name="connsiteX5" fmla="*/ 30295 w 982310"/>
                  <a:gd name="connsiteY5" fmla="*/ 158890 h 1219933"/>
                  <a:gd name="connsiteX6" fmla="*/ 30200 w 982310"/>
                  <a:gd name="connsiteY6" fmla="*/ 158890 h 1219933"/>
                  <a:gd name="connsiteX7" fmla="*/ 101 w 982310"/>
                  <a:gd name="connsiteY7" fmla="*/ 609961 h 1219933"/>
                  <a:gd name="connsiteX8" fmla="*/ 30200 w 982310"/>
                  <a:gd name="connsiteY8" fmla="*/ 1061033 h 1219933"/>
                  <a:gd name="connsiteX9" fmla="*/ 30295 w 982310"/>
                  <a:gd name="connsiteY9" fmla="*/ 1061033 h 1219933"/>
                  <a:gd name="connsiteX10" fmla="*/ 232035 w 982310"/>
                  <a:gd name="connsiteY10" fmla="*/ 1219449 h 1219933"/>
                  <a:gd name="connsiteX11" fmla="*/ 490257 w 982310"/>
                  <a:gd name="connsiteY11" fmla="*/ 1219923 h 1219933"/>
                  <a:gd name="connsiteX12" fmla="*/ 750290 w 982310"/>
                  <a:gd name="connsiteY12" fmla="*/ 1219449 h 1219933"/>
                  <a:gd name="connsiteX13" fmla="*/ 952315 w 982310"/>
                  <a:gd name="connsiteY13" fmla="*/ 1059801 h 1219933"/>
                  <a:gd name="connsiteX14" fmla="*/ 952410 w 982310"/>
                  <a:gd name="connsiteY14" fmla="*/ 1059801 h 1219933"/>
                  <a:gd name="connsiteX15" fmla="*/ 982224 w 982310"/>
                  <a:gd name="connsiteY15" fmla="*/ 609961 h 1219933"/>
                  <a:gd name="connsiteX16" fmla="*/ 952410 w 982310"/>
                  <a:gd name="connsiteY16" fmla="*/ 160122 h 1219933"/>
                  <a:gd name="connsiteX17" fmla="*/ 626465 w 982310"/>
                  <a:gd name="connsiteY17" fmla="*/ 952200 h 1219933"/>
                  <a:gd name="connsiteX18" fmla="*/ 556361 w 982310"/>
                  <a:gd name="connsiteY18" fmla="*/ 1021690 h 1219933"/>
                  <a:gd name="connsiteX19" fmla="*/ 426059 w 982310"/>
                  <a:gd name="connsiteY19" fmla="*/ 1021690 h 1219933"/>
                  <a:gd name="connsiteX20" fmla="*/ 355955 w 982310"/>
                  <a:gd name="connsiteY20" fmla="*/ 952200 h 1219933"/>
                  <a:gd name="connsiteX21" fmla="*/ 355955 w 982310"/>
                  <a:gd name="connsiteY21" fmla="*/ 270283 h 1219933"/>
                  <a:gd name="connsiteX22" fmla="*/ 426059 w 982310"/>
                  <a:gd name="connsiteY22" fmla="*/ 200982 h 1219933"/>
                  <a:gd name="connsiteX23" fmla="*/ 556361 w 982310"/>
                  <a:gd name="connsiteY23" fmla="*/ 200982 h 1219933"/>
                  <a:gd name="connsiteX24" fmla="*/ 626465 w 982310"/>
                  <a:gd name="connsiteY24" fmla="*/ 270283 h 1219933"/>
                  <a:gd name="connsiteX25" fmla="*/ 626465 w 982310"/>
                  <a:gd name="connsiteY25" fmla="*/ 952200 h 121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82310" h="1219933">
                    <a:moveTo>
                      <a:pt x="952410" y="160122"/>
                    </a:moveTo>
                    <a:lnTo>
                      <a:pt x="952410" y="160122"/>
                    </a:lnTo>
                    <a:cubicBezTo>
                      <a:pt x="930979" y="68637"/>
                      <a:pt x="848683" y="474"/>
                      <a:pt x="750290" y="474"/>
                    </a:cubicBezTo>
                    <a:cubicBezTo>
                      <a:pt x="750290" y="474"/>
                      <a:pt x="735240" y="0"/>
                      <a:pt x="490257" y="0"/>
                    </a:cubicBezTo>
                    <a:cubicBezTo>
                      <a:pt x="246703" y="0"/>
                      <a:pt x="232035" y="474"/>
                      <a:pt x="232035" y="474"/>
                    </a:cubicBezTo>
                    <a:cubicBezTo>
                      <a:pt x="134118" y="474"/>
                      <a:pt x="52203" y="68068"/>
                      <a:pt x="30295" y="158890"/>
                    </a:cubicBezTo>
                    <a:lnTo>
                      <a:pt x="30200" y="158890"/>
                    </a:lnTo>
                    <a:cubicBezTo>
                      <a:pt x="7435" y="245634"/>
                      <a:pt x="-1042" y="429267"/>
                      <a:pt x="101" y="609961"/>
                    </a:cubicBezTo>
                    <a:cubicBezTo>
                      <a:pt x="-1042" y="790656"/>
                      <a:pt x="7435" y="974289"/>
                      <a:pt x="30200" y="1061033"/>
                    </a:cubicBezTo>
                    <a:lnTo>
                      <a:pt x="30295" y="1061033"/>
                    </a:lnTo>
                    <a:cubicBezTo>
                      <a:pt x="52107" y="1151854"/>
                      <a:pt x="134023" y="1219449"/>
                      <a:pt x="232035" y="1219449"/>
                    </a:cubicBezTo>
                    <a:cubicBezTo>
                      <a:pt x="232035" y="1219449"/>
                      <a:pt x="246703" y="1220018"/>
                      <a:pt x="490257" y="1219923"/>
                    </a:cubicBezTo>
                    <a:cubicBezTo>
                      <a:pt x="735240" y="1219923"/>
                      <a:pt x="750290" y="1219449"/>
                      <a:pt x="750290" y="1219449"/>
                    </a:cubicBezTo>
                    <a:cubicBezTo>
                      <a:pt x="848683" y="1219449"/>
                      <a:pt x="930979" y="1151191"/>
                      <a:pt x="952315" y="1059801"/>
                    </a:cubicBezTo>
                    <a:lnTo>
                      <a:pt x="952410" y="1059801"/>
                    </a:lnTo>
                    <a:cubicBezTo>
                      <a:pt x="974985" y="972582"/>
                      <a:pt x="983271" y="789897"/>
                      <a:pt x="982224" y="609961"/>
                    </a:cubicBezTo>
                    <a:cubicBezTo>
                      <a:pt x="983271" y="430120"/>
                      <a:pt x="974985" y="247435"/>
                      <a:pt x="952410" y="160122"/>
                    </a:cubicBezTo>
                    <a:close/>
                    <a:moveTo>
                      <a:pt x="626465" y="952200"/>
                    </a:moveTo>
                    <a:cubicBezTo>
                      <a:pt x="626465" y="990595"/>
                      <a:pt x="595032" y="1021690"/>
                      <a:pt x="556361" y="1021690"/>
                    </a:cubicBezTo>
                    <a:lnTo>
                      <a:pt x="426059" y="1021690"/>
                    </a:lnTo>
                    <a:cubicBezTo>
                      <a:pt x="387197" y="1021690"/>
                      <a:pt x="355955" y="990689"/>
                      <a:pt x="355955" y="952200"/>
                    </a:cubicBezTo>
                    <a:lnTo>
                      <a:pt x="355955" y="270283"/>
                    </a:lnTo>
                    <a:cubicBezTo>
                      <a:pt x="355955" y="231983"/>
                      <a:pt x="387292" y="200982"/>
                      <a:pt x="426059" y="200982"/>
                    </a:cubicBezTo>
                    <a:lnTo>
                      <a:pt x="556361" y="200982"/>
                    </a:lnTo>
                    <a:cubicBezTo>
                      <a:pt x="595032" y="200982"/>
                      <a:pt x="626465" y="231983"/>
                      <a:pt x="626465" y="270283"/>
                    </a:cubicBezTo>
                    <a:lnTo>
                      <a:pt x="626465" y="9522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F77FBC40-D7A3-844B-AAE2-6BBAF2AC801C}"/>
                  </a:ext>
                </a:extLst>
              </p:cNvPr>
              <p:cNvSpPr/>
              <p:nvPr/>
            </p:nvSpPr>
            <p:spPr>
              <a:xfrm>
                <a:off x="1157592" y="637460"/>
                <a:ext cx="167829" cy="350922"/>
              </a:xfrm>
              <a:custGeom>
                <a:avLst/>
                <a:gdLst>
                  <a:gd name="connsiteX0" fmla="*/ 582930 w 582929"/>
                  <a:gd name="connsiteY0" fmla="*/ 1218880 h 1218879"/>
                  <a:gd name="connsiteX1" fmla="*/ 233934 w 582929"/>
                  <a:gd name="connsiteY1" fmla="*/ 1218880 h 1218879"/>
                  <a:gd name="connsiteX2" fmla="*/ 233934 w 582929"/>
                  <a:gd name="connsiteY2" fmla="*/ 419218 h 1218879"/>
                  <a:gd name="connsiteX3" fmla="*/ 0 w 582929"/>
                  <a:gd name="connsiteY3" fmla="*/ 419218 h 1218879"/>
                  <a:gd name="connsiteX4" fmla="*/ 0 w 582929"/>
                  <a:gd name="connsiteY4" fmla="*/ 202783 h 1218879"/>
                  <a:gd name="connsiteX5" fmla="*/ 376142 w 582929"/>
                  <a:gd name="connsiteY5" fmla="*/ 0 h 1218879"/>
                  <a:gd name="connsiteX6" fmla="*/ 582930 w 582929"/>
                  <a:gd name="connsiteY6" fmla="*/ 0 h 121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2929" h="1218879">
                    <a:moveTo>
                      <a:pt x="582930" y="1218880"/>
                    </a:moveTo>
                    <a:lnTo>
                      <a:pt x="233934" y="1218880"/>
                    </a:lnTo>
                    <a:lnTo>
                      <a:pt x="233934" y="419218"/>
                    </a:lnTo>
                    <a:lnTo>
                      <a:pt x="0" y="419218"/>
                    </a:lnTo>
                    <a:lnTo>
                      <a:pt x="0" y="202783"/>
                    </a:lnTo>
                    <a:lnTo>
                      <a:pt x="376142" y="0"/>
                    </a:lnTo>
                    <a:lnTo>
                      <a:pt x="58293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aphic 33">
              <a:extLst>
                <a:ext uri="{FF2B5EF4-FFF2-40B4-BE49-F238E27FC236}">
                  <a16:creationId xmlns:a16="http://schemas.microsoft.com/office/drawing/2014/main" id="{E6A24437-9095-404C-8D1B-E26631FC4B2A}"/>
                </a:ext>
              </a:extLst>
            </p:cNvPr>
            <p:cNvGrpSpPr/>
            <p:nvPr/>
          </p:nvGrpSpPr>
          <p:grpSpPr>
            <a:xfrm>
              <a:off x="686739" y="1163571"/>
              <a:ext cx="2594344" cy="159478"/>
              <a:chOff x="1252706" y="3173428"/>
              <a:chExt cx="9751147" cy="599414"/>
            </a:xfrm>
            <a:solidFill>
              <a:schemeClr val="bg1"/>
            </a:solidFill>
          </p:grpSpPr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7EC72E87-F677-B94F-9634-16ED4E0B7BC9}"/>
                  </a:ext>
                </a:extLst>
              </p:cNvPr>
              <p:cNvSpPr/>
              <p:nvPr/>
            </p:nvSpPr>
            <p:spPr>
              <a:xfrm>
                <a:off x="125270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1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5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0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09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1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DEFE6BA1-5622-1849-B4FB-8EC76D2094B6}"/>
                  </a:ext>
                </a:extLst>
              </p:cNvPr>
              <p:cNvSpPr/>
              <p:nvPr/>
            </p:nvSpPr>
            <p:spPr>
              <a:xfrm>
                <a:off x="1728427" y="3178615"/>
                <a:ext cx="61988" cy="468799"/>
              </a:xfrm>
              <a:custGeom>
                <a:avLst/>
                <a:gdLst>
                  <a:gd name="connsiteX0" fmla="*/ 15331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1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9 w 61988"/>
                  <a:gd name="connsiteY8" fmla="*/ 15278 h 468799"/>
                  <a:gd name="connsiteX9" fmla="*/ 61989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1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1" y="468800"/>
                    </a:moveTo>
                    <a:cubicBezTo>
                      <a:pt x="10855" y="468800"/>
                      <a:pt x="7237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7" y="1509"/>
                      <a:pt x="10950" y="0"/>
                      <a:pt x="15331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9" y="10845"/>
                      <a:pt x="61989" y="15278"/>
                    </a:cubicBezTo>
                    <a:lnTo>
                      <a:pt x="61989" y="453616"/>
                    </a:lnTo>
                    <a:cubicBezTo>
                      <a:pt x="61989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1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FFAE1486-7F3E-BD49-A1DF-37BEABE60CE4}"/>
                  </a:ext>
                </a:extLst>
              </p:cNvPr>
              <p:cNvSpPr/>
              <p:nvPr/>
            </p:nvSpPr>
            <p:spPr>
              <a:xfrm>
                <a:off x="1848500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3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0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102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6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7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4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90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4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03 w 486005"/>
                  <a:gd name="connsiteY30" fmla="*/ 326774 h 343277"/>
                  <a:gd name="connsiteX31" fmla="*/ 243383 w 486005"/>
                  <a:gd name="connsiteY31" fmla="*/ 90440 h 343277"/>
                  <a:gd name="connsiteX32" fmla="*/ 166065 w 486005"/>
                  <a:gd name="connsiteY32" fmla="*/ 326774 h 343277"/>
                  <a:gd name="connsiteX33" fmla="*/ 158066 w 486005"/>
                  <a:gd name="connsiteY33" fmla="*/ 338939 h 343277"/>
                  <a:gd name="connsiteX34" fmla="*/ 143402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237" y="1320"/>
                      <a:pt x="10474" y="0"/>
                      <a:pt x="14093" y="0"/>
                    </a:cubicBezTo>
                    <a:lnTo>
                      <a:pt x="43421" y="0"/>
                    </a:lnTo>
                    <a:cubicBezTo>
                      <a:pt x="48277" y="0"/>
                      <a:pt x="52086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0" y="260099"/>
                    </a:lnTo>
                    <a:lnTo>
                      <a:pt x="213389" y="13863"/>
                    </a:lnTo>
                    <a:cubicBezTo>
                      <a:pt x="214246" y="10751"/>
                      <a:pt x="216150" y="7733"/>
                      <a:pt x="219102" y="4621"/>
                    </a:cubicBezTo>
                    <a:cubicBezTo>
                      <a:pt x="221959" y="1509"/>
                      <a:pt x="226339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6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7" y="260099"/>
                    </a:lnTo>
                    <a:lnTo>
                      <a:pt x="426683" y="11223"/>
                    </a:lnTo>
                    <a:cubicBezTo>
                      <a:pt x="427159" y="9053"/>
                      <a:pt x="428683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4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90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4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7" y="336110"/>
                      <a:pt x="322036" y="332055"/>
                      <a:pt x="320703" y="326774"/>
                    </a:cubicBezTo>
                    <a:lnTo>
                      <a:pt x="243383" y="90440"/>
                    </a:lnTo>
                    <a:lnTo>
                      <a:pt x="166065" y="326774"/>
                    </a:lnTo>
                    <a:cubicBezTo>
                      <a:pt x="164255" y="332055"/>
                      <a:pt x="161589" y="336110"/>
                      <a:pt x="158066" y="338939"/>
                    </a:cubicBezTo>
                    <a:cubicBezTo>
                      <a:pt x="154543" y="341768"/>
                      <a:pt x="149591" y="343277"/>
                      <a:pt x="143402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64886022-C8BF-824C-ADCF-01AF694D7D7F}"/>
                  </a:ext>
                </a:extLst>
              </p:cNvPr>
              <p:cNvSpPr/>
              <p:nvPr/>
            </p:nvSpPr>
            <p:spPr>
              <a:xfrm>
                <a:off x="2361167" y="3297536"/>
                <a:ext cx="296706" cy="356480"/>
              </a:xfrm>
              <a:custGeom>
                <a:avLst/>
                <a:gdLst>
                  <a:gd name="connsiteX0" fmla="*/ 121311 w 296706"/>
                  <a:gd name="connsiteY0" fmla="*/ 356480 h 356480"/>
                  <a:gd name="connsiteX1" fmla="*/ 60655 w 296706"/>
                  <a:gd name="connsiteY1" fmla="*/ 343277 h 356480"/>
                  <a:gd name="connsiteX2" fmla="*/ 16664 w 296706"/>
                  <a:gd name="connsiteY2" fmla="*/ 307629 h 356480"/>
                  <a:gd name="connsiteX3" fmla="*/ 0 w 296706"/>
                  <a:gd name="connsiteY3" fmla="*/ 256798 h 356480"/>
                  <a:gd name="connsiteX4" fmla="*/ 37326 w 296706"/>
                  <a:gd name="connsiteY4" fmla="*/ 184181 h 356480"/>
                  <a:gd name="connsiteX5" fmla="*/ 134642 w 296706"/>
                  <a:gd name="connsiteY5" fmla="*/ 148533 h 356480"/>
                  <a:gd name="connsiteX6" fmla="*/ 233957 w 296706"/>
                  <a:gd name="connsiteY6" fmla="*/ 134670 h 356480"/>
                  <a:gd name="connsiteX7" fmla="*/ 233957 w 296706"/>
                  <a:gd name="connsiteY7" fmla="*/ 115526 h 356480"/>
                  <a:gd name="connsiteX8" fmla="*/ 215579 w 296706"/>
                  <a:gd name="connsiteY8" fmla="*/ 66015 h 356480"/>
                  <a:gd name="connsiteX9" fmla="*/ 155971 w 296706"/>
                  <a:gd name="connsiteY9" fmla="*/ 48191 h 356480"/>
                  <a:gd name="connsiteX10" fmla="*/ 107980 w 296706"/>
                  <a:gd name="connsiteY10" fmla="*/ 60074 h 356480"/>
                  <a:gd name="connsiteX11" fmla="*/ 81985 w 296706"/>
                  <a:gd name="connsiteY11" fmla="*/ 90440 h 356480"/>
                  <a:gd name="connsiteX12" fmla="*/ 67987 w 296706"/>
                  <a:gd name="connsiteY12" fmla="*/ 100343 h 356480"/>
                  <a:gd name="connsiteX13" fmla="*/ 37993 w 296706"/>
                  <a:gd name="connsiteY13" fmla="*/ 100343 h 356480"/>
                  <a:gd name="connsiteX14" fmla="*/ 26947 w 296706"/>
                  <a:gd name="connsiteY14" fmla="*/ 96004 h 356480"/>
                  <a:gd name="connsiteX15" fmla="*/ 23329 w 296706"/>
                  <a:gd name="connsiteY15" fmla="*/ 85819 h 356480"/>
                  <a:gd name="connsiteX16" fmla="*/ 31042 w 296706"/>
                  <a:gd name="connsiteY16" fmla="*/ 61394 h 356480"/>
                  <a:gd name="connsiteX17" fmla="*/ 54656 w 296706"/>
                  <a:gd name="connsiteY17" fmla="*/ 33007 h 356480"/>
                  <a:gd name="connsiteX18" fmla="*/ 95601 w 296706"/>
                  <a:gd name="connsiteY18" fmla="*/ 9619 h 356480"/>
                  <a:gd name="connsiteX19" fmla="*/ 156638 w 296706"/>
                  <a:gd name="connsiteY19" fmla="*/ 0 h 356480"/>
                  <a:gd name="connsiteX20" fmla="*/ 223958 w 296706"/>
                  <a:gd name="connsiteY20" fmla="*/ 10185 h 356480"/>
                  <a:gd name="connsiteX21" fmla="*/ 266998 w 296706"/>
                  <a:gd name="connsiteY21" fmla="*/ 37628 h 356480"/>
                  <a:gd name="connsiteX22" fmla="*/ 289661 w 296706"/>
                  <a:gd name="connsiteY22" fmla="*/ 76577 h 356480"/>
                  <a:gd name="connsiteX23" fmla="*/ 296707 w 296706"/>
                  <a:gd name="connsiteY23" fmla="*/ 120807 h 356480"/>
                  <a:gd name="connsiteX24" fmla="*/ 296707 w 296706"/>
                  <a:gd name="connsiteY24" fmla="*/ 334695 h 356480"/>
                  <a:gd name="connsiteX25" fmla="*/ 292327 w 296706"/>
                  <a:gd name="connsiteY25" fmla="*/ 345541 h 356480"/>
                  <a:gd name="connsiteX26" fmla="*/ 281281 w 296706"/>
                  <a:gd name="connsiteY26" fmla="*/ 349879 h 356480"/>
                  <a:gd name="connsiteX27" fmla="*/ 250620 w 296706"/>
                  <a:gd name="connsiteY27" fmla="*/ 349879 h 356480"/>
                  <a:gd name="connsiteX28" fmla="*/ 239289 w 296706"/>
                  <a:gd name="connsiteY28" fmla="*/ 345541 h 356480"/>
                  <a:gd name="connsiteX29" fmla="*/ 235290 w 296706"/>
                  <a:gd name="connsiteY29" fmla="*/ 334695 h 356480"/>
                  <a:gd name="connsiteX30" fmla="*/ 235290 w 296706"/>
                  <a:gd name="connsiteY30" fmla="*/ 306309 h 356480"/>
                  <a:gd name="connsiteX31" fmla="*/ 211961 w 296706"/>
                  <a:gd name="connsiteY31" fmla="*/ 329791 h 356480"/>
                  <a:gd name="connsiteX32" fmla="*/ 175301 w 296706"/>
                  <a:gd name="connsiteY32" fmla="*/ 348936 h 356480"/>
                  <a:gd name="connsiteX33" fmla="*/ 121311 w 296706"/>
                  <a:gd name="connsiteY33" fmla="*/ 356480 h 356480"/>
                  <a:gd name="connsiteX34" fmla="*/ 135308 w 296706"/>
                  <a:gd name="connsiteY34" fmla="*/ 306969 h 356480"/>
                  <a:gd name="connsiteX35" fmla="*/ 185299 w 296706"/>
                  <a:gd name="connsiteY35" fmla="*/ 295369 h 356480"/>
                  <a:gd name="connsiteX36" fmla="*/ 221007 w 296706"/>
                  <a:gd name="connsiteY36" fmla="*/ 259438 h 356480"/>
                  <a:gd name="connsiteX37" fmla="*/ 234052 w 296706"/>
                  <a:gd name="connsiteY37" fmla="*/ 198045 h 356480"/>
                  <a:gd name="connsiteX38" fmla="*/ 234052 w 296706"/>
                  <a:gd name="connsiteY38" fmla="*/ 179560 h 356480"/>
                  <a:gd name="connsiteX39" fmla="*/ 156733 w 296706"/>
                  <a:gd name="connsiteY39" fmla="*/ 190783 h 356480"/>
                  <a:gd name="connsiteX40" fmla="*/ 85413 w 296706"/>
                  <a:gd name="connsiteY40" fmla="*/ 212945 h 356480"/>
                  <a:gd name="connsiteX41" fmla="*/ 61417 w 296706"/>
                  <a:gd name="connsiteY41" fmla="*/ 252271 h 356480"/>
                  <a:gd name="connsiteX42" fmla="*/ 72463 w 296706"/>
                  <a:gd name="connsiteY42" fmla="*/ 282921 h 356480"/>
                  <a:gd name="connsiteX43" fmla="*/ 100458 w 296706"/>
                  <a:gd name="connsiteY43" fmla="*/ 301028 h 356480"/>
                  <a:gd name="connsiteX44" fmla="*/ 135308 w 296706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706" h="356480">
                    <a:moveTo>
                      <a:pt x="121311" y="356480"/>
                    </a:moveTo>
                    <a:cubicBezTo>
                      <a:pt x="99124" y="356480"/>
                      <a:pt x="78843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579" y="66015"/>
                    </a:cubicBezTo>
                    <a:cubicBezTo>
                      <a:pt x="203391" y="54132"/>
                      <a:pt x="183490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1042" y="61394"/>
                    </a:cubicBezTo>
                    <a:cubicBezTo>
                      <a:pt x="36184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642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98" y="37628"/>
                    </a:cubicBezTo>
                    <a:cubicBezTo>
                      <a:pt x="277472" y="49040"/>
                      <a:pt x="284995" y="62054"/>
                      <a:pt x="289661" y="76577"/>
                    </a:cubicBezTo>
                    <a:cubicBezTo>
                      <a:pt x="294326" y="91100"/>
                      <a:pt x="296707" y="105812"/>
                      <a:pt x="296707" y="120807"/>
                    </a:cubicBezTo>
                    <a:lnTo>
                      <a:pt x="296707" y="334695"/>
                    </a:lnTo>
                    <a:cubicBezTo>
                      <a:pt x="296707" y="339128"/>
                      <a:pt x="295279" y="342711"/>
                      <a:pt x="292327" y="345541"/>
                    </a:cubicBezTo>
                    <a:cubicBezTo>
                      <a:pt x="289470" y="348370"/>
                      <a:pt x="285757" y="349879"/>
                      <a:pt x="281281" y="349879"/>
                    </a:cubicBezTo>
                    <a:lnTo>
                      <a:pt x="250620" y="349879"/>
                    </a:lnTo>
                    <a:cubicBezTo>
                      <a:pt x="245764" y="349879"/>
                      <a:pt x="241955" y="348464"/>
                      <a:pt x="239289" y="345541"/>
                    </a:cubicBezTo>
                    <a:cubicBezTo>
                      <a:pt x="236623" y="342711"/>
                      <a:pt x="235290" y="339033"/>
                      <a:pt x="235290" y="334695"/>
                    </a:cubicBezTo>
                    <a:lnTo>
                      <a:pt x="235290" y="306309"/>
                    </a:lnTo>
                    <a:cubicBezTo>
                      <a:pt x="229481" y="314231"/>
                      <a:pt x="221768" y="322058"/>
                      <a:pt x="211961" y="329791"/>
                    </a:cubicBezTo>
                    <a:cubicBezTo>
                      <a:pt x="202153" y="337524"/>
                      <a:pt x="189965" y="343843"/>
                      <a:pt x="175301" y="348936"/>
                    </a:cubicBezTo>
                    <a:cubicBezTo>
                      <a:pt x="160637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131" y="274810"/>
                      <a:pt x="72463" y="282921"/>
                    </a:cubicBezTo>
                    <a:cubicBezTo>
                      <a:pt x="79795" y="291031"/>
                      <a:pt x="89126" y="297067"/>
                      <a:pt x="100458" y="301028"/>
                    </a:cubicBezTo>
                    <a:cubicBezTo>
                      <a:pt x="111694" y="304989"/>
                      <a:pt x="123310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A79EA744-B891-984E-BA6D-046CEC1F2AE6}"/>
                  </a:ext>
                </a:extLst>
              </p:cNvPr>
              <p:cNvSpPr/>
              <p:nvPr/>
            </p:nvSpPr>
            <p:spPr>
              <a:xfrm>
                <a:off x="2700057" y="3304137"/>
                <a:ext cx="329938" cy="468705"/>
              </a:xfrm>
              <a:custGeom>
                <a:avLst/>
                <a:gdLst>
                  <a:gd name="connsiteX0" fmla="*/ 89317 w 329938"/>
                  <a:gd name="connsiteY0" fmla="*/ 468705 h 468705"/>
                  <a:gd name="connsiteX1" fmla="*/ 79985 w 329938"/>
                  <a:gd name="connsiteY1" fmla="*/ 464745 h 468705"/>
                  <a:gd name="connsiteX2" fmla="*/ 75986 w 329938"/>
                  <a:gd name="connsiteY2" fmla="*/ 455502 h 468705"/>
                  <a:gd name="connsiteX3" fmla="*/ 76653 w 329938"/>
                  <a:gd name="connsiteY3" fmla="*/ 450221 h 468705"/>
                  <a:gd name="connsiteX4" fmla="*/ 79319 w 329938"/>
                  <a:gd name="connsiteY4" fmla="*/ 443620 h 468705"/>
                  <a:gd name="connsiteX5" fmla="*/ 130642 w 329938"/>
                  <a:gd name="connsiteY5" fmla="*/ 322813 h 468705"/>
                  <a:gd name="connsiteX6" fmla="*/ 3333 w 329938"/>
                  <a:gd name="connsiteY6" fmla="*/ 25086 h 468705"/>
                  <a:gd name="connsiteX7" fmla="*/ 0 w 329938"/>
                  <a:gd name="connsiteY7" fmla="*/ 13863 h 468705"/>
                  <a:gd name="connsiteX8" fmla="*/ 3999 w 329938"/>
                  <a:gd name="connsiteY8" fmla="*/ 3961 h 468705"/>
                  <a:gd name="connsiteX9" fmla="*/ 13997 w 329938"/>
                  <a:gd name="connsiteY9" fmla="*/ 0 h 468705"/>
                  <a:gd name="connsiteX10" fmla="*/ 46658 w 329938"/>
                  <a:gd name="connsiteY10" fmla="*/ 0 h 468705"/>
                  <a:gd name="connsiteX11" fmla="*/ 57323 w 329938"/>
                  <a:gd name="connsiteY11" fmla="*/ 3301 h 468705"/>
                  <a:gd name="connsiteX12" fmla="*/ 62655 w 329938"/>
                  <a:gd name="connsiteY12" fmla="*/ 11223 h 468705"/>
                  <a:gd name="connsiteX13" fmla="*/ 163970 w 329938"/>
                  <a:gd name="connsiteY13" fmla="*/ 251517 h 468705"/>
                  <a:gd name="connsiteX14" fmla="*/ 267950 w 329938"/>
                  <a:gd name="connsiteY14" fmla="*/ 11223 h 468705"/>
                  <a:gd name="connsiteX15" fmla="*/ 273568 w 329938"/>
                  <a:gd name="connsiteY15" fmla="*/ 3301 h 468705"/>
                  <a:gd name="connsiteX16" fmla="*/ 284614 w 329938"/>
                  <a:gd name="connsiteY16" fmla="*/ 0 h 468705"/>
                  <a:gd name="connsiteX17" fmla="*/ 315941 w 329938"/>
                  <a:gd name="connsiteY17" fmla="*/ 0 h 468705"/>
                  <a:gd name="connsiteX18" fmla="*/ 325940 w 329938"/>
                  <a:gd name="connsiteY18" fmla="*/ 3961 h 468705"/>
                  <a:gd name="connsiteX19" fmla="*/ 329939 w 329938"/>
                  <a:gd name="connsiteY19" fmla="*/ 13203 h 468705"/>
                  <a:gd name="connsiteX20" fmla="*/ 326606 w 329938"/>
                  <a:gd name="connsiteY20" fmla="*/ 25086 h 468705"/>
                  <a:gd name="connsiteX21" fmla="*/ 137308 w 329938"/>
                  <a:gd name="connsiteY21" fmla="*/ 457483 h 468705"/>
                  <a:gd name="connsiteX22" fmla="*/ 131690 w 329938"/>
                  <a:gd name="connsiteY22" fmla="*/ 465405 h 468705"/>
                  <a:gd name="connsiteX23" fmla="*/ 120644 w 329938"/>
                  <a:gd name="connsiteY23" fmla="*/ 468705 h 468705"/>
                  <a:gd name="connsiteX24" fmla="*/ 89317 w 329938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8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3" y="450221"/>
                    </a:cubicBezTo>
                    <a:cubicBezTo>
                      <a:pt x="77129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3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5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3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70" y="251517"/>
                    </a:lnTo>
                    <a:lnTo>
                      <a:pt x="267950" y="11223"/>
                    </a:lnTo>
                    <a:cubicBezTo>
                      <a:pt x="269283" y="8110"/>
                      <a:pt x="271188" y="5470"/>
                      <a:pt x="273568" y="3301"/>
                    </a:cubicBezTo>
                    <a:cubicBezTo>
                      <a:pt x="276044" y="1132"/>
                      <a:pt x="279662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3" y="1320"/>
                      <a:pt x="325940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0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7E0BC9A7-574A-D44E-B064-47CF5F7D011F}"/>
                  </a:ext>
                </a:extLst>
              </p:cNvPr>
              <p:cNvSpPr/>
              <p:nvPr/>
            </p:nvSpPr>
            <p:spPr>
              <a:xfrm>
                <a:off x="3059433" y="3297630"/>
                <a:ext cx="284219" cy="356385"/>
              </a:xfrm>
              <a:custGeom>
                <a:avLst/>
                <a:gdLst>
                  <a:gd name="connsiteX0" fmla="*/ 141293 w 284219"/>
                  <a:gd name="connsiteY0" fmla="*/ 356386 h 356385"/>
                  <a:gd name="connsiteX1" fmla="*/ 77305 w 284219"/>
                  <a:gd name="connsiteY1" fmla="*/ 347144 h 356385"/>
                  <a:gd name="connsiteX2" fmla="*/ 33980 w 284219"/>
                  <a:gd name="connsiteY2" fmla="*/ 324699 h 356385"/>
                  <a:gd name="connsiteX3" fmla="*/ 9032 w 284219"/>
                  <a:gd name="connsiteY3" fmla="*/ 298293 h 356385"/>
                  <a:gd name="connsiteX4" fmla="*/ 81 w 284219"/>
                  <a:gd name="connsiteY4" fmla="*/ 277168 h 356385"/>
                  <a:gd name="connsiteX5" fmla="*/ 4747 w 284219"/>
                  <a:gd name="connsiteY5" fmla="*/ 265946 h 356385"/>
                  <a:gd name="connsiteX6" fmla="*/ 15412 w 284219"/>
                  <a:gd name="connsiteY6" fmla="*/ 261985 h 356385"/>
                  <a:gd name="connsiteX7" fmla="*/ 45406 w 284219"/>
                  <a:gd name="connsiteY7" fmla="*/ 261985 h 356385"/>
                  <a:gd name="connsiteX8" fmla="*/ 51024 w 284219"/>
                  <a:gd name="connsiteY8" fmla="*/ 262928 h 356385"/>
                  <a:gd name="connsiteX9" fmla="*/ 57404 w 284219"/>
                  <a:gd name="connsiteY9" fmla="*/ 268586 h 356385"/>
                  <a:gd name="connsiteX10" fmla="*/ 76734 w 284219"/>
                  <a:gd name="connsiteY10" fmla="*/ 287070 h 356385"/>
                  <a:gd name="connsiteX11" fmla="*/ 103015 w 284219"/>
                  <a:gd name="connsiteY11" fmla="*/ 302254 h 356385"/>
                  <a:gd name="connsiteX12" fmla="*/ 142055 w 284219"/>
                  <a:gd name="connsiteY12" fmla="*/ 308195 h 356385"/>
                  <a:gd name="connsiteX13" fmla="*/ 198045 w 284219"/>
                  <a:gd name="connsiteY13" fmla="*/ 295369 h 356385"/>
                  <a:gd name="connsiteX14" fmla="*/ 220041 w 284219"/>
                  <a:gd name="connsiteY14" fmla="*/ 257458 h 356385"/>
                  <a:gd name="connsiteX15" fmla="*/ 211090 w 284219"/>
                  <a:gd name="connsiteY15" fmla="*/ 231052 h 356385"/>
                  <a:gd name="connsiteX16" fmla="*/ 179096 w 284219"/>
                  <a:gd name="connsiteY16" fmla="*/ 213228 h 356385"/>
                  <a:gd name="connsiteX17" fmla="*/ 116155 w 284219"/>
                  <a:gd name="connsiteY17" fmla="*/ 196724 h 356385"/>
                  <a:gd name="connsiteX18" fmla="*/ 52834 w 284219"/>
                  <a:gd name="connsiteY18" fmla="*/ 173996 h 356385"/>
                  <a:gd name="connsiteX19" fmla="*/ 19506 w 284219"/>
                  <a:gd name="connsiteY19" fmla="*/ 141649 h 356385"/>
                  <a:gd name="connsiteX20" fmla="*/ 9508 w 284219"/>
                  <a:gd name="connsiteY20" fmla="*/ 99022 h 356385"/>
                  <a:gd name="connsiteX21" fmla="*/ 24172 w 284219"/>
                  <a:gd name="connsiteY21" fmla="*/ 51869 h 356385"/>
                  <a:gd name="connsiteX22" fmla="*/ 67212 w 284219"/>
                  <a:gd name="connsiteY22" fmla="*/ 14523 h 356385"/>
                  <a:gd name="connsiteX23" fmla="*/ 138246 w 284219"/>
                  <a:gd name="connsiteY23" fmla="*/ 0 h 356385"/>
                  <a:gd name="connsiteX24" fmla="*/ 197569 w 284219"/>
                  <a:gd name="connsiteY24" fmla="*/ 8582 h 356385"/>
                  <a:gd name="connsiteX25" fmla="*/ 238228 w 284219"/>
                  <a:gd name="connsiteY25" fmla="*/ 29990 h 356385"/>
                  <a:gd name="connsiteX26" fmla="*/ 262223 w 284219"/>
                  <a:gd name="connsiteY26" fmla="*/ 55358 h 356385"/>
                  <a:gd name="connsiteX27" fmla="*/ 270888 w 284219"/>
                  <a:gd name="connsiteY27" fmla="*/ 76483 h 356385"/>
                  <a:gd name="connsiteX28" fmla="*/ 266889 w 284219"/>
                  <a:gd name="connsiteY28" fmla="*/ 87328 h 356385"/>
                  <a:gd name="connsiteX29" fmla="*/ 256224 w 284219"/>
                  <a:gd name="connsiteY29" fmla="*/ 91666 h 356385"/>
                  <a:gd name="connsiteX30" fmla="*/ 228230 w 284219"/>
                  <a:gd name="connsiteY30" fmla="*/ 91666 h 356385"/>
                  <a:gd name="connsiteX31" fmla="*/ 220612 w 284219"/>
                  <a:gd name="connsiteY31" fmla="*/ 89686 h 356385"/>
                  <a:gd name="connsiteX32" fmla="*/ 214899 w 284219"/>
                  <a:gd name="connsiteY32" fmla="*/ 85065 h 356385"/>
                  <a:gd name="connsiteX33" fmla="*/ 199187 w 284219"/>
                  <a:gd name="connsiteY33" fmla="*/ 67901 h 356385"/>
                  <a:gd name="connsiteX34" fmla="*/ 175858 w 284219"/>
                  <a:gd name="connsiteY34" fmla="*/ 53755 h 356385"/>
                  <a:gd name="connsiteX35" fmla="*/ 138246 w 284219"/>
                  <a:gd name="connsiteY35" fmla="*/ 48097 h 356385"/>
                  <a:gd name="connsiteX36" fmla="*/ 88256 w 284219"/>
                  <a:gd name="connsiteY36" fmla="*/ 61960 h 356385"/>
                  <a:gd name="connsiteX37" fmla="*/ 71592 w 284219"/>
                  <a:gd name="connsiteY37" fmla="*/ 96948 h 356385"/>
                  <a:gd name="connsiteX38" fmla="*/ 78924 w 284219"/>
                  <a:gd name="connsiteY38" fmla="*/ 119393 h 356385"/>
                  <a:gd name="connsiteX39" fmla="*/ 106919 w 284219"/>
                  <a:gd name="connsiteY39" fmla="*/ 137217 h 356385"/>
                  <a:gd name="connsiteX40" fmla="*/ 168241 w 284219"/>
                  <a:gd name="connsiteY40" fmla="*/ 154380 h 356385"/>
                  <a:gd name="connsiteX41" fmla="*/ 237561 w 284219"/>
                  <a:gd name="connsiteY41" fmla="*/ 177486 h 356385"/>
                  <a:gd name="connsiteX42" fmla="*/ 273555 w 284219"/>
                  <a:gd name="connsiteY42" fmla="*/ 211153 h 356385"/>
                  <a:gd name="connsiteX43" fmla="*/ 284219 w 284219"/>
                  <a:gd name="connsiteY43" fmla="*/ 255383 h 356385"/>
                  <a:gd name="connsiteX44" fmla="*/ 268222 w 284219"/>
                  <a:gd name="connsiteY44" fmla="*/ 306215 h 356385"/>
                  <a:gd name="connsiteX45" fmla="*/ 220231 w 284219"/>
                  <a:gd name="connsiteY45" fmla="*/ 342900 h 356385"/>
                  <a:gd name="connsiteX46" fmla="*/ 141293 w 284219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4219" h="356385">
                    <a:moveTo>
                      <a:pt x="141293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7" y="261985"/>
                      <a:pt x="49501" y="262362"/>
                      <a:pt x="51024" y="262928"/>
                    </a:cubicBezTo>
                    <a:cubicBezTo>
                      <a:pt x="52548" y="263588"/>
                      <a:pt x="54738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2055" y="308195"/>
                    </a:cubicBezTo>
                    <a:cubicBezTo>
                      <a:pt x="164718" y="308195"/>
                      <a:pt x="183381" y="303857"/>
                      <a:pt x="198045" y="295369"/>
                    </a:cubicBezTo>
                    <a:cubicBezTo>
                      <a:pt x="212709" y="286787"/>
                      <a:pt x="220041" y="274150"/>
                      <a:pt x="220041" y="257458"/>
                    </a:cubicBezTo>
                    <a:cubicBezTo>
                      <a:pt x="220041" y="246424"/>
                      <a:pt x="217089" y="237653"/>
                      <a:pt x="211090" y="231052"/>
                    </a:cubicBezTo>
                    <a:cubicBezTo>
                      <a:pt x="205091" y="224450"/>
                      <a:pt x="194426" y="218509"/>
                      <a:pt x="179096" y="213228"/>
                    </a:cubicBezTo>
                    <a:cubicBezTo>
                      <a:pt x="163765" y="207947"/>
                      <a:pt x="142817" y="202477"/>
                      <a:pt x="116155" y="196724"/>
                    </a:cubicBezTo>
                    <a:cubicBezTo>
                      <a:pt x="89493" y="190594"/>
                      <a:pt x="68355" y="182955"/>
                      <a:pt x="52834" y="173996"/>
                    </a:cubicBezTo>
                    <a:cubicBezTo>
                      <a:pt x="37313" y="164943"/>
                      <a:pt x="26172" y="154192"/>
                      <a:pt x="19506" y="141649"/>
                    </a:cubicBezTo>
                    <a:cubicBezTo>
                      <a:pt x="12841" y="129106"/>
                      <a:pt x="9508" y="114960"/>
                      <a:pt x="9508" y="99022"/>
                    </a:cubicBezTo>
                    <a:cubicBezTo>
                      <a:pt x="9508" y="82707"/>
                      <a:pt x="14365" y="66958"/>
                      <a:pt x="24172" y="51869"/>
                    </a:cubicBezTo>
                    <a:cubicBezTo>
                      <a:pt x="33980" y="36685"/>
                      <a:pt x="48263" y="24237"/>
                      <a:pt x="67212" y="14523"/>
                    </a:cubicBezTo>
                    <a:cubicBezTo>
                      <a:pt x="86066" y="4810"/>
                      <a:pt x="109775" y="0"/>
                      <a:pt x="138246" y="0"/>
                    </a:cubicBezTo>
                    <a:cubicBezTo>
                      <a:pt x="161385" y="0"/>
                      <a:pt x="181096" y="2829"/>
                      <a:pt x="197569" y="8582"/>
                    </a:cubicBezTo>
                    <a:cubicBezTo>
                      <a:pt x="214042" y="14335"/>
                      <a:pt x="227563" y="21408"/>
                      <a:pt x="238228" y="29990"/>
                    </a:cubicBezTo>
                    <a:cubicBezTo>
                      <a:pt x="248893" y="38572"/>
                      <a:pt x="256891" y="47059"/>
                      <a:pt x="262223" y="55358"/>
                    </a:cubicBezTo>
                    <a:cubicBezTo>
                      <a:pt x="267556" y="63752"/>
                      <a:pt x="270412" y="70730"/>
                      <a:pt x="270888" y="76483"/>
                    </a:cubicBezTo>
                    <a:cubicBezTo>
                      <a:pt x="271365" y="80915"/>
                      <a:pt x="270032" y="84499"/>
                      <a:pt x="266889" y="87328"/>
                    </a:cubicBezTo>
                    <a:cubicBezTo>
                      <a:pt x="263747" y="90157"/>
                      <a:pt x="260224" y="91666"/>
                      <a:pt x="256224" y="91666"/>
                    </a:cubicBezTo>
                    <a:lnTo>
                      <a:pt x="228230" y="91666"/>
                    </a:lnTo>
                    <a:cubicBezTo>
                      <a:pt x="225087" y="91666"/>
                      <a:pt x="222612" y="91006"/>
                      <a:pt x="220612" y="89686"/>
                    </a:cubicBezTo>
                    <a:cubicBezTo>
                      <a:pt x="218612" y="88366"/>
                      <a:pt x="216708" y="86857"/>
                      <a:pt x="214899" y="85065"/>
                    </a:cubicBezTo>
                    <a:cubicBezTo>
                      <a:pt x="210423" y="79312"/>
                      <a:pt x="205186" y="73654"/>
                      <a:pt x="199187" y="67901"/>
                    </a:cubicBezTo>
                    <a:cubicBezTo>
                      <a:pt x="193189" y="62148"/>
                      <a:pt x="185381" y="57433"/>
                      <a:pt x="175858" y="53755"/>
                    </a:cubicBezTo>
                    <a:cubicBezTo>
                      <a:pt x="166336" y="49983"/>
                      <a:pt x="153767" y="48097"/>
                      <a:pt x="138246" y="48097"/>
                    </a:cubicBezTo>
                    <a:cubicBezTo>
                      <a:pt x="116060" y="48097"/>
                      <a:pt x="99396" y="52718"/>
                      <a:pt x="88256" y="61960"/>
                    </a:cubicBezTo>
                    <a:cubicBezTo>
                      <a:pt x="77115" y="71202"/>
                      <a:pt x="71592" y="82896"/>
                      <a:pt x="71592" y="96948"/>
                    </a:cubicBezTo>
                    <a:cubicBezTo>
                      <a:pt x="71592" y="105341"/>
                      <a:pt x="74068" y="112791"/>
                      <a:pt x="78924" y="119393"/>
                    </a:cubicBezTo>
                    <a:cubicBezTo>
                      <a:pt x="83780" y="125994"/>
                      <a:pt x="93112" y="131935"/>
                      <a:pt x="106919" y="137217"/>
                    </a:cubicBezTo>
                    <a:cubicBezTo>
                      <a:pt x="120726" y="142498"/>
                      <a:pt x="141103" y="148251"/>
                      <a:pt x="168241" y="154380"/>
                    </a:cubicBezTo>
                    <a:cubicBezTo>
                      <a:pt x="197569" y="160133"/>
                      <a:pt x="220707" y="167772"/>
                      <a:pt x="237561" y="177486"/>
                    </a:cubicBezTo>
                    <a:cubicBezTo>
                      <a:pt x="254415" y="187199"/>
                      <a:pt x="266413" y="198422"/>
                      <a:pt x="273555" y="211153"/>
                    </a:cubicBezTo>
                    <a:cubicBezTo>
                      <a:pt x="280696" y="223885"/>
                      <a:pt x="284219" y="238691"/>
                      <a:pt x="284219" y="255383"/>
                    </a:cubicBezTo>
                    <a:cubicBezTo>
                      <a:pt x="284219" y="273867"/>
                      <a:pt x="278887" y="290843"/>
                      <a:pt x="268222" y="306215"/>
                    </a:cubicBezTo>
                    <a:cubicBezTo>
                      <a:pt x="257558" y="321587"/>
                      <a:pt x="241561" y="333847"/>
                      <a:pt x="220231" y="342900"/>
                    </a:cubicBezTo>
                    <a:cubicBezTo>
                      <a:pt x="198616" y="351859"/>
                      <a:pt x="172335" y="356386"/>
                      <a:pt x="141293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69857E01-3B39-6C47-B917-12B25A83AA9F}"/>
                  </a:ext>
                </a:extLst>
              </p:cNvPr>
              <p:cNvSpPr/>
              <p:nvPr/>
            </p:nvSpPr>
            <p:spPr>
              <a:xfrm>
                <a:off x="3562659" y="3178520"/>
                <a:ext cx="356981" cy="475495"/>
              </a:xfrm>
              <a:custGeom>
                <a:avLst/>
                <a:gdLst>
                  <a:gd name="connsiteX0" fmla="*/ 179967 w 356981"/>
                  <a:gd name="connsiteY0" fmla="*/ 475496 h 475495"/>
                  <a:gd name="connsiteX1" fmla="*/ 82651 w 356981"/>
                  <a:gd name="connsiteY1" fmla="*/ 457672 h 475495"/>
                  <a:gd name="connsiteX2" fmla="*/ 22377 w 356981"/>
                  <a:gd name="connsiteY2" fmla="*/ 411744 h 475495"/>
                  <a:gd name="connsiteX3" fmla="*/ 0 w 356981"/>
                  <a:gd name="connsiteY3" fmla="*/ 352708 h 475495"/>
                  <a:gd name="connsiteX4" fmla="*/ 4380 w 356981"/>
                  <a:gd name="connsiteY4" fmla="*/ 343089 h 475495"/>
                  <a:gd name="connsiteX5" fmla="*/ 14664 w 356981"/>
                  <a:gd name="connsiteY5" fmla="*/ 338751 h 475495"/>
                  <a:gd name="connsiteX6" fmla="*/ 48658 w 356981"/>
                  <a:gd name="connsiteY6" fmla="*/ 338751 h 475495"/>
                  <a:gd name="connsiteX7" fmla="*/ 60655 w 356981"/>
                  <a:gd name="connsiteY7" fmla="*/ 342711 h 475495"/>
                  <a:gd name="connsiteX8" fmla="*/ 65988 w 356981"/>
                  <a:gd name="connsiteY8" fmla="*/ 351953 h 475495"/>
                  <a:gd name="connsiteX9" fmla="*/ 82651 w 356981"/>
                  <a:gd name="connsiteY9" fmla="*/ 383358 h 475495"/>
                  <a:gd name="connsiteX10" fmla="*/ 118930 w 356981"/>
                  <a:gd name="connsiteY10" fmla="*/ 409103 h 475495"/>
                  <a:gd name="connsiteX11" fmla="*/ 179871 w 356981"/>
                  <a:gd name="connsiteY11" fmla="*/ 419289 h 475495"/>
                  <a:gd name="connsiteX12" fmla="*/ 264141 w 356981"/>
                  <a:gd name="connsiteY12" fmla="*/ 399201 h 475495"/>
                  <a:gd name="connsiteX13" fmla="*/ 291089 w 356981"/>
                  <a:gd name="connsiteY13" fmla="*/ 345352 h 475495"/>
                  <a:gd name="connsiteX14" fmla="*/ 276806 w 356981"/>
                  <a:gd name="connsiteY14" fmla="*/ 308006 h 475495"/>
                  <a:gd name="connsiteX15" fmla="*/ 233195 w 356981"/>
                  <a:gd name="connsiteY15" fmla="*/ 282544 h 475495"/>
                  <a:gd name="connsiteX16" fmla="*/ 157209 w 356981"/>
                  <a:gd name="connsiteY16" fmla="*/ 258118 h 475495"/>
                  <a:gd name="connsiteX17" fmla="*/ 76557 w 356981"/>
                  <a:gd name="connsiteY17" fmla="*/ 227751 h 475495"/>
                  <a:gd name="connsiteX18" fmla="*/ 28852 w 356981"/>
                  <a:gd name="connsiteY18" fmla="*/ 186822 h 475495"/>
                  <a:gd name="connsiteX19" fmla="*/ 13140 w 356981"/>
                  <a:gd name="connsiteY19" fmla="*/ 124768 h 475495"/>
                  <a:gd name="connsiteX20" fmla="*/ 32470 w 356981"/>
                  <a:gd name="connsiteY20" fmla="*/ 61111 h 475495"/>
                  <a:gd name="connsiteX21" fmla="*/ 88460 w 356981"/>
                  <a:gd name="connsiteY21" fmla="*/ 16504 h 475495"/>
                  <a:gd name="connsiteX22" fmla="*/ 176444 w 356981"/>
                  <a:gd name="connsiteY22" fmla="*/ 0 h 475495"/>
                  <a:gd name="connsiteX23" fmla="*/ 248716 w 356981"/>
                  <a:gd name="connsiteY23" fmla="*/ 10940 h 475495"/>
                  <a:gd name="connsiteX24" fmla="*/ 300325 w 356981"/>
                  <a:gd name="connsiteY24" fmla="*/ 39986 h 475495"/>
                  <a:gd name="connsiteX25" fmla="*/ 331653 w 356981"/>
                  <a:gd name="connsiteY25" fmla="*/ 78935 h 475495"/>
                  <a:gd name="connsiteX26" fmla="*/ 342984 w 356981"/>
                  <a:gd name="connsiteY26" fmla="*/ 119581 h 475495"/>
                  <a:gd name="connsiteX27" fmla="*/ 339651 w 356981"/>
                  <a:gd name="connsiteY27" fmla="*/ 128446 h 475495"/>
                  <a:gd name="connsiteX28" fmla="*/ 328987 w 356981"/>
                  <a:gd name="connsiteY28" fmla="*/ 132784 h 475495"/>
                  <a:gd name="connsiteX29" fmla="*/ 293660 w 356981"/>
                  <a:gd name="connsiteY29" fmla="*/ 132784 h 475495"/>
                  <a:gd name="connsiteX30" fmla="*/ 283947 w 356981"/>
                  <a:gd name="connsiteY30" fmla="*/ 130144 h 475495"/>
                  <a:gd name="connsiteX31" fmla="*/ 276330 w 356981"/>
                  <a:gd name="connsiteY31" fmla="*/ 120241 h 475495"/>
                  <a:gd name="connsiteX32" fmla="*/ 245669 w 356981"/>
                  <a:gd name="connsiteY32" fmla="*/ 74691 h 475495"/>
                  <a:gd name="connsiteX33" fmla="*/ 176348 w 356981"/>
                  <a:gd name="connsiteY33" fmla="*/ 56207 h 475495"/>
                  <a:gd name="connsiteX34" fmla="*/ 105980 w 356981"/>
                  <a:gd name="connsiteY34" fmla="*/ 72711 h 475495"/>
                  <a:gd name="connsiteX35" fmla="*/ 79033 w 356981"/>
                  <a:gd name="connsiteY35" fmla="*/ 124202 h 475495"/>
                  <a:gd name="connsiteX36" fmla="*/ 91697 w 356981"/>
                  <a:gd name="connsiteY36" fmla="*/ 161548 h 475495"/>
                  <a:gd name="connsiteX37" fmla="*/ 131690 w 356981"/>
                  <a:gd name="connsiteY37" fmla="*/ 187671 h 475495"/>
                  <a:gd name="connsiteX38" fmla="*/ 203010 w 356981"/>
                  <a:gd name="connsiteY38" fmla="*/ 211436 h 475495"/>
                  <a:gd name="connsiteX39" fmla="*/ 290327 w 356981"/>
                  <a:gd name="connsiteY39" fmla="*/ 242086 h 475495"/>
                  <a:gd name="connsiteX40" fmla="*/ 340699 w 356981"/>
                  <a:gd name="connsiteY40" fmla="*/ 282355 h 475495"/>
                  <a:gd name="connsiteX41" fmla="*/ 356981 w 356981"/>
                  <a:gd name="connsiteY41" fmla="*/ 344032 h 475495"/>
                  <a:gd name="connsiteX42" fmla="*/ 334986 w 356981"/>
                  <a:gd name="connsiteY42" fmla="*/ 414951 h 475495"/>
                  <a:gd name="connsiteX43" fmla="*/ 273283 w 356981"/>
                  <a:gd name="connsiteY43" fmla="*/ 459841 h 475495"/>
                  <a:gd name="connsiteX44" fmla="*/ 179967 w 356981"/>
                  <a:gd name="connsiteY44" fmla="*/ 475496 h 47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56981" h="475495">
                    <a:moveTo>
                      <a:pt x="179967" y="475496"/>
                    </a:moveTo>
                    <a:cubicBezTo>
                      <a:pt x="141307" y="475496"/>
                      <a:pt x="108837" y="469554"/>
                      <a:pt x="82651" y="457672"/>
                    </a:cubicBezTo>
                    <a:cubicBezTo>
                      <a:pt x="56466" y="445789"/>
                      <a:pt x="36279" y="430511"/>
                      <a:pt x="22377" y="411744"/>
                    </a:cubicBezTo>
                    <a:cubicBezTo>
                      <a:pt x="8379" y="393071"/>
                      <a:pt x="952" y="373361"/>
                      <a:pt x="0" y="352708"/>
                    </a:cubicBezTo>
                    <a:cubicBezTo>
                      <a:pt x="0" y="349219"/>
                      <a:pt x="1428" y="346012"/>
                      <a:pt x="4380" y="343089"/>
                    </a:cubicBezTo>
                    <a:cubicBezTo>
                      <a:pt x="7237" y="340259"/>
                      <a:pt x="10760" y="338751"/>
                      <a:pt x="14664" y="338751"/>
                    </a:cubicBezTo>
                    <a:lnTo>
                      <a:pt x="48658" y="338751"/>
                    </a:lnTo>
                    <a:cubicBezTo>
                      <a:pt x="53990" y="338751"/>
                      <a:pt x="57989" y="340071"/>
                      <a:pt x="60655" y="342711"/>
                    </a:cubicBezTo>
                    <a:cubicBezTo>
                      <a:pt x="63322" y="345352"/>
                      <a:pt x="65131" y="348464"/>
                      <a:pt x="65988" y="351953"/>
                    </a:cubicBezTo>
                    <a:cubicBezTo>
                      <a:pt x="68654" y="362516"/>
                      <a:pt x="74177" y="372984"/>
                      <a:pt x="82651" y="383358"/>
                    </a:cubicBezTo>
                    <a:cubicBezTo>
                      <a:pt x="91126" y="393731"/>
                      <a:pt x="103219" y="402313"/>
                      <a:pt x="118930" y="409103"/>
                    </a:cubicBezTo>
                    <a:cubicBezTo>
                      <a:pt x="134737" y="415894"/>
                      <a:pt x="155019" y="419289"/>
                      <a:pt x="179871" y="419289"/>
                    </a:cubicBezTo>
                    <a:cubicBezTo>
                      <a:pt x="218055" y="419289"/>
                      <a:pt x="246240" y="412593"/>
                      <a:pt x="264141" y="399201"/>
                    </a:cubicBezTo>
                    <a:cubicBezTo>
                      <a:pt x="282138" y="385810"/>
                      <a:pt x="291089" y="367797"/>
                      <a:pt x="291089" y="345352"/>
                    </a:cubicBezTo>
                    <a:cubicBezTo>
                      <a:pt x="291089" y="329980"/>
                      <a:pt x="286328" y="317531"/>
                      <a:pt x="276806" y="308006"/>
                    </a:cubicBezTo>
                    <a:cubicBezTo>
                      <a:pt x="267284" y="298576"/>
                      <a:pt x="252715" y="290088"/>
                      <a:pt x="233195" y="282544"/>
                    </a:cubicBezTo>
                    <a:cubicBezTo>
                      <a:pt x="213675" y="275093"/>
                      <a:pt x="188346" y="266889"/>
                      <a:pt x="157209" y="258118"/>
                    </a:cubicBezTo>
                    <a:cubicBezTo>
                      <a:pt x="124739" y="248876"/>
                      <a:pt x="97887" y="238785"/>
                      <a:pt x="76557" y="227751"/>
                    </a:cubicBezTo>
                    <a:cubicBezTo>
                      <a:pt x="55228" y="216717"/>
                      <a:pt x="39326" y="203137"/>
                      <a:pt x="28852" y="186822"/>
                    </a:cubicBezTo>
                    <a:cubicBezTo>
                      <a:pt x="18377" y="170507"/>
                      <a:pt x="13140" y="149854"/>
                      <a:pt x="13140" y="124768"/>
                    </a:cubicBezTo>
                    <a:cubicBezTo>
                      <a:pt x="13140" y="101003"/>
                      <a:pt x="19615" y="79784"/>
                      <a:pt x="32470" y="61111"/>
                    </a:cubicBezTo>
                    <a:cubicBezTo>
                      <a:pt x="45325" y="42438"/>
                      <a:pt x="63988" y="27538"/>
                      <a:pt x="88460" y="16504"/>
                    </a:cubicBezTo>
                    <a:cubicBezTo>
                      <a:pt x="112931" y="5470"/>
                      <a:pt x="142259" y="0"/>
                      <a:pt x="176444" y="0"/>
                    </a:cubicBezTo>
                    <a:cubicBezTo>
                      <a:pt x="203962" y="0"/>
                      <a:pt x="228053" y="3678"/>
                      <a:pt x="248716" y="10940"/>
                    </a:cubicBezTo>
                    <a:cubicBezTo>
                      <a:pt x="269379" y="18201"/>
                      <a:pt x="286613" y="27915"/>
                      <a:pt x="300325" y="39986"/>
                    </a:cubicBezTo>
                    <a:cubicBezTo>
                      <a:pt x="314132" y="52057"/>
                      <a:pt x="324511" y="65072"/>
                      <a:pt x="331653" y="78935"/>
                    </a:cubicBezTo>
                    <a:cubicBezTo>
                      <a:pt x="338794" y="92798"/>
                      <a:pt x="342508" y="106284"/>
                      <a:pt x="342984" y="119581"/>
                    </a:cubicBezTo>
                    <a:cubicBezTo>
                      <a:pt x="342984" y="122693"/>
                      <a:pt x="341841" y="125617"/>
                      <a:pt x="339651" y="128446"/>
                    </a:cubicBezTo>
                    <a:cubicBezTo>
                      <a:pt x="337461" y="131275"/>
                      <a:pt x="333843" y="132784"/>
                      <a:pt x="328987" y="132784"/>
                    </a:cubicBezTo>
                    <a:lnTo>
                      <a:pt x="293660" y="132784"/>
                    </a:lnTo>
                    <a:cubicBezTo>
                      <a:pt x="290517" y="132784"/>
                      <a:pt x="287280" y="131935"/>
                      <a:pt x="283947" y="130144"/>
                    </a:cubicBezTo>
                    <a:cubicBezTo>
                      <a:pt x="280615" y="128352"/>
                      <a:pt x="278044" y="125051"/>
                      <a:pt x="276330" y="120241"/>
                    </a:cubicBezTo>
                    <a:cubicBezTo>
                      <a:pt x="273664" y="102229"/>
                      <a:pt x="263475" y="87045"/>
                      <a:pt x="245669" y="74691"/>
                    </a:cubicBezTo>
                    <a:cubicBezTo>
                      <a:pt x="227863" y="62337"/>
                      <a:pt x="204819" y="56207"/>
                      <a:pt x="176348" y="56207"/>
                    </a:cubicBezTo>
                    <a:cubicBezTo>
                      <a:pt x="147496" y="56207"/>
                      <a:pt x="123977" y="61677"/>
                      <a:pt x="105980" y="72711"/>
                    </a:cubicBezTo>
                    <a:cubicBezTo>
                      <a:pt x="87984" y="83745"/>
                      <a:pt x="79033" y="100908"/>
                      <a:pt x="79033" y="124202"/>
                    </a:cubicBezTo>
                    <a:cubicBezTo>
                      <a:pt x="79033" y="139197"/>
                      <a:pt x="83223" y="151646"/>
                      <a:pt x="91697" y="161548"/>
                    </a:cubicBezTo>
                    <a:cubicBezTo>
                      <a:pt x="100172" y="171450"/>
                      <a:pt x="113503" y="180126"/>
                      <a:pt x="131690" y="187671"/>
                    </a:cubicBezTo>
                    <a:cubicBezTo>
                      <a:pt x="149877" y="195121"/>
                      <a:pt x="173682" y="203043"/>
                      <a:pt x="203010" y="211436"/>
                    </a:cubicBezTo>
                    <a:cubicBezTo>
                      <a:pt x="238527" y="221150"/>
                      <a:pt x="267665" y="231335"/>
                      <a:pt x="290327" y="242086"/>
                    </a:cubicBezTo>
                    <a:cubicBezTo>
                      <a:pt x="312990" y="252837"/>
                      <a:pt x="329748" y="266323"/>
                      <a:pt x="340699" y="282355"/>
                    </a:cubicBezTo>
                    <a:cubicBezTo>
                      <a:pt x="351554" y="298387"/>
                      <a:pt x="356981" y="318946"/>
                      <a:pt x="356981" y="344032"/>
                    </a:cubicBezTo>
                    <a:cubicBezTo>
                      <a:pt x="356981" y="371758"/>
                      <a:pt x="349650" y="395429"/>
                      <a:pt x="334986" y="414951"/>
                    </a:cubicBezTo>
                    <a:cubicBezTo>
                      <a:pt x="320322" y="434566"/>
                      <a:pt x="299754" y="449467"/>
                      <a:pt x="273283" y="459841"/>
                    </a:cubicBezTo>
                    <a:cubicBezTo>
                      <a:pt x="247097" y="470309"/>
                      <a:pt x="215960" y="475496"/>
                      <a:pt x="179967" y="47549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07C36D0F-A88D-4F4A-9CB9-F8B851939CA1}"/>
                  </a:ext>
                </a:extLst>
              </p:cNvPr>
              <p:cNvSpPr/>
              <p:nvPr/>
            </p:nvSpPr>
            <p:spPr>
              <a:xfrm>
                <a:off x="3974678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7 w 309847"/>
                  <a:gd name="connsiteY2" fmla="*/ 199931 h 356480"/>
                  <a:gd name="connsiteX3" fmla="*/ 0 w 309847"/>
                  <a:gd name="connsiteY3" fmla="*/ 177863 h 356480"/>
                  <a:gd name="connsiteX4" fmla="*/ 667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3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7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1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8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9329EAE0-7CB1-6247-81DC-63C04EC7104B}"/>
                  </a:ext>
                </a:extLst>
              </p:cNvPr>
              <p:cNvSpPr/>
              <p:nvPr/>
            </p:nvSpPr>
            <p:spPr>
              <a:xfrm>
                <a:off x="4338135" y="3297347"/>
                <a:ext cx="303942" cy="356668"/>
              </a:xfrm>
              <a:custGeom>
                <a:avLst/>
                <a:gdLst>
                  <a:gd name="connsiteX0" fmla="*/ 155209 w 303942"/>
                  <a:gd name="connsiteY0" fmla="*/ 356669 h 356668"/>
                  <a:gd name="connsiteX1" fmla="*/ 73605 w 303942"/>
                  <a:gd name="connsiteY1" fmla="*/ 338468 h 356668"/>
                  <a:gd name="connsiteX2" fmla="*/ 20663 w 303942"/>
                  <a:gd name="connsiteY2" fmla="*/ 286316 h 356668"/>
                  <a:gd name="connsiteX3" fmla="*/ 666 w 303942"/>
                  <a:gd name="connsiteY3" fmla="*/ 204740 h 356668"/>
                  <a:gd name="connsiteX4" fmla="*/ 0 w 303942"/>
                  <a:gd name="connsiteY4" fmla="*/ 178334 h 356668"/>
                  <a:gd name="connsiteX5" fmla="*/ 666 w 303942"/>
                  <a:gd name="connsiteY5" fmla="*/ 151928 h 356668"/>
                  <a:gd name="connsiteX6" fmla="*/ 20663 w 303942"/>
                  <a:gd name="connsiteY6" fmla="*/ 70353 h 356668"/>
                  <a:gd name="connsiteX7" fmla="*/ 73605 w 303942"/>
                  <a:gd name="connsiteY7" fmla="*/ 18201 h 356668"/>
                  <a:gd name="connsiteX8" fmla="*/ 155209 w 303942"/>
                  <a:gd name="connsiteY8" fmla="*/ 0 h 356668"/>
                  <a:gd name="connsiteX9" fmla="*/ 221578 w 303942"/>
                  <a:gd name="connsiteY9" fmla="*/ 10562 h 356668"/>
                  <a:gd name="connsiteX10" fmla="*/ 267189 w 303942"/>
                  <a:gd name="connsiteY10" fmla="*/ 37628 h 356668"/>
                  <a:gd name="connsiteX11" fmla="*/ 294136 w 303942"/>
                  <a:gd name="connsiteY11" fmla="*/ 73276 h 356668"/>
                  <a:gd name="connsiteX12" fmla="*/ 303848 w 303942"/>
                  <a:gd name="connsiteY12" fmla="*/ 109585 h 356668"/>
                  <a:gd name="connsiteX13" fmla="*/ 299849 w 303942"/>
                  <a:gd name="connsiteY13" fmla="*/ 120147 h 356668"/>
                  <a:gd name="connsiteX14" fmla="*/ 288518 w 303942"/>
                  <a:gd name="connsiteY14" fmla="*/ 124108 h 356668"/>
                  <a:gd name="connsiteX15" fmla="*/ 256524 w 303942"/>
                  <a:gd name="connsiteY15" fmla="*/ 124108 h 356668"/>
                  <a:gd name="connsiteX16" fmla="*/ 246526 w 303942"/>
                  <a:gd name="connsiteY16" fmla="*/ 121184 h 356668"/>
                  <a:gd name="connsiteX17" fmla="*/ 239860 w 303942"/>
                  <a:gd name="connsiteY17" fmla="*/ 110999 h 356668"/>
                  <a:gd name="connsiteX18" fmla="*/ 207200 w 303942"/>
                  <a:gd name="connsiteY18" fmla="*/ 65449 h 356668"/>
                  <a:gd name="connsiteX19" fmla="*/ 155876 w 303942"/>
                  <a:gd name="connsiteY19" fmla="*/ 52246 h 356668"/>
                  <a:gd name="connsiteX20" fmla="*/ 90840 w 303942"/>
                  <a:gd name="connsiteY20" fmla="*/ 76672 h 356668"/>
                  <a:gd name="connsiteX21" fmla="*/ 63893 w 303942"/>
                  <a:gd name="connsiteY21" fmla="*/ 155229 h 356668"/>
                  <a:gd name="connsiteX22" fmla="*/ 63893 w 303942"/>
                  <a:gd name="connsiteY22" fmla="*/ 201440 h 356668"/>
                  <a:gd name="connsiteX23" fmla="*/ 90840 w 303942"/>
                  <a:gd name="connsiteY23" fmla="*/ 280374 h 356668"/>
                  <a:gd name="connsiteX24" fmla="*/ 155876 w 303942"/>
                  <a:gd name="connsiteY24" fmla="*/ 304423 h 356668"/>
                  <a:gd name="connsiteX25" fmla="*/ 207200 w 303942"/>
                  <a:gd name="connsiteY25" fmla="*/ 291220 h 356668"/>
                  <a:gd name="connsiteX26" fmla="*/ 239860 w 303942"/>
                  <a:gd name="connsiteY26" fmla="*/ 245670 h 356668"/>
                  <a:gd name="connsiteX27" fmla="*/ 246526 w 303942"/>
                  <a:gd name="connsiteY27" fmla="*/ 235107 h 356668"/>
                  <a:gd name="connsiteX28" fmla="*/ 256524 w 303942"/>
                  <a:gd name="connsiteY28" fmla="*/ 231806 h 356668"/>
                  <a:gd name="connsiteX29" fmla="*/ 288518 w 303942"/>
                  <a:gd name="connsiteY29" fmla="*/ 231806 h 356668"/>
                  <a:gd name="connsiteX30" fmla="*/ 299849 w 303942"/>
                  <a:gd name="connsiteY30" fmla="*/ 236050 h 356668"/>
                  <a:gd name="connsiteX31" fmla="*/ 303848 w 303942"/>
                  <a:gd name="connsiteY31" fmla="*/ 246990 h 356668"/>
                  <a:gd name="connsiteX32" fmla="*/ 297850 w 303942"/>
                  <a:gd name="connsiteY32" fmla="*/ 275376 h 356668"/>
                  <a:gd name="connsiteX33" fmla="*/ 280900 w 303942"/>
                  <a:gd name="connsiteY33" fmla="*/ 304800 h 356668"/>
                  <a:gd name="connsiteX34" fmla="*/ 251858 w 303942"/>
                  <a:gd name="connsiteY34" fmla="*/ 331206 h 356668"/>
                  <a:gd name="connsiteX35" fmla="*/ 210532 w 303942"/>
                  <a:gd name="connsiteY35" fmla="*/ 349690 h 356668"/>
                  <a:gd name="connsiteX36" fmla="*/ 155209 w 303942"/>
                  <a:gd name="connsiteY36" fmla="*/ 356669 h 35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942" h="356668">
                    <a:moveTo>
                      <a:pt x="155209" y="356669"/>
                    </a:moveTo>
                    <a:cubicBezTo>
                      <a:pt x="123691" y="356669"/>
                      <a:pt x="96458" y="350633"/>
                      <a:pt x="73605" y="338468"/>
                    </a:cubicBezTo>
                    <a:cubicBezTo>
                      <a:pt x="50752" y="326396"/>
                      <a:pt x="33041" y="308950"/>
                      <a:pt x="20663" y="286316"/>
                    </a:cubicBezTo>
                    <a:cubicBezTo>
                      <a:pt x="8189" y="263682"/>
                      <a:pt x="1523" y="236427"/>
                      <a:pt x="666" y="204740"/>
                    </a:cubicBezTo>
                    <a:cubicBezTo>
                      <a:pt x="190" y="198139"/>
                      <a:pt x="0" y="189368"/>
                      <a:pt x="0" y="178334"/>
                    </a:cubicBezTo>
                    <a:cubicBezTo>
                      <a:pt x="0" y="167300"/>
                      <a:pt x="190" y="158530"/>
                      <a:pt x="666" y="151928"/>
                    </a:cubicBezTo>
                    <a:cubicBezTo>
                      <a:pt x="1523" y="120241"/>
                      <a:pt x="8189" y="93081"/>
                      <a:pt x="20663" y="70353"/>
                    </a:cubicBezTo>
                    <a:cubicBezTo>
                      <a:pt x="33137" y="47719"/>
                      <a:pt x="50752" y="30273"/>
                      <a:pt x="73605" y="18201"/>
                    </a:cubicBezTo>
                    <a:cubicBezTo>
                      <a:pt x="96458" y="6130"/>
                      <a:pt x="123691" y="0"/>
                      <a:pt x="155209" y="0"/>
                    </a:cubicBezTo>
                    <a:cubicBezTo>
                      <a:pt x="181014" y="0"/>
                      <a:pt x="203105" y="3489"/>
                      <a:pt x="221578" y="10562"/>
                    </a:cubicBezTo>
                    <a:cubicBezTo>
                      <a:pt x="240051" y="17635"/>
                      <a:pt x="255191" y="26595"/>
                      <a:pt x="267189" y="37628"/>
                    </a:cubicBezTo>
                    <a:cubicBezTo>
                      <a:pt x="279186" y="48662"/>
                      <a:pt x="288232" y="60545"/>
                      <a:pt x="294136" y="73276"/>
                    </a:cubicBezTo>
                    <a:cubicBezTo>
                      <a:pt x="300135" y="86008"/>
                      <a:pt x="303372" y="98174"/>
                      <a:pt x="303848" y="109585"/>
                    </a:cubicBezTo>
                    <a:cubicBezTo>
                      <a:pt x="304325" y="114017"/>
                      <a:pt x="302991" y="117506"/>
                      <a:pt x="299849" y="120147"/>
                    </a:cubicBezTo>
                    <a:cubicBezTo>
                      <a:pt x="296707" y="122788"/>
                      <a:pt x="292993" y="124108"/>
                      <a:pt x="288518" y="124108"/>
                    </a:cubicBezTo>
                    <a:lnTo>
                      <a:pt x="256524" y="124108"/>
                    </a:lnTo>
                    <a:cubicBezTo>
                      <a:pt x="252048" y="124108"/>
                      <a:pt x="248716" y="123165"/>
                      <a:pt x="246526" y="121184"/>
                    </a:cubicBezTo>
                    <a:cubicBezTo>
                      <a:pt x="244335" y="119204"/>
                      <a:pt x="242050" y="115809"/>
                      <a:pt x="239860" y="110999"/>
                    </a:cubicBezTo>
                    <a:cubicBezTo>
                      <a:pt x="231862" y="89403"/>
                      <a:pt x="221007" y="74220"/>
                      <a:pt x="207200" y="65449"/>
                    </a:cubicBezTo>
                    <a:cubicBezTo>
                      <a:pt x="193393" y="56678"/>
                      <a:pt x="176348" y="52246"/>
                      <a:pt x="155876" y="52246"/>
                    </a:cubicBezTo>
                    <a:cubicBezTo>
                      <a:pt x="129214" y="52246"/>
                      <a:pt x="107504" y="60356"/>
                      <a:pt x="90840" y="76672"/>
                    </a:cubicBezTo>
                    <a:cubicBezTo>
                      <a:pt x="74177" y="92987"/>
                      <a:pt x="65226" y="119110"/>
                      <a:pt x="63893" y="155229"/>
                    </a:cubicBezTo>
                    <a:cubicBezTo>
                      <a:pt x="63417" y="171073"/>
                      <a:pt x="63417" y="186445"/>
                      <a:pt x="63893" y="201440"/>
                    </a:cubicBezTo>
                    <a:cubicBezTo>
                      <a:pt x="65226" y="237936"/>
                      <a:pt x="74177" y="264248"/>
                      <a:pt x="90840" y="280374"/>
                    </a:cubicBezTo>
                    <a:cubicBezTo>
                      <a:pt x="107504" y="296407"/>
                      <a:pt x="129119" y="304423"/>
                      <a:pt x="155876" y="304423"/>
                    </a:cubicBezTo>
                    <a:cubicBezTo>
                      <a:pt x="176348" y="304423"/>
                      <a:pt x="193393" y="299990"/>
                      <a:pt x="207200" y="291220"/>
                    </a:cubicBezTo>
                    <a:cubicBezTo>
                      <a:pt x="221007" y="282449"/>
                      <a:pt x="231862" y="267266"/>
                      <a:pt x="239860" y="245670"/>
                    </a:cubicBezTo>
                    <a:cubicBezTo>
                      <a:pt x="242050" y="240860"/>
                      <a:pt x="244335" y="237276"/>
                      <a:pt x="246526" y="235107"/>
                    </a:cubicBezTo>
                    <a:cubicBezTo>
                      <a:pt x="248716" y="232938"/>
                      <a:pt x="252048" y="231806"/>
                      <a:pt x="256524" y="231806"/>
                    </a:cubicBezTo>
                    <a:lnTo>
                      <a:pt x="288518" y="231806"/>
                    </a:lnTo>
                    <a:cubicBezTo>
                      <a:pt x="292993" y="231806"/>
                      <a:pt x="296707" y="233221"/>
                      <a:pt x="299849" y="236050"/>
                    </a:cubicBezTo>
                    <a:cubicBezTo>
                      <a:pt x="302991" y="238879"/>
                      <a:pt x="304325" y="242557"/>
                      <a:pt x="303848" y="246990"/>
                    </a:cubicBezTo>
                    <a:cubicBezTo>
                      <a:pt x="303372" y="256232"/>
                      <a:pt x="301373" y="265663"/>
                      <a:pt x="297850" y="275376"/>
                    </a:cubicBezTo>
                    <a:cubicBezTo>
                      <a:pt x="294326" y="285090"/>
                      <a:pt x="288613" y="294804"/>
                      <a:pt x="280900" y="304800"/>
                    </a:cubicBezTo>
                    <a:cubicBezTo>
                      <a:pt x="273092" y="314702"/>
                      <a:pt x="263475" y="323473"/>
                      <a:pt x="251858" y="331206"/>
                    </a:cubicBezTo>
                    <a:cubicBezTo>
                      <a:pt x="240336" y="338939"/>
                      <a:pt x="226529" y="345069"/>
                      <a:pt x="210532" y="349690"/>
                    </a:cubicBezTo>
                    <a:cubicBezTo>
                      <a:pt x="194535" y="354405"/>
                      <a:pt x="176158" y="356669"/>
                      <a:pt x="155209" y="3566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62E78AB8-D73B-2149-B9B3-6533359BC2F8}"/>
                  </a:ext>
                </a:extLst>
              </p:cNvPr>
              <p:cNvSpPr/>
              <p:nvPr/>
            </p:nvSpPr>
            <p:spPr>
              <a:xfrm>
                <a:off x="4700924" y="3304137"/>
                <a:ext cx="305276" cy="349878"/>
              </a:xfrm>
              <a:custGeom>
                <a:avLst/>
                <a:gdLst>
                  <a:gd name="connsiteX0" fmla="*/ 132642 w 305276"/>
                  <a:gd name="connsiteY0" fmla="*/ 349879 h 349878"/>
                  <a:gd name="connsiteX1" fmla="*/ 60370 w 305276"/>
                  <a:gd name="connsiteY1" fmla="*/ 331017 h 349878"/>
                  <a:gd name="connsiteX2" fmla="*/ 15331 w 305276"/>
                  <a:gd name="connsiteY2" fmla="*/ 278583 h 349878"/>
                  <a:gd name="connsiteX3" fmla="*/ 0 w 305276"/>
                  <a:gd name="connsiteY3" fmla="*/ 201345 h 349878"/>
                  <a:gd name="connsiteX4" fmla="*/ 0 w 305276"/>
                  <a:gd name="connsiteY4" fmla="*/ 15183 h 349878"/>
                  <a:gd name="connsiteX5" fmla="*/ 4380 w 305276"/>
                  <a:gd name="connsiteY5" fmla="*/ 4338 h 349878"/>
                  <a:gd name="connsiteX6" fmla="*/ 15331 w 305276"/>
                  <a:gd name="connsiteY6" fmla="*/ 0 h 349878"/>
                  <a:gd name="connsiteX7" fmla="*/ 48658 w 305276"/>
                  <a:gd name="connsiteY7" fmla="*/ 0 h 349878"/>
                  <a:gd name="connsiteX8" fmla="*/ 59703 w 305276"/>
                  <a:gd name="connsiteY8" fmla="*/ 4338 h 349878"/>
                  <a:gd name="connsiteX9" fmla="*/ 63988 w 305276"/>
                  <a:gd name="connsiteY9" fmla="*/ 15183 h 349878"/>
                  <a:gd name="connsiteX10" fmla="*/ 63988 w 305276"/>
                  <a:gd name="connsiteY10" fmla="*/ 198045 h 349878"/>
                  <a:gd name="connsiteX11" fmla="*/ 150639 w 305276"/>
                  <a:gd name="connsiteY11" fmla="*/ 296407 h 349878"/>
                  <a:gd name="connsiteX12" fmla="*/ 217008 w 305276"/>
                  <a:gd name="connsiteY12" fmla="*/ 270378 h 349878"/>
                  <a:gd name="connsiteX13" fmla="*/ 241955 w 305276"/>
                  <a:gd name="connsiteY13" fmla="*/ 198045 h 349878"/>
                  <a:gd name="connsiteX14" fmla="*/ 241955 w 305276"/>
                  <a:gd name="connsiteY14" fmla="*/ 15183 h 349878"/>
                  <a:gd name="connsiteX15" fmla="*/ 246240 w 305276"/>
                  <a:gd name="connsiteY15" fmla="*/ 4338 h 349878"/>
                  <a:gd name="connsiteX16" fmla="*/ 257286 w 305276"/>
                  <a:gd name="connsiteY16" fmla="*/ 0 h 349878"/>
                  <a:gd name="connsiteX17" fmla="*/ 290613 w 305276"/>
                  <a:gd name="connsiteY17" fmla="*/ 0 h 349878"/>
                  <a:gd name="connsiteX18" fmla="*/ 301278 w 305276"/>
                  <a:gd name="connsiteY18" fmla="*/ 4338 h 349878"/>
                  <a:gd name="connsiteX19" fmla="*/ 305277 w 305276"/>
                  <a:gd name="connsiteY19" fmla="*/ 15183 h 349878"/>
                  <a:gd name="connsiteX20" fmla="*/ 305277 w 305276"/>
                  <a:gd name="connsiteY20" fmla="*/ 328094 h 349878"/>
                  <a:gd name="connsiteX21" fmla="*/ 301278 w 305276"/>
                  <a:gd name="connsiteY21" fmla="*/ 338939 h 349878"/>
                  <a:gd name="connsiteX22" fmla="*/ 290613 w 305276"/>
                  <a:gd name="connsiteY22" fmla="*/ 343277 h 349878"/>
                  <a:gd name="connsiteX23" fmla="*/ 259285 w 305276"/>
                  <a:gd name="connsiteY23" fmla="*/ 343277 h 349878"/>
                  <a:gd name="connsiteX24" fmla="*/ 248240 w 305276"/>
                  <a:gd name="connsiteY24" fmla="*/ 338939 h 349878"/>
                  <a:gd name="connsiteX25" fmla="*/ 243955 w 305276"/>
                  <a:gd name="connsiteY25" fmla="*/ 328094 h 349878"/>
                  <a:gd name="connsiteX26" fmla="*/ 243955 w 305276"/>
                  <a:gd name="connsiteY26" fmla="*/ 299047 h 349878"/>
                  <a:gd name="connsiteX27" fmla="*/ 200344 w 305276"/>
                  <a:gd name="connsiteY27" fmla="*/ 336016 h 349878"/>
                  <a:gd name="connsiteX28" fmla="*/ 132642 w 305276"/>
                  <a:gd name="connsiteY28" fmla="*/ 349879 h 34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5276" h="349878">
                    <a:moveTo>
                      <a:pt x="132642" y="349879"/>
                    </a:moveTo>
                    <a:cubicBezTo>
                      <a:pt x="104171" y="349879"/>
                      <a:pt x="80080" y="343560"/>
                      <a:pt x="60370" y="331017"/>
                    </a:cubicBezTo>
                    <a:cubicBezTo>
                      <a:pt x="40564" y="318475"/>
                      <a:pt x="25614" y="300933"/>
                      <a:pt x="15331" y="278583"/>
                    </a:cubicBezTo>
                    <a:cubicBezTo>
                      <a:pt x="5142" y="256138"/>
                      <a:pt x="0" y="230392"/>
                      <a:pt x="0" y="201345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380" y="4338"/>
                    </a:cubicBezTo>
                    <a:cubicBezTo>
                      <a:pt x="7237" y="1509"/>
                      <a:pt x="10951" y="0"/>
                      <a:pt x="15331" y="0"/>
                    </a:cubicBezTo>
                    <a:lnTo>
                      <a:pt x="48658" y="0"/>
                    </a:lnTo>
                    <a:cubicBezTo>
                      <a:pt x="53133" y="0"/>
                      <a:pt x="56752" y="1415"/>
                      <a:pt x="59703" y="4338"/>
                    </a:cubicBezTo>
                    <a:cubicBezTo>
                      <a:pt x="62560" y="7167"/>
                      <a:pt x="63988" y="10845"/>
                      <a:pt x="63988" y="15183"/>
                    </a:cubicBezTo>
                    <a:lnTo>
                      <a:pt x="63988" y="198045"/>
                    </a:lnTo>
                    <a:cubicBezTo>
                      <a:pt x="63988" y="263588"/>
                      <a:pt x="92840" y="296407"/>
                      <a:pt x="150639" y="296407"/>
                    </a:cubicBezTo>
                    <a:cubicBezTo>
                      <a:pt x="178158" y="296407"/>
                      <a:pt x="200344" y="287730"/>
                      <a:pt x="217008" y="270378"/>
                    </a:cubicBezTo>
                    <a:cubicBezTo>
                      <a:pt x="233671" y="253025"/>
                      <a:pt x="241955" y="228883"/>
                      <a:pt x="241955" y="198045"/>
                    </a:cubicBezTo>
                    <a:lnTo>
                      <a:pt x="241955" y="15183"/>
                    </a:lnTo>
                    <a:cubicBezTo>
                      <a:pt x="241955" y="10751"/>
                      <a:pt x="243383" y="7167"/>
                      <a:pt x="246240" y="4338"/>
                    </a:cubicBezTo>
                    <a:cubicBezTo>
                      <a:pt x="249097" y="1509"/>
                      <a:pt x="252811" y="0"/>
                      <a:pt x="257286" y="0"/>
                    </a:cubicBezTo>
                    <a:lnTo>
                      <a:pt x="290613" y="0"/>
                    </a:lnTo>
                    <a:cubicBezTo>
                      <a:pt x="295088" y="0"/>
                      <a:pt x="298612" y="1415"/>
                      <a:pt x="301278" y="4338"/>
                    </a:cubicBezTo>
                    <a:cubicBezTo>
                      <a:pt x="303944" y="7167"/>
                      <a:pt x="305277" y="10845"/>
                      <a:pt x="305277" y="15183"/>
                    </a:cubicBezTo>
                    <a:lnTo>
                      <a:pt x="305277" y="328094"/>
                    </a:lnTo>
                    <a:cubicBezTo>
                      <a:pt x="305277" y="332526"/>
                      <a:pt x="303944" y="336110"/>
                      <a:pt x="301278" y="338939"/>
                    </a:cubicBezTo>
                    <a:cubicBezTo>
                      <a:pt x="298612" y="341768"/>
                      <a:pt x="295088" y="343277"/>
                      <a:pt x="290613" y="343277"/>
                    </a:cubicBezTo>
                    <a:lnTo>
                      <a:pt x="259285" y="343277"/>
                    </a:lnTo>
                    <a:cubicBezTo>
                      <a:pt x="254810" y="343277"/>
                      <a:pt x="251192" y="341863"/>
                      <a:pt x="248240" y="338939"/>
                    </a:cubicBezTo>
                    <a:cubicBezTo>
                      <a:pt x="245383" y="336110"/>
                      <a:pt x="243955" y="332432"/>
                      <a:pt x="243955" y="328094"/>
                    </a:cubicBezTo>
                    <a:lnTo>
                      <a:pt x="243955" y="299047"/>
                    </a:lnTo>
                    <a:cubicBezTo>
                      <a:pt x="231957" y="314419"/>
                      <a:pt x="217388" y="326774"/>
                      <a:pt x="200344" y="336016"/>
                    </a:cubicBezTo>
                    <a:cubicBezTo>
                      <a:pt x="183204" y="345258"/>
                      <a:pt x="160637" y="349879"/>
                      <a:pt x="132642" y="34987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87E4C19E-A3D5-0641-913D-4C8B8E89B5D7}"/>
                  </a:ext>
                </a:extLst>
              </p:cNvPr>
              <p:cNvSpPr/>
              <p:nvPr/>
            </p:nvSpPr>
            <p:spPr>
              <a:xfrm>
                <a:off x="5088472" y="3304137"/>
                <a:ext cx="196630" cy="343277"/>
              </a:xfrm>
              <a:custGeom>
                <a:avLst/>
                <a:gdLst>
                  <a:gd name="connsiteX0" fmla="*/ 15330 w 196630"/>
                  <a:gd name="connsiteY0" fmla="*/ 343277 h 343277"/>
                  <a:gd name="connsiteX1" fmla="*/ 4285 w 196630"/>
                  <a:gd name="connsiteY1" fmla="*/ 338939 h 343277"/>
                  <a:gd name="connsiteX2" fmla="*/ 0 w 196630"/>
                  <a:gd name="connsiteY2" fmla="*/ 328094 h 343277"/>
                  <a:gd name="connsiteX3" fmla="*/ 0 w 196630"/>
                  <a:gd name="connsiteY3" fmla="*/ 15844 h 343277"/>
                  <a:gd name="connsiteX4" fmla="*/ 4285 w 196630"/>
                  <a:gd name="connsiteY4" fmla="*/ 4621 h 343277"/>
                  <a:gd name="connsiteX5" fmla="*/ 15330 w 196630"/>
                  <a:gd name="connsiteY5" fmla="*/ 0 h 343277"/>
                  <a:gd name="connsiteX6" fmla="*/ 45991 w 196630"/>
                  <a:gd name="connsiteY6" fmla="*/ 0 h 343277"/>
                  <a:gd name="connsiteX7" fmla="*/ 57323 w 196630"/>
                  <a:gd name="connsiteY7" fmla="*/ 4621 h 343277"/>
                  <a:gd name="connsiteX8" fmla="*/ 61989 w 196630"/>
                  <a:gd name="connsiteY8" fmla="*/ 15844 h 343277"/>
                  <a:gd name="connsiteX9" fmla="*/ 61989 w 196630"/>
                  <a:gd name="connsiteY9" fmla="*/ 44890 h 343277"/>
                  <a:gd name="connsiteX10" fmla="*/ 98648 w 196630"/>
                  <a:gd name="connsiteY10" fmla="*/ 11223 h 343277"/>
                  <a:gd name="connsiteX11" fmla="*/ 155305 w 196630"/>
                  <a:gd name="connsiteY11" fmla="*/ 0 h 343277"/>
                  <a:gd name="connsiteX12" fmla="*/ 181300 w 196630"/>
                  <a:gd name="connsiteY12" fmla="*/ 0 h 343277"/>
                  <a:gd name="connsiteX13" fmla="*/ 192250 w 196630"/>
                  <a:gd name="connsiteY13" fmla="*/ 4338 h 343277"/>
                  <a:gd name="connsiteX14" fmla="*/ 196630 w 196630"/>
                  <a:gd name="connsiteY14" fmla="*/ 15183 h 343277"/>
                  <a:gd name="connsiteX15" fmla="*/ 196630 w 196630"/>
                  <a:gd name="connsiteY15" fmla="*/ 42250 h 343277"/>
                  <a:gd name="connsiteX16" fmla="*/ 192250 w 196630"/>
                  <a:gd name="connsiteY16" fmla="*/ 52812 h 343277"/>
                  <a:gd name="connsiteX17" fmla="*/ 181300 w 196630"/>
                  <a:gd name="connsiteY17" fmla="*/ 56773 h 343277"/>
                  <a:gd name="connsiteX18" fmla="*/ 141307 w 196630"/>
                  <a:gd name="connsiteY18" fmla="*/ 56773 h 343277"/>
                  <a:gd name="connsiteX19" fmla="*/ 84651 w 196630"/>
                  <a:gd name="connsiteY19" fmla="*/ 77615 h 343277"/>
                  <a:gd name="connsiteX20" fmla="*/ 63988 w 196630"/>
                  <a:gd name="connsiteY20" fmla="*/ 134010 h 343277"/>
                  <a:gd name="connsiteX21" fmla="*/ 63988 w 196630"/>
                  <a:gd name="connsiteY21" fmla="*/ 328094 h 343277"/>
                  <a:gd name="connsiteX22" fmla="*/ 59322 w 196630"/>
                  <a:gd name="connsiteY22" fmla="*/ 338939 h 343277"/>
                  <a:gd name="connsiteX23" fmla="*/ 47991 w 196630"/>
                  <a:gd name="connsiteY23" fmla="*/ 343277 h 343277"/>
                  <a:gd name="connsiteX24" fmla="*/ 15330 w 196630"/>
                  <a:gd name="connsiteY24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6630" h="343277">
                    <a:moveTo>
                      <a:pt x="15330" y="343277"/>
                    </a:moveTo>
                    <a:cubicBezTo>
                      <a:pt x="10855" y="343277"/>
                      <a:pt x="7237" y="341863"/>
                      <a:pt x="4285" y="338939"/>
                    </a:cubicBezTo>
                    <a:cubicBezTo>
                      <a:pt x="1428" y="336110"/>
                      <a:pt x="0" y="332432"/>
                      <a:pt x="0" y="328094"/>
                    </a:cubicBezTo>
                    <a:lnTo>
                      <a:pt x="0" y="15844"/>
                    </a:lnTo>
                    <a:cubicBezTo>
                      <a:pt x="0" y="11411"/>
                      <a:pt x="1428" y="7733"/>
                      <a:pt x="4285" y="4621"/>
                    </a:cubicBezTo>
                    <a:cubicBezTo>
                      <a:pt x="7142" y="1509"/>
                      <a:pt x="10855" y="0"/>
                      <a:pt x="15330" y="0"/>
                    </a:cubicBezTo>
                    <a:lnTo>
                      <a:pt x="45991" y="0"/>
                    </a:lnTo>
                    <a:cubicBezTo>
                      <a:pt x="50467" y="0"/>
                      <a:pt x="54180" y="1509"/>
                      <a:pt x="57323" y="4621"/>
                    </a:cubicBezTo>
                    <a:cubicBezTo>
                      <a:pt x="60465" y="7733"/>
                      <a:pt x="61989" y="11411"/>
                      <a:pt x="61989" y="15844"/>
                    </a:cubicBezTo>
                    <a:lnTo>
                      <a:pt x="61989" y="44890"/>
                    </a:lnTo>
                    <a:cubicBezTo>
                      <a:pt x="70844" y="29895"/>
                      <a:pt x="83128" y="18673"/>
                      <a:pt x="98648" y="11223"/>
                    </a:cubicBezTo>
                    <a:cubicBezTo>
                      <a:pt x="114169" y="3772"/>
                      <a:pt x="133118" y="0"/>
                      <a:pt x="155305" y="0"/>
                    </a:cubicBezTo>
                    <a:lnTo>
                      <a:pt x="181300" y="0"/>
                    </a:lnTo>
                    <a:cubicBezTo>
                      <a:pt x="185775" y="0"/>
                      <a:pt x="189393" y="1415"/>
                      <a:pt x="192250" y="4338"/>
                    </a:cubicBezTo>
                    <a:cubicBezTo>
                      <a:pt x="195107" y="7167"/>
                      <a:pt x="196630" y="10845"/>
                      <a:pt x="196630" y="15183"/>
                    </a:cubicBezTo>
                    <a:lnTo>
                      <a:pt x="196630" y="42250"/>
                    </a:lnTo>
                    <a:cubicBezTo>
                      <a:pt x="196630" y="46682"/>
                      <a:pt x="195202" y="50171"/>
                      <a:pt x="192250" y="52812"/>
                    </a:cubicBezTo>
                    <a:cubicBezTo>
                      <a:pt x="189393" y="55452"/>
                      <a:pt x="185680" y="56773"/>
                      <a:pt x="181300" y="56773"/>
                    </a:cubicBezTo>
                    <a:lnTo>
                      <a:pt x="141307" y="56773"/>
                    </a:lnTo>
                    <a:cubicBezTo>
                      <a:pt x="117312" y="56773"/>
                      <a:pt x="98458" y="63657"/>
                      <a:pt x="84651" y="77615"/>
                    </a:cubicBezTo>
                    <a:cubicBezTo>
                      <a:pt x="70844" y="91478"/>
                      <a:pt x="63988" y="110245"/>
                      <a:pt x="63988" y="134010"/>
                    </a:cubicBezTo>
                    <a:lnTo>
                      <a:pt x="63988" y="328094"/>
                    </a:lnTo>
                    <a:cubicBezTo>
                      <a:pt x="63988" y="332526"/>
                      <a:pt x="62465" y="336110"/>
                      <a:pt x="59322" y="338939"/>
                    </a:cubicBezTo>
                    <a:cubicBezTo>
                      <a:pt x="56180" y="341768"/>
                      <a:pt x="52467" y="343277"/>
                      <a:pt x="47991" y="343277"/>
                    </a:cubicBezTo>
                    <a:lnTo>
                      <a:pt x="15330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59EC120E-599F-2248-9DB3-ED5D61CF34B8}"/>
                  </a:ext>
                </a:extLst>
              </p:cNvPr>
              <p:cNvSpPr/>
              <p:nvPr/>
            </p:nvSpPr>
            <p:spPr>
              <a:xfrm>
                <a:off x="5312906" y="3297536"/>
                <a:ext cx="309847" cy="356480"/>
              </a:xfrm>
              <a:custGeom>
                <a:avLst/>
                <a:gdLst>
                  <a:gd name="connsiteX0" fmla="*/ 155305 w 309847"/>
                  <a:gd name="connsiteY0" fmla="*/ 356480 h 356480"/>
                  <a:gd name="connsiteX1" fmla="*/ 45325 w 309847"/>
                  <a:gd name="connsiteY1" fmla="*/ 314514 h 356480"/>
                  <a:gd name="connsiteX2" fmla="*/ 666 w 309847"/>
                  <a:gd name="connsiteY2" fmla="*/ 199931 h 356480"/>
                  <a:gd name="connsiteX3" fmla="*/ 0 w 309847"/>
                  <a:gd name="connsiteY3" fmla="*/ 177863 h 356480"/>
                  <a:gd name="connsiteX4" fmla="*/ 666 w 309847"/>
                  <a:gd name="connsiteY4" fmla="*/ 155701 h 356480"/>
                  <a:gd name="connsiteX5" fmla="*/ 22663 w 309847"/>
                  <a:gd name="connsiteY5" fmla="*/ 73559 h 356480"/>
                  <a:gd name="connsiteX6" fmla="*/ 75605 w 309847"/>
                  <a:gd name="connsiteY6" fmla="*/ 19144 h 356480"/>
                  <a:gd name="connsiteX7" fmla="*/ 154543 w 309847"/>
                  <a:gd name="connsiteY7" fmla="*/ 0 h 356480"/>
                  <a:gd name="connsiteX8" fmla="*/ 239575 w 309847"/>
                  <a:gd name="connsiteY8" fmla="*/ 21125 h 356480"/>
                  <a:gd name="connsiteX9" fmla="*/ 291851 w 309847"/>
                  <a:gd name="connsiteY9" fmla="*/ 81198 h 356480"/>
                  <a:gd name="connsiteX10" fmla="*/ 309847 w 309847"/>
                  <a:gd name="connsiteY10" fmla="*/ 172299 h 356480"/>
                  <a:gd name="connsiteX11" fmla="*/ 309847 w 309847"/>
                  <a:gd name="connsiteY11" fmla="*/ 183521 h 356480"/>
                  <a:gd name="connsiteX12" fmla="*/ 305467 w 309847"/>
                  <a:gd name="connsiteY12" fmla="*/ 194744 h 356480"/>
                  <a:gd name="connsiteX13" fmla="*/ 294517 w 309847"/>
                  <a:gd name="connsiteY13" fmla="*/ 198705 h 356480"/>
                  <a:gd name="connsiteX14" fmla="*/ 63893 w 309847"/>
                  <a:gd name="connsiteY14" fmla="*/ 198705 h 356480"/>
                  <a:gd name="connsiteX15" fmla="*/ 63893 w 309847"/>
                  <a:gd name="connsiteY15" fmla="*/ 201345 h 356480"/>
                  <a:gd name="connsiteX16" fmla="*/ 63893 w 309847"/>
                  <a:gd name="connsiteY16" fmla="*/ 204646 h 356480"/>
                  <a:gd name="connsiteX17" fmla="*/ 75891 w 309847"/>
                  <a:gd name="connsiteY17" fmla="*/ 255100 h 356480"/>
                  <a:gd name="connsiteX18" fmla="*/ 106837 w 309847"/>
                  <a:gd name="connsiteY18" fmla="*/ 293012 h 356480"/>
                  <a:gd name="connsiteX19" fmla="*/ 154448 w 309847"/>
                  <a:gd name="connsiteY19" fmla="*/ 307535 h 356480"/>
                  <a:gd name="connsiteX20" fmla="*/ 194440 w 309847"/>
                  <a:gd name="connsiteY20" fmla="*/ 300273 h 356480"/>
                  <a:gd name="connsiteX21" fmla="*/ 220435 w 309847"/>
                  <a:gd name="connsiteY21" fmla="*/ 284147 h 356480"/>
                  <a:gd name="connsiteX22" fmla="*/ 233766 w 309847"/>
                  <a:gd name="connsiteY22" fmla="*/ 269906 h 356480"/>
                  <a:gd name="connsiteX23" fmla="*/ 243098 w 309847"/>
                  <a:gd name="connsiteY23" fmla="*/ 260381 h 356480"/>
                  <a:gd name="connsiteX24" fmla="*/ 253762 w 309847"/>
                  <a:gd name="connsiteY24" fmla="*/ 258684 h 356480"/>
                  <a:gd name="connsiteX25" fmla="*/ 286423 w 309847"/>
                  <a:gd name="connsiteY25" fmla="*/ 258684 h 356480"/>
                  <a:gd name="connsiteX26" fmla="*/ 296802 w 309847"/>
                  <a:gd name="connsiteY26" fmla="*/ 262362 h 356480"/>
                  <a:gd name="connsiteX27" fmla="*/ 300420 w 309847"/>
                  <a:gd name="connsiteY27" fmla="*/ 272547 h 356480"/>
                  <a:gd name="connsiteX28" fmla="*/ 289756 w 309847"/>
                  <a:gd name="connsiteY28" fmla="*/ 296690 h 356480"/>
                  <a:gd name="connsiteX29" fmla="*/ 261380 w 309847"/>
                  <a:gd name="connsiteY29" fmla="*/ 324699 h 356480"/>
                  <a:gd name="connsiteX30" fmla="*/ 216055 w 309847"/>
                  <a:gd name="connsiteY30" fmla="*/ 347521 h 356480"/>
                  <a:gd name="connsiteX31" fmla="*/ 155305 w 309847"/>
                  <a:gd name="connsiteY31" fmla="*/ 356480 h 356480"/>
                  <a:gd name="connsiteX32" fmla="*/ 63988 w 309847"/>
                  <a:gd name="connsiteY32" fmla="*/ 153154 h 356480"/>
                  <a:gd name="connsiteX33" fmla="*/ 246621 w 309847"/>
                  <a:gd name="connsiteY33" fmla="*/ 153154 h 356480"/>
                  <a:gd name="connsiteX34" fmla="*/ 246621 w 309847"/>
                  <a:gd name="connsiteY34" fmla="*/ 151174 h 356480"/>
                  <a:gd name="connsiteX35" fmla="*/ 235575 w 309847"/>
                  <a:gd name="connsiteY35" fmla="*/ 98362 h 356480"/>
                  <a:gd name="connsiteX36" fmla="*/ 203962 w 309847"/>
                  <a:gd name="connsiteY36" fmla="*/ 61677 h 356480"/>
                  <a:gd name="connsiteX37" fmla="*/ 154638 w 309847"/>
                  <a:gd name="connsiteY37" fmla="*/ 48097 h 356480"/>
                  <a:gd name="connsiteX38" fmla="*/ 105599 w 309847"/>
                  <a:gd name="connsiteY38" fmla="*/ 61677 h 356480"/>
                  <a:gd name="connsiteX39" fmla="*/ 74653 w 309847"/>
                  <a:gd name="connsiteY39" fmla="*/ 98362 h 356480"/>
                  <a:gd name="connsiteX40" fmla="*/ 63988 w 309847"/>
                  <a:gd name="connsiteY40" fmla="*/ 151174 h 356480"/>
                  <a:gd name="connsiteX41" fmla="*/ 63988 w 309847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847" h="356480">
                    <a:moveTo>
                      <a:pt x="155305" y="356480"/>
                    </a:moveTo>
                    <a:cubicBezTo>
                      <a:pt x="109123" y="356480"/>
                      <a:pt x="72463" y="342523"/>
                      <a:pt x="45325" y="314514"/>
                    </a:cubicBezTo>
                    <a:cubicBezTo>
                      <a:pt x="18187" y="286599"/>
                      <a:pt x="3332" y="248404"/>
                      <a:pt x="666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6" y="155701"/>
                    </a:cubicBezTo>
                    <a:cubicBezTo>
                      <a:pt x="2476" y="124485"/>
                      <a:pt x="9808" y="97042"/>
                      <a:pt x="22663" y="73559"/>
                    </a:cubicBezTo>
                    <a:cubicBezTo>
                      <a:pt x="35517" y="49983"/>
                      <a:pt x="53228" y="31876"/>
                      <a:pt x="75605" y="19144"/>
                    </a:cubicBezTo>
                    <a:cubicBezTo>
                      <a:pt x="98077" y="6413"/>
                      <a:pt x="124358" y="0"/>
                      <a:pt x="154543" y="0"/>
                    </a:cubicBezTo>
                    <a:cubicBezTo>
                      <a:pt x="188346" y="0"/>
                      <a:pt x="216627" y="7073"/>
                      <a:pt x="239575" y="21125"/>
                    </a:cubicBezTo>
                    <a:cubicBezTo>
                      <a:pt x="262428" y="35176"/>
                      <a:pt x="279853" y="55264"/>
                      <a:pt x="291851" y="81198"/>
                    </a:cubicBezTo>
                    <a:cubicBezTo>
                      <a:pt x="303849" y="107133"/>
                      <a:pt x="309847" y="137499"/>
                      <a:pt x="309847" y="172299"/>
                    </a:cubicBezTo>
                    <a:lnTo>
                      <a:pt x="309847" y="183521"/>
                    </a:lnTo>
                    <a:cubicBezTo>
                      <a:pt x="309847" y="188331"/>
                      <a:pt x="308419" y="192103"/>
                      <a:pt x="305467" y="194744"/>
                    </a:cubicBezTo>
                    <a:cubicBezTo>
                      <a:pt x="302611" y="197384"/>
                      <a:pt x="298897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1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9" y="302725"/>
                      <a:pt x="136260" y="307535"/>
                      <a:pt x="154448" y="307535"/>
                    </a:cubicBezTo>
                    <a:cubicBezTo>
                      <a:pt x="170445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8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802" y="262362"/>
                    </a:cubicBezTo>
                    <a:cubicBezTo>
                      <a:pt x="299659" y="264814"/>
                      <a:pt x="300896" y="268209"/>
                      <a:pt x="300420" y="272547"/>
                    </a:cubicBezTo>
                    <a:cubicBezTo>
                      <a:pt x="299944" y="279149"/>
                      <a:pt x="296421" y="287165"/>
                      <a:pt x="289756" y="296690"/>
                    </a:cubicBezTo>
                    <a:cubicBezTo>
                      <a:pt x="283090" y="306120"/>
                      <a:pt x="273664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058" y="353462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2907" y="113734"/>
                      <a:pt x="235575" y="98362"/>
                    </a:cubicBezTo>
                    <a:cubicBezTo>
                      <a:pt x="228243" y="82990"/>
                      <a:pt x="217674" y="70730"/>
                      <a:pt x="203962" y="61677"/>
                    </a:cubicBezTo>
                    <a:cubicBezTo>
                      <a:pt x="190155" y="52623"/>
                      <a:pt x="173777" y="48097"/>
                      <a:pt x="154638" y="48097"/>
                    </a:cubicBezTo>
                    <a:cubicBezTo>
                      <a:pt x="135499" y="48097"/>
                      <a:pt x="119216" y="52623"/>
                      <a:pt x="105599" y="61677"/>
                    </a:cubicBezTo>
                    <a:cubicBezTo>
                      <a:pt x="92078" y="70730"/>
                      <a:pt x="81699" y="82896"/>
                      <a:pt x="74653" y="98362"/>
                    </a:cubicBezTo>
                    <a:cubicBezTo>
                      <a:pt x="67511" y="113734"/>
                      <a:pt x="63988" y="131370"/>
                      <a:pt x="63988" y="151174"/>
                    </a:cubicBezTo>
                    <a:lnTo>
                      <a:pt x="63988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4154D77A-B2FC-F24A-8D13-EEBD5EA315CC}"/>
                  </a:ext>
                </a:extLst>
              </p:cNvPr>
              <p:cNvSpPr/>
              <p:nvPr/>
            </p:nvSpPr>
            <p:spPr>
              <a:xfrm>
                <a:off x="5680648" y="3569517"/>
                <a:ext cx="79318" cy="77897"/>
              </a:xfrm>
              <a:custGeom>
                <a:avLst/>
                <a:gdLst>
                  <a:gd name="connsiteX0" fmla="*/ 15330 w 79318"/>
                  <a:gd name="connsiteY0" fmla="*/ 77898 h 77897"/>
                  <a:gd name="connsiteX1" fmla="*/ 4380 w 79318"/>
                  <a:gd name="connsiteY1" fmla="*/ 73559 h 77897"/>
                  <a:gd name="connsiteX2" fmla="*/ 0 w 79318"/>
                  <a:gd name="connsiteY2" fmla="*/ 62714 h 77897"/>
                  <a:gd name="connsiteX3" fmla="*/ 0 w 79318"/>
                  <a:gd name="connsiteY3" fmla="*/ 15183 h 77897"/>
                  <a:gd name="connsiteX4" fmla="*/ 4380 w 79318"/>
                  <a:gd name="connsiteY4" fmla="*/ 4244 h 77897"/>
                  <a:gd name="connsiteX5" fmla="*/ 15330 w 79318"/>
                  <a:gd name="connsiteY5" fmla="*/ 0 h 77897"/>
                  <a:gd name="connsiteX6" fmla="*/ 63322 w 79318"/>
                  <a:gd name="connsiteY6" fmla="*/ 0 h 77897"/>
                  <a:gd name="connsiteX7" fmla="*/ 74653 w 79318"/>
                  <a:gd name="connsiteY7" fmla="*/ 4244 h 77897"/>
                  <a:gd name="connsiteX8" fmla="*/ 79319 w 79318"/>
                  <a:gd name="connsiteY8" fmla="*/ 15183 h 77897"/>
                  <a:gd name="connsiteX9" fmla="*/ 79319 w 79318"/>
                  <a:gd name="connsiteY9" fmla="*/ 62714 h 77897"/>
                  <a:gd name="connsiteX10" fmla="*/ 74653 w 79318"/>
                  <a:gd name="connsiteY10" fmla="*/ 73559 h 77897"/>
                  <a:gd name="connsiteX11" fmla="*/ 63322 w 79318"/>
                  <a:gd name="connsiteY11" fmla="*/ 77898 h 77897"/>
                  <a:gd name="connsiteX12" fmla="*/ 15330 w 79318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8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380" y="73559"/>
                    </a:cubicBezTo>
                    <a:cubicBezTo>
                      <a:pt x="1524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8" y="7167"/>
                      <a:pt x="4380" y="4244"/>
                    </a:cubicBezTo>
                    <a:cubicBezTo>
                      <a:pt x="7237" y="1415"/>
                      <a:pt x="10950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3" y="4244"/>
                    </a:cubicBezTo>
                    <a:cubicBezTo>
                      <a:pt x="77795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5" y="70730"/>
                      <a:pt x="74653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AB8F051B-ACD0-0F4B-8771-E89826609C06}"/>
                  </a:ext>
                </a:extLst>
              </p:cNvPr>
              <p:cNvSpPr/>
              <p:nvPr/>
            </p:nvSpPr>
            <p:spPr>
              <a:xfrm>
                <a:off x="5980592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3999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8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2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981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4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2 w 419922"/>
                  <a:gd name="connsiteY20" fmla="*/ 458143 h 462103"/>
                  <a:gd name="connsiteX21" fmla="*/ 47324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7" y="462104"/>
                      <a:pt x="6666" y="460784"/>
                      <a:pt x="3999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3" y="1320"/>
                      <a:pt x="181110" y="0"/>
                      <a:pt x="187298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3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2" y="446732"/>
                      <a:pt x="419922" y="448901"/>
                    </a:cubicBezTo>
                    <a:cubicBezTo>
                      <a:pt x="419922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1" y="460784"/>
                      <a:pt x="360981" y="458143"/>
                    </a:cubicBezTo>
                    <a:cubicBezTo>
                      <a:pt x="358505" y="455502"/>
                      <a:pt x="356886" y="453050"/>
                      <a:pt x="355934" y="450881"/>
                    </a:cubicBezTo>
                    <a:lnTo>
                      <a:pt x="319274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2" y="458143"/>
                    </a:cubicBezTo>
                    <a:cubicBezTo>
                      <a:pt x="56656" y="460784"/>
                      <a:pt x="52657" y="462104"/>
                      <a:pt x="47324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E9D64CE5-B331-BD43-BB71-CD306E2A6C5D}"/>
                  </a:ext>
                </a:extLst>
              </p:cNvPr>
              <p:cNvSpPr/>
              <p:nvPr/>
            </p:nvSpPr>
            <p:spPr>
              <a:xfrm>
                <a:off x="6456314" y="3178615"/>
                <a:ext cx="61988" cy="468799"/>
              </a:xfrm>
              <a:custGeom>
                <a:avLst/>
                <a:gdLst>
                  <a:gd name="connsiteX0" fmla="*/ 15330 w 61988"/>
                  <a:gd name="connsiteY0" fmla="*/ 468800 h 468799"/>
                  <a:gd name="connsiteX1" fmla="*/ 4380 w 61988"/>
                  <a:gd name="connsiteY1" fmla="*/ 464462 h 468799"/>
                  <a:gd name="connsiteX2" fmla="*/ 0 w 61988"/>
                  <a:gd name="connsiteY2" fmla="*/ 453616 h 468799"/>
                  <a:gd name="connsiteX3" fmla="*/ 0 w 61988"/>
                  <a:gd name="connsiteY3" fmla="*/ 15278 h 468799"/>
                  <a:gd name="connsiteX4" fmla="*/ 4380 w 61988"/>
                  <a:gd name="connsiteY4" fmla="*/ 4338 h 468799"/>
                  <a:gd name="connsiteX5" fmla="*/ 15330 w 61988"/>
                  <a:gd name="connsiteY5" fmla="*/ 0 h 468799"/>
                  <a:gd name="connsiteX6" fmla="*/ 46658 w 61988"/>
                  <a:gd name="connsiteY6" fmla="*/ 0 h 468799"/>
                  <a:gd name="connsiteX7" fmla="*/ 57989 w 61988"/>
                  <a:gd name="connsiteY7" fmla="*/ 4338 h 468799"/>
                  <a:gd name="connsiteX8" fmla="*/ 61988 w 61988"/>
                  <a:gd name="connsiteY8" fmla="*/ 15278 h 468799"/>
                  <a:gd name="connsiteX9" fmla="*/ 61988 w 61988"/>
                  <a:gd name="connsiteY9" fmla="*/ 453616 h 468799"/>
                  <a:gd name="connsiteX10" fmla="*/ 57989 w 61988"/>
                  <a:gd name="connsiteY10" fmla="*/ 464462 h 468799"/>
                  <a:gd name="connsiteX11" fmla="*/ 46658 w 61988"/>
                  <a:gd name="connsiteY11" fmla="*/ 468800 h 468799"/>
                  <a:gd name="connsiteX12" fmla="*/ 15330 w 61988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988" h="468799">
                    <a:moveTo>
                      <a:pt x="15330" y="468800"/>
                    </a:moveTo>
                    <a:cubicBezTo>
                      <a:pt x="10855" y="468800"/>
                      <a:pt x="7236" y="467385"/>
                      <a:pt x="4380" y="464462"/>
                    </a:cubicBezTo>
                    <a:cubicBezTo>
                      <a:pt x="1523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8" y="7262"/>
                      <a:pt x="4380" y="4338"/>
                    </a:cubicBezTo>
                    <a:cubicBezTo>
                      <a:pt x="7236" y="1509"/>
                      <a:pt x="10950" y="0"/>
                      <a:pt x="15330" y="0"/>
                    </a:cubicBezTo>
                    <a:lnTo>
                      <a:pt x="46658" y="0"/>
                    </a:lnTo>
                    <a:cubicBezTo>
                      <a:pt x="51514" y="0"/>
                      <a:pt x="55323" y="1415"/>
                      <a:pt x="57989" y="4338"/>
                    </a:cubicBezTo>
                    <a:cubicBezTo>
                      <a:pt x="60655" y="7167"/>
                      <a:pt x="61988" y="10845"/>
                      <a:pt x="61988" y="15278"/>
                    </a:cubicBezTo>
                    <a:lnTo>
                      <a:pt x="61988" y="453616"/>
                    </a:lnTo>
                    <a:cubicBezTo>
                      <a:pt x="61988" y="458049"/>
                      <a:pt x="60655" y="461632"/>
                      <a:pt x="57989" y="464462"/>
                    </a:cubicBezTo>
                    <a:cubicBezTo>
                      <a:pt x="55323" y="467291"/>
                      <a:pt x="51514" y="468800"/>
                      <a:pt x="46658" y="468800"/>
                    </a:cubicBezTo>
                    <a:lnTo>
                      <a:pt x="15330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556F1552-B7E4-2D46-8C27-9A269374507B}"/>
                  </a:ext>
                </a:extLst>
              </p:cNvPr>
              <p:cNvSpPr/>
              <p:nvPr/>
            </p:nvSpPr>
            <p:spPr>
              <a:xfrm>
                <a:off x="6576387" y="3304137"/>
                <a:ext cx="486005" cy="343277"/>
              </a:xfrm>
              <a:custGeom>
                <a:avLst/>
                <a:gdLst>
                  <a:gd name="connsiteX0" fmla="*/ 117312 w 486005"/>
                  <a:gd name="connsiteY0" fmla="*/ 343277 h 343277"/>
                  <a:gd name="connsiteX1" fmla="*/ 103981 w 486005"/>
                  <a:gd name="connsiteY1" fmla="*/ 338939 h 343277"/>
                  <a:gd name="connsiteX2" fmla="*/ 95982 w 486005"/>
                  <a:gd name="connsiteY2" fmla="*/ 326774 h 343277"/>
                  <a:gd name="connsiteX3" fmla="*/ 1333 w 486005"/>
                  <a:gd name="connsiteY3" fmla="*/ 20465 h 343277"/>
                  <a:gd name="connsiteX4" fmla="*/ 0 w 486005"/>
                  <a:gd name="connsiteY4" fmla="*/ 13863 h 343277"/>
                  <a:gd name="connsiteX5" fmla="*/ 4380 w 486005"/>
                  <a:gd name="connsiteY5" fmla="*/ 3961 h 343277"/>
                  <a:gd name="connsiteX6" fmla="*/ 14092 w 486005"/>
                  <a:gd name="connsiteY6" fmla="*/ 0 h 343277"/>
                  <a:gd name="connsiteX7" fmla="*/ 43421 w 486005"/>
                  <a:gd name="connsiteY7" fmla="*/ 0 h 343277"/>
                  <a:gd name="connsiteX8" fmla="*/ 54752 w 486005"/>
                  <a:gd name="connsiteY8" fmla="*/ 3961 h 343277"/>
                  <a:gd name="connsiteX9" fmla="*/ 60084 w 486005"/>
                  <a:gd name="connsiteY9" fmla="*/ 11223 h 343277"/>
                  <a:gd name="connsiteX10" fmla="*/ 134071 w 486005"/>
                  <a:gd name="connsiteY10" fmla="*/ 260099 h 343277"/>
                  <a:gd name="connsiteX11" fmla="*/ 213389 w 486005"/>
                  <a:gd name="connsiteY11" fmla="*/ 13863 h 343277"/>
                  <a:gd name="connsiteX12" fmla="*/ 219007 w 486005"/>
                  <a:gd name="connsiteY12" fmla="*/ 4621 h 343277"/>
                  <a:gd name="connsiteX13" fmla="*/ 232052 w 486005"/>
                  <a:gd name="connsiteY13" fmla="*/ 0 h 343277"/>
                  <a:gd name="connsiteX14" fmla="*/ 254715 w 486005"/>
                  <a:gd name="connsiteY14" fmla="*/ 0 h 343277"/>
                  <a:gd name="connsiteX15" fmla="*/ 268045 w 486005"/>
                  <a:gd name="connsiteY15" fmla="*/ 4621 h 343277"/>
                  <a:gd name="connsiteX16" fmla="*/ 273378 w 486005"/>
                  <a:gd name="connsiteY16" fmla="*/ 13863 h 343277"/>
                  <a:gd name="connsiteX17" fmla="*/ 352696 w 486005"/>
                  <a:gd name="connsiteY17" fmla="*/ 260099 h 343277"/>
                  <a:gd name="connsiteX18" fmla="*/ 426683 w 486005"/>
                  <a:gd name="connsiteY18" fmla="*/ 11223 h 343277"/>
                  <a:gd name="connsiteX19" fmla="*/ 431349 w 486005"/>
                  <a:gd name="connsiteY19" fmla="*/ 3961 h 343277"/>
                  <a:gd name="connsiteX20" fmla="*/ 442680 w 486005"/>
                  <a:gd name="connsiteY20" fmla="*/ 0 h 343277"/>
                  <a:gd name="connsiteX21" fmla="*/ 472675 w 486005"/>
                  <a:gd name="connsiteY21" fmla="*/ 0 h 343277"/>
                  <a:gd name="connsiteX22" fmla="*/ 482006 w 486005"/>
                  <a:gd name="connsiteY22" fmla="*/ 3961 h 343277"/>
                  <a:gd name="connsiteX23" fmla="*/ 486005 w 486005"/>
                  <a:gd name="connsiteY23" fmla="*/ 13863 h 343277"/>
                  <a:gd name="connsiteX24" fmla="*/ 484672 w 486005"/>
                  <a:gd name="connsiteY24" fmla="*/ 20465 h 343277"/>
                  <a:gd name="connsiteX25" fmla="*/ 390689 w 486005"/>
                  <a:gd name="connsiteY25" fmla="*/ 326774 h 343277"/>
                  <a:gd name="connsiteX26" fmla="*/ 383358 w 486005"/>
                  <a:gd name="connsiteY26" fmla="*/ 338939 h 343277"/>
                  <a:gd name="connsiteX27" fmla="*/ 368693 w 486005"/>
                  <a:gd name="connsiteY27" fmla="*/ 343277 h 343277"/>
                  <a:gd name="connsiteX28" fmla="*/ 342698 w 486005"/>
                  <a:gd name="connsiteY28" fmla="*/ 343277 h 343277"/>
                  <a:gd name="connsiteX29" fmla="*/ 328415 w 486005"/>
                  <a:gd name="connsiteY29" fmla="*/ 338939 h 343277"/>
                  <a:gd name="connsiteX30" fmla="*/ 320798 w 486005"/>
                  <a:gd name="connsiteY30" fmla="*/ 326774 h 343277"/>
                  <a:gd name="connsiteX31" fmla="*/ 243479 w 486005"/>
                  <a:gd name="connsiteY31" fmla="*/ 90440 h 343277"/>
                  <a:gd name="connsiteX32" fmla="*/ 166160 w 486005"/>
                  <a:gd name="connsiteY32" fmla="*/ 326774 h 343277"/>
                  <a:gd name="connsiteX33" fmla="*/ 158161 w 486005"/>
                  <a:gd name="connsiteY33" fmla="*/ 338939 h 343277"/>
                  <a:gd name="connsiteX34" fmla="*/ 143497 w 486005"/>
                  <a:gd name="connsiteY34" fmla="*/ 343277 h 343277"/>
                  <a:gd name="connsiteX35" fmla="*/ 117312 w 486005"/>
                  <a:gd name="connsiteY35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86005" h="343277">
                    <a:moveTo>
                      <a:pt x="117312" y="343277"/>
                    </a:moveTo>
                    <a:cubicBezTo>
                      <a:pt x="111503" y="343277"/>
                      <a:pt x="107123" y="341863"/>
                      <a:pt x="103981" y="338939"/>
                    </a:cubicBezTo>
                    <a:cubicBezTo>
                      <a:pt x="100838" y="336110"/>
                      <a:pt x="98172" y="332055"/>
                      <a:pt x="95982" y="326774"/>
                    </a:cubicBezTo>
                    <a:lnTo>
                      <a:pt x="1333" y="20465"/>
                    </a:lnTo>
                    <a:cubicBezTo>
                      <a:pt x="476" y="18296"/>
                      <a:pt x="0" y="16032"/>
                      <a:pt x="0" y="13863"/>
                    </a:cubicBezTo>
                    <a:cubicBezTo>
                      <a:pt x="0" y="9902"/>
                      <a:pt x="1428" y="6601"/>
                      <a:pt x="4380" y="3961"/>
                    </a:cubicBezTo>
                    <a:cubicBezTo>
                      <a:pt x="7332" y="1320"/>
                      <a:pt x="10474" y="0"/>
                      <a:pt x="14092" y="0"/>
                    </a:cubicBezTo>
                    <a:lnTo>
                      <a:pt x="43421" y="0"/>
                    </a:lnTo>
                    <a:cubicBezTo>
                      <a:pt x="48277" y="0"/>
                      <a:pt x="52085" y="1320"/>
                      <a:pt x="54752" y="3961"/>
                    </a:cubicBezTo>
                    <a:cubicBezTo>
                      <a:pt x="57418" y="6601"/>
                      <a:pt x="59227" y="9053"/>
                      <a:pt x="60084" y="11223"/>
                    </a:cubicBezTo>
                    <a:lnTo>
                      <a:pt x="134071" y="260099"/>
                    </a:lnTo>
                    <a:lnTo>
                      <a:pt x="213389" y="13863"/>
                    </a:lnTo>
                    <a:cubicBezTo>
                      <a:pt x="214246" y="10751"/>
                      <a:pt x="216151" y="7733"/>
                      <a:pt x="219007" y="4621"/>
                    </a:cubicBezTo>
                    <a:cubicBezTo>
                      <a:pt x="221864" y="1509"/>
                      <a:pt x="226244" y="0"/>
                      <a:pt x="232052" y="0"/>
                    </a:cubicBezTo>
                    <a:lnTo>
                      <a:pt x="254715" y="0"/>
                    </a:lnTo>
                    <a:cubicBezTo>
                      <a:pt x="260523" y="0"/>
                      <a:pt x="264903" y="1509"/>
                      <a:pt x="268045" y="4621"/>
                    </a:cubicBezTo>
                    <a:cubicBezTo>
                      <a:pt x="271188" y="7733"/>
                      <a:pt x="272902" y="10751"/>
                      <a:pt x="273378" y="13863"/>
                    </a:cubicBezTo>
                    <a:lnTo>
                      <a:pt x="352696" y="260099"/>
                    </a:lnTo>
                    <a:lnTo>
                      <a:pt x="426683" y="11223"/>
                    </a:lnTo>
                    <a:cubicBezTo>
                      <a:pt x="427159" y="9053"/>
                      <a:pt x="428682" y="6601"/>
                      <a:pt x="431349" y="3961"/>
                    </a:cubicBezTo>
                    <a:cubicBezTo>
                      <a:pt x="434015" y="1320"/>
                      <a:pt x="437824" y="0"/>
                      <a:pt x="442680" y="0"/>
                    </a:cubicBezTo>
                    <a:lnTo>
                      <a:pt x="472675" y="0"/>
                    </a:lnTo>
                    <a:cubicBezTo>
                      <a:pt x="476198" y="0"/>
                      <a:pt x="479340" y="1320"/>
                      <a:pt x="482006" y="3961"/>
                    </a:cubicBezTo>
                    <a:cubicBezTo>
                      <a:pt x="484672" y="6601"/>
                      <a:pt x="486005" y="9902"/>
                      <a:pt x="486005" y="13863"/>
                    </a:cubicBezTo>
                    <a:cubicBezTo>
                      <a:pt x="486005" y="16032"/>
                      <a:pt x="485529" y="18296"/>
                      <a:pt x="484672" y="20465"/>
                    </a:cubicBezTo>
                    <a:lnTo>
                      <a:pt x="390689" y="326774"/>
                    </a:lnTo>
                    <a:cubicBezTo>
                      <a:pt x="388880" y="332055"/>
                      <a:pt x="386500" y="336110"/>
                      <a:pt x="383358" y="338939"/>
                    </a:cubicBezTo>
                    <a:cubicBezTo>
                      <a:pt x="380215" y="341768"/>
                      <a:pt x="375359" y="343277"/>
                      <a:pt x="368693" y="343277"/>
                    </a:cubicBezTo>
                    <a:lnTo>
                      <a:pt x="342698" y="343277"/>
                    </a:lnTo>
                    <a:cubicBezTo>
                      <a:pt x="336890" y="343277"/>
                      <a:pt x="332129" y="341863"/>
                      <a:pt x="328415" y="338939"/>
                    </a:cubicBezTo>
                    <a:cubicBezTo>
                      <a:pt x="324606" y="336110"/>
                      <a:pt x="322036" y="332055"/>
                      <a:pt x="320798" y="326774"/>
                    </a:cubicBezTo>
                    <a:lnTo>
                      <a:pt x="243479" y="90440"/>
                    </a:lnTo>
                    <a:lnTo>
                      <a:pt x="166160" y="326774"/>
                    </a:lnTo>
                    <a:cubicBezTo>
                      <a:pt x="164351" y="332055"/>
                      <a:pt x="161684" y="336110"/>
                      <a:pt x="158161" y="338939"/>
                    </a:cubicBezTo>
                    <a:cubicBezTo>
                      <a:pt x="154638" y="341768"/>
                      <a:pt x="149686" y="343277"/>
                      <a:pt x="143497" y="343277"/>
                    </a:cubicBezTo>
                    <a:lnTo>
                      <a:pt x="117312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411247E0-EF60-7544-96E1-DE4CD329D55E}"/>
                  </a:ext>
                </a:extLst>
              </p:cNvPr>
              <p:cNvSpPr/>
              <p:nvPr/>
            </p:nvSpPr>
            <p:spPr>
              <a:xfrm>
                <a:off x="7089054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7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5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8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7 w 296611"/>
                  <a:gd name="connsiteY17" fmla="*/ 33007 h 356480"/>
                  <a:gd name="connsiteX18" fmla="*/ 95602 w 296611"/>
                  <a:gd name="connsiteY18" fmla="*/ 9619 h 356480"/>
                  <a:gd name="connsiteX19" fmla="*/ 156638 w 296611"/>
                  <a:gd name="connsiteY19" fmla="*/ 0 h 356480"/>
                  <a:gd name="connsiteX20" fmla="*/ 223959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6 w 296611"/>
                  <a:gd name="connsiteY22" fmla="*/ 76577 h 356480"/>
                  <a:gd name="connsiteX23" fmla="*/ 296612 w 296611"/>
                  <a:gd name="connsiteY23" fmla="*/ 120807 h 356480"/>
                  <a:gd name="connsiteX24" fmla="*/ 296612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6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7 w 296611"/>
                  <a:gd name="connsiteY36" fmla="*/ 259438 h 356480"/>
                  <a:gd name="connsiteX37" fmla="*/ 234052 w 296611"/>
                  <a:gd name="connsiteY37" fmla="*/ 198045 h 356480"/>
                  <a:gd name="connsiteX38" fmla="*/ 234052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3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8 w 296611"/>
                  <a:gd name="connsiteY42" fmla="*/ 282921 h 356480"/>
                  <a:gd name="connsiteX43" fmla="*/ 100363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5" y="356480"/>
                      <a:pt x="78843" y="352048"/>
                      <a:pt x="60655" y="343277"/>
                    </a:cubicBezTo>
                    <a:cubicBezTo>
                      <a:pt x="42469" y="334507"/>
                      <a:pt x="27805" y="322624"/>
                      <a:pt x="16664" y="307629"/>
                    </a:cubicBezTo>
                    <a:cubicBezTo>
                      <a:pt x="5523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7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5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9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8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9" y="51680"/>
                      <a:pt x="43992" y="42250"/>
                      <a:pt x="54657" y="33007"/>
                    </a:cubicBezTo>
                    <a:cubicBezTo>
                      <a:pt x="65322" y="23765"/>
                      <a:pt x="78938" y="15938"/>
                      <a:pt x="95602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2" y="3395"/>
                      <a:pt x="223959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900" y="62054"/>
                      <a:pt x="289566" y="76577"/>
                    </a:cubicBezTo>
                    <a:cubicBezTo>
                      <a:pt x="294231" y="91100"/>
                      <a:pt x="296612" y="105812"/>
                      <a:pt x="296612" y="120807"/>
                    </a:cubicBezTo>
                    <a:lnTo>
                      <a:pt x="296612" y="334695"/>
                    </a:lnTo>
                    <a:cubicBezTo>
                      <a:pt x="296612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8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4" y="322058"/>
                      <a:pt x="211866" y="329791"/>
                    </a:cubicBezTo>
                    <a:cubicBezTo>
                      <a:pt x="202058" y="337524"/>
                      <a:pt x="189870" y="343843"/>
                      <a:pt x="175206" y="348936"/>
                    </a:cubicBezTo>
                    <a:cubicBezTo>
                      <a:pt x="160542" y="354028"/>
                      <a:pt x="142641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40" y="287636"/>
                      <a:pt x="212247" y="275659"/>
                      <a:pt x="221007" y="259438"/>
                    </a:cubicBezTo>
                    <a:cubicBezTo>
                      <a:pt x="229672" y="243123"/>
                      <a:pt x="234052" y="222659"/>
                      <a:pt x="234052" y="198045"/>
                    </a:cubicBezTo>
                    <a:lnTo>
                      <a:pt x="234052" y="179560"/>
                    </a:lnTo>
                    <a:lnTo>
                      <a:pt x="156733" y="190783"/>
                    </a:lnTo>
                    <a:cubicBezTo>
                      <a:pt x="125215" y="195215"/>
                      <a:pt x="101410" y="202571"/>
                      <a:pt x="85413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6" y="274810"/>
                      <a:pt x="72368" y="282921"/>
                    </a:cubicBezTo>
                    <a:cubicBezTo>
                      <a:pt x="79699" y="291031"/>
                      <a:pt x="89031" y="297067"/>
                      <a:pt x="100363" y="301028"/>
                    </a:cubicBezTo>
                    <a:cubicBezTo>
                      <a:pt x="111599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5CCCF4B0-7326-E344-8505-F7E8A327E81C}"/>
                  </a:ext>
                </a:extLst>
              </p:cNvPr>
              <p:cNvSpPr/>
              <p:nvPr/>
            </p:nvSpPr>
            <p:spPr>
              <a:xfrm>
                <a:off x="7427943" y="3304137"/>
                <a:ext cx="329939" cy="468705"/>
              </a:xfrm>
              <a:custGeom>
                <a:avLst/>
                <a:gdLst>
                  <a:gd name="connsiteX0" fmla="*/ 89317 w 329939"/>
                  <a:gd name="connsiteY0" fmla="*/ 468705 h 468705"/>
                  <a:gd name="connsiteX1" fmla="*/ 79985 w 329939"/>
                  <a:gd name="connsiteY1" fmla="*/ 464745 h 468705"/>
                  <a:gd name="connsiteX2" fmla="*/ 75986 w 329939"/>
                  <a:gd name="connsiteY2" fmla="*/ 455502 h 468705"/>
                  <a:gd name="connsiteX3" fmla="*/ 76652 w 329939"/>
                  <a:gd name="connsiteY3" fmla="*/ 450221 h 468705"/>
                  <a:gd name="connsiteX4" fmla="*/ 79319 w 329939"/>
                  <a:gd name="connsiteY4" fmla="*/ 443620 h 468705"/>
                  <a:gd name="connsiteX5" fmla="*/ 130642 w 329939"/>
                  <a:gd name="connsiteY5" fmla="*/ 322813 h 468705"/>
                  <a:gd name="connsiteX6" fmla="*/ 3332 w 329939"/>
                  <a:gd name="connsiteY6" fmla="*/ 25086 h 468705"/>
                  <a:gd name="connsiteX7" fmla="*/ 0 w 329939"/>
                  <a:gd name="connsiteY7" fmla="*/ 13863 h 468705"/>
                  <a:gd name="connsiteX8" fmla="*/ 3999 w 329939"/>
                  <a:gd name="connsiteY8" fmla="*/ 3961 h 468705"/>
                  <a:gd name="connsiteX9" fmla="*/ 13997 w 329939"/>
                  <a:gd name="connsiteY9" fmla="*/ 0 h 468705"/>
                  <a:gd name="connsiteX10" fmla="*/ 46658 w 329939"/>
                  <a:gd name="connsiteY10" fmla="*/ 0 h 468705"/>
                  <a:gd name="connsiteX11" fmla="*/ 57323 w 329939"/>
                  <a:gd name="connsiteY11" fmla="*/ 3301 h 468705"/>
                  <a:gd name="connsiteX12" fmla="*/ 62655 w 329939"/>
                  <a:gd name="connsiteY12" fmla="*/ 11223 h 468705"/>
                  <a:gd name="connsiteX13" fmla="*/ 163969 w 329939"/>
                  <a:gd name="connsiteY13" fmla="*/ 251517 h 468705"/>
                  <a:gd name="connsiteX14" fmla="*/ 267951 w 329939"/>
                  <a:gd name="connsiteY14" fmla="*/ 11223 h 468705"/>
                  <a:gd name="connsiteX15" fmla="*/ 273664 w 329939"/>
                  <a:gd name="connsiteY15" fmla="*/ 3301 h 468705"/>
                  <a:gd name="connsiteX16" fmla="*/ 284614 w 329939"/>
                  <a:gd name="connsiteY16" fmla="*/ 0 h 468705"/>
                  <a:gd name="connsiteX17" fmla="*/ 315941 w 329939"/>
                  <a:gd name="connsiteY17" fmla="*/ 0 h 468705"/>
                  <a:gd name="connsiteX18" fmla="*/ 325939 w 329939"/>
                  <a:gd name="connsiteY18" fmla="*/ 3961 h 468705"/>
                  <a:gd name="connsiteX19" fmla="*/ 329939 w 329939"/>
                  <a:gd name="connsiteY19" fmla="*/ 13203 h 468705"/>
                  <a:gd name="connsiteX20" fmla="*/ 326606 w 329939"/>
                  <a:gd name="connsiteY20" fmla="*/ 25086 h 468705"/>
                  <a:gd name="connsiteX21" fmla="*/ 137308 w 329939"/>
                  <a:gd name="connsiteY21" fmla="*/ 457483 h 468705"/>
                  <a:gd name="connsiteX22" fmla="*/ 131690 w 329939"/>
                  <a:gd name="connsiteY22" fmla="*/ 465405 h 468705"/>
                  <a:gd name="connsiteX23" fmla="*/ 120644 w 329939"/>
                  <a:gd name="connsiteY23" fmla="*/ 468705 h 468705"/>
                  <a:gd name="connsiteX24" fmla="*/ 89317 w 329939"/>
                  <a:gd name="connsiteY24" fmla="*/ 468705 h 46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9939" h="468705">
                    <a:moveTo>
                      <a:pt x="89317" y="468705"/>
                    </a:moveTo>
                    <a:cubicBezTo>
                      <a:pt x="85794" y="468705"/>
                      <a:pt x="82651" y="467385"/>
                      <a:pt x="79985" y="464745"/>
                    </a:cubicBezTo>
                    <a:cubicBezTo>
                      <a:pt x="77319" y="462104"/>
                      <a:pt x="75986" y="458992"/>
                      <a:pt x="75986" y="455502"/>
                    </a:cubicBezTo>
                    <a:cubicBezTo>
                      <a:pt x="75986" y="453711"/>
                      <a:pt x="76176" y="452013"/>
                      <a:pt x="76652" y="450221"/>
                    </a:cubicBezTo>
                    <a:cubicBezTo>
                      <a:pt x="77128" y="448429"/>
                      <a:pt x="77986" y="446260"/>
                      <a:pt x="79319" y="443620"/>
                    </a:cubicBezTo>
                    <a:lnTo>
                      <a:pt x="130642" y="322813"/>
                    </a:lnTo>
                    <a:lnTo>
                      <a:pt x="3332" y="25086"/>
                    </a:lnTo>
                    <a:cubicBezTo>
                      <a:pt x="1143" y="19804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3999" y="3961"/>
                    </a:cubicBezTo>
                    <a:cubicBezTo>
                      <a:pt x="6666" y="1320"/>
                      <a:pt x="9998" y="0"/>
                      <a:pt x="13997" y="0"/>
                    </a:cubicBezTo>
                    <a:lnTo>
                      <a:pt x="46658" y="0"/>
                    </a:lnTo>
                    <a:cubicBezTo>
                      <a:pt x="51514" y="0"/>
                      <a:pt x="55132" y="1132"/>
                      <a:pt x="57323" y="3301"/>
                    </a:cubicBezTo>
                    <a:cubicBezTo>
                      <a:pt x="59513" y="5470"/>
                      <a:pt x="61322" y="8110"/>
                      <a:pt x="62655" y="11223"/>
                    </a:cubicBezTo>
                    <a:lnTo>
                      <a:pt x="163969" y="251517"/>
                    </a:lnTo>
                    <a:lnTo>
                      <a:pt x="267951" y="11223"/>
                    </a:lnTo>
                    <a:cubicBezTo>
                      <a:pt x="269283" y="8110"/>
                      <a:pt x="271188" y="5470"/>
                      <a:pt x="273664" y="3301"/>
                    </a:cubicBezTo>
                    <a:cubicBezTo>
                      <a:pt x="276139" y="1132"/>
                      <a:pt x="279758" y="0"/>
                      <a:pt x="284614" y="0"/>
                    </a:cubicBezTo>
                    <a:lnTo>
                      <a:pt x="315941" y="0"/>
                    </a:lnTo>
                    <a:cubicBezTo>
                      <a:pt x="319941" y="0"/>
                      <a:pt x="323274" y="1320"/>
                      <a:pt x="325939" y="3961"/>
                    </a:cubicBezTo>
                    <a:cubicBezTo>
                      <a:pt x="328606" y="6601"/>
                      <a:pt x="329939" y="9714"/>
                      <a:pt x="329939" y="13203"/>
                    </a:cubicBezTo>
                    <a:cubicBezTo>
                      <a:pt x="329939" y="15372"/>
                      <a:pt x="328796" y="19333"/>
                      <a:pt x="326606" y="25086"/>
                    </a:cubicBezTo>
                    <a:lnTo>
                      <a:pt x="137308" y="457483"/>
                    </a:lnTo>
                    <a:cubicBezTo>
                      <a:pt x="135975" y="460595"/>
                      <a:pt x="134071" y="463236"/>
                      <a:pt x="131690" y="465405"/>
                    </a:cubicBezTo>
                    <a:cubicBezTo>
                      <a:pt x="129214" y="467574"/>
                      <a:pt x="125596" y="468705"/>
                      <a:pt x="120644" y="468705"/>
                    </a:cubicBezTo>
                    <a:lnTo>
                      <a:pt x="89317" y="468705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97C365C0-86D9-A04D-8B67-A5B2ED17943C}"/>
                  </a:ext>
                </a:extLst>
              </p:cNvPr>
              <p:cNvSpPr/>
              <p:nvPr/>
            </p:nvSpPr>
            <p:spPr>
              <a:xfrm>
                <a:off x="7787224" y="3297630"/>
                <a:ext cx="283838" cy="356385"/>
              </a:xfrm>
              <a:custGeom>
                <a:avLst/>
                <a:gdLst>
                  <a:gd name="connsiteX0" fmla="*/ 141294 w 283838"/>
                  <a:gd name="connsiteY0" fmla="*/ 356386 h 356385"/>
                  <a:gd name="connsiteX1" fmla="*/ 77305 w 283838"/>
                  <a:gd name="connsiteY1" fmla="*/ 347144 h 356385"/>
                  <a:gd name="connsiteX2" fmla="*/ 33980 w 283838"/>
                  <a:gd name="connsiteY2" fmla="*/ 324699 h 356385"/>
                  <a:gd name="connsiteX3" fmla="*/ 9032 w 283838"/>
                  <a:gd name="connsiteY3" fmla="*/ 298293 h 356385"/>
                  <a:gd name="connsiteX4" fmla="*/ 81 w 283838"/>
                  <a:gd name="connsiteY4" fmla="*/ 277168 h 356385"/>
                  <a:gd name="connsiteX5" fmla="*/ 4747 w 283838"/>
                  <a:gd name="connsiteY5" fmla="*/ 265946 h 356385"/>
                  <a:gd name="connsiteX6" fmla="*/ 15412 w 283838"/>
                  <a:gd name="connsiteY6" fmla="*/ 261985 h 356385"/>
                  <a:gd name="connsiteX7" fmla="*/ 45406 w 283838"/>
                  <a:gd name="connsiteY7" fmla="*/ 261985 h 356385"/>
                  <a:gd name="connsiteX8" fmla="*/ 51024 w 283838"/>
                  <a:gd name="connsiteY8" fmla="*/ 262928 h 356385"/>
                  <a:gd name="connsiteX9" fmla="*/ 57404 w 283838"/>
                  <a:gd name="connsiteY9" fmla="*/ 268586 h 356385"/>
                  <a:gd name="connsiteX10" fmla="*/ 76734 w 283838"/>
                  <a:gd name="connsiteY10" fmla="*/ 287070 h 356385"/>
                  <a:gd name="connsiteX11" fmla="*/ 103015 w 283838"/>
                  <a:gd name="connsiteY11" fmla="*/ 302254 h 356385"/>
                  <a:gd name="connsiteX12" fmla="*/ 141960 w 283838"/>
                  <a:gd name="connsiteY12" fmla="*/ 308195 h 356385"/>
                  <a:gd name="connsiteX13" fmla="*/ 197950 w 283838"/>
                  <a:gd name="connsiteY13" fmla="*/ 295369 h 356385"/>
                  <a:gd name="connsiteX14" fmla="*/ 219946 w 283838"/>
                  <a:gd name="connsiteY14" fmla="*/ 257458 h 356385"/>
                  <a:gd name="connsiteX15" fmla="*/ 210900 w 283838"/>
                  <a:gd name="connsiteY15" fmla="*/ 231052 h 356385"/>
                  <a:gd name="connsiteX16" fmla="*/ 178906 w 283838"/>
                  <a:gd name="connsiteY16" fmla="*/ 213228 h 356385"/>
                  <a:gd name="connsiteX17" fmla="*/ 115870 w 283838"/>
                  <a:gd name="connsiteY17" fmla="*/ 196724 h 356385"/>
                  <a:gd name="connsiteX18" fmla="*/ 52548 w 283838"/>
                  <a:gd name="connsiteY18" fmla="*/ 173996 h 356385"/>
                  <a:gd name="connsiteX19" fmla="*/ 19221 w 283838"/>
                  <a:gd name="connsiteY19" fmla="*/ 141649 h 356385"/>
                  <a:gd name="connsiteX20" fmla="*/ 9223 w 283838"/>
                  <a:gd name="connsiteY20" fmla="*/ 99022 h 356385"/>
                  <a:gd name="connsiteX21" fmla="*/ 23887 w 283838"/>
                  <a:gd name="connsiteY21" fmla="*/ 51869 h 356385"/>
                  <a:gd name="connsiteX22" fmla="*/ 66831 w 283838"/>
                  <a:gd name="connsiteY22" fmla="*/ 14523 h 356385"/>
                  <a:gd name="connsiteX23" fmla="*/ 137866 w 283838"/>
                  <a:gd name="connsiteY23" fmla="*/ 0 h 356385"/>
                  <a:gd name="connsiteX24" fmla="*/ 197188 w 283838"/>
                  <a:gd name="connsiteY24" fmla="*/ 8582 h 356385"/>
                  <a:gd name="connsiteX25" fmla="*/ 237847 w 283838"/>
                  <a:gd name="connsiteY25" fmla="*/ 29990 h 356385"/>
                  <a:gd name="connsiteX26" fmla="*/ 261842 w 283838"/>
                  <a:gd name="connsiteY26" fmla="*/ 55358 h 356385"/>
                  <a:gd name="connsiteX27" fmla="*/ 270508 w 283838"/>
                  <a:gd name="connsiteY27" fmla="*/ 76483 h 356385"/>
                  <a:gd name="connsiteX28" fmla="*/ 266508 w 283838"/>
                  <a:gd name="connsiteY28" fmla="*/ 87328 h 356385"/>
                  <a:gd name="connsiteX29" fmla="*/ 255843 w 283838"/>
                  <a:gd name="connsiteY29" fmla="*/ 91666 h 356385"/>
                  <a:gd name="connsiteX30" fmla="*/ 227849 w 283838"/>
                  <a:gd name="connsiteY30" fmla="*/ 91666 h 356385"/>
                  <a:gd name="connsiteX31" fmla="*/ 220231 w 283838"/>
                  <a:gd name="connsiteY31" fmla="*/ 89686 h 356385"/>
                  <a:gd name="connsiteX32" fmla="*/ 214613 w 283838"/>
                  <a:gd name="connsiteY32" fmla="*/ 85065 h 356385"/>
                  <a:gd name="connsiteX33" fmla="*/ 198902 w 283838"/>
                  <a:gd name="connsiteY33" fmla="*/ 67901 h 356385"/>
                  <a:gd name="connsiteX34" fmla="*/ 175573 w 283838"/>
                  <a:gd name="connsiteY34" fmla="*/ 53755 h 356385"/>
                  <a:gd name="connsiteX35" fmla="*/ 137866 w 283838"/>
                  <a:gd name="connsiteY35" fmla="*/ 48097 h 356385"/>
                  <a:gd name="connsiteX36" fmla="*/ 87875 w 283838"/>
                  <a:gd name="connsiteY36" fmla="*/ 61960 h 356385"/>
                  <a:gd name="connsiteX37" fmla="*/ 71211 w 283838"/>
                  <a:gd name="connsiteY37" fmla="*/ 96948 h 356385"/>
                  <a:gd name="connsiteX38" fmla="*/ 78543 w 283838"/>
                  <a:gd name="connsiteY38" fmla="*/ 119393 h 356385"/>
                  <a:gd name="connsiteX39" fmla="*/ 106538 w 283838"/>
                  <a:gd name="connsiteY39" fmla="*/ 137217 h 356385"/>
                  <a:gd name="connsiteX40" fmla="*/ 167860 w 283838"/>
                  <a:gd name="connsiteY40" fmla="*/ 154380 h 356385"/>
                  <a:gd name="connsiteX41" fmla="*/ 237181 w 283838"/>
                  <a:gd name="connsiteY41" fmla="*/ 177486 h 356385"/>
                  <a:gd name="connsiteX42" fmla="*/ 273174 w 283838"/>
                  <a:gd name="connsiteY42" fmla="*/ 211153 h 356385"/>
                  <a:gd name="connsiteX43" fmla="*/ 283838 w 283838"/>
                  <a:gd name="connsiteY43" fmla="*/ 255383 h 356385"/>
                  <a:gd name="connsiteX44" fmla="*/ 267841 w 283838"/>
                  <a:gd name="connsiteY44" fmla="*/ 306215 h 356385"/>
                  <a:gd name="connsiteX45" fmla="*/ 219850 w 283838"/>
                  <a:gd name="connsiteY45" fmla="*/ 342900 h 356385"/>
                  <a:gd name="connsiteX46" fmla="*/ 141294 w 283838"/>
                  <a:gd name="connsiteY46" fmla="*/ 356386 h 356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83838" h="356385">
                    <a:moveTo>
                      <a:pt x="141294" y="356386"/>
                    </a:moveTo>
                    <a:cubicBezTo>
                      <a:pt x="116441" y="356386"/>
                      <a:pt x="95111" y="353274"/>
                      <a:pt x="77305" y="347144"/>
                    </a:cubicBezTo>
                    <a:cubicBezTo>
                      <a:pt x="59499" y="341014"/>
                      <a:pt x="45121" y="333469"/>
                      <a:pt x="33980" y="324699"/>
                    </a:cubicBezTo>
                    <a:cubicBezTo>
                      <a:pt x="22839" y="315928"/>
                      <a:pt x="14555" y="307063"/>
                      <a:pt x="9032" y="298293"/>
                    </a:cubicBezTo>
                    <a:cubicBezTo>
                      <a:pt x="3509" y="289522"/>
                      <a:pt x="462" y="282449"/>
                      <a:pt x="81" y="277168"/>
                    </a:cubicBezTo>
                    <a:cubicBezTo>
                      <a:pt x="-395" y="272358"/>
                      <a:pt x="1224" y="268586"/>
                      <a:pt x="4747" y="265946"/>
                    </a:cubicBezTo>
                    <a:cubicBezTo>
                      <a:pt x="8270" y="263305"/>
                      <a:pt x="11889" y="261985"/>
                      <a:pt x="15412" y="261985"/>
                    </a:cubicBezTo>
                    <a:lnTo>
                      <a:pt x="45406" y="261985"/>
                    </a:lnTo>
                    <a:cubicBezTo>
                      <a:pt x="47596" y="261985"/>
                      <a:pt x="49501" y="262362"/>
                      <a:pt x="51024" y="262928"/>
                    </a:cubicBezTo>
                    <a:cubicBezTo>
                      <a:pt x="52548" y="263588"/>
                      <a:pt x="54643" y="265474"/>
                      <a:pt x="57404" y="268586"/>
                    </a:cubicBezTo>
                    <a:cubicBezTo>
                      <a:pt x="63213" y="274716"/>
                      <a:pt x="69592" y="280940"/>
                      <a:pt x="76734" y="287070"/>
                    </a:cubicBezTo>
                    <a:cubicBezTo>
                      <a:pt x="83875" y="293200"/>
                      <a:pt x="92636" y="298293"/>
                      <a:pt x="103015" y="302254"/>
                    </a:cubicBezTo>
                    <a:cubicBezTo>
                      <a:pt x="113489" y="306215"/>
                      <a:pt x="126439" y="308195"/>
                      <a:pt x="141960" y="308195"/>
                    </a:cubicBezTo>
                    <a:cubicBezTo>
                      <a:pt x="164623" y="308195"/>
                      <a:pt x="183285" y="303857"/>
                      <a:pt x="197950" y="295369"/>
                    </a:cubicBezTo>
                    <a:cubicBezTo>
                      <a:pt x="212614" y="286787"/>
                      <a:pt x="219946" y="274150"/>
                      <a:pt x="219946" y="257458"/>
                    </a:cubicBezTo>
                    <a:cubicBezTo>
                      <a:pt x="219946" y="246424"/>
                      <a:pt x="216899" y="237653"/>
                      <a:pt x="210900" y="231052"/>
                    </a:cubicBezTo>
                    <a:cubicBezTo>
                      <a:pt x="204901" y="224450"/>
                      <a:pt x="194236" y="218509"/>
                      <a:pt x="178906" y="213228"/>
                    </a:cubicBezTo>
                    <a:cubicBezTo>
                      <a:pt x="163575" y="207947"/>
                      <a:pt x="142531" y="202477"/>
                      <a:pt x="115870" y="196724"/>
                    </a:cubicBezTo>
                    <a:cubicBezTo>
                      <a:pt x="89208" y="190594"/>
                      <a:pt x="68069" y="182955"/>
                      <a:pt x="52548" y="173996"/>
                    </a:cubicBezTo>
                    <a:cubicBezTo>
                      <a:pt x="37027" y="164943"/>
                      <a:pt x="25886" y="154192"/>
                      <a:pt x="19221" y="141649"/>
                    </a:cubicBezTo>
                    <a:cubicBezTo>
                      <a:pt x="12555" y="129106"/>
                      <a:pt x="9223" y="114960"/>
                      <a:pt x="9223" y="99022"/>
                    </a:cubicBezTo>
                    <a:cubicBezTo>
                      <a:pt x="9223" y="82707"/>
                      <a:pt x="14079" y="66958"/>
                      <a:pt x="23887" y="51869"/>
                    </a:cubicBezTo>
                    <a:cubicBezTo>
                      <a:pt x="33695" y="36685"/>
                      <a:pt x="47978" y="24237"/>
                      <a:pt x="66831" y="14523"/>
                    </a:cubicBezTo>
                    <a:cubicBezTo>
                      <a:pt x="85685" y="4810"/>
                      <a:pt x="109394" y="0"/>
                      <a:pt x="137866" y="0"/>
                    </a:cubicBezTo>
                    <a:cubicBezTo>
                      <a:pt x="161004" y="0"/>
                      <a:pt x="180715" y="2829"/>
                      <a:pt x="197188" y="8582"/>
                    </a:cubicBezTo>
                    <a:cubicBezTo>
                      <a:pt x="213661" y="14335"/>
                      <a:pt x="227182" y="21408"/>
                      <a:pt x="237847" y="29990"/>
                    </a:cubicBezTo>
                    <a:cubicBezTo>
                      <a:pt x="248512" y="38572"/>
                      <a:pt x="256510" y="47059"/>
                      <a:pt x="261842" y="55358"/>
                    </a:cubicBezTo>
                    <a:cubicBezTo>
                      <a:pt x="267175" y="63752"/>
                      <a:pt x="270031" y="70730"/>
                      <a:pt x="270508" y="76483"/>
                    </a:cubicBezTo>
                    <a:cubicBezTo>
                      <a:pt x="270984" y="80915"/>
                      <a:pt x="269651" y="84499"/>
                      <a:pt x="266508" y="87328"/>
                    </a:cubicBezTo>
                    <a:cubicBezTo>
                      <a:pt x="263366" y="90157"/>
                      <a:pt x="259843" y="91666"/>
                      <a:pt x="255843" y="91666"/>
                    </a:cubicBezTo>
                    <a:lnTo>
                      <a:pt x="227849" y="91666"/>
                    </a:lnTo>
                    <a:cubicBezTo>
                      <a:pt x="224707" y="91666"/>
                      <a:pt x="222231" y="91006"/>
                      <a:pt x="220231" y="89686"/>
                    </a:cubicBezTo>
                    <a:cubicBezTo>
                      <a:pt x="218232" y="88366"/>
                      <a:pt x="216327" y="86857"/>
                      <a:pt x="214613" y="85065"/>
                    </a:cubicBezTo>
                    <a:cubicBezTo>
                      <a:pt x="210138" y="79312"/>
                      <a:pt x="204901" y="73654"/>
                      <a:pt x="198902" y="67901"/>
                    </a:cubicBezTo>
                    <a:cubicBezTo>
                      <a:pt x="192903" y="62148"/>
                      <a:pt x="185095" y="57433"/>
                      <a:pt x="175573" y="53755"/>
                    </a:cubicBezTo>
                    <a:cubicBezTo>
                      <a:pt x="166051" y="49983"/>
                      <a:pt x="153481" y="48097"/>
                      <a:pt x="137866" y="48097"/>
                    </a:cubicBezTo>
                    <a:cubicBezTo>
                      <a:pt x="115679" y="48097"/>
                      <a:pt x="99016" y="52718"/>
                      <a:pt x="87875" y="61960"/>
                    </a:cubicBezTo>
                    <a:cubicBezTo>
                      <a:pt x="76734" y="71202"/>
                      <a:pt x="71211" y="82896"/>
                      <a:pt x="71211" y="96948"/>
                    </a:cubicBezTo>
                    <a:cubicBezTo>
                      <a:pt x="71211" y="105341"/>
                      <a:pt x="73687" y="112791"/>
                      <a:pt x="78543" y="119393"/>
                    </a:cubicBezTo>
                    <a:cubicBezTo>
                      <a:pt x="83399" y="125994"/>
                      <a:pt x="92731" y="131935"/>
                      <a:pt x="106538" y="137217"/>
                    </a:cubicBezTo>
                    <a:cubicBezTo>
                      <a:pt x="120345" y="142498"/>
                      <a:pt x="140722" y="148251"/>
                      <a:pt x="167860" y="154380"/>
                    </a:cubicBezTo>
                    <a:cubicBezTo>
                      <a:pt x="197188" y="160133"/>
                      <a:pt x="220326" y="167772"/>
                      <a:pt x="237181" y="177486"/>
                    </a:cubicBezTo>
                    <a:cubicBezTo>
                      <a:pt x="254034" y="187199"/>
                      <a:pt x="266032" y="198422"/>
                      <a:pt x="273174" y="211153"/>
                    </a:cubicBezTo>
                    <a:cubicBezTo>
                      <a:pt x="280315" y="223885"/>
                      <a:pt x="283838" y="238691"/>
                      <a:pt x="283838" y="255383"/>
                    </a:cubicBezTo>
                    <a:cubicBezTo>
                      <a:pt x="283838" y="273867"/>
                      <a:pt x="278506" y="290843"/>
                      <a:pt x="267841" y="306215"/>
                    </a:cubicBezTo>
                    <a:cubicBezTo>
                      <a:pt x="257177" y="321587"/>
                      <a:pt x="241180" y="333847"/>
                      <a:pt x="219850" y="342900"/>
                    </a:cubicBezTo>
                    <a:cubicBezTo>
                      <a:pt x="198616" y="351859"/>
                      <a:pt x="172430" y="356386"/>
                      <a:pt x="141294" y="356386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D78FC6D0-D66E-4A45-A70D-E2D6AAC5B37F}"/>
                  </a:ext>
                </a:extLst>
              </p:cNvPr>
              <p:cNvSpPr/>
              <p:nvPr/>
            </p:nvSpPr>
            <p:spPr>
              <a:xfrm>
                <a:off x="8275786" y="3185310"/>
                <a:ext cx="419922" cy="462103"/>
              </a:xfrm>
              <a:custGeom>
                <a:avLst/>
                <a:gdLst>
                  <a:gd name="connsiteX0" fmla="*/ 13331 w 419922"/>
                  <a:gd name="connsiteY0" fmla="*/ 462104 h 462103"/>
                  <a:gd name="connsiteX1" fmla="*/ 4000 w 419922"/>
                  <a:gd name="connsiteY1" fmla="*/ 458143 h 462103"/>
                  <a:gd name="connsiteX2" fmla="*/ 0 w 419922"/>
                  <a:gd name="connsiteY2" fmla="*/ 448901 h 462103"/>
                  <a:gd name="connsiteX3" fmla="*/ 667 w 419922"/>
                  <a:gd name="connsiteY3" fmla="*/ 441639 h 462103"/>
                  <a:gd name="connsiteX4" fmla="*/ 165969 w 419922"/>
                  <a:gd name="connsiteY4" fmla="*/ 14523 h 462103"/>
                  <a:gd name="connsiteX5" fmla="*/ 173301 w 419922"/>
                  <a:gd name="connsiteY5" fmla="*/ 3961 h 462103"/>
                  <a:gd name="connsiteX6" fmla="*/ 187299 w 419922"/>
                  <a:gd name="connsiteY6" fmla="*/ 0 h 462103"/>
                  <a:gd name="connsiteX7" fmla="*/ 232624 w 419922"/>
                  <a:gd name="connsiteY7" fmla="*/ 0 h 462103"/>
                  <a:gd name="connsiteX8" fmla="*/ 246621 w 419922"/>
                  <a:gd name="connsiteY8" fmla="*/ 3961 h 462103"/>
                  <a:gd name="connsiteX9" fmla="*/ 253953 w 419922"/>
                  <a:gd name="connsiteY9" fmla="*/ 14523 h 462103"/>
                  <a:gd name="connsiteX10" fmla="*/ 418589 w 419922"/>
                  <a:gd name="connsiteY10" fmla="*/ 441639 h 462103"/>
                  <a:gd name="connsiteX11" fmla="*/ 419923 w 419922"/>
                  <a:gd name="connsiteY11" fmla="*/ 448901 h 462103"/>
                  <a:gd name="connsiteX12" fmla="*/ 415923 w 419922"/>
                  <a:gd name="connsiteY12" fmla="*/ 458143 h 462103"/>
                  <a:gd name="connsiteX13" fmla="*/ 406592 w 419922"/>
                  <a:gd name="connsiteY13" fmla="*/ 462104 h 462103"/>
                  <a:gd name="connsiteX14" fmla="*/ 372598 w 419922"/>
                  <a:gd name="connsiteY14" fmla="*/ 462104 h 462103"/>
                  <a:gd name="connsiteX15" fmla="*/ 360886 w 419922"/>
                  <a:gd name="connsiteY15" fmla="*/ 458143 h 462103"/>
                  <a:gd name="connsiteX16" fmla="*/ 355934 w 419922"/>
                  <a:gd name="connsiteY16" fmla="*/ 450881 h 462103"/>
                  <a:gd name="connsiteX17" fmla="*/ 319275 w 419922"/>
                  <a:gd name="connsiteY17" fmla="*/ 357140 h 462103"/>
                  <a:gd name="connsiteX18" fmla="*/ 100648 w 419922"/>
                  <a:gd name="connsiteY18" fmla="*/ 357140 h 462103"/>
                  <a:gd name="connsiteX19" fmla="*/ 63988 w 419922"/>
                  <a:gd name="connsiteY19" fmla="*/ 450881 h 462103"/>
                  <a:gd name="connsiteX20" fmla="*/ 59323 w 419922"/>
                  <a:gd name="connsiteY20" fmla="*/ 458143 h 462103"/>
                  <a:gd name="connsiteX21" fmla="*/ 47325 w 419922"/>
                  <a:gd name="connsiteY21" fmla="*/ 462104 h 462103"/>
                  <a:gd name="connsiteX22" fmla="*/ 13331 w 419922"/>
                  <a:gd name="connsiteY22" fmla="*/ 462104 h 462103"/>
                  <a:gd name="connsiteX23" fmla="*/ 119978 w 419922"/>
                  <a:gd name="connsiteY23" fmla="*/ 300368 h 462103"/>
                  <a:gd name="connsiteX24" fmla="*/ 299944 w 419922"/>
                  <a:gd name="connsiteY24" fmla="*/ 300368 h 462103"/>
                  <a:gd name="connsiteX25" fmla="*/ 209961 w 419922"/>
                  <a:gd name="connsiteY25" fmla="*/ 66015 h 462103"/>
                  <a:gd name="connsiteX26" fmla="*/ 119978 w 419922"/>
                  <a:gd name="connsiteY26" fmla="*/ 300368 h 46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9922" h="462103">
                    <a:moveTo>
                      <a:pt x="13331" y="462104"/>
                    </a:moveTo>
                    <a:cubicBezTo>
                      <a:pt x="9808" y="462104"/>
                      <a:pt x="6666" y="460784"/>
                      <a:pt x="4000" y="458143"/>
                    </a:cubicBezTo>
                    <a:cubicBezTo>
                      <a:pt x="1333" y="455502"/>
                      <a:pt x="0" y="452390"/>
                      <a:pt x="0" y="448901"/>
                    </a:cubicBezTo>
                    <a:cubicBezTo>
                      <a:pt x="0" y="446732"/>
                      <a:pt x="191" y="444280"/>
                      <a:pt x="667" y="441639"/>
                    </a:cubicBezTo>
                    <a:lnTo>
                      <a:pt x="165969" y="14523"/>
                    </a:lnTo>
                    <a:cubicBezTo>
                      <a:pt x="167778" y="10091"/>
                      <a:pt x="170159" y="6601"/>
                      <a:pt x="173301" y="3961"/>
                    </a:cubicBezTo>
                    <a:cubicBezTo>
                      <a:pt x="176444" y="1320"/>
                      <a:pt x="181110" y="0"/>
                      <a:pt x="187299" y="0"/>
                    </a:cubicBezTo>
                    <a:lnTo>
                      <a:pt x="232624" y="0"/>
                    </a:lnTo>
                    <a:cubicBezTo>
                      <a:pt x="238813" y="0"/>
                      <a:pt x="243479" y="1320"/>
                      <a:pt x="246621" y="3961"/>
                    </a:cubicBezTo>
                    <a:cubicBezTo>
                      <a:pt x="249764" y="6601"/>
                      <a:pt x="252144" y="10091"/>
                      <a:pt x="253953" y="14523"/>
                    </a:cubicBezTo>
                    <a:lnTo>
                      <a:pt x="418589" y="441639"/>
                    </a:lnTo>
                    <a:cubicBezTo>
                      <a:pt x="419446" y="444280"/>
                      <a:pt x="419923" y="446732"/>
                      <a:pt x="419923" y="448901"/>
                    </a:cubicBezTo>
                    <a:cubicBezTo>
                      <a:pt x="419923" y="452390"/>
                      <a:pt x="418589" y="455502"/>
                      <a:pt x="415923" y="458143"/>
                    </a:cubicBezTo>
                    <a:cubicBezTo>
                      <a:pt x="413257" y="460784"/>
                      <a:pt x="410115" y="462104"/>
                      <a:pt x="406592" y="462104"/>
                    </a:cubicBezTo>
                    <a:lnTo>
                      <a:pt x="372598" y="462104"/>
                    </a:lnTo>
                    <a:cubicBezTo>
                      <a:pt x="367265" y="462104"/>
                      <a:pt x="363362" y="460784"/>
                      <a:pt x="360886" y="458143"/>
                    </a:cubicBezTo>
                    <a:cubicBezTo>
                      <a:pt x="358410" y="455502"/>
                      <a:pt x="356791" y="453050"/>
                      <a:pt x="355934" y="450881"/>
                    </a:cubicBezTo>
                    <a:lnTo>
                      <a:pt x="319275" y="357140"/>
                    </a:lnTo>
                    <a:lnTo>
                      <a:pt x="100648" y="357140"/>
                    </a:lnTo>
                    <a:lnTo>
                      <a:pt x="63988" y="450881"/>
                    </a:lnTo>
                    <a:cubicBezTo>
                      <a:pt x="63512" y="453050"/>
                      <a:pt x="61989" y="455502"/>
                      <a:pt x="59323" y="458143"/>
                    </a:cubicBezTo>
                    <a:cubicBezTo>
                      <a:pt x="56656" y="460784"/>
                      <a:pt x="52657" y="462104"/>
                      <a:pt x="47325" y="462104"/>
                    </a:cubicBezTo>
                    <a:lnTo>
                      <a:pt x="13331" y="462104"/>
                    </a:lnTo>
                    <a:close/>
                    <a:moveTo>
                      <a:pt x="119978" y="300368"/>
                    </a:moveTo>
                    <a:lnTo>
                      <a:pt x="299944" y="300368"/>
                    </a:lnTo>
                    <a:lnTo>
                      <a:pt x="209961" y="66015"/>
                    </a:lnTo>
                    <a:lnTo>
                      <a:pt x="119978" y="30036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622B7E1B-E210-4346-A0E5-7E6E1AC216E7}"/>
                  </a:ext>
                </a:extLst>
              </p:cNvPr>
              <p:cNvSpPr/>
              <p:nvPr/>
            </p:nvSpPr>
            <p:spPr>
              <a:xfrm>
                <a:off x="8686948" y="3304137"/>
                <a:ext cx="328034" cy="343277"/>
              </a:xfrm>
              <a:custGeom>
                <a:avLst/>
                <a:gdLst>
                  <a:gd name="connsiteX0" fmla="*/ 149306 w 328034"/>
                  <a:gd name="connsiteY0" fmla="*/ 343277 h 343277"/>
                  <a:gd name="connsiteX1" fmla="*/ 133690 w 328034"/>
                  <a:gd name="connsiteY1" fmla="*/ 338656 h 343277"/>
                  <a:gd name="connsiteX2" fmla="*/ 124644 w 328034"/>
                  <a:gd name="connsiteY2" fmla="*/ 326774 h 343277"/>
                  <a:gd name="connsiteX3" fmla="*/ 1333 w 328034"/>
                  <a:gd name="connsiteY3" fmla="*/ 20465 h 343277"/>
                  <a:gd name="connsiteX4" fmla="*/ 0 w 328034"/>
                  <a:gd name="connsiteY4" fmla="*/ 13863 h 343277"/>
                  <a:gd name="connsiteX5" fmla="*/ 4000 w 328034"/>
                  <a:gd name="connsiteY5" fmla="*/ 3961 h 343277"/>
                  <a:gd name="connsiteX6" fmla="*/ 13998 w 328034"/>
                  <a:gd name="connsiteY6" fmla="*/ 0 h 343277"/>
                  <a:gd name="connsiteX7" fmla="*/ 45992 w 328034"/>
                  <a:gd name="connsiteY7" fmla="*/ 0 h 343277"/>
                  <a:gd name="connsiteX8" fmla="*/ 57323 w 328034"/>
                  <a:gd name="connsiteY8" fmla="*/ 3961 h 343277"/>
                  <a:gd name="connsiteX9" fmla="*/ 62655 w 328034"/>
                  <a:gd name="connsiteY9" fmla="*/ 11223 h 343277"/>
                  <a:gd name="connsiteX10" fmla="*/ 163970 w 328034"/>
                  <a:gd name="connsiteY10" fmla="*/ 271321 h 343277"/>
                  <a:gd name="connsiteX11" fmla="*/ 265285 w 328034"/>
                  <a:gd name="connsiteY11" fmla="*/ 11223 h 343277"/>
                  <a:gd name="connsiteX12" fmla="*/ 270236 w 328034"/>
                  <a:gd name="connsiteY12" fmla="*/ 3961 h 343277"/>
                  <a:gd name="connsiteX13" fmla="*/ 281282 w 328034"/>
                  <a:gd name="connsiteY13" fmla="*/ 0 h 343277"/>
                  <a:gd name="connsiteX14" fmla="*/ 313942 w 328034"/>
                  <a:gd name="connsiteY14" fmla="*/ 0 h 343277"/>
                  <a:gd name="connsiteX15" fmla="*/ 323655 w 328034"/>
                  <a:gd name="connsiteY15" fmla="*/ 3961 h 343277"/>
                  <a:gd name="connsiteX16" fmla="*/ 328035 w 328034"/>
                  <a:gd name="connsiteY16" fmla="*/ 13863 h 343277"/>
                  <a:gd name="connsiteX17" fmla="*/ 326701 w 328034"/>
                  <a:gd name="connsiteY17" fmla="*/ 20465 h 343277"/>
                  <a:gd name="connsiteX18" fmla="*/ 202725 w 328034"/>
                  <a:gd name="connsiteY18" fmla="*/ 326774 h 343277"/>
                  <a:gd name="connsiteX19" fmla="*/ 194345 w 328034"/>
                  <a:gd name="connsiteY19" fmla="*/ 338656 h 343277"/>
                  <a:gd name="connsiteX20" fmla="*/ 178062 w 328034"/>
                  <a:gd name="connsiteY20" fmla="*/ 343277 h 343277"/>
                  <a:gd name="connsiteX21" fmla="*/ 149306 w 328034"/>
                  <a:gd name="connsiteY21" fmla="*/ 343277 h 34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8034" h="343277">
                    <a:moveTo>
                      <a:pt x="149306" y="343277"/>
                    </a:moveTo>
                    <a:cubicBezTo>
                      <a:pt x="142641" y="343277"/>
                      <a:pt x="137404" y="341768"/>
                      <a:pt x="133690" y="338656"/>
                    </a:cubicBezTo>
                    <a:cubicBezTo>
                      <a:pt x="129881" y="335544"/>
                      <a:pt x="126929" y="331583"/>
                      <a:pt x="124644" y="326774"/>
                    </a:cubicBezTo>
                    <a:lnTo>
                      <a:pt x="1333" y="20465"/>
                    </a:lnTo>
                    <a:cubicBezTo>
                      <a:pt x="477" y="18296"/>
                      <a:pt x="0" y="16032"/>
                      <a:pt x="0" y="13863"/>
                    </a:cubicBezTo>
                    <a:cubicBezTo>
                      <a:pt x="0" y="9902"/>
                      <a:pt x="1333" y="6601"/>
                      <a:pt x="4000" y="3961"/>
                    </a:cubicBezTo>
                    <a:cubicBezTo>
                      <a:pt x="6666" y="1320"/>
                      <a:pt x="9999" y="0"/>
                      <a:pt x="13998" y="0"/>
                    </a:cubicBezTo>
                    <a:lnTo>
                      <a:pt x="45992" y="0"/>
                    </a:lnTo>
                    <a:cubicBezTo>
                      <a:pt x="50848" y="0"/>
                      <a:pt x="54657" y="1320"/>
                      <a:pt x="57323" y="3961"/>
                    </a:cubicBezTo>
                    <a:cubicBezTo>
                      <a:pt x="59989" y="6601"/>
                      <a:pt x="61799" y="9053"/>
                      <a:pt x="62655" y="11223"/>
                    </a:cubicBezTo>
                    <a:lnTo>
                      <a:pt x="163970" y="271321"/>
                    </a:lnTo>
                    <a:lnTo>
                      <a:pt x="265285" y="11223"/>
                    </a:lnTo>
                    <a:cubicBezTo>
                      <a:pt x="266141" y="9053"/>
                      <a:pt x="267855" y="6601"/>
                      <a:pt x="270236" y="3961"/>
                    </a:cubicBezTo>
                    <a:cubicBezTo>
                      <a:pt x="272712" y="1320"/>
                      <a:pt x="276330" y="0"/>
                      <a:pt x="281282" y="0"/>
                    </a:cubicBezTo>
                    <a:lnTo>
                      <a:pt x="313942" y="0"/>
                    </a:lnTo>
                    <a:cubicBezTo>
                      <a:pt x="317465" y="0"/>
                      <a:pt x="320703" y="1320"/>
                      <a:pt x="323655" y="3961"/>
                    </a:cubicBezTo>
                    <a:cubicBezTo>
                      <a:pt x="326511" y="6601"/>
                      <a:pt x="328035" y="9902"/>
                      <a:pt x="328035" y="13863"/>
                    </a:cubicBezTo>
                    <a:cubicBezTo>
                      <a:pt x="328035" y="16032"/>
                      <a:pt x="327559" y="18296"/>
                      <a:pt x="326701" y="20465"/>
                    </a:cubicBezTo>
                    <a:lnTo>
                      <a:pt x="202725" y="326774"/>
                    </a:lnTo>
                    <a:cubicBezTo>
                      <a:pt x="200916" y="331583"/>
                      <a:pt x="198154" y="335544"/>
                      <a:pt x="194345" y="338656"/>
                    </a:cubicBezTo>
                    <a:cubicBezTo>
                      <a:pt x="190536" y="341768"/>
                      <a:pt x="185109" y="343277"/>
                      <a:pt x="178062" y="343277"/>
                    </a:cubicBezTo>
                    <a:lnTo>
                      <a:pt x="149306" y="34327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A905BE94-4D73-5742-B483-E5E1999C9451}"/>
                  </a:ext>
                </a:extLst>
              </p:cNvPr>
              <p:cNvSpPr/>
              <p:nvPr/>
            </p:nvSpPr>
            <p:spPr>
              <a:xfrm>
                <a:off x="9024791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1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7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1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7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48211275-39CF-5049-B3BB-8538830ABF69}"/>
                  </a:ext>
                </a:extLst>
              </p:cNvPr>
              <p:cNvSpPr/>
              <p:nvPr/>
            </p:nvSpPr>
            <p:spPr>
              <a:xfrm>
                <a:off x="9395769" y="3173428"/>
                <a:ext cx="73415" cy="473986"/>
              </a:xfrm>
              <a:custGeom>
                <a:avLst/>
                <a:gdLst>
                  <a:gd name="connsiteX0" fmla="*/ 15426 w 73415"/>
                  <a:gd name="connsiteY0" fmla="*/ 66675 h 473986"/>
                  <a:gd name="connsiteX1" fmla="*/ 4380 w 73415"/>
                  <a:gd name="connsiteY1" fmla="*/ 62337 h 473986"/>
                  <a:gd name="connsiteX2" fmla="*/ 0 w 73415"/>
                  <a:gd name="connsiteY2" fmla="*/ 51492 h 473986"/>
                  <a:gd name="connsiteX3" fmla="*/ 0 w 73415"/>
                  <a:gd name="connsiteY3" fmla="*/ 15844 h 473986"/>
                  <a:gd name="connsiteX4" fmla="*/ 4380 w 73415"/>
                  <a:gd name="connsiteY4" fmla="*/ 4621 h 473986"/>
                  <a:gd name="connsiteX5" fmla="*/ 15426 w 73415"/>
                  <a:gd name="connsiteY5" fmla="*/ 0 h 473986"/>
                  <a:gd name="connsiteX6" fmla="*/ 57418 w 73415"/>
                  <a:gd name="connsiteY6" fmla="*/ 0 h 473986"/>
                  <a:gd name="connsiteX7" fmla="*/ 68749 w 73415"/>
                  <a:gd name="connsiteY7" fmla="*/ 4621 h 473986"/>
                  <a:gd name="connsiteX8" fmla="*/ 73415 w 73415"/>
                  <a:gd name="connsiteY8" fmla="*/ 15844 h 473986"/>
                  <a:gd name="connsiteX9" fmla="*/ 73415 w 73415"/>
                  <a:gd name="connsiteY9" fmla="*/ 51492 h 473986"/>
                  <a:gd name="connsiteX10" fmla="*/ 68749 w 73415"/>
                  <a:gd name="connsiteY10" fmla="*/ 62337 h 473986"/>
                  <a:gd name="connsiteX11" fmla="*/ 57418 w 73415"/>
                  <a:gd name="connsiteY11" fmla="*/ 66675 h 473986"/>
                  <a:gd name="connsiteX12" fmla="*/ 15426 w 73415"/>
                  <a:gd name="connsiteY12" fmla="*/ 66675 h 473986"/>
                  <a:gd name="connsiteX13" fmla="*/ 20663 w 73415"/>
                  <a:gd name="connsiteY13" fmla="*/ 473987 h 473986"/>
                  <a:gd name="connsiteX14" fmla="*/ 9617 w 73415"/>
                  <a:gd name="connsiteY14" fmla="*/ 469649 h 473986"/>
                  <a:gd name="connsiteX15" fmla="*/ 5238 w 73415"/>
                  <a:gd name="connsiteY15" fmla="*/ 458803 h 473986"/>
                  <a:gd name="connsiteX16" fmla="*/ 5238 w 73415"/>
                  <a:gd name="connsiteY16" fmla="*/ 145893 h 473986"/>
                  <a:gd name="connsiteX17" fmla="*/ 9617 w 73415"/>
                  <a:gd name="connsiteY17" fmla="*/ 135048 h 473986"/>
                  <a:gd name="connsiteX18" fmla="*/ 20663 w 73415"/>
                  <a:gd name="connsiteY18" fmla="*/ 130709 h 473986"/>
                  <a:gd name="connsiteX19" fmla="*/ 52657 w 73415"/>
                  <a:gd name="connsiteY19" fmla="*/ 130709 h 473986"/>
                  <a:gd name="connsiteX20" fmla="*/ 63607 w 73415"/>
                  <a:gd name="connsiteY20" fmla="*/ 135048 h 473986"/>
                  <a:gd name="connsiteX21" fmla="*/ 67988 w 73415"/>
                  <a:gd name="connsiteY21" fmla="*/ 145893 h 473986"/>
                  <a:gd name="connsiteX22" fmla="*/ 67988 w 73415"/>
                  <a:gd name="connsiteY22" fmla="*/ 458803 h 473986"/>
                  <a:gd name="connsiteX23" fmla="*/ 63607 w 73415"/>
                  <a:gd name="connsiteY23" fmla="*/ 469649 h 473986"/>
                  <a:gd name="connsiteX24" fmla="*/ 52657 w 73415"/>
                  <a:gd name="connsiteY24" fmla="*/ 473987 h 473986"/>
                  <a:gd name="connsiteX25" fmla="*/ 20663 w 73415"/>
                  <a:gd name="connsiteY25" fmla="*/ 473987 h 4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3415" h="473986">
                    <a:moveTo>
                      <a:pt x="15426" y="66675"/>
                    </a:moveTo>
                    <a:cubicBezTo>
                      <a:pt x="10951" y="66675"/>
                      <a:pt x="7332" y="65260"/>
                      <a:pt x="4380" y="62337"/>
                    </a:cubicBezTo>
                    <a:cubicBezTo>
                      <a:pt x="1524" y="59508"/>
                      <a:pt x="0" y="55830"/>
                      <a:pt x="0" y="51492"/>
                    </a:cubicBezTo>
                    <a:lnTo>
                      <a:pt x="0" y="15844"/>
                    </a:lnTo>
                    <a:cubicBezTo>
                      <a:pt x="0" y="11411"/>
                      <a:pt x="1429" y="7733"/>
                      <a:pt x="4380" y="4621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57418" y="0"/>
                    </a:lnTo>
                    <a:cubicBezTo>
                      <a:pt x="61893" y="0"/>
                      <a:pt x="65607" y="1509"/>
                      <a:pt x="68749" y="4621"/>
                    </a:cubicBezTo>
                    <a:cubicBezTo>
                      <a:pt x="71892" y="7733"/>
                      <a:pt x="73415" y="11411"/>
                      <a:pt x="73415" y="15844"/>
                    </a:cubicBezTo>
                    <a:lnTo>
                      <a:pt x="73415" y="51492"/>
                    </a:lnTo>
                    <a:cubicBezTo>
                      <a:pt x="73415" y="55924"/>
                      <a:pt x="71892" y="59508"/>
                      <a:pt x="68749" y="62337"/>
                    </a:cubicBezTo>
                    <a:cubicBezTo>
                      <a:pt x="65607" y="65166"/>
                      <a:pt x="61893" y="66675"/>
                      <a:pt x="57418" y="66675"/>
                    </a:cubicBezTo>
                    <a:lnTo>
                      <a:pt x="15426" y="66675"/>
                    </a:lnTo>
                    <a:close/>
                    <a:moveTo>
                      <a:pt x="20663" y="473987"/>
                    </a:moveTo>
                    <a:cubicBezTo>
                      <a:pt x="16188" y="473987"/>
                      <a:pt x="12569" y="472572"/>
                      <a:pt x="9617" y="469649"/>
                    </a:cubicBezTo>
                    <a:cubicBezTo>
                      <a:pt x="6761" y="466819"/>
                      <a:pt x="5238" y="463141"/>
                      <a:pt x="5238" y="458803"/>
                    </a:cubicBezTo>
                    <a:lnTo>
                      <a:pt x="5238" y="145893"/>
                    </a:lnTo>
                    <a:cubicBezTo>
                      <a:pt x="5238" y="141460"/>
                      <a:pt x="6666" y="137877"/>
                      <a:pt x="9617" y="135048"/>
                    </a:cubicBezTo>
                    <a:cubicBezTo>
                      <a:pt x="12474" y="132218"/>
                      <a:pt x="16188" y="130709"/>
                      <a:pt x="20663" y="130709"/>
                    </a:cubicBezTo>
                    <a:lnTo>
                      <a:pt x="52657" y="130709"/>
                    </a:lnTo>
                    <a:cubicBezTo>
                      <a:pt x="57132" y="130709"/>
                      <a:pt x="60751" y="132124"/>
                      <a:pt x="63607" y="135048"/>
                    </a:cubicBezTo>
                    <a:cubicBezTo>
                      <a:pt x="66464" y="137877"/>
                      <a:pt x="67988" y="141555"/>
                      <a:pt x="67988" y="145893"/>
                    </a:cubicBezTo>
                    <a:lnTo>
                      <a:pt x="67988" y="458803"/>
                    </a:lnTo>
                    <a:cubicBezTo>
                      <a:pt x="67988" y="463236"/>
                      <a:pt x="66560" y="466819"/>
                      <a:pt x="63607" y="469649"/>
                    </a:cubicBezTo>
                    <a:cubicBezTo>
                      <a:pt x="60751" y="472478"/>
                      <a:pt x="57038" y="473987"/>
                      <a:pt x="52657" y="473987"/>
                    </a:cubicBezTo>
                    <a:lnTo>
                      <a:pt x="20663" y="473987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23B06993-20AB-2240-B31F-6002B3EB4876}"/>
                  </a:ext>
                </a:extLst>
              </p:cNvPr>
              <p:cNvSpPr/>
              <p:nvPr/>
            </p:nvSpPr>
            <p:spPr>
              <a:xfrm>
                <a:off x="9546313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10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10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28589B76-FC54-F34A-B6EF-6A680B7FE8FA}"/>
                  </a:ext>
                </a:extLst>
              </p:cNvPr>
              <p:cNvSpPr/>
              <p:nvPr/>
            </p:nvSpPr>
            <p:spPr>
              <a:xfrm>
                <a:off x="9668100" y="3297536"/>
                <a:ext cx="296611" cy="356480"/>
              </a:xfrm>
              <a:custGeom>
                <a:avLst/>
                <a:gdLst>
                  <a:gd name="connsiteX0" fmla="*/ 121311 w 296611"/>
                  <a:gd name="connsiteY0" fmla="*/ 356480 h 356480"/>
                  <a:gd name="connsiteX1" fmla="*/ 60655 w 296611"/>
                  <a:gd name="connsiteY1" fmla="*/ 343277 h 356480"/>
                  <a:gd name="connsiteX2" fmla="*/ 16664 w 296611"/>
                  <a:gd name="connsiteY2" fmla="*/ 307629 h 356480"/>
                  <a:gd name="connsiteX3" fmla="*/ 0 w 296611"/>
                  <a:gd name="connsiteY3" fmla="*/ 256798 h 356480"/>
                  <a:gd name="connsiteX4" fmla="*/ 37326 w 296611"/>
                  <a:gd name="connsiteY4" fmla="*/ 184181 h 356480"/>
                  <a:gd name="connsiteX5" fmla="*/ 134642 w 296611"/>
                  <a:gd name="connsiteY5" fmla="*/ 148533 h 356480"/>
                  <a:gd name="connsiteX6" fmla="*/ 233957 w 296611"/>
                  <a:gd name="connsiteY6" fmla="*/ 134670 h 356480"/>
                  <a:gd name="connsiteX7" fmla="*/ 233957 w 296611"/>
                  <a:gd name="connsiteY7" fmla="*/ 115526 h 356480"/>
                  <a:gd name="connsiteX8" fmla="*/ 215674 w 296611"/>
                  <a:gd name="connsiteY8" fmla="*/ 66015 h 356480"/>
                  <a:gd name="connsiteX9" fmla="*/ 155971 w 296611"/>
                  <a:gd name="connsiteY9" fmla="*/ 48191 h 356480"/>
                  <a:gd name="connsiteX10" fmla="*/ 107980 w 296611"/>
                  <a:gd name="connsiteY10" fmla="*/ 60074 h 356480"/>
                  <a:gd name="connsiteX11" fmla="*/ 81985 w 296611"/>
                  <a:gd name="connsiteY11" fmla="*/ 90440 h 356480"/>
                  <a:gd name="connsiteX12" fmla="*/ 67988 w 296611"/>
                  <a:gd name="connsiteY12" fmla="*/ 100343 h 356480"/>
                  <a:gd name="connsiteX13" fmla="*/ 37993 w 296611"/>
                  <a:gd name="connsiteY13" fmla="*/ 100343 h 356480"/>
                  <a:gd name="connsiteX14" fmla="*/ 26947 w 296611"/>
                  <a:gd name="connsiteY14" fmla="*/ 96004 h 356480"/>
                  <a:gd name="connsiteX15" fmla="*/ 23329 w 296611"/>
                  <a:gd name="connsiteY15" fmla="*/ 85819 h 356480"/>
                  <a:gd name="connsiteX16" fmla="*/ 30947 w 296611"/>
                  <a:gd name="connsiteY16" fmla="*/ 61394 h 356480"/>
                  <a:gd name="connsiteX17" fmla="*/ 54656 w 296611"/>
                  <a:gd name="connsiteY17" fmla="*/ 33007 h 356480"/>
                  <a:gd name="connsiteX18" fmla="*/ 95601 w 296611"/>
                  <a:gd name="connsiteY18" fmla="*/ 9619 h 356480"/>
                  <a:gd name="connsiteX19" fmla="*/ 156638 w 296611"/>
                  <a:gd name="connsiteY19" fmla="*/ 0 h 356480"/>
                  <a:gd name="connsiteX20" fmla="*/ 223958 w 296611"/>
                  <a:gd name="connsiteY20" fmla="*/ 10185 h 356480"/>
                  <a:gd name="connsiteX21" fmla="*/ 266903 w 296611"/>
                  <a:gd name="connsiteY21" fmla="*/ 37628 h 356480"/>
                  <a:gd name="connsiteX22" fmla="*/ 289565 w 296611"/>
                  <a:gd name="connsiteY22" fmla="*/ 76577 h 356480"/>
                  <a:gd name="connsiteX23" fmla="*/ 296611 w 296611"/>
                  <a:gd name="connsiteY23" fmla="*/ 120807 h 356480"/>
                  <a:gd name="connsiteX24" fmla="*/ 296611 w 296611"/>
                  <a:gd name="connsiteY24" fmla="*/ 334695 h 356480"/>
                  <a:gd name="connsiteX25" fmla="*/ 292232 w 296611"/>
                  <a:gd name="connsiteY25" fmla="*/ 345541 h 356480"/>
                  <a:gd name="connsiteX26" fmla="*/ 281186 w 296611"/>
                  <a:gd name="connsiteY26" fmla="*/ 349879 h 356480"/>
                  <a:gd name="connsiteX27" fmla="*/ 250525 w 296611"/>
                  <a:gd name="connsiteY27" fmla="*/ 349879 h 356480"/>
                  <a:gd name="connsiteX28" fmla="*/ 239194 w 296611"/>
                  <a:gd name="connsiteY28" fmla="*/ 345541 h 356480"/>
                  <a:gd name="connsiteX29" fmla="*/ 235195 w 296611"/>
                  <a:gd name="connsiteY29" fmla="*/ 334695 h 356480"/>
                  <a:gd name="connsiteX30" fmla="*/ 235195 w 296611"/>
                  <a:gd name="connsiteY30" fmla="*/ 306309 h 356480"/>
                  <a:gd name="connsiteX31" fmla="*/ 211866 w 296611"/>
                  <a:gd name="connsiteY31" fmla="*/ 329791 h 356480"/>
                  <a:gd name="connsiteX32" fmla="*/ 175205 w 296611"/>
                  <a:gd name="connsiteY32" fmla="*/ 348936 h 356480"/>
                  <a:gd name="connsiteX33" fmla="*/ 121311 w 296611"/>
                  <a:gd name="connsiteY33" fmla="*/ 356480 h 356480"/>
                  <a:gd name="connsiteX34" fmla="*/ 135308 w 296611"/>
                  <a:gd name="connsiteY34" fmla="*/ 306969 h 356480"/>
                  <a:gd name="connsiteX35" fmla="*/ 185299 w 296611"/>
                  <a:gd name="connsiteY35" fmla="*/ 295369 h 356480"/>
                  <a:gd name="connsiteX36" fmla="*/ 221006 w 296611"/>
                  <a:gd name="connsiteY36" fmla="*/ 259438 h 356480"/>
                  <a:gd name="connsiteX37" fmla="*/ 234051 w 296611"/>
                  <a:gd name="connsiteY37" fmla="*/ 198045 h 356480"/>
                  <a:gd name="connsiteX38" fmla="*/ 234051 w 296611"/>
                  <a:gd name="connsiteY38" fmla="*/ 179560 h 356480"/>
                  <a:gd name="connsiteX39" fmla="*/ 156733 w 296611"/>
                  <a:gd name="connsiteY39" fmla="*/ 190783 h 356480"/>
                  <a:gd name="connsiteX40" fmla="*/ 85412 w 296611"/>
                  <a:gd name="connsiteY40" fmla="*/ 212945 h 356480"/>
                  <a:gd name="connsiteX41" fmla="*/ 61417 w 296611"/>
                  <a:gd name="connsiteY41" fmla="*/ 252271 h 356480"/>
                  <a:gd name="connsiteX42" fmla="*/ 72367 w 296611"/>
                  <a:gd name="connsiteY42" fmla="*/ 282921 h 356480"/>
                  <a:gd name="connsiteX43" fmla="*/ 100362 w 296611"/>
                  <a:gd name="connsiteY43" fmla="*/ 301028 h 356480"/>
                  <a:gd name="connsiteX44" fmla="*/ 135308 w 296611"/>
                  <a:gd name="connsiteY44" fmla="*/ 306969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6611" h="356480">
                    <a:moveTo>
                      <a:pt x="121311" y="356480"/>
                    </a:moveTo>
                    <a:cubicBezTo>
                      <a:pt x="99124" y="356480"/>
                      <a:pt x="78842" y="352048"/>
                      <a:pt x="60655" y="343277"/>
                    </a:cubicBezTo>
                    <a:cubicBezTo>
                      <a:pt x="42468" y="334507"/>
                      <a:pt x="27804" y="322624"/>
                      <a:pt x="16664" y="307629"/>
                    </a:cubicBezTo>
                    <a:cubicBezTo>
                      <a:pt x="5522" y="292634"/>
                      <a:pt x="0" y="275753"/>
                      <a:pt x="0" y="256798"/>
                    </a:cubicBezTo>
                    <a:cubicBezTo>
                      <a:pt x="0" y="226431"/>
                      <a:pt x="12474" y="202194"/>
                      <a:pt x="37326" y="184181"/>
                    </a:cubicBezTo>
                    <a:cubicBezTo>
                      <a:pt x="62179" y="166169"/>
                      <a:pt x="94649" y="154286"/>
                      <a:pt x="134642" y="148533"/>
                    </a:cubicBezTo>
                    <a:lnTo>
                      <a:pt x="233957" y="134670"/>
                    </a:lnTo>
                    <a:lnTo>
                      <a:pt x="233957" y="115526"/>
                    </a:lnTo>
                    <a:cubicBezTo>
                      <a:pt x="233957" y="94401"/>
                      <a:pt x="227863" y="77898"/>
                      <a:pt x="215674" y="66015"/>
                    </a:cubicBezTo>
                    <a:cubicBezTo>
                      <a:pt x="203486" y="54132"/>
                      <a:pt x="183585" y="48191"/>
                      <a:pt x="155971" y="48191"/>
                    </a:cubicBezTo>
                    <a:cubicBezTo>
                      <a:pt x="136451" y="48191"/>
                      <a:pt x="120454" y="52152"/>
                      <a:pt x="107980" y="60074"/>
                    </a:cubicBezTo>
                    <a:cubicBezTo>
                      <a:pt x="95506" y="67995"/>
                      <a:pt x="86841" y="78086"/>
                      <a:pt x="81985" y="90440"/>
                    </a:cubicBezTo>
                    <a:cubicBezTo>
                      <a:pt x="79318" y="97042"/>
                      <a:pt x="74653" y="100343"/>
                      <a:pt x="67988" y="100343"/>
                    </a:cubicBezTo>
                    <a:lnTo>
                      <a:pt x="37993" y="100343"/>
                    </a:lnTo>
                    <a:cubicBezTo>
                      <a:pt x="33137" y="100343"/>
                      <a:pt x="29423" y="98928"/>
                      <a:pt x="26947" y="96004"/>
                    </a:cubicBezTo>
                    <a:cubicBezTo>
                      <a:pt x="24472" y="93175"/>
                      <a:pt x="23329" y="89686"/>
                      <a:pt x="23329" y="85819"/>
                    </a:cubicBezTo>
                    <a:cubicBezTo>
                      <a:pt x="23329" y="79218"/>
                      <a:pt x="25900" y="71107"/>
                      <a:pt x="30947" y="61394"/>
                    </a:cubicBezTo>
                    <a:cubicBezTo>
                      <a:pt x="36088" y="51680"/>
                      <a:pt x="43992" y="42250"/>
                      <a:pt x="54656" y="33007"/>
                    </a:cubicBezTo>
                    <a:cubicBezTo>
                      <a:pt x="65321" y="23765"/>
                      <a:pt x="78938" y="15938"/>
                      <a:pt x="95601" y="9619"/>
                    </a:cubicBezTo>
                    <a:cubicBezTo>
                      <a:pt x="112265" y="3206"/>
                      <a:pt x="132547" y="0"/>
                      <a:pt x="156638" y="0"/>
                    </a:cubicBezTo>
                    <a:cubicBezTo>
                      <a:pt x="183299" y="0"/>
                      <a:pt x="205771" y="3395"/>
                      <a:pt x="223958" y="10185"/>
                    </a:cubicBezTo>
                    <a:cubicBezTo>
                      <a:pt x="242146" y="16975"/>
                      <a:pt x="256524" y="26123"/>
                      <a:pt x="266903" y="37628"/>
                    </a:cubicBezTo>
                    <a:cubicBezTo>
                      <a:pt x="277377" y="49040"/>
                      <a:pt x="284899" y="62054"/>
                      <a:pt x="289565" y="76577"/>
                    </a:cubicBezTo>
                    <a:cubicBezTo>
                      <a:pt x="294231" y="91100"/>
                      <a:pt x="296611" y="105812"/>
                      <a:pt x="296611" y="120807"/>
                    </a:cubicBezTo>
                    <a:lnTo>
                      <a:pt x="296611" y="334695"/>
                    </a:lnTo>
                    <a:cubicBezTo>
                      <a:pt x="296611" y="339128"/>
                      <a:pt x="295183" y="342711"/>
                      <a:pt x="292232" y="345541"/>
                    </a:cubicBezTo>
                    <a:cubicBezTo>
                      <a:pt x="289375" y="348370"/>
                      <a:pt x="285661" y="349879"/>
                      <a:pt x="281186" y="349879"/>
                    </a:cubicBezTo>
                    <a:lnTo>
                      <a:pt x="250525" y="349879"/>
                    </a:lnTo>
                    <a:cubicBezTo>
                      <a:pt x="245669" y="349879"/>
                      <a:pt x="241860" y="348464"/>
                      <a:pt x="239194" y="345541"/>
                    </a:cubicBezTo>
                    <a:cubicBezTo>
                      <a:pt x="236527" y="342711"/>
                      <a:pt x="235195" y="339033"/>
                      <a:pt x="235195" y="334695"/>
                    </a:cubicBezTo>
                    <a:lnTo>
                      <a:pt x="235195" y="306309"/>
                    </a:lnTo>
                    <a:cubicBezTo>
                      <a:pt x="229386" y="314231"/>
                      <a:pt x="221673" y="322058"/>
                      <a:pt x="211866" y="329791"/>
                    </a:cubicBezTo>
                    <a:cubicBezTo>
                      <a:pt x="202058" y="337524"/>
                      <a:pt x="189870" y="343843"/>
                      <a:pt x="175205" y="348936"/>
                    </a:cubicBezTo>
                    <a:cubicBezTo>
                      <a:pt x="160542" y="354028"/>
                      <a:pt x="142640" y="356480"/>
                      <a:pt x="121311" y="356480"/>
                    </a:cubicBezTo>
                    <a:close/>
                    <a:moveTo>
                      <a:pt x="135308" y="306969"/>
                    </a:moveTo>
                    <a:cubicBezTo>
                      <a:pt x="153495" y="306969"/>
                      <a:pt x="170159" y="303102"/>
                      <a:pt x="185299" y="295369"/>
                    </a:cubicBezTo>
                    <a:cubicBezTo>
                      <a:pt x="200439" y="287636"/>
                      <a:pt x="212246" y="275659"/>
                      <a:pt x="221006" y="259438"/>
                    </a:cubicBezTo>
                    <a:cubicBezTo>
                      <a:pt x="229672" y="243123"/>
                      <a:pt x="234051" y="222659"/>
                      <a:pt x="234051" y="198045"/>
                    </a:cubicBezTo>
                    <a:lnTo>
                      <a:pt x="234051" y="179560"/>
                    </a:lnTo>
                    <a:lnTo>
                      <a:pt x="156733" y="190783"/>
                    </a:lnTo>
                    <a:cubicBezTo>
                      <a:pt x="125215" y="195215"/>
                      <a:pt x="101409" y="202571"/>
                      <a:pt x="85412" y="212945"/>
                    </a:cubicBezTo>
                    <a:cubicBezTo>
                      <a:pt x="69416" y="223319"/>
                      <a:pt x="61417" y="236333"/>
                      <a:pt x="61417" y="252271"/>
                    </a:cubicBezTo>
                    <a:cubicBezTo>
                      <a:pt x="61417" y="264625"/>
                      <a:pt x="65035" y="274810"/>
                      <a:pt x="72367" y="282921"/>
                    </a:cubicBezTo>
                    <a:cubicBezTo>
                      <a:pt x="79699" y="291031"/>
                      <a:pt x="89031" y="297067"/>
                      <a:pt x="100362" y="301028"/>
                    </a:cubicBezTo>
                    <a:cubicBezTo>
                      <a:pt x="111693" y="304989"/>
                      <a:pt x="123311" y="306969"/>
                      <a:pt x="135308" y="30696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D0C9E399-2C2E-3F42-9383-AC75B5AB4B62}"/>
                  </a:ext>
                </a:extLst>
              </p:cNvPr>
              <p:cNvSpPr/>
              <p:nvPr/>
            </p:nvSpPr>
            <p:spPr>
              <a:xfrm>
                <a:off x="10044982" y="3178615"/>
                <a:ext cx="314037" cy="475401"/>
              </a:xfrm>
              <a:custGeom>
                <a:avLst/>
                <a:gdLst>
                  <a:gd name="connsiteX0" fmla="*/ 170826 w 314037"/>
                  <a:gd name="connsiteY0" fmla="*/ 475401 h 475401"/>
                  <a:gd name="connsiteX1" fmla="*/ 104171 w 314037"/>
                  <a:gd name="connsiteY1" fmla="*/ 461161 h 475401"/>
                  <a:gd name="connsiteX2" fmla="*/ 61513 w 314037"/>
                  <a:gd name="connsiteY2" fmla="*/ 425890 h 475401"/>
                  <a:gd name="connsiteX3" fmla="*/ 61513 w 314037"/>
                  <a:gd name="connsiteY3" fmla="*/ 453616 h 475401"/>
                  <a:gd name="connsiteX4" fmla="*/ 57132 w 314037"/>
                  <a:gd name="connsiteY4" fmla="*/ 464462 h 475401"/>
                  <a:gd name="connsiteX5" fmla="*/ 46087 w 314037"/>
                  <a:gd name="connsiteY5" fmla="*/ 468800 h 475401"/>
                  <a:gd name="connsiteX6" fmla="*/ 15426 w 314037"/>
                  <a:gd name="connsiteY6" fmla="*/ 468800 h 475401"/>
                  <a:gd name="connsiteX7" fmla="*/ 4380 w 314037"/>
                  <a:gd name="connsiteY7" fmla="*/ 464462 h 475401"/>
                  <a:gd name="connsiteX8" fmla="*/ 0 w 314037"/>
                  <a:gd name="connsiteY8" fmla="*/ 453616 h 475401"/>
                  <a:gd name="connsiteX9" fmla="*/ 0 w 314037"/>
                  <a:gd name="connsiteY9" fmla="*/ 15278 h 475401"/>
                  <a:gd name="connsiteX10" fmla="*/ 4380 w 314037"/>
                  <a:gd name="connsiteY10" fmla="*/ 4338 h 475401"/>
                  <a:gd name="connsiteX11" fmla="*/ 15426 w 314037"/>
                  <a:gd name="connsiteY11" fmla="*/ 0 h 475401"/>
                  <a:gd name="connsiteX12" fmla="*/ 48087 w 314037"/>
                  <a:gd name="connsiteY12" fmla="*/ 0 h 475401"/>
                  <a:gd name="connsiteX13" fmla="*/ 58751 w 314037"/>
                  <a:gd name="connsiteY13" fmla="*/ 4338 h 475401"/>
                  <a:gd name="connsiteX14" fmla="*/ 62751 w 314037"/>
                  <a:gd name="connsiteY14" fmla="*/ 15278 h 475401"/>
                  <a:gd name="connsiteX15" fmla="*/ 62751 w 314037"/>
                  <a:gd name="connsiteY15" fmla="*/ 167112 h 475401"/>
                  <a:gd name="connsiteX16" fmla="*/ 105695 w 314037"/>
                  <a:gd name="connsiteY16" fmla="*/ 132784 h 475401"/>
                  <a:gd name="connsiteX17" fmla="*/ 170731 w 314037"/>
                  <a:gd name="connsiteY17" fmla="*/ 118921 h 475401"/>
                  <a:gd name="connsiteX18" fmla="*/ 234433 w 314037"/>
                  <a:gd name="connsiteY18" fmla="*/ 131841 h 475401"/>
                  <a:gd name="connsiteX19" fmla="*/ 277759 w 314037"/>
                  <a:gd name="connsiteY19" fmla="*/ 167112 h 475401"/>
                  <a:gd name="connsiteX20" fmla="*/ 303373 w 314037"/>
                  <a:gd name="connsiteY20" fmla="*/ 217943 h 475401"/>
                  <a:gd name="connsiteX21" fmla="*/ 313371 w 314037"/>
                  <a:gd name="connsiteY21" fmla="*/ 277357 h 475401"/>
                  <a:gd name="connsiteX22" fmla="*/ 314038 w 314037"/>
                  <a:gd name="connsiteY22" fmla="*/ 297161 h 475401"/>
                  <a:gd name="connsiteX23" fmla="*/ 313371 w 314037"/>
                  <a:gd name="connsiteY23" fmla="*/ 316966 h 475401"/>
                  <a:gd name="connsiteX24" fmla="*/ 303373 w 314037"/>
                  <a:gd name="connsiteY24" fmla="*/ 377039 h 475401"/>
                  <a:gd name="connsiteX25" fmla="*/ 277759 w 314037"/>
                  <a:gd name="connsiteY25" fmla="*/ 427493 h 475401"/>
                  <a:gd name="connsiteX26" fmla="*/ 234433 w 314037"/>
                  <a:gd name="connsiteY26" fmla="*/ 462481 h 475401"/>
                  <a:gd name="connsiteX27" fmla="*/ 170826 w 314037"/>
                  <a:gd name="connsiteY27" fmla="*/ 475401 h 475401"/>
                  <a:gd name="connsiteX28" fmla="*/ 156828 w 314037"/>
                  <a:gd name="connsiteY28" fmla="*/ 421929 h 475401"/>
                  <a:gd name="connsiteX29" fmla="*/ 211200 w 314037"/>
                  <a:gd name="connsiteY29" fmla="*/ 407123 h 475401"/>
                  <a:gd name="connsiteX30" fmla="*/ 239480 w 314037"/>
                  <a:gd name="connsiteY30" fmla="*/ 368174 h 475401"/>
                  <a:gd name="connsiteX31" fmla="*/ 249478 w 314037"/>
                  <a:gd name="connsiteY31" fmla="*/ 316305 h 475401"/>
                  <a:gd name="connsiteX32" fmla="*/ 249478 w 314037"/>
                  <a:gd name="connsiteY32" fmla="*/ 278017 h 475401"/>
                  <a:gd name="connsiteX33" fmla="*/ 239480 w 314037"/>
                  <a:gd name="connsiteY33" fmla="*/ 226148 h 475401"/>
                  <a:gd name="connsiteX34" fmla="*/ 211200 w 314037"/>
                  <a:gd name="connsiteY34" fmla="*/ 187199 h 475401"/>
                  <a:gd name="connsiteX35" fmla="*/ 156828 w 314037"/>
                  <a:gd name="connsiteY35" fmla="*/ 172299 h 475401"/>
                  <a:gd name="connsiteX36" fmla="*/ 104838 w 314037"/>
                  <a:gd name="connsiteY36" fmla="*/ 186822 h 475401"/>
                  <a:gd name="connsiteX37" fmla="*/ 73891 w 314037"/>
                  <a:gd name="connsiteY37" fmla="*/ 223790 h 475401"/>
                  <a:gd name="connsiteX38" fmla="*/ 62846 w 314037"/>
                  <a:gd name="connsiteY38" fmla="*/ 269341 h 475401"/>
                  <a:gd name="connsiteX39" fmla="*/ 62179 w 314037"/>
                  <a:gd name="connsiteY39" fmla="*/ 294803 h 475401"/>
                  <a:gd name="connsiteX40" fmla="*/ 62846 w 314037"/>
                  <a:gd name="connsiteY40" fmla="*/ 320172 h 475401"/>
                  <a:gd name="connsiteX41" fmla="*/ 73891 w 314037"/>
                  <a:gd name="connsiteY41" fmla="*/ 368080 h 475401"/>
                  <a:gd name="connsiteX42" fmla="*/ 103886 w 314037"/>
                  <a:gd name="connsiteY42" fmla="*/ 406651 h 475401"/>
                  <a:gd name="connsiteX43" fmla="*/ 156828 w 314037"/>
                  <a:gd name="connsiteY43" fmla="*/ 421929 h 47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4037" h="475401">
                    <a:moveTo>
                      <a:pt x="170826" y="475401"/>
                    </a:moveTo>
                    <a:cubicBezTo>
                      <a:pt x="144164" y="475401"/>
                      <a:pt x="121978" y="470686"/>
                      <a:pt x="104171" y="461161"/>
                    </a:cubicBezTo>
                    <a:cubicBezTo>
                      <a:pt x="86365" y="451730"/>
                      <a:pt x="72177" y="439942"/>
                      <a:pt x="61513" y="425890"/>
                    </a:cubicBezTo>
                    <a:lnTo>
                      <a:pt x="61513" y="453616"/>
                    </a:lnTo>
                    <a:cubicBezTo>
                      <a:pt x="61513" y="458049"/>
                      <a:pt x="60085" y="461632"/>
                      <a:pt x="57132" y="464462"/>
                    </a:cubicBezTo>
                    <a:cubicBezTo>
                      <a:pt x="54276" y="467291"/>
                      <a:pt x="50563" y="468800"/>
                      <a:pt x="46087" y="468800"/>
                    </a:cubicBezTo>
                    <a:lnTo>
                      <a:pt x="15426" y="468800"/>
                    </a:ln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8087" y="0"/>
                    </a:lnTo>
                    <a:cubicBezTo>
                      <a:pt x="52562" y="0"/>
                      <a:pt x="56085" y="1415"/>
                      <a:pt x="58751" y="4338"/>
                    </a:cubicBezTo>
                    <a:cubicBezTo>
                      <a:pt x="61417" y="7167"/>
                      <a:pt x="62751" y="10845"/>
                      <a:pt x="62751" y="15278"/>
                    </a:cubicBezTo>
                    <a:lnTo>
                      <a:pt x="62751" y="167112"/>
                    </a:lnTo>
                    <a:cubicBezTo>
                      <a:pt x="73891" y="153437"/>
                      <a:pt x="88174" y="142026"/>
                      <a:pt x="105695" y="132784"/>
                    </a:cubicBezTo>
                    <a:cubicBezTo>
                      <a:pt x="123215" y="123542"/>
                      <a:pt x="144926" y="118921"/>
                      <a:pt x="170731" y="118921"/>
                    </a:cubicBezTo>
                    <a:cubicBezTo>
                      <a:pt x="195583" y="118921"/>
                      <a:pt x="216817" y="123259"/>
                      <a:pt x="234433" y="131841"/>
                    </a:cubicBezTo>
                    <a:cubicBezTo>
                      <a:pt x="251954" y="140423"/>
                      <a:pt x="266427" y="152211"/>
                      <a:pt x="277759" y="167112"/>
                    </a:cubicBezTo>
                    <a:cubicBezTo>
                      <a:pt x="289090" y="182107"/>
                      <a:pt x="297659" y="198988"/>
                      <a:pt x="303373" y="217943"/>
                    </a:cubicBezTo>
                    <a:cubicBezTo>
                      <a:pt x="309181" y="236899"/>
                      <a:pt x="312514" y="256703"/>
                      <a:pt x="313371" y="277357"/>
                    </a:cubicBezTo>
                    <a:cubicBezTo>
                      <a:pt x="313847" y="284430"/>
                      <a:pt x="314038" y="291031"/>
                      <a:pt x="314038" y="297161"/>
                    </a:cubicBezTo>
                    <a:cubicBezTo>
                      <a:pt x="314038" y="303291"/>
                      <a:pt x="313847" y="309893"/>
                      <a:pt x="313371" y="316966"/>
                    </a:cubicBezTo>
                    <a:cubicBezTo>
                      <a:pt x="312514" y="338090"/>
                      <a:pt x="309181" y="358083"/>
                      <a:pt x="303373" y="377039"/>
                    </a:cubicBezTo>
                    <a:cubicBezTo>
                      <a:pt x="297564" y="395995"/>
                      <a:pt x="289090" y="412781"/>
                      <a:pt x="277759" y="427493"/>
                    </a:cubicBezTo>
                    <a:cubicBezTo>
                      <a:pt x="266427" y="442205"/>
                      <a:pt x="251954" y="453899"/>
                      <a:pt x="234433" y="462481"/>
                    </a:cubicBezTo>
                    <a:cubicBezTo>
                      <a:pt x="216913" y="471157"/>
                      <a:pt x="195774" y="475401"/>
                      <a:pt x="170826" y="475401"/>
                    </a:cubicBezTo>
                    <a:close/>
                    <a:moveTo>
                      <a:pt x="156828" y="421929"/>
                    </a:moveTo>
                    <a:cubicBezTo>
                      <a:pt x="179967" y="421929"/>
                      <a:pt x="198059" y="417025"/>
                      <a:pt x="211200" y="407123"/>
                    </a:cubicBezTo>
                    <a:cubicBezTo>
                      <a:pt x="224340" y="397221"/>
                      <a:pt x="233767" y="384206"/>
                      <a:pt x="239480" y="368174"/>
                    </a:cubicBezTo>
                    <a:cubicBezTo>
                      <a:pt x="245288" y="352142"/>
                      <a:pt x="248621" y="334790"/>
                      <a:pt x="249478" y="316305"/>
                    </a:cubicBezTo>
                    <a:cubicBezTo>
                      <a:pt x="249954" y="303574"/>
                      <a:pt x="249954" y="290748"/>
                      <a:pt x="249478" y="278017"/>
                    </a:cubicBezTo>
                    <a:cubicBezTo>
                      <a:pt x="248621" y="259533"/>
                      <a:pt x="245288" y="242274"/>
                      <a:pt x="239480" y="226148"/>
                    </a:cubicBezTo>
                    <a:cubicBezTo>
                      <a:pt x="233671" y="210116"/>
                      <a:pt x="224245" y="197101"/>
                      <a:pt x="211200" y="187199"/>
                    </a:cubicBezTo>
                    <a:cubicBezTo>
                      <a:pt x="198059" y="177297"/>
                      <a:pt x="179967" y="172299"/>
                      <a:pt x="156828" y="172299"/>
                    </a:cubicBezTo>
                    <a:cubicBezTo>
                      <a:pt x="135975" y="172299"/>
                      <a:pt x="118645" y="177108"/>
                      <a:pt x="104838" y="186822"/>
                    </a:cubicBezTo>
                    <a:cubicBezTo>
                      <a:pt x="91031" y="196536"/>
                      <a:pt x="80747" y="208796"/>
                      <a:pt x="73891" y="223790"/>
                    </a:cubicBezTo>
                    <a:cubicBezTo>
                      <a:pt x="67036" y="238785"/>
                      <a:pt x="63322" y="253969"/>
                      <a:pt x="62846" y="269341"/>
                    </a:cubicBezTo>
                    <a:cubicBezTo>
                      <a:pt x="62370" y="276414"/>
                      <a:pt x="62179" y="284901"/>
                      <a:pt x="62179" y="294803"/>
                    </a:cubicBezTo>
                    <a:cubicBezTo>
                      <a:pt x="62179" y="304706"/>
                      <a:pt x="62370" y="313193"/>
                      <a:pt x="62846" y="320172"/>
                    </a:cubicBezTo>
                    <a:cubicBezTo>
                      <a:pt x="63703" y="336487"/>
                      <a:pt x="67416" y="352425"/>
                      <a:pt x="73891" y="368080"/>
                    </a:cubicBezTo>
                    <a:cubicBezTo>
                      <a:pt x="80366" y="383735"/>
                      <a:pt x="90365" y="396561"/>
                      <a:pt x="103886" y="406651"/>
                    </a:cubicBezTo>
                    <a:cubicBezTo>
                      <a:pt x="117407" y="416931"/>
                      <a:pt x="135118" y="421929"/>
                      <a:pt x="156828" y="421929"/>
                    </a:cubicBez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84C808C1-FE4A-D942-93BC-FB296B5A5888}"/>
                  </a:ext>
                </a:extLst>
              </p:cNvPr>
              <p:cNvSpPr/>
              <p:nvPr/>
            </p:nvSpPr>
            <p:spPr>
              <a:xfrm>
                <a:off x="10426626" y="3178615"/>
                <a:ext cx="62083" cy="468799"/>
              </a:xfrm>
              <a:custGeom>
                <a:avLst/>
                <a:gdLst>
                  <a:gd name="connsiteX0" fmla="*/ 15426 w 62083"/>
                  <a:gd name="connsiteY0" fmla="*/ 468800 h 468799"/>
                  <a:gd name="connsiteX1" fmla="*/ 4380 w 62083"/>
                  <a:gd name="connsiteY1" fmla="*/ 464462 h 468799"/>
                  <a:gd name="connsiteX2" fmla="*/ 0 w 62083"/>
                  <a:gd name="connsiteY2" fmla="*/ 453616 h 468799"/>
                  <a:gd name="connsiteX3" fmla="*/ 0 w 62083"/>
                  <a:gd name="connsiteY3" fmla="*/ 15278 h 468799"/>
                  <a:gd name="connsiteX4" fmla="*/ 4380 w 62083"/>
                  <a:gd name="connsiteY4" fmla="*/ 4338 h 468799"/>
                  <a:gd name="connsiteX5" fmla="*/ 15426 w 62083"/>
                  <a:gd name="connsiteY5" fmla="*/ 0 h 468799"/>
                  <a:gd name="connsiteX6" fmla="*/ 46754 w 62083"/>
                  <a:gd name="connsiteY6" fmla="*/ 0 h 468799"/>
                  <a:gd name="connsiteX7" fmla="*/ 58085 w 62083"/>
                  <a:gd name="connsiteY7" fmla="*/ 4338 h 468799"/>
                  <a:gd name="connsiteX8" fmla="*/ 62084 w 62083"/>
                  <a:gd name="connsiteY8" fmla="*/ 15278 h 468799"/>
                  <a:gd name="connsiteX9" fmla="*/ 62084 w 62083"/>
                  <a:gd name="connsiteY9" fmla="*/ 453616 h 468799"/>
                  <a:gd name="connsiteX10" fmla="*/ 58085 w 62083"/>
                  <a:gd name="connsiteY10" fmla="*/ 464462 h 468799"/>
                  <a:gd name="connsiteX11" fmla="*/ 46754 w 62083"/>
                  <a:gd name="connsiteY11" fmla="*/ 468800 h 468799"/>
                  <a:gd name="connsiteX12" fmla="*/ 15426 w 62083"/>
                  <a:gd name="connsiteY12" fmla="*/ 468800 h 46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083" h="468799">
                    <a:moveTo>
                      <a:pt x="15426" y="468800"/>
                    </a:moveTo>
                    <a:cubicBezTo>
                      <a:pt x="10951" y="468800"/>
                      <a:pt x="7332" y="467385"/>
                      <a:pt x="4380" y="464462"/>
                    </a:cubicBezTo>
                    <a:cubicBezTo>
                      <a:pt x="1524" y="461632"/>
                      <a:pt x="0" y="457954"/>
                      <a:pt x="0" y="453616"/>
                    </a:cubicBezTo>
                    <a:lnTo>
                      <a:pt x="0" y="15278"/>
                    </a:lnTo>
                    <a:cubicBezTo>
                      <a:pt x="0" y="10845"/>
                      <a:pt x="1429" y="7262"/>
                      <a:pt x="4380" y="4338"/>
                    </a:cubicBezTo>
                    <a:cubicBezTo>
                      <a:pt x="7237" y="1509"/>
                      <a:pt x="10951" y="0"/>
                      <a:pt x="15426" y="0"/>
                    </a:cubicBezTo>
                    <a:lnTo>
                      <a:pt x="46754" y="0"/>
                    </a:lnTo>
                    <a:cubicBezTo>
                      <a:pt x="51609" y="0"/>
                      <a:pt x="55418" y="1415"/>
                      <a:pt x="58085" y="4338"/>
                    </a:cubicBezTo>
                    <a:cubicBezTo>
                      <a:pt x="60751" y="7167"/>
                      <a:pt x="62084" y="10845"/>
                      <a:pt x="62084" y="15278"/>
                    </a:cubicBezTo>
                    <a:lnTo>
                      <a:pt x="62084" y="453616"/>
                    </a:lnTo>
                    <a:cubicBezTo>
                      <a:pt x="62084" y="458049"/>
                      <a:pt x="60751" y="461632"/>
                      <a:pt x="58085" y="464462"/>
                    </a:cubicBezTo>
                    <a:cubicBezTo>
                      <a:pt x="55418" y="467291"/>
                      <a:pt x="51609" y="468800"/>
                      <a:pt x="46754" y="468800"/>
                    </a:cubicBezTo>
                    <a:lnTo>
                      <a:pt x="15426" y="468800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531C7960-A8B9-0E4F-8F99-971358104315}"/>
                  </a:ext>
                </a:extLst>
              </p:cNvPr>
              <p:cNvSpPr/>
              <p:nvPr/>
            </p:nvSpPr>
            <p:spPr>
              <a:xfrm>
                <a:off x="10556698" y="3297536"/>
                <a:ext cx="309942" cy="356480"/>
              </a:xfrm>
              <a:custGeom>
                <a:avLst/>
                <a:gdLst>
                  <a:gd name="connsiteX0" fmla="*/ 155305 w 309942"/>
                  <a:gd name="connsiteY0" fmla="*/ 356480 h 356480"/>
                  <a:gd name="connsiteX1" fmla="*/ 45324 w 309942"/>
                  <a:gd name="connsiteY1" fmla="*/ 314514 h 356480"/>
                  <a:gd name="connsiteX2" fmla="*/ 667 w 309942"/>
                  <a:gd name="connsiteY2" fmla="*/ 199931 h 356480"/>
                  <a:gd name="connsiteX3" fmla="*/ 0 w 309942"/>
                  <a:gd name="connsiteY3" fmla="*/ 177863 h 356480"/>
                  <a:gd name="connsiteX4" fmla="*/ 667 w 309942"/>
                  <a:gd name="connsiteY4" fmla="*/ 155701 h 356480"/>
                  <a:gd name="connsiteX5" fmla="*/ 22663 w 309942"/>
                  <a:gd name="connsiteY5" fmla="*/ 73559 h 356480"/>
                  <a:gd name="connsiteX6" fmla="*/ 75700 w 309942"/>
                  <a:gd name="connsiteY6" fmla="*/ 19144 h 356480"/>
                  <a:gd name="connsiteX7" fmla="*/ 154638 w 309942"/>
                  <a:gd name="connsiteY7" fmla="*/ 0 h 356480"/>
                  <a:gd name="connsiteX8" fmla="*/ 239574 w 309942"/>
                  <a:gd name="connsiteY8" fmla="*/ 21125 h 356480"/>
                  <a:gd name="connsiteX9" fmla="*/ 291946 w 309942"/>
                  <a:gd name="connsiteY9" fmla="*/ 81198 h 356480"/>
                  <a:gd name="connsiteX10" fmla="*/ 309943 w 309942"/>
                  <a:gd name="connsiteY10" fmla="*/ 172299 h 356480"/>
                  <a:gd name="connsiteX11" fmla="*/ 309943 w 309942"/>
                  <a:gd name="connsiteY11" fmla="*/ 183521 h 356480"/>
                  <a:gd name="connsiteX12" fmla="*/ 305563 w 309942"/>
                  <a:gd name="connsiteY12" fmla="*/ 194744 h 356480"/>
                  <a:gd name="connsiteX13" fmla="*/ 294517 w 309942"/>
                  <a:gd name="connsiteY13" fmla="*/ 198705 h 356480"/>
                  <a:gd name="connsiteX14" fmla="*/ 63893 w 309942"/>
                  <a:gd name="connsiteY14" fmla="*/ 198705 h 356480"/>
                  <a:gd name="connsiteX15" fmla="*/ 63893 w 309942"/>
                  <a:gd name="connsiteY15" fmla="*/ 201345 h 356480"/>
                  <a:gd name="connsiteX16" fmla="*/ 63893 w 309942"/>
                  <a:gd name="connsiteY16" fmla="*/ 204646 h 356480"/>
                  <a:gd name="connsiteX17" fmla="*/ 75890 w 309942"/>
                  <a:gd name="connsiteY17" fmla="*/ 255100 h 356480"/>
                  <a:gd name="connsiteX18" fmla="*/ 106837 w 309942"/>
                  <a:gd name="connsiteY18" fmla="*/ 293012 h 356480"/>
                  <a:gd name="connsiteX19" fmla="*/ 154447 w 309942"/>
                  <a:gd name="connsiteY19" fmla="*/ 307535 h 356480"/>
                  <a:gd name="connsiteX20" fmla="*/ 194440 w 309942"/>
                  <a:gd name="connsiteY20" fmla="*/ 300273 h 356480"/>
                  <a:gd name="connsiteX21" fmla="*/ 220435 w 309942"/>
                  <a:gd name="connsiteY21" fmla="*/ 284147 h 356480"/>
                  <a:gd name="connsiteX22" fmla="*/ 233766 w 309942"/>
                  <a:gd name="connsiteY22" fmla="*/ 269906 h 356480"/>
                  <a:gd name="connsiteX23" fmla="*/ 243098 w 309942"/>
                  <a:gd name="connsiteY23" fmla="*/ 260381 h 356480"/>
                  <a:gd name="connsiteX24" fmla="*/ 253762 w 309942"/>
                  <a:gd name="connsiteY24" fmla="*/ 258684 h 356480"/>
                  <a:gd name="connsiteX25" fmla="*/ 286423 w 309942"/>
                  <a:gd name="connsiteY25" fmla="*/ 258684 h 356480"/>
                  <a:gd name="connsiteX26" fmla="*/ 296707 w 309942"/>
                  <a:gd name="connsiteY26" fmla="*/ 262362 h 356480"/>
                  <a:gd name="connsiteX27" fmla="*/ 300325 w 309942"/>
                  <a:gd name="connsiteY27" fmla="*/ 272547 h 356480"/>
                  <a:gd name="connsiteX28" fmla="*/ 289661 w 309942"/>
                  <a:gd name="connsiteY28" fmla="*/ 296690 h 356480"/>
                  <a:gd name="connsiteX29" fmla="*/ 261380 w 309942"/>
                  <a:gd name="connsiteY29" fmla="*/ 324699 h 356480"/>
                  <a:gd name="connsiteX30" fmla="*/ 216055 w 309942"/>
                  <a:gd name="connsiteY30" fmla="*/ 347521 h 356480"/>
                  <a:gd name="connsiteX31" fmla="*/ 155305 w 309942"/>
                  <a:gd name="connsiteY31" fmla="*/ 356480 h 356480"/>
                  <a:gd name="connsiteX32" fmla="*/ 63988 w 309942"/>
                  <a:gd name="connsiteY32" fmla="*/ 153154 h 356480"/>
                  <a:gd name="connsiteX33" fmla="*/ 246621 w 309942"/>
                  <a:gd name="connsiteY33" fmla="*/ 153154 h 356480"/>
                  <a:gd name="connsiteX34" fmla="*/ 246621 w 309942"/>
                  <a:gd name="connsiteY34" fmla="*/ 151174 h 356480"/>
                  <a:gd name="connsiteX35" fmla="*/ 235575 w 309942"/>
                  <a:gd name="connsiteY35" fmla="*/ 98362 h 356480"/>
                  <a:gd name="connsiteX36" fmla="*/ 203867 w 309942"/>
                  <a:gd name="connsiteY36" fmla="*/ 61677 h 356480"/>
                  <a:gd name="connsiteX37" fmla="*/ 154543 w 309942"/>
                  <a:gd name="connsiteY37" fmla="*/ 48097 h 356480"/>
                  <a:gd name="connsiteX38" fmla="*/ 105599 w 309942"/>
                  <a:gd name="connsiteY38" fmla="*/ 61677 h 356480"/>
                  <a:gd name="connsiteX39" fmla="*/ 74557 w 309942"/>
                  <a:gd name="connsiteY39" fmla="*/ 98362 h 356480"/>
                  <a:gd name="connsiteX40" fmla="*/ 63893 w 309942"/>
                  <a:gd name="connsiteY40" fmla="*/ 151174 h 356480"/>
                  <a:gd name="connsiteX41" fmla="*/ 63893 w 309942"/>
                  <a:gd name="connsiteY41" fmla="*/ 153154 h 3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09942" h="356480">
                    <a:moveTo>
                      <a:pt x="155305" y="356480"/>
                    </a:moveTo>
                    <a:cubicBezTo>
                      <a:pt x="109122" y="356480"/>
                      <a:pt x="72463" y="342523"/>
                      <a:pt x="45324" y="314514"/>
                    </a:cubicBezTo>
                    <a:cubicBezTo>
                      <a:pt x="18187" y="286599"/>
                      <a:pt x="3332" y="248404"/>
                      <a:pt x="667" y="199931"/>
                    </a:cubicBezTo>
                    <a:cubicBezTo>
                      <a:pt x="190" y="194178"/>
                      <a:pt x="0" y="186822"/>
                      <a:pt x="0" y="177863"/>
                    </a:cubicBezTo>
                    <a:cubicBezTo>
                      <a:pt x="0" y="168809"/>
                      <a:pt x="190" y="161453"/>
                      <a:pt x="667" y="155701"/>
                    </a:cubicBezTo>
                    <a:cubicBezTo>
                      <a:pt x="2475" y="124485"/>
                      <a:pt x="9807" y="97042"/>
                      <a:pt x="22663" y="73559"/>
                    </a:cubicBezTo>
                    <a:cubicBezTo>
                      <a:pt x="35517" y="49983"/>
                      <a:pt x="53228" y="31876"/>
                      <a:pt x="75700" y="19144"/>
                    </a:cubicBezTo>
                    <a:cubicBezTo>
                      <a:pt x="98172" y="6413"/>
                      <a:pt x="124453" y="0"/>
                      <a:pt x="154638" y="0"/>
                    </a:cubicBezTo>
                    <a:cubicBezTo>
                      <a:pt x="188441" y="0"/>
                      <a:pt x="216721" y="7073"/>
                      <a:pt x="239574" y="21125"/>
                    </a:cubicBezTo>
                    <a:cubicBezTo>
                      <a:pt x="262428" y="35176"/>
                      <a:pt x="279948" y="55264"/>
                      <a:pt x="291946" y="81198"/>
                    </a:cubicBezTo>
                    <a:cubicBezTo>
                      <a:pt x="303944" y="107133"/>
                      <a:pt x="309943" y="137499"/>
                      <a:pt x="309943" y="172299"/>
                    </a:cubicBezTo>
                    <a:lnTo>
                      <a:pt x="309943" y="183521"/>
                    </a:lnTo>
                    <a:cubicBezTo>
                      <a:pt x="309943" y="188331"/>
                      <a:pt x="308514" y="192103"/>
                      <a:pt x="305563" y="194744"/>
                    </a:cubicBezTo>
                    <a:cubicBezTo>
                      <a:pt x="302706" y="197384"/>
                      <a:pt x="298992" y="198705"/>
                      <a:pt x="294517" y="198705"/>
                    </a:cubicBezTo>
                    <a:lnTo>
                      <a:pt x="63893" y="198705"/>
                    </a:lnTo>
                    <a:cubicBezTo>
                      <a:pt x="63893" y="199176"/>
                      <a:pt x="63893" y="200025"/>
                      <a:pt x="63893" y="201345"/>
                    </a:cubicBezTo>
                    <a:cubicBezTo>
                      <a:pt x="63893" y="202666"/>
                      <a:pt x="63893" y="203797"/>
                      <a:pt x="63893" y="204646"/>
                    </a:cubicBezTo>
                    <a:cubicBezTo>
                      <a:pt x="64750" y="222659"/>
                      <a:pt x="68749" y="239540"/>
                      <a:pt x="75890" y="255100"/>
                    </a:cubicBezTo>
                    <a:cubicBezTo>
                      <a:pt x="83032" y="270755"/>
                      <a:pt x="93316" y="283392"/>
                      <a:pt x="106837" y="293012"/>
                    </a:cubicBezTo>
                    <a:cubicBezTo>
                      <a:pt x="120358" y="302725"/>
                      <a:pt x="136260" y="307535"/>
                      <a:pt x="154447" y="307535"/>
                    </a:cubicBezTo>
                    <a:cubicBezTo>
                      <a:pt x="170444" y="307535"/>
                      <a:pt x="183775" y="305083"/>
                      <a:pt x="194440" y="300273"/>
                    </a:cubicBezTo>
                    <a:cubicBezTo>
                      <a:pt x="205105" y="295464"/>
                      <a:pt x="213770" y="290088"/>
                      <a:pt x="220435" y="284147"/>
                    </a:cubicBezTo>
                    <a:cubicBezTo>
                      <a:pt x="227101" y="278205"/>
                      <a:pt x="231576" y="273490"/>
                      <a:pt x="233766" y="269906"/>
                    </a:cubicBezTo>
                    <a:cubicBezTo>
                      <a:pt x="237766" y="264625"/>
                      <a:pt x="240908" y="261419"/>
                      <a:pt x="243098" y="260381"/>
                    </a:cubicBezTo>
                    <a:cubicBezTo>
                      <a:pt x="245287" y="259250"/>
                      <a:pt x="248906" y="258684"/>
                      <a:pt x="253762" y="258684"/>
                    </a:cubicBezTo>
                    <a:lnTo>
                      <a:pt x="286423" y="258684"/>
                    </a:lnTo>
                    <a:cubicBezTo>
                      <a:pt x="290422" y="258684"/>
                      <a:pt x="293850" y="259910"/>
                      <a:pt x="296707" y="262362"/>
                    </a:cubicBezTo>
                    <a:cubicBezTo>
                      <a:pt x="299564" y="264814"/>
                      <a:pt x="300802" y="268209"/>
                      <a:pt x="300325" y="272547"/>
                    </a:cubicBezTo>
                    <a:cubicBezTo>
                      <a:pt x="299849" y="279149"/>
                      <a:pt x="296325" y="287165"/>
                      <a:pt x="289661" y="296690"/>
                    </a:cubicBezTo>
                    <a:cubicBezTo>
                      <a:pt x="282996" y="306120"/>
                      <a:pt x="273568" y="315457"/>
                      <a:pt x="261380" y="324699"/>
                    </a:cubicBezTo>
                    <a:cubicBezTo>
                      <a:pt x="249192" y="333941"/>
                      <a:pt x="234052" y="341580"/>
                      <a:pt x="216055" y="347521"/>
                    </a:cubicBezTo>
                    <a:cubicBezTo>
                      <a:pt x="198344" y="353557"/>
                      <a:pt x="177967" y="356480"/>
                      <a:pt x="155305" y="356480"/>
                    </a:cubicBezTo>
                    <a:close/>
                    <a:moveTo>
                      <a:pt x="63988" y="153154"/>
                    </a:moveTo>
                    <a:lnTo>
                      <a:pt x="246621" y="153154"/>
                    </a:lnTo>
                    <a:lnTo>
                      <a:pt x="246621" y="151174"/>
                    </a:lnTo>
                    <a:cubicBezTo>
                      <a:pt x="246621" y="131370"/>
                      <a:pt x="243002" y="113734"/>
                      <a:pt x="235575" y="98362"/>
                    </a:cubicBezTo>
                    <a:cubicBezTo>
                      <a:pt x="228244" y="82990"/>
                      <a:pt x="217673" y="70730"/>
                      <a:pt x="203867" y="61677"/>
                    </a:cubicBezTo>
                    <a:cubicBezTo>
                      <a:pt x="190060" y="52623"/>
                      <a:pt x="173681" y="48097"/>
                      <a:pt x="154543" y="48097"/>
                    </a:cubicBezTo>
                    <a:cubicBezTo>
                      <a:pt x="135403" y="48097"/>
                      <a:pt x="119120" y="52623"/>
                      <a:pt x="105599" y="61677"/>
                    </a:cubicBezTo>
                    <a:cubicBezTo>
                      <a:pt x="92078" y="70730"/>
                      <a:pt x="81699" y="82896"/>
                      <a:pt x="74557" y="98362"/>
                    </a:cubicBezTo>
                    <a:cubicBezTo>
                      <a:pt x="67416" y="113734"/>
                      <a:pt x="63893" y="131370"/>
                      <a:pt x="63893" y="151174"/>
                    </a:cubicBezTo>
                    <a:lnTo>
                      <a:pt x="63893" y="153154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CFF35DB9-4D82-5E45-A95B-E9FB4EFE970B}"/>
                  </a:ext>
                </a:extLst>
              </p:cNvPr>
              <p:cNvSpPr/>
              <p:nvPr/>
            </p:nvSpPr>
            <p:spPr>
              <a:xfrm>
                <a:off x="10924534" y="3569517"/>
                <a:ext cx="79319" cy="77897"/>
              </a:xfrm>
              <a:custGeom>
                <a:avLst/>
                <a:gdLst>
                  <a:gd name="connsiteX0" fmla="*/ 15330 w 79319"/>
                  <a:gd name="connsiteY0" fmla="*/ 77898 h 77897"/>
                  <a:gd name="connsiteX1" fmla="*/ 4286 w 79319"/>
                  <a:gd name="connsiteY1" fmla="*/ 73559 h 77897"/>
                  <a:gd name="connsiteX2" fmla="*/ 0 w 79319"/>
                  <a:gd name="connsiteY2" fmla="*/ 62714 h 77897"/>
                  <a:gd name="connsiteX3" fmla="*/ 0 w 79319"/>
                  <a:gd name="connsiteY3" fmla="*/ 15183 h 77897"/>
                  <a:gd name="connsiteX4" fmla="*/ 4286 w 79319"/>
                  <a:gd name="connsiteY4" fmla="*/ 4244 h 77897"/>
                  <a:gd name="connsiteX5" fmla="*/ 15330 w 79319"/>
                  <a:gd name="connsiteY5" fmla="*/ 0 h 77897"/>
                  <a:gd name="connsiteX6" fmla="*/ 63322 w 79319"/>
                  <a:gd name="connsiteY6" fmla="*/ 0 h 77897"/>
                  <a:gd name="connsiteX7" fmla="*/ 74654 w 79319"/>
                  <a:gd name="connsiteY7" fmla="*/ 4244 h 77897"/>
                  <a:gd name="connsiteX8" fmla="*/ 79319 w 79319"/>
                  <a:gd name="connsiteY8" fmla="*/ 15183 h 77897"/>
                  <a:gd name="connsiteX9" fmla="*/ 79319 w 79319"/>
                  <a:gd name="connsiteY9" fmla="*/ 62714 h 77897"/>
                  <a:gd name="connsiteX10" fmla="*/ 74654 w 79319"/>
                  <a:gd name="connsiteY10" fmla="*/ 73559 h 77897"/>
                  <a:gd name="connsiteX11" fmla="*/ 63322 w 79319"/>
                  <a:gd name="connsiteY11" fmla="*/ 77898 h 77897"/>
                  <a:gd name="connsiteX12" fmla="*/ 15330 w 79319"/>
                  <a:gd name="connsiteY12" fmla="*/ 77898 h 7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19" h="77897">
                    <a:moveTo>
                      <a:pt x="15330" y="77898"/>
                    </a:moveTo>
                    <a:cubicBezTo>
                      <a:pt x="10855" y="77898"/>
                      <a:pt x="7237" y="76483"/>
                      <a:pt x="4286" y="73559"/>
                    </a:cubicBezTo>
                    <a:cubicBezTo>
                      <a:pt x="1429" y="70730"/>
                      <a:pt x="0" y="67052"/>
                      <a:pt x="0" y="62714"/>
                    </a:cubicBezTo>
                    <a:lnTo>
                      <a:pt x="0" y="15183"/>
                    </a:lnTo>
                    <a:cubicBezTo>
                      <a:pt x="0" y="10751"/>
                      <a:pt x="1429" y="7167"/>
                      <a:pt x="4286" y="4244"/>
                    </a:cubicBezTo>
                    <a:cubicBezTo>
                      <a:pt x="7142" y="1415"/>
                      <a:pt x="10855" y="0"/>
                      <a:pt x="15330" y="0"/>
                    </a:cubicBezTo>
                    <a:lnTo>
                      <a:pt x="63322" y="0"/>
                    </a:lnTo>
                    <a:cubicBezTo>
                      <a:pt x="67797" y="0"/>
                      <a:pt x="71511" y="1415"/>
                      <a:pt x="74654" y="4244"/>
                    </a:cubicBezTo>
                    <a:cubicBezTo>
                      <a:pt x="77796" y="7073"/>
                      <a:pt x="79319" y="10751"/>
                      <a:pt x="79319" y="15183"/>
                    </a:cubicBezTo>
                    <a:lnTo>
                      <a:pt x="79319" y="62714"/>
                    </a:lnTo>
                    <a:cubicBezTo>
                      <a:pt x="79319" y="67146"/>
                      <a:pt x="77796" y="70730"/>
                      <a:pt x="74654" y="73559"/>
                    </a:cubicBezTo>
                    <a:cubicBezTo>
                      <a:pt x="71511" y="76389"/>
                      <a:pt x="67797" y="77898"/>
                      <a:pt x="63322" y="77898"/>
                    </a:cubicBezTo>
                    <a:lnTo>
                      <a:pt x="15330" y="77898"/>
                    </a:lnTo>
                    <a:close/>
                  </a:path>
                </a:pathLst>
              </a:custGeom>
              <a:grpFill/>
              <a:ln w="9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EDC206C5-AE98-054D-B013-78D2EF396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071" y="1390148"/>
            <a:ext cx="8600836" cy="2305704"/>
          </a:xfrm>
          <a:prstGeom prst="rect">
            <a:avLst/>
          </a:prstGeom>
        </p:spPr>
        <p:txBody>
          <a:bodyPr anchor="b"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02</a:t>
            </a:r>
          </a:p>
        </p:txBody>
      </p:sp>
      <p:sp>
        <p:nvSpPr>
          <p:cNvPr id="87" name="Text Placeholder 8">
            <a:extLst>
              <a:ext uri="{FF2B5EF4-FFF2-40B4-BE49-F238E27FC236}">
                <a16:creationId xmlns:a16="http://schemas.microsoft.com/office/drawing/2014/main" id="{C2BAEC6B-A858-4540-8E10-4AB25159D7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146" y="3652261"/>
            <a:ext cx="8563060" cy="860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Subhead</a:t>
            </a:r>
          </a:p>
        </p:txBody>
      </p:sp>
    </p:spTree>
    <p:extLst>
      <p:ext uri="{BB962C8B-B14F-4D97-AF65-F5344CB8AC3E}">
        <p14:creationId xmlns:p14="http://schemas.microsoft.com/office/powerpoint/2010/main" val="23472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82D594A2-EBBB-4C4E-95BE-001141DDC2F5}"/>
              </a:ext>
            </a:extLst>
          </p:cNvPr>
          <p:cNvSpPr/>
          <p:nvPr userDrawn="1"/>
        </p:nvSpPr>
        <p:spPr>
          <a:xfrm>
            <a:off x="-2495" y="0"/>
            <a:ext cx="7910061" cy="6857893"/>
          </a:xfrm>
          <a:custGeom>
            <a:avLst/>
            <a:gdLst>
              <a:gd name="connsiteX0" fmla="*/ 0 w 5932546"/>
              <a:gd name="connsiteY0" fmla="*/ 0 h 5143420"/>
              <a:gd name="connsiteX1" fmla="*/ 5932546 w 5932546"/>
              <a:gd name="connsiteY1" fmla="*/ 0 h 5143420"/>
              <a:gd name="connsiteX2" fmla="*/ 3232513 w 5932546"/>
              <a:gd name="connsiteY2" fmla="*/ 5143420 h 5143420"/>
              <a:gd name="connsiteX3" fmla="*/ 0 w 5932546"/>
              <a:gd name="connsiteY3" fmla="*/ 5143420 h 5143420"/>
              <a:gd name="connsiteX4" fmla="*/ 0 w 5932546"/>
              <a:gd name="connsiteY4" fmla="*/ 0 h 514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2546" h="5143420">
                <a:moveTo>
                  <a:pt x="0" y="0"/>
                </a:moveTo>
                <a:lnTo>
                  <a:pt x="5932546" y="0"/>
                </a:lnTo>
                <a:lnTo>
                  <a:pt x="3232513" y="5143420"/>
                </a:lnTo>
                <a:lnTo>
                  <a:pt x="0" y="51434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E1C38-A451-994E-8B6D-EAB14E046E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42" y="2230337"/>
            <a:ext cx="5003236" cy="2397220"/>
          </a:xfrm>
          <a:prstGeom prst="rect">
            <a:avLst/>
          </a:prstGeom>
        </p:spPr>
        <p:txBody>
          <a:bodyPr anchor="ctr"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3E07D-2A28-854F-BAA1-2B6C8E2D76BC}"/>
              </a:ext>
            </a:extLst>
          </p:cNvPr>
          <p:cNvSpPr txBox="1"/>
          <p:nvPr userDrawn="1"/>
        </p:nvSpPr>
        <p:spPr>
          <a:xfrm>
            <a:off x="496840" y="6446276"/>
            <a:ext cx="48154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38FA5F-2E09-3F4E-A813-4BB0F55EBEDB}" type="slidenum">
              <a:rPr lang="en-US" sz="933" smtClean="0">
                <a:solidFill>
                  <a:schemeClr val="bg1">
                    <a:alpha val="80000"/>
                  </a:schemeClr>
                </a:solidFill>
                <a:latin typeface="+mn-lt"/>
              </a:rPr>
              <a:pPr/>
              <a:t>‹#›</a:t>
            </a:fld>
            <a:endParaRPr lang="en-US" sz="933" dirty="0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9EE39F5-F389-5B4B-A8DB-DBEAAF3C224F}"/>
              </a:ext>
            </a:extLst>
          </p:cNvPr>
          <p:cNvSpPr txBox="1">
            <a:spLocks/>
          </p:cNvSpPr>
          <p:nvPr userDrawn="1"/>
        </p:nvSpPr>
        <p:spPr>
          <a:xfrm>
            <a:off x="849480" y="6464451"/>
            <a:ext cx="6617533" cy="3077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6259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33" dirty="0">
                <a:solidFill>
                  <a:schemeClr val="bg1">
                    <a:alpha val="80000"/>
                  </a:schemeClr>
                </a:solidFill>
                <a:latin typeface="+mn-lt"/>
              </a:rPr>
              <a:t>©2022 A10 Networks,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566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86A4D21-9F65-E749-A9A7-EC252694B9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488" y="1252728"/>
            <a:ext cx="112014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F1B9F4-41F2-4D47-ABB5-429E831D3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489" y="392919"/>
            <a:ext cx="11204447" cy="691116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30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86A4D21-9F65-E749-A9A7-EC252694B9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488" y="1253331"/>
            <a:ext cx="5486400" cy="5020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ABA9ED-9ADE-6247-9F23-5F0032E75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489" y="392919"/>
            <a:ext cx="11204447" cy="691116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C6E3F0-14E4-564E-9D67-4676D6377A3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92472" y="1253331"/>
            <a:ext cx="5486400" cy="5020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</p:spTree>
    <p:extLst>
      <p:ext uri="{BB962C8B-B14F-4D97-AF65-F5344CB8AC3E}">
        <p14:creationId xmlns:p14="http://schemas.microsoft.com/office/powerpoint/2010/main" val="41006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4F79A5-45CE-CA4B-A5A5-0188D55E81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090" y="1252729"/>
            <a:ext cx="6399817" cy="2161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0BE2DD-3285-014F-B817-F3F306EB39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425" y="1238038"/>
            <a:ext cx="4437028" cy="4446959"/>
          </a:xfrm>
          <a:solidFill>
            <a:schemeClr val="accent3"/>
          </a:solidFill>
          <a:ln>
            <a:noFill/>
          </a:ln>
        </p:spPr>
        <p:txBody>
          <a:bodyPr rIns="9144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C1FDF66-64FF-6A41-A325-C1485F7FD5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069" y="3523291"/>
            <a:ext cx="6400108" cy="2161707"/>
          </a:xfrm>
        </p:spPr>
        <p:txBody>
          <a:bodyPr/>
          <a:lstStyle/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A6EC04-7912-6F40-B3F7-4E687326C5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90" y="392919"/>
            <a:ext cx="11204447" cy="691116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038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30D03-996A-944C-A9CE-61BA721AA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489" y="392919"/>
            <a:ext cx="11204447" cy="6911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618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5">
            <a:extLst>
              <a:ext uri="{FF2B5EF4-FFF2-40B4-BE49-F238E27FC236}">
                <a16:creationId xmlns:a16="http://schemas.microsoft.com/office/drawing/2014/main" id="{FFA39295-CD6E-864C-9612-8C0764F2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90" y="390144"/>
            <a:ext cx="11201400" cy="6949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786EC-4655-F249-9AEC-04266CE51589}"/>
              </a:ext>
            </a:extLst>
          </p:cNvPr>
          <p:cNvSpPr txBox="1"/>
          <p:nvPr userDrawn="1"/>
        </p:nvSpPr>
        <p:spPr>
          <a:xfrm>
            <a:off x="496840" y="6446276"/>
            <a:ext cx="48154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38FA5F-2E09-3F4E-A813-4BB0F55EBEDB}" type="slidenum">
              <a:rPr lang="en-US" sz="933" smtClean="0">
                <a:solidFill>
                  <a:schemeClr val="bg1">
                    <a:alpha val="80000"/>
                  </a:schemeClr>
                </a:solidFill>
                <a:latin typeface="+mn-lt"/>
              </a:rPr>
              <a:pPr/>
              <a:t>‹#›</a:t>
            </a:fld>
            <a:endParaRPr lang="en-US" sz="933" dirty="0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E017DE-C6CE-F149-9650-266B44AB66A9}"/>
              </a:ext>
            </a:extLst>
          </p:cNvPr>
          <p:cNvSpPr txBox="1">
            <a:spLocks/>
          </p:cNvSpPr>
          <p:nvPr userDrawn="1"/>
        </p:nvSpPr>
        <p:spPr>
          <a:xfrm>
            <a:off x="849480" y="6464451"/>
            <a:ext cx="6617533" cy="3077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62598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Rubik Light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33" dirty="0">
                <a:solidFill>
                  <a:schemeClr val="bg1">
                    <a:alpha val="80000"/>
                  </a:schemeClr>
                </a:solidFill>
                <a:latin typeface="+mn-lt"/>
              </a:rPr>
              <a:t>©2022 A10 Networks, Inc. All rights reserved.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40E481-E9D4-9A41-946B-34BC0740F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990" y="1253332"/>
            <a:ext cx="11201400" cy="502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>
                <a:latin typeface="+mn-lt"/>
              </a:rPr>
              <a:t>Main bullet</a:t>
            </a:r>
            <a:endParaRPr lang="en-US" dirty="0"/>
          </a:p>
          <a:p>
            <a:pPr lvl="1"/>
            <a:r>
              <a:rPr lang="en-US" dirty="0"/>
              <a:t>Secondary bullet</a:t>
            </a:r>
          </a:p>
          <a:p>
            <a:pPr lvl="2"/>
            <a:r>
              <a:rPr lang="en-US" dirty="0"/>
              <a:t>Tertiary bullet</a:t>
            </a:r>
          </a:p>
          <a:p>
            <a:pPr lvl="3"/>
            <a:r>
              <a:rPr lang="en-US" dirty="0"/>
              <a:t>Quaternary bullet</a:t>
            </a:r>
          </a:p>
        </p:txBody>
      </p:sp>
    </p:spTree>
    <p:extLst>
      <p:ext uri="{BB962C8B-B14F-4D97-AF65-F5344CB8AC3E}">
        <p14:creationId xmlns:p14="http://schemas.microsoft.com/office/powerpoint/2010/main" val="417578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8" r:id="rId2"/>
    <p:sldLayoutId id="2147483697" r:id="rId3"/>
    <p:sldLayoutId id="2147483698" r:id="rId4"/>
    <p:sldLayoutId id="2147483652" r:id="rId5"/>
    <p:sldLayoutId id="2147483665" r:id="rId6"/>
    <p:sldLayoutId id="2147483709" r:id="rId7"/>
    <p:sldLayoutId id="2147483666" r:id="rId8"/>
    <p:sldLayoutId id="2147483670" r:id="rId9"/>
    <p:sldLayoutId id="2147483662" r:id="rId10"/>
    <p:sldLayoutId id="2147483664" r:id="rId11"/>
    <p:sldLayoutId id="2147483706" r:id="rId12"/>
    <p:sldLayoutId id="2147483699" r:id="rId13"/>
    <p:sldLayoutId id="2147483700" r:id="rId14"/>
    <p:sldLayoutId id="2147483702" r:id="rId15"/>
    <p:sldLayoutId id="2147483705" r:id="rId16"/>
    <p:sldLayoutId id="2147483707" r:id="rId17"/>
    <p:sldLayoutId id="214748370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Rubik" pitchFamily="2" charset="-79"/>
        </a:defRPr>
      </a:lvl1pPr>
    </p:titleStyle>
    <p:bodyStyle>
      <a:lvl1pPr marL="231642" indent="-231642" algn="l" defTabSz="914354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lang="en-US" sz="2400" b="0" i="0" kern="1200" dirty="0" smtClean="0">
          <a:solidFill>
            <a:schemeClr val="bg1"/>
          </a:solidFill>
          <a:latin typeface="+mn-lt"/>
          <a:ea typeface="+mn-ea"/>
          <a:cs typeface="Rubik Light" pitchFamily="2" charset="-79"/>
        </a:defRPr>
      </a:lvl1pPr>
      <a:lvl2pPr marL="682735" indent="-231642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US" sz="2000" b="0" i="0" kern="1200" dirty="0" smtClean="0">
          <a:solidFill>
            <a:schemeClr val="bg1"/>
          </a:solidFill>
          <a:latin typeface="+mn-lt"/>
          <a:ea typeface="+mn-ea"/>
          <a:cs typeface="Rubik Light" pitchFamily="2" charset="-79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US" sz="1800" b="0" i="0" kern="1200" dirty="0" smtClean="0">
          <a:solidFill>
            <a:schemeClr val="bg1"/>
          </a:solidFill>
          <a:latin typeface="+mn-lt"/>
          <a:ea typeface="+mn-ea"/>
          <a:cs typeface="Rubik Light" pitchFamily="2" charset="-79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US" sz="1600" b="0" i="0" kern="1200" dirty="0" smtClean="0">
          <a:solidFill>
            <a:schemeClr val="bg1"/>
          </a:solidFill>
          <a:latin typeface="+mn-lt"/>
          <a:ea typeface="+mn-ea"/>
          <a:cs typeface="Rubik Light" pitchFamily="2" charset="-79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400" b="0" i="0" kern="1200" dirty="0">
          <a:solidFill>
            <a:schemeClr val="bg1"/>
          </a:solidFill>
          <a:latin typeface="+mn-lt"/>
          <a:ea typeface="+mn-ea"/>
          <a:cs typeface="Rubik Light" pitchFamily="2" charset="-79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19B70-0FEC-8B46-8770-C36D9F8B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70" y="1573514"/>
            <a:ext cx="10687218" cy="2305704"/>
          </a:xfrm>
        </p:spPr>
        <p:txBody>
          <a:bodyPr/>
          <a:lstStyle/>
          <a:p>
            <a:r>
              <a:rPr lang="en-US" sz="6600" spc="-150" dirty="0"/>
              <a:t>Ensure DNS Resilience from Multi-vector DDoS Attacks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BC952-3E5C-5041-A050-C8226DDC0C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402" y="4429423"/>
            <a:ext cx="8558625" cy="391215"/>
          </a:xfrm>
        </p:spPr>
        <p:txBody>
          <a:bodyPr/>
          <a:lstStyle/>
          <a:p>
            <a:r>
              <a:rPr lang="en-US" dirty="0"/>
              <a:t>Adil Baghir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EEDF4-957F-AE40-ABBE-978AE300E7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344" y="4896451"/>
            <a:ext cx="8558625" cy="338899"/>
          </a:xfrm>
        </p:spPr>
        <p:txBody>
          <a:bodyPr/>
          <a:lstStyle/>
          <a:p>
            <a:r>
              <a:rPr lang="en-US" dirty="0"/>
              <a:t>Head of Technology and Solutions</a:t>
            </a:r>
          </a:p>
          <a:p>
            <a:pPr>
              <a:lnSpc>
                <a:spcPct val="40000"/>
              </a:lnSpc>
            </a:pPr>
            <a:r>
              <a:rPr lang="en-US" dirty="0"/>
              <a:t>Strategic Accounts (Telco/SP)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083932-CB3D-8142-9AF1-18F5F7B54C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557" y="5921048"/>
            <a:ext cx="8554192" cy="338899"/>
          </a:xfrm>
        </p:spPr>
        <p:txBody>
          <a:bodyPr>
            <a:normAutofit/>
          </a:bodyPr>
          <a:lstStyle/>
          <a:p>
            <a:r>
              <a:rPr lang="en-US" dirty="0"/>
              <a:t>22 Sept 2022</a:t>
            </a:r>
          </a:p>
        </p:txBody>
      </p:sp>
    </p:spTree>
    <p:extLst>
      <p:ext uri="{BB962C8B-B14F-4D97-AF65-F5344CB8AC3E}">
        <p14:creationId xmlns:p14="http://schemas.microsoft.com/office/powerpoint/2010/main" val="35909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E82FD488-4E57-E534-19FD-4CA08AE575BB}"/>
              </a:ext>
            </a:extLst>
          </p:cNvPr>
          <p:cNvCxnSpPr>
            <a:cxnSpLocks/>
          </p:cNvCxnSpPr>
          <p:nvPr/>
        </p:nvCxnSpPr>
        <p:spPr>
          <a:xfrm>
            <a:off x="6812412" y="2682486"/>
            <a:ext cx="1164468" cy="2045758"/>
          </a:xfrm>
          <a:prstGeom prst="line">
            <a:avLst/>
          </a:prstGeom>
          <a:ln w="9525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7FAA7D-572E-30C4-B669-0E6FE327F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88" y="1252728"/>
            <a:ext cx="5082732" cy="50292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Run Thunder TPS as an </a:t>
            </a:r>
            <a:r>
              <a:rPr lang="en-GB" b="1" dirty="0"/>
              <a:t>authoritative DNS cache</a:t>
            </a:r>
          </a:p>
          <a:p>
            <a:r>
              <a:rPr lang="en-GB" dirty="0"/>
              <a:t>Let the TPS answer all DNS queries during war-time</a:t>
            </a:r>
            <a:endParaRPr lang="en-US" sz="2900" dirty="0">
              <a:solidFill>
                <a:srgbClr val="0070C0"/>
              </a:solidFill>
            </a:endParaRPr>
          </a:p>
          <a:p>
            <a:r>
              <a:rPr lang="en-US" dirty="0"/>
              <a:t>BGP route injection for traffic redirection</a:t>
            </a:r>
          </a:p>
          <a:p>
            <a:r>
              <a:rPr lang="en-US" dirty="0"/>
              <a:t>Combine with TPS mitigator for comprehensive authoritative DNS protection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E76823-0FCA-8E7C-FFDC-EEE9659E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Enable Authoritative DNS Cache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00D40-CDB3-AEB7-63EB-B72AD83BA297}"/>
              </a:ext>
            </a:extLst>
          </p:cNvPr>
          <p:cNvSpPr txBox="1"/>
          <p:nvPr/>
        </p:nvSpPr>
        <p:spPr>
          <a:xfrm>
            <a:off x="8208764" y="3562635"/>
            <a:ext cx="1051705" cy="217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TPS Mitigator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8946B-B1CC-64D9-616F-B3BA3902090E}"/>
              </a:ext>
            </a:extLst>
          </p:cNvPr>
          <p:cNvSpPr txBox="1"/>
          <p:nvPr/>
        </p:nvSpPr>
        <p:spPr>
          <a:xfrm>
            <a:off x="6137966" y="2169487"/>
            <a:ext cx="592586" cy="242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BGP Router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5FA1-ED10-BF7E-10F1-11D879600578}"/>
              </a:ext>
            </a:extLst>
          </p:cNvPr>
          <p:cNvSpPr txBox="1"/>
          <p:nvPr/>
        </p:nvSpPr>
        <p:spPr>
          <a:xfrm>
            <a:off x="6096000" y="4016096"/>
            <a:ext cx="656213" cy="2392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Router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9EAFC5-0A71-17EC-21F4-AFCFB7E8BCA7}"/>
              </a:ext>
            </a:extLst>
          </p:cNvPr>
          <p:cNvCxnSpPr>
            <a:cxnSpLocks/>
          </p:cNvCxnSpPr>
          <p:nvPr/>
        </p:nvCxnSpPr>
        <p:spPr>
          <a:xfrm>
            <a:off x="6953144" y="2487153"/>
            <a:ext cx="811553" cy="681687"/>
          </a:xfrm>
          <a:prstGeom prst="line">
            <a:avLst/>
          </a:prstGeom>
          <a:ln w="9525">
            <a:solidFill>
              <a:schemeClr val="accent5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55D0C0-C323-488B-3844-7B47A2A2AF51}"/>
              </a:ext>
            </a:extLst>
          </p:cNvPr>
          <p:cNvCxnSpPr>
            <a:cxnSpLocks/>
          </p:cNvCxnSpPr>
          <p:nvPr/>
        </p:nvCxnSpPr>
        <p:spPr>
          <a:xfrm flipH="1">
            <a:off x="7246215" y="2345332"/>
            <a:ext cx="962549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ash"/>
            <a:headEnd type="arrow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40D578-720F-015A-1965-69664BACF4C2}"/>
              </a:ext>
            </a:extLst>
          </p:cNvPr>
          <p:cNvSpPr txBox="1"/>
          <p:nvPr/>
        </p:nvSpPr>
        <p:spPr>
          <a:xfrm>
            <a:off x="7074868" y="2068652"/>
            <a:ext cx="1198633" cy="250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050" dirty="0" err="1">
                <a:solidFill>
                  <a:schemeClr val="bg1"/>
                </a:solidFill>
                <a:cs typeface="Calibri Light" panose="020F0302020204030204" pitchFamily="34" charset="0"/>
              </a:rPr>
              <a:t>xFlow</a:t>
            </a:r>
            <a:r>
              <a:rPr lang="en-US" sz="1050" dirty="0">
                <a:solidFill>
                  <a:schemeClr val="bg1"/>
                </a:solidFill>
                <a:cs typeface="Calibri Light" panose="020F0302020204030204" pitchFamily="34" charset="0"/>
              </a:rPr>
              <a:t> Telemetry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4F546D-D2C5-45C8-E97B-59AD67B8524E}"/>
              </a:ext>
            </a:extLst>
          </p:cNvPr>
          <p:cNvGrpSpPr>
            <a:grpSpLocks noChangeAspect="1"/>
          </p:cNvGrpSpPr>
          <p:nvPr/>
        </p:nvGrpSpPr>
        <p:grpSpPr>
          <a:xfrm>
            <a:off x="6619719" y="3964632"/>
            <a:ext cx="274320" cy="274323"/>
            <a:chOff x="1776413" y="1530350"/>
            <a:chExt cx="325437" cy="32543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AECD9692-0ABC-0509-371A-624DE0A01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575" y="1720850"/>
              <a:ext cx="11113" cy="95250"/>
            </a:xfrm>
            <a:custGeom>
              <a:avLst/>
              <a:gdLst>
                <a:gd name="T0" fmla="*/ 14 w 30"/>
                <a:gd name="T1" fmla="*/ 262 h 263"/>
                <a:gd name="T2" fmla="*/ 0 w 30"/>
                <a:gd name="T3" fmla="*/ 247 h 263"/>
                <a:gd name="T4" fmla="*/ 0 w 30"/>
                <a:gd name="T5" fmla="*/ 14 h 263"/>
                <a:gd name="T6" fmla="*/ 14 w 30"/>
                <a:gd name="T7" fmla="*/ 0 h 263"/>
                <a:gd name="T8" fmla="*/ 29 w 30"/>
                <a:gd name="T9" fmla="*/ 14 h 263"/>
                <a:gd name="T10" fmla="*/ 29 w 30"/>
                <a:gd name="T11" fmla="*/ 247 h 263"/>
                <a:gd name="T12" fmla="*/ 14 w 30"/>
                <a:gd name="T13" fmla="*/ 26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63">
                  <a:moveTo>
                    <a:pt x="14" y="262"/>
                  </a:moveTo>
                  <a:cubicBezTo>
                    <a:pt x="5" y="262"/>
                    <a:pt x="0" y="256"/>
                    <a:pt x="0" y="247"/>
                  </a:cubicBezTo>
                  <a:lnTo>
                    <a:pt x="0" y="14"/>
                  </a:lnTo>
                  <a:cubicBezTo>
                    <a:pt x="0" y="5"/>
                    <a:pt x="5" y="0"/>
                    <a:pt x="14" y="0"/>
                  </a:cubicBezTo>
                  <a:cubicBezTo>
                    <a:pt x="23" y="0"/>
                    <a:pt x="29" y="5"/>
                    <a:pt x="29" y="14"/>
                  </a:cubicBezTo>
                  <a:lnTo>
                    <a:pt x="29" y="247"/>
                  </a:lnTo>
                  <a:cubicBezTo>
                    <a:pt x="29" y="255"/>
                    <a:pt x="23" y="262"/>
                    <a:pt x="14" y="2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0A70ED1-37E3-CD15-0B3D-0861AF09A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1778000"/>
              <a:ext cx="68263" cy="39688"/>
            </a:xfrm>
            <a:custGeom>
              <a:avLst/>
              <a:gdLst>
                <a:gd name="T0" fmla="*/ 95 w 191"/>
                <a:gd name="T1" fmla="*/ 109 h 110"/>
                <a:gd name="T2" fmla="*/ 85 w 191"/>
                <a:gd name="T3" fmla="*/ 105 h 110"/>
                <a:gd name="T4" fmla="*/ 6 w 191"/>
                <a:gd name="T5" fmla="*/ 26 h 110"/>
                <a:gd name="T6" fmla="*/ 6 w 191"/>
                <a:gd name="T7" fmla="*/ 6 h 110"/>
                <a:gd name="T8" fmla="*/ 27 w 191"/>
                <a:gd name="T9" fmla="*/ 6 h 110"/>
                <a:gd name="T10" fmla="*/ 95 w 191"/>
                <a:gd name="T11" fmla="*/ 74 h 110"/>
                <a:gd name="T12" fmla="*/ 164 w 191"/>
                <a:gd name="T13" fmla="*/ 6 h 110"/>
                <a:gd name="T14" fmla="*/ 184 w 191"/>
                <a:gd name="T15" fmla="*/ 6 h 110"/>
                <a:gd name="T16" fmla="*/ 184 w 191"/>
                <a:gd name="T17" fmla="*/ 26 h 110"/>
                <a:gd name="T18" fmla="*/ 105 w 191"/>
                <a:gd name="T19" fmla="*/ 105 h 110"/>
                <a:gd name="T20" fmla="*/ 95 w 191"/>
                <a:gd name="T21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10">
                  <a:moveTo>
                    <a:pt x="95" y="109"/>
                  </a:moveTo>
                  <a:cubicBezTo>
                    <a:pt x="91" y="109"/>
                    <a:pt x="88" y="108"/>
                    <a:pt x="85" y="105"/>
                  </a:cubicBezTo>
                  <a:lnTo>
                    <a:pt x="6" y="26"/>
                  </a:lnTo>
                  <a:cubicBezTo>
                    <a:pt x="0" y="20"/>
                    <a:pt x="0" y="11"/>
                    <a:pt x="6" y="6"/>
                  </a:cubicBezTo>
                  <a:cubicBezTo>
                    <a:pt x="12" y="0"/>
                    <a:pt x="21" y="0"/>
                    <a:pt x="27" y="6"/>
                  </a:cubicBezTo>
                  <a:lnTo>
                    <a:pt x="95" y="74"/>
                  </a:lnTo>
                  <a:lnTo>
                    <a:pt x="164" y="6"/>
                  </a:lnTo>
                  <a:cubicBezTo>
                    <a:pt x="169" y="0"/>
                    <a:pt x="178" y="0"/>
                    <a:pt x="184" y="6"/>
                  </a:cubicBezTo>
                  <a:cubicBezTo>
                    <a:pt x="190" y="11"/>
                    <a:pt x="190" y="20"/>
                    <a:pt x="184" y="26"/>
                  </a:cubicBezTo>
                  <a:lnTo>
                    <a:pt x="105" y="105"/>
                  </a:lnTo>
                  <a:cubicBezTo>
                    <a:pt x="102" y="108"/>
                    <a:pt x="99" y="109"/>
                    <a:pt x="95" y="10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981478EA-2FB5-E419-8534-A81761378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575" y="1573213"/>
              <a:ext cx="11113" cy="95250"/>
            </a:xfrm>
            <a:custGeom>
              <a:avLst/>
              <a:gdLst>
                <a:gd name="T0" fmla="*/ 14 w 30"/>
                <a:gd name="T1" fmla="*/ 262 h 263"/>
                <a:gd name="T2" fmla="*/ 0 w 30"/>
                <a:gd name="T3" fmla="*/ 248 h 263"/>
                <a:gd name="T4" fmla="*/ 0 w 30"/>
                <a:gd name="T5" fmla="*/ 15 h 263"/>
                <a:gd name="T6" fmla="*/ 14 w 30"/>
                <a:gd name="T7" fmla="*/ 0 h 263"/>
                <a:gd name="T8" fmla="*/ 29 w 30"/>
                <a:gd name="T9" fmla="*/ 15 h 263"/>
                <a:gd name="T10" fmla="*/ 29 w 30"/>
                <a:gd name="T11" fmla="*/ 248 h 263"/>
                <a:gd name="T12" fmla="*/ 14 w 30"/>
                <a:gd name="T13" fmla="*/ 26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63">
                  <a:moveTo>
                    <a:pt x="14" y="262"/>
                  </a:moveTo>
                  <a:cubicBezTo>
                    <a:pt x="5" y="262"/>
                    <a:pt x="0" y="257"/>
                    <a:pt x="0" y="248"/>
                  </a:cubicBezTo>
                  <a:lnTo>
                    <a:pt x="0" y="15"/>
                  </a:lnTo>
                  <a:cubicBezTo>
                    <a:pt x="0" y="6"/>
                    <a:pt x="5" y="0"/>
                    <a:pt x="14" y="0"/>
                  </a:cubicBezTo>
                  <a:cubicBezTo>
                    <a:pt x="23" y="0"/>
                    <a:pt x="29" y="6"/>
                    <a:pt x="29" y="15"/>
                  </a:cubicBezTo>
                  <a:lnTo>
                    <a:pt x="29" y="248"/>
                  </a:lnTo>
                  <a:cubicBezTo>
                    <a:pt x="29" y="255"/>
                    <a:pt x="23" y="262"/>
                    <a:pt x="14" y="2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57796F5D-8F71-1CFB-7FE4-DE70B1652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1568450"/>
              <a:ext cx="68263" cy="39688"/>
            </a:xfrm>
            <a:custGeom>
              <a:avLst/>
              <a:gdLst>
                <a:gd name="T0" fmla="*/ 174 w 191"/>
                <a:gd name="T1" fmla="*/ 109 h 112"/>
                <a:gd name="T2" fmla="*/ 164 w 191"/>
                <a:gd name="T3" fmla="*/ 105 h 112"/>
                <a:gd name="T4" fmla="*/ 95 w 191"/>
                <a:gd name="T5" fmla="*/ 36 h 112"/>
                <a:gd name="T6" fmla="*/ 27 w 191"/>
                <a:gd name="T7" fmla="*/ 105 h 112"/>
                <a:gd name="T8" fmla="*/ 6 w 191"/>
                <a:gd name="T9" fmla="*/ 105 h 112"/>
                <a:gd name="T10" fmla="*/ 6 w 191"/>
                <a:gd name="T11" fmla="*/ 84 h 112"/>
                <a:gd name="T12" fmla="*/ 85 w 191"/>
                <a:gd name="T13" fmla="*/ 6 h 112"/>
                <a:gd name="T14" fmla="*/ 105 w 191"/>
                <a:gd name="T15" fmla="*/ 6 h 112"/>
                <a:gd name="T16" fmla="*/ 184 w 191"/>
                <a:gd name="T17" fmla="*/ 84 h 112"/>
                <a:gd name="T18" fmla="*/ 184 w 191"/>
                <a:gd name="T19" fmla="*/ 105 h 112"/>
                <a:gd name="T20" fmla="*/ 174 w 191"/>
                <a:gd name="T21" fmla="*/ 10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12">
                  <a:moveTo>
                    <a:pt x="174" y="109"/>
                  </a:moveTo>
                  <a:cubicBezTo>
                    <a:pt x="169" y="109"/>
                    <a:pt x="167" y="108"/>
                    <a:pt x="164" y="105"/>
                  </a:cubicBezTo>
                  <a:lnTo>
                    <a:pt x="95" y="36"/>
                  </a:lnTo>
                  <a:lnTo>
                    <a:pt x="27" y="105"/>
                  </a:lnTo>
                  <a:cubicBezTo>
                    <a:pt x="21" y="111"/>
                    <a:pt x="12" y="111"/>
                    <a:pt x="6" y="105"/>
                  </a:cubicBezTo>
                  <a:cubicBezTo>
                    <a:pt x="0" y="99"/>
                    <a:pt x="0" y="90"/>
                    <a:pt x="6" y="84"/>
                  </a:cubicBezTo>
                  <a:lnTo>
                    <a:pt x="85" y="6"/>
                  </a:lnTo>
                  <a:cubicBezTo>
                    <a:pt x="91" y="0"/>
                    <a:pt x="99" y="0"/>
                    <a:pt x="105" y="6"/>
                  </a:cubicBezTo>
                  <a:lnTo>
                    <a:pt x="184" y="84"/>
                  </a:lnTo>
                  <a:cubicBezTo>
                    <a:pt x="190" y="90"/>
                    <a:pt x="190" y="99"/>
                    <a:pt x="184" y="105"/>
                  </a:cubicBezTo>
                  <a:cubicBezTo>
                    <a:pt x="181" y="108"/>
                    <a:pt x="178" y="109"/>
                    <a:pt x="174" y="10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DE80FD56-A108-4509-8CA7-2FFB8E28D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925" y="1692275"/>
              <a:ext cx="98425" cy="11113"/>
            </a:xfrm>
            <a:custGeom>
              <a:avLst/>
              <a:gdLst>
                <a:gd name="T0" fmla="*/ 260 w 275"/>
                <a:gd name="T1" fmla="*/ 29 h 30"/>
                <a:gd name="T2" fmla="*/ 15 w 275"/>
                <a:gd name="T3" fmla="*/ 29 h 30"/>
                <a:gd name="T4" fmla="*/ 0 w 275"/>
                <a:gd name="T5" fmla="*/ 15 h 30"/>
                <a:gd name="T6" fmla="*/ 15 w 275"/>
                <a:gd name="T7" fmla="*/ 0 h 30"/>
                <a:gd name="T8" fmla="*/ 260 w 275"/>
                <a:gd name="T9" fmla="*/ 0 h 30"/>
                <a:gd name="T10" fmla="*/ 274 w 275"/>
                <a:gd name="T11" fmla="*/ 15 h 30"/>
                <a:gd name="T12" fmla="*/ 260 w 275"/>
                <a:gd name="T1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30">
                  <a:moveTo>
                    <a:pt x="260" y="29"/>
                  </a:moveTo>
                  <a:lnTo>
                    <a:pt x="15" y="29"/>
                  </a:lnTo>
                  <a:cubicBezTo>
                    <a:pt x="6" y="29"/>
                    <a:pt x="0" y="24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lnTo>
                    <a:pt x="260" y="0"/>
                  </a:lnTo>
                  <a:cubicBezTo>
                    <a:pt x="268" y="0"/>
                    <a:pt x="274" y="6"/>
                    <a:pt x="274" y="15"/>
                  </a:cubicBezTo>
                  <a:cubicBezTo>
                    <a:pt x="274" y="24"/>
                    <a:pt x="267" y="29"/>
                    <a:pt x="260" y="2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75B101CA-F0B8-2CD0-55E8-6D4281BFA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1663700"/>
              <a:ext cx="39687" cy="68263"/>
            </a:xfrm>
            <a:custGeom>
              <a:avLst/>
              <a:gdLst>
                <a:gd name="T0" fmla="*/ 17 w 111"/>
                <a:gd name="T1" fmla="*/ 188 h 189"/>
                <a:gd name="T2" fmla="*/ 6 w 111"/>
                <a:gd name="T3" fmla="*/ 184 h 189"/>
                <a:gd name="T4" fmla="*/ 6 w 111"/>
                <a:gd name="T5" fmla="*/ 163 h 189"/>
                <a:gd name="T6" fmla="*/ 75 w 111"/>
                <a:gd name="T7" fmla="*/ 95 h 189"/>
                <a:gd name="T8" fmla="*/ 6 w 111"/>
                <a:gd name="T9" fmla="*/ 26 h 189"/>
                <a:gd name="T10" fmla="*/ 6 w 111"/>
                <a:gd name="T11" fmla="*/ 6 h 189"/>
                <a:gd name="T12" fmla="*/ 27 w 111"/>
                <a:gd name="T13" fmla="*/ 6 h 189"/>
                <a:gd name="T14" fmla="*/ 105 w 111"/>
                <a:gd name="T15" fmla="*/ 85 h 189"/>
                <a:gd name="T16" fmla="*/ 110 w 111"/>
                <a:gd name="T17" fmla="*/ 95 h 189"/>
                <a:gd name="T18" fmla="*/ 105 w 111"/>
                <a:gd name="T19" fmla="*/ 105 h 189"/>
                <a:gd name="T20" fmla="*/ 27 w 111"/>
                <a:gd name="T21" fmla="*/ 184 h 189"/>
                <a:gd name="T22" fmla="*/ 17 w 111"/>
                <a:gd name="T23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189">
                  <a:moveTo>
                    <a:pt x="17" y="188"/>
                  </a:moveTo>
                  <a:cubicBezTo>
                    <a:pt x="12" y="188"/>
                    <a:pt x="9" y="187"/>
                    <a:pt x="6" y="184"/>
                  </a:cubicBezTo>
                  <a:cubicBezTo>
                    <a:pt x="0" y="178"/>
                    <a:pt x="0" y="169"/>
                    <a:pt x="6" y="163"/>
                  </a:cubicBezTo>
                  <a:lnTo>
                    <a:pt x="75" y="95"/>
                  </a:lnTo>
                  <a:lnTo>
                    <a:pt x="6" y="26"/>
                  </a:lnTo>
                  <a:cubicBezTo>
                    <a:pt x="0" y="21"/>
                    <a:pt x="0" y="12"/>
                    <a:pt x="6" y="6"/>
                  </a:cubicBezTo>
                  <a:cubicBezTo>
                    <a:pt x="12" y="0"/>
                    <a:pt x="21" y="0"/>
                    <a:pt x="27" y="6"/>
                  </a:cubicBezTo>
                  <a:lnTo>
                    <a:pt x="105" y="85"/>
                  </a:lnTo>
                  <a:cubicBezTo>
                    <a:pt x="108" y="88"/>
                    <a:pt x="110" y="91"/>
                    <a:pt x="110" y="95"/>
                  </a:cubicBezTo>
                  <a:cubicBezTo>
                    <a:pt x="110" y="99"/>
                    <a:pt x="108" y="102"/>
                    <a:pt x="105" y="105"/>
                  </a:cubicBezTo>
                  <a:lnTo>
                    <a:pt x="27" y="184"/>
                  </a:lnTo>
                  <a:cubicBezTo>
                    <a:pt x="25" y="187"/>
                    <a:pt x="21" y="188"/>
                    <a:pt x="17" y="18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E8F5D4CF-C890-657D-4FD3-29E37B9E0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25" y="1692275"/>
              <a:ext cx="98425" cy="11113"/>
            </a:xfrm>
            <a:custGeom>
              <a:avLst/>
              <a:gdLst>
                <a:gd name="T0" fmla="*/ 260 w 275"/>
                <a:gd name="T1" fmla="*/ 29 h 30"/>
                <a:gd name="T2" fmla="*/ 15 w 275"/>
                <a:gd name="T3" fmla="*/ 29 h 30"/>
                <a:gd name="T4" fmla="*/ 0 w 275"/>
                <a:gd name="T5" fmla="*/ 15 h 30"/>
                <a:gd name="T6" fmla="*/ 15 w 275"/>
                <a:gd name="T7" fmla="*/ 0 h 30"/>
                <a:gd name="T8" fmla="*/ 260 w 275"/>
                <a:gd name="T9" fmla="*/ 0 h 30"/>
                <a:gd name="T10" fmla="*/ 274 w 275"/>
                <a:gd name="T11" fmla="*/ 15 h 30"/>
                <a:gd name="T12" fmla="*/ 260 w 275"/>
                <a:gd name="T1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30">
                  <a:moveTo>
                    <a:pt x="260" y="29"/>
                  </a:moveTo>
                  <a:lnTo>
                    <a:pt x="15" y="29"/>
                  </a:lnTo>
                  <a:cubicBezTo>
                    <a:pt x="6" y="29"/>
                    <a:pt x="0" y="24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lnTo>
                    <a:pt x="260" y="0"/>
                  </a:lnTo>
                  <a:cubicBezTo>
                    <a:pt x="269" y="0"/>
                    <a:pt x="274" y="6"/>
                    <a:pt x="274" y="15"/>
                  </a:cubicBezTo>
                  <a:cubicBezTo>
                    <a:pt x="274" y="24"/>
                    <a:pt x="267" y="29"/>
                    <a:pt x="260" y="2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F7D85B51-B525-D655-C7F2-2AC517851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25" y="1663700"/>
              <a:ext cx="39688" cy="68263"/>
            </a:xfrm>
            <a:custGeom>
              <a:avLst/>
              <a:gdLst>
                <a:gd name="T0" fmla="*/ 94 w 111"/>
                <a:gd name="T1" fmla="*/ 188 h 189"/>
                <a:gd name="T2" fmla="*/ 84 w 111"/>
                <a:gd name="T3" fmla="*/ 184 h 189"/>
                <a:gd name="T4" fmla="*/ 5 w 111"/>
                <a:gd name="T5" fmla="*/ 105 h 189"/>
                <a:gd name="T6" fmla="*/ 0 w 111"/>
                <a:gd name="T7" fmla="*/ 95 h 189"/>
                <a:gd name="T8" fmla="*/ 5 w 111"/>
                <a:gd name="T9" fmla="*/ 85 h 189"/>
                <a:gd name="T10" fmla="*/ 84 w 111"/>
                <a:gd name="T11" fmla="*/ 6 h 189"/>
                <a:gd name="T12" fmla="*/ 104 w 111"/>
                <a:gd name="T13" fmla="*/ 6 h 189"/>
                <a:gd name="T14" fmla="*/ 104 w 111"/>
                <a:gd name="T15" fmla="*/ 26 h 189"/>
                <a:gd name="T16" fmla="*/ 35 w 111"/>
                <a:gd name="T17" fmla="*/ 95 h 189"/>
                <a:gd name="T18" fmla="*/ 104 w 111"/>
                <a:gd name="T19" fmla="*/ 163 h 189"/>
                <a:gd name="T20" fmla="*/ 104 w 111"/>
                <a:gd name="T21" fmla="*/ 184 h 189"/>
                <a:gd name="T22" fmla="*/ 94 w 111"/>
                <a:gd name="T23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189">
                  <a:moveTo>
                    <a:pt x="94" y="188"/>
                  </a:moveTo>
                  <a:cubicBezTo>
                    <a:pt x="89" y="188"/>
                    <a:pt x="86" y="187"/>
                    <a:pt x="84" y="184"/>
                  </a:cubicBezTo>
                  <a:lnTo>
                    <a:pt x="5" y="105"/>
                  </a:lnTo>
                  <a:cubicBezTo>
                    <a:pt x="2" y="102"/>
                    <a:pt x="0" y="99"/>
                    <a:pt x="0" y="95"/>
                  </a:cubicBezTo>
                  <a:cubicBezTo>
                    <a:pt x="0" y="91"/>
                    <a:pt x="2" y="88"/>
                    <a:pt x="5" y="85"/>
                  </a:cubicBezTo>
                  <a:lnTo>
                    <a:pt x="84" y="6"/>
                  </a:lnTo>
                  <a:cubicBezTo>
                    <a:pt x="89" y="0"/>
                    <a:pt x="98" y="0"/>
                    <a:pt x="104" y="6"/>
                  </a:cubicBezTo>
                  <a:cubicBezTo>
                    <a:pt x="110" y="12"/>
                    <a:pt x="110" y="21"/>
                    <a:pt x="104" y="26"/>
                  </a:cubicBezTo>
                  <a:lnTo>
                    <a:pt x="35" y="95"/>
                  </a:lnTo>
                  <a:lnTo>
                    <a:pt x="104" y="163"/>
                  </a:lnTo>
                  <a:cubicBezTo>
                    <a:pt x="110" y="169"/>
                    <a:pt x="110" y="178"/>
                    <a:pt x="104" y="184"/>
                  </a:cubicBezTo>
                  <a:cubicBezTo>
                    <a:pt x="101" y="187"/>
                    <a:pt x="98" y="188"/>
                    <a:pt x="94" y="18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1CECEED3-2E61-9480-277A-40C6A6C36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413" y="1530350"/>
              <a:ext cx="325437" cy="325438"/>
            </a:xfrm>
            <a:custGeom>
              <a:avLst/>
              <a:gdLst>
                <a:gd name="T0" fmla="*/ 452 w 905"/>
                <a:gd name="T1" fmla="*/ 903 h 904"/>
                <a:gd name="T2" fmla="*/ 0 w 905"/>
                <a:gd name="T3" fmla="*/ 451 h 904"/>
                <a:gd name="T4" fmla="*/ 452 w 905"/>
                <a:gd name="T5" fmla="*/ 0 h 904"/>
                <a:gd name="T6" fmla="*/ 904 w 905"/>
                <a:gd name="T7" fmla="*/ 451 h 904"/>
                <a:gd name="T8" fmla="*/ 452 w 905"/>
                <a:gd name="T9" fmla="*/ 903 h 904"/>
                <a:gd name="T10" fmla="*/ 452 w 905"/>
                <a:gd name="T11" fmla="*/ 29 h 904"/>
                <a:gd name="T12" fmla="*/ 29 w 905"/>
                <a:gd name="T13" fmla="*/ 451 h 904"/>
                <a:gd name="T14" fmla="*/ 452 w 905"/>
                <a:gd name="T15" fmla="*/ 874 h 904"/>
                <a:gd name="T16" fmla="*/ 875 w 905"/>
                <a:gd name="T17" fmla="*/ 451 h 904"/>
                <a:gd name="T18" fmla="*/ 452 w 905"/>
                <a:gd name="T19" fmla="*/ 2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5" h="904">
                  <a:moveTo>
                    <a:pt x="452" y="903"/>
                  </a:moveTo>
                  <a:cubicBezTo>
                    <a:pt x="203" y="903"/>
                    <a:pt x="0" y="700"/>
                    <a:pt x="0" y="451"/>
                  </a:cubicBezTo>
                  <a:cubicBezTo>
                    <a:pt x="0" y="201"/>
                    <a:pt x="203" y="0"/>
                    <a:pt x="452" y="0"/>
                  </a:cubicBezTo>
                  <a:cubicBezTo>
                    <a:pt x="701" y="0"/>
                    <a:pt x="904" y="201"/>
                    <a:pt x="904" y="451"/>
                  </a:cubicBezTo>
                  <a:cubicBezTo>
                    <a:pt x="904" y="700"/>
                    <a:pt x="701" y="903"/>
                    <a:pt x="452" y="903"/>
                  </a:cubicBezTo>
                  <a:close/>
                  <a:moveTo>
                    <a:pt x="452" y="29"/>
                  </a:moveTo>
                  <a:cubicBezTo>
                    <a:pt x="219" y="29"/>
                    <a:pt x="29" y="217"/>
                    <a:pt x="29" y="451"/>
                  </a:cubicBezTo>
                  <a:cubicBezTo>
                    <a:pt x="29" y="684"/>
                    <a:pt x="219" y="874"/>
                    <a:pt x="452" y="874"/>
                  </a:cubicBezTo>
                  <a:cubicBezTo>
                    <a:pt x="685" y="874"/>
                    <a:pt x="875" y="684"/>
                    <a:pt x="875" y="451"/>
                  </a:cubicBezTo>
                  <a:cubicBezTo>
                    <a:pt x="875" y="217"/>
                    <a:pt x="685" y="29"/>
                    <a:pt x="452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1107B7-BF3F-5339-1EB7-831309CD4178}"/>
              </a:ext>
            </a:extLst>
          </p:cNvPr>
          <p:cNvGrpSpPr>
            <a:grpSpLocks noChangeAspect="1"/>
          </p:cNvGrpSpPr>
          <p:nvPr/>
        </p:nvGrpSpPr>
        <p:grpSpPr>
          <a:xfrm>
            <a:off x="6619719" y="2216005"/>
            <a:ext cx="274320" cy="274323"/>
            <a:chOff x="1776413" y="1530350"/>
            <a:chExt cx="325437" cy="325438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5BB1D2BE-38A7-CACC-EEBA-39B1D0304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575" y="1720850"/>
              <a:ext cx="11113" cy="95250"/>
            </a:xfrm>
            <a:custGeom>
              <a:avLst/>
              <a:gdLst>
                <a:gd name="T0" fmla="*/ 14 w 30"/>
                <a:gd name="T1" fmla="*/ 262 h 263"/>
                <a:gd name="T2" fmla="*/ 0 w 30"/>
                <a:gd name="T3" fmla="*/ 247 h 263"/>
                <a:gd name="T4" fmla="*/ 0 w 30"/>
                <a:gd name="T5" fmla="*/ 14 h 263"/>
                <a:gd name="T6" fmla="*/ 14 w 30"/>
                <a:gd name="T7" fmla="*/ 0 h 263"/>
                <a:gd name="T8" fmla="*/ 29 w 30"/>
                <a:gd name="T9" fmla="*/ 14 h 263"/>
                <a:gd name="T10" fmla="*/ 29 w 30"/>
                <a:gd name="T11" fmla="*/ 247 h 263"/>
                <a:gd name="T12" fmla="*/ 14 w 30"/>
                <a:gd name="T13" fmla="*/ 26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63">
                  <a:moveTo>
                    <a:pt x="14" y="262"/>
                  </a:moveTo>
                  <a:cubicBezTo>
                    <a:pt x="5" y="262"/>
                    <a:pt x="0" y="256"/>
                    <a:pt x="0" y="247"/>
                  </a:cubicBezTo>
                  <a:lnTo>
                    <a:pt x="0" y="14"/>
                  </a:lnTo>
                  <a:cubicBezTo>
                    <a:pt x="0" y="5"/>
                    <a:pt x="5" y="0"/>
                    <a:pt x="14" y="0"/>
                  </a:cubicBezTo>
                  <a:cubicBezTo>
                    <a:pt x="23" y="0"/>
                    <a:pt x="29" y="5"/>
                    <a:pt x="29" y="14"/>
                  </a:cubicBezTo>
                  <a:lnTo>
                    <a:pt x="29" y="247"/>
                  </a:lnTo>
                  <a:cubicBezTo>
                    <a:pt x="29" y="255"/>
                    <a:pt x="23" y="262"/>
                    <a:pt x="14" y="2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19BE893-4D07-0380-4F11-93AA19C07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1778000"/>
              <a:ext cx="68263" cy="39688"/>
            </a:xfrm>
            <a:custGeom>
              <a:avLst/>
              <a:gdLst>
                <a:gd name="T0" fmla="*/ 95 w 191"/>
                <a:gd name="T1" fmla="*/ 109 h 110"/>
                <a:gd name="T2" fmla="*/ 85 w 191"/>
                <a:gd name="T3" fmla="*/ 105 h 110"/>
                <a:gd name="T4" fmla="*/ 6 w 191"/>
                <a:gd name="T5" fmla="*/ 26 h 110"/>
                <a:gd name="T6" fmla="*/ 6 w 191"/>
                <a:gd name="T7" fmla="*/ 6 h 110"/>
                <a:gd name="T8" fmla="*/ 27 w 191"/>
                <a:gd name="T9" fmla="*/ 6 h 110"/>
                <a:gd name="T10" fmla="*/ 95 w 191"/>
                <a:gd name="T11" fmla="*/ 74 h 110"/>
                <a:gd name="T12" fmla="*/ 164 w 191"/>
                <a:gd name="T13" fmla="*/ 6 h 110"/>
                <a:gd name="T14" fmla="*/ 184 w 191"/>
                <a:gd name="T15" fmla="*/ 6 h 110"/>
                <a:gd name="T16" fmla="*/ 184 w 191"/>
                <a:gd name="T17" fmla="*/ 26 h 110"/>
                <a:gd name="T18" fmla="*/ 105 w 191"/>
                <a:gd name="T19" fmla="*/ 105 h 110"/>
                <a:gd name="T20" fmla="*/ 95 w 191"/>
                <a:gd name="T21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10">
                  <a:moveTo>
                    <a:pt x="95" y="109"/>
                  </a:moveTo>
                  <a:cubicBezTo>
                    <a:pt x="91" y="109"/>
                    <a:pt x="88" y="108"/>
                    <a:pt x="85" y="105"/>
                  </a:cubicBezTo>
                  <a:lnTo>
                    <a:pt x="6" y="26"/>
                  </a:lnTo>
                  <a:cubicBezTo>
                    <a:pt x="0" y="20"/>
                    <a:pt x="0" y="11"/>
                    <a:pt x="6" y="6"/>
                  </a:cubicBezTo>
                  <a:cubicBezTo>
                    <a:pt x="12" y="0"/>
                    <a:pt x="21" y="0"/>
                    <a:pt x="27" y="6"/>
                  </a:cubicBezTo>
                  <a:lnTo>
                    <a:pt x="95" y="74"/>
                  </a:lnTo>
                  <a:lnTo>
                    <a:pt x="164" y="6"/>
                  </a:lnTo>
                  <a:cubicBezTo>
                    <a:pt x="169" y="0"/>
                    <a:pt x="178" y="0"/>
                    <a:pt x="184" y="6"/>
                  </a:cubicBezTo>
                  <a:cubicBezTo>
                    <a:pt x="190" y="11"/>
                    <a:pt x="190" y="20"/>
                    <a:pt x="184" y="26"/>
                  </a:cubicBezTo>
                  <a:lnTo>
                    <a:pt x="105" y="105"/>
                  </a:lnTo>
                  <a:cubicBezTo>
                    <a:pt x="102" y="108"/>
                    <a:pt x="99" y="109"/>
                    <a:pt x="95" y="10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BDB75C7-51DB-084A-747F-90F173ED8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575" y="1573213"/>
              <a:ext cx="11113" cy="95250"/>
            </a:xfrm>
            <a:custGeom>
              <a:avLst/>
              <a:gdLst>
                <a:gd name="T0" fmla="*/ 14 w 30"/>
                <a:gd name="T1" fmla="*/ 262 h 263"/>
                <a:gd name="T2" fmla="*/ 0 w 30"/>
                <a:gd name="T3" fmla="*/ 248 h 263"/>
                <a:gd name="T4" fmla="*/ 0 w 30"/>
                <a:gd name="T5" fmla="*/ 15 h 263"/>
                <a:gd name="T6" fmla="*/ 14 w 30"/>
                <a:gd name="T7" fmla="*/ 0 h 263"/>
                <a:gd name="T8" fmla="*/ 29 w 30"/>
                <a:gd name="T9" fmla="*/ 15 h 263"/>
                <a:gd name="T10" fmla="*/ 29 w 30"/>
                <a:gd name="T11" fmla="*/ 248 h 263"/>
                <a:gd name="T12" fmla="*/ 14 w 30"/>
                <a:gd name="T13" fmla="*/ 26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63">
                  <a:moveTo>
                    <a:pt x="14" y="262"/>
                  </a:moveTo>
                  <a:cubicBezTo>
                    <a:pt x="5" y="262"/>
                    <a:pt x="0" y="257"/>
                    <a:pt x="0" y="248"/>
                  </a:cubicBezTo>
                  <a:lnTo>
                    <a:pt x="0" y="15"/>
                  </a:lnTo>
                  <a:cubicBezTo>
                    <a:pt x="0" y="6"/>
                    <a:pt x="5" y="0"/>
                    <a:pt x="14" y="0"/>
                  </a:cubicBezTo>
                  <a:cubicBezTo>
                    <a:pt x="23" y="0"/>
                    <a:pt x="29" y="6"/>
                    <a:pt x="29" y="15"/>
                  </a:cubicBezTo>
                  <a:lnTo>
                    <a:pt x="29" y="248"/>
                  </a:lnTo>
                  <a:cubicBezTo>
                    <a:pt x="29" y="255"/>
                    <a:pt x="23" y="262"/>
                    <a:pt x="14" y="2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F0B0C1F-8164-DBD5-F0E9-1DE2FA24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1568450"/>
              <a:ext cx="68263" cy="39688"/>
            </a:xfrm>
            <a:custGeom>
              <a:avLst/>
              <a:gdLst>
                <a:gd name="T0" fmla="*/ 174 w 191"/>
                <a:gd name="T1" fmla="*/ 109 h 112"/>
                <a:gd name="T2" fmla="*/ 164 w 191"/>
                <a:gd name="T3" fmla="*/ 105 h 112"/>
                <a:gd name="T4" fmla="*/ 95 w 191"/>
                <a:gd name="T5" fmla="*/ 36 h 112"/>
                <a:gd name="T6" fmla="*/ 27 w 191"/>
                <a:gd name="T7" fmla="*/ 105 h 112"/>
                <a:gd name="T8" fmla="*/ 6 w 191"/>
                <a:gd name="T9" fmla="*/ 105 h 112"/>
                <a:gd name="T10" fmla="*/ 6 w 191"/>
                <a:gd name="T11" fmla="*/ 84 h 112"/>
                <a:gd name="T12" fmla="*/ 85 w 191"/>
                <a:gd name="T13" fmla="*/ 6 h 112"/>
                <a:gd name="T14" fmla="*/ 105 w 191"/>
                <a:gd name="T15" fmla="*/ 6 h 112"/>
                <a:gd name="T16" fmla="*/ 184 w 191"/>
                <a:gd name="T17" fmla="*/ 84 h 112"/>
                <a:gd name="T18" fmla="*/ 184 w 191"/>
                <a:gd name="T19" fmla="*/ 105 h 112"/>
                <a:gd name="T20" fmla="*/ 174 w 191"/>
                <a:gd name="T21" fmla="*/ 10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12">
                  <a:moveTo>
                    <a:pt x="174" y="109"/>
                  </a:moveTo>
                  <a:cubicBezTo>
                    <a:pt x="169" y="109"/>
                    <a:pt x="167" y="108"/>
                    <a:pt x="164" y="105"/>
                  </a:cubicBezTo>
                  <a:lnTo>
                    <a:pt x="95" y="36"/>
                  </a:lnTo>
                  <a:lnTo>
                    <a:pt x="27" y="105"/>
                  </a:lnTo>
                  <a:cubicBezTo>
                    <a:pt x="21" y="111"/>
                    <a:pt x="12" y="111"/>
                    <a:pt x="6" y="105"/>
                  </a:cubicBezTo>
                  <a:cubicBezTo>
                    <a:pt x="0" y="99"/>
                    <a:pt x="0" y="90"/>
                    <a:pt x="6" y="84"/>
                  </a:cubicBezTo>
                  <a:lnTo>
                    <a:pt x="85" y="6"/>
                  </a:lnTo>
                  <a:cubicBezTo>
                    <a:pt x="91" y="0"/>
                    <a:pt x="99" y="0"/>
                    <a:pt x="105" y="6"/>
                  </a:cubicBezTo>
                  <a:lnTo>
                    <a:pt x="184" y="84"/>
                  </a:lnTo>
                  <a:cubicBezTo>
                    <a:pt x="190" y="90"/>
                    <a:pt x="190" y="99"/>
                    <a:pt x="184" y="105"/>
                  </a:cubicBezTo>
                  <a:cubicBezTo>
                    <a:pt x="181" y="108"/>
                    <a:pt x="178" y="109"/>
                    <a:pt x="174" y="10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59784EE2-5250-F61F-E6F1-17CBAB7AF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925" y="1692275"/>
              <a:ext cx="98425" cy="11113"/>
            </a:xfrm>
            <a:custGeom>
              <a:avLst/>
              <a:gdLst>
                <a:gd name="T0" fmla="*/ 260 w 275"/>
                <a:gd name="T1" fmla="*/ 29 h 30"/>
                <a:gd name="T2" fmla="*/ 15 w 275"/>
                <a:gd name="T3" fmla="*/ 29 h 30"/>
                <a:gd name="T4" fmla="*/ 0 w 275"/>
                <a:gd name="T5" fmla="*/ 15 h 30"/>
                <a:gd name="T6" fmla="*/ 15 w 275"/>
                <a:gd name="T7" fmla="*/ 0 h 30"/>
                <a:gd name="T8" fmla="*/ 260 w 275"/>
                <a:gd name="T9" fmla="*/ 0 h 30"/>
                <a:gd name="T10" fmla="*/ 274 w 275"/>
                <a:gd name="T11" fmla="*/ 15 h 30"/>
                <a:gd name="T12" fmla="*/ 260 w 275"/>
                <a:gd name="T1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30">
                  <a:moveTo>
                    <a:pt x="260" y="29"/>
                  </a:moveTo>
                  <a:lnTo>
                    <a:pt x="15" y="29"/>
                  </a:lnTo>
                  <a:cubicBezTo>
                    <a:pt x="6" y="29"/>
                    <a:pt x="0" y="24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lnTo>
                    <a:pt x="260" y="0"/>
                  </a:lnTo>
                  <a:cubicBezTo>
                    <a:pt x="268" y="0"/>
                    <a:pt x="274" y="6"/>
                    <a:pt x="274" y="15"/>
                  </a:cubicBezTo>
                  <a:cubicBezTo>
                    <a:pt x="274" y="24"/>
                    <a:pt x="267" y="29"/>
                    <a:pt x="260" y="2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8E5282B9-CC38-5A9A-2855-CEC137E6A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1663700"/>
              <a:ext cx="39687" cy="68263"/>
            </a:xfrm>
            <a:custGeom>
              <a:avLst/>
              <a:gdLst>
                <a:gd name="T0" fmla="*/ 17 w 111"/>
                <a:gd name="T1" fmla="*/ 188 h 189"/>
                <a:gd name="T2" fmla="*/ 6 w 111"/>
                <a:gd name="T3" fmla="*/ 184 h 189"/>
                <a:gd name="T4" fmla="*/ 6 w 111"/>
                <a:gd name="T5" fmla="*/ 163 h 189"/>
                <a:gd name="T6" fmla="*/ 75 w 111"/>
                <a:gd name="T7" fmla="*/ 95 h 189"/>
                <a:gd name="T8" fmla="*/ 6 w 111"/>
                <a:gd name="T9" fmla="*/ 26 h 189"/>
                <a:gd name="T10" fmla="*/ 6 w 111"/>
                <a:gd name="T11" fmla="*/ 6 h 189"/>
                <a:gd name="T12" fmla="*/ 27 w 111"/>
                <a:gd name="T13" fmla="*/ 6 h 189"/>
                <a:gd name="T14" fmla="*/ 105 w 111"/>
                <a:gd name="T15" fmla="*/ 85 h 189"/>
                <a:gd name="T16" fmla="*/ 110 w 111"/>
                <a:gd name="T17" fmla="*/ 95 h 189"/>
                <a:gd name="T18" fmla="*/ 105 w 111"/>
                <a:gd name="T19" fmla="*/ 105 h 189"/>
                <a:gd name="T20" fmla="*/ 27 w 111"/>
                <a:gd name="T21" fmla="*/ 184 h 189"/>
                <a:gd name="T22" fmla="*/ 17 w 111"/>
                <a:gd name="T23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189">
                  <a:moveTo>
                    <a:pt x="17" y="188"/>
                  </a:moveTo>
                  <a:cubicBezTo>
                    <a:pt x="12" y="188"/>
                    <a:pt x="9" y="187"/>
                    <a:pt x="6" y="184"/>
                  </a:cubicBezTo>
                  <a:cubicBezTo>
                    <a:pt x="0" y="178"/>
                    <a:pt x="0" y="169"/>
                    <a:pt x="6" y="163"/>
                  </a:cubicBezTo>
                  <a:lnTo>
                    <a:pt x="75" y="95"/>
                  </a:lnTo>
                  <a:lnTo>
                    <a:pt x="6" y="26"/>
                  </a:lnTo>
                  <a:cubicBezTo>
                    <a:pt x="0" y="21"/>
                    <a:pt x="0" y="12"/>
                    <a:pt x="6" y="6"/>
                  </a:cubicBezTo>
                  <a:cubicBezTo>
                    <a:pt x="12" y="0"/>
                    <a:pt x="21" y="0"/>
                    <a:pt x="27" y="6"/>
                  </a:cubicBezTo>
                  <a:lnTo>
                    <a:pt x="105" y="85"/>
                  </a:lnTo>
                  <a:cubicBezTo>
                    <a:pt x="108" y="88"/>
                    <a:pt x="110" y="91"/>
                    <a:pt x="110" y="95"/>
                  </a:cubicBezTo>
                  <a:cubicBezTo>
                    <a:pt x="110" y="99"/>
                    <a:pt x="108" y="102"/>
                    <a:pt x="105" y="105"/>
                  </a:cubicBezTo>
                  <a:lnTo>
                    <a:pt x="27" y="184"/>
                  </a:lnTo>
                  <a:cubicBezTo>
                    <a:pt x="25" y="187"/>
                    <a:pt x="21" y="188"/>
                    <a:pt x="17" y="18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68ACDFF1-EFF9-84AE-941C-FEA945589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25" y="1692275"/>
              <a:ext cx="98425" cy="11113"/>
            </a:xfrm>
            <a:custGeom>
              <a:avLst/>
              <a:gdLst>
                <a:gd name="T0" fmla="*/ 260 w 275"/>
                <a:gd name="T1" fmla="*/ 29 h 30"/>
                <a:gd name="T2" fmla="*/ 15 w 275"/>
                <a:gd name="T3" fmla="*/ 29 h 30"/>
                <a:gd name="T4" fmla="*/ 0 w 275"/>
                <a:gd name="T5" fmla="*/ 15 h 30"/>
                <a:gd name="T6" fmla="*/ 15 w 275"/>
                <a:gd name="T7" fmla="*/ 0 h 30"/>
                <a:gd name="T8" fmla="*/ 260 w 275"/>
                <a:gd name="T9" fmla="*/ 0 h 30"/>
                <a:gd name="T10" fmla="*/ 274 w 275"/>
                <a:gd name="T11" fmla="*/ 15 h 30"/>
                <a:gd name="T12" fmla="*/ 260 w 275"/>
                <a:gd name="T1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30">
                  <a:moveTo>
                    <a:pt x="260" y="29"/>
                  </a:moveTo>
                  <a:lnTo>
                    <a:pt x="15" y="29"/>
                  </a:lnTo>
                  <a:cubicBezTo>
                    <a:pt x="6" y="29"/>
                    <a:pt x="0" y="24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lnTo>
                    <a:pt x="260" y="0"/>
                  </a:lnTo>
                  <a:cubicBezTo>
                    <a:pt x="269" y="0"/>
                    <a:pt x="274" y="6"/>
                    <a:pt x="274" y="15"/>
                  </a:cubicBezTo>
                  <a:cubicBezTo>
                    <a:pt x="274" y="24"/>
                    <a:pt x="267" y="29"/>
                    <a:pt x="260" y="2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C995E7EC-3206-51EB-8340-045543437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25" y="1663700"/>
              <a:ext cx="39688" cy="68263"/>
            </a:xfrm>
            <a:custGeom>
              <a:avLst/>
              <a:gdLst>
                <a:gd name="T0" fmla="*/ 94 w 111"/>
                <a:gd name="T1" fmla="*/ 188 h 189"/>
                <a:gd name="T2" fmla="*/ 84 w 111"/>
                <a:gd name="T3" fmla="*/ 184 h 189"/>
                <a:gd name="T4" fmla="*/ 5 w 111"/>
                <a:gd name="T5" fmla="*/ 105 h 189"/>
                <a:gd name="T6" fmla="*/ 0 w 111"/>
                <a:gd name="T7" fmla="*/ 95 h 189"/>
                <a:gd name="T8" fmla="*/ 5 w 111"/>
                <a:gd name="T9" fmla="*/ 85 h 189"/>
                <a:gd name="T10" fmla="*/ 84 w 111"/>
                <a:gd name="T11" fmla="*/ 6 h 189"/>
                <a:gd name="T12" fmla="*/ 104 w 111"/>
                <a:gd name="T13" fmla="*/ 6 h 189"/>
                <a:gd name="T14" fmla="*/ 104 w 111"/>
                <a:gd name="T15" fmla="*/ 26 h 189"/>
                <a:gd name="T16" fmla="*/ 35 w 111"/>
                <a:gd name="T17" fmla="*/ 95 h 189"/>
                <a:gd name="T18" fmla="*/ 104 w 111"/>
                <a:gd name="T19" fmla="*/ 163 h 189"/>
                <a:gd name="T20" fmla="*/ 104 w 111"/>
                <a:gd name="T21" fmla="*/ 184 h 189"/>
                <a:gd name="T22" fmla="*/ 94 w 111"/>
                <a:gd name="T23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189">
                  <a:moveTo>
                    <a:pt x="94" y="188"/>
                  </a:moveTo>
                  <a:cubicBezTo>
                    <a:pt x="89" y="188"/>
                    <a:pt x="86" y="187"/>
                    <a:pt x="84" y="184"/>
                  </a:cubicBezTo>
                  <a:lnTo>
                    <a:pt x="5" y="105"/>
                  </a:lnTo>
                  <a:cubicBezTo>
                    <a:pt x="2" y="102"/>
                    <a:pt x="0" y="99"/>
                    <a:pt x="0" y="95"/>
                  </a:cubicBezTo>
                  <a:cubicBezTo>
                    <a:pt x="0" y="91"/>
                    <a:pt x="2" y="88"/>
                    <a:pt x="5" y="85"/>
                  </a:cubicBezTo>
                  <a:lnTo>
                    <a:pt x="84" y="6"/>
                  </a:lnTo>
                  <a:cubicBezTo>
                    <a:pt x="89" y="0"/>
                    <a:pt x="98" y="0"/>
                    <a:pt x="104" y="6"/>
                  </a:cubicBezTo>
                  <a:cubicBezTo>
                    <a:pt x="110" y="12"/>
                    <a:pt x="110" y="21"/>
                    <a:pt x="104" y="26"/>
                  </a:cubicBezTo>
                  <a:lnTo>
                    <a:pt x="35" y="95"/>
                  </a:lnTo>
                  <a:lnTo>
                    <a:pt x="104" y="163"/>
                  </a:lnTo>
                  <a:cubicBezTo>
                    <a:pt x="110" y="169"/>
                    <a:pt x="110" y="178"/>
                    <a:pt x="104" y="184"/>
                  </a:cubicBezTo>
                  <a:cubicBezTo>
                    <a:pt x="101" y="187"/>
                    <a:pt x="98" y="188"/>
                    <a:pt x="94" y="18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5C2FFA9D-14D7-713E-2F6A-7FCD2DB30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413" y="1530350"/>
              <a:ext cx="325437" cy="325438"/>
            </a:xfrm>
            <a:custGeom>
              <a:avLst/>
              <a:gdLst>
                <a:gd name="T0" fmla="*/ 452 w 905"/>
                <a:gd name="T1" fmla="*/ 903 h 904"/>
                <a:gd name="T2" fmla="*/ 0 w 905"/>
                <a:gd name="T3" fmla="*/ 451 h 904"/>
                <a:gd name="T4" fmla="*/ 452 w 905"/>
                <a:gd name="T5" fmla="*/ 0 h 904"/>
                <a:gd name="T6" fmla="*/ 904 w 905"/>
                <a:gd name="T7" fmla="*/ 451 h 904"/>
                <a:gd name="T8" fmla="*/ 452 w 905"/>
                <a:gd name="T9" fmla="*/ 903 h 904"/>
                <a:gd name="T10" fmla="*/ 452 w 905"/>
                <a:gd name="T11" fmla="*/ 29 h 904"/>
                <a:gd name="T12" fmla="*/ 29 w 905"/>
                <a:gd name="T13" fmla="*/ 451 h 904"/>
                <a:gd name="T14" fmla="*/ 452 w 905"/>
                <a:gd name="T15" fmla="*/ 874 h 904"/>
                <a:gd name="T16" fmla="*/ 875 w 905"/>
                <a:gd name="T17" fmla="*/ 451 h 904"/>
                <a:gd name="T18" fmla="*/ 452 w 905"/>
                <a:gd name="T19" fmla="*/ 2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5" h="904">
                  <a:moveTo>
                    <a:pt x="452" y="903"/>
                  </a:moveTo>
                  <a:cubicBezTo>
                    <a:pt x="203" y="903"/>
                    <a:pt x="0" y="700"/>
                    <a:pt x="0" y="451"/>
                  </a:cubicBezTo>
                  <a:cubicBezTo>
                    <a:pt x="0" y="201"/>
                    <a:pt x="203" y="0"/>
                    <a:pt x="452" y="0"/>
                  </a:cubicBezTo>
                  <a:cubicBezTo>
                    <a:pt x="701" y="0"/>
                    <a:pt x="904" y="201"/>
                    <a:pt x="904" y="451"/>
                  </a:cubicBezTo>
                  <a:cubicBezTo>
                    <a:pt x="904" y="700"/>
                    <a:pt x="701" y="903"/>
                    <a:pt x="452" y="903"/>
                  </a:cubicBezTo>
                  <a:close/>
                  <a:moveTo>
                    <a:pt x="452" y="29"/>
                  </a:moveTo>
                  <a:cubicBezTo>
                    <a:pt x="219" y="29"/>
                    <a:pt x="29" y="217"/>
                    <a:pt x="29" y="451"/>
                  </a:cubicBezTo>
                  <a:cubicBezTo>
                    <a:pt x="29" y="684"/>
                    <a:pt x="219" y="874"/>
                    <a:pt x="452" y="874"/>
                  </a:cubicBezTo>
                  <a:cubicBezTo>
                    <a:pt x="685" y="874"/>
                    <a:pt x="875" y="684"/>
                    <a:pt x="875" y="451"/>
                  </a:cubicBezTo>
                  <a:cubicBezTo>
                    <a:pt x="875" y="217"/>
                    <a:pt x="685" y="29"/>
                    <a:pt x="452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2B54E49-6A57-79A0-A329-D7B2ECD7680B}"/>
              </a:ext>
            </a:extLst>
          </p:cNvPr>
          <p:cNvSpPr txBox="1"/>
          <p:nvPr/>
        </p:nvSpPr>
        <p:spPr>
          <a:xfrm>
            <a:off x="6296555" y="5408368"/>
            <a:ext cx="930583" cy="297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05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Authoritative DNS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F1EDFDF-271E-6F72-99E0-3D68F8523406}"/>
              </a:ext>
            </a:extLst>
          </p:cNvPr>
          <p:cNvCxnSpPr>
            <a:cxnSpLocks/>
          </p:cNvCxnSpPr>
          <p:nvPr/>
        </p:nvCxnSpPr>
        <p:spPr>
          <a:xfrm flipH="1">
            <a:off x="6752196" y="2682486"/>
            <a:ext cx="0" cy="115553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headEnd type="arrow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6FDF0BA-240E-4A7F-495C-0E61AB5B2E4B}"/>
              </a:ext>
            </a:extLst>
          </p:cNvPr>
          <p:cNvCxnSpPr>
            <a:cxnSpLocks/>
          </p:cNvCxnSpPr>
          <p:nvPr/>
        </p:nvCxnSpPr>
        <p:spPr>
          <a:xfrm>
            <a:off x="6613430" y="1755374"/>
            <a:ext cx="0" cy="304289"/>
          </a:xfrm>
          <a:prstGeom prst="line">
            <a:avLst/>
          </a:prstGeom>
          <a:ln w="9525">
            <a:solidFill>
              <a:srgbClr val="FFC000"/>
            </a:solidFill>
            <a:headEnd type="arrow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DFA0699-A4CC-86AF-768F-37D0D80C4D2E}"/>
              </a:ext>
            </a:extLst>
          </p:cNvPr>
          <p:cNvSpPr txBox="1"/>
          <p:nvPr/>
        </p:nvSpPr>
        <p:spPr>
          <a:xfrm>
            <a:off x="8757080" y="1838951"/>
            <a:ext cx="1051705" cy="217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TPS Detector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1EDF12-3DD5-5B75-2672-54117B2F84E7}"/>
              </a:ext>
            </a:extLst>
          </p:cNvPr>
          <p:cNvGrpSpPr>
            <a:grpSpLocks noChangeAspect="1"/>
          </p:cNvGrpSpPr>
          <p:nvPr/>
        </p:nvGrpSpPr>
        <p:grpSpPr>
          <a:xfrm>
            <a:off x="7844800" y="3211078"/>
            <a:ext cx="502920" cy="505459"/>
            <a:chOff x="2543175" y="2738438"/>
            <a:chExt cx="314325" cy="315912"/>
          </a:xfrm>
        </p:grpSpPr>
        <p:sp>
          <p:nvSpPr>
            <p:cNvPr id="52" name="Freeform 142">
              <a:extLst>
                <a:ext uri="{FF2B5EF4-FFF2-40B4-BE49-F238E27FC236}">
                  <a16:creationId xmlns:a16="http://schemas.microsoft.com/office/drawing/2014/main" id="{68CEE211-4C96-C98F-9EE1-770C9F292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175" y="2738438"/>
              <a:ext cx="314325" cy="315912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3" name="Freeform 143">
              <a:extLst>
                <a:ext uri="{FF2B5EF4-FFF2-40B4-BE49-F238E27FC236}">
                  <a16:creationId xmlns:a16="http://schemas.microsoft.com/office/drawing/2014/main" id="{6AA26257-22FA-61E0-CC28-B19407A38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413" y="2895600"/>
              <a:ext cx="33337" cy="33338"/>
            </a:xfrm>
            <a:custGeom>
              <a:avLst/>
              <a:gdLst>
                <a:gd name="T0" fmla="*/ 76 w 93"/>
                <a:gd name="T1" fmla="*/ 91 h 92"/>
                <a:gd name="T2" fmla="*/ 65 w 93"/>
                <a:gd name="T3" fmla="*/ 86 h 92"/>
                <a:gd name="T4" fmla="*/ 6 w 93"/>
                <a:gd name="T5" fmla="*/ 26 h 92"/>
                <a:gd name="T6" fmla="*/ 6 w 93"/>
                <a:gd name="T7" fmla="*/ 6 h 92"/>
                <a:gd name="T8" fmla="*/ 26 w 93"/>
                <a:gd name="T9" fmla="*/ 6 h 92"/>
                <a:gd name="T10" fmla="*/ 86 w 93"/>
                <a:gd name="T11" fmla="*/ 66 h 92"/>
                <a:gd name="T12" fmla="*/ 86 w 93"/>
                <a:gd name="T13" fmla="*/ 86 h 92"/>
                <a:gd name="T14" fmla="*/ 76 w 93"/>
                <a:gd name="T15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2">
                  <a:moveTo>
                    <a:pt x="76" y="91"/>
                  </a:moveTo>
                  <a:cubicBezTo>
                    <a:pt x="71" y="91"/>
                    <a:pt x="68" y="89"/>
                    <a:pt x="65" y="86"/>
                  </a:cubicBezTo>
                  <a:lnTo>
                    <a:pt x="6" y="26"/>
                  </a:lnTo>
                  <a:cubicBezTo>
                    <a:pt x="0" y="21"/>
                    <a:pt x="0" y="12"/>
                    <a:pt x="6" y="6"/>
                  </a:cubicBezTo>
                  <a:cubicBezTo>
                    <a:pt x="11" y="0"/>
                    <a:pt x="20" y="0"/>
                    <a:pt x="26" y="6"/>
                  </a:cubicBezTo>
                  <a:lnTo>
                    <a:pt x="86" y="66"/>
                  </a:lnTo>
                  <a:cubicBezTo>
                    <a:pt x="92" y="72"/>
                    <a:pt x="92" y="80"/>
                    <a:pt x="86" y="86"/>
                  </a:cubicBezTo>
                  <a:cubicBezTo>
                    <a:pt x="83" y="89"/>
                    <a:pt x="80" y="91"/>
                    <a:pt x="76" y="91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4" name="Freeform 144">
              <a:extLst>
                <a:ext uri="{FF2B5EF4-FFF2-40B4-BE49-F238E27FC236}">
                  <a16:creationId xmlns:a16="http://schemas.microsoft.com/office/drawing/2014/main" id="{498E53E5-16B1-EC2C-8609-A135DBF61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638" y="2874963"/>
              <a:ext cx="55562" cy="55562"/>
            </a:xfrm>
            <a:custGeom>
              <a:avLst/>
              <a:gdLst>
                <a:gd name="T0" fmla="*/ 16 w 154"/>
                <a:gd name="T1" fmla="*/ 152 h 153"/>
                <a:gd name="T2" fmla="*/ 5 w 154"/>
                <a:gd name="T3" fmla="*/ 147 h 153"/>
                <a:gd name="T4" fmla="*/ 5 w 154"/>
                <a:gd name="T5" fmla="*/ 127 h 153"/>
                <a:gd name="T6" fmla="*/ 126 w 154"/>
                <a:gd name="T7" fmla="*/ 6 h 153"/>
                <a:gd name="T8" fmla="*/ 147 w 154"/>
                <a:gd name="T9" fmla="*/ 6 h 153"/>
                <a:gd name="T10" fmla="*/ 147 w 154"/>
                <a:gd name="T11" fmla="*/ 26 h 153"/>
                <a:gd name="T12" fmla="*/ 26 w 154"/>
                <a:gd name="T13" fmla="*/ 147 h 153"/>
                <a:gd name="T14" fmla="*/ 16 w 154"/>
                <a:gd name="T15" fmla="*/ 15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153">
                  <a:moveTo>
                    <a:pt x="16" y="152"/>
                  </a:moveTo>
                  <a:cubicBezTo>
                    <a:pt x="11" y="152"/>
                    <a:pt x="8" y="150"/>
                    <a:pt x="5" y="147"/>
                  </a:cubicBezTo>
                  <a:cubicBezTo>
                    <a:pt x="0" y="141"/>
                    <a:pt x="0" y="133"/>
                    <a:pt x="5" y="127"/>
                  </a:cubicBezTo>
                  <a:lnTo>
                    <a:pt x="126" y="6"/>
                  </a:lnTo>
                  <a:cubicBezTo>
                    <a:pt x="132" y="0"/>
                    <a:pt x="141" y="0"/>
                    <a:pt x="147" y="6"/>
                  </a:cubicBezTo>
                  <a:cubicBezTo>
                    <a:pt x="153" y="12"/>
                    <a:pt x="153" y="20"/>
                    <a:pt x="147" y="26"/>
                  </a:cubicBezTo>
                  <a:lnTo>
                    <a:pt x="26" y="147"/>
                  </a:lnTo>
                  <a:cubicBezTo>
                    <a:pt x="23" y="150"/>
                    <a:pt x="20" y="152"/>
                    <a:pt x="16" y="152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5" name="Freeform 145">
              <a:extLst>
                <a:ext uri="{FF2B5EF4-FFF2-40B4-BE49-F238E27FC236}">
                  <a16:creationId xmlns:a16="http://schemas.microsoft.com/office/drawing/2014/main" id="{B3C98EA5-6C44-8598-61DD-E6A35FAF8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725" y="2803525"/>
              <a:ext cx="146050" cy="196850"/>
            </a:xfrm>
            <a:custGeom>
              <a:avLst/>
              <a:gdLst>
                <a:gd name="T0" fmla="*/ 202 w 404"/>
                <a:gd name="T1" fmla="*/ 548 h 549"/>
                <a:gd name="T2" fmla="*/ 193 w 404"/>
                <a:gd name="T3" fmla="*/ 547 h 549"/>
                <a:gd name="T4" fmla="*/ 0 w 404"/>
                <a:gd name="T5" fmla="*/ 343 h 549"/>
                <a:gd name="T6" fmla="*/ 0 w 404"/>
                <a:gd name="T7" fmla="*/ 85 h 549"/>
                <a:gd name="T8" fmla="*/ 22 w 404"/>
                <a:gd name="T9" fmla="*/ 63 h 549"/>
                <a:gd name="T10" fmla="*/ 181 w 404"/>
                <a:gd name="T11" fmla="*/ 13 h 549"/>
                <a:gd name="T12" fmla="*/ 202 w 404"/>
                <a:gd name="T13" fmla="*/ 0 h 549"/>
                <a:gd name="T14" fmla="*/ 222 w 404"/>
                <a:gd name="T15" fmla="*/ 15 h 549"/>
                <a:gd name="T16" fmla="*/ 222 w 404"/>
                <a:gd name="T17" fmla="*/ 15 h 549"/>
                <a:gd name="T18" fmla="*/ 381 w 404"/>
                <a:gd name="T19" fmla="*/ 64 h 549"/>
                <a:gd name="T20" fmla="*/ 403 w 404"/>
                <a:gd name="T21" fmla="*/ 86 h 549"/>
                <a:gd name="T22" fmla="*/ 403 w 404"/>
                <a:gd name="T23" fmla="*/ 343 h 549"/>
                <a:gd name="T24" fmla="*/ 210 w 404"/>
                <a:gd name="T25" fmla="*/ 547 h 549"/>
                <a:gd name="T26" fmla="*/ 202 w 404"/>
                <a:gd name="T27" fmla="*/ 548 h 549"/>
                <a:gd name="T28" fmla="*/ 30 w 404"/>
                <a:gd name="T29" fmla="*/ 91 h 549"/>
                <a:gd name="T30" fmla="*/ 30 w 404"/>
                <a:gd name="T31" fmla="*/ 343 h 549"/>
                <a:gd name="T32" fmla="*/ 202 w 404"/>
                <a:gd name="T33" fmla="*/ 518 h 549"/>
                <a:gd name="T34" fmla="*/ 374 w 404"/>
                <a:gd name="T35" fmla="*/ 343 h 549"/>
                <a:gd name="T36" fmla="*/ 374 w 404"/>
                <a:gd name="T37" fmla="*/ 91 h 549"/>
                <a:gd name="T38" fmla="*/ 202 w 404"/>
                <a:gd name="T39" fmla="*/ 34 h 549"/>
                <a:gd name="T40" fmla="*/ 30 w 404"/>
                <a:gd name="T41" fmla="*/ 9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4" h="549">
                  <a:moveTo>
                    <a:pt x="202" y="548"/>
                  </a:moveTo>
                  <a:cubicBezTo>
                    <a:pt x="199" y="548"/>
                    <a:pt x="196" y="548"/>
                    <a:pt x="193" y="547"/>
                  </a:cubicBezTo>
                  <a:cubicBezTo>
                    <a:pt x="172" y="538"/>
                    <a:pt x="0" y="456"/>
                    <a:pt x="0" y="343"/>
                  </a:cubicBezTo>
                  <a:lnTo>
                    <a:pt x="0" y="85"/>
                  </a:lnTo>
                  <a:cubicBezTo>
                    <a:pt x="0" y="73"/>
                    <a:pt x="11" y="63"/>
                    <a:pt x="22" y="63"/>
                  </a:cubicBezTo>
                  <a:cubicBezTo>
                    <a:pt x="156" y="63"/>
                    <a:pt x="181" y="13"/>
                    <a:pt x="181" y="13"/>
                  </a:cubicBezTo>
                  <a:cubicBezTo>
                    <a:pt x="184" y="6"/>
                    <a:pt x="193" y="0"/>
                    <a:pt x="202" y="0"/>
                  </a:cubicBezTo>
                  <a:cubicBezTo>
                    <a:pt x="210" y="0"/>
                    <a:pt x="219" y="6"/>
                    <a:pt x="222" y="15"/>
                  </a:cubicBezTo>
                  <a:lnTo>
                    <a:pt x="222" y="15"/>
                  </a:lnTo>
                  <a:cubicBezTo>
                    <a:pt x="222" y="15"/>
                    <a:pt x="247" y="64"/>
                    <a:pt x="381" y="64"/>
                  </a:cubicBezTo>
                  <a:cubicBezTo>
                    <a:pt x="393" y="64"/>
                    <a:pt x="403" y="75"/>
                    <a:pt x="403" y="86"/>
                  </a:cubicBezTo>
                  <a:lnTo>
                    <a:pt x="403" y="343"/>
                  </a:lnTo>
                  <a:cubicBezTo>
                    <a:pt x="403" y="456"/>
                    <a:pt x="229" y="537"/>
                    <a:pt x="210" y="547"/>
                  </a:cubicBezTo>
                  <a:cubicBezTo>
                    <a:pt x="209" y="547"/>
                    <a:pt x="206" y="548"/>
                    <a:pt x="202" y="548"/>
                  </a:cubicBezTo>
                  <a:close/>
                  <a:moveTo>
                    <a:pt x="30" y="91"/>
                  </a:moveTo>
                  <a:lnTo>
                    <a:pt x="30" y="343"/>
                  </a:lnTo>
                  <a:cubicBezTo>
                    <a:pt x="30" y="433"/>
                    <a:pt x="178" y="506"/>
                    <a:pt x="202" y="518"/>
                  </a:cubicBezTo>
                  <a:cubicBezTo>
                    <a:pt x="226" y="506"/>
                    <a:pt x="374" y="432"/>
                    <a:pt x="374" y="343"/>
                  </a:cubicBezTo>
                  <a:lnTo>
                    <a:pt x="374" y="91"/>
                  </a:lnTo>
                  <a:cubicBezTo>
                    <a:pt x="258" y="89"/>
                    <a:pt x="216" y="53"/>
                    <a:pt x="202" y="34"/>
                  </a:cubicBezTo>
                  <a:cubicBezTo>
                    <a:pt x="187" y="53"/>
                    <a:pt x="145" y="89"/>
                    <a:pt x="30" y="9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7F63519-3EAD-ED1C-6EB3-5A98FF190528}"/>
              </a:ext>
            </a:extLst>
          </p:cNvPr>
          <p:cNvGrpSpPr>
            <a:grpSpLocks noChangeAspect="1"/>
          </p:cNvGrpSpPr>
          <p:nvPr/>
        </p:nvGrpSpPr>
        <p:grpSpPr>
          <a:xfrm>
            <a:off x="9418374" y="3211078"/>
            <a:ext cx="502920" cy="505459"/>
            <a:chOff x="5689600" y="2738438"/>
            <a:chExt cx="314325" cy="315912"/>
          </a:xfrm>
        </p:grpSpPr>
        <p:sp>
          <p:nvSpPr>
            <p:cNvPr id="57" name="Freeform 160">
              <a:extLst>
                <a:ext uri="{FF2B5EF4-FFF2-40B4-BE49-F238E27FC236}">
                  <a16:creationId xmlns:a16="http://schemas.microsoft.com/office/drawing/2014/main" id="{FBDE537B-A571-7CC7-1B30-E53BD5C5D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9600" y="2738438"/>
              <a:ext cx="314325" cy="315912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9 w 875"/>
                <a:gd name="T9" fmla="*/ 816 h 876"/>
                <a:gd name="T10" fmla="*/ 59 w 875"/>
                <a:gd name="T11" fmla="*/ 656 h 876"/>
                <a:gd name="T12" fmla="*/ 0 w 875"/>
                <a:gd name="T13" fmla="*/ 438 h 876"/>
                <a:gd name="T14" fmla="*/ 59 w 875"/>
                <a:gd name="T15" fmla="*/ 219 h 876"/>
                <a:gd name="T16" fmla="*/ 219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6" y="725"/>
                    <a:pt x="726" y="775"/>
                    <a:pt x="656" y="816"/>
                  </a:cubicBezTo>
                  <a:cubicBezTo>
                    <a:pt x="586" y="856"/>
                    <a:pt x="518" y="875"/>
                    <a:pt x="437" y="875"/>
                  </a:cubicBezTo>
                  <a:cubicBezTo>
                    <a:pt x="357" y="875"/>
                    <a:pt x="289" y="856"/>
                    <a:pt x="219" y="816"/>
                  </a:cubicBezTo>
                  <a:cubicBezTo>
                    <a:pt x="150" y="775"/>
                    <a:pt x="100" y="725"/>
                    <a:pt x="59" y="656"/>
                  </a:cubicBezTo>
                  <a:cubicBezTo>
                    <a:pt x="19" y="586"/>
                    <a:pt x="0" y="518"/>
                    <a:pt x="0" y="438"/>
                  </a:cubicBezTo>
                  <a:cubicBezTo>
                    <a:pt x="0" y="357"/>
                    <a:pt x="19" y="289"/>
                    <a:pt x="59" y="219"/>
                  </a:cubicBezTo>
                  <a:cubicBezTo>
                    <a:pt x="100" y="149"/>
                    <a:pt x="150" y="99"/>
                    <a:pt x="219" y="59"/>
                  </a:cubicBezTo>
                  <a:cubicBezTo>
                    <a:pt x="289" y="19"/>
                    <a:pt x="357" y="0"/>
                    <a:pt x="437" y="0"/>
                  </a:cubicBezTo>
                  <a:cubicBezTo>
                    <a:pt x="518" y="0"/>
                    <a:pt x="586" y="19"/>
                    <a:pt x="656" y="59"/>
                  </a:cubicBezTo>
                  <a:cubicBezTo>
                    <a:pt x="726" y="99"/>
                    <a:pt x="776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Freeform 161">
              <a:extLst>
                <a:ext uri="{FF2B5EF4-FFF2-40B4-BE49-F238E27FC236}">
                  <a16:creationId xmlns:a16="http://schemas.microsoft.com/office/drawing/2014/main" id="{E62017F1-CD4E-376F-737E-8C8A69EF9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513" y="2898775"/>
              <a:ext cx="192087" cy="96838"/>
            </a:xfrm>
            <a:custGeom>
              <a:avLst/>
              <a:gdLst>
                <a:gd name="T0" fmla="*/ 261 w 532"/>
                <a:gd name="T1" fmla="*/ 266 h 267"/>
                <a:gd name="T2" fmla="*/ 2 w 532"/>
                <a:gd name="T3" fmla="*/ 68 h 267"/>
                <a:gd name="T4" fmla="*/ 12 w 532"/>
                <a:gd name="T5" fmla="*/ 50 h 267"/>
                <a:gd name="T6" fmla="*/ 30 w 532"/>
                <a:gd name="T7" fmla="*/ 60 h 267"/>
                <a:gd name="T8" fmla="*/ 289 w 532"/>
                <a:gd name="T9" fmla="*/ 237 h 267"/>
                <a:gd name="T10" fmla="*/ 500 w 532"/>
                <a:gd name="T11" fmla="*/ 15 h 267"/>
                <a:gd name="T12" fmla="*/ 516 w 532"/>
                <a:gd name="T13" fmla="*/ 2 h 267"/>
                <a:gd name="T14" fmla="*/ 529 w 532"/>
                <a:gd name="T15" fmla="*/ 18 h 267"/>
                <a:gd name="T16" fmla="*/ 292 w 532"/>
                <a:gd name="T17" fmla="*/ 266 h 267"/>
                <a:gd name="T18" fmla="*/ 261 w 532"/>
                <a:gd name="T19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2" h="267">
                  <a:moveTo>
                    <a:pt x="261" y="266"/>
                  </a:moveTo>
                  <a:cubicBezTo>
                    <a:pt x="142" y="266"/>
                    <a:pt x="32" y="184"/>
                    <a:pt x="2" y="68"/>
                  </a:cubicBezTo>
                  <a:cubicBezTo>
                    <a:pt x="0" y="60"/>
                    <a:pt x="5" y="51"/>
                    <a:pt x="12" y="50"/>
                  </a:cubicBezTo>
                  <a:cubicBezTo>
                    <a:pt x="19" y="49"/>
                    <a:pt x="28" y="53"/>
                    <a:pt x="30" y="60"/>
                  </a:cubicBezTo>
                  <a:cubicBezTo>
                    <a:pt x="60" y="174"/>
                    <a:pt x="171" y="250"/>
                    <a:pt x="289" y="237"/>
                  </a:cubicBezTo>
                  <a:cubicBezTo>
                    <a:pt x="404" y="223"/>
                    <a:pt x="493" y="130"/>
                    <a:pt x="500" y="15"/>
                  </a:cubicBezTo>
                  <a:cubicBezTo>
                    <a:pt x="500" y="6"/>
                    <a:pt x="508" y="0"/>
                    <a:pt x="516" y="2"/>
                  </a:cubicBezTo>
                  <a:cubicBezTo>
                    <a:pt x="525" y="2"/>
                    <a:pt x="531" y="9"/>
                    <a:pt x="529" y="18"/>
                  </a:cubicBezTo>
                  <a:cubicBezTo>
                    <a:pt x="521" y="146"/>
                    <a:pt x="420" y="251"/>
                    <a:pt x="292" y="266"/>
                  </a:cubicBezTo>
                  <a:cubicBezTo>
                    <a:pt x="282" y="266"/>
                    <a:pt x="271" y="266"/>
                    <a:pt x="261" y="266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9" name="Freeform 162">
              <a:extLst>
                <a:ext uri="{FF2B5EF4-FFF2-40B4-BE49-F238E27FC236}">
                  <a16:creationId xmlns:a16="http://schemas.microsoft.com/office/drawing/2014/main" id="{508C6D3E-BC46-BD8D-B588-126A43B0B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2813050"/>
              <a:ext cx="7938" cy="11113"/>
            </a:xfrm>
            <a:custGeom>
              <a:avLst/>
              <a:gdLst>
                <a:gd name="T0" fmla="*/ 4 w 21"/>
                <a:gd name="T1" fmla="*/ 28 h 29"/>
                <a:gd name="T2" fmla="*/ 0 w 21"/>
                <a:gd name="T3" fmla="*/ 25 h 29"/>
                <a:gd name="T4" fmla="*/ 14 w 21"/>
                <a:gd name="T5" fmla="*/ 0 h 29"/>
                <a:gd name="T6" fmla="*/ 20 w 21"/>
                <a:gd name="T7" fmla="*/ 3 h 29"/>
                <a:gd name="T8" fmla="*/ 4 w 21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9">
                  <a:moveTo>
                    <a:pt x="4" y="28"/>
                  </a:moveTo>
                  <a:lnTo>
                    <a:pt x="0" y="25"/>
                  </a:lnTo>
                  <a:lnTo>
                    <a:pt x="14" y="0"/>
                  </a:lnTo>
                  <a:lnTo>
                    <a:pt x="20" y="3"/>
                  </a:lnTo>
                  <a:lnTo>
                    <a:pt x="4" y="28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0" name="Freeform 163">
              <a:extLst>
                <a:ext uri="{FF2B5EF4-FFF2-40B4-BE49-F238E27FC236}">
                  <a16:creationId xmlns:a16="http://schemas.microsoft.com/office/drawing/2014/main" id="{D2103E2F-6BE4-D7C6-AAAF-2B6038DFD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7563" y="2819400"/>
              <a:ext cx="44450" cy="58738"/>
            </a:xfrm>
            <a:custGeom>
              <a:avLst/>
              <a:gdLst>
                <a:gd name="T0" fmla="*/ 93 w 122"/>
                <a:gd name="T1" fmla="*/ 164 h 165"/>
                <a:gd name="T2" fmla="*/ 90 w 122"/>
                <a:gd name="T3" fmla="*/ 153 h 165"/>
                <a:gd name="T4" fmla="*/ 118 w 122"/>
                <a:gd name="T5" fmla="*/ 146 h 165"/>
                <a:gd name="T6" fmla="*/ 121 w 122"/>
                <a:gd name="T7" fmla="*/ 158 h 165"/>
                <a:gd name="T8" fmla="*/ 93 w 122"/>
                <a:gd name="T9" fmla="*/ 164 h 165"/>
                <a:gd name="T10" fmla="*/ 83 w 122"/>
                <a:gd name="T11" fmla="*/ 133 h 165"/>
                <a:gd name="T12" fmla="*/ 78 w 122"/>
                <a:gd name="T13" fmla="*/ 123 h 165"/>
                <a:gd name="T14" fmla="*/ 105 w 122"/>
                <a:gd name="T15" fmla="*/ 111 h 165"/>
                <a:gd name="T16" fmla="*/ 109 w 122"/>
                <a:gd name="T17" fmla="*/ 123 h 165"/>
                <a:gd name="T18" fmla="*/ 83 w 122"/>
                <a:gd name="T19" fmla="*/ 133 h 165"/>
                <a:gd name="T20" fmla="*/ 70 w 122"/>
                <a:gd name="T21" fmla="*/ 104 h 165"/>
                <a:gd name="T22" fmla="*/ 64 w 122"/>
                <a:gd name="T23" fmla="*/ 95 h 165"/>
                <a:gd name="T24" fmla="*/ 89 w 122"/>
                <a:gd name="T25" fmla="*/ 81 h 165"/>
                <a:gd name="T26" fmla="*/ 94 w 122"/>
                <a:gd name="T27" fmla="*/ 91 h 165"/>
                <a:gd name="T28" fmla="*/ 70 w 122"/>
                <a:gd name="T29" fmla="*/ 104 h 165"/>
                <a:gd name="T30" fmla="*/ 54 w 122"/>
                <a:gd name="T31" fmla="*/ 76 h 165"/>
                <a:gd name="T32" fmla="*/ 48 w 122"/>
                <a:gd name="T33" fmla="*/ 67 h 165"/>
                <a:gd name="T34" fmla="*/ 71 w 122"/>
                <a:gd name="T35" fmla="*/ 50 h 165"/>
                <a:gd name="T36" fmla="*/ 78 w 122"/>
                <a:gd name="T37" fmla="*/ 60 h 165"/>
                <a:gd name="T38" fmla="*/ 54 w 122"/>
                <a:gd name="T39" fmla="*/ 76 h 165"/>
                <a:gd name="T40" fmla="*/ 32 w 122"/>
                <a:gd name="T41" fmla="*/ 51 h 165"/>
                <a:gd name="T42" fmla="*/ 24 w 122"/>
                <a:gd name="T43" fmla="*/ 44 h 165"/>
                <a:gd name="T44" fmla="*/ 45 w 122"/>
                <a:gd name="T45" fmla="*/ 24 h 165"/>
                <a:gd name="T46" fmla="*/ 54 w 122"/>
                <a:gd name="T47" fmla="*/ 32 h 165"/>
                <a:gd name="T48" fmla="*/ 32 w 122"/>
                <a:gd name="T49" fmla="*/ 51 h 165"/>
                <a:gd name="T50" fmla="*/ 8 w 122"/>
                <a:gd name="T51" fmla="*/ 30 h 165"/>
                <a:gd name="T52" fmla="*/ 0 w 122"/>
                <a:gd name="T53" fmla="*/ 24 h 165"/>
                <a:gd name="T54" fmla="*/ 17 w 122"/>
                <a:gd name="T55" fmla="*/ 0 h 165"/>
                <a:gd name="T56" fmla="*/ 27 w 122"/>
                <a:gd name="T57" fmla="*/ 8 h 165"/>
                <a:gd name="T58" fmla="*/ 8 w 122"/>
                <a:gd name="T59" fmla="*/ 3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2" h="165">
                  <a:moveTo>
                    <a:pt x="93" y="164"/>
                  </a:moveTo>
                  <a:cubicBezTo>
                    <a:pt x="91" y="161"/>
                    <a:pt x="91" y="156"/>
                    <a:pt x="90" y="153"/>
                  </a:cubicBezTo>
                  <a:lnTo>
                    <a:pt x="118" y="146"/>
                  </a:lnTo>
                  <a:cubicBezTo>
                    <a:pt x="119" y="151"/>
                    <a:pt x="119" y="153"/>
                    <a:pt x="121" y="158"/>
                  </a:cubicBezTo>
                  <a:lnTo>
                    <a:pt x="93" y="164"/>
                  </a:lnTo>
                  <a:close/>
                  <a:moveTo>
                    <a:pt x="83" y="133"/>
                  </a:moveTo>
                  <a:cubicBezTo>
                    <a:pt x="81" y="130"/>
                    <a:pt x="80" y="126"/>
                    <a:pt x="78" y="123"/>
                  </a:cubicBezTo>
                  <a:lnTo>
                    <a:pt x="105" y="111"/>
                  </a:lnTo>
                  <a:cubicBezTo>
                    <a:pt x="106" y="116"/>
                    <a:pt x="108" y="118"/>
                    <a:pt x="109" y="123"/>
                  </a:cubicBezTo>
                  <a:lnTo>
                    <a:pt x="83" y="133"/>
                  </a:lnTo>
                  <a:close/>
                  <a:moveTo>
                    <a:pt x="70" y="104"/>
                  </a:moveTo>
                  <a:cubicBezTo>
                    <a:pt x="68" y="101"/>
                    <a:pt x="67" y="98"/>
                    <a:pt x="64" y="95"/>
                  </a:cubicBezTo>
                  <a:lnTo>
                    <a:pt x="89" y="81"/>
                  </a:lnTo>
                  <a:cubicBezTo>
                    <a:pt x="90" y="83"/>
                    <a:pt x="93" y="88"/>
                    <a:pt x="94" y="91"/>
                  </a:cubicBezTo>
                  <a:lnTo>
                    <a:pt x="70" y="104"/>
                  </a:lnTo>
                  <a:close/>
                  <a:moveTo>
                    <a:pt x="54" y="76"/>
                  </a:moveTo>
                  <a:cubicBezTo>
                    <a:pt x="52" y="73"/>
                    <a:pt x="49" y="70"/>
                    <a:pt x="48" y="67"/>
                  </a:cubicBezTo>
                  <a:lnTo>
                    <a:pt x="71" y="50"/>
                  </a:lnTo>
                  <a:cubicBezTo>
                    <a:pt x="74" y="53"/>
                    <a:pt x="75" y="56"/>
                    <a:pt x="78" y="60"/>
                  </a:cubicBezTo>
                  <a:lnTo>
                    <a:pt x="54" y="76"/>
                  </a:lnTo>
                  <a:close/>
                  <a:moveTo>
                    <a:pt x="32" y="51"/>
                  </a:moveTo>
                  <a:cubicBezTo>
                    <a:pt x="29" y="48"/>
                    <a:pt x="27" y="46"/>
                    <a:pt x="24" y="44"/>
                  </a:cubicBezTo>
                  <a:lnTo>
                    <a:pt x="45" y="24"/>
                  </a:lnTo>
                  <a:cubicBezTo>
                    <a:pt x="48" y="27"/>
                    <a:pt x="51" y="30"/>
                    <a:pt x="54" y="32"/>
                  </a:cubicBezTo>
                  <a:lnTo>
                    <a:pt x="32" y="51"/>
                  </a:lnTo>
                  <a:close/>
                  <a:moveTo>
                    <a:pt x="8" y="30"/>
                  </a:moveTo>
                  <a:cubicBezTo>
                    <a:pt x="6" y="27"/>
                    <a:pt x="3" y="25"/>
                    <a:pt x="0" y="24"/>
                  </a:cubicBezTo>
                  <a:lnTo>
                    <a:pt x="17" y="0"/>
                  </a:lnTo>
                  <a:cubicBezTo>
                    <a:pt x="20" y="3"/>
                    <a:pt x="23" y="5"/>
                    <a:pt x="27" y="8"/>
                  </a:cubicBezTo>
                  <a:lnTo>
                    <a:pt x="8" y="3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1" name="Freeform 164">
              <a:extLst>
                <a:ext uri="{FF2B5EF4-FFF2-40B4-BE49-F238E27FC236}">
                  <a16:creationId xmlns:a16="http://schemas.microsoft.com/office/drawing/2014/main" id="{2A7F56CD-AAB5-2E13-F971-C166F1733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884488"/>
              <a:ext cx="11113" cy="3175"/>
            </a:xfrm>
            <a:custGeom>
              <a:avLst/>
              <a:gdLst>
                <a:gd name="T0" fmla="*/ 1 w 30"/>
                <a:gd name="T1" fmla="*/ 10 h 11"/>
                <a:gd name="T2" fmla="*/ 0 w 30"/>
                <a:gd name="T3" fmla="*/ 4 h 11"/>
                <a:gd name="T4" fmla="*/ 29 w 30"/>
                <a:gd name="T5" fmla="*/ 0 h 11"/>
                <a:gd name="T6" fmla="*/ 29 w 30"/>
                <a:gd name="T7" fmla="*/ 5 h 11"/>
                <a:gd name="T8" fmla="*/ 1 w 3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1" y="10"/>
                  </a:moveTo>
                  <a:lnTo>
                    <a:pt x="0" y="4"/>
                  </a:lnTo>
                  <a:lnTo>
                    <a:pt x="29" y="0"/>
                  </a:lnTo>
                  <a:lnTo>
                    <a:pt x="29" y="5"/>
                  </a:lnTo>
                  <a:lnTo>
                    <a:pt x="1" y="10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2" name="Freeform 165">
              <a:extLst>
                <a:ext uri="{FF2B5EF4-FFF2-40B4-BE49-F238E27FC236}">
                  <a16:creationId xmlns:a16="http://schemas.microsoft.com/office/drawing/2014/main" id="{74DAC25E-6FF7-BFCF-74C2-F807152F0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925" y="2798763"/>
              <a:ext cx="147638" cy="100012"/>
            </a:xfrm>
            <a:custGeom>
              <a:avLst/>
              <a:gdLst>
                <a:gd name="T0" fmla="*/ 15 w 412"/>
                <a:gd name="T1" fmla="*/ 277 h 278"/>
                <a:gd name="T2" fmla="*/ 15 w 412"/>
                <a:gd name="T3" fmla="*/ 277 h 278"/>
                <a:gd name="T4" fmla="*/ 0 w 412"/>
                <a:gd name="T5" fmla="*/ 262 h 278"/>
                <a:gd name="T6" fmla="*/ 238 w 412"/>
                <a:gd name="T7" fmla="*/ 7 h 278"/>
                <a:gd name="T8" fmla="*/ 402 w 412"/>
                <a:gd name="T9" fmla="*/ 41 h 278"/>
                <a:gd name="T10" fmla="*/ 408 w 412"/>
                <a:gd name="T11" fmla="*/ 61 h 278"/>
                <a:gd name="T12" fmla="*/ 388 w 412"/>
                <a:gd name="T13" fmla="*/ 67 h 278"/>
                <a:gd name="T14" fmla="*/ 241 w 412"/>
                <a:gd name="T15" fmla="*/ 37 h 278"/>
                <a:gd name="T16" fmla="*/ 28 w 412"/>
                <a:gd name="T17" fmla="*/ 264 h 278"/>
                <a:gd name="T18" fmla="*/ 15 w 412"/>
                <a:gd name="T19" fmla="*/ 27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2" h="278">
                  <a:moveTo>
                    <a:pt x="15" y="277"/>
                  </a:moveTo>
                  <a:cubicBezTo>
                    <a:pt x="15" y="277"/>
                    <a:pt x="13" y="277"/>
                    <a:pt x="15" y="277"/>
                  </a:cubicBezTo>
                  <a:cubicBezTo>
                    <a:pt x="6" y="277"/>
                    <a:pt x="0" y="270"/>
                    <a:pt x="0" y="262"/>
                  </a:cubicBezTo>
                  <a:cubicBezTo>
                    <a:pt x="6" y="130"/>
                    <a:pt x="107" y="23"/>
                    <a:pt x="238" y="7"/>
                  </a:cubicBezTo>
                  <a:cubicBezTo>
                    <a:pt x="296" y="0"/>
                    <a:pt x="353" y="13"/>
                    <a:pt x="402" y="41"/>
                  </a:cubicBezTo>
                  <a:cubicBezTo>
                    <a:pt x="410" y="45"/>
                    <a:pt x="411" y="54"/>
                    <a:pt x="408" y="61"/>
                  </a:cubicBezTo>
                  <a:cubicBezTo>
                    <a:pt x="404" y="69"/>
                    <a:pt x="395" y="70"/>
                    <a:pt x="388" y="67"/>
                  </a:cubicBezTo>
                  <a:cubicBezTo>
                    <a:pt x="343" y="41"/>
                    <a:pt x="292" y="31"/>
                    <a:pt x="241" y="37"/>
                  </a:cubicBezTo>
                  <a:cubicBezTo>
                    <a:pt x="123" y="50"/>
                    <a:pt x="34" y="146"/>
                    <a:pt x="28" y="264"/>
                  </a:cubicBezTo>
                  <a:cubicBezTo>
                    <a:pt x="29" y="271"/>
                    <a:pt x="22" y="277"/>
                    <a:pt x="15" y="277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3" name="Freeform 166">
              <a:extLst>
                <a:ext uri="{FF2B5EF4-FFF2-40B4-BE49-F238E27FC236}">
                  <a16:creationId xmlns:a16="http://schemas.microsoft.com/office/drawing/2014/main" id="{5D05075A-B34D-225F-73BB-5E01D0510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463" y="2879725"/>
              <a:ext cx="49212" cy="28575"/>
            </a:xfrm>
            <a:custGeom>
              <a:avLst/>
              <a:gdLst>
                <a:gd name="T0" fmla="*/ 63 w 137"/>
                <a:gd name="T1" fmla="*/ 77 h 78"/>
                <a:gd name="T2" fmla="*/ 6 w 137"/>
                <a:gd name="T3" fmla="*/ 26 h 78"/>
                <a:gd name="T4" fmla="*/ 4 w 137"/>
                <a:gd name="T5" fmla="*/ 5 h 78"/>
                <a:gd name="T6" fmla="*/ 25 w 137"/>
                <a:gd name="T7" fmla="*/ 4 h 78"/>
                <a:gd name="T8" fmla="*/ 66 w 137"/>
                <a:gd name="T9" fmla="*/ 40 h 78"/>
                <a:gd name="T10" fmla="*/ 111 w 137"/>
                <a:gd name="T11" fmla="*/ 8 h 78"/>
                <a:gd name="T12" fmla="*/ 131 w 137"/>
                <a:gd name="T13" fmla="*/ 11 h 78"/>
                <a:gd name="T14" fmla="*/ 128 w 137"/>
                <a:gd name="T15" fmla="*/ 32 h 78"/>
                <a:gd name="T16" fmla="*/ 63 w 137"/>
                <a:gd name="T17" fmla="*/ 7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78">
                  <a:moveTo>
                    <a:pt x="63" y="77"/>
                  </a:moveTo>
                  <a:lnTo>
                    <a:pt x="6" y="26"/>
                  </a:lnTo>
                  <a:cubicBezTo>
                    <a:pt x="0" y="20"/>
                    <a:pt x="0" y="11"/>
                    <a:pt x="4" y="5"/>
                  </a:cubicBezTo>
                  <a:cubicBezTo>
                    <a:pt x="10" y="0"/>
                    <a:pt x="19" y="0"/>
                    <a:pt x="25" y="4"/>
                  </a:cubicBezTo>
                  <a:lnTo>
                    <a:pt x="66" y="40"/>
                  </a:lnTo>
                  <a:lnTo>
                    <a:pt x="111" y="8"/>
                  </a:lnTo>
                  <a:cubicBezTo>
                    <a:pt x="118" y="4"/>
                    <a:pt x="127" y="5"/>
                    <a:pt x="131" y="11"/>
                  </a:cubicBezTo>
                  <a:cubicBezTo>
                    <a:pt x="136" y="18"/>
                    <a:pt x="134" y="27"/>
                    <a:pt x="128" y="32"/>
                  </a:cubicBezTo>
                  <a:lnTo>
                    <a:pt x="63" y="77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EFEB1B4-22A8-0C32-7F2B-B895119495DB}"/>
              </a:ext>
            </a:extLst>
          </p:cNvPr>
          <p:cNvGrpSpPr>
            <a:grpSpLocks noChangeAspect="1"/>
          </p:cNvGrpSpPr>
          <p:nvPr/>
        </p:nvGrpSpPr>
        <p:grpSpPr>
          <a:xfrm>
            <a:off x="8489209" y="2083460"/>
            <a:ext cx="502920" cy="505459"/>
            <a:chOff x="5762083" y="3862159"/>
            <a:chExt cx="457200" cy="459508"/>
          </a:xfrm>
        </p:grpSpPr>
        <p:sp>
          <p:nvSpPr>
            <p:cNvPr id="65" name="Freeform 142">
              <a:extLst>
                <a:ext uri="{FF2B5EF4-FFF2-40B4-BE49-F238E27FC236}">
                  <a16:creationId xmlns:a16="http://schemas.microsoft.com/office/drawing/2014/main" id="{1CF60B9C-8AF3-ED87-EC0F-E87F32911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083" y="3862159"/>
              <a:ext cx="457200" cy="459508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65AA292-5186-65FE-DD02-AA7B291F89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45209" y="3944777"/>
              <a:ext cx="290248" cy="266665"/>
              <a:chOff x="5760885" y="5172888"/>
              <a:chExt cx="528123" cy="485212"/>
            </a:xfrm>
            <a:solidFill>
              <a:schemeClr val="bg1"/>
            </a:solidFill>
          </p:grpSpPr>
          <p:sp>
            <p:nvSpPr>
              <p:cNvPr id="67" name="Freeform 297">
                <a:extLst>
                  <a:ext uri="{FF2B5EF4-FFF2-40B4-BE49-F238E27FC236}">
                    <a16:creationId xmlns:a16="http://schemas.microsoft.com/office/drawing/2014/main" id="{2769E66D-20F8-5814-C97D-3C4E95159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3599" y="5172888"/>
                <a:ext cx="402693" cy="402693"/>
              </a:xfrm>
              <a:custGeom>
                <a:avLst/>
                <a:gdLst>
                  <a:gd name="T0" fmla="*/ 283 w 540"/>
                  <a:gd name="T1" fmla="*/ 539 h 540"/>
                  <a:gd name="T2" fmla="*/ 101 w 540"/>
                  <a:gd name="T3" fmla="*/ 463 h 540"/>
                  <a:gd name="T4" fmla="*/ 101 w 540"/>
                  <a:gd name="T5" fmla="*/ 101 h 540"/>
                  <a:gd name="T6" fmla="*/ 464 w 540"/>
                  <a:gd name="T7" fmla="*/ 101 h 540"/>
                  <a:gd name="T8" fmla="*/ 538 w 540"/>
                  <a:gd name="T9" fmla="*/ 257 h 540"/>
                  <a:gd name="T10" fmla="*/ 525 w 540"/>
                  <a:gd name="T11" fmla="*/ 273 h 540"/>
                  <a:gd name="T12" fmla="*/ 509 w 540"/>
                  <a:gd name="T13" fmla="*/ 260 h 540"/>
                  <a:gd name="T14" fmla="*/ 443 w 540"/>
                  <a:gd name="T15" fmla="*/ 121 h 540"/>
                  <a:gd name="T16" fmla="*/ 121 w 540"/>
                  <a:gd name="T17" fmla="*/ 121 h 540"/>
                  <a:gd name="T18" fmla="*/ 121 w 540"/>
                  <a:gd name="T19" fmla="*/ 443 h 540"/>
                  <a:gd name="T20" fmla="*/ 443 w 540"/>
                  <a:gd name="T21" fmla="*/ 443 h 540"/>
                  <a:gd name="T22" fmla="*/ 493 w 540"/>
                  <a:gd name="T23" fmla="*/ 369 h 540"/>
                  <a:gd name="T24" fmla="*/ 512 w 540"/>
                  <a:gd name="T25" fmla="*/ 360 h 540"/>
                  <a:gd name="T26" fmla="*/ 520 w 540"/>
                  <a:gd name="T27" fmla="*/ 379 h 540"/>
                  <a:gd name="T28" fmla="*/ 465 w 540"/>
                  <a:gd name="T29" fmla="*/ 462 h 540"/>
                  <a:gd name="T30" fmla="*/ 283 w 540"/>
                  <a:gd name="T31" fmla="*/ 539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0" h="540">
                    <a:moveTo>
                      <a:pt x="283" y="539"/>
                    </a:moveTo>
                    <a:cubicBezTo>
                      <a:pt x="217" y="539"/>
                      <a:pt x="152" y="514"/>
                      <a:pt x="101" y="463"/>
                    </a:cubicBezTo>
                    <a:cubicBezTo>
                      <a:pt x="0" y="363"/>
                      <a:pt x="0" y="201"/>
                      <a:pt x="101" y="101"/>
                    </a:cubicBezTo>
                    <a:cubicBezTo>
                      <a:pt x="201" y="0"/>
                      <a:pt x="363" y="1"/>
                      <a:pt x="464" y="101"/>
                    </a:cubicBezTo>
                    <a:cubicBezTo>
                      <a:pt x="504" y="142"/>
                      <a:pt x="531" y="197"/>
                      <a:pt x="538" y="257"/>
                    </a:cubicBezTo>
                    <a:cubicBezTo>
                      <a:pt x="539" y="264"/>
                      <a:pt x="534" y="272"/>
                      <a:pt x="525" y="273"/>
                    </a:cubicBezTo>
                    <a:cubicBezTo>
                      <a:pt x="516" y="275"/>
                      <a:pt x="510" y="269"/>
                      <a:pt x="509" y="260"/>
                    </a:cubicBezTo>
                    <a:cubicBezTo>
                      <a:pt x="503" y="207"/>
                      <a:pt x="480" y="157"/>
                      <a:pt x="443" y="121"/>
                    </a:cubicBezTo>
                    <a:cubicBezTo>
                      <a:pt x="354" y="32"/>
                      <a:pt x="210" y="32"/>
                      <a:pt x="121" y="121"/>
                    </a:cubicBezTo>
                    <a:cubicBezTo>
                      <a:pt x="32" y="209"/>
                      <a:pt x="32" y="355"/>
                      <a:pt x="121" y="443"/>
                    </a:cubicBezTo>
                    <a:cubicBezTo>
                      <a:pt x="210" y="532"/>
                      <a:pt x="354" y="532"/>
                      <a:pt x="443" y="443"/>
                    </a:cubicBezTo>
                    <a:cubicBezTo>
                      <a:pt x="465" y="422"/>
                      <a:pt x="481" y="397"/>
                      <a:pt x="493" y="369"/>
                    </a:cubicBezTo>
                    <a:cubicBezTo>
                      <a:pt x="496" y="362"/>
                      <a:pt x="504" y="358"/>
                      <a:pt x="512" y="360"/>
                    </a:cubicBezTo>
                    <a:cubicBezTo>
                      <a:pt x="519" y="363"/>
                      <a:pt x="523" y="372"/>
                      <a:pt x="520" y="379"/>
                    </a:cubicBezTo>
                    <a:cubicBezTo>
                      <a:pt x="509" y="410"/>
                      <a:pt x="490" y="437"/>
                      <a:pt x="465" y="462"/>
                    </a:cubicBezTo>
                    <a:cubicBezTo>
                      <a:pt x="414" y="513"/>
                      <a:pt x="348" y="539"/>
                      <a:pt x="283" y="5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939596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68" name="Freeform 298">
                <a:extLst>
                  <a:ext uri="{FF2B5EF4-FFF2-40B4-BE49-F238E27FC236}">
                    <a16:creationId xmlns:a16="http://schemas.microsoft.com/office/drawing/2014/main" id="{240CC26A-EE7F-D91E-C1BD-31A363C52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0885" y="5499663"/>
                <a:ext cx="161736" cy="158437"/>
              </a:xfrm>
              <a:custGeom>
                <a:avLst/>
                <a:gdLst>
                  <a:gd name="T0" fmla="*/ 16 w 214"/>
                  <a:gd name="T1" fmla="*/ 211 h 212"/>
                  <a:gd name="T2" fmla="*/ 6 w 214"/>
                  <a:gd name="T3" fmla="*/ 207 h 212"/>
                  <a:gd name="T4" fmla="*/ 6 w 214"/>
                  <a:gd name="T5" fmla="*/ 186 h 212"/>
                  <a:gd name="T6" fmla="*/ 187 w 214"/>
                  <a:gd name="T7" fmla="*/ 6 h 212"/>
                  <a:gd name="T8" fmla="*/ 207 w 214"/>
                  <a:gd name="T9" fmla="*/ 6 h 212"/>
                  <a:gd name="T10" fmla="*/ 207 w 214"/>
                  <a:gd name="T11" fmla="*/ 26 h 212"/>
                  <a:gd name="T12" fmla="*/ 26 w 214"/>
                  <a:gd name="T13" fmla="*/ 207 h 212"/>
                  <a:gd name="T14" fmla="*/ 16 w 214"/>
                  <a:gd name="T15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12">
                    <a:moveTo>
                      <a:pt x="16" y="211"/>
                    </a:moveTo>
                    <a:cubicBezTo>
                      <a:pt x="12" y="211"/>
                      <a:pt x="9" y="210"/>
                      <a:pt x="6" y="207"/>
                    </a:cubicBezTo>
                    <a:cubicBezTo>
                      <a:pt x="0" y="201"/>
                      <a:pt x="0" y="192"/>
                      <a:pt x="6" y="186"/>
                    </a:cubicBezTo>
                    <a:lnTo>
                      <a:pt x="187" y="6"/>
                    </a:lnTo>
                    <a:cubicBezTo>
                      <a:pt x="193" y="0"/>
                      <a:pt x="201" y="1"/>
                      <a:pt x="207" y="6"/>
                    </a:cubicBezTo>
                    <a:cubicBezTo>
                      <a:pt x="213" y="12"/>
                      <a:pt x="213" y="20"/>
                      <a:pt x="207" y="26"/>
                    </a:cubicBezTo>
                    <a:lnTo>
                      <a:pt x="26" y="207"/>
                    </a:lnTo>
                    <a:cubicBezTo>
                      <a:pt x="23" y="210"/>
                      <a:pt x="21" y="211"/>
                      <a:pt x="16" y="21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939596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69" name="Freeform 299">
                <a:extLst>
                  <a:ext uri="{FF2B5EF4-FFF2-40B4-BE49-F238E27FC236}">
                    <a16:creationId xmlns:a16="http://schemas.microsoft.com/office/drawing/2014/main" id="{26C77EEF-EF5E-81EB-5325-1CC07117D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9322" y="5278512"/>
                <a:ext cx="369686" cy="201346"/>
              </a:xfrm>
              <a:custGeom>
                <a:avLst/>
                <a:gdLst>
                  <a:gd name="T0" fmla="*/ 271 w 494"/>
                  <a:gd name="T1" fmla="*/ 269 h 270"/>
                  <a:gd name="T2" fmla="*/ 258 w 494"/>
                  <a:gd name="T3" fmla="*/ 260 h 270"/>
                  <a:gd name="T4" fmla="*/ 165 w 494"/>
                  <a:gd name="T5" fmla="*/ 49 h 270"/>
                  <a:gd name="T6" fmla="*/ 92 w 494"/>
                  <a:gd name="T7" fmla="*/ 190 h 270"/>
                  <a:gd name="T8" fmla="*/ 79 w 494"/>
                  <a:gd name="T9" fmla="*/ 197 h 270"/>
                  <a:gd name="T10" fmla="*/ 15 w 494"/>
                  <a:gd name="T11" fmla="*/ 197 h 270"/>
                  <a:gd name="T12" fmla="*/ 0 w 494"/>
                  <a:gd name="T13" fmla="*/ 183 h 270"/>
                  <a:gd name="T14" fmla="*/ 15 w 494"/>
                  <a:gd name="T15" fmla="*/ 168 h 270"/>
                  <a:gd name="T16" fmla="*/ 70 w 494"/>
                  <a:gd name="T17" fmla="*/ 168 h 270"/>
                  <a:gd name="T18" fmla="*/ 153 w 494"/>
                  <a:gd name="T19" fmla="*/ 8 h 270"/>
                  <a:gd name="T20" fmla="*/ 167 w 494"/>
                  <a:gd name="T21" fmla="*/ 0 h 270"/>
                  <a:gd name="T22" fmla="*/ 180 w 494"/>
                  <a:gd name="T23" fmla="*/ 9 h 270"/>
                  <a:gd name="T24" fmla="*/ 270 w 494"/>
                  <a:gd name="T25" fmla="*/ 216 h 270"/>
                  <a:gd name="T26" fmla="*/ 289 w 494"/>
                  <a:gd name="T27" fmla="*/ 167 h 270"/>
                  <a:gd name="T28" fmla="*/ 302 w 494"/>
                  <a:gd name="T29" fmla="*/ 158 h 270"/>
                  <a:gd name="T30" fmla="*/ 478 w 494"/>
                  <a:gd name="T31" fmla="*/ 158 h 270"/>
                  <a:gd name="T32" fmla="*/ 493 w 494"/>
                  <a:gd name="T33" fmla="*/ 172 h 270"/>
                  <a:gd name="T34" fmla="*/ 478 w 494"/>
                  <a:gd name="T35" fmla="*/ 187 h 270"/>
                  <a:gd name="T36" fmla="*/ 312 w 494"/>
                  <a:gd name="T37" fmla="*/ 187 h 270"/>
                  <a:gd name="T38" fmla="*/ 283 w 494"/>
                  <a:gd name="T39" fmla="*/ 260 h 270"/>
                  <a:gd name="T40" fmla="*/ 271 w 494"/>
                  <a:gd name="T41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4" h="270">
                    <a:moveTo>
                      <a:pt x="271" y="269"/>
                    </a:moveTo>
                    <a:cubicBezTo>
                      <a:pt x="266" y="269"/>
                      <a:pt x="260" y="266"/>
                      <a:pt x="258" y="260"/>
                    </a:cubicBezTo>
                    <a:lnTo>
                      <a:pt x="165" y="49"/>
                    </a:lnTo>
                    <a:lnTo>
                      <a:pt x="92" y="190"/>
                    </a:lnTo>
                    <a:cubicBezTo>
                      <a:pt x="89" y="194"/>
                      <a:pt x="85" y="197"/>
                      <a:pt x="79" y="197"/>
                    </a:cubicBezTo>
                    <a:lnTo>
                      <a:pt x="15" y="197"/>
                    </a:lnTo>
                    <a:cubicBezTo>
                      <a:pt x="6" y="197"/>
                      <a:pt x="0" y="191"/>
                      <a:pt x="0" y="183"/>
                    </a:cubicBezTo>
                    <a:cubicBezTo>
                      <a:pt x="0" y="174"/>
                      <a:pt x="6" y="168"/>
                      <a:pt x="15" y="168"/>
                    </a:cubicBezTo>
                    <a:lnTo>
                      <a:pt x="70" y="168"/>
                    </a:lnTo>
                    <a:lnTo>
                      <a:pt x="153" y="8"/>
                    </a:lnTo>
                    <a:cubicBezTo>
                      <a:pt x="156" y="3"/>
                      <a:pt x="161" y="0"/>
                      <a:pt x="167" y="0"/>
                    </a:cubicBezTo>
                    <a:cubicBezTo>
                      <a:pt x="172" y="0"/>
                      <a:pt x="177" y="3"/>
                      <a:pt x="180" y="9"/>
                    </a:cubicBezTo>
                    <a:lnTo>
                      <a:pt x="270" y="216"/>
                    </a:lnTo>
                    <a:lnTo>
                      <a:pt x="289" y="167"/>
                    </a:lnTo>
                    <a:cubicBezTo>
                      <a:pt x="292" y="161"/>
                      <a:pt x="296" y="158"/>
                      <a:pt x="302" y="158"/>
                    </a:cubicBezTo>
                    <a:lnTo>
                      <a:pt x="478" y="158"/>
                    </a:lnTo>
                    <a:cubicBezTo>
                      <a:pt x="487" y="158"/>
                      <a:pt x="493" y="163"/>
                      <a:pt x="493" y="172"/>
                    </a:cubicBezTo>
                    <a:cubicBezTo>
                      <a:pt x="493" y="180"/>
                      <a:pt x="487" y="187"/>
                      <a:pt x="478" y="187"/>
                    </a:cubicBezTo>
                    <a:lnTo>
                      <a:pt x="312" y="187"/>
                    </a:lnTo>
                    <a:lnTo>
                      <a:pt x="283" y="260"/>
                    </a:lnTo>
                    <a:cubicBezTo>
                      <a:pt x="283" y="264"/>
                      <a:pt x="277" y="269"/>
                      <a:pt x="271" y="2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939596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5B30576-DD1E-AA0E-BCFE-0721F041DB63}"/>
              </a:ext>
            </a:extLst>
          </p:cNvPr>
          <p:cNvCxnSpPr>
            <a:cxnSpLocks/>
          </p:cNvCxnSpPr>
          <p:nvPr/>
        </p:nvCxnSpPr>
        <p:spPr>
          <a:xfrm flipH="1">
            <a:off x="6714507" y="1777182"/>
            <a:ext cx="2583" cy="322296"/>
          </a:xfrm>
          <a:prstGeom prst="line">
            <a:avLst/>
          </a:prstGeom>
          <a:ln w="9525">
            <a:solidFill>
              <a:schemeClr val="accent5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2BF7E01-5E74-21B5-7B68-FA8201B415B9}"/>
              </a:ext>
            </a:extLst>
          </p:cNvPr>
          <p:cNvGrpSpPr>
            <a:grpSpLocks noChangeAspect="1"/>
          </p:cNvGrpSpPr>
          <p:nvPr/>
        </p:nvGrpSpPr>
        <p:grpSpPr>
          <a:xfrm>
            <a:off x="6438697" y="1392084"/>
            <a:ext cx="230137" cy="310382"/>
            <a:chOff x="4589463" y="3597275"/>
            <a:chExt cx="241300" cy="325438"/>
          </a:xfrm>
          <a:solidFill>
            <a:schemeClr val="accent5"/>
          </a:solidFill>
        </p:grpSpPr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8D8B18DF-F48F-F9A2-F04A-4F6546316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025" y="3597275"/>
              <a:ext cx="130175" cy="168275"/>
            </a:xfrm>
            <a:custGeom>
              <a:avLst/>
              <a:gdLst>
                <a:gd name="T0" fmla="*/ 180 w 362"/>
                <a:gd name="T1" fmla="*/ 468 h 469"/>
                <a:gd name="T2" fmla="*/ 26 w 362"/>
                <a:gd name="T3" fmla="*/ 349 h 469"/>
                <a:gd name="T4" fmla="*/ 2 w 362"/>
                <a:gd name="T5" fmla="*/ 178 h 469"/>
                <a:gd name="T6" fmla="*/ 49 w 362"/>
                <a:gd name="T7" fmla="*/ 59 h 469"/>
                <a:gd name="T8" fmla="*/ 180 w 362"/>
                <a:gd name="T9" fmla="*/ 0 h 469"/>
                <a:gd name="T10" fmla="*/ 311 w 362"/>
                <a:gd name="T11" fmla="*/ 59 h 469"/>
                <a:gd name="T12" fmla="*/ 358 w 362"/>
                <a:gd name="T13" fmla="*/ 178 h 469"/>
                <a:gd name="T14" fmla="*/ 335 w 362"/>
                <a:gd name="T15" fmla="*/ 349 h 469"/>
                <a:gd name="T16" fmla="*/ 180 w 362"/>
                <a:gd name="T17" fmla="*/ 468 h 469"/>
                <a:gd name="T18" fmla="*/ 180 w 362"/>
                <a:gd name="T19" fmla="*/ 29 h 469"/>
                <a:gd name="T20" fmla="*/ 71 w 362"/>
                <a:gd name="T21" fmla="*/ 79 h 469"/>
                <a:gd name="T22" fmla="*/ 33 w 362"/>
                <a:gd name="T23" fmla="*/ 177 h 469"/>
                <a:gd name="T24" fmla="*/ 55 w 362"/>
                <a:gd name="T25" fmla="*/ 343 h 469"/>
                <a:gd name="T26" fmla="*/ 180 w 362"/>
                <a:gd name="T27" fmla="*/ 439 h 469"/>
                <a:gd name="T28" fmla="*/ 306 w 362"/>
                <a:gd name="T29" fmla="*/ 341 h 469"/>
                <a:gd name="T30" fmla="*/ 328 w 362"/>
                <a:gd name="T31" fmla="*/ 177 h 469"/>
                <a:gd name="T32" fmla="*/ 290 w 362"/>
                <a:gd name="T33" fmla="*/ 79 h 469"/>
                <a:gd name="T34" fmla="*/ 180 w 362"/>
                <a:gd name="T35" fmla="*/ 2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469">
                  <a:moveTo>
                    <a:pt x="180" y="468"/>
                  </a:moveTo>
                  <a:cubicBezTo>
                    <a:pt x="107" y="468"/>
                    <a:pt x="45" y="419"/>
                    <a:pt x="26" y="349"/>
                  </a:cubicBezTo>
                  <a:cubicBezTo>
                    <a:pt x="24" y="344"/>
                    <a:pt x="8" y="260"/>
                    <a:pt x="2" y="178"/>
                  </a:cubicBezTo>
                  <a:cubicBezTo>
                    <a:pt x="0" y="136"/>
                    <a:pt x="17" y="92"/>
                    <a:pt x="49" y="59"/>
                  </a:cubicBezTo>
                  <a:cubicBezTo>
                    <a:pt x="84" y="22"/>
                    <a:pt x="132" y="0"/>
                    <a:pt x="180" y="0"/>
                  </a:cubicBezTo>
                  <a:cubicBezTo>
                    <a:pt x="228" y="0"/>
                    <a:pt x="276" y="22"/>
                    <a:pt x="311" y="59"/>
                  </a:cubicBezTo>
                  <a:cubicBezTo>
                    <a:pt x="344" y="92"/>
                    <a:pt x="361" y="136"/>
                    <a:pt x="358" y="178"/>
                  </a:cubicBezTo>
                  <a:cubicBezTo>
                    <a:pt x="352" y="260"/>
                    <a:pt x="336" y="344"/>
                    <a:pt x="335" y="349"/>
                  </a:cubicBezTo>
                  <a:cubicBezTo>
                    <a:pt x="316" y="419"/>
                    <a:pt x="252" y="468"/>
                    <a:pt x="180" y="468"/>
                  </a:cubicBezTo>
                  <a:close/>
                  <a:moveTo>
                    <a:pt x="180" y="29"/>
                  </a:moveTo>
                  <a:cubicBezTo>
                    <a:pt x="139" y="29"/>
                    <a:pt x="100" y="47"/>
                    <a:pt x="71" y="79"/>
                  </a:cubicBezTo>
                  <a:cubicBezTo>
                    <a:pt x="45" y="107"/>
                    <a:pt x="30" y="143"/>
                    <a:pt x="33" y="177"/>
                  </a:cubicBezTo>
                  <a:cubicBezTo>
                    <a:pt x="37" y="257"/>
                    <a:pt x="55" y="341"/>
                    <a:pt x="55" y="343"/>
                  </a:cubicBezTo>
                  <a:cubicBezTo>
                    <a:pt x="70" y="400"/>
                    <a:pt x="120" y="439"/>
                    <a:pt x="180" y="439"/>
                  </a:cubicBezTo>
                  <a:cubicBezTo>
                    <a:pt x="239" y="439"/>
                    <a:pt x="291" y="400"/>
                    <a:pt x="306" y="341"/>
                  </a:cubicBezTo>
                  <a:cubicBezTo>
                    <a:pt x="306" y="341"/>
                    <a:pt x="323" y="255"/>
                    <a:pt x="328" y="177"/>
                  </a:cubicBezTo>
                  <a:cubicBezTo>
                    <a:pt x="329" y="143"/>
                    <a:pt x="316" y="107"/>
                    <a:pt x="290" y="79"/>
                  </a:cubicBezTo>
                  <a:cubicBezTo>
                    <a:pt x="259" y="47"/>
                    <a:pt x="220" y="29"/>
                    <a:pt x="180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B300D3E4-E961-2E99-A01A-E5B99DAE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463" y="3763963"/>
              <a:ext cx="241300" cy="158750"/>
            </a:xfrm>
            <a:custGeom>
              <a:avLst/>
              <a:gdLst>
                <a:gd name="T0" fmla="*/ 618 w 670"/>
                <a:gd name="T1" fmla="*/ 438 h 439"/>
                <a:gd name="T2" fmla="*/ 51 w 670"/>
                <a:gd name="T3" fmla="*/ 438 h 439"/>
                <a:gd name="T4" fmla="*/ 0 w 670"/>
                <a:gd name="T5" fmla="*/ 387 h 439"/>
                <a:gd name="T6" fmla="*/ 0 w 670"/>
                <a:gd name="T7" fmla="*/ 224 h 439"/>
                <a:gd name="T8" fmla="*/ 213 w 670"/>
                <a:gd name="T9" fmla="*/ 0 h 439"/>
                <a:gd name="T10" fmla="*/ 220 w 670"/>
                <a:gd name="T11" fmla="*/ 0 h 439"/>
                <a:gd name="T12" fmla="*/ 225 w 670"/>
                <a:gd name="T13" fmla="*/ 6 h 439"/>
                <a:gd name="T14" fmla="*/ 338 w 670"/>
                <a:gd name="T15" fmla="*/ 59 h 439"/>
                <a:gd name="T16" fmla="*/ 450 w 670"/>
                <a:gd name="T17" fmla="*/ 6 h 439"/>
                <a:gd name="T18" fmla="*/ 455 w 670"/>
                <a:gd name="T19" fmla="*/ 0 h 439"/>
                <a:gd name="T20" fmla="*/ 462 w 670"/>
                <a:gd name="T21" fmla="*/ 0 h 439"/>
                <a:gd name="T22" fmla="*/ 668 w 670"/>
                <a:gd name="T23" fmla="*/ 222 h 439"/>
                <a:gd name="T24" fmla="*/ 668 w 670"/>
                <a:gd name="T25" fmla="*/ 385 h 439"/>
                <a:gd name="T26" fmla="*/ 618 w 670"/>
                <a:gd name="T27" fmla="*/ 438 h 439"/>
                <a:gd name="T28" fmla="*/ 207 w 670"/>
                <a:gd name="T29" fmla="*/ 31 h 439"/>
                <a:gd name="T30" fmla="*/ 29 w 670"/>
                <a:gd name="T31" fmla="*/ 224 h 439"/>
                <a:gd name="T32" fmla="*/ 29 w 670"/>
                <a:gd name="T33" fmla="*/ 387 h 439"/>
                <a:gd name="T34" fmla="*/ 51 w 670"/>
                <a:gd name="T35" fmla="*/ 409 h 439"/>
                <a:gd name="T36" fmla="*/ 618 w 670"/>
                <a:gd name="T37" fmla="*/ 409 h 439"/>
                <a:gd name="T38" fmla="*/ 640 w 670"/>
                <a:gd name="T39" fmla="*/ 387 h 439"/>
                <a:gd name="T40" fmla="*/ 640 w 670"/>
                <a:gd name="T41" fmla="*/ 224 h 439"/>
                <a:gd name="T42" fmla="*/ 468 w 670"/>
                <a:gd name="T43" fmla="*/ 31 h 439"/>
                <a:gd name="T44" fmla="*/ 338 w 670"/>
                <a:gd name="T45" fmla="*/ 87 h 439"/>
                <a:gd name="T46" fmla="*/ 207 w 670"/>
                <a:gd name="T47" fmla="*/ 3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0" h="439">
                  <a:moveTo>
                    <a:pt x="618" y="438"/>
                  </a:moveTo>
                  <a:lnTo>
                    <a:pt x="51" y="438"/>
                  </a:lnTo>
                  <a:cubicBezTo>
                    <a:pt x="23" y="438"/>
                    <a:pt x="0" y="415"/>
                    <a:pt x="0" y="387"/>
                  </a:cubicBezTo>
                  <a:lnTo>
                    <a:pt x="0" y="224"/>
                  </a:lnTo>
                  <a:cubicBezTo>
                    <a:pt x="0" y="104"/>
                    <a:pt x="93" y="8"/>
                    <a:pt x="213" y="0"/>
                  </a:cubicBezTo>
                  <a:lnTo>
                    <a:pt x="220" y="0"/>
                  </a:lnTo>
                  <a:lnTo>
                    <a:pt x="225" y="6"/>
                  </a:lnTo>
                  <a:cubicBezTo>
                    <a:pt x="252" y="40"/>
                    <a:pt x="294" y="59"/>
                    <a:pt x="338" y="59"/>
                  </a:cubicBezTo>
                  <a:cubicBezTo>
                    <a:pt x="382" y="59"/>
                    <a:pt x="423" y="40"/>
                    <a:pt x="450" y="6"/>
                  </a:cubicBezTo>
                  <a:lnTo>
                    <a:pt x="455" y="0"/>
                  </a:lnTo>
                  <a:lnTo>
                    <a:pt x="462" y="0"/>
                  </a:lnTo>
                  <a:cubicBezTo>
                    <a:pt x="577" y="9"/>
                    <a:pt x="668" y="107"/>
                    <a:pt x="668" y="222"/>
                  </a:cubicBezTo>
                  <a:lnTo>
                    <a:pt x="668" y="385"/>
                  </a:lnTo>
                  <a:cubicBezTo>
                    <a:pt x="669" y="415"/>
                    <a:pt x="646" y="438"/>
                    <a:pt x="618" y="438"/>
                  </a:cubicBezTo>
                  <a:close/>
                  <a:moveTo>
                    <a:pt x="207" y="31"/>
                  </a:moveTo>
                  <a:cubicBezTo>
                    <a:pt x="106" y="40"/>
                    <a:pt x="29" y="123"/>
                    <a:pt x="29" y="224"/>
                  </a:cubicBezTo>
                  <a:lnTo>
                    <a:pt x="29" y="387"/>
                  </a:lnTo>
                  <a:cubicBezTo>
                    <a:pt x="29" y="399"/>
                    <a:pt x="39" y="409"/>
                    <a:pt x="51" y="409"/>
                  </a:cubicBezTo>
                  <a:lnTo>
                    <a:pt x="618" y="409"/>
                  </a:lnTo>
                  <a:cubicBezTo>
                    <a:pt x="630" y="409"/>
                    <a:pt x="640" y="399"/>
                    <a:pt x="640" y="387"/>
                  </a:cubicBezTo>
                  <a:lnTo>
                    <a:pt x="640" y="224"/>
                  </a:lnTo>
                  <a:cubicBezTo>
                    <a:pt x="640" y="125"/>
                    <a:pt x="566" y="43"/>
                    <a:pt x="468" y="31"/>
                  </a:cubicBezTo>
                  <a:cubicBezTo>
                    <a:pt x="434" y="67"/>
                    <a:pt x="388" y="87"/>
                    <a:pt x="338" y="87"/>
                  </a:cubicBezTo>
                  <a:cubicBezTo>
                    <a:pt x="289" y="87"/>
                    <a:pt x="241" y="67"/>
                    <a:pt x="207" y="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9A263494-4894-196B-40B6-D07D7D12F504}"/>
              </a:ext>
            </a:extLst>
          </p:cNvPr>
          <p:cNvSpPr txBox="1"/>
          <p:nvPr/>
        </p:nvSpPr>
        <p:spPr>
          <a:xfrm>
            <a:off x="8935908" y="2024101"/>
            <a:ext cx="746639" cy="2233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100" i="1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E69C81D-90C7-7377-EC39-4087D1CBA0EB}"/>
              </a:ext>
            </a:extLst>
          </p:cNvPr>
          <p:cNvSpPr txBox="1"/>
          <p:nvPr/>
        </p:nvSpPr>
        <p:spPr>
          <a:xfrm>
            <a:off x="8319477" y="3742207"/>
            <a:ext cx="821303" cy="2233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100" i="1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Mitigation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318592E-779D-4BCA-EAA1-5084E2A4678F}"/>
              </a:ext>
            </a:extLst>
          </p:cNvPr>
          <p:cNvGrpSpPr>
            <a:grpSpLocks noChangeAspect="1"/>
          </p:cNvGrpSpPr>
          <p:nvPr/>
        </p:nvGrpSpPr>
        <p:grpSpPr>
          <a:xfrm>
            <a:off x="6734967" y="1392084"/>
            <a:ext cx="233165" cy="310382"/>
            <a:chOff x="4635500" y="3209925"/>
            <a:chExt cx="244475" cy="325438"/>
          </a:xfrm>
          <a:solidFill>
            <a:schemeClr val="accent4"/>
          </a:solidFill>
        </p:grpSpPr>
        <p:sp>
          <p:nvSpPr>
            <p:cNvPr id="78" name="Freeform 26">
              <a:extLst>
                <a:ext uri="{FF2B5EF4-FFF2-40B4-BE49-F238E27FC236}">
                  <a16:creationId xmlns:a16="http://schemas.microsoft.com/office/drawing/2014/main" id="{68A817A2-0113-CADD-4C11-DA710AB20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500" y="3333750"/>
              <a:ext cx="244475" cy="201613"/>
            </a:xfrm>
            <a:custGeom>
              <a:avLst/>
              <a:gdLst>
                <a:gd name="T0" fmla="*/ 623 w 678"/>
                <a:gd name="T1" fmla="*/ 560 h 561"/>
                <a:gd name="T2" fmla="*/ 51 w 678"/>
                <a:gd name="T3" fmla="*/ 560 h 561"/>
                <a:gd name="T4" fmla="*/ 0 w 678"/>
                <a:gd name="T5" fmla="*/ 509 h 561"/>
                <a:gd name="T6" fmla="*/ 0 w 678"/>
                <a:gd name="T7" fmla="*/ 343 h 561"/>
                <a:gd name="T8" fmla="*/ 124 w 678"/>
                <a:gd name="T9" fmla="*/ 140 h 561"/>
                <a:gd name="T10" fmla="*/ 124 w 678"/>
                <a:gd name="T11" fmla="*/ 16 h 561"/>
                <a:gd name="T12" fmla="*/ 132 w 678"/>
                <a:gd name="T13" fmla="*/ 3 h 561"/>
                <a:gd name="T14" fmla="*/ 146 w 678"/>
                <a:gd name="T15" fmla="*/ 3 h 561"/>
                <a:gd name="T16" fmla="*/ 318 w 678"/>
                <a:gd name="T17" fmla="*/ 95 h 561"/>
                <a:gd name="T18" fmla="*/ 325 w 678"/>
                <a:gd name="T19" fmla="*/ 108 h 561"/>
                <a:gd name="T20" fmla="*/ 325 w 678"/>
                <a:gd name="T21" fmla="*/ 174 h 561"/>
                <a:gd name="T22" fmla="*/ 352 w 678"/>
                <a:gd name="T23" fmla="*/ 174 h 561"/>
                <a:gd name="T24" fmla="*/ 352 w 678"/>
                <a:gd name="T25" fmla="*/ 108 h 561"/>
                <a:gd name="T26" fmla="*/ 359 w 678"/>
                <a:gd name="T27" fmla="*/ 95 h 561"/>
                <a:gd name="T28" fmla="*/ 531 w 678"/>
                <a:gd name="T29" fmla="*/ 3 h 561"/>
                <a:gd name="T30" fmla="*/ 545 w 678"/>
                <a:gd name="T31" fmla="*/ 3 h 561"/>
                <a:gd name="T32" fmla="*/ 553 w 678"/>
                <a:gd name="T33" fmla="*/ 16 h 561"/>
                <a:gd name="T34" fmla="*/ 553 w 678"/>
                <a:gd name="T35" fmla="*/ 140 h 561"/>
                <a:gd name="T36" fmla="*/ 677 w 678"/>
                <a:gd name="T37" fmla="*/ 343 h 561"/>
                <a:gd name="T38" fmla="*/ 677 w 678"/>
                <a:gd name="T39" fmla="*/ 509 h 561"/>
                <a:gd name="T40" fmla="*/ 623 w 678"/>
                <a:gd name="T41" fmla="*/ 560 h 561"/>
                <a:gd name="T42" fmla="*/ 152 w 678"/>
                <a:gd name="T43" fmla="*/ 41 h 561"/>
                <a:gd name="T44" fmla="*/ 152 w 678"/>
                <a:gd name="T45" fmla="*/ 150 h 561"/>
                <a:gd name="T46" fmla="*/ 143 w 678"/>
                <a:gd name="T47" fmla="*/ 163 h 561"/>
                <a:gd name="T48" fmla="*/ 28 w 678"/>
                <a:gd name="T49" fmla="*/ 343 h 561"/>
                <a:gd name="T50" fmla="*/ 28 w 678"/>
                <a:gd name="T51" fmla="*/ 509 h 561"/>
                <a:gd name="T52" fmla="*/ 50 w 678"/>
                <a:gd name="T53" fmla="*/ 531 h 561"/>
                <a:gd name="T54" fmla="*/ 621 w 678"/>
                <a:gd name="T55" fmla="*/ 531 h 561"/>
                <a:gd name="T56" fmla="*/ 643 w 678"/>
                <a:gd name="T57" fmla="*/ 509 h 561"/>
                <a:gd name="T58" fmla="*/ 643 w 678"/>
                <a:gd name="T59" fmla="*/ 343 h 561"/>
                <a:gd name="T60" fmla="*/ 528 w 678"/>
                <a:gd name="T61" fmla="*/ 163 h 561"/>
                <a:gd name="T62" fmla="*/ 519 w 678"/>
                <a:gd name="T63" fmla="*/ 150 h 561"/>
                <a:gd name="T64" fmla="*/ 519 w 678"/>
                <a:gd name="T65" fmla="*/ 41 h 561"/>
                <a:gd name="T66" fmla="*/ 376 w 678"/>
                <a:gd name="T67" fmla="*/ 117 h 561"/>
                <a:gd name="T68" fmla="*/ 376 w 678"/>
                <a:gd name="T69" fmla="*/ 187 h 561"/>
                <a:gd name="T70" fmla="*/ 363 w 678"/>
                <a:gd name="T71" fmla="*/ 201 h 561"/>
                <a:gd name="T72" fmla="*/ 303 w 678"/>
                <a:gd name="T73" fmla="*/ 200 h 561"/>
                <a:gd name="T74" fmla="*/ 292 w 678"/>
                <a:gd name="T75" fmla="*/ 185 h 561"/>
                <a:gd name="T76" fmla="*/ 292 w 678"/>
                <a:gd name="T77" fmla="*/ 115 h 561"/>
                <a:gd name="T78" fmla="*/ 152 w 678"/>
                <a:gd name="T79" fmla="*/ 4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8" h="561">
                  <a:moveTo>
                    <a:pt x="623" y="560"/>
                  </a:moveTo>
                  <a:lnTo>
                    <a:pt x="51" y="560"/>
                  </a:lnTo>
                  <a:cubicBezTo>
                    <a:pt x="24" y="560"/>
                    <a:pt x="0" y="537"/>
                    <a:pt x="0" y="509"/>
                  </a:cubicBezTo>
                  <a:lnTo>
                    <a:pt x="0" y="343"/>
                  </a:lnTo>
                  <a:cubicBezTo>
                    <a:pt x="0" y="258"/>
                    <a:pt x="48" y="180"/>
                    <a:pt x="124" y="140"/>
                  </a:cubicBezTo>
                  <a:lnTo>
                    <a:pt x="124" y="16"/>
                  </a:lnTo>
                  <a:cubicBezTo>
                    <a:pt x="124" y="10"/>
                    <a:pt x="127" y="6"/>
                    <a:pt x="132" y="3"/>
                  </a:cubicBezTo>
                  <a:cubicBezTo>
                    <a:pt x="136" y="0"/>
                    <a:pt x="142" y="0"/>
                    <a:pt x="146" y="3"/>
                  </a:cubicBezTo>
                  <a:lnTo>
                    <a:pt x="318" y="95"/>
                  </a:lnTo>
                  <a:cubicBezTo>
                    <a:pt x="322" y="98"/>
                    <a:pt x="325" y="102"/>
                    <a:pt x="325" y="108"/>
                  </a:cubicBezTo>
                  <a:lnTo>
                    <a:pt x="325" y="174"/>
                  </a:lnTo>
                  <a:cubicBezTo>
                    <a:pt x="334" y="175"/>
                    <a:pt x="343" y="175"/>
                    <a:pt x="352" y="174"/>
                  </a:cubicBezTo>
                  <a:lnTo>
                    <a:pt x="352" y="108"/>
                  </a:lnTo>
                  <a:cubicBezTo>
                    <a:pt x="352" y="102"/>
                    <a:pt x="355" y="98"/>
                    <a:pt x="359" y="95"/>
                  </a:cubicBezTo>
                  <a:lnTo>
                    <a:pt x="531" y="3"/>
                  </a:lnTo>
                  <a:cubicBezTo>
                    <a:pt x="535" y="0"/>
                    <a:pt x="540" y="0"/>
                    <a:pt x="545" y="3"/>
                  </a:cubicBezTo>
                  <a:cubicBezTo>
                    <a:pt x="549" y="6"/>
                    <a:pt x="553" y="10"/>
                    <a:pt x="553" y="16"/>
                  </a:cubicBezTo>
                  <a:lnTo>
                    <a:pt x="553" y="140"/>
                  </a:lnTo>
                  <a:cubicBezTo>
                    <a:pt x="629" y="180"/>
                    <a:pt x="677" y="257"/>
                    <a:pt x="677" y="343"/>
                  </a:cubicBezTo>
                  <a:lnTo>
                    <a:pt x="677" y="509"/>
                  </a:lnTo>
                  <a:cubicBezTo>
                    <a:pt x="674" y="537"/>
                    <a:pt x="650" y="560"/>
                    <a:pt x="623" y="560"/>
                  </a:cubicBezTo>
                  <a:close/>
                  <a:moveTo>
                    <a:pt x="152" y="41"/>
                  </a:moveTo>
                  <a:lnTo>
                    <a:pt x="152" y="150"/>
                  </a:lnTo>
                  <a:cubicBezTo>
                    <a:pt x="152" y="156"/>
                    <a:pt x="149" y="161"/>
                    <a:pt x="143" y="163"/>
                  </a:cubicBezTo>
                  <a:cubicBezTo>
                    <a:pt x="73" y="196"/>
                    <a:pt x="28" y="267"/>
                    <a:pt x="28" y="343"/>
                  </a:cubicBezTo>
                  <a:lnTo>
                    <a:pt x="28" y="509"/>
                  </a:lnTo>
                  <a:cubicBezTo>
                    <a:pt x="28" y="521"/>
                    <a:pt x="38" y="531"/>
                    <a:pt x="50" y="531"/>
                  </a:cubicBezTo>
                  <a:lnTo>
                    <a:pt x="621" y="531"/>
                  </a:lnTo>
                  <a:cubicBezTo>
                    <a:pt x="633" y="531"/>
                    <a:pt x="643" y="521"/>
                    <a:pt x="643" y="509"/>
                  </a:cubicBezTo>
                  <a:lnTo>
                    <a:pt x="643" y="343"/>
                  </a:lnTo>
                  <a:cubicBezTo>
                    <a:pt x="643" y="265"/>
                    <a:pt x="598" y="196"/>
                    <a:pt x="528" y="163"/>
                  </a:cubicBezTo>
                  <a:cubicBezTo>
                    <a:pt x="522" y="161"/>
                    <a:pt x="519" y="156"/>
                    <a:pt x="519" y="150"/>
                  </a:cubicBezTo>
                  <a:lnTo>
                    <a:pt x="519" y="41"/>
                  </a:lnTo>
                  <a:lnTo>
                    <a:pt x="376" y="117"/>
                  </a:lnTo>
                  <a:lnTo>
                    <a:pt x="376" y="187"/>
                  </a:lnTo>
                  <a:cubicBezTo>
                    <a:pt x="376" y="194"/>
                    <a:pt x="371" y="200"/>
                    <a:pt x="363" y="201"/>
                  </a:cubicBezTo>
                  <a:cubicBezTo>
                    <a:pt x="340" y="204"/>
                    <a:pt x="324" y="204"/>
                    <a:pt x="303" y="200"/>
                  </a:cubicBezTo>
                  <a:cubicBezTo>
                    <a:pt x="296" y="198"/>
                    <a:pt x="292" y="193"/>
                    <a:pt x="292" y="185"/>
                  </a:cubicBezTo>
                  <a:lnTo>
                    <a:pt x="292" y="115"/>
                  </a:lnTo>
                  <a:lnTo>
                    <a:pt x="152" y="4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D9542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9" name="Freeform 27">
              <a:extLst>
                <a:ext uri="{FF2B5EF4-FFF2-40B4-BE49-F238E27FC236}">
                  <a16:creationId xmlns:a16="http://schemas.microsoft.com/office/drawing/2014/main" id="{C2E21358-6C73-7257-AD17-40006C2F9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3279775"/>
              <a:ext cx="61913" cy="49213"/>
            </a:xfrm>
            <a:custGeom>
              <a:avLst/>
              <a:gdLst>
                <a:gd name="T0" fmla="*/ 99 w 170"/>
                <a:gd name="T1" fmla="*/ 136 h 137"/>
                <a:gd name="T2" fmla="*/ 54 w 170"/>
                <a:gd name="T3" fmla="*/ 136 h 137"/>
                <a:gd name="T4" fmla="*/ 0 w 170"/>
                <a:gd name="T5" fmla="*/ 82 h 137"/>
                <a:gd name="T6" fmla="*/ 0 w 170"/>
                <a:gd name="T7" fmla="*/ 54 h 137"/>
                <a:gd name="T8" fmla="*/ 54 w 170"/>
                <a:gd name="T9" fmla="*/ 0 h 137"/>
                <a:gd name="T10" fmla="*/ 115 w 170"/>
                <a:gd name="T11" fmla="*/ 0 h 137"/>
                <a:gd name="T12" fmla="*/ 169 w 170"/>
                <a:gd name="T13" fmla="*/ 54 h 137"/>
                <a:gd name="T14" fmla="*/ 169 w 170"/>
                <a:gd name="T15" fmla="*/ 66 h 137"/>
                <a:gd name="T16" fmla="*/ 99 w 170"/>
                <a:gd name="T17" fmla="*/ 136 h 137"/>
                <a:gd name="T18" fmla="*/ 29 w 170"/>
                <a:gd name="T19" fmla="*/ 54 h 137"/>
                <a:gd name="T20" fmla="*/ 29 w 170"/>
                <a:gd name="T21" fmla="*/ 82 h 137"/>
                <a:gd name="T22" fmla="*/ 54 w 170"/>
                <a:gd name="T23" fmla="*/ 106 h 137"/>
                <a:gd name="T24" fmla="*/ 99 w 170"/>
                <a:gd name="T25" fmla="*/ 106 h 137"/>
                <a:gd name="T26" fmla="*/ 140 w 170"/>
                <a:gd name="T27" fmla="*/ 66 h 137"/>
                <a:gd name="T28" fmla="*/ 140 w 170"/>
                <a:gd name="T29" fmla="*/ 54 h 137"/>
                <a:gd name="T30" fmla="*/ 115 w 170"/>
                <a:gd name="T31" fmla="*/ 29 h 137"/>
                <a:gd name="T32" fmla="*/ 54 w 170"/>
                <a:gd name="T33" fmla="*/ 29 h 137"/>
                <a:gd name="T34" fmla="*/ 29 w 170"/>
                <a:gd name="T35" fmla="*/ 5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0" h="137">
                  <a:moveTo>
                    <a:pt x="99" y="136"/>
                  </a:moveTo>
                  <a:lnTo>
                    <a:pt x="54" y="136"/>
                  </a:lnTo>
                  <a:cubicBezTo>
                    <a:pt x="25" y="136"/>
                    <a:pt x="0" y="112"/>
                    <a:pt x="0" y="82"/>
                  </a:cubicBezTo>
                  <a:lnTo>
                    <a:pt x="0" y="54"/>
                  </a:lnTo>
                  <a:cubicBezTo>
                    <a:pt x="0" y="25"/>
                    <a:pt x="23" y="0"/>
                    <a:pt x="54" y="0"/>
                  </a:cubicBezTo>
                  <a:lnTo>
                    <a:pt x="115" y="0"/>
                  </a:lnTo>
                  <a:cubicBezTo>
                    <a:pt x="144" y="0"/>
                    <a:pt x="169" y="23"/>
                    <a:pt x="169" y="54"/>
                  </a:cubicBezTo>
                  <a:lnTo>
                    <a:pt x="169" y="66"/>
                  </a:lnTo>
                  <a:cubicBezTo>
                    <a:pt x="169" y="104"/>
                    <a:pt x="139" y="136"/>
                    <a:pt x="99" y="136"/>
                  </a:cubicBezTo>
                  <a:close/>
                  <a:moveTo>
                    <a:pt x="29" y="54"/>
                  </a:moveTo>
                  <a:lnTo>
                    <a:pt x="29" y="82"/>
                  </a:lnTo>
                  <a:cubicBezTo>
                    <a:pt x="29" y="95"/>
                    <a:pt x="39" y="106"/>
                    <a:pt x="54" y="106"/>
                  </a:cubicBezTo>
                  <a:lnTo>
                    <a:pt x="99" y="106"/>
                  </a:lnTo>
                  <a:cubicBezTo>
                    <a:pt x="121" y="106"/>
                    <a:pt x="140" y="87"/>
                    <a:pt x="140" y="66"/>
                  </a:cubicBezTo>
                  <a:lnTo>
                    <a:pt x="140" y="54"/>
                  </a:lnTo>
                  <a:cubicBezTo>
                    <a:pt x="140" y="41"/>
                    <a:pt x="130" y="29"/>
                    <a:pt x="115" y="29"/>
                  </a:cubicBezTo>
                  <a:lnTo>
                    <a:pt x="54" y="29"/>
                  </a:lnTo>
                  <a:cubicBezTo>
                    <a:pt x="41" y="29"/>
                    <a:pt x="29" y="39"/>
                    <a:pt x="29" y="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D9542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0" name="Freeform 28">
              <a:extLst>
                <a:ext uri="{FF2B5EF4-FFF2-40B4-BE49-F238E27FC236}">
                  <a16:creationId xmlns:a16="http://schemas.microsoft.com/office/drawing/2014/main" id="{4B3CCC2C-A83B-6B6E-FBBA-A5C1AF59C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7738" y="3279775"/>
              <a:ext cx="61912" cy="49213"/>
            </a:xfrm>
            <a:custGeom>
              <a:avLst/>
              <a:gdLst>
                <a:gd name="T0" fmla="*/ 116 w 170"/>
                <a:gd name="T1" fmla="*/ 136 h 137"/>
                <a:gd name="T2" fmla="*/ 70 w 170"/>
                <a:gd name="T3" fmla="*/ 136 h 137"/>
                <a:gd name="T4" fmla="*/ 0 w 170"/>
                <a:gd name="T5" fmla="*/ 66 h 137"/>
                <a:gd name="T6" fmla="*/ 0 w 170"/>
                <a:gd name="T7" fmla="*/ 54 h 137"/>
                <a:gd name="T8" fmla="*/ 54 w 170"/>
                <a:gd name="T9" fmla="*/ 0 h 137"/>
                <a:gd name="T10" fmla="*/ 116 w 170"/>
                <a:gd name="T11" fmla="*/ 0 h 137"/>
                <a:gd name="T12" fmla="*/ 169 w 170"/>
                <a:gd name="T13" fmla="*/ 54 h 137"/>
                <a:gd name="T14" fmla="*/ 169 w 170"/>
                <a:gd name="T15" fmla="*/ 82 h 137"/>
                <a:gd name="T16" fmla="*/ 116 w 170"/>
                <a:gd name="T17" fmla="*/ 136 h 137"/>
                <a:gd name="T18" fmla="*/ 30 w 170"/>
                <a:gd name="T19" fmla="*/ 54 h 137"/>
                <a:gd name="T20" fmla="*/ 30 w 170"/>
                <a:gd name="T21" fmla="*/ 66 h 137"/>
                <a:gd name="T22" fmla="*/ 70 w 170"/>
                <a:gd name="T23" fmla="*/ 106 h 137"/>
                <a:gd name="T24" fmla="*/ 116 w 170"/>
                <a:gd name="T25" fmla="*/ 106 h 137"/>
                <a:gd name="T26" fmla="*/ 140 w 170"/>
                <a:gd name="T27" fmla="*/ 82 h 137"/>
                <a:gd name="T28" fmla="*/ 140 w 170"/>
                <a:gd name="T29" fmla="*/ 54 h 137"/>
                <a:gd name="T30" fmla="*/ 116 w 170"/>
                <a:gd name="T31" fmla="*/ 29 h 137"/>
                <a:gd name="T32" fmla="*/ 54 w 170"/>
                <a:gd name="T33" fmla="*/ 29 h 137"/>
                <a:gd name="T34" fmla="*/ 30 w 170"/>
                <a:gd name="T35" fmla="*/ 5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0" h="137">
                  <a:moveTo>
                    <a:pt x="116" y="136"/>
                  </a:moveTo>
                  <a:lnTo>
                    <a:pt x="70" y="136"/>
                  </a:lnTo>
                  <a:cubicBezTo>
                    <a:pt x="32" y="136"/>
                    <a:pt x="0" y="105"/>
                    <a:pt x="0" y="66"/>
                  </a:cubicBezTo>
                  <a:lnTo>
                    <a:pt x="0" y="54"/>
                  </a:lnTo>
                  <a:cubicBezTo>
                    <a:pt x="0" y="25"/>
                    <a:pt x="24" y="0"/>
                    <a:pt x="54" y="0"/>
                  </a:cubicBezTo>
                  <a:lnTo>
                    <a:pt x="116" y="0"/>
                  </a:lnTo>
                  <a:cubicBezTo>
                    <a:pt x="145" y="0"/>
                    <a:pt x="169" y="23"/>
                    <a:pt x="169" y="54"/>
                  </a:cubicBezTo>
                  <a:lnTo>
                    <a:pt x="169" y="82"/>
                  </a:lnTo>
                  <a:cubicBezTo>
                    <a:pt x="169" y="111"/>
                    <a:pt x="145" y="136"/>
                    <a:pt x="116" y="136"/>
                  </a:cubicBezTo>
                  <a:close/>
                  <a:moveTo>
                    <a:pt x="30" y="54"/>
                  </a:moveTo>
                  <a:lnTo>
                    <a:pt x="30" y="66"/>
                  </a:lnTo>
                  <a:cubicBezTo>
                    <a:pt x="30" y="87"/>
                    <a:pt x="48" y="106"/>
                    <a:pt x="70" y="106"/>
                  </a:cubicBezTo>
                  <a:lnTo>
                    <a:pt x="116" y="106"/>
                  </a:lnTo>
                  <a:cubicBezTo>
                    <a:pt x="129" y="106"/>
                    <a:pt x="140" y="96"/>
                    <a:pt x="140" y="82"/>
                  </a:cubicBezTo>
                  <a:lnTo>
                    <a:pt x="140" y="54"/>
                  </a:lnTo>
                  <a:cubicBezTo>
                    <a:pt x="140" y="41"/>
                    <a:pt x="130" y="29"/>
                    <a:pt x="116" y="29"/>
                  </a:cubicBezTo>
                  <a:lnTo>
                    <a:pt x="54" y="29"/>
                  </a:lnTo>
                  <a:cubicBezTo>
                    <a:pt x="41" y="29"/>
                    <a:pt x="30" y="39"/>
                    <a:pt x="30" y="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D9542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1" name="Freeform 29">
              <a:extLst>
                <a:ext uri="{FF2B5EF4-FFF2-40B4-BE49-F238E27FC236}">
                  <a16:creationId xmlns:a16="http://schemas.microsoft.com/office/drawing/2014/main" id="{C510DCAC-5BBB-097E-7008-113F990C3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3209925"/>
              <a:ext cx="115888" cy="66675"/>
            </a:xfrm>
            <a:custGeom>
              <a:avLst/>
              <a:gdLst>
                <a:gd name="T0" fmla="*/ 319 w 320"/>
                <a:gd name="T1" fmla="*/ 184 h 185"/>
                <a:gd name="T2" fmla="*/ 0 w 320"/>
                <a:gd name="T3" fmla="*/ 184 h 185"/>
                <a:gd name="T4" fmla="*/ 0 w 320"/>
                <a:gd name="T5" fmla="*/ 147 h 185"/>
                <a:gd name="T6" fmla="*/ 84 w 320"/>
                <a:gd name="T7" fmla="*/ 0 h 185"/>
                <a:gd name="T8" fmla="*/ 160 w 320"/>
                <a:gd name="T9" fmla="*/ 34 h 185"/>
                <a:gd name="T10" fmla="*/ 234 w 320"/>
                <a:gd name="T11" fmla="*/ 0 h 185"/>
                <a:gd name="T12" fmla="*/ 319 w 320"/>
                <a:gd name="T13" fmla="*/ 169 h 185"/>
                <a:gd name="T14" fmla="*/ 319 w 320"/>
                <a:gd name="T15" fmla="*/ 184 h 185"/>
                <a:gd name="T16" fmla="*/ 290 w 320"/>
                <a:gd name="T17" fmla="*/ 155 h 185"/>
                <a:gd name="T18" fmla="*/ 234 w 320"/>
                <a:gd name="T19" fmla="*/ 29 h 185"/>
                <a:gd name="T20" fmla="*/ 179 w 320"/>
                <a:gd name="T21" fmla="*/ 57 h 185"/>
                <a:gd name="T22" fmla="*/ 159 w 320"/>
                <a:gd name="T23" fmla="*/ 69 h 185"/>
                <a:gd name="T24" fmla="*/ 151 w 320"/>
                <a:gd name="T25" fmla="*/ 69 h 185"/>
                <a:gd name="T26" fmla="*/ 147 w 320"/>
                <a:gd name="T27" fmla="*/ 63 h 185"/>
                <a:gd name="T28" fmla="*/ 84 w 320"/>
                <a:gd name="T29" fmla="*/ 29 h 185"/>
                <a:gd name="T30" fmla="*/ 29 w 320"/>
                <a:gd name="T31" fmla="*/ 147 h 185"/>
                <a:gd name="T32" fmla="*/ 29 w 320"/>
                <a:gd name="T33" fmla="*/ 155 h 185"/>
                <a:gd name="T34" fmla="*/ 290 w 320"/>
                <a:gd name="T35" fmla="*/ 15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0" h="185">
                  <a:moveTo>
                    <a:pt x="319" y="184"/>
                  </a:moveTo>
                  <a:lnTo>
                    <a:pt x="0" y="184"/>
                  </a:lnTo>
                  <a:lnTo>
                    <a:pt x="0" y="147"/>
                  </a:lnTo>
                  <a:cubicBezTo>
                    <a:pt x="0" y="40"/>
                    <a:pt x="43" y="0"/>
                    <a:pt x="84" y="0"/>
                  </a:cubicBezTo>
                  <a:cubicBezTo>
                    <a:pt x="118" y="0"/>
                    <a:pt x="145" y="21"/>
                    <a:pt x="160" y="34"/>
                  </a:cubicBezTo>
                  <a:cubicBezTo>
                    <a:pt x="172" y="22"/>
                    <a:pt x="195" y="0"/>
                    <a:pt x="234" y="0"/>
                  </a:cubicBezTo>
                  <a:cubicBezTo>
                    <a:pt x="316" y="0"/>
                    <a:pt x="319" y="152"/>
                    <a:pt x="319" y="169"/>
                  </a:cubicBezTo>
                  <a:lnTo>
                    <a:pt x="319" y="184"/>
                  </a:lnTo>
                  <a:close/>
                  <a:moveTo>
                    <a:pt x="290" y="155"/>
                  </a:moveTo>
                  <a:cubicBezTo>
                    <a:pt x="287" y="111"/>
                    <a:pt x="274" y="29"/>
                    <a:pt x="234" y="29"/>
                  </a:cubicBezTo>
                  <a:cubicBezTo>
                    <a:pt x="205" y="29"/>
                    <a:pt x="189" y="45"/>
                    <a:pt x="179" y="57"/>
                  </a:cubicBezTo>
                  <a:cubicBezTo>
                    <a:pt x="172" y="64"/>
                    <a:pt x="167" y="69"/>
                    <a:pt x="159" y="69"/>
                  </a:cubicBezTo>
                  <a:lnTo>
                    <a:pt x="151" y="69"/>
                  </a:lnTo>
                  <a:lnTo>
                    <a:pt x="147" y="63"/>
                  </a:lnTo>
                  <a:cubicBezTo>
                    <a:pt x="147" y="63"/>
                    <a:pt x="117" y="29"/>
                    <a:pt x="84" y="29"/>
                  </a:cubicBezTo>
                  <a:cubicBezTo>
                    <a:pt x="50" y="29"/>
                    <a:pt x="29" y="76"/>
                    <a:pt x="29" y="147"/>
                  </a:cubicBezTo>
                  <a:lnTo>
                    <a:pt x="29" y="155"/>
                  </a:lnTo>
                  <a:lnTo>
                    <a:pt x="290" y="1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D9542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2" name="Freeform 30">
              <a:extLst>
                <a:ext uri="{FF2B5EF4-FFF2-40B4-BE49-F238E27FC236}">
                  <a16:creationId xmlns:a16="http://schemas.microsoft.com/office/drawing/2014/main" id="{51BEC552-7CCA-DDCB-8506-578DFF4D7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900" y="3265488"/>
              <a:ext cx="190500" cy="11112"/>
            </a:xfrm>
            <a:custGeom>
              <a:avLst/>
              <a:gdLst>
                <a:gd name="T0" fmla="*/ 512 w 529"/>
                <a:gd name="T1" fmla="*/ 29 h 30"/>
                <a:gd name="T2" fmla="*/ 15 w 529"/>
                <a:gd name="T3" fmla="*/ 29 h 30"/>
                <a:gd name="T4" fmla="*/ 0 w 529"/>
                <a:gd name="T5" fmla="*/ 14 h 30"/>
                <a:gd name="T6" fmla="*/ 15 w 529"/>
                <a:gd name="T7" fmla="*/ 0 h 30"/>
                <a:gd name="T8" fmla="*/ 513 w 529"/>
                <a:gd name="T9" fmla="*/ 0 h 30"/>
                <a:gd name="T10" fmla="*/ 528 w 529"/>
                <a:gd name="T11" fmla="*/ 14 h 30"/>
                <a:gd name="T12" fmla="*/ 512 w 529"/>
                <a:gd name="T1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30">
                  <a:moveTo>
                    <a:pt x="512" y="29"/>
                  </a:moveTo>
                  <a:lnTo>
                    <a:pt x="15" y="29"/>
                  </a:lnTo>
                  <a:cubicBezTo>
                    <a:pt x="6" y="29"/>
                    <a:pt x="0" y="22"/>
                    <a:pt x="0" y="14"/>
                  </a:cubicBezTo>
                  <a:cubicBezTo>
                    <a:pt x="0" y="5"/>
                    <a:pt x="6" y="0"/>
                    <a:pt x="15" y="0"/>
                  </a:cubicBezTo>
                  <a:lnTo>
                    <a:pt x="513" y="0"/>
                  </a:lnTo>
                  <a:cubicBezTo>
                    <a:pt x="522" y="0"/>
                    <a:pt x="528" y="5"/>
                    <a:pt x="528" y="14"/>
                  </a:cubicBezTo>
                  <a:cubicBezTo>
                    <a:pt x="528" y="22"/>
                    <a:pt x="521" y="29"/>
                    <a:pt x="512" y="2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D9542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38FED51-FA8D-359D-F48D-CA963E0A70F6}"/>
              </a:ext>
            </a:extLst>
          </p:cNvPr>
          <p:cNvCxnSpPr>
            <a:cxnSpLocks/>
          </p:cNvCxnSpPr>
          <p:nvPr/>
        </p:nvCxnSpPr>
        <p:spPr>
          <a:xfrm flipH="1">
            <a:off x="6756727" y="4364647"/>
            <a:ext cx="0" cy="36819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arrow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9740F23-E2C3-8930-68A4-32F71E5F5408}"/>
              </a:ext>
            </a:extLst>
          </p:cNvPr>
          <p:cNvCxnSpPr>
            <a:cxnSpLocks/>
            <a:stCxn id="65" idx="2"/>
            <a:endCxn id="57" idx="7"/>
          </p:cNvCxnSpPr>
          <p:nvPr/>
        </p:nvCxnSpPr>
        <p:spPr>
          <a:xfrm>
            <a:off x="8866255" y="2554299"/>
            <a:ext cx="586030" cy="783144"/>
          </a:xfrm>
          <a:prstGeom prst="lin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D8D2BC2-C1D5-D8ED-2F80-A0BC2CB0203F}"/>
              </a:ext>
            </a:extLst>
          </p:cNvPr>
          <p:cNvSpPr/>
          <p:nvPr/>
        </p:nvSpPr>
        <p:spPr>
          <a:xfrm rot="20826320">
            <a:off x="9118814" y="2329147"/>
            <a:ext cx="556837" cy="884674"/>
          </a:xfrm>
          <a:custGeom>
            <a:avLst/>
            <a:gdLst>
              <a:gd name="connsiteX0" fmla="*/ 0 w 728884"/>
              <a:gd name="connsiteY0" fmla="*/ 0 h 1073426"/>
              <a:gd name="connsiteX1" fmla="*/ 659959 w 728884"/>
              <a:gd name="connsiteY1" fmla="*/ 357809 h 1073426"/>
              <a:gd name="connsiteX2" fmla="*/ 675861 w 728884"/>
              <a:gd name="connsiteY2" fmla="*/ 1073426 h 107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884" h="1073426">
                <a:moveTo>
                  <a:pt x="0" y="0"/>
                </a:moveTo>
                <a:cubicBezTo>
                  <a:pt x="273658" y="89452"/>
                  <a:pt x="547316" y="178905"/>
                  <a:pt x="659959" y="357809"/>
                </a:cubicBezTo>
                <a:cubicBezTo>
                  <a:pt x="772602" y="536713"/>
                  <a:pt x="724231" y="805069"/>
                  <a:pt x="675861" y="1073426"/>
                </a:cubicBezTo>
              </a:path>
            </a:pathLst>
          </a:custGeom>
          <a:ln>
            <a:solidFill>
              <a:srgbClr val="FFFF00"/>
            </a:solidFill>
            <a:prstDash val="dash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62D0FBC-80EF-C9FC-8826-7F2E7F6D4408}"/>
              </a:ext>
            </a:extLst>
          </p:cNvPr>
          <p:cNvSpPr/>
          <p:nvPr/>
        </p:nvSpPr>
        <p:spPr>
          <a:xfrm rot="21183197">
            <a:off x="7068813" y="2388881"/>
            <a:ext cx="756533" cy="800920"/>
          </a:xfrm>
          <a:custGeom>
            <a:avLst/>
            <a:gdLst>
              <a:gd name="connsiteX0" fmla="*/ 0 w 955964"/>
              <a:gd name="connsiteY0" fmla="*/ 0 h 1072341"/>
              <a:gd name="connsiteX1" fmla="*/ 764771 w 955964"/>
              <a:gd name="connsiteY1" fmla="*/ 349134 h 1072341"/>
              <a:gd name="connsiteX2" fmla="*/ 955964 w 955964"/>
              <a:gd name="connsiteY2" fmla="*/ 1072341 h 107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964" h="1072341">
                <a:moveTo>
                  <a:pt x="0" y="0"/>
                </a:moveTo>
                <a:cubicBezTo>
                  <a:pt x="302722" y="85205"/>
                  <a:pt x="605444" y="170410"/>
                  <a:pt x="764771" y="349134"/>
                </a:cubicBezTo>
                <a:cubicBezTo>
                  <a:pt x="924098" y="527858"/>
                  <a:pt x="940031" y="800099"/>
                  <a:pt x="955964" y="1072341"/>
                </a:cubicBezTo>
              </a:path>
            </a:pathLst>
          </a:custGeom>
          <a:ln>
            <a:solidFill>
              <a:srgbClr val="FFFF00"/>
            </a:solidFill>
            <a:prstDash val="dash"/>
            <a:headEnd type="stealt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D771436-861C-2F3F-A69A-E086326A243A}"/>
              </a:ext>
            </a:extLst>
          </p:cNvPr>
          <p:cNvCxnSpPr>
            <a:cxnSpLocks/>
            <a:stCxn id="57" idx="6"/>
            <a:endCxn id="52" idx="0"/>
          </p:cNvCxnSpPr>
          <p:nvPr/>
        </p:nvCxnSpPr>
        <p:spPr>
          <a:xfrm flipH="1">
            <a:off x="8347145" y="3463808"/>
            <a:ext cx="1071229" cy="0"/>
          </a:xfrm>
          <a:prstGeom prst="lin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EF8FF582-C353-EAD4-FF83-6CC111FDA839}"/>
              </a:ext>
            </a:extLst>
          </p:cNvPr>
          <p:cNvSpPr txBox="1"/>
          <p:nvPr/>
        </p:nvSpPr>
        <p:spPr>
          <a:xfrm>
            <a:off x="9933995" y="3279278"/>
            <a:ext cx="669767" cy="2035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aGalaxy</a:t>
            </a: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881F1485-B628-6994-FB44-E29FE62B7477}"/>
              </a:ext>
            </a:extLst>
          </p:cNvPr>
          <p:cNvSpPr/>
          <p:nvPr/>
        </p:nvSpPr>
        <p:spPr>
          <a:xfrm flipV="1">
            <a:off x="8422487" y="3117457"/>
            <a:ext cx="915896" cy="259452"/>
          </a:xfrm>
          <a:custGeom>
            <a:avLst/>
            <a:gdLst>
              <a:gd name="connsiteX0" fmla="*/ 1729740 w 1729740"/>
              <a:gd name="connsiteY0" fmla="*/ 45720 h 259452"/>
              <a:gd name="connsiteX1" fmla="*/ 1013460 w 1729740"/>
              <a:gd name="connsiteY1" fmla="*/ 259080 h 259452"/>
              <a:gd name="connsiteX2" fmla="*/ 0 w 1729740"/>
              <a:gd name="connsiteY2" fmla="*/ 0 h 25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9740" h="259452">
                <a:moveTo>
                  <a:pt x="1729740" y="45720"/>
                </a:moveTo>
                <a:cubicBezTo>
                  <a:pt x="1515745" y="156210"/>
                  <a:pt x="1301750" y="266700"/>
                  <a:pt x="1013460" y="259080"/>
                </a:cubicBezTo>
                <a:cubicBezTo>
                  <a:pt x="725170" y="251460"/>
                  <a:pt x="362585" y="125730"/>
                  <a:pt x="0" y="0"/>
                </a:cubicBezTo>
              </a:path>
            </a:pathLst>
          </a:custGeom>
          <a:ln>
            <a:solidFill>
              <a:srgbClr val="FFFF00"/>
            </a:solidFill>
            <a:prstDash val="dash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1BBB503-B9CF-954A-63EC-3E011B635175}"/>
              </a:ext>
            </a:extLst>
          </p:cNvPr>
          <p:cNvSpPr txBox="1"/>
          <p:nvPr/>
        </p:nvSpPr>
        <p:spPr>
          <a:xfrm>
            <a:off x="10079199" y="3470183"/>
            <a:ext cx="1437309" cy="234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11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br>
              <a:rPr lang="en-US" sz="11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orchestration</a:t>
            </a:r>
            <a:br>
              <a:rPr lang="en-US" sz="11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1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console and report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35A8627-D36A-4F44-3170-E4115FC0B773}"/>
              </a:ext>
            </a:extLst>
          </p:cNvPr>
          <p:cNvCxnSpPr>
            <a:cxnSpLocks/>
          </p:cNvCxnSpPr>
          <p:nvPr/>
        </p:nvCxnSpPr>
        <p:spPr>
          <a:xfrm>
            <a:off x="6903050" y="2570617"/>
            <a:ext cx="797033" cy="689087"/>
          </a:xfrm>
          <a:prstGeom prst="line">
            <a:avLst/>
          </a:prstGeom>
          <a:ln w="9525">
            <a:solidFill>
              <a:schemeClr val="accent4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FAB467E-53C4-F370-19DC-B92A441972AD}"/>
              </a:ext>
            </a:extLst>
          </p:cNvPr>
          <p:cNvCxnSpPr>
            <a:cxnSpLocks/>
          </p:cNvCxnSpPr>
          <p:nvPr/>
        </p:nvCxnSpPr>
        <p:spPr>
          <a:xfrm flipH="1">
            <a:off x="6824960" y="1777345"/>
            <a:ext cx="5986" cy="322133"/>
          </a:xfrm>
          <a:prstGeom prst="line">
            <a:avLst/>
          </a:prstGeom>
          <a:ln w="9525">
            <a:solidFill>
              <a:schemeClr val="accent4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87929C5-383E-F6CB-7D2F-DD5B33B64EF6}"/>
              </a:ext>
            </a:extLst>
          </p:cNvPr>
          <p:cNvSpPr txBox="1"/>
          <p:nvPr/>
        </p:nvSpPr>
        <p:spPr>
          <a:xfrm>
            <a:off x="9514894" y="2491765"/>
            <a:ext cx="993776" cy="2233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100" i="1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Notification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ADC7C0-4E02-8887-510A-568761634CBB}"/>
              </a:ext>
            </a:extLst>
          </p:cNvPr>
          <p:cNvSpPr txBox="1"/>
          <p:nvPr/>
        </p:nvSpPr>
        <p:spPr>
          <a:xfrm>
            <a:off x="7828198" y="2778254"/>
            <a:ext cx="993776" cy="2233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100" i="1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BGP update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A4F4796-E0E4-CC49-07E3-C5DFBD73A85D}"/>
              </a:ext>
            </a:extLst>
          </p:cNvPr>
          <p:cNvGrpSpPr>
            <a:grpSpLocks noChangeAspect="1"/>
          </p:cNvGrpSpPr>
          <p:nvPr/>
        </p:nvGrpSpPr>
        <p:grpSpPr>
          <a:xfrm>
            <a:off x="6546759" y="4888989"/>
            <a:ext cx="439682" cy="479228"/>
            <a:chOff x="1587500" y="2170113"/>
            <a:chExt cx="300038" cy="327025"/>
          </a:xfrm>
          <a:solidFill>
            <a:schemeClr val="bg1"/>
          </a:solidFill>
        </p:grpSpPr>
        <p:sp>
          <p:nvSpPr>
            <p:cNvPr id="117" name="Freeform 192">
              <a:extLst>
                <a:ext uri="{FF2B5EF4-FFF2-40B4-BE49-F238E27FC236}">
                  <a16:creationId xmlns:a16="http://schemas.microsoft.com/office/drawing/2014/main" id="{2F605571-6160-F0DF-D2CF-CF2BF34F0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375" y="2171700"/>
              <a:ext cx="84138" cy="274638"/>
            </a:xfrm>
            <a:custGeom>
              <a:avLst/>
              <a:gdLst>
                <a:gd name="T0" fmla="*/ 199 w 233"/>
                <a:gd name="T1" fmla="*/ 764 h 765"/>
                <a:gd name="T2" fmla="*/ 34 w 233"/>
                <a:gd name="T3" fmla="*/ 764 h 765"/>
                <a:gd name="T4" fmla="*/ 0 w 233"/>
                <a:gd name="T5" fmla="*/ 730 h 765"/>
                <a:gd name="T6" fmla="*/ 0 w 233"/>
                <a:gd name="T7" fmla="*/ 34 h 765"/>
                <a:gd name="T8" fmla="*/ 34 w 233"/>
                <a:gd name="T9" fmla="*/ 0 h 765"/>
                <a:gd name="T10" fmla="*/ 199 w 233"/>
                <a:gd name="T11" fmla="*/ 0 h 765"/>
                <a:gd name="T12" fmla="*/ 232 w 233"/>
                <a:gd name="T13" fmla="*/ 34 h 765"/>
                <a:gd name="T14" fmla="*/ 232 w 233"/>
                <a:gd name="T15" fmla="*/ 732 h 765"/>
                <a:gd name="T16" fmla="*/ 199 w 233"/>
                <a:gd name="T17" fmla="*/ 764 h 765"/>
                <a:gd name="T18" fmla="*/ 34 w 233"/>
                <a:gd name="T19" fmla="*/ 29 h 765"/>
                <a:gd name="T20" fmla="*/ 29 w 233"/>
                <a:gd name="T21" fmla="*/ 34 h 765"/>
                <a:gd name="T22" fmla="*/ 29 w 233"/>
                <a:gd name="T23" fmla="*/ 730 h 765"/>
                <a:gd name="T24" fmla="*/ 34 w 233"/>
                <a:gd name="T25" fmla="*/ 735 h 765"/>
                <a:gd name="T26" fmla="*/ 199 w 233"/>
                <a:gd name="T27" fmla="*/ 735 h 765"/>
                <a:gd name="T28" fmla="*/ 203 w 233"/>
                <a:gd name="T29" fmla="*/ 730 h 765"/>
                <a:gd name="T30" fmla="*/ 203 w 233"/>
                <a:gd name="T31" fmla="*/ 32 h 765"/>
                <a:gd name="T32" fmla="*/ 199 w 233"/>
                <a:gd name="T33" fmla="*/ 28 h 765"/>
                <a:gd name="T34" fmla="*/ 34 w 233"/>
                <a:gd name="T35" fmla="*/ 28 h 765"/>
                <a:gd name="T36" fmla="*/ 34 w 233"/>
                <a:gd name="T37" fmla="*/ 29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3" h="765">
                  <a:moveTo>
                    <a:pt x="199" y="764"/>
                  </a:moveTo>
                  <a:lnTo>
                    <a:pt x="34" y="764"/>
                  </a:lnTo>
                  <a:cubicBezTo>
                    <a:pt x="15" y="764"/>
                    <a:pt x="0" y="749"/>
                    <a:pt x="0" y="730"/>
                  </a:cubicBezTo>
                  <a:lnTo>
                    <a:pt x="0" y="34"/>
                  </a:lnTo>
                  <a:cubicBezTo>
                    <a:pt x="0" y="15"/>
                    <a:pt x="15" y="0"/>
                    <a:pt x="34" y="0"/>
                  </a:cubicBezTo>
                  <a:lnTo>
                    <a:pt x="199" y="0"/>
                  </a:lnTo>
                  <a:cubicBezTo>
                    <a:pt x="217" y="0"/>
                    <a:pt x="232" y="15"/>
                    <a:pt x="232" y="34"/>
                  </a:cubicBezTo>
                  <a:lnTo>
                    <a:pt x="232" y="732"/>
                  </a:lnTo>
                  <a:cubicBezTo>
                    <a:pt x="232" y="749"/>
                    <a:pt x="217" y="764"/>
                    <a:pt x="199" y="764"/>
                  </a:cubicBezTo>
                  <a:close/>
                  <a:moveTo>
                    <a:pt x="34" y="29"/>
                  </a:moveTo>
                  <a:cubicBezTo>
                    <a:pt x="31" y="29"/>
                    <a:pt x="29" y="31"/>
                    <a:pt x="29" y="34"/>
                  </a:cubicBezTo>
                  <a:lnTo>
                    <a:pt x="29" y="730"/>
                  </a:lnTo>
                  <a:cubicBezTo>
                    <a:pt x="29" y="733"/>
                    <a:pt x="31" y="735"/>
                    <a:pt x="34" y="735"/>
                  </a:cubicBezTo>
                  <a:lnTo>
                    <a:pt x="199" y="735"/>
                  </a:lnTo>
                  <a:cubicBezTo>
                    <a:pt x="201" y="735"/>
                    <a:pt x="203" y="733"/>
                    <a:pt x="203" y="730"/>
                  </a:cubicBezTo>
                  <a:lnTo>
                    <a:pt x="203" y="32"/>
                  </a:lnTo>
                  <a:cubicBezTo>
                    <a:pt x="203" y="29"/>
                    <a:pt x="201" y="28"/>
                    <a:pt x="199" y="28"/>
                  </a:cubicBezTo>
                  <a:lnTo>
                    <a:pt x="34" y="28"/>
                  </a:ln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8" name="Freeform 193">
              <a:extLst>
                <a:ext uri="{FF2B5EF4-FFF2-40B4-BE49-F238E27FC236}">
                  <a16:creationId xmlns:a16="http://schemas.microsoft.com/office/drawing/2014/main" id="{BEDE6D97-3BB6-1621-D1F3-E744B992B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888" y="2309813"/>
              <a:ext cx="7937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6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3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9" name="Freeform 194">
              <a:extLst>
                <a:ext uri="{FF2B5EF4-FFF2-40B4-BE49-F238E27FC236}">
                  <a16:creationId xmlns:a16="http://schemas.microsoft.com/office/drawing/2014/main" id="{99F16A6D-40F7-3102-2BFB-DDE449976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939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0" name="Freeform 195">
              <a:extLst>
                <a:ext uri="{FF2B5EF4-FFF2-40B4-BE49-F238E27FC236}">
                  <a16:creationId xmlns:a16="http://schemas.microsoft.com/office/drawing/2014/main" id="{A1B27A44-AC9C-F695-93FF-86155AE95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764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1" name="Freeform 196">
              <a:extLst>
                <a:ext uri="{FF2B5EF4-FFF2-40B4-BE49-F238E27FC236}">
                  <a16:creationId xmlns:a16="http://schemas.microsoft.com/office/drawing/2014/main" id="{9B380297-D240-30F3-F3DF-E72E1D9F0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59013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2" name="Freeform 197">
              <a:extLst>
                <a:ext uri="{FF2B5EF4-FFF2-40B4-BE49-F238E27FC236}">
                  <a16:creationId xmlns:a16="http://schemas.microsoft.com/office/drawing/2014/main" id="{A828E015-F900-A211-DF90-D9CEB2C91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431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3" name="Freeform 198">
              <a:extLst>
                <a:ext uri="{FF2B5EF4-FFF2-40B4-BE49-F238E27FC236}">
                  <a16:creationId xmlns:a16="http://schemas.microsoft.com/office/drawing/2014/main" id="{4C467B82-050C-1645-76B0-C512932F0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256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4" name="Freeform 199">
              <a:extLst>
                <a:ext uri="{FF2B5EF4-FFF2-40B4-BE49-F238E27FC236}">
                  <a16:creationId xmlns:a16="http://schemas.microsoft.com/office/drawing/2014/main" id="{8DB282E1-6099-BD40-AB10-82D8DC462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09800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5" name="Freeform 200">
              <a:extLst>
                <a:ext uri="{FF2B5EF4-FFF2-40B4-BE49-F238E27FC236}">
                  <a16:creationId xmlns:a16="http://schemas.microsoft.com/office/drawing/2014/main" id="{E801281D-601F-5210-F63A-B490A12E2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192338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6" name="Freeform 201">
              <a:extLst>
                <a:ext uri="{FF2B5EF4-FFF2-40B4-BE49-F238E27FC236}">
                  <a16:creationId xmlns:a16="http://schemas.microsoft.com/office/drawing/2014/main" id="{D313CBDA-5852-70F2-1591-29F9735E6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713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7" name="Freeform 202">
              <a:extLst>
                <a:ext uri="{FF2B5EF4-FFF2-40B4-BE49-F238E27FC236}">
                  <a16:creationId xmlns:a16="http://schemas.microsoft.com/office/drawing/2014/main" id="{722E535F-B7DF-BCED-D8FD-93AB881FD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688" y="2170113"/>
              <a:ext cx="84137" cy="276225"/>
            </a:xfrm>
            <a:custGeom>
              <a:avLst/>
              <a:gdLst>
                <a:gd name="T0" fmla="*/ 198 w 233"/>
                <a:gd name="T1" fmla="*/ 765 h 766"/>
                <a:gd name="T2" fmla="*/ 34 w 233"/>
                <a:gd name="T3" fmla="*/ 765 h 766"/>
                <a:gd name="T4" fmla="*/ 0 w 233"/>
                <a:gd name="T5" fmla="*/ 731 h 766"/>
                <a:gd name="T6" fmla="*/ 0 w 233"/>
                <a:gd name="T7" fmla="*/ 33 h 766"/>
                <a:gd name="T8" fmla="*/ 34 w 233"/>
                <a:gd name="T9" fmla="*/ 0 h 766"/>
                <a:gd name="T10" fmla="*/ 198 w 233"/>
                <a:gd name="T11" fmla="*/ 0 h 766"/>
                <a:gd name="T12" fmla="*/ 232 w 233"/>
                <a:gd name="T13" fmla="*/ 33 h 766"/>
                <a:gd name="T14" fmla="*/ 232 w 233"/>
                <a:gd name="T15" fmla="*/ 731 h 766"/>
                <a:gd name="T16" fmla="*/ 198 w 233"/>
                <a:gd name="T17" fmla="*/ 765 h 766"/>
                <a:gd name="T18" fmla="*/ 29 w 233"/>
                <a:gd name="T19" fmla="*/ 35 h 766"/>
                <a:gd name="T20" fmla="*/ 29 w 233"/>
                <a:gd name="T21" fmla="*/ 733 h 766"/>
                <a:gd name="T22" fmla="*/ 34 w 233"/>
                <a:gd name="T23" fmla="*/ 737 h 766"/>
                <a:gd name="T24" fmla="*/ 198 w 233"/>
                <a:gd name="T25" fmla="*/ 737 h 766"/>
                <a:gd name="T26" fmla="*/ 203 w 233"/>
                <a:gd name="T27" fmla="*/ 733 h 766"/>
                <a:gd name="T28" fmla="*/ 203 w 233"/>
                <a:gd name="T29" fmla="*/ 35 h 766"/>
                <a:gd name="T30" fmla="*/ 198 w 233"/>
                <a:gd name="T31" fmla="*/ 30 h 766"/>
                <a:gd name="T32" fmla="*/ 34 w 233"/>
                <a:gd name="T33" fmla="*/ 30 h 766"/>
                <a:gd name="T34" fmla="*/ 29 w 233"/>
                <a:gd name="T35" fmla="*/ 3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3" h="766">
                  <a:moveTo>
                    <a:pt x="198" y="765"/>
                  </a:moveTo>
                  <a:lnTo>
                    <a:pt x="34" y="765"/>
                  </a:lnTo>
                  <a:cubicBezTo>
                    <a:pt x="15" y="765"/>
                    <a:pt x="0" y="750"/>
                    <a:pt x="0" y="731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98" y="0"/>
                  </a:lnTo>
                  <a:cubicBezTo>
                    <a:pt x="217" y="0"/>
                    <a:pt x="232" y="14"/>
                    <a:pt x="232" y="33"/>
                  </a:cubicBezTo>
                  <a:lnTo>
                    <a:pt x="232" y="731"/>
                  </a:lnTo>
                  <a:cubicBezTo>
                    <a:pt x="232" y="750"/>
                    <a:pt x="216" y="765"/>
                    <a:pt x="198" y="765"/>
                  </a:cubicBezTo>
                  <a:close/>
                  <a:moveTo>
                    <a:pt x="29" y="35"/>
                  </a:moveTo>
                  <a:lnTo>
                    <a:pt x="29" y="733"/>
                  </a:lnTo>
                  <a:cubicBezTo>
                    <a:pt x="29" y="736"/>
                    <a:pt x="31" y="737"/>
                    <a:pt x="34" y="737"/>
                  </a:cubicBezTo>
                  <a:lnTo>
                    <a:pt x="198" y="737"/>
                  </a:lnTo>
                  <a:cubicBezTo>
                    <a:pt x="201" y="737"/>
                    <a:pt x="203" y="736"/>
                    <a:pt x="203" y="733"/>
                  </a:cubicBezTo>
                  <a:lnTo>
                    <a:pt x="203" y="35"/>
                  </a:lnTo>
                  <a:cubicBezTo>
                    <a:pt x="203" y="32"/>
                    <a:pt x="201" y="30"/>
                    <a:pt x="198" y="30"/>
                  </a:cubicBezTo>
                  <a:lnTo>
                    <a:pt x="34" y="30"/>
                  </a:lnTo>
                  <a:cubicBezTo>
                    <a:pt x="31" y="30"/>
                    <a:pt x="29" y="32"/>
                    <a:pt x="29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8" name="Freeform 203">
              <a:extLst>
                <a:ext uri="{FF2B5EF4-FFF2-40B4-BE49-F238E27FC236}">
                  <a16:creationId xmlns:a16="http://schemas.microsoft.com/office/drawing/2014/main" id="{2A4293AF-CF83-6B57-2E17-9C5B8A42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788" y="2309813"/>
              <a:ext cx="7937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5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3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9" name="Freeform 204">
              <a:extLst>
                <a:ext uri="{FF2B5EF4-FFF2-40B4-BE49-F238E27FC236}">
                  <a16:creationId xmlns:a16="http://schemas.microsoft.com/office/drawing/2014/main" id="{1244F555-13BB-8008-F47A-41A231681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93938"/>
              <a:ext cx="26987" cy="7937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1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0" name="Freeform 205">
              <a:extLst>
                <a:ext uri="{FF2B5EF4-FFF2-40B4-BE49-F238E27FC236}">
                  <a16:creationId xmlns:a16="http://schemas.microsoft.com/office/drawing/2014/main" id="{1C99FFC1-A513-F79A-04D7-EE0C1871E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76475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1" name="Freeform 206">
              <a:extLst>
                <a:ext uri="{FF2B5EF4-FFF2-40B4-BE49-F238E27FC236}">
                  <a16:creationId xmlns:a16="http://schemas.microsoft.com/office/drawing/2014/main" id="{5EB4E3A9-88B0-3E5A-8307-65521849E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59013"/>
              <a:ext cx="26987" cy="9525"/>
            </a:xfrm>
            <a:custGeom>
              <a:avLst/>
              <a:gdLst>
                <a:gd name="T0" fmla="*/ 65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5 w 77"/>
                <a:gd name="T9" fmla="*/ 0 h 25"/>
                <a:gd name="T10" fmla="*/ 76 w 77"/>
                <a:gd name="T11" fmla="*/ 12 h 25"/>
                <a:gd name="T12" fmla="*/ 65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5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2" y="24"/>
                    <a:pt x="65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2" name="Freeform 207">
              <a:extLst>
                <a:ext uri="{FF2B5EF4-FFF2-40B4-BE49-F238E27FC236}">
                  <a16:creationId xmlns:a16="http://schemas.microsoft.com/office/drawing/2014/main" id="{3D81AF28-F6F3-B34C-980E-4CB2C4BBE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43138"/>
              <a:ext cx="26987" cy="7937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1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3" name="Freeform 208">
              <a:extLst>
                <a:ext uri="{FF2B5EF4-FFF2-40B4-BE49-F238E27FC236}">
                  <a16:creationId xmlns:a16="http://schemas.microsoft.com/office/drawing/2014/main" id="{B1E62F91-590A-DA1E-AE94-341E90CD5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25675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4" name="Freeform 209">
              <a:extLst>
                <a:ext uri="{FF2B5EF4-FFF2-40B4-BE49-F238E27FC236}">
                  <a16:creationId xmlns:a16="http://schemas.microsoft.com/office/drawing/2014/main" id="{78C0989E-C761-4871-E84D-7FCE8CFC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09800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5" name="Freeform 210">
              <a:extLst>
                <a:ext uri="{FF2B5EF4-FFF2-40B4-BE49-F238E27FC236}">
                  <a16:creationId xmlns:a16="http://schemas.microsoft.com/office/drawing/2014/main" id="{EEE3DD4A-2BC8-83D8-F417-3DA6AD70B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192338"/>
              <a:ext cx="26987" cy="9525"/>
            </a:xfrm>
            <a:custGeom>
              <a:avLst/>
              <a:gdLst>
                <a:gd name="T0" fmla="*/ 65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5 w 77"/>
                <a:gd name="T9" fmla="*/ 0 h 25"/>
                <a:gd name="T10" fmla="*/ 76 w 77"/>
                <a:gd name="T11" fmla="*/ 12 h 25"/>
                <a:gd name="T12" fmla="*/ 65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5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2" y="24"/>
                    <a:pt x="65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6" name="Freeform 211">
              <a:extLst>
                <a:ext uri="{FF2B5EF4-FFF2-40B4-BE49-F238E27FC236}">
                  <a16:creationId xmlns:a16="http://schemas.microsoft.com/office/drawing/2014/main" id="{64C4941E-BC5B-7674-E4B4-DA984E20E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613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7" name="Freeform 212">
              <a:extLst>
                <a:ext uri="{FF2B5EF4-FFF2-40B4-BE49-F238E27FC236}">
                  <a16:creationId xmlns:a16="http://schemas.microsoft.com/office/drawing/2014/main" id="{7E5AE6CB-1FC1-AFCD-7F98-F9F5DFF88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9588" y="2170113"/>
              <a:ext cx="84137" cy="276225"/>
            </a:xfrm>
            <a:custGeom>
              <a:avLst/>
              <a:gdLst>
                <a:gd name="T0" fmla="*/ 198 w 233"/>
                <a:gd name="T1" fmla="*/ 765 h 766"/>
                <a:gd name="T2" fmla="*/ 34 w 233"/>
                <a:gd name="T3" fmla="*/ 765 h 766"/>
                <a:gd name="T4" fmla="*/ 0 w 233"/>
                <a:gd name="T5" fmla="*/ 731 h 766"/>
                <a:gd name="T6" fmla="*/ 0 w 233"/>
                <a:gd name="T7" fmla="*/ 33 h 766"/>
                <a:gd name="T8" fmla="*/ 34 w 233"/>
                <a:gd name="T9" fmla="*/ 0 h 766"/>
                <a:gd name="T10" fmla="*/ 198 w 233"/>
                <a:gd name="T11" fmla="*/ 0 h 766"/>
                <a:gd name="T12" fmla="*/ 232 w 233"/>
                <a:gd name="T13" fmla="*/ 33 h 766"/>
                <a:gd name="T14" fmla="*/ 232 w 233"/>
                <a:gd name="T15" fmla="*/ 731 h 766"/>
                <a:gd name="T16" fmla="*/ 198 w 233"/>
                <a:gd name="T17" fmla="*/ 765 h 766"/>
                <a:gd name="T18" fmla="*/ 29 w 233"/>
                <a:gd name="T19" fmla="*/ 35 h 766"/>
                <a:gd name="T20" fmla="*/ 29 w 233"/>
                <a:gd name="T21" fmla="*/ 733 h 766"/>
                <a:gd name="T22" fmla="*/ 34 w 233"/>
                <a:gd name="T23" fmla="*/ 737 h 766"/>
                <a:gd name="T24" fmla="*/ 198 w 233"/>
                <a:gd name="T25" fmla="*/ 737 h 766"/>
                <a:gd name="T26" fmla="*/ 203 w 233"/>
                <a:gd name="T27" fmla="*/ 733 h 766"/>
                <a:gd name="T28" fmla="*/ 203 w 233"/>
                <a:gd name="T29" fmla="*/ 35 h 766"/>
                <a:gd name="T30" fmla="*/ 198 w 233"/>
                <a:gd name="T31" fmla="*/ 30 h 766"/>
                <a:gd name="T32" fmla="*/ 34 w 233"/>
                <a:gd name="T33" fmla="*/ 30 h 766"/>
                <a:gd name="T34" fmla="*/ 29 w 233"/>
                <a:gd name="T35" fmla="*/ 3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3" h="766">
                  <a:moveTo>
                    <a:pt x="198" y="765"/>
                  </a:moveTo>
                  <a:lnTo>
                    <a:pt x="34" y="765"/>
                  </a:lnTo>
                  <a:cubicBezTo>
                    <a:pt x="15" y="765"/>
                    <a:pt x="0" y="750"/>
                    <a:pt x="0" y="731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98" y="0"/>
                  </a:lnTo>
                  <a:cubicBezTo>
                    <a:pt x="217" y="0"/>
                    <a:pt x="232" y="14"/>
                    <a:pt x="232" y="33"/>
                  </a:cubicBezTo>
                  <a:lnTo>
                    <a:pt x="232" y="731"/>
                  </a:lnTo>
                  <a:cubicBezTo>
                    <a:pt x="232" y="750"/>
                    <a:pt x="216" y="765"/>
                    <a:pt x="198" y="765"/>
                  </a:cubicBezTo>
                  <a:close/>
                  <a:moveTo>
                    <a:pt x="29" y="35"/>
                  </a:moveTo>
                  <a:lnTo>
                    <a:pt x="29" y="733"/>
                  </a:lnTo>
                  <a:cubicBezTo>
                    <a:pt x="29" y="736"/>
                    <a:pt x="31" y="737"/>
                    <a:pt x="34" y="737"/>
                  </a:cubicBezTo>
                  <a:lnTo>
                    <a:pt x="198" y="737"/>
                  </a:lnTo>
                  <a:cubicBezTo>
                    <a:pt x="201" y="737"/>
                    <a:pt x="203" y="736"/>
                    <a:pt x="203" y="733"/>
                  </a:cubicBezTo>
                  <a:lnTo>
                    <a:pt x="203" y="35"/>
                  </a:lnTo>
                  <a:cubicBezTo>
                    <a:pt x="203" y="32"/>
                    <a:pt x="201" y="30"/>
                    <a:pt x="198" y="30"/>
                  </a:cubicBezTo>
                  <a:lnTo>
                    <a:pt x="34" y="30"/>
                  </a:lnTo>
                  <a:cubicBezTo>
                    <a:pt x="31" y="30"/>
                    <a:pt x="29" y="32"/>
                    <a:pt x="29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8" name="Freeform 213">
              <a:extLst>
                <a:ext uri="{FF2B5EF4-FFF2-40B4-BE49-F238E27FC236}">
                  <a16:creationId xmlns:a16="http://schemas.microsoft.com/office/drawing/2014/main" id="{A6B59246-7863-5452-932C-E10C4AA56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100" y="2309813"/>
              <a:ext cx="7938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5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4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9" name="Freeform 214">
              <a:extLst>
                <a:ext uri="{FF2B5EF4-FFF2-40B4-BE49-F238E27FC236}">
                  <a16:creationId xmlns:a16="http://schemas.microsoft.com/office/drawing/2014/main" id="{4BAA68BB-F629-08B6-EC97-C5350A9C3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939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0" name="Freeform 215">
              <a:extLst>
                <a:ext uri="{FF2B5EF4-FFF2-40B4-BE49-F238E27FC236}">
                  <a16:creationId xmlns:a16="http://schemas.microsoft.com/office/drawing/2014/main" id="{43C12225-24D9-73D2-3C50-280A50FE1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764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1" name="Freeform 216">
              <a:extLst>
                <a:ext uri="{FF2B5EF4-FFF2-40B4-BE49-F238E27FC236}">
                  <a16:creationId xmlns:a16="http://schemas.microsoft.com/office/drawing/2014/main" id="{5A160CC4-5F1B-C6AD-E47C-1902746B7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59013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2" name="Freeform 217">
              <a:extLst>
                <a:ext uri="{FF2B5EF4-FFF2-40B4-BE49-F238E27FC236}">
                  <a16:creationId xmlns:a16="http://schemas.microsoft.com/office/drawing/2014/main" id="{8B58D603-D26C-B8F4-8137-6EFBF5A9E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431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3" name="Freeform 218">
              <a:extLst>
                <a:ext uri="{FF2B5EF4-FFF2-40B4-BE49-F238E27FC236}">
                  <a16:creationId xmlns:a16="http://schemas.microsoft.com/office/drawing/2014/main" id="{DA2D2674-84D4-5F90-F56C-F0B8BF33F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256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4" name="Freeform 219">
              <a:extLst>
                <a:ext uri="{FF2B5EF4-FFF2-40B4-BE49-F238E27FC236}">
                  <a16:creationId xmlns:a16="http://schemas.microsoft.com/office/drawing/2014/main" id="{63ACB268-F853-CF42-1635-DF632F782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09800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5" name="Freeform 220">
              <a:extLst>
                <a:ext uri="{FF2B5EF4-FFF2-40B4-BE49-F238E27FC236}">
                  <a16:creationId xmlns:a16="http://schemas.microsoft.com/office/drawing/2014/main" id="{EC0A762B-60FB-88B1-4461-260B97317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192338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6" name="Freeform 221">
              <a:extLst>
                <a:ext uri="{FF2B5EF4-FFF2-40B4-BE49-F238E27FC236}">
                  <a16:creationId xmlns:a16="http://schemas.microsoft.com/office/drawing/2014/main" id="{45A8818B-D968-841E-8EBA-9BCEFFCAF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925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7" name="Freeform 222">
              <a:extLst>
                <a:ext uri="{FF2B5EF4-FFF2-40B4-BE49-F238E27FC236}">
                  <a16:creationId xmlns:a16="http://schemas.microsoft.com/office/drawing/2014/main" id="{4398ABA2-00BC-5CC2-8317-F7DCEF6DB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500" y="2486025"/>
              <a:ext cx="300038" cy="11113"/>
            </a:xfrm>
            <a:custGeom>
              <a:avLst/>
              <a:gdLst>
                <a:gd name="T0" fmla="*/ 816 w 832"/>
                <a:gd name="T1" fmla="*/ 30 h 31"/>
                <a:gd name="T2" fmla="*/ 15 w 832"/>
                <a:gd name="T3" fmla="*/ 30 h 31"/>
                <a:gd name="T4" fmla="*/ 0 w 832"/>
                <a:gd name="T5" fmla="*/ 15 h 31"/>
                <a:gd name="T6" fmla="*/ 15 w 832"/>
                <a:gd name="T7" fmla="*/ 0 h 31"/>
                <a:gd name="T8" fmla="*/ 816 w 832"/>
                <a:gd name="T9" fmla="*/ 0 h 31"/>
                <a:gd name="T10" fmla="*/ 831 w 832"/>
                <a:gd name="T11" fmla="*/ 15 h 31"/>
                <a:gd name="T12" fmla="*/ 816 w 832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2" h="31">
                  <a:moveTo>
                    <a:pt x="816" y="30"/>
                  </a:moveTo>
                  <a:lnTo>
                    <a:pt x="15" y="30"/>
                  </a:lnTo>
                  <a:cubicBezTo>
                    <a:pt x="6" y="30"/>
                    <a:pt x="0" y="24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lnTo>
                    <a:pt x="816" y="0"/>
                  </a:lnTo>
                  <a:cubicBezTo>
                    <a:pt x="825" y="0"/>
                    <a:pt x="831" y="6"/>
                    <a:pt x="831" y="15"/>
                  </a:cubicBezTo>
                  <a:cubicBezTo>
                    <a:pt x="831" y="24"/>
                    <a:pt x="825" y="30"/>
                    <a:pt x="816" y="3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8" name="Freeform 223">
              <a:extLst>
                <a:ext uri="{FF2B5EF4-FFF2-40B4-BE49-F238E27FC236}">
                  <a16:creationId xmlns:a16="http://schemas.microsoft.com/office/drawing/2014/main" id="{DA8A4110-C0B5-D6C9-52E7-DC8F953DA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2439988"/>
              <a:ext cx="11112" cy="53975"/>
            </a:xfrm>
            <a:custGeom>
              <a:avLst/>
              <a:gdLst>
                <a:gd name="T0" fmla="*/ 15 w 30"/>
                <a:gd name="T1" fmla="*/ 148 h 149"/>
                <a:gd name="T2" fmla="*/ 0 w 30"/>
                <a:gd name="T3" fmla="*/ 134 h 149"/>
                <a:gd name="T4" fmla="*/ 0 w 30"/>
                <a:gd name="T5" fmla="*/ 14 h 149"/>
                <a:gd name="T6" fmla="*/ 15 w 30"/>
                <a:gd name="T7" fmla="*/ 0 h 149"/>
                <a:gd name="T8" fmla="*/ 29 w 30"/>
                <a:gd name="T9" fmla="*/ 14 h 149"/>
                <a:gd name="T10" fmla="*/ 29 w 30"/>
                <a:gd name="T11" fmla="*/ 134 h 149"/>
                <a:gd name="T12" fmla="*/ 15 w 30"/>
                <a:gd name="T13" fmla="*/ 14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49">
                  <a:moveTo>
                    <a:pt x="15" y="148"/>
                  </a:moveTo>
                  <a:cubicBezTo>
                    <a:pt x="6" y="148"/>
                    <a:pt x="0" y="142"/>
                    <a:pt x="0" y="134"/>
                  </a:cubicBezTo>
                  <a:lnTo>
                    <a:pt x="0" y="14"/>
                  </a:lnTo>
                  <a:cubicBezTo>
                    <a:pt x="0" y="5"/>
                    <a:pt x="6" y="0"/>
                    <a:pt x="15" y="0"/>
                  </a:cubicBezTo>
                  <a:cubicBezTo>
                    <a:pt x="24" y="0"/>
                    <a:pt x="29" y="5"/>
                    <a:pt x="29" y="14"/>
                  </a:cubicBezTo>
                  <a:lnTo>
                    <a:pt x="29" y="134"/>
                  </a:lnTo>
                  <a:cubicBezTo>
                    <a:pt x="29" y="142"/>
                    <a:pt x="22" y="148"/>
                    <a:pt x="1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1E240174-1B40-5554-7133-4621C8EC2FEE}"/>
              </a:ext>
            </a:extLst>
          </p:cNvPr>
          <p:cNvGrpSpPr>
            <a:grpSpLocks noChangeAspect="1"/>
          </p:cNvGrpSpPr>
          <p:nvPr/>
        </p:nvGrpSpPr>
        <p:grpSpPr>
          <a:xfrm>
            <a:off x="7844800" y="4828682"/>
            <a:ext cx="502920" cy="505459"/>
            <a:chOff x="2543175" y="2738438"/>
            <a:chExt cx="314325" cy="315912"/>
          </a:xfrm>
        </p:grpSpPr>
        <p:sp>
          <p:nvSpPr>
            <p:cNvPr id="150" name="Freeform 142">
              <a:extLst>
                <a:ext uri="{FF2B5EF4-FFF2-40B4-BE49-F238E27FC236}">
                  <a16:creationId xmlns:a16="http://schemas.microsoft.com/office/drawing/2014/main" id="{049251CB-5ACE-CB0B-D228-1C46B1412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175" y="2738438"/>
              <a:ext cx="314325" cy="315912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 w="22225" cap="flat">
              <a:solidFill>
                <a:schemeClr val="accent1">
                  <a:lumMod val="40000"/>
                  <a:lumOff val="60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1" name="Freeform 143">
              <a:extLst>
                <a:ext uri="{FF2B5EF4-FFF2-40B4-BE49-F238E27FC236}">
                  <a16:creationId xmlns:a16="http://schemas.microsoft.com/office/drawing/2014/main" id="{32D6B4CD-7E68-741D-32E8-7A53ECB29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413" y="2895600"/>
              <a:ext cx="33337" cy="33338"/>
            </a:xfrm>
            <a:custGeom>
              <a:avLst/>
              <a:gdLst>
                <a:gd name="T0" fmla="*/ 76 w 93"/>
                <a:gd name="T1" fmla="*/ 91 h 92"/>
                <a:gd name="T2" fmla="*/ 65 w 93"/>
                <a:gd name="T3" fmla="*/ 86 h 92"/>
                <a:gd name="T4" fmla="*/ 6 w 93"/>
                <a:gd name="T5" fmla="*/ 26 h 92"/>
                <a:gd name="T6" fmla="*/ 6 w 93"/>
                <a:gd name="T7" fmla="*/ 6 h 92"/>
                <a:gd name="T8" fmla="*/ 26 w 93"/>
                <a:gd name="T9" fmla="*/ 6 h 92"/>
                <a:gd name="T10" fmla="*/ 86 w 93"/>
                <a:gd name="T11" fmla="*/ 66 h 92"/>
                <a:gd name="T12" fmla="*/ 86 w 93"/>
                <a:gd name="T13" fmla="*/ 86 h 92"/>
                <a:gd name="T14" fmla="*/ 76 w 93"/>
                <a:gd name="T15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2">
                  <a:moveTo>
                    <a:pt x="76" y="91"/>
                  </a:moveTo>
                  <a:cubicBezTo>
                    <a:pt x="71" y="91"/>
                    <a:pt x="68" y="89"/>
                    <a:pt x="65" y="86"/>
                  </a:cubicBezTo>
                  <a:lnTo>
                    <a:pt x="6" y="26"/>
                  </a:lnTo>
                  <a:cubicBezTo>
                    <a:pt x="0" y="21"/>
                    <a:pt x="0" y="12"/>
                    <a:pt x="6" y="6"/>
                  </a:cubicBezTo>
                  <a:cubicBezTo>
                    <a:pt x="11" y="0"/>
                    <a:pt x="20" y="0"/>
                    <a:pt x="26" y="6"/>
                  </a:cubicBezTo>
                  <a:lnTo>
                    <a:pt x="86" y="66"/>
                  </a:lnTo>
                  <a:cubicBezTo>
                    <a:pt x="92" y="72"/>
                    <a:pt x="92" y="80"/>
                    <a:pt x="86" y="86"/>
                  </a:cubicBezTo>
                  <a:cubicBezTo>
                    <a:pt x="83" y="89"/>
                    <a:pt x="80" y="91"/>
                    <a:pt x="76" y="91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2" name="Freeform 144">
              <a:extLst>
                <a:ext uri="{FF2B5EF4-FFF2-40B4-BE49-F238E27FC236}">
                  <a16:creationId xmlns:a16="http://schemas.microsoft.com/office/drawing/2014/main" id="{F611BF9E-A13B-43B3-695B-7EAE321EA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638" y="2874963"/>
              <a:ext cx="55562" cy="55562"/>
            </a:xfrm>
            <a:custGeom>
              <a:avLst/>
              <a:gdLst>
                <a:gd name="T0" fmla="*/ 16 w 154"/>
                <a:gd name="T1" fmla="*/ 152 h 153"/>
                <a:gd name="T2" fmla="*/ 5 w 154"/>
                <a:gd name="T3" fmla="*/ 147 h 153"/>
                <a:gd name="T4" fmla="*/ 5 w 154"/>
                <a:gd name="T5" fmla="*/ 127 h 153"/>
                <a:gd name="T6" fmla="*/ 126 w 154"/>
                <a:gd name="T7" fmla="*/ 6 h 153"/>
                <a:gd name="T8" fmla="*/ 147 w 154"/>
                <a:gd name="T9" fmla="*/ 6 h 153"/>
                <a:gd name="T10" fmla="*/ 147 w 154"/>
                <a:gd name="T11" fmla="*/ 26 h 153"/>
                <a:gd name="T12" fmla="*/ 26 w 154"/>
                <a:gd name="T13" fmla="*/ 147 h 153"/>
                <a:gd name="T14" fmla="*/ 16 w 154"/>
                <a:gd name="T15" fmla="*/ 15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153">
                  <a:moveTo>
                    <a:pt x="16" y="152"/>
                  </a:moveTo>
                  <a:cubicBezTo>
                    <a:pt x="11" y="152"/>
                    <a:pt x="8" y="150"/>
                    <a:pt x="5" y="147"/>
                  </a:cubicBezTo>
                  <a:cubicBezTo>
                    <a:pt x="0" y="141"/>
                    <a:pt x="0" y="133"/>
                    <a:pt x="5" y="127"/>
                  </a:cubicBezTo>
                  <a:lnTo>
                    <a:pt x="126" y="6"/>
                  </a:lnTo>
                  <a:cubicBezTo>
                    <a:pt x="132" y="0"/>
                    <a:pt x="141" y="0"/>
                    <a:pt x="147" y="6"/>
                  </a:cubicBezTo>
                  <a:cubicBezTo>
                    <a:pt x="153" y="12"/>
                    <a:pt x="153" y="20"/>
                    <a:pt x="147" y="26"/>
                  </a:cubicBezTo>
                  <a:lnTo>
                    <a:pt x="26" y="147"/>
                  </a:lnTo>
                  <a:cubicBezTo>
                    <a:pt x="23" y="150"/>
                    <a:pt x="20" y="152"/>
                    <a:pt x="16" y="152"/>
                  </a:cubicBezTo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3" name="Freeform 145">
              <a:extLst>
                <a:ext uri="{FF2B5EF4-FFF2-40B4-BE49-F238E27FC236}">
                  <a16:creationId xmlns:a16="http://schemas.microsoft.com/office/drawing/2014/main" id="{FE7F00B3-BF3F-1BC0-8E45-2DCBC55F2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725" y="2803525"/>
              <a:ext cx="146050" cy="196850"/>
            </a:xfrm>
            <a:custGeom>
              <a:avLst/>
              <a:gdLst>
                <a:gd name="T0" fmla="*/ 202 w 404"/>
                <a:gd name="T1" fmla="*/ 548 h 549"/>
                <a:gd name="T2" fmla="*/ 193 w 404"/>
                <a:gd name="T3" fmla="*/ 547 h 549"/>
                <a:gd name="T4" fmla="*/ 0 w 404"/>
                <a:gd name="T5" fmla="*/ 343 h 549"/>
                <a:gd name="T6" fmla="*/ 0 w 404"/>
                <a:gd name="T7" fmla="*/ 85 h 549"/>
                <a:gd name="T8" fmla="*/ 22 w 404"/>
                <a:gd name="T9" fmla="*/ 63 h 549"/>
                <a:gd name="T10" fmla="*/ 181 w 404"/>
                <a:gd name="T11" fmla="*/ 13 h 549"/>
                <a:gd name="T12" fmla="*/ 202 w 404"/>
                <a:gd name="T13" fmla="*/ 0 h 549"/>
                <a:gd name="T14" fmla="*/ 222 w 404"/>
                <a:gd name="T15" fmla="*/ 15 h 549"/>
                <a:gd name="T16" fmla="*/ 222 w 404"/>
                <a:gd name="T17" fmla="*/ 15 h 549"/>
                <a:gd name="T18" fmla="*/ 381 w 404"/>
                <a:gd name="T19" fmla="*/ 64 h 549"/>
                <a:gd name="T20" fmla="*/ 403 w 404"/>
                <a:gd name="T21" fmla="*/ 86 h 549"/>
                <a:gd name="T22" fmla="*/ 403 w 404"/>
                <a:gd name="T23" fmla="*/ 343 h 549"/>
                <a:gd name="T24" fmla="*/ 210 w 404"/>
                <a:gd name="T25" fmla="*/ 547 h 549"/>
                <a:gd name="T26" fmla="*/ 202 w 404"/>
                <a:gd name="T27" fmla="*/ 548 h 549"/>
                <a:gd name="T28" fmla="*/ 30 w 404"/>
                <a:gd name="T29" fmla="*/ 91 h 549"/>
                <a:gd name="T30" fmla="*/ 30 w 404"/>
                <a:gd name="T31" fmla="*/ 343 h 549"/>
                <a:gd name="T32" fmla="*/ 202 w 404"/>
                <a:gd name="T33" fmla="*/ 518 h 549"/>
                <a:gd name="T34" fmla="*/ 374 w 404"/>
                <a:gd name="T35" fmla="*/ 343 h 549"/>
                <a:gd name="T36" fmla="*/ 374 w 404"/>
                <a:gd name="T37" fmla="*/ 91 h 549"/>
                <a:gd name="T38" fmla="*/ 202 w 404"/>
                <a:gd name="T39" fmla="*/ 34 h 549"/>
                <a:gd name="T40" fmla="*/ 30 w 404"/>
                <a:gd name="T41" fmla="*/ 9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4" h="549">
                  <a:moveTo>
                    <a:pt x="202" y="548"/>
                  </a:moveTo>
                  <a:cubicBezTo>
                    <a:pt x="199" y="548"/>
                    <a:pt x="196" y="548"/>
                    <a:pt x="193" y="547"/>
                  </a:cubicBezTo>
                  <a:cubicBezTo>
                    <a:pt x="172" y="538"/>
                    <a:pt x="0" y="456"/>
                    <a:pt x="0" y="343"/>
                  </a:cubicBezTo>
                  <a:lnTo>
                    <a:pt x="0" y="85"/>
                  </a:lnTo>
                  <a:cubicBezTo>
                    <a:pt x="0" y="73"/>
                    <a:pt x="11" y="63"/>
                    <a:pt x="22" y="63"/>
                  </a:cubicBezTo>
                  <a:cubicBezTo>
                    <a:pt x="156" y="63"/>
                    <a:pt x="181" y="13"/>
                    <a:pt x="181" y="13"/>
                  </a:cubicBezTo>
                  <a:cubicBezTo>
                    <a:pt x="184" y="6"/>
                    <a:pt x="193" y="0"/>
                    <a:pt x="202" y="0"/>
                  </a:cubicBezTo>
                  <a:cubicBezTo>
                    <a:pt x="210" y="0"/>
                    <a:pt x="219" y="6"/>
                    <a:pt x="222" y="15"/>
                  </a:cubicBezTo>
                  <a:lnTo>
                    <a:pt x="222" y="15"/>
                  </a:lnTo>
                  <a:cubicBezTo>
                    <a:pt x="222" y="15"/>
                    <a:pt x="247" y="64"/>
                    <a:pt x="381" y="64"/>
                  </a:cubicBezTo>
                  <a:cubicBezTo>
                    <a:pt x="393" y="64"/>
                    <a:pt x="403" y="75"/>
                    <a:pt x="403" y="86"/>
                  </a:cubicBezTo>
                  <a:lnTo>
                    <a:pt x="403" y="343"/>
                  </a:lnTo>
                  <a:cubicBezTo>
                    <a:pt x="403" y="456"/>
                    <a:pt x="229" y="537"/>
                    <a:pt x="210" y="547"/>
                  </a:cubicBezTo>
                  <a:cubicBezTo>
                    <a:pt x="209" y="547"/>
                    <a:pt x="206" y="548"/>
                    <a:pt x="202" y="548"/>
                  </a:cubicBezTo>
                  <a:close/>
                  <a:moveTo>
                    <a:pt x="30" y="91"/>
                  </a:moveTo>
                  <a:lnTo>
                    <a:pt x="30" y="343"/>
                  </a:lnTo>
                  <a:cubicBezTo>
                    <a:pt x="30" y="433"/>
                    <a:pt x="178" y="506"/>
                    <a:pt x="202" y="518"/>
                  </a:cubicBezTo>
                  <a:cubicBezTo>
                    <a:pt x="226" y="506"/>
                    <a:pt x="374" y="432"/>
                    <a:pt x="374" y="343"/>
                  </a:cubicBezTo>
                  <a:lnTo>
                    <a:pt x="374" y="91"/>
                  </a:lnTo>
                  <a:cubicBezTo>
                    <a:pt x="258" y="89"/>
                    <a:pt x="216" y="53"/>
                    <a:pt x="202" y="34"/>
                  </a:cubicBezTo>
                  <a:cubicBezTo>
                    <a:pt x="187" y="53"/>
                    <a:pt x="145" y="89"/>
                    <a:pt x="30" y="9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308B1015-BACF-6D11-E547-4E2099E8666F}"/>
              </a:ext>
            </a:extLst>
          </p:cNvPr>
          <p:cNvSpPr txBox="1"/>
          <p:nvPr/>
        </p:nvSpPr>
        <p:spPr>
          <a:xfrm>
            <a:off x="8192781" y="4907392"/>
            <a:ext cx="1771677" cy="2554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TPS Auth. DNS Cache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2B1B9B-F421-053C-E82A-17E80800DC07}"/>
              </a:ext>
            </a:extLst>
          </p:cNvPr>
          <p:cNvCxnSpPr>
            <a:cxnSpLocks/>
          </p:cNvCxnSpPr>
          <p:nvPr/>
        </p:nvCxnSpPr>
        <p:spPr>
          <a:xfrm flipH="1">
            <a:off x="7017879" y="5106224"/>
            <a:ext cx="764402" cy="0"/>
          </a:xfrm>
          <a:prstGeom prst="line">
            <a:avLst/>
          </a:prstGeom>
          <a:ln w="19050" cap="rnd">
            <a:solidFill>
              <a:schemeClr val="accent1">
                <a:lumMod val="40000"/>
                <a:lumOff val="6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7E6AC552-DFB5-9E8B-E377-53E42A647350}"/>
              </a:ext>
            </a:extLst>
          </p:cNvPr>
          <p:cNvSpPr txBox="1"/>
          <p:nvPr/>
        </p:nvSpPr>
        <p:spPr>
          <a:xfrm>
            <a:off x="6995288" y="5178614"/>
            <a:ext cx="821303" cy="2233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US" sz="11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Zone Transfer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9D50B65-3E6D-B544-D935-135232E3A1FD}"/>
              </a:ext>
            </a:extLst>
          </p:cNvPr>
          <p:cNvSpPr txBox="1"/>
          <p:nvPr/>
        </p:nvSpPr>
        <p:spPr>
          <a:xfrm>
            <a:off x="7475363" y="3935546"/>
            <a:ext cx="543037" cy="276229"/>
          </a:xfrm>
          <a:prstGeom prst="rect">
            <a:avLst/>
          </a:prstGeom>
          <a:solidFill>
            <a:schemeClr val="tx2">
              <a:alpha val="46000"/>
            </a:schemeClr>
          </a:solid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During War-time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D5C74811-7DC1-ECA6-1B30-8CA9648566CC}"/>
              </a:ext>
            </a:extLst>
          </p:cNvPr>
          <p:cNvCxnSpPr>
            <a:cxnSpLocks/>
          </p:cNvCxnSpPr>
          <p:nvPr/>
        </p:nvCxnSpPr>
        <p:spPr>
          <a:xfrm>
            <a:off x="8051787" y="3797818"/>
            <a:ext cx="0" cy="914400"/>
          </a:xfrm>
          <a:prstGeom prst="line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D3A66328-1153-B3C9-9FA0-5656555E5348}"/>
              </a:ext>
            </a:extLst>
          </p:cNvPr>
          <p:cNvSpPr txBox="1"/>
          <p:nvPr/>
        </p:nvSpPr>
        <p:spPr>
          <a:xfrm>
            <a:off x="6979130" y="3115981"/>
            <a:ext cx="543037" cy="276229"/>
          </a:xfrm>
          <a:prstGeom prst="rect">
            <a:avLst/>
          </a:prstGeom>
          <a:solidFill>
            <a:schemeClr val="tx2">
              <a:alpha val="46000"/>
            </a:schemeClr>
          </a:solidFill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defRPr sz="1000">
                <a:solidFill>
                  <a:srgbClr val="FF0000"/>
                </a:solidFill>
                <a:cs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During War-time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CF2EE1C9-775D-9886-F999-23DE7242BB48}"/>
              </a:ext>
            </a:extLst>
          </p:cNvPr>
          <p:cNvCxnSpPr>
            <a:cxnSpLocks/>
          </p:cNvCxnSpPr>
          <p:nvPr/>
        </p:nvCxnSpPr>
        <p:spPr>
          <a:xfrm>
            <a:off x="8131552" y="3797818"/>
            <a:ext cx="0" cy="914400"/>
          </a:xfrm>
          <a:prstGeom prst="line">
            <a:avLst/>
          </a:prstGeom>
          <a:ln w="9525">
            <a:solidFill>
              <a:schemeClr val="accent5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50496A5F-1098-169F-2A89-5480ADE064FB}"/>
              </a:ext>
            </a:extLst>
          </p:cNvPr>
          <p:cNvSpPr txBox="1"/>
          <p:nvPr/>
        </p:nvSpPr>
        <p:spPr>
          <a:xfrm>
            <a:off x="8451758" y="5112332"/>
            <a:ext cx="3473542" cy="896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High-performance auth. DNS cache</a:t>
            </a:r>
          </a:p>
          <a:p>
            <a:pPr>
              <a:spcBef>
                <a:spcPts val="300"/>
              </a:spcBef>
            </a:pPr>
            <a: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DDoS mitigation (query validation, rate limit, etc.)</a:t>
            </a:r>
            <a:b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2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BGP route injection</a:t>
            </a:r>
          </a:p>
        </p:txBody>
      </p:sp>
    </p:spTree>
    <p:extLst>
      <p:ext uri="{BB962C8B-B14F-4D97-AF65-F5344CB8AC3E}">
        <p14:creationId xmlns:p14="http://schemas.microsoft.com/office/powerpoint/2010/main" val="297255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418">
            <a:extLst>
              <a:ext uri="{FF2B5EF4-FFF2-40B4-BE49-F238E27FC236}">
                <a16:creationId xmlns:a16="http://schemas.microsoft.com/office/drawing/2014/main" id="{CBFA1D96-7052-31E5-114D-23802154632D}"/>
              </a:ext>
            </a:extLst>
          </p:cNvPr>
          <p:cNvSpPr/>
          <p:nvPr/>
        </p:nvSpPr>
        <p:spPr>
          <a:xfrm>
            <a:off x="7768576" y="4165015"/>
            <a:ext cx="3851781" cy="238878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E1578315-9568-A585-4024-13AADC651090}"/>
              </a:ext>
            </a:extLst>
          </p:cNvPr>
          <p:cNvSpPr/>
          <p:nvPr/>
        </p:nvSpPr>
        <p:spPr>
          <a:xfrm>
            <a:off x="3773045" y="5236309"/>
            <a:ext cx="3910512" cy="13174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Comprehensive DNS Protection Map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65660" y="1647380"/>
            <a:ext cx="196144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cs typeface="Roboto Light"/>
              </a:rPr>
              <a:t>Authoritative</a:t>
            </a:r>
            <a:br>
              <a:rPr lang="en-US" sz="1333" b="1">
                <a:solidFill>
                  <a:srgbClr val="FFFFFF"/>
                </a:solidFill>
                <a:cs typeface="Roboto Light"/>
              </a:rPr>
            </a:br>
            <a:r>
              <a:rPr lang="en-US" sz="1333" b="1">
                <a:solidFill>
                  <a:srgbClr val="FFFFFF"/>
                </a:solidFill>
                <a:cs typeface="Roboto Light"/>
              </a:rPr>
              <a:t>Name Server</a:t>
            </a:r>
            <a:endParaRPr lang="en-US" sz="1333">
              <a:solidFill>
                <a:srgbClr val="FFFFFF"/>
              </a:solidFill>
              <a:cs typeface="Roboto Light"/>
            </a:endParaRPr>
          </a:p>
        </p:txBody>
      </p:sp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10421812" y="1959324"/>
            <a:ext cx="10197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err="1">
                <a:solidFill>
                  <a:srgbClr val="FFFFFF"/>
                </a:solidFill>
                <a:latin typeface="+mn-lt"/>
                <a:cs typeface="Roboto Light"/>
              </a:rPr>
              <a:t>ns.google.com</a:t>
            </a:r>
            <a:endParaRPr lang="en-US" altLang="en-US" sz="1000">
              <a:solidFill>
                <a:srgbClr val="FFFFFF"/>
              </a:solidFill>
              <a:latin typeface="+mn-lt"/>
              <a:cs typeface="Roboto Light"/>
            </a:endParaRPr>
          </a:p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Authoritative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89003" y="1281792"/>
            <a:ext cx="115367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cs typeface="Roboto Light"/>
              </a:rPr>
              <a:t>TLD Server</a:t>
            </a:r>
            <a:endParaRPr lang="en-US" sz="1333">
              <a:solidFill>
                <a:srgbClr val="FFFFFF"/>
              </a:solidFill>
              <a:cs typeface="Roboto Light"/>
            </a:endParaRPr>
          </a:p>
        </p:txBody>
      </p:sp>
      <p:sp>
        <p:nvSpPr>
          <p:cNvPr id="55" name="Rectangle 31"/>
          <p:cNvSpPr>
            <a:spLocks noChangeArrowheads="1"/>
          </p:cNvSpPr>
          <p:nvPr/>
        </p:nvSpPr>
        <p:spPr bwMode="auto">
          <a:xfrm>
            <a:off x="7544632" y="1726605"/>
            <a:ext cx="1222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.com, .</a:t>
            </a:r>
            <a:r>
              <a:rPr lang="en-US" altLang="en-US" sz="1000" err="1">
                <a:solidFill>
                  <a:srgbClr val="FFFFFF"/>
                </a:solidFill>
                <a:latin typeface="+mn-lt"/>
                <a:cs typeface="Roboto Light"/>
              </a:rPr>
              <a:t>edu</a:t>
            </a:r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, </a:t>
            </a:r>
            <a:r>
              <a:rPr lang="en-US" altLang="en-US" sz="1000" err="1">
                <a:solidFill>
                  <a:srgbClr val="FFFFFF"/>
                </a:solidFill>
                <a:latin typeface="+mn-lt"/>
                <a:cs typeface="Roboto Light"/>
              </a:rPr>
              <a:t>.net</a:t>
            </a:r>
            <a:r>
              <a:rPr lang="mr-IN" altLang="en-US" sz="1000">
                <a:solidFill>
                  <a:srgbClr val="FFFFFF"/>
                </a:solidFill>
                <a:latin typeface="+mn-lt"/>
                <a:cs typeface="Roboto Light"/>
              </a:rPr>
              <a:t>…</a:t>
            </a:r>
            <a:endParaRPr lang="en-US" altLang="en-US" sz="1000">
              <a:solidFill>
                <a:srgbClr val="FFFFFF"/>
              </a:solidFill>
              <a:latin typeface="+mn-lt"/>
              <a:cs typeface="Roboto Light"/>
            </a:endParaRPr>
          </a:p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Authoritative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0569" y="2476949"/>
            <a:ext cx="141313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cs typeface="Roboto Light"/>
              </a:rPr>
              <a:t>DNS Server</a:t>
            </a:r>
            <a:br>
              <a:rPr lang="en-US" sz="1333" b="1">
                <a:solidFill>
                  <a:srgbClr val="FFFFFF"/>
                </a:solidFill>
                <a:cs typeface="Roboto Light"/>
              </a:rPr>
            </a:br>
            <a:r>
              <a:rPr lang="en-US" sz="1333" b="1">
                <a:solidFill>
                  <a:srgbClr val="FFFFFF"/>
                </a:solidFill>
                <a:cs typeface="Roboto Light"/>
              </a:rPr>
              <a:t>(Resolver) </a:t>
            </a:r>
            <a:endParaRPr lang="en-US" sz="1333">
              <a:solidFill>
                <a:srgbClr val="FFFFFF"/>
              </a:solidFill>
              <a:cs typeface="Roboto Light"/>
            </a:endParaRPr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4698349" y="3011403"/>
            <a:ext cx="94828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ISP.net</a:t>
            </a:r>
          </a:p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Cache &amp;</a:t>
            </a:r>
          </a:p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Recursive</a:t>
            </a:r>
          </a:p>
          <a:p>
            <a:endParaRPr lang="en-US" altLang="en-US" sz="1000">
              <a:solidFill>
                <a:srgbClr val="FFFFFF"/>
              </a:solidFill>
              <a:latin typeface="+mn-lt"/>
              <a:cs typeface="Roboto Ligh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02547" y="1934607"/>
            <a:ext cx="110431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cs typeface="Roboto Light"/>
              </a:rPr>
              <a:t>Root Server</a:t>
            </a:r>
            <a:endParaRPr lang="en-US" sz="1333">
              <a:solidFill>
                <a:srgbClr val="FFFFFF"/>
              </a:solidFill>
              <a:cs typeface="Roboto Light"/>
            </a:endParaRPr>
          </a:p>
        </p:txBody>
      </p:sp>
      <p:sp>
        <p:nvSpPr>
          <p:cNvPr id="53" name="Rectangle 35"/>
          <p:cNvSpPr>
            <a:spLocks noChangeArrowheads="1"/>
          </p:cNvSpPr>
          <p:nvPr/>
        </p:nvSpPr>
        <p:spPr bwMode="auto">
          <a:xfrm>
            <a:off x="6073994" y="2410445"/>
            <a:ext cx="690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“.”</a:t>
            </a:r>
          </a:p>
          <a:p>
            <a:r>
              <a:rPr lang="en-US" altLang="en-US" sz="1000">
                <a:solidFill>
                  <a:srgbClr val="FFFFFF"/>
                </a:solidFill>
                <a:latin typeface="+mn-lt"/>
                <a:cs typeface="Roboto Light"/>
              </a:rPr>
              <a:t>Authoritative</a:t>
            </a:r>
          </a:p>
        </p:txBody>
      </p:sp>
      <p:cxnSp>
        <p:nvCxnSpPr>
          <p:cNvPr id="116" name="Straight Arrow Connector 115"/>
          <p:cNvCxnSpPr/>
          <p:nvPr/>
        </p:nvCxnSpPr>
        <p:spPr>
          <a:xfrm flipV="1">
            <a:off x="4335918" y="2312622"/>
            <a:ext cx="4977609" cy="2186238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3061087" y="4543683"/>
            <a:ext cx="1133078" cy="510060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4194165" y="3579371"/>
            <a:ext cx="0" cy="964186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cxnSpLocks/>
          </p:cNvCxnSpPr>
          <p:nvPr/>
        </p:nvCxnSpPr>
        <p:spPr>
          <a:xfrm>
            <a:off x="4335917" y="3579371"/>
            <a:ext cx="0" cy="914182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cxnSpLocks/>
          </p:cNvCxnSpPr>
          <p:nvPr/>
        </p:nvCxnSpPr>
        <p:spPr>
          <a:xfrm>
            <a:off x="5756283" y="2979522"/>
            <a:ext cx="0" cy="883823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cxnSpLocks/>
          </p:cNvCxnSpPr>
          <p:nvPr/>
        </p:nvCxnSpPr>
        <p:spPr>
          <a:xfrm>
            <a:off x="7171118" y="2379348"/>
            <a:ext cx="0" cy="885088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E88CA-007F-6B64-AF0F-E70991CD0105}"/>
              </a:ext>
            </a:extLst>
          </p:cNvPr>
          <p:cNvGrpSpPr>
            <a:grpSpLocks noChangeAspect="1"/>
          </p:cNvGrpSpPr>
          <p:nvPr/>
        </p:nvGrpSpPr>
        <p:grpSpPr>
          <a:xfrm>
            <a:off x="9444646" y="2164775"/>
            <a:ext cx="696809" cy="201511"/>
            <a:chOff x="3848902" y="5307906"/>
            <a:chExt cx="1234440" cy="356988"/>
          </a:xfrm>
          <a:solidFill>
            <a:schemeClr val="bg1"/>
          </a:solidFill>
        </p:grpSpPr>
        <p:sp>
          <p:nvSpPr>
            <p:cNvPr id="6" name="Freeform 330">
              <a:extLst>
                <a:ext uri="{FF2B5EF4-FFF2-40B4-BE49-F238E27FC236}">
                  <a16:creationId xmlns:a16="http://schemas.microsoft.com/office/drawing/2014/main" id="{5DA7C6CA-61B2-25F4-DB97-8AB82C8FF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902" y="5307906"/>
              <a:ext cx="1234440" cy="356988"/>
            </a:xfrm>
            <a:custGeom>
              <a:avLst/>
              <a:gdLst>
                <a:gd name="T0" fmla="*/ 1579 w 1631"/>
                <a:gd name="T1" fmla="*/ 473 h 474"/>
                <a:gd name="T2" fmla="*/ 51 w 1631"/>
                <a:gd name="T3" fmla="*/ 473 h 474"/>
                <a:gd name="T4" fmla="*/ 0 w 1631"/>
                <a:gd name="T5" fmla="*/ 422 h 474"/>
                <a:gd name="T6" fmla="*/ 0 w 1631"/>
                <a:gd name="T7" fmla="*/ 51 h 474"/>
                <a:gd name="T8" fmla="*/ 51 w 1631"/>
                <a:gd name="T9" fmla="*/ 0 h 474"/>
                <a:gd name="T10" fmla="*/ 1579 w 1631"/>
                <a:gd name="T11" fmla="*/ 0 h 474"/>
                <a:gd name="T12" fmla="*/ 1630 w 1631"/>
                <a:gd name="T13" fmla="*/ 51 h 474"/>
                <a:gd name="T14" fmla="*/ 1630 w 1631"/>
                <a:gd name="T15" fmla="*/ 422 h 474"/>
                <a:gd name="T16" fmla="*/ 1579 w 1631"/>
                <a:gd name="T17" fmla="*/ 473 h 474"/>
                <a:gd name="T18" fmla="*/ 51 w 1631"/>
                <a:gd name="T19" fmla="*/ 29 h 474"/>
                <a:gd name="T20" fmla="*/ 30 w 1631"/>
                <a:gd name="T21" fmla="*/ 51 h 474"/>
                <a:gd name="T22" fmla="*/ 30 w 1631"/>
                <a:gd name="T23" fmla="*/ 422 h 474"/>
                <a:gd name="T24" fmla="*/ 51 w 1631"/>
                <a:gd name="T25" fmla="*/ 444 h 474"/>
                <a:gd name="T26" fmla="*/ 1579 w 1631"/>
                <a:gd name="T27" fmla="*/ 444 h 474"/>
                <a:gd name="T28" fmla="*/ 1601 w 1631"/>
                <a:gd name="T29" fmla="*/ 422 h 474"/>
                <a:gd name="T30" fmla="*/ 1601 w 1631"/>
                <a:gd name="T31" fmla="*/ 51 h 474"/>
                <a:gd name="T32" fmla="*/ 1579 w 1631"/>
                <a:gd name="T33" fmla="*/ 29 h 474"/>
                <a:gd name="T34" fmla="*/ 51 w 1631"/>
                <a:gd name="T35" fmla="*/ 29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1" h="474">
                  <a:moveTo>
                    <a:pt x="1579" y="473"/>
                  </a:moveTo>
                  <a:lnTo>
                    <a:pt x="51" y="473"/>
                  </a:lnTo>
                  <a:cubicBezTo>
                    <a:pt x="24" y="473"/>
                    <a:pt x="0" y="450"/>
                    <a:pt x="0" y="422"/>
                  </a:cubicBezTo>
                  <a:lnTo>
                    <a:pt x="0" y="51"/>
                  </a:lnTo>
                  <a:cubicBezTo>
                    <a:pt x="0" y="23"/>
                    <a:pt x="24" y="0"/>
                    <a:pt x="51" y="0"/>
                  </a:cubicBezTo>
                  <a:lnTo>
                    <a:pt x="1579" y="0"/>
                  </a:lnTo>
                  <a:cubicBezTo>
                    <a:pt x="1607" y="0"/>
                    <a:pt x="1630" y="23"/>
                    <a:pt x="1630" y="51"/>
                  </a:cubicBezTo>
                  <a:lnTo>
                    <a:pt x="1630" y="422"/>
                  </a:lnTo>
                  <a:cubicBezTo>
                    <a:pt x="1630" y="450"/>
                    <a:pt x="1607" y="473"/>
                    <a:pt x="1579" y="473"/>
                  </a:cubicBezTo>
                  <a:close/>
                  <a:moveTo>
                    <a:pt x="51" y="29"/>
                  </a:moveTo>
                  <a:cubicBezTo>
                    <a:pt x="40" y="29"/>
                    <a:pt x="30" y="39"/>
                    <a:pt x="30" y="51"/>
                  </a:cubicBezTo>
                  <a:lnTo>
                    <a:pt x="30" y="422"/>
                  </a:lnTo>
                  <a:cubicBezTo>
                    <a:pt x="30" y="434"/>
                    <a:pt x="40" y="444"/>
                    <a:pt x="51" y="444"/>
                  </a:cubicBezTo>
                  <a:lnTo>
                    <a:pt x="1579" y="444"/>
                  </a:lnTo>
                  <a:cubicBezTo>
                    <a:pt x="1591" y="444"/>
                    <a:pt x="1601" y="434"/>
                    <a:pt x="1601" y="422"/>
                  </a:cubicBezTo>
                  <a:lnTo>
                    <a:pt x="1601" y="51"/>
                  </a:lnTo>
                  <a:cubicBezTo>
                    <a:pt x="1601" y="39"/>
                    <a:pt x="1591" y="29"/>
                    <a:pt x="1579" y="29"/>
                  </a:cubicBezTo>
                  <a:lnTo>
                    <a:pt x="51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7" name="Freeform 331">
              <a:extLst>
                <a:ext uri="{FF2B5EF4-FFF2-40B4-BE49-F238E27FC236}">
                  <a16:creationId xmlns:a16="http://schemas.microsoft.com/office/drawing/2014/main" id="{F2CBF1F4-7AD4-DF5D-CFC4-D545E2246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5780" y="5474722"/>
              <a:ext cx="353650" cy="23355"/>
            </a:xfrm>
            <a:custGeom>
              <a:avLst/>
              <a:gdLst>
                <a:gd name="T0" fmla="*/ 233 w 466"/>
                <a:gd name="T1" fmla="*/ 29 h 30"/>
                <a:gd name="T2" fmla="*/ 0 w 466"/>
                <a:gd name="T3" fmla="*/ 29 h 30"/>
                <a:gd name="T4" fmla="*/ 0 w 466"/>
                <a:gd name="T5" fmla="*/ 0 h 30"/>
                <a:gd name="T6" fmla="*/ 465 w 466"/>
                <a:gd name="T7" fmla="*/ 0 h 30"/>
                <a:gd name="T8" fmla="*/ 465 w 466"/>
                <a:gd name="T9" fmla="*/ 29 h 30"/>
                <a:gd name="T10" fmla="*/ 233 w 466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6" h="30">
                  <a:moveTo>
                    <a:pt x="233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465" y="0"/>
                  </a:lnTo>
                  <a:lnTo>
                    <a:pt x="465" y="29"/>
                  </a:lnTo>
                  <a:lnTo>
                    <a:pt x="233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8" name="Freeform 339">
              <a:extLst>
                <a:ext uri="{FF2B5EF4-FFF2-40B4-BE49-F238E27FC236}">
                  <a16:creationId xmlns:a16="http://schemas.microsoft.com/office/drawing/2014/main" id="{99CCDE17-EDA9-12A7-36CC-A576B040A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319" y="5461377"/>
              <a:ext cx="56716" cy="53381"/>
            </a:xfrm>
            <a:custGeom>
              <a:avLst/>
              <a:gdLst>
                <a:gd name="T0" fmla="*/ 72 w 73"/>
                <a:gd name="T1" fmla="*/ 71 h 72"/>
                <a:gd name="T2" fmla="*/ 0 w 73"/>
                <a:gd name="T3" fmla="*/ 71 h 72"/>
                <a:gd name="T4" fmla="*/ 0 w 73"/>
                <a:gd name="T5" fmla="*/ 0 h 72"/>
                <a:gd name="T6" fmla="*/ 72 w 73"/>
                <a:gd name="T7" fmla="*/ 0 h 72"/>
                <a:gd name="T8" fmla="*/ 72 w 73"/>
                <a:gd name="T9" fmla="*/ 71 h 72"/>
                <a:gd name="T10" fmla="*/ 29 w 73"/>
                <a:gd name="T11" fmla="*/ 42 h 72"/>
                <a:gd name="T12" fmla="*/ 43 w 73"/>
                <a:gd name="T13" fmla="*/ 42 h 72"/>
                <a:gd name="T14" fmla="*/ 43 w 73"/>
                <a:gd name="T15" fmla="*/ 29 h 72"/>
                <a:gd name="T16" fmla="*/ 29 w 73"/>
                <a:gd name="T17" fmla="*/ 29 h 72"/>
                <a:gd name="T18" fmla="*/ 29 w 73"/>
                <a:gd name="T19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2">
                  <a:moveTo>
                    <a:pt x="72" y="71"/>
                  </a:moveTo>
                  <a:lnTo>
                    <a:pt x="0" y="71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1"/>
                  </a:lnTo>
                  <a:close/>
                  <a:moveTo>
                    <a:pt x="29" y="42"/>
                  </a:moveTo>
                  <a:lnTo>
                    <a:pt x="43" y="42"/>
                  </a:lnTo>
                  <a:lnTo>
                    <a:pt x="43" y="29"/>
                  </a:lnTo>
                  <a:lnTo>
                    <a:pt x="29" y="2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13F315-410F-C11F-5CCB-7C19B67DC16C}"/>
                </a:ext>
              </a:extLst>
            </p:cNvPr>
            <p:cNvGrpSpPr/>
            <p:nvPr/>
          </p:nvGrpSpPr>
          <p:grpSpPr>
            <a:xfrm>
              <a:off x="4513494" y="5438557"/>
              <a:ext cx="481457" cy="91440"/>
              <a:chOff x="4513494" y="5327432"/>
              <a:chExt cx="481457" cy="91440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B6035E6-1F2C-E473-820A-7C3853B9A55E}"/>
                  </a:ext>
                </a:extLst>
              </p:cNvPr>
              <p:cNvSpPr/>
              <p:nvPr/>
            </p:nvSpPr>
            <p:spPr>
              <a:xfrm>
                <a:off x="4513494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9EC0C4-0C44-4A81-5384-B67C8D6E2CBE}"/>
                  </a:ext>
                </a:extLst>
              </p:cNvPr>
              <p:cNvSpPr/>
              <p:nvPr/>
            </p:nvSpPr>
            <p:spPr>
              <a:xfrm>
                <a:off x="4589165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19DC5EA-97F5-3330-0654-1F2B9D946C65}"/>
                  </a:ext>
                </a:extLst>
              </p:cNvPr>
              <p:cNvSpPr/>
              <p:nvPr/>
            </p:nvSpPr>
            <p:spPr>
              <a:xfrm>
                <a:off x="4664836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E5D458-3581-673A-712A-44F37CB22F36}"/>
                  </a:ext>
                </a:extLst>
              </p:cNvPr>
              <p:cNvSpPr/>
              <p:nvPr/>
            </p:nvSpPr>
            <p:spPr>
              <a:xfrm>
                <a:off x="4740507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83F5E17-2001-B5DA-056F-7ECCC6F39D12}"/>
                  </a:ext>
                </a:extLst>
              </p:cNvPr>
              <p:cNvSpPr/>
              <p:nvPr/>
            </p:nvSpPr>
            <p:spPr>
              <a:xfrm>
                <a:off x="4816178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D244F5-F70D-B13A-401E-2B4A3559CE40}"/>
                  </a:ext>
                </a:extLst>
              </p:cNvPr>
              <p:cNvSpPr/>
              <p:nvPr/>
            </p:nvSpPr>
            <p:spPr>
              <a:xfrm>
                <a:off x="4891849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8FB2C31-D7B2-6630-A0D4-E850467681E0}"/>
                  </a:ext>
                </a:extLst>
              </p:cNvPr>
              <p:cNvSpPr/>
              <p:nvPr/>
            </p:nvSpPr>
            <p:spPr>
              <a:xfrm>
                <a:off x="4967519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C807880A-4E2E-EE66-23DC-4A2697E02828}"/>
              </a:ext>
            </a:extLst>
          </p:cNvPr>
          <p:cNvGrpSpPr/>
          <p:nvPr/>
        </p:nvGrpSpPr>
        <p:grpSpPr>
          <a:xfrm>
            <a:off x="3944556" y="3026091"/>
            <a:ext cx="627794" cy="411151"/>
            <a:chOff x="3944556" y="3654626"/>
            <a:chExt cx="627794" cy="411151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8C3DE80-87A3-116D-DA94-33747F639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556" y="3654626"/>
              <a:ext cx="627794" cy="197668"/>
            </a:xfrm>
            <a:custGeom>
              <a:avLst/>
              <a:gdLst>
                <a:gd name="T0" fmla="*/ 1651 w 1751"/>
                <a:gd name="T1" fmla="*/ 551 h 552"/>
                <a:gd name="T2" fmla="*/ 99 w 1751"/>
                <a:gd name="T3" fmla="*/ 551 h 552"/>
                <a:gd name="T4" fmla="*/ 0 w 1751"/>
                <a:gd name="T5" fmla="*/ 452 h 552"/>
                <a:gd name="T6" fmla="*/ 0 w 1751"/>
                <a:gd name="T7" fmla="*/ 99 h 552"/>
                <a:gd name="T8" fmla="*/ 99 w 1751"/>
                <a:gd name="T9" fmla="*/ 0 h 552"/>
                <a:gd name="T10" fmla="*/ 1651 w 1751"/>
                <a:gd name="T11" fmla="*/ 0 h 552"/>
                <a:gd name="T12" fmla="*/ 1750 w 1751"/>
                <a:gd name="T13" fmla="*/ 99 h 552"/>
                <a:gd name="T14" fmla="*/ 1750 w 1751"/>
                <a:gd name="T15" fmla="*/ 452 h 552"/>
                <a:gd name="T16" fmla="*/ 1651 w 1751"/>
                <a:gd name="T17" fmla="*/ 551 h 552"/>
                <a:gd name="T18" fmla="*/ 99 w 1751"/>
                <a:gd name="T19" fmla="*/ 57 h 552"/>
                <a:gd name="T20" fmla="*/ 57 w 1751"/>
                <a:gd name="T21" fmla="*/ 99 h 552"/>
                <a:gd name="T22" fmla="*/ 57 w 1751"/>
                <a:gd name="T23" fmla="*/ 452 h 552"/>
                <a:gd name="T24" fmla="*/ 99 w 1751"/>
                <a:gd name="T25" fmla="*/ 494 h 552"/>
                <a:gd name="T26" fmla="*/ 1651 w 1751"/>
                <a:gd name="T27" fmla="*/ 494 h 552"/>
                <a:gd name="T28" fmla="*/ 1693 w 1751"/>
                <a:gd name="T29" fmla="*/ 452 h 552"/>
                <a:gd name="T30" fmla="*/ 1693 w 1751"/>
                <a:gd name="T31" fmla="*/ 99 h 552"/>
                <a:gd name="T32" fmla="*/ 1651 w 1751"/>
                <a:gd name="T33" fmla="*/ 57 h 552"/>
                <a:gd name="T34" fmla="*/ 99 w 1751"/>
                <a:gd name="T35" fmla="*/ 57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1" h="552">
                  <a:moveTo>
                    <a:pt x="1651" y="551"/>
                  </a:moveTo>
                  <a:lnTo>
                    <a:pt x="99" y="551"/>
                  </a:lnTo>
                  <a:cubicBezTo>
                    <a:pt x="45" y="551"/>
                    <a:pt x="0" y="506"/>
                    <a:pt x="0" y="452"/>
                  </a:cubicBezTo>
                  <a:lnTo>
                    <a:pt x="0" y="99"/>
                  </a:lnTo>
                  <a:cubicBezTo>
                    <a:pt x="0" y="46"/>
                    <a:pt x="45" y="0"/>
                    <a:pt x="99" y="0"/>
                  </a:cubicBezTo>
                  <a:lnTo>
                    <a:pt x="1651" y="0"/>
                  </a:lnTo>
                  <a:cubicBezTo>
                    <a:pt x="1705" y="0"/>
                    <a:pt x="1750" y="46"/>
                    <a:pt x="1750" y="99"/>
                  </a:cubicBezTo>
                  <a:lnTo>
                    <a:pt x="1750" y="452"/>
                  </a:lnTo>
                  <a:cubicBezTo>
                    <a:pt x="1750" y="508"/>
                    <a:pt x="1705" y="551"/>
                    <a:pt x="1651" y="551"/>
                  </a:cubicBezTo>
                  <a:close/>
                  <a:moveTo>
                    <a:pt x="99" y="57"/>
                  </a:moveTo>
                  <a:cubicBezTo>
                    <a:pt x="76" y="57"/>
                    <a:pt x="57" y="77"/>
                    <a:pt x="57" y="99"/>
                  </a:cubicBezTo>
                  <a:lnTo>
                    <a:pt x="57" y="452"/>
                  </a:lnTo>
                  <a:cubicBezTo>
                    <a:pt x="57" y="475"/>
                    <a:pt x="76" y="494"/>
                    <a:pt x="99" y="494"/>
                  </a:cubicBezTo>
                  <a:lnTo>
                    <a:pt x="1651" y="494"/>
                  </a:lnTo>
                  <a:cubicBezTo>
                    <a:pt x="1674" y="494"/>
                    <a:pt x="1693" y="475"/>
                    <a:pt x="1693" y="452"/>
                  </a:cubicBezTo>
                  <a:lnTo>
                    <a:pt x="1693" y="99"/>
                  </a:lnTo>
                  <a:cubicBezTo>
                    <a:pt x="1693" y="77"/>
                    <a:pt x="1674" y="57"/>
                    <a:pt x="1651" y="57"/>
                  </a:cubicBezTo>
                  <a:lnTo>
                    <a:pt x="99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A1B34D7-C44D-1A79-B7E9-B6B2827AA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482" y="3743182"/>
              <a:ext cx="177111" cy="20557"/>
            </a:xfrm>
            <a:custGeom>
              <a:avLst/>
              <a:gdLst>
                <a:gd name="T0" fmla="*/ 246 w 492"/>
                <a:gd name="T1" fmla="*/ 56 h 57"/>
                <a:gd name="T2" fmla="*/ 0 w 492"/>
                <a:gd name="T3" fmla="*/ 56 h 57"/>
                <a:gd name="T4" fmla="*/ 0 w 492"/>
                <a:gd name="T5" fmla="*/ 0 h 57"/>
                <a:gd name="T6" fmla="*/ 491 w 492"/>
                <a:gd name="T7" fmla="*/ 0 h 57"/>
                <a:gd name="T8" fmla="*/ 491 w 492"/>
                <a:gd name="T9" fmla="*/ 56 h 57"/>
                <a:gd name="T10" fmla="*/ 246 w 492"/>
                <a:gd name="T11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2" h="57">
                  <a:moveTo>
                    <a:pt x="246" y="56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56"/>
                  </a:lnTo>
                  <a:lnTo>
                    <a:pt x="246" y="5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10FDF674-40F3-EE84-7797-C9E605EA8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997" y="3735275"/>
              <a:ext cx="36371" cy="36371"/>
            </a:xfrm>
            <a:custGeom>
              <a:avLst/>
              <a:gdLst>
                <a:gd name="T0" fmla="*/ 51 w 102"/>
                <a:gd name="T1" fmla="*/ 102 h 103"/>
                <a:gd name="T2" fmla="*/ 0 w 102"/>
                <a:gd name="T3" fmla="*/ 102 h 103"/>
                <a:gd name="T4" fmla="*/ 0 w 102"/>
                <a:gd name="T5" fmla="*/ 0 h 103"/>
                <a:gd name="T6" fmla="*/ 101 w 102"/>
                <a:gd name="T7" fmla="*/ 0 h 103"/>
                <a:gd name="T8" fmla="*/ 101 w 102"/>
                <a:gd name="T9" fmla="*/ 102 h 103"/>
                <a:gd name="T10" fmla="*/ 51 w 102"/>
                <a:gd name="T11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03">
                  <a:moveTo>
                    <a:pt x="51" y="102"/>
                  </a:moveTo>
                  <a:lnTo>
                    <a:pt x="0" y="102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102"/>
                  </a:lnTo>
                  <a:lnTo>
                    <a:pt x="51" y="10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84D8C162-291D-809C-7E8D-706AF9D47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556" y="3868108"/>
              <a:ext cx="627794" cy="197669"/>
            </a:xfrm>
            <a:custGeom>
              <a:avLst/>
              <a:gdLst>
                <a:gd name="T0" fmla="*/ 1651 w 1751"/>
                <a:gd name="T1" fmla="*/ 549 h 550"/>
                <a:gd name="T2" fmla="*/ 99 w 1751"/>
                <a:gd name="T3" fmla="*/ 549 h 550"/>
                <a:gd name="T4" fmla="*/ 0 w 1751"/>
                <a:gd name="T5" fmla="*/ 450 h 550"/>
                <a:gd name="T6" fmla="*/ 0 w 1751"/>
                <a:gd name="T7" fmla="*/ 97 h 550"/>
                <a:gd name="T8" fmla="*/ 99 w 1751"/>
                <a:gd name="T9" fmla="*/ 0 h 550"/>
                <a:gd name="T10" fmla="*/ 1651 w 1751"/>
                <a:gd name="T11" fmla="*/ 0 h 550"/>
                <a:gd name="T12" fmla="*/ 1750 w 1751"/>
                <a:gd name="T13" fmla="*/ 97 h 550"/>
                <a:gd name="T14" fmla="*/ 1750 w 1751"/>
                <a:gd name="T15" fmla="*/ 450 h 550"/>
                <a:gd name="T16" fmla="*/ 1651 w 1751"/>
                <a:gd name="T17" fmla="*/ 549 h 550"/>
                <a:gd name="T18" fmla="*/ 99 w 1751"/>
                <a:gd name="T19" fmla="*/ 55 h 550"/>
                <a:gd name="T20" fmla="*/ 57 w 1751"/>
                <a:gd name="T21" fmla="*/ 97 h 550"/>
                <a:gd name="T22" fmla="*/ 57 w 1751"/>
                <a:gd name="T23" fmla="*/ 450 h 550"/>
                <a:gd name="T24" fmla="*/ 99 w 1751"/>
                <a:gd name="T25" fmla="*/ 493 h 550"/>
                <a:gd name="T26" fmla="*/ 1651 w 1751"/>
                <a:gd name="T27" fmla="*/ 493 h 550"/>
                <a:gd name="T28" fmla="*/ 1693 w 1751"/>
                <a:gd name="T29" fmla="*/ 450 h 550"/>
                <a:gd name="T30" fmla="*/ 1693 w 1751"/>
                <a:gd name="T31" fmla="*/ 97 h 550"/>
                <a:gd name="T32" fmla="*/ 1651 w 1751"/>
                <a:gd name="T33" fmla="*/ 55 h 550"/>
                <a:gd name="T34" fmla="*/ 99 w 1751"/>
                <a:gd name="T35" fmla="*/ 55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1" h="550">
                  <a:moveTo>
                    <a:pt x="1651" y="549"/>
                  </a:moveTo>
                  <a:lnTo>
                    <a:pt x="99" y="549"/>
                  </a:lnTo>
                  <a:cubicBezTo>
                    <a:pt x="45" y="549"/>
                    <a:pt x="0" y="504"/>
                    <a:pt x="0" y="450"/>
                  </a:cubicBezTo>
                  <a:lnTo>
                    <a:pt x="0" y="97"/>
                  </a:lnTo>
                  <a:cubicBezTo>
                    <a:pt x="0" y="44"/>
                    <a:pt x="45" y="0"/>
                    <a:pt x="99" y="0"/>
                  </a:cubicBezTo>
                  <a:lnTo>
                    <a:pt x="1651" y="0"/>
                  </a:lnTo>
                  <a:cubicBezTo>
                    <a:pt x="1705" y="0"/>
                    <a:pt x="1750" y="44"/>
                    <a:pt x="1750" y="97"/>
                  </a:cubicBezTo>
                  <a:lnTo>
                    <a:pt x="1750" y="450"/>
                  </a:lnTo>
                  <a:cubicBezTo>
                    <a:pt x="1750" y="504"/>
                    <a:pt x="1705" y="549"/>
                    <a:pt x="1651" y="549"/>
                  </a:cubicBezTo>
                  <a:close/>
                  <a:moveTo>
                    <a:pt x="99" y="55"/>
                  </a:moveTo>
                  <a:cubicBezTo>
                    <a:pt x="76" y="55"/>
                    <a:pt x="57" y="75"/>
                    <a:pt x="57" y="97"/>
                  </a:cubicBezTo>
                  <a:lnTo>
                    <a:pt x="57" y="450"/>
                  </a:lnTo>
                  <a:cubicBezTo>
                    <a:pt x="57" y="473"/>
                    <a:pt x="76" y="493"/>
                    <a:pt x="99" y="493"/>
                  </a:cubicBezTo>
                  <a:lnTo>
                    <a:pt x="1651" y="493"/>
                  </a:lnTo>
                  <a:cubicBezTo>
                    <a:pt x="1674" y="493"/>
                    <a:pt x="1693" y="473"/>
                    <a:pt x="1693" y="450"/>
                  </a:cubicBezTo>
                  <a:lnTo>
                    <a:pt x="1693" y="97"/>
                  </a:lnTo>
                  <a:cubicBezTo>
                    <a:pt x="1693" y="75"/>
                    <a:pt x="1674" y="55"/>
                    <a:pt x="1651" y="55"/>
                  </a:cubicBezTo>
                  <a:lnTo>
                    <a:pt x="9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D693613-1065-0A69-1706-B7A8662AA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482" y="3956663"/>
              <a:ext cx="177111" cy="20558"/>
            </a:xfrm>
            <a:custGeom>
              <a:avLst/>
              <a:gdLst>
                <a:gd name="T0" fmla="*/ 246 w 492"/>
                <a:gd name="T1" fmla="*/ 57 h 58"/>
                <a:gd name="T2" fmla="*/ 0 w 492"/>
                <a:gd name="T3" fmla="*/ 57 h 58"/>
                <a:gd name="T4" fmla="*/ 0 w 492"/>
                <a:gd name="T5" fmla="*/ 0 h 58"/>
                <a:gd name="T6" fmla="*/ 491 w 492"/>
                <a:gd name="T7" fmla="*/ 0 h 58"/>
                <a:gd name="T8" fmla="*/ 491 w 492"/>
                <a:gd name="T9" fmla="*/ 57 h 58"/>
                <a:gd name="T10" fmla="*/ 246 w 492"/>
                <a:gd name="T1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2" h="58">
                  <a:moveTo>
                    <a:pt x="246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57"/>
                  </a:lnTo>
                  <a:lnTo>
                    <a:pt x="246" y="5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060E0A38-23DA-EE5B-6EC7-60CCDE8F6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997" y="3948757"/>
              <a:ext cx="36371" cy="36371"/>
            </a:xfrm>
            <a:custGeom>
              <a:avLst/>
              <a:gdLst>
                <a:gd name="T0" fmla="*/ 51 w 102"/>
                <a:gd name="T1" fmla="*/ 101 h 102"/>
                <a:gd name="T2" fmla="*/ 0 w 102"/>
                <a:gd name="T3" fmla="*/ 101 h 102"/>
                <a:gd name="T4" fmla="*/ 0 w 102"/>
                <a:gd name="T5" fmla="*/ 0 h 102"/>
                <a:gd name="T6" fmla="*/ 101 w 102"/>
                <a:gd name="T7" fmla="*/ 0 h 102"/>
                <a:gd name="T8" fmla="*/ 101 w 102"/>
                <a:gd name="T9" fmla="*/ 101 h 102"/>
                <a:gd name="T10" fmla="*/ 51 w 102"/>
                <a:gd name="T11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02">
                  <a:moveTo>
                    <a:pt x="51" y="101"/>
                  </a:moveTo>
                  <a:lnTo>
                    <a:pt x="0" y="101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101"/>
                  </a:lnTo>
                  <a:lnTo>
                    <a:pt x="51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9F6F6A-2275-6C76-6070-1B7EB6DD0BF6}"/>
                </a:ext>
              </a:extLst>
            </p:cNvPr>
            <p:cNvGrpSpPr/>
            <p:nvPr/>
          </p:nvGrpSpPr>
          <p:grpSpPr>
            <a:xfrm>
              <a:off x="4270919" y="3732323"/>
              <a:ext cx="253836" cy="45210"/>
              <a:chOff x="7916985" y="4990587"/>
              <a:chExt cx="410724" cy="73152"/>
            </a:xfrm>
            <a:solidFill>
              <a:schemeClr val="bg1"/>
            </a:soli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1573D29-2201-CDCF-E8A6-619ED1414733}"/>
                  </a:ext>
                </a:extLst>
              </p:cNvPr>
              <p:cNvSpPr/>
              <p:nvPr/>
            </p:nvSpPr>
            <p:spPr>
              <a:xfrm>
                <a:off x="791698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22A82C4-9063-3CD5-3344-BBC9CE599CF2}"/>
                  </a:ext>
                </a:extLst>
              </p:cNvPr>
              <p:cNvSpPr/>
              <p:nvPr/>
            </p:nvSpPr>
            <p:spPr>
              <a:xfrm>
                <a:off x="797934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C1BF5E-A002-FF83-4138-774EAEC9DBFC}"/>
                  </a:ext>
                </a:extLst>
              </p:cNvPr>
              <p:cNvSpPr/>
              <p:nvPr/>
            </p:nvSpPr>
            <p:spPr>
              <a:xfrm>
                <a:off x="8041701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CD2C487-A989-FD06-8529-64C36B2D0903}"/>
                  </a:ext>
                </a:extLst>
              </p:cNvPr>
              <p:cNvSpPr/>
              <p:nvPr/>
            </p:nvSpPr>
            <p:spPr>
              <a:xfrm>
                <a:off x="8104059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89DADB1-D9B9-0645-F7CA-8FDE4DE218E2}"/>
                  </a:ext>
                </a:extLst>
              </p:cNvPr>
              <p:cNvSpPr/>
              <p:nvPr/>
            </p:nvSpPr>
            <p:spPr>
              <a:xfrm>
                <a:off x="8166417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4E05E82-F00E-904F-92D6-ED56B2BC13C3}"/>
                  </a:ext>
                </a:extLst>
              </p:cNvPr>
              <p:cNvSpPr/>
              <p:nvPr/>
            </p:nvSpPr>
            <p:spPr>
              <a:xfrm>
                <a:off x="822877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A5AEE41-3BF0-3E28-B274-F170725BCCC0}"/>
                  </a:ext>
                </a:extLst>
              </p:cNvPr>
              <p:cNvSpPr/>
              <p:nvPr/>
            </p:nvSpPr>
            <p:spPr>
              <a:xfrm>
                <a:off x="829113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E4BCD24-03E0-7BC9-30B8-320EC13B9C48}"/>
                </a:ext>
              </a:extLst>
            </p:cNvPr>
            <p:cNvGrpSpPr/>
            <p:nvPr/>
          </p:nvGrpSpPr>
          <p:grpSpPr>
            <a:xfrm>
              <a:off x="4270919" y="3943038"/>
              <a:ext cx="253836" cy="45210"/>
              <a:chOff x="7916985" y="4990587"/>
              <a:chExt cx="410724" cy="73152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B8F041E-3A16-F8C2-FEFB-44D905540900}"/>
                  </a:ext>
                </a:extLst>
              </p:cNvPr>
              <p:cNvSpPr/>
              <p:nvPr/>
            </p:nvSpPr>
            <p:spPr>
              <a:xfrm>
                <a:off x="791698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926DA68-79C0-840D-D399-3334BCB52F73}"/>
                  </a:ext>
                </a:extLst>
              </p:cNvPr>
              <p:cNvSpPr/>
              <p:nvPr/>
            </p:nvSpPr>
            <p:spPr>
              <a:xfrm>
                <a:off x="797934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C013AE8-115E-7F2E-8CF3-3BBCA212C9A8}"/>
                  </a:ext>
                </a:extLst>
              </p:cNvPr>
              <p:cNvSpPr/>
              <p:nvPr/>
            </p:nvSpPr>
            <p:spPr>
              <a:xfrm>
                <a:off x="8041701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59A3BFF-87CC-BA78-9220-ADF13CE81611}"/>
                  </a:ext>
                </a:extLst>
              </p:cNvPr>
              <p:cNvSpPr/>
              <p:nvPr/>
            </p:nvSpPr>
            <p:spPr>
              <a:xfrm>
                <a:off x="8104059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60C6585-8CD2-E6BA-51A6-BAB3CC6D3873}"/>
                  </a:ext>
                </a:extLst>
              </p:cNvPr>
              <p:cNvSpPr/>
              <p:nvPr/>
            </p:nvSpPr>
            <p:spPr>
              <a:xfrm>
                <a:off x="8166417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8A4DC50-4FF4-A830-5726-F8FBAF4D425A}"/>
                  </a:ext>
                </a:extLst>
              </p:cNvPr>
              <p:cNvSpPr/>
              <p:nvPr/>
            </p:nvSpPr>
            <p:spPr>
              <a:xfrm>
                <a:off x="822877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AE923B5-7541-F3B0-944B-708D4106E52F}"/>
                  </a:ext>
                </a:extLst>
              </p:cNvPr>
              <p:cNvSpPr/>
              <p:nvPr/>
            </p:nvSpPr>
            <p:spPr>
              <a:xfrm>
                <a:off x="829113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3DC6ED3-7307-F177-F64F-75E35BC8D282}"/>
              </a:ext>
            </a:extLst>
          </p:cNvPr>
          <p:cNvGrpSpPr>
            <a:grpSpLocks noChangeAspect="1"/>
          </p:cNvGrpSpPr>
          <p:nvPr/>
        </p:nvGrpSpPr>
        <p:grpSpPr>
          <a:xfrm>
            <a:off x="5495298" y="2287034"/>
            <a:ext cx="532015" cy="579866"/>
            <a:chOff x="1587500" y="2170113"/>
            <a:chExt cx="300038" cy="327025"/>
          </a:xfrm>
          <a:solidFill>
            <a:schemeClr val="bg1"/>
          </a:solidFill>
        </p:grpSpPr>
        <p:sp>
          <p:nvSpPr>
            <p:cNvPr id="94" name="Freeform 192">
              <a:extLst>
                <a:ext uri="{FF2B5EF4-FFF2-40B4-BE49-F238E27FC236}">
                  <a16:creationId xmlns:a16="http://schemas.microsoft.com/office/drawing/2014/main" id="{EEF61886-E4EA-0C92-2731-5F9B1C4CE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375" y="2171700"/>
              <a:ext cx="84138" cy="274638"/>
            </a:xfrm>
            <a:custGeom>
              <a:avLst/>
              <a:gdLst>
                <a:gd name="T0" fmla="*/ 199 w 233"/>
                <a:gd name="T1" fmla="*/ 764 h 765"/>
                <a:gd name="T2" fmla="*/ 34 w 233"/>
                <a:gd name="T3" fmla="*/ 764 h 765"/>
                <a:gd name="T4" fmla="*/ 0 w 233"/>
                <a:gd name="T5" fmla="*/ 730 h 765"/>
                <a:gd name="T6" fmla="*/ 0 w 233"/>
                <a:gd name="T7" fmla="*/ 34 h 765"/>
                <a:gd name="T8" fmla="*/ 34 w 233"/>
                <a:gd name="T9" fmla="*/ 0 h 765"/>
                <a:gd name="T10" fmla="*/ 199 w 233"/>
                <a:gd name="T11" fmla="*/ 0 h 765"/>
                <a:gd name="T12" fmla="*/ 232 w 233"/>
                <a:gd name="T13" fmla="*/ 34 h 765"/>
                <a:gd name="T14" fmla="*/ 232 w 233"/>
                <a:gd name="T15" fmla="*/ 732 h 765"/>
                <a:gd name="T16" fmla="*/ 199 w 233"/>
                <a:gd name="T17" fmla="*/ 764 h 765"/>
                <a:gd name="T18" fmla="*/ 34 w 233"/>
                <a:gd name="T19" fmla="*/ 29 h 765"/>
                <a:gd name="T20" fmla="*/ 29 w 233"/>
                <a:gd name="T21" fmla="*/ 34 h 765"/>
                <a:gd name="T22" fmla="*/ 29 w 233"/>
                <a:gd name="T23" fmla="*/ 730 h 765"/>
                <a:gd name="T24" fmla="*/ 34 w 233"/>
                <a:gd name="T25" fmla="*/ 735 h 765"/>
                <a:gd name="T26" fmla="*/ 199 w 233"/>
                <a:gd name="T27" fmla="*/ 735 h 765"/>
                <a:gd name="T28" fmla="*/ 203 w 233"/>
                <a:gd name="T29" fmla="*/ 730 h 765"/>
                <a:gd name="T30" fmla="*/ 203 w 233"/>
                <a:gd name="T31" fmla="*/ 32 h 765"/>
                <a:gd name="T32" fmla="*/ 199 w 233"/>
                <a:gd name="T33" fmla="*/ 28 h 765"/>
                <a:gd name="T34" fmla="*/ 34 w 233"/>
                <a:gd name="T35" fmla="*/ 28 h 765"/>
                <a:gd name="T36" fmla="*/ 34 w 233"/>
                <a:gd name="T37" fmla="*/ 29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3" h="765">
                  <a:moveTo>
                    <a:pt x="199" y="764"/>
                  </a:moveTo>
                  <a:lnTo>
                    <a:pt x="34" y="764"/>
                  </a:lnTo>
                  <a:cubicBezTo>
                    <a:pt x="15" y="764"/>
                    <a:pt x="0" y="749"/>
                    <a:pt x="0" y="730"/>
                  </a:cubicBezTo>
                  <a:lnTo>
                    <a:pt x="0" y="34"/>
                  </a:lnTo>
                  <a:cubicBezTo>
                    <a:pt x="0" y="15"/>
                    <a:pt x="15" y="0"/>
                    <a:pt x="34" y="0"/>
                  </a:cubicBezTo>
                  <a:lnTo>
                    <a:pt x="199" y="0"/>
                  </a:lnTo>
                  <a:cubicBezTo>
                    <a:pt x="217" y="0"/>
                    <a:pt x="232" y="15"/>
                    <a:pt x="232" y="34"/>
                  </a:cubicBezTo>
                  <a:lnTo>
                    <a:pt x="232" y="732"/>
                  </a:lnTo>
                  <a:cubicBezTo>
                    <a:pt x="232" y="749"/>
                    <a:pt x="217" y="764"/>
                    <a:pt x="199" y="764"/>
                  </a:cubicBezTo>
                  <a:close/>
                  <a:moveTo>
                    <a:pt x="34" y="29"/>
                  </a:moveTo>
                  <a:cubicBezTo>
                    <a:pt x="31" y="29"/>
                    <a:pt x="29" y="31"/>
                    <a:pt x="29" y="34"/>
                  </a:cubicBezTo>
                  <a:lnTo>
                    <a:pt x="29" y="730"/>
                  </a:lnTo>
                  <a:cubicBezTo>
                    <a:pt x="29" y="733"/>
                    <a:pt x="31" y="735"/>
                    <a:pt x="34" y="735"/>
                  </a:cubicBezTo>
                  <a:lnTo>
                    <a:pt x="199" y="735"/>
                  </a:lnTo>
                  <a:cubicBezTo>
                    <a:pt x="201" y="735"/>
                    <a:pt x="203" y="733"/>
                    <a:pt x="203" y="730"/>
                  </a:cubicBezTo>
                  <a:lnTo>
                    <a:pt x="203" y="32"/>
                  </a:lnTo>
                  <a:cubicBezTo>
                    <a:pt x="203" y="29"/>
                    <a:pt x="201" y="28"/>
                    <a:pt x="199" y="28"/>
                  </a:cubicBezTo>
                  <a:lnTo>
                    <a:pt x="34" y="28"/>
                  </a:ln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95" name="Freeform 193">
              <a:extLst>
                <a:ext uri="{FF2B5EF4-FFF2-40B4-BE49-F238E27FC236}">
                  <a16:creationId xmlns:a16="http://schemas.microsoft.com/office/drawing/2014/main" id="{FC9CCAEE-09B9-AC60-33BE-68D2A8D44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888" y="2309813"/>
              <a:ext cx="7937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6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3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96" name="Freeform 194">
              <a:extLst>
                <a:ext uri="{FF2B5EF4-FFF2-40B4-BE49-F238E27FC236}">
                  <a16:creationId xmlns:a16="http://schemas.microsoft.com/office/drawing/2014/main" id="{12379D08-6D01-8F42-F449-B13932656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939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97" name="Freeform 195">
              <a:extLst>
                <a:ext uri="{FF2B5EF4-FFF2-40B4-BE49-F238E27FC236}">
                  <a16:creationId xmlns:a16="http://schemas.microsoft.com/office/drawing/2014/main" id="{CD2F0192-B474-466D-CD9F-687586692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764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98" name="Freeform 196">
              <a:extLst>
                <a:ext uri="{FF2B5EF4-FFF2-40B4-BE49-F238E27FC236}">
                  <a16:creationId xmlns:a16="http://schemas.microsoft.com/office/drawing/2014/main" id="{90B6D547-68E7-04CE-38B5-705E78283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59013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99" name="Freeform 197">
              <a:extLst>
                <a:ext uri="{FF2B5EF4-FFF2-40B4-BE49-F238E27FC236}">
                  <a16:creationId xmlns:a16="http://schemas.microsoft.com/office/drawing/2014/main" id="{18361C21-0E42-731A-FB11-4B27766D7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431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00" name="Freeform 198">
              <a:extLst>
                <a:ext uri="{FF2B5EF4-FFF2-40B4-BE49-F238E27FC236}">
                  <a16:creationId xmlns:a16="http://schemas.microsoft.com/office/drawing/2014/main" id="{A7666D4D-2566-D21C-403D-04C98722A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256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01" name="Freeform 199">
              <a:extLst>
                <a:ext uri="{FF2B5EF4-FFF2-40B4-BE49-F238E27FC236}">
                  <a16:creationId xmlns:a16="http://schemas.microsoft.com/office/drawing/2014/main" id="{C7705FB8-378B-643E-27A7-6FBF4AF3E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09800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02" name="Freeform 200">
              <a:extLst>
                <a:ext uri="{FF2B5EF4-FFF2-40B4-BE49-F238E27FC236}">
                  <a16:creationId xmlns:a16="http://schemas.microsoft.com/office/drawing/2014/main" id="{737230CE-5370-DBA2-0EAC-4E21A2F22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192338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03" name="Freeform 201">
              <a:extLst>
                <a:ext uri="{FF2B5EF4-FFF2-40B4-BE49-F238E27FC236}">
                  <a16:creationId xmlns:a16="http://schemas.microsoft.com/office/drawing/2014/main" id="{75BD437B-E44D-2171-EA84-38867E3C4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713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04" name="Freeform 202">
              <a:extLst>
                <a:ext uri="{FF2B5EF4-FFF2-40B4-BE49-F238E27FC236}">
                  <a16:creationId xmlns:a16="http://schemas.microsoft.com/office/drawing/2014/main" id="{D33A3596-0FED-C655-278B-AB9463D64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688" y="2170113"/>
              <a:ext cx="84137" cy="276225"/>
            </a:xfrm>
            <a:custGeom>
              <a:avLst/>
              <a:gdLst>
                <a:gd name="T0" fmla="*/ 198 w 233"/>
                <a:gd name="T1" fmla="*/ 765 h 766"/>
                <a:gd name="T2" fmla="*/ 34 w 233"/>
                <a:gd name="T3" fmla="*/ 765 h 766"/>
                <a:gd name="T4" fmla="*/ 0 w 233"/>
                <a:gd name="T5" fmla="*/ 731 h 766"/>
                <a:gd name="T6" fmla="*/ 0 w 233"/>
                <a:gd name="T7" fmla="*/ 33 h 766"/>
                <a:gd name="T8" fmla="*/ 34 w 233"/>
                <a:gd name="T9" fmla="*/ 0 h 766"/>
                <a:gd name="T10" fmla="*/ 198 w 233"/>
                <a:gd name="T11" fmla="*/ 0 h 766"/>
                <a:gd name="T12" fmla="*/ 232 w 233"/>
                <a:gd name="T13" fmla="*/ 33 h 766"/>
                <a:gd name="T14" fmla="*/ 232 w 233"/>
                <a:gd name="T15" fmla="*/ 731 h 766"/>
                <a:gd name="T16" fmla="*/ 198 w 233"/>
                <a:gd name="T17" fmla="*/ 765 h 766"/>
                <a:gd name="T18" fmla="*/ 29 w 233"/>
                <a:gd name="T19" fmla="*/ 35 h 766"/>
                <a:gd name="T20" fmla="*/ 29 w 233"/>
                <a:gd name="T21" fmla="*/ 733 h 766"/>
                <a:gd name="T22" fmla="*/ 34 w 233"/>
                <a:gd name="T23" fmla="*/ 737 h 766"/>
                <a:gd name="T24" fmla="*/ 198 w 233"/>
                <a:gd name="T25" fmla="*/ 737 h 766"/>
                <a:gd name="T26" fmla="*/ 203 w 233"/>
                <a:gd name="T27" fmla="*/ 733 h 766"/>
                <a:gd name="T28" fmla="*/ 203 w 233"/>
                <a:gd name="T29" fmla="*/ 35 h 766"/>
                <a:gd name="T30" fmla="*/ 198 w 233"/>
                <a:gd name="T31" fmla="*/ 30 h 766"/>
                <a:gd name="T32" fmla="*/ 34 w 233"/>
                <a:gd name="T33" fmla="*/ 30 h 766"/>
                <a:gd name="T34" fmla="*/ 29 w 233"/>
                <a:gd name="T35" fmla="*/ 3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3" h="766">
                  <a:moveTo>
                    <a:pt x="198" y="765"/>
                  </a:moveTo>
                  <a:lnTo>
                    <a:pt x="34" y="765"/>
                  </a:lnTo>
                  <a:cubicBezTo>
                    <a:pt x="15" y="765"/>
                    <a:pt x="0" y="750"/>
                    <a:pt x="0" y="731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98" y="0"/>
                  </a:lnTo>
                  <a:cubicBezTo>
                    <a:pt x="217" y="0"/>
                    <a:pt x="232" y="14"/>
                    <a:pt x="232" y="33"/>
                  </a:cubicBezTo>
                  <a:lnTo>
                    <a:pt x="232" y="731"/>
                  </a:lnTo>
                  <a:cubicBezTo>
                    <a:pt x="232" y="750"/>
                    <a:pt x="216" y="765"/>
                    <a:pt x="198" y="765"/>
                  </a:cubicBezTo>
                  <a:close/>
                  <a:moveTo>
                    <a:pt x="29" y="35"/>
                  </a:moveTo>
                  <a:lnTo>
                    <a:pt x="29" y="733"/>
                  </a:lnTo>
                  <a:cubicBezTo>
                    <a:pt x="29" y="736"/>
                    <a:pt x="31" y="737"/>
                    <a:pt x="34" y="737"/>
                  </a:cubicBezTo>
                  <a:lnTo>
                    <a:pt x="198" y="737"/>
                  </a:lnTo>
                  <a:cubicBezTo>
                    <a:pt x="201" y="737"/>
                    <a:pt x="203" y="736"/>
                    <a:pt x="203" y="733"/>
                  </a:cubicBezTo>
                  <a:lnTo>
                    <a:pt x="203" y="35"/>
                  </a:lnTo>
                  <a:cubicBezTo>
                    <a:pt x="203" y="32"/>
                    <a:pt x="201" y="30"/>
                    <a:pt x="198" y="30"/>
                  </a:cubicBezTo>
                  <a:lnTo>
                    <a:pt x="34" y="30"/>
                  </a:lnTo>
                  <a:cubicBezTo>
                    <a:pt x="31" y="30"/>
                    <a:pt x="29" y="32"/>
                    <a:pt x="29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06" name="Freeform 203">
              <a:extLst>
                <a:ext uri="{FF2B5EF4-FFF2-40B4-BE49-F238E27FC236}">
                  <a16:creationId xmlns:a16="http://schemas.microsoft.com/office/drawing/2014/main" id="{E3A712F4-917D-5680-00F1-91D615FAA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788" y="2309813"/>
              <a:ext cx="7937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5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3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2" name="Freeform 204">
              <a:extLst>
                <a:ext uri="{FF2B5EF4-FFF2-40B4-BE49-F238E27FC236}">
                  <a16:creationId xmlns:a16="http://schemas.microsoft.com/office/drawing/2014/main" id="{323ED617-9AEA-FE94-1988-6A36A93C9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93938"/>
              <a:ext cx="26987" cy="7937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1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3" name="Freeform 205">
              <a:extLst>
                <a:ext uri="{FF2B5EF4-FFF2-40B4-BE49-F238E27FC236}">
                  <a16:creationId xmlns:a16="http://schemas.microsoft.com/office/drawing/2014/main" id="{88DF7D94-0CD9-BEF6-AC9D-314A52F30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76475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4" name="Freeform 206">
              <a:extLst>
                <a:ext uri="{FF2B5EF4-FFF2-40B4-BE49-F238E27FC236}">
                  <a16:creationId xmlns:a16="http://schemas.microsoft.com/office/drawing/2014/main" id="{98B26260-2751-B371-BAD6-7B201236C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59013"/>
              <a:ext cx="26987" cy="9525"/>
            </a:xfrm>
            <a:custGeom>
              <a:avLst/>
              <a:gdLst>
                <a:gd name="T0" fmla="*/ 65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5 w 77"/>
                <a:gd name="T9" fmla="*/ 0 h 25"/>
                <a:gd name="T10" fmla="*/ 76 w 77"/>
                <a:gd name="T11" fmla="*/ 12 h 25"/>
                <a:gd name="T12" fmla="*/ 65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5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2" y="24"/>
                    <a:pt x="65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5" name="Freeform 207">
              <a:extLst>
                <a:ext uri="{FF2B5EF4-FFF2-40B4-BE49-F238E27FC236}">
                  <a16:creationId xmlns:a16="http://schemas.microsoft.com/office/drawing/2014/main" id="{35891732-CC81-353F-2559-1550511B2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43138"/>
              <a:ext cx="26987" cy="7937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1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7" name="Freeform 208">
              <a:extLst>
                <a:ext uri="{FF2B5EF4-FFF2-40B4-BE49-F238E27FC236}">
                  <a16:creationId xmlns:a16="http://schemas.microsoft.com/office/drawing/2014/main" id="{3F6FEB63-55BC-C136-87D2-03FF25CD2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25675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8" name="Freeform 209">
              <a:extLst>
                <a:ext uri="{FF2B5EF4-FFF2-40B4-BE49-F238E27FC236}">
                  <a16:creationId xmlns:a16="http://schemas.microsoft.com/office/drawing/2014/main" id="{0E50B896-B50D-B204-947D-7258FB9E2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09800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9" name="Freeform 210">
              <a:extLst>
                <a:ext uri="{FF2B5EF4-FFF2-40B4-BE49-F238E27FC236}">
                  <a16:creationId xmlns:a16="http://schemas.microsoft.com/office/drawing/2014/main" id="{759A156F-6E6A-9A47-352C-BFDBE3043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192338"/>
              <a:ext cx="26987" cy="9525"/>
            </a:xfrm>
            <a:custGeom>
              <a:avLst/>
              <a:gdLst>
                <a:gd name="T0" fmla="*/ 65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5 w 77"/>
                <a:gd name="T9" fmla="*/ 0 h 25"/>
                <a:gd name="T10" fmla="*/ 76 w 77"/>
                <a:gd name="T11" fmla="*/ 12 h 25"/>
                <a:gd name="T12" fmla="*/ 65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5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2" y="24"/>
                    <a:pt x="65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0" name="Freeform 211">
              <a:extLst>
                <a:ext uri="{FF2B5EF4-FFF2-40B4-BE49-F238E27FC236}">
                  <a16:creationId xmlns:a16="http://schemas.microsoft.com/office/drawing/2014/main" id="{F8E44962-11FC-5870-3C97-04B8F5E84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613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1" name="Freeform 212">
              <a:extLst>
                <a:ext uri="{FF2B5EF4-FFF2-40B4-BE49-F238E27FC236}">
                  <a16:creationId xmlns:a16="http://schemas.microsoft.com/office/drawing/2014/main" id="{493365C5-6C75-7CD0-ED45-798E09CED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9588" y="2170113"/>
              <a:ext cx="84137" cy="276225"/>
            </a:xfrm>
            <a:custGeom>
              <a:avLst/>
              <a:gdLst>
                <a:gd name="T0" fmla="*/ 198 w 233"/>
                <a:gd name="T1" fmla="*/ 765 h 766"/>
                <a:gd name="T2" fmla="*/ 34 w 233"/>
                <a:gd name="T3" fmla="*/ 765 h 766"/>
                <a:gd name="T4" fmla="*/ 0 w 233"/>
                <a:gd name="T5" fmla="*/ 731 h 766"/>
                <a:gd name="T6" fmla="*/ 0 w 233"/>
                <a:gd name="T7" fmla="*/ 33 h 766"/>
                <a:gd name="T8" fmla="*/ 34 w 233"/>
                <a:gd name="T9" fmla="*/ 0 h 766"/>
                <a:gd name="T10" fmla="*/ 198 w 233"/>
                <a:gd name="T11" fmla="*/ 0 h 766"/>
                <a:gd name="T12" fmla="*/ 232 w 233"/>
                <a:gd name="T13" fmla="*/ 33 h 766"/>
                <a:gd name="T14" fmla="*/ 232 w 233"/>
                <a:gd name="T15" fmla="*/ 731 h 766"/>
                <a:gd name="T16" fmla="*/ 198 w 233"/>
                <a:gd name="T17" fmla="*/ 765 h 766"/>
                <a:gd name="T18" fmla="*/ 29 w 233"/>
                <a:gd name="T19" fmla="*/ 35 h 766"/>
                <a:gd name="T20" fmla="*/ 29 w 233"/>
                <a:gd name="T21" fmla="*/ 733 h 766"/>
                <a:gd name="T22" fmla="*/ 34 w 233"/>
                <a:gd name="T23" fmla="*/ 737 h 766"/>
                <a:gd name="T24" fmla="*/ 198 w 233"/>
                <a:gd name="T25" fmla="*/ 737 h 766"/>
                <a:gd name="T26" fmla="*/ 203 w 233"/>
                <a:gd name="T27" fmla="*/ 733 h 766"/>
                <a:gd name="T28" fmla="*/ 203 w 233"/>
                <a:gd name="T29" fmla="*/ 35 h 766"/>
                <a:gd name="T30" fmla="*/ 198 w 233"/>
                <a:gd name="T31" fmla="*/ 30 h 766"/>
                <a:gd name="T32" fmla="*/ 34 w 233"/>
                <a:gd name="T33" fmla="*/ 30 h 766"/>
                <a:gd name="T34" fmla="*/ 29 w 233"/>
                <a:gd name="T35" fmla="*/ 3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3" h="766">
                  <a:moveTo>
                    <a:pt x="198" y="765"/>
                  </a:moveTo>
                  <a:lnTo>
                    <a:pt x="34" y="765"/>
                  </a:lnTo>
                  <a:cubicBezTo>
                    <a:pt x="15" y="765"/>
                    <a:pt x="0" y="750"/>
                    <a:pt x="0" y="731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98" y="0"/>
                  </a:lnTo>
                  <a:cubicBezTo>
                    <a:pt x="217" y="0"/>
                    <a:pt x="232" y="14"/>
                    <a:pt x="232" y="33"/>
                  </a:cubicBezTo>
                  <a:lnTo>
                    <a:pt x="232" y="731"/>
                  </a:lnTo>
                  <a:cubicBezTo>
                    <a:pt x="232" y="750"/>
                    <a:pt x="216" y="765"/>
                    <a:pt x="198" y="765"/>
                  </a:cubicBezTo>
                  <a:close/>
                  <a:moveTo>
                    <a:pt x="29" y="35"/>
                  </a:moveTo>
                  <a:lnTo>
                    <a:pt x="29" y="733"/>
                  </a:lnTo>
                  <a:cubicBezTo>
                    <a:pt x="29" y="736"/>
                    <a:pt x="31" y="737"/>
                    <a:pt x="34" y="737"/>
                  </a:cubicBezTo>
                  <a:lnTo>
                    <a:pt x="198" y="737"/>
                  </a:lnTo>
                  <a:cubicBezTo>
                    <a:pt x="201" y="737"/>
                    <a:pt x="203" y="736"/>
                    <a:pt x="203" y="733"/>
                  </a:cubicBezTo>
                  <a:lnTo>
                    <a:pt x="203" y="35"/>
                  </a:lnTo>
                  <a:cubicBezTo>
                    <a:pt x="203" y="32"/>
                    <a:pt x="201" y="30"/>
                    <a:pt x="198" y="30"/>
                  </a:cubicBezTo>
                  <a:lnTo>
                    <a:pt x="34" y="30"/>
                  </a:lnTo>
                  <a:cubicBezTo>
                    <a:pt x="31" y="30"/>
                    <a:pt x="29" y="32"/>
                    <a:pt x="29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2" name="Freeform 213">
              <a:extLst>
                <a:ext uri="{FF2B5EF4-FFF2-40B4-BE49-F238E27FC236}">
                  <a16:creationId xmlns:a16="http://schemas.microsoft.com/office/drawing/2014/main" id="{1485390B-B552-6773-1C84-1004B7CC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100" y="2309813"/>
              <a:ext cx="7938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5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4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3" name="Freeform 214">
              <a:extLst>
                <a:ext uri="{FF2B5EF4-FFF2-40B4-BE49-F238E27FC236}">
                  <a16:creationId xmlns:a16="http://schemas.microsoft.com/office/drawing/2014/main" id="{7B50661C-2695-F919-771A-C694CC101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939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4" name="Freeform 215">
              <a:extLst>
                <a:ext uri="{FF2B5EF4-FFF2-40B4-BE49-F238E27FC236}">
                  <a16:creationId xmlns:a16="http://schemas.microsoft.com/office/drawing/2014/main" id="{C8AEECB9-B23A-05F4-9449-DFB908EB1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764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5" name="Freeform 216">
              <a:extLst>
                <a:ext uri="{FF2B5EF4-FFF2-40B4-BE49-F238E27FC236}">
                  <a16:creationId xmlns:a16="http://schemas.microsoft.com/office/drawing/2014/main" id="{03BFF5A8-95B2-DE2D-37DD-E93E9314B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59013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6" name="Freeform 217">
              <a:extLst>
                <a:ext uri="{FF2B5EF4-FFF2-40B4-BE49-F238E27FC236}">
                  <a16:creationId xmlns:a16="http://schemas.microsoft.com/office/drawing/2014/main" id="{4BFB0132-0CAB-880A-BE96-C030E3D9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431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7" name="Freeform 218">
              <a:extLst>
                <a:ext uri="{FF2B5EF4-FFF2-40B4-BE49-F238E27FC236}">
                  <a16:creationId xmlns:a16="http://schemas.microsoft.com/office/drawing/2014/main" id="{259EB230-62E6-83EF-769C-F99F715D5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256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8" name="Freeform 219">
              <a:extLst>
                <a:ext uri="{FF2B5EF4-FFF2-40B4-BE49-F238E27FC236}">
                  <a16:creationId xmlns:a16="http://schemas.microsoft.com/office/drawing/2014/main" id="{0C58FB97-213F-E018-B191-FE172E5E7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09800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29" name="Freeform 220">
              <a:extLst>
                <a:ext uri="{FF2B5EF4-FFF2-40B4-BE49-F238E27FC236}">
                  <a16:creationId xmlns:a16="http://schemas.microsoft.com/office/drawing/2014/main" id="{CB202FE1-DD44-435D-5C16-92A8E291F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192338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30" name="Freeform 221">
              <a:extLst>
                <a:ext uri="{FF2B5EF4-FFF2-40B4-BE49-F238E27FC236}">
                  <a16:creationId xmlns:a16="http://schemas.microsoft.com/office/drawing/2014/main" id="{120449CC-CD61-DA68-EBA6-3EDE6BF55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925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31" name="Freeform 222">
              <a:extLst>
                <a:ext uri="{FF2B5EF4-FFF2-40B4-BE49-F238E27FC236}">
                  <a16:creationId xmlns:a16="http://schemas.microsoft.com/office/drawing/2014/main" id="{BED194B7-1C13-F941-A76F-7DB0378BF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500" y="2486025"/>
              <a:ext cx="300038" cy="11113"/>
            </a:xfrm>
            <a:custGeom>
              <a:avLst/>
              <a:gdLst>
                <a:gd name="T0" fmla="*/ 816 w 832"/>
                <a:gd name="T1" fmla="*/ 30 h 31"/>
                <a:gd name="T2" fmla="*/ 15 w 832"/>
                <a:gd name="T3" fmla="*/ 30 h 31"/>
                <a:gd name="T4" fmla="*/ 0 w 832"/>
                <a:gd name="T5" fmla="*/ 15 h 31"/>
                <a:gd name="T6" fmla="*/ 15 w 832"/>
                <a:gd name="T7" fmla="*/ 0 h 31"/>
                <a:gd name="T8" fmla="*/ 816 w 832"/>
                <a:gd name="T9" fmla="*/ 0 h 31"/>
                <a:gd name="T10" fmla="*/ 831 w 832"/>
                <a:gd name="T11" fmla="*/ 15 h 31"/>
                <a:gd name="T12" fmla="*/ 816 w 832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2" h="31">
                  <a:moveTo>
                    <a:pt x="816" y="30"/>
                  </a:moveTo>
                  <a:lnTo>
                    <a:pt x="15" y="30"/>
                  </a:lnTo>
                  <a:cubicBezTo>
                    <a:pt x="6" y="30"/>
                    <a:pt x="0" y="24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lnTo>
                    <a:pt x="816" y="0"/>
                  </a:lnTo>
                  <a:cubicBezTo>
                    <a:pt x="825" y="0"/>
                    <a:pt x="831" y="6"/>
                    <a:pt x="831" y="15"/>
                  </a:cubicBezTo>
                  <a:cubicBezTo>
                    <a:pt x="831" y="24"/>
                    <a:pt x="825" y="30"/>
                    <a:pt x="816" y="3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32" name="Freeform 223">
              <a:extLst>
                <a:ext uri="{FF2B5EF4-FFF2-40B4-BE49-F238E27FC236}">
                  <a16:creationId xmlns:a16="http://schemas.microsoft.com/office/drawing/2014/main" id="{CCC7F955-92B9-8E3C-FC50-2BE2799F8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2439988"/>
              <a:ext cx="11112" cy="53975"/>
            </a:xfrm>
            <a:custGeom>
              <a:avLst/>
              <a:gdLst>
                <a:gd name="T0" fmla="*/ 15 w 30"/>
                <a:gd name="T1" fmla="*/ 148 h 149"/>
                <a:gd name="T2" fmla="*/ 0 w 30"/>
                <a:gd name="T3" fmla="*/ 134 h 149"/>
                <a:gd name="T4" fmla="*/ 0 w 30"/>
                <a:gd name="T5" fmla="*/ 14 h 149"/>
                <a:gd name="T6" fmla="*/ 15 w 30"/>
                <a:gd name="T7" fmla="*/ 0 h 149"/>
                <a:gd name="T8" fmla="*/ 29 w 30"/>
                <a:gd name="T9" fmla="*/ 14 h 149"/>
                <a:gd name="T10" fmla="*/ 29 w 30"/>
                <a:gd name="T11" fmla="*/ 134 h 149"/>
                <a:gd name="T12" fmla="*/ 15 w 30"/>
                <a:gd name="T13" fmla="*/ 14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49">
                  <a:moveTo>
                    <a:pt x="15" y="148"/>
                  </a:moveTo>
                  <a:cubicBezTo>
                    <a:pt x="6" y="148"/>
                    <a:pt x="0" y="142"/>
                    <a:pt x="0" y="134"/>
                  </a:cubicBezTo>
                  <a:lnTo>
                    <a:pt x="0" y="14"/>
                  </a:lnTo>
                  <a:cubicBezTo>
                    <a:pt x="0" y="5"/>
                    <a:pt x="6" y="0"/>
                    <a:pt x="15" y="0"/>
                  </a:cubicBezTo>
                  <a:cubicBezTo>
                    <a:pt x="24" y="0"/>
                    <a:pt x="29" y="5"/>
                    <a:pt x="29" y="14"/>
                  </a:cubicBezTo>
                  <a:lnTo>
                    <a:pt x="29" y="134"/>
                  </a:lnTo>
                  <a:cubicBezTo>
                    <a:pt x="29" y="142"/>
                    <a:pt x="22" y="148"/>
                    <a:pt x="1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41F4E9-83AA-29BC-3E43-969283C9EA3B}"/>
              </a:ext>
            </a:extLst>
          </p:cNvPr>
          <p:cNvGrpSpPr>
            <a:grpSpLocks noChangeAspect="1"/>
          </p:cNvGrpSpPr>
          <p:nvPr/>
        </p:nvGrpSpPr>
        <p:grpSpPr>
          <a:xfrm>
            <a:off x="6940665" y="1632977"/>
            <a:ext cx="467300" cy="630936"/>
            <a:chOff x="5058910" y="3482999"/>
            <a:chExt cx="634954" cy="839776"/>
          </a:xfrm>
          <a:solidFill>
            <a:schemeClr val="bg1"/>
          </a:solidFill>
        </p:grpSpPr>
        <p:sp>
          <p:nvSpPr>
            <p:cNvPr id="162" name="Freeform 38">
              <a:extLst>
                <a:ext uri="{FF2B5EF4-FFF2-40B4-BE49-F238E27FC236}">
                  <a16:creationId xmlns:a16="http://schemas.microsoft.com/office/drawing/2014/main" id="{F6C17005-9F4D-E531-71C5-B5F7E84E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910" y="3482999"/>
              <a:ext cx="634954" cy="839776"/>
            </a:xfrm>
            <a:custGeom>
              <a:avLst/>
              <a:gdLst>
                <a:gd name="T0" fmla="*/ 633 w 685"/>
                <a:gd name="T1" fmla="*/ 904 h 905"/>
                <a:gd name="T2" fmla="*/ 51 w 685"/>
                <a:gd name="T3" fmla="*/ 904 h 905"/>
                <a:gd name="T4" fmla="*/ 0 w 685"/>
                <a:gd name="T5" fmla="*/ 853 h 905"/>
                <a:gd name="T6" fmla="*/ 0 w 685"/>
                <a:gd name="T7" fmla="*/ 51 h 905"/>
                <a:gd name="T8" fmla="*/ 51 w 685"/>
                <a:gd name="T9" fmla="*/ 0 h 905"/>
                <a:gd name="T10" fmla="*/ 633 w 685"/>
                <a:gd name="T11" fmla="*/ 0 h 905"/>
                <a:gd name="T12" fmla="*/ 684 w 685"/>
                <a:gd name="T13" fmla="*/ 51 h 905"/>
                <a:gd name="T14" fmla="*/ 684 w 685"/>
                <a:gd name="T15" fmla="*/ 853 h 905"/>
                <a:gd name="T16" fmla="*/ 633 w 685"/>
                <a:gd name="T17" fmla="*/ 904 h 905"/>
                <a:gd name="T18" fmla="*/ 51 w 685"/>
                <a:gd name="T19" fmla="*/ 30 h 905"/>
                <a:gd name="T20" fmla="*/ 29 w 685"/>
                <a:gd name="T21" fmla="*/ 51 h 905"/>
                <a:gd name="T22" fmla="*/ 29 w 685"/>
                <a:gd name="T23" fmla="*/ 853 h 905"/>
                <a:gd name="T24" fmla="*/ 51 w 685"/>
                <a:gd name="T25" fmla="*/ 875 h 905"/>
                <a:gd name="T26" fmla="*/ 633 w 685"/>
                <a:gd name="T27" fmla="*/ 875 h 905"/>
                <a:gd name="T28" fmla="*/ 654 w 685"/>
                <a:gd name="T29" fmla="*/ 853 h 905"/>
                <a:gd name="T30" fmla="*/ 654 w 685"/>
                <a:gd name="T31" fmla="*/ 51 h 905"/>
                <a:gd name="T32" fmla="*/ 633 w 685"/>
                <a:gd name="T33" fmla="*/ 30 h 905"/>
                <a:gd name="T34" fmla="*/ 51 w 685"/>
                <a:gd name="T35" fmla="*/ 3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5" h="905">
                  <a:moveTo>
                    <a:pt x="633" y="904"/>
                  </a:moveTo>
                  <a:lnTo>
                    <a:pt x="51" y="904"/>
                  </a:lnTo>
                  <a:cubicBezTo>
                    <a:pt x="23" y="904"/>
                    <a:pt x="0" y="881"/>
                    <a:pt x="0" y="853"/>
                  </a:cubicBezTo>
                  <a:lnTo>
                    <a:pt x="0" y="51"/>
                  </a:lnTo>
                  <a:cubicBezTo>
                    <a:pt x="0" y="24"/>
                    <a:pt x="23" y="0"/>
                    <a:pt x="51" y="0"/>
                  </a:cubicBezTo>
                  <a:lnTo>
                    <a:pt x="633" y="0"/>
                  </a:lnTo>
                  <a:cubicBezTo>
                    <a:pt x="660" y="0"/>
                    <a:pt x="684" y="24"/>
                    <a:pt x="684" y="51"/>
                  </a:cubicBezTo>
                  <a:lnTo>
                    <a:pt x="684" y="853"/>
                  </a:lnTo>
                  <a:cubicBezTo>
                    <a:pt x="684" y="881"/>
                    <a:pt x="660" y="904"/>
                    <a:pt x="633" y="904"/>
                  </a:cubicBezTo>
                  <a:close/>
                  <a:moveTo>
                    <a:pt x="51" y="30"/>
                  </a:moveTo>
                  <a:cubicBezTo>
                    <a:pt x="39" y="30"/>
                    <a:pt x="29" y="40"/>
                    <a:pt x="29" y="51"/>
                  </a:cubicBezTo>
                  <a:lnTo>
                    <a:pt x="29" y="853"/>
                  </a:lnTo>
                  <a:cubicBezTo>
                    <a:pt x="29" y="865"/>
                    <a:pt x="39" y="875"/>
                    <a:pt x="51" y="875"/>
                  </a:cubicBezTo>
                  <a:lnTo>
                    <a:pt x="633" y="875"/>
                  </a:lnTo>
                  <a:cubicBezTo>
                    <a:pt x="644" y="875"/>
                    <a:pt x="654" y="865"/>
                    <a:pt x="654" y="853"/>
                  </a:cubicBezTo>
                  <a:lnTo>
                    <a:pt x="654" y="51"/>
                  </a:lnTo>
                  <a:cubicBezTo>
                    <a:pt x="654" y="40"/>
                    <a:pt x="644" y="30"/>
                    <a:pt x="633" y="30"/>
                  </a:cubicBez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5EE3B89C-82E1-C763-D36B-EB5203C3DFC1}"/>
                </a:ext>
              </a:extLst>
            </p:cNvPr>
            <p:cNvGrpSpPr/>
            <p:nvPr/>
          </p:nvGrpSpPr>
          <p:grpSpPr>
            <a:xfrm>
              <a:off x="5129622" y="3610785"/>
              <a:ext cx="493531" cy="539899"/>
              <a:chOff x="5118166" y="3541184"/>
              <a:chExt cx="493531" cy="630145"/>
            </a:xfrm>
            <a:grpFill/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F70E691-DFA2-B7B7-47DE-7E9CA706E571}"/>
                  </a:ext>
                </a:extLst>
              </p:cNvPr>
              <p:cNvGrpSpPr/>
              <p:nvPr/>
            </p:nvGrpSpPr>
            <p:grpSpPr>
              <a:xfrm rot="5400000">
                <a:off x="4922683" y="3736667"/>
                <a:ext cx="630144" cy="239178"/>
                <a:chOff x="4668980" y="2142609"/>
                <a:chExt cx="759630" cy="499403"/>
              </a:xfrm>
              <a:grpFill/>
            </p:grpSpPr>
            <p:sp>
              <p:nvSpPr>
                <p:cNvPr id="184" name="Freeform 13">
                  <a:extLst>
                    <a:ext uri="{FF2B5EF4-FFF2-40B4-BE49-F238E27FC236}">
                      <a16:creationId xmlns:a16="http://schemas.microsoft.com/office/drawing/2014/main" id="{5472FF56-6B69-FA45-E990-A1EBAEBE0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8980" y="2402835"/>
                  <a:ext cx="759630" cy="239177"/>
                </a:xfrm>
                <a:custGeom>
                  <a:avLst/>
                  <a:gdLst>
                    <a:gd name="T0" fmla="*/ 1651 w 1751"/>
                    <a:gd name="T1" fmla="*/ 551 h 552"/>
                    <a:gd name="T2" fmla="*/ 99 w 1751"/>
                    <a:gd name="T3" fmla="*/ 551 h 552"/>
                    <a:gd name="T4" fmla="*/ 0 w 1751"/>
                    <a:gd name="T5" fmla="*/ 452 h 552"/>
                    <a:gd name="T6" fmla="*/ 0 w 1751"/>
                    <a:gd name="T7" fmla="*/ 99 h 552"/>
                    <a:gd name="T8" fmla="*/ 99 w 1751"/>
                    <a:gd name="T9" fmla="*/ 0 h 552"/>
                    <a:gd name="T10" fmla="*/ 1651 w 1751"/>
                    <a:gd name="T11" fmla="*/ 0 h 552"/>
                    <a:gd name="T12" fmla="*/ 1750 w 1751"/>
                    <a:gd name="T13" fmla="*/ 99 h 552"/>
                    <a:gd name="T14" fmla="*/ 1750 w 1751"/>
                    <a:gd name="T15" fmla="*/ 452 h 552"/>
                    <a:gd name="T16" fmla="*/ 1651 w 1751"/>
                    <a:gd name="T17" fmla="*/ 551 h 552"/>
                    <a:gd name="T18" fmla="*/ 99 w 1751"/>
                    <a:gd name="T19" fmla="*/ 57 h 552"/>
                    <a:gd name="T20" fmla="*/ 57 w 1751"/>
                    <a:gd name="T21" fmla="*/ 99 h 552"/>
                    <a:gd name="T22" fmla="*/ 57 w 1751"/>
                    <a:gd name="T23" fmla="*/ 452 h 552"/>
                    <a:gd name="T24" fmla="*/ 99 w 1751"/>
                    <a:gd name="T25" fmla="*/ 494 h 552"/>
                    <a:gd name="T26" fmla="*/ 1651 w 1751"/>
                    <a:gd name="T27" fmla="*/ 494 h 552"/>
                    <a:gd name="T28" fmla="*/ 1693 w 1751"/>
                    <a:gd name="T29" fmla="*/ 452 h 552"/>
                    <a:gd name="T30" fmla="*/ 1693 w 1751"/>
                    <a:gd name="T31" fmla="*/ 99 h 552"/>
                    <a:gd name="T32" fmla="*/ 1651 w 1751"/>
                    <a:gd name="T33" fmla="*/ 57 h 552"/>
                    <a:gd name="T34" fmla="*/ 99 w 1751"/>
                    <a:gd name="T35" fmla="*/ 57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51" h="552">
                      <a:moveTo>
                        <a:pt x="1651" y="551"/>
                      </a:moveTo>
                      <a:lnTo>
                        <a:pt x="99" y="551"/>
                      </a:lnTo>
                      <a:cubicBezTo>
                        <a:pt x="45" y="551"/>
                        <a:pt x="0" y="506"/>
                        <a:pt x="0" y="452"/>
                      </a:cubicBezTo>
                      <a:lnTo>
                        <a:pt x="0" y="99"/>
                      </a:lnTo>
                      <a:cubicBezTo>
                        <a:pt x="0" y="46"/>
                        <a:pt x="45" y="0"/>
                        <a:pt x="99" y="0"/>
                      </a:cubicBezTo>
                      <a:lnTo>
                        <a:pt x="1651" y="0"/>
                      </a:lnTo>
                      <a:cubicBezTo>
                        <a:pt x="1705" y="0"/>
                        <a:pt x="1750" y="46"/>
                        <a:pt x="1750" y="99"/>
                      </a:cubicBezTo>
                      <a:lnTo>
                        <a:pt x="1750" y="452"/>
                      </a:lnTo>
                      <a:cubicBezTo>
                        <a:pt x="1750" y="508"/>
                        <a:pt x="1705" y="551"/>
                        <a:pt x="1651" y="551"/>
                      </a:cubicBezTo>
                      <a:close/>
                      <a:moveTo>
                        <a:pt x="99" y="57"/>
                      </a:moveTo>
                      <a:cubicBezTo>
                        <a:pt x="76" y="57"/>
                        <a:pt x="57" y="77"/>
                        <a:pt x="57" y="99"/>
                      </a:cubicBezTo>
                      <a:lnTo>
                        <a:pt x="57" y="452"/>
                      </a:lnTo>
                      <a:cubicBezTo>
                        <a:pt x="57" y="475"/>
                        <a:pt x="76" y="494"/>
                        <a:pt x="99" y="494"/>
                      </a:cubicBezTo>
                      <a:lnTo>
                        <a:pt x="1651" y="494"/>
                      </a:lnTo>
                      <a:cubicBezTo>
                        <a:pt x="1674" y="494"/>
                        <a:pt x="1693" y="475"/>
                        <a:pt x="1693" y="452"/>
                      </a:cubicBezTo>
                      <a:lnTo>
                        <a:pt x="1693" y="99"/>
                      </a:lnTo>
                      <a:cubicBezTo>
                        <a:pt x="1693" y="77"/>
                        <a:pt x="1674" y="57"/>
                        <a:pt x="1651" y="57"/>
                      </a:cubicBezTo>
                      <a:lnTo>
                        <a:pt x="99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grpSp>
              <p:nvGrpSpPr>
                <p:cNvPr id="185" name="Group 184">
                  <a:extLst>
                    <a:ext uri="{FF2B5EF4-FFF2-40B4-BE49-F238E27FC236}">
                      <a16:creationId xmlns:a16="http://schemas.microsoft.com/office/drawing/2014/main" id="{E5F0AF1F-7416-F6A6-E865-7C5214DE0B71}"/>
                    </a:ext>
                  </a:extLst>
                </p:cNvPr>
                <p:cNvGrpSpPr/>
                <p:nvPr/>
              </p:nvGrpSpPr>
              <p:grpSpPr>
                <a:xfrm>
                  <a:off x="4668980" y="2142609"/>
                  <a:ext cx="759630" cy="408941"/>
                  <a:chOff x="4668980" y="2142609"/>
                  <a:chExt cx="759630" cy="408941"/>
                </a:xfrm>
                <a:grpFill/>
              </p:grpSpPr>
              <p:sp>
                <p:nvSpPr>
                  <p:cNvPr id="186" name="Freeform 3">
                    <a:extLst>
                      <a:ext uri="{FF2B5EF4-FFF2-40B4-BE49-F238E27FC236}">
                        <a16:creationId xmlns:a16="http://schemas.microsoft.com/office/drawing/2014/main" id="{42AC7007-B610-A428-1528-12C16E33C6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8980" y="2142609"/>
                    <a:ext cx="759630" cy="241092"/>
                  </a:xfrm>
                  <a:custGeom>
                    <a:avLst/>
                    <a:gdLst>
                      <a:gd name="T0" fmla="*/ 1651 w 1751"/>
                      <a:gd name="T1" fmla="*/ 553 h 554"/>
                      <a:gd name="T2" fmla="*/ 99 w 1751"/>
                      <a:gd name="T3" fmla="*/ 553 h 554"/>
                      <a:gd name="T4" fmla="*/ 0 w 1751"/>
                      <a:gd name="T5" fmla="*/ 454 h 554"/>
                      <a:gd name="T6" fmla="*/ 0 w 1751"/>
                      <a:gd name="T7" fmla="*/ 99 h 554"/>
                      <a:gd name="T8" fmla="*/ 99 w 1751"/>
                      <a:gd name="T9" fmla="*/ 0 h 554"/>
                      <a:gd name="T10" fmla="*/ 1651 w 1751"/>
                      <a:gd name="T11" fmla="*/ 0 h 554"/>
                      <a:gd name="T12" fmla="*/ 1750 w 1751"/>
                      <a:gd name="T13" fmla="*/ 99 h 554"/>
                      <a:gd name="T14" fmla="*/ 1750 w 1751"/>
                      <a:gd name="T15" fmla="*/ 452 h 554"/>
                      <a:gd name="T16" fmla="*/ 1651 w 1751"/>
                      <a:gd name="T17" fmla="*/ 553 h 554"/>
                      <a:gd name="T18" fmla="*/ 99 w 1751"/>
                      <a:gd name="T19" fmla="*/ 57 h 554"/>
                      <a:gd name="T20" fmla="*/ 57 w 1751"/>
                      <a:gd name="T21" fmla="*/ 99 h 554"/>
                      <a:gd name="T22" fmla="*/ 57 w 1751"/>
                      <a:gd name="T23" fmla="*/ 452 h 554"/>
                      <a:gd name="T24" fmla="*/ 99 w 1751"/>
                      <a:gd name="T25" fmla="*/ 494 h 554"/>
                      <a:gd name="T26" fmla="*/ 1651 w 1751"/>
                      <a:gd name="T27" fmla="*/ 494 h 554"/>
                      <a:gd name="T28" fmla="*/ 1693 w 1751"/>
                      <a:gd name="T29" fmla="*/ 452 h 554"/>
                      <a:gd name="T30" fmla="*/ 1693 w 1751"/>
                      <a:gd name="T31" fmla="*/ 99 h 554"/>
                      <a:gd name="T32" fmla="*/ 1651 w 1751"/>
                      <a:gd name="T33" fmla="*/ 57 h 554"/>
                      <a:gd name="T34" fmla="*/ 99 w 1751"/>
                      <a:gd name="T35" fmla="*/ 57 h 5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51" h="554">
                        <a:moveTo>
                          <a:pt x="1651" y="553"/>
                        </a:moveTo>
                        <a:lnTo>
                          <a:pt x="99" y="553"/>
                        </a:lnTo>
                        <a:cubicBezTo>
                          <a:pt x="45" y="553"/>
                          <a:pt x="0" y="508"/>
                          <a:pt x="0" y="454"/>
                        </a:cubicBezTo>
                        <a:lnTo>
                          <a:pt x="0" y="99"/>
                        </a:lnTo>
                        <a:cubicBezTo>
                          <a:pt x="0" y="45"/>
                          <a:pt x="45" y="0"/>
                          <a:pt x="99" y="0"/>
                        </a:cubicBezTo>
                        <a:lnTo>
                          <a:pt x="1651" y="0"/>
                        </a:lnTo>
                        <a:cubicBezTo>
                          <a:pt x="1705" y="0"/>
                          <a:pt x="1750" y="45"/>
                          <a:pt x="1750" y="99"/>
                        </a:cubicBezTo>
                        <a:lnTo>
                          <a:pt x="1750" y="452"/>
                        </a:lnTo>
                        <a:cubicBezTo>
                          <a:pt x="1750" y="508"/>
                          <a:pt x="1705" y="553"/>
                          <a:pt x="1651" y="553"/>
                        </a:cubicBezTo>
                        <a:close/>
                        <a:moveTo>
                          <a:pt x="99" y="57"/>
                        </a:moveTo>
                        <a:cubicBezTo>
                          <a:pt x="76" y="57"/>
                          <a:pt x="57" y="76"/>
                          <a:pt x="57" y="99"/>
                        </a:cubicBezTo>
                        <a:lnTo>
                          <a:pt x="57" y="452"/>
                        </a:lnTo>
                        <a:cubicBezTo>
                          <a:pt x="57" y="474"/>
                          <a:pt x="76" y="494"/>
                          <a:pt x="99" y="494"/>
                        </a:cubicBezTo>
                        <a:lnTo>
                          <a:pt x="1651" y="494"/>
                        </a:lnTo>
                        <a:cubicBezTo>
                          <a:pt x="1674" y="494"/>
                          <a:pt x="1693" y="474"/>
                          <a:pt x="1693" y="452"/>
                        </a:cubicBezTo>
                        <a:lnTo>
                          <a:pt x="1693" y="99"/>
                        </a:lnTo>
                        <a:cubicBezTo>
                          <a:pt x="1693" y="76"/>
                          <a:pt x="1674" y="57"/>
                          <a:pt x="1651" y="57"/>
                        </a:cubicBezTo>
                        <a:lnTo>
                          <a:pt x="99" y="5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87" name="Freeform 4">
                    <a:extLst>
                      <a:ext uri="{FF2B5EF4-FFF2-40B4-BE49-F238E27FC236}">
                        <a16:creationId xmlns:a16="http://schemas.microsoft.com/office/drawing/2014/main" id="{A72DBC43-583B-8A09-909B-1BD3C81FAA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20140" y="2249761"/>
                    <a:ext cx="214304" cy="24874"/>
                  </a:xfrm>
                  <a:custGeom>
                    <a:avLst/>
                    <a:gdLst>
                      <a:gd name="T0" fmla="*/ 246 w 492"/>
                      <a:gd name="T1" fmla="*/ 57 h 58"/>
                      <a:gd name="T2" fmla="*/ 0 w 492"/>
                      <a:gd name="T3" fmla="*/ 57 h 58"/>
                      <a:gd name="T4" fmla="*/ 0 w 492"/>
                      <a:gd name="T5" fmla="*/ 0 h 58"/>
                      <a:gd name="T6" fmla="*/ 491 w 492"/>
                      <a:gd name="T7" fmla="*/ 0 h 58"/>
                      <a:gd name="T8" fmla="*/ 491 w 492"/>
                      <a:gd name="T9" fmla="*/ 57 h 58"/>
                      <a:gd name="T10" fmla="*/ 246 w 492"/>
                      <a:gd name="T11" fmla="*/ 57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2" h="58">
                        <a:moveTo>
                          <a:pt x="246" y="57"/>
                        </a:moveTo>
                        <a:lnTo>
                          <a:pt x="0" y="57"/>
                        </a:lnTo>
                        <a:lnTo>
                          <a:pt x="0" y="0"/>
                        </a:lnTo>
                        <a:lnTo>
                          <a:pt x="491" y="0"/>
                        </a:lnTo>
                        <a:lnTo>
                          <a:pt x="491" y="57"/>
                        </a:lnTo>
                        <a:lnTo>
                          <a:pt x="246" y="57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88" name="Freeform 12">
                    <a:extLst>
                      <a:ext uri="{FF2B5EF4-FFF2-40B4-BE49-F238E27FC236}">
                        <a16:creationId xmlns:a16="http://schemas.microsoft.com/office/drawing/2014/main" id="{3970D73F-6C41-EB1A-6CB8-20418CD9CF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383" y="2240193"/>
                    <a:ext cx="44008" cy="44009"/>
                  </a:xfrm>
                  <a:custGeom>
                    <a:avLst/>
                    <a:gdLst>
                      <a:gd name="T0" fmla="*/ 51 w 102"/>
                      <a:gd name="T1" fmla="*/ 101 h 102"/>
                      <a:gd name="T2" fmla="*/ 0 w 102"/>
                      <a:gd name="T3" fmla="*/ 101 h 102"/>
                      <a:gd name="T4" fmla="*/ 0 w 102"/>
                      <a:gd name="T5" fmla="*/ 0 h 102"/>
                      <a:gd name="T6" fmla="*/ 101 w 102"/>
                      <a:gd name="T7" fmla="*/ 0 h 102"/>
                      <a:gd name="T8" fmla="*/ 101 w 102"/>
                      <a:gd name="T9" fmla="*/ 101 h 102"/>
                      <a:gd name="T10" fmla="*/ 51 w 102"/>
                      <a:gd name="T11" fmla="*/ 101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2" h="102">
                        <a:moveTo>
                          <a:pt x="51" y="101"/>
                        </a:moveTo>
                        <a:lnTo>
                          <a:pt x="0" y="101"/>
                        </a:lnTo>
                        <a:lnTo>
                          <a:pt x="0" y="0"/>
                        </a:lnTo>
                        <a:lnTo>
                          <a:pt x="101" y="0"/>
                        </a:lnTo>
                        <a:lnTo>
                          <a:pt x="101" y="101"/>
                        </a:lnTo>
                        <a:lnTo>
                          <a:pt x="51" y="101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89" name="Freeform 14">
                    <a:extLst>
                      <a:ext uri="{FF2B5EF4-FFF2-40B4-BE49-F238E27FC236}">
                        <a16:creationId xmlns:a16="http://schemas.microsoft.com/office/drawing/2014/main" id="{7B10784E-8A9E-0AD9-9E1D-12B5136DAE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20140" y="2509987"/>
                    <a:ext cx="214304" cy="24874"/>
                  </a:xfrm>
                  <a:custGeom>
                    <a:avLst/>
                    <a:gdLst>
                      <a:gd name="T0" fmla="*/ 246 w 492"/>
                      <a:gd name="T1" fmla="*/ 56 h 57"/>
                      <a:gd name="T2" fmla="*/ 0 w 492"/>
                      <a:gd name="T3" fmla="*/ 56 h 57"/>
                      <a:gd name="T4" fmla="*/ 0 w 492"/>
                      <a:gd name="T5" fmla="*/ 0 h 57"/>
                      <a:gd name="T6" fmla="*/ 491 w 492"/>
                      <a:gd name="T7" fmla="*/ 0 h 57"/>
                      <a:gd name="T8" fmla="*/ 491 w 492"/>
                      <a:gd name="T9" fmla="*/ 56 h 57"/>
                      <a:gd name="T10" fmla="*/ 246 w 492"/>
                      <a:gd name="T11" fmla="*/ 56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2" h="57">
                        <a:moveTo>
                          <a:pt x="246" y="56"/>
                        </a:moveTo>
                        <a:lnTo>
                          <a:pt x="0" y="56"/>
                        </a:lnTo>
                        <a:lnTo>
                          <a:pt x="0" y="0"/>
                        </a:lnTo>
                        <a:lnTo>
                          <a:pt x="491" y="0"/>
                        </a:lnTo>
                        <a:lnTo>
                          <a:pt x="491" y="56"/>
                        </a:lnTo>
                        <a:lnTo>
                          <a:pt x="246" y="56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90" name="Freeform 22">
                    <a:extLst>
                      <a:ext uri="{FF2B5EF4-FFF2-40B4-BE49-F238E27FC236}">
                        <a16:creationId xmlns:a16="http://schemas.microsoft.com/office/drawing/2014/main" id="{E270D60A-8AF7-F2B2-1D07-88632B990A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383" y="2500419"/>
                    <a:ext cx="44008" cy="44009"/>
                  </a:xfrm>
                  <a:custGeom>
                    <a:avLst/>
                    <a:gdLst>
                      <a:gd name="T0" fmla="*/ 51 w 102"/>
                      <a:gd name="T1" fmla="*/ 102 h 103"/>
                      <a:gd name="T2" fmla="*/ 0 w 102"/>
                      <a:gd name="T3" fmla="*/ 102 h 103"/>
                      <a:gd name="T4" fmla="*/ 0 w 102"/>
                      <a:gd name="T5" fmla="*/ 0 h 103"/>
                      <a:gd name="T6" fmla="*/ 101 w 102"/>
                      <a:gd name="T7" fmla="*/ 0 h 103"/>
                      <a:gd name="T8" fmla="*/ 101 w 102"/>
                      <a:gd name="T9" fmla="*/ 102 h 103"/>
                      <a:gd name="T10" fmla="*/ 51 w 102"/>
                      <a:gd name="T11" fmla="*/ 102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2" h="103">
                        <a:moveTo>
                          <a:pt x="51" y="102"/>
                        </a:moveTo>
                        <a:lnTo>
                          <a:pt x="0" y="102"/>
                        </a:lnTo>
                        <a:lnTo>
                          <a:pt x="0" y="0"/>
                        </a:lnTo>
                        <a:lnTo>
                          <a:pt x="101" y="0"/>
                        </a:lnTo>
                        <a:lnTo>
                          <a:pt x="101" y="102"/>
                        </a:lnTo>
                        <a:lnTo>
                          <a:pt x="51" y="102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cs typeface="Calibri Light" panose="020F0302020204030204" pitchFamily="34" charset="0"/>
                    </a:endParaRPr>
                  </a:p>
                </p:txBody>
              </p:sp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FF2A2A09-0766-3283-C4EA-7D18007A3C09}"/>
                      </a:ext>
                    </a:extLst>
                  </p:cNvPr>
                  <p:cNvGrpSpPr/>
                  <p:nvPr/>
                </p:nvGrpSpPr>
                <p:grpSpPr>
                  <a:xfrm>
                    <a:off x="5063878" y="2234846"/>
                    <a:ext cx="307142" cy="54703"/>
                    <a:chOff x="7916985" y="4990587"/>
                    <a:chExt cx="410724" cy="73152"/>
                  </a:xfrm>
                  <a:grpFill/>
                </p:grpSpPr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19347E88-9536-9FBD-F400-7A959AA7E1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698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2468FE0A-0978-9A79-4F23-BAB88990B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934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85AC779D-3D46-277A-BA26-BD68260AD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701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B21B4FC5-1AA7-47A1-21A2-DE1BB58FF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4059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038263AA-02E1-6015-678F-AA7F84184E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6417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1B3D6BC1-7A12-EDA1-1653-7F5091BE59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877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B8E84268-7524-B027-0280-27EFCB7D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113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</p:grpSp>
              <p:grpSp>
                <p:nvGrpSpPr>
                  <p:cNvPr id="192" name="Group 191">
                    <a:extLst>
                      <a:ext uri="{FF2B5EF4-FFF2-40B4-BE49-F238E27FC236}">
                        <a16:creationId xmlns:a16="http://schemas.microsoft.com/office/drawing/2014/main" id="{E93778BF-BA19-A653-CAAA-05B70CE2CF46}"/>
                      </a:ext>
                    </a:extLst>
                  </p:cNvPr>
                  <p:cNvGrpSpPr/>
                  <p:nvPr/>
                </p:nvGrpSpPr>
                <p:grpSpPr>
                  <a:xfrm>
                    <a:off x="5063878" y="2496847"/>
                    <a:ext cx="307142" cy="54703"/>
                    <a:chOff x="7916985" y="4990587"/>
                    <a:chExt cx="410724" cy="73152"/>
                  </a:xfrm>
                  <a:grpFill/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370F128B-C058-202E-1675-7A9DFB84D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698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CB0C1BEC-C6AE-DECC-5163-BD8374D68B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934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0FDA5715-2374-6436-1CE5-539C5A28B8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701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AA1AE62B-E1B0-0196-7C3C-6D64D138E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4059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73516737-B38B-2EA2-0E48-CA47A28C5B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6417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9EBE7564-9E1F-9F37-5CF3-63E9473ED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877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9" name="Rectangle 198">
                      <a:extLst>
                        <a:ext uri="{FF2B5EF4-FFF2-40B4-BE49-F238E27FC236}">
                          <a16:creationId xmlns:a16="http://schemas.microsoft.com/office/drawing/2014/main" id="{74398E0C-97E8-33D8-7557-3C4B6C8C5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113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cs typeface="Calibri Light" panose="020F03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80" name="Freeform 13">
                <a:extLst>
                  <a:ext uri="{FF2B5EF4-FFF2-40B4-BE49-F238E27FC236}">
                    <a16:creationId xmlns:a16="http://schemas.microsoft.com/office/drawing/2014/main" id="{E42C721C-2F91-0F12-14CC-B70F5B10A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14721" y="3798982"/>
                <a:ext cx="630144" cy="114549"/>
              </a:xfrm>
              <a:custGeom>
                <a:avLst/>
                <a:gdLst>
                  <a:gd name="T0" fmla="*/ 1651 w 1751"/>
                  <a:gd name="T1" fmla="*/ 551 h 552"/>
                  <a:gd name="T2" fmla="*/ 99 w 1751"/>
                  <a:gd name="T3" fmla="*/ 551 h 552"/>
                  <a:gd name="T4" fmla="*/ 0 w 1751"/>
                  <a:gd name="T5" fmla="*/ 452 h 552"/>
                  <a:gd name="T6" fmla="*/ 0 w 1751"/>
                  <a:gd name="T7" fmla="*/ 99 h 552"/>
                  <a:gd name="T8" fmla="*/ 99 w 1751"/>
                  <a:gd name="T9" fmla="*/ 0 h 552"/>
                  <a:gd name="T10" fmla="*/ 1651 w 1751"/>
                  <a:gd name="T11" fmla="*/ 0 h 552"/>
                  <a:gd name="T12" fmla="*/ 1750 w 1751"/>
                  <a:gd name="T13" fmla="*/ 99 h 552"/>
                  <a:gd name="T14" fmla="*/ 1750 w 1751"/>
                  <a:gd name="T15" fmla="*/ 452 h 552"/>
                  <a:gd name="T16" fmla="*/ 1651 w 1751"/>
                  <a:gd name="T17" fmla="*/ 551 h 552"/>
                  <a:gd name="T18" fmla="*/ 99 w 1751"/>
                  <a:gd name="T19" fmla="*/ 57 h 552"/>
                  <a:gd name="T20" fmla="*/ 57 w 1751"/>
                  <a:gd name="T21" fmla="*/ 99 h 552"/>
                  <a:gd name="T22" fmla="*/ 57 w 1751"/>
                  <a:gd name="T23" fmla="*/ 452 h 552"/>
                  <a:gd name="T24" fmla="*/ 99 w 1751"/>
                  <a:gd name="T25" fmla="*/ 494 h 552"/>
                  <a:gd name="T26" fmla="*/ 1651 w 1751"/>
                  <a:gd name="T27" fmla="*/ 494 h 552"/>
                  <a:gd name="T28" fmla="*/ 1693 w 1751"/>
                  <a:gd name="T29" fmla="*/ 452 h 552"/>
                  <a:gd name="T30" fmla="*/ 1693 w 1751"/>
                  <a:gd name="T31" fmla="*/ 99 h 552"/>
                  <a:gd name="T32" fmla="*/ 1651 w 1751"/>
                  <a:gd name="T33" fmla="*/ 57 h 552"/>
                  <a:gd name="T34" fmla="*/ 99 w 1751"/>
                  <a:gd name="T35" fmla="*/ 57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1" h="552">
                    <a:moveTo>
                      <a:pt x="1651" y="551"/>
                    </a:moveTo>
                    <a:lnTo>
                      <a:pt x="99" y="551"/>
                    </a:lnTo>
                    <a:cubicBezTo>
                      <a:pt x="45" y="551"/>
                      <a:pt x="0" y="506"/>
                      <a:pt x="0" y="452"/>
                    </a:cubicBezTo>
                    <a:lnTo>
                      <a:pt x="0" y="99"/>
                    </a:lnTo>
                    <a:cubicBezTo>
                      <a:pt x="0" y="46"/>
                      <a:pt x="45" y="0"/>
                      <a:pt x="99" y="0"/>
                    </a:cubicBezTo>
                    <a:lnTo>
                      <a:pt x="1651" y="0"/>
                    </a:lnTo>
                    <a:cubicBezTo>
                      <a:pt x="1705" y="0"/>
                      <a:pt x="1750" y="46"/>
                      <a:pt x="1750" y="99"/>
                    </a:cubicBezTo>
                    <a:lnTo>
                      <a:pt x="1750" y="452"/>
                    </a:lnTo>
                    <a:cubicBezTo>
                      <a:pt x="1750" y="508"/>
                      <a:pt x="1705" y="551"/>
                      <a:pt x="1651" y="551"/>
                    </a:cubicBezTo>
                    <a:close/>
                    <a:moveTo>
                      <a:pt x="99" y="57"/>
                    </a:moveTo>
                    <a:cubicBezTo>
                      <a:pt x="76" y="57"/>
                      <a:pt x="57" y="77"/>
                      <a:pt x="57" y="99"/>
                    </a:cubicBezTo>
                    <a:lnTo>
                      <a:pt x="57" y="452"/>
                    </a:lnTo>
                    <a:cubicBezTo>
                      <a:pt x="57" y="475"/>
                      <a:pt x="76" y="494"/>
                      <a:pt x="99" y="494"/>
                    </a:cubicBezTo>
                    <a:lnTo>
                      <a:pt x="1651" y="494"/>
                    </a:lnTo>
                    <a:cubicBezTo>
                      <a:pt x="1674" y="494"/>
                      <a:pt x="1693" y="475"/>
                      <a:pt x="1693" y="452"/>
                    </a:cubicBezTo>
                    <a:lnTo>
                      <a:pt x="1693" y="99"/>
                    </a:lnTo>
                    <a:cubicBezTo>
                      <a:pt x="1693" y="77"/>
                      <a:pt x="1674" y="57"/>
                      <a:pt x="1651" y="57"/>
                    </a:cubicBezTo>
                    <a:lnTo>
                      <a:pt x="99" y="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81" name="Freeform 3">
                <a:extLst>
                  <a:ext uri="{FF2B5EF4-FFF2-40B4-BE49-F238E27FC236}">
                    <a16:creationId xmlns:a16="http://schemas.microsoft.com/office/drawing/2014/main" id="{D3FA3251-84F5-7DDB-E358-434820491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238892" y="3798523"/>
                <a:ext cx="630144" cy="115466"/>
              </a:xfrm>
              <a:custGeom>
                <a:avLst/>
                <a:gdLst>
                  <a:gd name="T0" fmla="*/ 1651 w 1751"/>
                  <a:gd name="T1" fmla="*/ 553 h 554"/>
                  <a:gd name="T2" fmla="*/ 99 w 1751"/>
                  <a:gd name="T3" fmla="*/ 553 h 554"/>
                  <a:gd name="T4" fmla="*/ 0 w 1751"/>
                  <a:gd name="T5" fmla="*/ 454 h 554"/>
                  <a:gd name="T6" fmla="*/ 0 w 1751"/>
                  <a:gd name="T7" fmla="*/ 99 h 554"/>
                  <a:gd name="T8" fmla="*/ 99 w 1751"/>
                  <a:gd name="T9" fmla="*/ 0 h 554"/>
                  <a:gd name="T10" fmla="*/ 1651 w 1751"/>
                  <a:gd name="T11" fmla="*/ 0 h 554"/>
                  <a:gd name="T12" fmla="*/ 1750 w 1751"/>
                  <a:gd name="T13" fmla="*/ 99 h 554"/>
                  <a:gd name="T14" fmla="*/ 1750 w 1751"/>
                  <a:gd name="T15" fmla="*/ 452 h 554"/>
                  <a:gd name="T16" fmla="*/ 1651 w 1751"/>
                  <a:gd name="T17" fmla="*/ 553 h 554"/>
                  <a:gd name="T18" fmla="*/ 99 w 1751"/>
                  <a:gd name="T19" fmla="*/ 57 h 554"/>
                  <a:gd name="T20" fmla="*/ 57 w 1751"/>
                  <a:gd name="T21" fmla="*/ 99 h 554"/>
                  <a:gd name="T22" fmla="*/ 57 w 1751"/>
                  <a:gd name="T23" fmla="*/ 452 h 554"/>
                  <a:gd name="T24" fmla="*/ 99 w 1751"/>
                  <a:gd name="T25" fmla="*/ 494 h 554"/>
                  <a:gd name="T26" fmla="*/ 1651 w 1751"/>
                  <a:gd name="T27" fmla="*/ 494 h 554"/>
                  <a:gd name="T28" fmla="*/ 1693 w 1751"/>
                  <a:gd name="T29" fmla="*/ 452 h 554"/>
                  <a:gd name="T30" fmla="*/ 1693 w 1751"/>
                  <a:gd name="T31" fmla="*/ 99 h 554"/>
                  <a:gd name="T32" fmla="*/ 1651 w 1751"/>
                  <a:gd name="T33" fmla="*/ 57 h 554"/>
                  <a:gd name="T34" fmla="*/ 99 w 1751"/>
                  <a:gd name="T35" fmla="*/ 57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1" h="554">
                    <a:moveTo>
                      <a:pt x="1651" y="553"/>
                    </a:moveTo>
                    <a:lnTo>
                      <a:pt x="99" y="553"/>
                    </a:lnTo>
                    <a:cubicBezTo>
                      <a:pt x="45" y="553"/>
                      <a:pt x="0" y="508"/>
                      <a:pt x="0" y="454"/>
                    </a:cubicBezTo>
                    <a:lnTo>
                      <a:pt x="0" y="99"/>
                    </a:lnTo>
                    <a:cubicBezTo>
                      <a:pt x="0" y="45"/>
                      <a:pt x="45" y="0"/>
                      <a:pt x="99" y="0"/>
                    </a:cubicBezTo>
                    <a:lnTo>
                      <a:pt x="1651" y="0"/>
                    </a:lnTo>
                    <a:cubicBezTo>
                      <a:pt x="1705" y="0"/>
                      <a:pt x="1750" y="45"/>
                      <a:pt x="1750" y="99"/>
                    </a:cubicBezTo>
                    <a:lnTo>
                      <a:pt x="1750" y="452"/>
                    </a:lnTo>
                    <a:cubicBezTo>
                      <a:pt x="1750" y="508"/>
                      <a:pt x="1705" y="553"/>
                      <a:pt x="1651" y="553"/>
                    </a:cubicBezTo>
                    <a:close/>
                    <a:moveTo>
                      <a:pt x="99" y="57"/>
                    </a:moveTo>
                    <a:cubicBezTo>
                      <a:pt x="76" y="57"/>
                      <a:pt x="57" y="76"/>
                      <a:pt x="57" y="99"/>
                    </a:cubicBezTo>
                    <a:lnTo>
                      <a:pt x="57" y="452"/>
                    </a:lnTo>
                    <a:cubicBezTo>
                      <a:pt x="57" y="474"/>
                      <a:pt x="76" y="494"/>
                      <a:pt x="99" y="494"/>
                    </a:cubicBezTo>
                    <a:lnTo>
                      <a:pt x="1651" y="494"/>
                    </a:lnTo>
                    <a:cubicBezTo>
                      <a:pt x="1674" y="494"/>
                      <a:pt x="1693" y="474"/>
                      <a:pt x="1693" y="452"/>
                    </a:cubicBezTo>
                    <a:lnTo>
                      <a:pt x="1693" y="99"/>
                    </a:lnTo>
                    <a:cubicBezTo>
                      <a:pt x="1693" y="76"/>
                      <a:pt x="1674" y="57"/>
                      <a:pt x="1651" y="57"/>
                    </a:cubicBezTo>
                    <a:lnTo>
                      <a:pt x="99" y="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82" name="Freeform 12">
                <a:extLst>
                  <a:ext uri="{FF2B5EF4-FFF2-40B4-BE49-F238E27FC236}">
                    <a16:creationId xmlns:a16="http://schemas.microsoft.com/office/drawing/2014/main" id="{D2B60D2C-E73B-A673-E9CA-E4CB4C7E6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536169" y="3596516"/>
                <a:ext cx="36506" cy="21077"/>
              </a:xfrm>
              <a:custGeom>
                <a:avLst/>
                <a:gdLst>
                  <a:gd name="T0" fmla="*/ 51 w 102"/>
                  <a:gd name="T1" fmla="*/ 101 h 102"/>
                  <a:gd name="T2" fmla="*/ 0 w 102"/>
                  <a:gd name="T3" fmla="*/ 101 h 102"/>
                  <a:gd name="T4" fmla="*/ 0 w 102"/>
                  <a:gd name="T5" fmla="*/ 0 h 102"/>
                  <a:gd name="T6" fmla="*/ 101 w 102"/>
                  <a:gd name="T7" fmla="*/ 0 h 102"/>
                  <a:gd name="T8" fmla="*/ 101 w 102"/>
                  <a:gd name="T9" fmla="*/ 101 h 102"/>
                  <a:gd name="T10" fmla="*/ 51 w 102"/>
                  <a:gd name="T11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02">
                    <a:moveTo>
                      <a:pt x="51" y="101"/>
                    </a:moveTo>
                    <a:lnTo>
                      <a:pt x="0" y="101"/>
                    </a:lnTo>
                    <a:lnTo>
                      <a:pt x="0" y="0"/>
                    </a:lnTo>
                    <a:lnTo>
                      <a:pt x="101" y="0"/>
                    </a:lnTo>
                    <a:lnTo>
                      <a:pt x="101" y="101"/>
                    </a:lnTo>
                    <a:lnTo>
                      <a:pt x="51" y="1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5B30C2E2-8F59-92AD-8486-82A846FCD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411540" y="3596516"/>
                <a:ext cx="36506" cy="21077"/>
              </a:xfrm>
              <a:custGeom>
                <a:avLst/>
                <a:gdLst>
                  <a:gd name="T0" fmla="*/ 51 w 102"/>
                  <a:gd name="T1" fmla="*/ 102 h 103"/>
                  <a:gd name="T2" fmla="*/ 0 w 102"/>
                  <a:gd name="T3" fmla="*/ 102 h 103"/>
                  <a:gd name="T4" fmla="*/ 0 w 102"/>
                  <a:gd name="T5" fmla="*/ 0 h 103"/>
                  <a:gd name="T6" fmla="*/ 101 w 102"/>
                  <a:gd name="T7" fmla="*/ 0 h 103"/>
                  <a:gd name="T8" fmla="*/ 101 w 102"/>
                  <a:gd name="T9" fmla="*/ 102 h 103"/>
                  <a:gd name="T10" fmla="*/ 51 w 102"/>
                  <a:gd name="T11" fmla="*/ 10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03">
                    <a:moveTo>
                      <a:pt x="51" y="102"/>
                    </a:moveTo>
                    <a:lnTo>
                      <a:pt x="0" y="102"/>
                    </a:lnTo>
                    <a:lnTo>
                      <a:pt x="0" y="0"/>
                    </a:lnTo>
                    <a:lnTo>
                      <a:pt x="101" y="0"/>
                    </a:lnTo>
                    <a:lnTo>
                      <a:pt x="101" y="102"/>
                    </a:lnTo>
                    <a:lnTo>
                      <a:pt x="51" y="10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46E02C00-54BB-EC91-F279-82FECD862BD2}"/>
                </a:ext>
              </a:extLst>
            </p:cNvPr>
            <p:cNvGrpSpPr/>
            <p:nvPr/>
          </p:nvGrpSpPr>
          <p:grpSpPr>
            <a:xfrm>
              <a:off x="5171062" y="4193588"/>
              <a:ext cx="410650" cy="81525"/>
              <a:chOff x="2347643" y="4816684"/>
              <a:chExt cx="2983363" cy="538435"/>
            </a:xfrm>
            <a:grpFill/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FB49DA0E-CD95-2D03-238F-DE662B31C964}"/>
                  </a:ext>
                </a:extLst>
              </p:cNvPr>
              <p:cNvGrpSpPr/>
              <p:nvPr/>
            </p:nvGrpSpPr>
            <p:grpSpPr>
              <a:xfrm>
                <a:off x="2347643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7" name="Freeform 4">
                  <a:extLst>
                    <a:ext uri="{FF2B5EF4-FFF2-40B4-BE49-F238E27FC236}">
                      <a16:creationId xmlns:a16="http://schemas.microsoft.com/office/drawing/2014/main" id="{FC3C0FB0-908F-05AA-C685-B49584803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8" name="Freeform 10">
                  <a:extLst>
                    <a:ext uri="{FF2B5EF4-FFF2-40B4-BE49-F238E27FC236}">
                      <a16:creationId xmlns:a16="http://schemas.microsoft.com/office/drawing/2014/main" id="{7DD18CBA-A682-ACBD-3F8D-E528B578B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642FD4F-D538-ABAA-AB45-203C5AE0A1C8}"/>
                  </a:ext>
                </a:extLst>
              </p:cNvPr>
              <p:cNvGrpSpPr/>
              <p:nvPr/>
            </p:nvGrpSpPr>
            <p:grpSpPr>
              <a:xfrm>
                <a:off x="3142451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5" name="Freeform 4">
                  <a:extLst>
                    <a:ext uri="{FF2B5EF4-FFF2-40B4-BE49-F238E27FC236}">
                      <a16:creationId xmlns:a16="http://schemas.microsoft.com/office/drawing/2014/main" id="{0B56CB41-60C4-C392-0BC4-1D50423D3F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6" name="Freeform 10">
                  <a:extLst>
                    <a:ext uri="{FF2B5EF4-FFF2-40B4-BE49-F238E27FC236}">
                      <a16:creationId xmlns:a16="http://schemas.microsoft.com/office/drawing/2014/main" id="{457C3B0E-BC79-CD32-7B8C-F5B4B8E56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BCED720-2B4C-1158-B726-5346740233BC}"/>
                  </a:ext>
                </a:extLst>
              </p:cNvPr>
              <p:cNvGrpSpPr/>
              <p:nvPr/>
            </p:nvGrpSpPr>
            <p:grpSpPr>
              <a:xfrm>
                <a:off x="3937259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3" name="Freeform 4">
                  <a:extLst>
                    <a:ext uri="{FF2B5EF4-FFF2-40B4-BE49-F238E27FC236}">
                      <a16:creationId xmlns:a16="http://schemas.microsoft.com/office/drawing/2014/main" id="{0EEA9A34-F1F7-B638-3605-6E8DE3005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4" name="Freeform 10">
                  <a:extLst>
                    <a:ext uri="{FF2B5EF4-FFF2-40B4-BE49-F238E27FC236}">
                      <a16:creationId xmlns:a16="http://schemas.microsoft.com/office/drawing/2014/main" id="{F89530F4-0044-BE8E-6FA6-AB8E543D7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35EB93C5-7D92-2B79-765D-72B1807F46C1}"/>
                  </a:ext>
                </a:extLst>
              </p:cNvPr>
              <p:cNvGrpSpPr/>
              <p:nvPr/>
            </p:nvGrpSpPr>
            <p:grpSpPr>
              <a:xfrm>
                <a:off x="4732068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0" name="Freeform 4">
                  <a:extLst>
                    <a:ext uri="{FF2B5EF4-FFF2-40B4-BE49-F238E27FC236}">
                      <a16:creationId xmlns:a16="http://schemas.microsoft.com/office/drawing/2014/main" id="{8E284241-AE64-2FCB-FE78-FF7CE8D8FC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2" name="Freeform 10">
                  <a:extLst>
                    <a:ext uri="{FF2B5EF4-FFF2-40B4-BE49-F238E27FC236}">
                      <a16:creationId xmlns:a16="http://schemas.microsoft.com/office/drawing/2014/main" id="{659D8552-376F-3D2B-FA20-248B8B088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F3989A-E83B-8EC3-8210-DD8C641CEF12}"/>
              </a:ext>
            </a:extLst>
          </p:cNvPr>
          <p:cNvGrpSpPr>
            <a:grpSpLocks noChangeAspect="1"/>
          </p:cNvGrpSpPr>
          <p:nvPr/>
        </p:nvGrpSpPr>
        <p:grpSpPr>
          <a:xfrm>
            <a:off x="4002467" y="3759390"/>
            <a:ext cx="531789" cy="534475"/>
            <a:chOff x="754844" y="541909"/>
            <a:chExt cx="778593" cy="782525"/>
          </a:xfrm>
        </p:grpSpPr>
        <p:sp>
          <p:nvSpPr>
            <p:cNvPr id="4" name="Freeform 132">
              <a:extLst>
                <a:ext uri="{FF2B5EF4-FFF2-40B4-BE49-F238E27FC236}">
                  <a16:creationId xmlns:a16="http://schemas.microsoft.com/office/drawing/2014/main" id="{3208C74C-A0A3-06D3-E380-B60A0BDB1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44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6ECD17F-56BB-964C-09CF-D5BF0F4FD1F7}"/>
                </a:ext>
              </a:extLst>
            </p:cNvPr>
            <p:cNvGrpSpPr/>
            <p:nvPr/>
          </p:nvGrpSpPr>
          <p:grpSpPr>
            <a:xfrm>
              <a:off x="920678" y="791984"/>
              <a:ext cx="448651" cy="404854"/>
              <a:chOff x="1168697" y="978773"/>
              <a:chExt cx="448651" cy="404854"/>
            </a:xfrm>
            <a:solidFill>
              <a:schemeClr val="bg1"/>
            </a:solidFill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8C542C2-DB8B-6D79-29EC-2CDF731DC336}"/>
                  </a:ext>
                </a:extLst>
              </p:cNvPr>
              <p:cNvGrpSpPr/>
              <p:nvPr/>
            </p:nvGrpSpPr>
            <p:grpSpPr>
              <a:xfrm>
                <a:off x="1168697" y="978773"/>
                <a:ext cx="448651" cy="243162"/>
                <a:chOff x="3178587" y="2275038"/>
                <a:chExt cx="403181" cy="218518"/>
              </a:xfrm>
              <a:grpFill/>
            </p:grpSpPr>
            <p:sp>
              <p:nvSpPr>
                <p:cNvPr id="31" name="Freeform 68">
                  <a:extLst>
                    <a:ext uri="{FF2B5EF4-FFF2-40B4-BE49-F238E27FC236}">
                      <a16:creationId xmlns:a16="http://schemas.microsoft.com/office/drawing/2014/main" id="{237769CD-91BC-508D-3817-FECF93CBE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587" y="2373525"/>
                  <a:ext cx="150808" cy="21543"/>
                </a:xfrm>
                <a:custGeom>
                  <a:avLst/>
                  <a:gdLst>
                    <a:gd name="T0" fmla="*/ 203 w 218"/>
                    <a:gd name="T1" fmla="*/ 29 h 30"/>
                    <a:gd name="T2" fmla="*/ 15 w 218"/>
                    <a:gd name="T3" fmla="*/ 29 h 30"/>
                    <a:gd name="T4" fmla="*/ 0 w 218"/>
                    <a:gd name="T5" fmla="*/ 14 h 30"/>
                    <a:gd name="T6" fmla="*/ 15 w 218"/>
                    <a:gd name="T7" fmla="*/ 0 h 30"/>
                    <a:gd name="T8" fmla="*/ 203 w 218"/>
                    <a:gd name="T9" fmla="*/ 0 h 30"/>
                    <a:gd name="T10" fmla="*/ 217 w 218"/>
                    <a:gd name="T11" fmla="*/ 14 h 30"/>
                    <a:gd name="T12" fmla="*/ 203 w 218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8" h="30">
                      <a:moveTo>
                        <a:pt x="203" y="29"/>
                      </a:moveTo>
                      <a:lnTo>
                        <a:pt x="15" y="29"/>
                      </a:lnTo>
                      <a:cubicBezTo>
                        <a:pt x="6" y="29"/>
                        <a:pt x="0" y="22"/>
                        <a:pt x="0" y="14"/>
                      </a:cubicBezTo>
                      <a:cubicBezTo>
                        <a:pt x="0" y="5"/>
                        <a:pt x="6" y="0"/>
                        <a:pt x="15" y="0"/>
                      </a:cubicBezTo>
                      <a:lnTo>
                        <a:pt x="203" y="0"/>
                      </a:lnTo>
                      <a:cubicBezTo>
                        <a:pt x="211" y="0"/>
                        <a:pt x="217" y="5"/>
                        <a:pt x="217" y="14"/>
                      </a:cubicBezTo>
                      <a:cubicBezTo>
                        <a:pt x="217" y="22"/>
                        <a:pt x="210" y="29"/>
                        <a:pt x="203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2" name="Freeform 69">
                  <a:extLst>
                    <a:ext uri="{FF2B5EF4-FFF2-40B4-BE49-F238E27FC236}">
                      <a16:creationId xmlns:a16="http://schemas.microsoft.com/office/drawing/2014/main" id="{51A93082-0C2B-21C2-8254-57F7D9C63B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2473" y="2345825"/>
                  <a:ext cx="76942" cy="76944"/>
                </a:xfrm>
                <a:custGeom>
                  <a:avLst/>
                  <a:gdLst>
                    <a:gd name="T0" fmla="*/ 54 w 109"/>
                    <a:gd name="T1" fmla="*/ 108 h 109"/>
                    <a:gd name="T2" fmla="*/ 0 w 109"/>
                    <a:gd name="T3" fmla="*/ 54 h 109"/>
                    <a:gd name="T4" fmla="*/ 54 w 109"/>
                    <a:gd name="T5" fmla="*/ 0 h 109"/>
                    <a:gd name="T6" fmla="*/ 108 w 109"/>
                    <a:gd name="T7" fmla="*/ 54 h 109"/>
                    <a:gd name="T8" fmla="*/ 54 w 109"/>
                    <a:gd name="T9" fmla="*/ 108 h 109"/>
                    <a:gd name="T10" fmla="*/ 54 w 109"/>
                    <a:gd name="T11" fmla="*/ 30 h 109"/>
                    <a:gd name="T12" fmla="*/ 29 w 109"/>
                    <a:gd name="T13" fmla="*/ 54 h 109"/>
                    <a:gd name="T14" fmla="*/ 54 w 109"/>
                    <a:gd name="T15" fmla="*/ 79 h 109"/>
                    <a:gd name="T16" fmla="*/ 78 w 109"/>
                    <a:gd name="T17" fmla="*/ 54 h 109"/>
                    <a:gd name="T18" fmla="*/ 54 w 109"/>
                    <a:gd name="T19" fmla="*/ 3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9" h="109">
                      <a:moveTo>
                        <a:pt x="54" y="108"/>
                      </a:moveTo>
                      <a:cubicBezTo>
                        <a:pt x="23" y="108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4" y="0"/>
                      </a:cubicBezTo>
                      <a:cubicBezTo>
                        <a:pt x="83" y="0"/>
                        <a:pt x="108" y="24"/>
                        <a:pt x="108" y="54"/>
                      </a:cubicBezTo>
                      <a:cubicBezTo>
                        <a:pt x="108" y="83"/>
                        <a:pt x="83" y="108"/>
                        <a:pt x="54" y="108"/>
                      </a:cubicBezTo>
                      <a:close/>
                      <a:moveTo>
                        <a:pt x="54" y="30"/>
                      </a:moveTo>
                      <a:cubicBezTo>
                        <a:pt x="39" y="30"/>
                        <a:pt x="29" y="40"/>
                        <a:pt x="29" y="54"/>
                      </a:cubicBezTo>
                      <a:cubicBezTo>
                        <a:pt x="29" y="67"/>
                        <a:pt x="40" y="79"/>
                        <a:pt x="54" y="79"/>
                      </a:cubicBezTo>
                      <a:cubicBezTo>
                        <a:pt x="68" y="79"/>
                        <a:pt x="78" y="67"/>
                        <a:pt x="78" y="54"/>
                      </a:cubicBezTo>
                      <a:cubicBezTo>
                        <a:pt x="78" y="40"/>
                        <a:pt x="67" y="30"/>
                        <a:pt x="54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3" name="Freeform 70">
                  <a:extLst>
                    <a:ext uri="{FF2B5EF4-FFF2-40B4-BE49-F238E27FC236}">
                      <a16:creationId xmlns:a16="http://schemas.microsoft.com/office/drawing/2014/main" id="{C0064C25-70C0-832A-F67D-89DFA7650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6306" y="2339669"/>
                  <a:ext cx="58478" cy="89255"/>
                </a:xfrm>
                <a:custGeom>
                  <a:avLst/>
                  <a:gdLst>
                    <a:gd name="T0" fmla="*/ 17 w 82"/>
                    <a:gd name="T1" fmla="*/ 127 h 128"/>
                    <a:gd name="T2" fmla="*/ 6 w 82"/>
                    <a:gd name="T3" fmla="*/ 123 h 128"/>
                    <a:gd name="T4" fmla="*/ 6 w 82"/>
                    <a:gd name="T5" fmla="*/ 102 h 128"/>
                    <a:gd name="T6" fmla="*/ 44 w 82"/>
                    <a:gd name="T7" fmla="*/ 64 h 128"/>
                    <a:gd name="T8" fmla="*/ 6 w 82"/>
                    <a:gd name="T9" fmla="*/ 27 h 128"/>
                    <a:gd name="T10" fmla="*/ 6 w 82"/>
                    <a:gd name="T11" fmla="*/ 6 h 128"/>
                    <a:gd name="T12" fmla="*/ 27 w 82"/>
                    <a:gd name="T13" fmla="*/ 6 h 128"/>
                    <a:gd name="T14" fmla="*/ 75 w 82"/>
                    <a:gd name="T15" fmla="*/ 54 h 128"/>
                    <a:gd name="T16" fmla="*/ 75 w 82"/>
                    <a:gd name="T17" fmla="*/ 75 h 128"/>
                    <a:gd name="T18" fmla="*/ 27 w 82"/>
                    <a:gd name="T19" fmla="*/ 123 h 128"/>
                    <a:gd name="T20" fmla="*/ 17 w 82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2" h="128">
                      <a:moveTo>
                        <a:pt x="17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1" y="117"/>
                        <a:pt x="1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75" y="54"/>
                      </a:lnTo>
                      <a:cubicBezTo>
                        <a:pt x="81" y="60"/>
                        <a:pt x="81" y="69"/>
                        <a:pt x="75" y="75"/>
                      </a:cubicBezTo>
                      <a:lnTo>
                        <a:pt x="27" y="123"/>
                      </a:lnTo>
                      <a:cubicBezTo>
                        <a:pt x="24" y="126"/>
                        <a:pt x="19" y="127"/>
                        <a:pt x="17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1" name="Freeform 71">
                  <a:extLst>
                    <a:ext uri="{FF2B5EF4-FFF2-40B4-BE49-F238E27FC236}">
                      <a16:creationId xmlns:a16="http://schemas.microsoft.com/office/drawing/2014/main" id="{601A6F34-8C4D-654E-35DB-0E2347EF6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339" y="2373525"/>
                  <a:ext cx="166198" cy="21543"/>
                </a:xfrm>
                <a:custGeom>
                  <a:avLst/>
                  <a:gdLst>
                    <a:gd name="T0" fmla="*/ 221 w 237"/>
                    <a:gd name="T1" fmla="*/ 29 h 30"/>
                    <a:gd name="T2" fmla="*/ 14 w 237"/>
                    <a:gd name="T3" fmla="*/ 29 h 30"/>
                    <a:gd name="T4" fmla="*/ 0 w 237"/>
                    <a:gd name="T5" fmla="*/ 14 h 30"/>
                    <a:gd name="T6" fmla="*/ 14 w 237"/>
                    <a:gd name="T7" fmla="*/ 0 h 30"/>
                    <a:gd name="T8" fmla="*/ 221 w 237"/>
                    <a:gd name="T9" fmla="*/ 0 h 30"/>
                    <a:gd name="T10" fmla="*/ 236 w 237"/>
                    <a:gd name="T11" fmla="*/ 14 h 30"/>
                    <a:gd name="T12" fmla="*/ 221 w 237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7" h="30">
                      <a:moveTo>
                        <a:pt x="221" y="29"/>
                      </a:moveTo>
                      <a:lnTo>
                        <a:pt x="14" y="29"/>
                      </a:lnTo>
                      <a:cubicBezTo>
                        <a:pt x="5" y="29"/>
                        <a:pt x="0" y="22"/>
                        <a:pt x="0" y="14"/>
                      </a:cubicBezTo>
                      <a:cubicBezTo>
                        <a:pt x="0" y="5"/>
                        <a:pt x="5" y="0"/>
                        <a:pt x="14" y="0"/>
                      </a:cubicBezTo>
                      <a:lnTo>
                        <a:pt x="221" y="0"/>
                      </a:lnTo>
                      <a:cubicBezTo>
                        <a:pt x="230" y="0"/>
                        <a:pt x="236" y="5"/>
                        <a:pt x="236" y="14"/>
                      </a:cubicBezTo>
                      <a:cubicBezTo>
                        <a:pt x="236" y="22"/>
                        <a:pt x="228" y="29"/>
                        <a:pt x="221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2" name="Freeform 72">
                  <a:extLst>
                    <a:ext uri="{FF2B5EF4-FFF2-40B4-BE49-F238E27FC236}">
                      <a16:creationId xmlns:a16="http://schemas.microsoft.com/office/drawing/2014/main" id="{7CEEE95C-C2AF-6B5B-B099-B255D6B001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6369" y="2339669"/>
                  <a:ext cx="55399" cy="89255"/>
                </a:xfrm>
                <a:custGeom>
                  <a:avLst/>
                  <a:gdLst>
                    <a:gd name="T0" fmla="*/ 16 w 81"/>
                    <a:gd name="T1" fmla="*/ 127 h 128"/>
                    <a:gd name="T2" fmla="*/ 6 w 81"/>
                    <a:gd name="T3" fmla="*/ 123 h 128"/>
                    <a:gd name="T4" fmla="*/ 6 w 81"/>
                    <a:gd name="T5" fmla="*/ 102 h 128"/>
                    <a:gd name="T6" fmla="*/ 44 w 81"/>
                    <a:gd name="T7" fmla="*/ 64 h 128"/>
                    <a:gd name="T8" fmla="*/ 6 w 81"/>
                    <a:gd name="T9" fmla="*/ 27 h 128"/>
                    <a:gd name="T10" fmla="*/ 6 w 81"/>
                    <a:gd name="T11" fmla="*/ 6 h 128"/>
                    <a:gd name="T12" fmla="*/ 26 w 81"/>
                    <a:gd name="T13" fmla="*/ 6 h 128"/>
                    <a:gd name="T14" fmla="*/ 74 w 81"/>
                    <a:gd name="T15" fmla="*/ 54 h 128"/>
                    <a:gd name="T16" fmla="*/ 74 w 81"/>
                    <a:gd name="T17" fmla="*/ 75 h 128"/>
                    <a:gd name="T18" fmla="*/ 26 w 81"/>
                    <a:gd name="T19" fmla="*/ 123 h 128"/>
                    <a:gd name="T20" fmla="*/ 16 w 81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128">
                      <a:moveTo>
                        <a:pt x="16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0" y="117"/>
                        <a:pt x="0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0" y="0"/>
                        <a:pt x="26" y="6"/>
                      </a:cubicBezTo>
                      <a:lnTo>
                        <a:pt x="74" y="54"/>
                      </a:lnTo>
                      <a:cubicBezTo>
                        <a:pt x="80" y="60"/>
                        <a:pt x="80" y="69"/>
                        <a:pt x="74" y="75"/>
                      </a:cubicBezTo>
                      <a:lnTo>
                        <a:pt x="26" y="123"/>
                      </a:lnTo>
                      <a:cubicBezTo>
                        <a:pt x="23" y="126"/>
                        <a:pt x="19" y="127"/>
                        <a:pt x="16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3" name="Freeform 73">
                  <a:extLst>
                    <a:ext uri="{FF2B5EF4-FFF2-40B4-BE49-F238E27FC236}">
                      <a16:creationId xmlns:a16="http://schemas.microsoft.com/office/drawing/2014/main" id="{7F84CD34-703F-A3F7-5699-7D634332E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281193"/>
                  <a:ext cx="116954" cy="113875"/>
                </a:xfrm>
                <a:custGeom>
                  <a:avLst/>
                  <a:gdLst>
                    <a:gd name="T0" fmla="*/ 17 w 166"/>
                    <a:gd name="T1" fmla="*/ 163 h 164"/>
                    <a:gd name="T2" fmla="*/ 6 w 166"/>
                    <a:gd name="T3" fmla="*/ 159 h 164"/>
                    <a:gd name="T4" fmla="*/ 6 w 166"/>
                    <a:gd name="T5" fmla="*/ 138 h 164"/>
                    <a:gd name="T6" fmla="*/ 139 w 166"/>
                    <a:gd name="T7" fmla="*/ 6 h 164"/>
                    <a:gd name="T8" fmla="*/ 159 w 166"/>
                    <a:gd name="T9" fmla="*/ 6 h 164"/>
                    <a:gd name="T10" fmla="*/ 159 w 166"/>
                    <a:gd name="T11" fmla="*/ 26 h 164"/>
                    <a:gd name="T12" fmla="*/ 27 w 166"/>
                    <a:gd name="T13" fmla="*/ 159 h 164"/>
                    <a:gd name="T14" fmla="*/ 17 w 166"/>
                    <a:gd name="T15" fmla="*/ 163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4">
                      <a:moveTo>
                        <a:pt x="17" y="163"/>
                      </a:moveTo>
                      <a:cubicBezTo>
                        <a:pt x="12" y="163"/>
                        <a:pt x="9" y="162"/>
                        <a:pt x="6" y="159"/>
                      </a:cubicBezTo>
                      <a:cubicBezTo>
                        <a:pt x="0" y="153"/>
                        <a:pt x="0" y="144"/>
                        <a:pt x="6" y="138"/>
                      </a:cubicBezTo>
                      <a:lnTo>
                        <a:pt x="139" y="6"/>
                      </a:lnTo>
                      <a:cubicBezTo>
                        <a:pt x="145" y="0"/>
                        <a:pt x="153" y="0"/>
                        <a:pt x="159" y="6"/>
                      </a:cubicBezTo>
                      <a:cubicBezTo>
                        <a:pt x="164" y="11"/>
                        <a:pt x="165" y="20"/>
                        <a:pt x="159" y="26"/>
                      </a:cubicBezTo>
                      <a:lnTo>
                        <a:pt x="27" y="159"/>
                      </a:lnTo>
                      <a:cubicBezTo>
                        <a:pt x="24" y="162"/>
                        <a:pt x="21" y="163"/>
                        <a:pt x="17" y="16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4" name="Freeform 74">
                  <a:extLst>
                    <a:ext uri="{FF2B5EF4-FFF2-40B4-BE49-F238E27FC236}">
                      <a16:creationId xmlns:a16="http://schemas.microsoft.com/office/drawing/2014/main" id="{8D87B160-6012-C5DC-39FC-498C73947A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275038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68 w 98"/>
                    <a:gd name="T3" fmla="*/ 83 h 98"/>
                    <a:gd name="T4" fmla="*/ 68 w 98"/>
                    <a:gd name="T5" fmla="*/ 29 h 98"/>
                    <a:gd name="T6" fmla="*/ 14 w 98"/>
                    <a:gd name="T7" fmla="*/ 29 h 98"/>
                    <a:gd name="T8" fmla="*/ 0 w 98"/>
                    <a:gd name="T9" fmla="*/ 14 h 98"/>
                    <a:gd name="T10" fmla="*/ 14 w 98"/>
                    <a:gd name="T11" fmla="*/ 0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cubicBezTo>
                        <a:pt x="74" y="97"/>
                        <a:pt x="68" y="91"/>
                        <a:pt x="68" y="83"/>
                      </a:cubicBezTo>
                      <a:lnTo>
                        <a:pt x="68" y="29"/>
                      </a:lnTo>
                      <a:lnTo>
                        <a:pt x="14" y="29"/>
                      </a:lnTo>
                      <a:cubicBezTo>
                        <a:pt x="6" y="29"/>
                        <a:pt x="0" y="23"/>
                        <a:pt x="0" y="14"/>
                      </a:cubicBezTo>
                      <a:cubicBezTo>
                        <a:pt x="0" y="5"/>
                        <a:pt x="6" y="0"/>
                        <a:pt x="14" y="0"/>
                      </a:cubicBezTo>
                      <a:lnTo>
                        <a:pt x="83" y="0"/>
                      </a:ln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5" name="Freeform 75">
                  <a:extLst>
                    <a:ext uri="{FF2B5EF4-FFF2-40B4-BE49-F238E27FC236}">
                      <a16:creationId xmlns:a16="http://schemas.microsoft.com/office/drawing/2014/main" id="{6F2DC784-F40E-3D82-80D3-21EA45FDD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373525"/>
                  <a:ext cx="116954" cy="113875"/>
                </a:xfrm>
                <a:custGeom>
                  <a:avLst/>
                  <a:gdLst>
                    <a:gd name="T0" fmla="*/ 149 w 166"/>
                    <a:gd name="T1" fmla="*/ 164 h 165"/>
                    <a:gd name="T2" fmla="*/ 139 w 166"/>
                    <a:gd name="T3" fmla="*/ 159 h 165"/>
                    <a:gd name="T4" fmla="*/ 6 w 166"/>
                    <a:gd name="T5" fmla="*/ 27 h 165"/>
                    <a:gd name="T6" fmla="*/ 6 w 166"/>
                    <a:gd name="T7" fmla="*/ 6 h 165"/>
                    <a:gd name="T8" fmla="*/ 27 w 166"/>
                    <a:gd name="T9" fmla="*/ 6 h 165"/>
                    <a:gd name="T10" fmla="*/ 159 w 166"/>
                    <a:gd name="T11" fmla="*/ 139 h 165"/>
                    <a:gd name="T12" fmla="*/ 159 w 166"/>
                    <a:gd name="T13" fmla="*/ 159 h 165"/>
                    <a:gd name="T14" fmla="*/ 149 w 166"/>
                    <a:gd name="T15" fmla="*/ 16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5">
                      <a:moveTo>
                        <a:pt x="149" y="164"/>
                      </a:moveTo>
                      <a:cubicBezTo>
                        <a:pt x="145" y="164"/>
                        <a:pt x="142" y="162"/>
                        <a:pt x="139" y="159"/>
                      </a:cubicBez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1" y="0"/>
                        <a:pt x="27" y="6"/>
                      </a:cubicBezTo>
                      <a:lnTo>
                        <a:pt x="159" y="139"/>
                      </a:lnTo>
                      <a:cubicBezTo>
                        <a:pt x="165" y="145"/>
                        <a:pt x="165" y="153"/>
                        <a:pt x="159" y="159"/>
                      </a:cubicBezTo>
                      <a:cubicBezTo>
                        <a:pt x="156" y="162"/>
                        <a:pt x="154" y="164"/>
                        <a:pt x="149" y="16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57" name="Freeform 76">
                  <a:extLst>
                    <a:ext uri="{FF2B5EF4-FFF2-40B4-BE49-F238E27FC236}">
                      <a16:creationId xmlns:a16="http://schemas.microsoft.com/office/drawing/2014/main" id="{B9E5F8A4-5855-2305-86DF-3F6C780B3C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425846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14 w 98"/>
                    <a:gd name="T3" fmla="*/ 97 h 98"/>
                    <a:gd name="T4" fmla="*/ 0 w 98"/>
                    <a:gd name="T5" fmla="*/ 83 h 98"/>
                    <a:gd name="T6" fmla="*/ 14 w 98"/>
                    <a:gd name="T7" fmla="*/ 68 h 98"/>
                    <a:gd name="T8" fmla="*/ 68 w 98"/>
                    <a:gd name="T9" fmla="*/ 68 h 98"/>
                    <a:gd name="T10" fmla="*/ 68 w 98"/>
                    <a:gd name="T11" fmla="*/ 14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lnTo>
                        <a:pt x="14" y="97"/>
                      </a:lnTo>
                      <a:cubicBezTo>
                        <a:pt x="6" y="97"/>
                        <a:pt x="0" y="91"/>
                        <a:pt x="0" y="83"/>
                      </a:cubicBezTo>
                      <a:cubicBezTo>
                        <a:pt x="0" y="74"/>
                        <a:pt x="6" y="68"/>
                        <a:pt x="14" y="68"/>
                      </a:cubicBezTo>
                      <a:lnTo>
                        <a:pt x="68" y="68"/>
                      </a:lnTo>
                      <a:lnTo>
                        <a:pt x="68" y="14"/>
                      </a:lnTo>
                      <a:cubicBezTo>
                        <a:pt x="68" y="5"/>
                        <a:pt x="74" y="0"/>
                        <a:pt x="83" y="0"/>
                      </a:cubicBez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1" name="Graphic 7">
                <a:extLst>
                  <a:ext uri="{FF2B5EF4-FFF2-40B4-BE49-F238E27FC236}">
                    <a16:creationId xmlns:a16="http://schemas.microsoft.com/office/drawing/2014/main" id="{8B04FC11-01EB-D7AE-3B63-E4770A6981E1}"/>
                  </a:ext>
                </a:extLst>
              </p:cNvPr>
              <p:cNvGrpSpPr/>
              <p:nvPr/>
            </p:nvGrpSpPr>
            <p:grpSpPr>
              <a:xfrm>
                <a:off x="1272379" y="1292638"/>
                <a:ext cx="241287" cy="90989"/>
                <a:chOff x="3442077" y="612394"/>
                <a:chExt cx="694439" cy="261873"/>
              </a:xfrm>
              <a:grpFill/>
            </p:grpSpPr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F004F0D-FF82-1FA8-5195-032EE0EB1412}"/>
                    </a:ext>
                  </a:extLst>
                </p:cNvPr>
                <p:cNvSpPr/>
                <p:nvPr/>
              </p:nvSpPr>
              <p:spPr>
                <a:xfrm>
                  <a:off x="3442077" y="615251"/>
                  <a:ext cx="233551" cy="256158"/>
                </a:xfrm>
                <a:custGeom>
                  <a:avLst/>
                  <a:gdLst>
                    <a:gd name="connsiteX0" fmla="*/ 230509 w 233551"/>
                    <a:gd name="connsiteY0" fmla="*/ 235776 h 256158"/>
                    <a:gd name="connsiteX1" fmla="*/ 233430 w 233551"/>
                    <a:gd name="connsiteY1" fmla="*/ 246952 h 256158"/>
                    <a:gd name="connsiteX2" fmla="*/ 231843 w 233551"/>
                    <a:gd name="connsiteY2" fmla="*/ 253111 h 256158"/>
                    <a:gd name="connsiteX3" fmla="*/ 224222 w 233551"/>
                    <a:gd name="connsiteY3" fmla="*/ 255651 h 256158"/>
                    <a:gd name="connsiteX4" fmla="*/ 209109 w 233551"/>
                    <a:gd name="connsiteY4" fmla="*/ 256159 h 256158"/>
                    <a:gd name="connsiteX5" fmla="*/ 193552 w 233551"/>
                    <a:gd name="connsiteY5" fmla="*/ 255841 h 256158"/>
                    <a:gd name="connsiteX6" fmla="*/ 185043 w 233551"/>
                    <a:gd name="connsiteY6" fmla="*/ 254635 h 256158"/>
                    <a:gd name="connsiteX7" fmla="*/ 180915 w 233551"/>
                    <a:gd name="connsiteY7" fmla="*/ 252159 h 256158"/>
                    <a:gd name="connsiteX8" fmla="*/ 178947 w 233551"/>
                    <a:gd name="connsiteY8" fmla="*/ 248031 h 256158"/>
                    <a:gd name="connsiteX9" fmla="*/ 161865 w 233551"/>
                    <a:gd name="connsiteY9" fmla="*/ 197041 h 256158"/>
                    <a:gd name="connsiteX10" fmla="*/ 66615 w 233551"/>
                    <a:gd name="connsiteY10" fmla="*/ 197041 h 256158"/>
                    <a:gd name="connsiteX11" fmla="*/ 50550 w 233551"/>
                    <a:gd name="connsiteY11" fmla="*/ 246634 h 256158"/>
                    <a:gd name="connsiteX12" fmla="*/ 48518 w 233551"/>
                    <a:gd name="connsiteY12" fmla="*/ 251270 h 256158"/>
                    <a:gd name="connsiteX13" fmla="*/ 44390 w 233551"/>
                    <a:gd name="connsiteY13" fmla="*/ 254191 h 256158"/>
                    <a:gd name="connsiteX14" fmla="*/ 36326 w 233551"/>
                    <a:gd name="connsiteY14" fmla="*/ 255651 h 256158"/>
                    <a:gd name="connsiteX15" fmla="*/ 22674 w 233551"/>
                    <a:gd name="connsiteY15" fmla="*/ 256032 h 256158"/>
                    <a:gd name="connsiteX16" fmla="*/ 8576 w 233551"/>
                    <a:gd name="connsiteY16" fmla="*/ 255460 h 256158"/>
                    <a:gd name="connsiteX17" fmla="*/ 1528 w 233551"/>
                    <a:gd name="connsiteY17" fmla="*/ 252603 h 256158"/>
                    <a:gd name="connsiteX18" fmla="*/ 131 w 233551"/>
                    <a:gd name="connsiteY18" fmla="*/ 246253 h 256158"/>
                    <a:gd name="connsiteX19" fmla="*/ 3052 w 233551"/>
                    <a:gd name="connsiteY19" fmla="*/ 235268 h 256158"/>
                    <a:gd name="connsiteX20" fmla="*/ 81284 w 233551"/>
                    <a:gd name="connsiteY20" fmla="*/ 10224 h 256158"/>
                    <a:gd name="connsiteX21" fmla="*/ 84014 w 233551"/>
                    <a:gd name="connsiteY21" fmla="*/ 4826 h 256158"/>
                    <a:gd name="connsiteX22" fmla="*/ 89031 w 233551"/>
                    <a:gd name="connsiteY22" fmla="*/ 1715 h 256158"/>
                    <a:gd name="connsiteX23" fmla="*/ 98556 w 233551"/>
                    <a:gd name="connsiteY23" fmla="*/ 318 h 256158"/>
                    <a:gd name="connsiteX24" fmla="*/ 114621 w 233551"/>
                    <a:gd name="connsiteY24" fmla="*/ 0 h 256158"/>
                    <a:gd name="connsiteX25" fmla="*/ 133037 w 233551"/>
                    <a:gd name="connsiteY25" fmla="*/ 318 h 256158"/>
                    <a:gd name="connsiteX26" fmla="*/ 143705 w 233551"/>
                    <a:gd name="connsiteY26" fmla="*/ 1715 h 256158"/>
                    <a:gd name="connsiteX27" fmla="*/ 149165 w 233551"/>
                    <a:gd name="connsiteY27" fmla="*/ 4953 h 256158"/>
                    <a:gd name="connsiteX28" fmla="*/ 152023 w 233551"/>
                    <a:gd name="connsiteY28" fmla="*/ 10858 h 256158"/>
                    <a:gd name="connsiteX29" fmla="*/ 230509 w 233551"/>
                    <a:gd name="connsiteY29" fmla="*/ 235776 h 256158"/>
                    <a:gd name="connsiteX30" fmla="*/ 114114 w 233551"/>
                    <a:gd name="connsiteY30" fmla="*/ 49784 h 256158"/>
                    <a:gd name="connsiteX31" fmla="*/ 113923 w 233551"/>
                    <a:gd name="connsiteY31" fmla="*/ 49784 h 256158"/>
                    <a:gd name="connsiteX32" fmla="*/ 78045 w 233551"/>
                    <a:gd name="connsiteY32" fmla="*/ 157607 h 256158"/>
                    <a:gd name="connsiteX33" fmla="*/ 149991 w 233551"/>
                    <a:gd name="connsiteY33" fmla="*/ 157607 h 256158"/>
                    <a:gd name="connsiteX34" fmla="*/ 114114 w 233551"/>
                    <a:gd name="connsiteY34" fmla="*/ 49784 h 25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33551" h="256158">
                      <a:moveTo>
                        <a:pt x="230509" y="235776"/>
                      </a:moveTo>
                      <a:cubicBezTo>
                        <a:pt x="232096" y="240474"/>
                        <a:pt x="233049" y="244221"/>
                        <a:pt x="233430" y="246952"/>
                      </a:cubicBezTo>
                      <a:cubicBezTo>
                        <a:pt x="233811" y="249682"/>
                        <a:pt x="233303" y="251777"/>
                        <a:pt x="231843" y="253111"/>
                      </a:cubicBezTo>
                      <a:cubicBezTo>
                        <a:pt x="230382" y="254508"/>
                        <a:pt x="227842" y="255334"/>
                        <a:pt x="224222" y="255651"/>
                      </a:cubicBezTo>
                      <a:cubicBezTo>
                        <a:pt x="220539" y="255968"/>
                        <a:pt x="215523" y="256159"/>
                        <a:pt x="209109" y="256159"/>
                      </a:cubicBezTo>
                      <a:cubicBezTo>
                        <a:pt x="202442" y="256159"/>
                        <a:pt x="197235" y="256032"/>
                        <a:pt x="193552" y="255841"/>
                      </a:cubicBezTo>
                      <a:cubicBezTo>
                        <a:pt x="189869" y="255651"/>
                        <a:pt x="187012" y="255270"/>
                        <a:pt x="185043" y="254635"/>
                      </a:cubicBezTo>
                      <a:cubicBezTo>
                        <a:pt x="183075" y="254063"/>
                        <a:pt x="181741" y="253238"/>
                        <a:pt x="180915" y="252159"/>
                      </a:cubicBezTo>
                      <a:cubicBezTo>
                        <a:pt x="180153" y="251143"/>
                        <a:pt x="179455" y="249746"/>
                        <a:pt x="178947" y="248031"/>
                      </a:cubicBezTo>
                      <a:lnTo>
                        <a:pt x="161865" y="197041"/>
                      </a:lnTo>
                      <a:lnTo>
                        <a:pt x="66615" y="197041"/>
                      </a:lnTo>
                      <a:lnTo>
                        <a:pt x="50550" y="246634"/>
                      </a:lnTo>
                      <a:cubicBezTo>
                        <a:pt x="50042" y="248476"/>
                        <a:pt x="49344" y="249999"/>
                        <a:pt x="48518" y="251270"/>
                      </a:cubicBezTo>
                      <a:cubicBezTo>
                        <a:pt x="47693" y="252540"/>
                        <a:pt x="46295" y="253492"/>
                        <a:pt x="44390" y="254191"/>
                      </a:cubicBezTo>
                      <a:cubicBezTo>
                        <a:pt x="42485" y="254889"/>
                        <a:pt x="39819" y="255397"/>
                        <a:pt x="36326" y="255651"/>
                      </a:cubicBezTo>
                      <a:cubicBezTo>
                        <a:pt x="32833" y="255905"/>
                        <a:pt x="28325" y="256032"/>
                        <a:pt x="22674" y="256032"/>
                      </a:cubicBezTo>
                      <a:cubicBezTo>
                        <a:pt x="16641" y="256032"/>
                        <a:pt x="11942" y="255841"/>
                        <a:pt x="8576" y="255460"/>
                      </a:cubicBezTo>
                      <a:cubicBezTo>
                        <a:pt x="5147" y="255079"/>
                        <a:pt x="2798" y="254127"/>
                        <a:pt x="1528" y="252603"/>
                      </a:cubicBezTo>
                      <a:cubicBezTo>
                        <a:pt x="195" y="251079"/>
                        <a:pt x="-250" y="248984"/>
                        <a:pt x="131" y="246253"/>
                      </a:cubicBezTo>
                      <a:cubicBezTo>
                        <a:pt x="512" y="243523"/>
                        <a:pt x="1528" y="239840"/>
                        <a:pt x="3052" y="235268"/>
                      </a:cubicBezTo>
                      <a:lnTo>
                        <a:pt x="81284" y="10224"/>
                      </a:lnTo>
                      <a:cubicBezTo>
                        <a:pt x="82046" y="8001"/>
                        <a:pt x="82999" y="6223"/>
                        <a:pt x="84014" y="4826"/>
                      </a:cubicBezTo>
                      <a:cubicBezTo>
                        <a:pt x="85031" y="3429"/>
                        <a:pt x="86745" y="2413"/>
                        <a:pt x="89031" y="1715"/>
                      </a:cubicBezTo>
                      <a:cubicBezTo>
                        <a:pt x="91317" y="1016"/>
                        <a:pt x="94492" y="508"/>
                        <a:pt x="98556" y="318"/>
                      </a:cubicBezTo>
                      <a:cubicBezTo>
                        <a:pt x="102620" y="127"/>
                        <a:pt x="107954" y="0"/>
                        <a:pt x="114621" y="0"/>
                      </a:cubicBezTo>
                      <a:cubicBezTo>
                        <a:pt x="122305" y="0"/>
                        <a:pt x="128464" y="127"/>
                        <a:pt x="133037" y="318"/>
                      </a:cubicBezTo>
                      <a:cubicBezTo>
                        <a:pt x="137608" y="508"/>
                        <a:pt x="141164" y="953"/>
                        <a:pt x="143705" y="1715"/>
                      </a:cubicBezTo>
                      <a:cubicBezTo>
                        <a:pt x="146245" y="2413"/>
                        <a:pt x="148086" y="3493"/>
                        <a:pt x="149165" y="4953"/>
                      </a:cubicBezTo>
                      <a:cubicBezTo>
                        <a:pt x="150245" y="6414"/>
                        <a:pt x="151197" y="8382"/>
                        <a:pt x="152023" y="10858"/>
                      </a:cubicBezTo>
                      <a:lnTo>
                        <a:pt x="230509" y="235776"/>
                      </a:lnTo>
                      <a:close/>
                      <a:moveTo>
                        <a:pt x="114114" y="49784"/>
                      </a:moveTo>
                      <a:lnTo>
                        <a:pt x="113923" y="49784"/>
                      </a:lnTo>
                      <a:lnTo>
                        <a:pt x="78045" y="157607"/>
                      </a:lnTo>
                      <a:lnTo>
                        <a:pt x="149991" y="157607"/>
                      </a:lnTo>
                      <a:lnTo>
                        <a:pt x="114114" y="4978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18">
                  <a:extLst>
                    <a:ext uri="{FF2B5EF4-FFF2-40B4-BE49-F238E27FC236}">
                      <a16:creationId xmlns:a16="http://schemas.microsoft.com/office/drawing/2014/main" id="{C6FDD5E7-3C05-849F-7A10-44D168B57522}"/>
                    </a:ext>
                  </a:extLst>
                </p:cNvPr>
                <p:cNvSpPr/>
                <p:nvPr/>
              </p:nvSpPr>
              <p:spPr>
                <a:xfrm>
                  <a:off x="3708082" y="616584"/>
                  <a:ext cx="210692" cy="253682"/>
                </a:xfrm>
                <a:custGeom>
                  <a:avLst/>
                  <a:gdLst>
                    <a:gd name="connsiteX0" fmla="*/ 210693 w 210692"/>
                    <a:gd name="connsiteY0" fmla="*/ 123127 h 253682"/>
                    <a:gd name="connsiteX1" fmla="*/ 201549 w 210692"/>
                    <a:gd name="connsiteY1" fmla="*/ 182817 h 253682"/>
                    <a:gd name="connsiteX2" fmla="*/ 175387 w 210692"/>
                    <a:gd name="connsiteY2" fmla="*/ 223266 h 253682"/>
                    <a:gd name="connsiteX3" fmla="*/ 133921 w 210692"/>
                    <a:gd name="connsiteY3" fmla="*/ 246317 h 253682"/>
                    <a:gd name="connsiteX4" fmla="*/ 75819 w 210692"/>
                    <a:gd name="connsiteY4" fmla="*/ 253683 h 253682"/>
                    <a:gd name="connsiteX5" fmla="*/ 15240 w 210692"/>
                    <a:gd name="connsiteY5" fmla="*/ 253683 h 253682"/>
                    <a:gd name="connsiteX6" fmla="*/ 4382 w 210692"/>
                    <a:gd name="connsiteY6" fmla="*/ 249872 h 253682"/>
                    <a:gd name="connsiteX7" fmla="*/ 0 w 210692"/>
                    <a:gd name="connsiteY7" fmla="*/ 237427 h 253682"/>
                    <a:gd name="connsiteX8" fmla="*/ 0 w 210692"/>
                    <a:gd name="connsiteY8" fmla="*/ 16256 h 253682"/>
                    <a:gd name="connsiteX9" fmla="*/ 4382 w 210692"/>
                    <a:gd name="connsiteY9" fmla="*/ 3810 h 253682"/>
                    <a:gd name="connsiteX10" fmla="*/ 15240 w 210692"/>
                    <a:gd name="connsiteY10" fmla="*/ 0 h 253682"/>
                    <a:gd name="connsiteX11" fmla="*/ 80327 w 210692"/>
                    <a:gd name="connsiteY11" fmla="*/ 0 h 253682"/>
                    <a:gd name="connsiteX12" fmla="*/ 137858 w 210692"/>
                    <a:gd name="connsiteY12" fmla="*/ 7938 h 253682"/>
                    <a:gd name="connsiteX13" fmla="*/ 177673 w 210692"/>
                    <a:gd name="connsiteY13" fmla="*/ 31433 h 253682"/>
                    <a:gd name="connsiteX14" fmla="*/ 202247 w 210692"/>
                    <a:gd name="connsiteY14" fmla="*/ 69977 h 253682"/>
                    <a:gd name="connsiteX15" fmla="*/ 210693 w 210692"/>
                    <a:gd name="connsiteY15" fmla="*/ 123127 h 253682"/>
                    <a:gd name="connsiteX16" fmla="*/ 157353 w 210692"/>
                    <a:gd name="connsiteY16" fmla="*/ 124841 h 253682"/>
                    <a:gd name="connsiteX17" fmla="*/ 153162 w 210692"/>
                    <a:gd name="connsiteY17" fmla="*/ 91313 h 253682"/>
                    <a:gd name="connsiteX18" fmla="*/ 139636 w 210692"/>
                    <a:gd name="connsiteY18" fmla="*/ 64453 h 253682"/>
                    <a:gd name="connsiteX19" fmla="*/ 115697 w 210692"/>
                    <a:gd name="connsiteY19" fmla="*/ 46736 h 253682"/>
                    <a:gd name="connsiteX20" fmla="*/ 77407 w 210692"/>
                    <a:gd name="connsiteY20" fmla="*/ 40386 h 253682"/>
                    <a:gd name="connsiteX21" fmla="*/ 51308 w 210692"/>
                    <a:gd name="connsiteY21" fmla="*/ 40386 h 253682"/>
                    <a:gd name="connsiteX22" fmla="*/ 51308 w 210692"/>
                    <a:gd name="connsiteY22" fmla="*/ 212852 h 253682"/>
                    <a:gd name="connsiteX23" fmla="*/ 78168 w 210692"/>
                    <a:gd name="connsiteY23" fmla="*/ 212852 h 253682"/>
                    <a:gd name="connsiteX24" fmla="*/ 113855 w 210692"/>
                    <a:gd name="connsiteY24" fmla="*/ 207391 h 253682"/>
                    <a:gd name="connsiteX25" fmla="*/ 138049 w 210692"/>
                    <a:gd name="connsiteY25" fmla="*/ 190818 h 253682"/>
                    <a:gd name="connsiteX26" fmla="*/ 152527 w 210692"/>
                    <a:gd name="connsiteY26" fmla="*/ 163259 h 253682"/>
                    <a:gd name="connsiteX27" fmla="*/ 157353 w 210692"/>
                    <a:gd name="connsiteY27" fmla="*/ 124841 h 253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10692" h="253682">
                      <a:moveTo>
                        <a:pt x="210693" y="123127"/>
                      </a:moveTo>
                      <a:cubicBezTo>
                        <a:pt x="210693" y="146368"/>
                        <a:pt x="207645" y="166307"/>
                        <a:pt x="201549" y="182817"/>
                      </a:cubicBezTo>
                      <a:cubicBezTo>
                        <a:pt x="195453" y="199327"/>
                        <a:pt x="186753" y="212852"/>
                        <a:pt x="175387" y="223266"/>
                      </a:cubicBezTo>
                      <a:cubicBezTo>
                        <a:pt x="164021" y="233744"/>
                        <a:pt x="150177" y="241427"/>
                        <a:pt x="133921" y="246317"/>
                      </a:cubicBezTo>
                      <a:cubicBezTo>
                        <a:pt x="117665" y="251206"/>
                        <a:pt x="98298" y="253683"/>
                        <a:pt x="75819" y="253683"/>
                      </a:cubicBezTo>
                      <a:lnTo>
                        <a:pt x="15240" y="253683"/>
                      </a:lnTo>
                      <a:cubicBezTo>
                        <a:pt x="10922" y="253683"/>
                        <a:pt x="7302" y="252413"/>
                        <a:pt x="4382" y="249872"/>
                      </a:cubicBezTo>
                      <a:cubicBezTo>
                        <a:pt x="1460" y="247333"/>
                        <a:pt x="0" y="243205"/>
                        <a:pt x="0" y="237427"/>
                      </a:cubicBezTo>
                      <a:lnTo>
                        <a:pt x="0" y="16256"/>
                      </a:lnTo>
                      <a:cubicBezTo>
                        <a:pt x="0" y="10478"/>
                        <a:pt x="1460" y="6350"/>
                        <a:pt x="4382" y="3810"/>
                      </a:cubicBezTo>
                      <a:cubicBezTo>
                        <a:pt x="7302" y="1270"/>
                        <a:pt x="10922" y="0"/>
                        <a:pt x="15240" y="0"/>
                      </a:cubicBezTo>
                      <a:lnTo>
                        <a:pt x="80327" y="0"/>
                      </a:lnTo>
                      <a:cubicBezTo>
                        <a:pt x="102933" y="0"/>
                        <a:pt x="122110" y="2667"/>
                        <a:pt x="137858" y="7938"/>
                      </a:cubicBezTo>
                      <a:cubicBezTo>
                        <a:pt x="153607" y="13208"/>
                        <a:pt x="166878" y="21082"/>
                        <a:pt x="177673" y="31433"/>
                      </a:cubicBezTo>
                      <a:cubicBezTo>
                        <a:pt x="188468" y="41847"/>
                        <a:pt x="196659" y="54674"/>
                        <a:pt x="202247" y="69977"/>
                      </a:cubicBezTo>
                      <a:cubicBezTo>
                        <a:pt x="207899" y="85281"/>
                        <a:pt x="210693" y="102997"/>
                        <a:pt x="210693" y="123127"/>
                      </a:cubicBezTo>
                      <a:close/>
                      <a:moveTo>
                        <a:pt x="157353" y="124841"/>
                      </a:moveTo>
                      <a:cubicBezTo>
                        <a:pt x="157353" y="112840"/>
                        <a:pt x="155956" y="101664"/>
                        <a:pt x="153162" y="91313"/>
                      </a:cubicBezTo>
                      <a:cubicBezTo>
                        <a:pt x="150368" y="80963"/>
                        <a:pt x="145859" y="72009"/>
                        <a:pt x="139636" y="64453"/>
                      </a:cubicBezTo>
                      <a:cubicBezTo>
                        <a:pt x="133414" y="56896"/>
                        <a:pt x="125476" y="50990"/>
                        <a:pt x="115697" y="46736"/>
                      </a:cubicBezTo>
                      <a:cubicBezTo>
                        <a:pt x="105982" y="42482"/>
                        <a:pt x="93154" y="40386"/>
                        <a:pt x="77407" y="40386"/>
                      </a:cubicBezTo>
                      <a:lnTo>
                        <a:pt x="51308" y="40386"/>
                      </a:lnTo>
                      <a:lnTo>
                        <a:pt x="51308" y="212852"/>
                      </a:lnTo>
                      <a:lnTo>
                        <a:pt x="78168" y="212852"/>
                      </a:lnTo>
                      <a:cubicBezTo>
                        <a:pt x="92265" y="212852"/>
                        <a:pt x="104140" y="211011"/>
                        <a:pt x="113855" y="207391"/>
                      </a:cubicBezTo>
                      <a:cubicBezTo>
                        <a:pt x="123508" y="203708"/>
                        <a:pt x="131572" y="198184"/>
                        <a:pt x="138049" y="190818"/>
                      </a:cubicBezTo>
                      <a:cubicBezTo>
                        <a:pt x="144526" y="183452"/>
                        <a:pt x="149352" y="174244"/>
                        <a:pt x="152527" y="163259"/>
                      </a:cubicBezTo>
                      <a:cubicBezTo>
                        <a:pt x="155765" y="152336"/>
                        <a:pt x="157353" y="139510"/>
                        <a:pt x="157353" y="124841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19">
                  <a:extLst>
                    <a:ext uri="{FF2B5EF4-FFF2-40B4-BE49-F238E27FC236}">
                      <a16:creationId xmlns:a16="http://schemas.microsoft.com/office/drawing/2014/main" id="{8A178476-3CF6-120A-E0B2-1A2BD0989040}"/>
                    </a:ext>
                  </a:extLst>
                </p:cNvPr>
                <p:cNvSpPr/>
                <p:nvPr/>
              </p:nvSpPr>
              <p:spPr>
                <a:xfrm>
                  <a:off x="3948938" y="612394"/>
                  <a:ext cx="187578" cy="261873"/>
                </a:xfrm>
                <a:custGeom>
                  <a:avLst/>
                  <a:gdLst>
                    <a:gd name="connsiteX0" fmla="*/ 187579 w 187578"/>
                    <a:gd name="connsiteY0" fmla="*/ 219393 h 261873"/>
                    <a:gd name="connsiteX1" fmla="*/ 187261 w 187578"/>
                    <a:gd name="connsiteY1" fmla="*/ 227711 h 261873"/>
                    <a:gd name="connsiteX2" fmla="*/ 186372 w 187578"/>
                    <a:gd name="connsiteY2" fmla="*/ 233616 h 261873"/>
                    <a:gd name="connsiteX3" fmla="*/ 184785 w 187578"/>
                    <a:gd name="connsiteY3" fmla="*/ 237807 h 261873"/>
                    <a:gd name="connsiteX4" fmla="*/ 181673 w 187578"/>
                    <a:gd name="connsiteY4" fmla="*/ 241808 h 261873"/>
                    <a:gd name="connsiteX5" fmla="*/ 173355 w 187578"/>
                    <a:gd name="connsiteY5" fmla="*/ 247586 h 261873"/>
                    <a:gd name="connsiteX6" fmla="*/ 158242 w 187578"/>
                    <a:gd name="connsiteY6" fmla="*/ 254318 h 261873"/>
                    <a:gd name="connsiteX7" fmla="*/ 137859 w 187578"/>
                    <a:gd name="connsiteY7" fmla="*/ 259715 h 261873"/>
                    <a:gd name="connsiteX8" fmla="*/ 113093 w 187578"/>
                    <a:gd name="connsiteY8" fmla="*/ 261874 h 261873"/>
                    <a:gd name="connsiteX9" fmla="*/ 66040 w 187578"/>
                    <a:gd name="connsiteY9" fmla="*/ 253810 h 261873"/>
                    <a:gd name="connsiteX10" fmla="*/ 30353 w 187578"/>
                    <a:gd name="connsiteY10" fmla="*/ 229807 h 261873"/>
                    <a:gd name="connsiteX11" fmla="*/ 7810 w 187578"/>
                    <a:gd name="connsiteY11" fmla="*/ 189928 h 261873"/>
                    <a:gd name="connsiteX12" fmla="*/ 0 w 187578"/>
                    <a:gd name="connsiteY12" fmla="*/ 134239 h 261873"/>
                    <a:gd name="connsiteX13" fmla="*/ 8636 w 187578"/>
                    <a:gd name="connsiteY13" fmla="*/ 76835 h 261873"/>
                    <a:gd name="connsiteX14" fmla="*/ 32766 w 187578"/>
                    <a:gd name="connsiteY14" fmla="*/ 34671 h 261873"/>
                    <a:gd name="connsiteX15" fmla="*/ 69914 w 187578"/>
                    <a:gd name="connsiteY15" fmla="*/ 8826 h 261873"/>
                    <a:gd name="connsiteX16" fmla="*/ 117665 w 187578"/>
                    <a:gd name="connsiteY16" fmla="*/ 0 h 261873"/>
                    <a:gd name="connsiteX17" fmla="*/ 138049 w 187578"/>
                    <a:gd name="connsiteY17" fmla="*/ 1778 h 261873"/>
                    <a:gd name="connsiteX18" fmla="*/ 156210 w 187578"/>
                    <a:gd name="connsiteY18" fmla="*/ 6413 h 261873"/>
                    <a:gd name="connsiteX19" fmla="*/ 171196 w 187578"/>
                    <a:gd name="connsiteY19" fmla="*/ 12954 h 261873"/>
                    <a:gd name="connsiteX20" fmla="*/ 180530 w 187578"/>
                    <a:gd name="connsiteY20" fmla="*/ 19304 h 261873"/>
                    <a:gd name="connsiteX21" fmla="*/ 184150 w 187578"/>
                    <a:gd name="connsiteY21" fmla="*/ 23685 h 261873"/>
                    <a:gd name="connsiteX22" fmla="*/ 185738 w 187578"/>
                    <a:gd name="connsiteY22" fmla="*/ 28194 h 261873"/>
                    <a:gd name="connsiteX23" fmla="*/ 186627 w 187578"/>
                    <a:gd name="connsiteY23" fmla="*/ 34671 h 261873"/>
                    <a:gd name="connsiteX24" fmla="*/ 186944 w 187578"/>
                    <a:gd name="connsiteY24" fmla="*/ 43878 h 261873"/>
                    <a:gd name="connsiteX25" fmla="*/ 186563 w 187578"/>
                    <a:gd name="connsiteY25" fmla="*/ 53848 h 261873"/>
                    <a:gd name="connsiteX26" fmla="*/ 185166 w 187578"/>
                    <a:gd name="connsiteY26" fmla="*/ 60515 h 261873"/>
                    <a:gd name="connsiteX27" fmla="*/ 182816 w 187578"/>
                    <a:gd name="connsiteY27" fmla="*/ 64262 h 261873"/>
                    <a:gd name="connsiteX28" fmla="*/ 179705 w 187578"/>
                    <a:gd name="connsiteY28" fmla="*/ 65468 h 261873"/>
                    <a:gd name="connsiteX29" fmla="*/ 172276 w 187578"/>
                    <a:gd name="connsiteY29" fmla="*/ 62039 h 261873"/>
                    <a:gd name="connsiteX30" fmla="*/ 160591 w 187578"/>
                    <a:gd name="connsiteY30" fmla="*/ 54420 h 261873"/>
                    <a:gd name="connsiteX31" fmla="*/ 143510 w 187578"/>
                    <a:gd name="connsiteY31" fmla="*/ 46799 h 261873"/>
                    <a:gd name="connsiteX32" fmla="*/ 119888 w 187578"/>
                    <a:gd name="connsiteY32" fmla="*/ 43370 h 261873"/>
                    <a:gd name="connsiteX33" fmla="*/ 92964 w 187578"/>
                    <a:gd name="connsiteY33" fmla="*/ 49530 h 261873"/>
                    <a:gd name="connsiteX34" fmla="*/ 72771 w 187578"/>
                    <a:gd name="connsiteY34" fmla="*/ 67183 h 261873"/>
                    <a:gd name="connsiteX35" fmla="*/ 60134 w 187578"/>
                    <a:gd name="connsiteY35" fmla="*/ 94932 h 261873"/>
                    <a:gd name="connsiteX36" fmla="*/ 55816 w 187578"/>
                    <a:gd name="connsiteY36" fmla="*/ 131572 h 261873"/>
                    <a:gd name="connsiteX37" fmla="*/ 60452 w 187578"/>
                    <a:gd name="connsiteY37" fmla="*/ 170307 h 261873"/>
                    <a:gd name="connsiteX38" fmla="*/ 73596 w 187578"/>
                    <a:gd name="connsiteY38" fmla="*/ 197231 h 261873"/>
                    <a:gd name="connsiteX39" fmla="*/ 94171 w 187578"/>
                    <a:gd name="connsiteY39" fmla="*/ 212979 h 261873"/>
                    <a:gd name="connsiteX40" fmla="*/ 121348 w 187578"/>
                    <a:gd name="connsiteY40" fmla="*/ 218186 h 261873"/>
                    <a:gd name="connsiteX41" fmla="*/ 145034 w 187578"/>
                    <a:gd name="connsiteY41" fmla="*/ 214947 h 261873"/>
                    <a:gd name="connsiteX42" fmla="*/ 162179 w 187578"/>
                    <a:gd name="connsiteY42" fmla="*/ 207772 h 261873"/>
                    <a:gd name="connsiteX43" fmla="*/ 173927 w 187578"/>
                    <a:gd name="connsiteY43" fmla="*/ 200724 h 261873"/>
                    <a:gd name="connsiteX44" fmla="*/ 181102 w 187578"/>
                    <a:gd name="connsiteY44" fmla="*/ 197612 h 261873"/>
                    <a:gd name="connsiteX45" fmla="*/ 184214 w 187578"/>
                    <a:gd name="connsiteY45" fmla="*/ 198374 h 261873"/>
                    <a:gd name="connsiteX46" fmla="*/ 186182 w 187578"/>
                    <a:gd name="connsiteY46" fmla="*/ 201485 h 261873"/>
                    <a:gd name="connsiteX47" fmla="*/ 187389 w 187578"/>
                    <a:gd name="connsiteY47" fmla="*/ 208026 h 261873"/>
                    <a:gd name="connsiteX48" fmla="*/ 187579 w 187578"/>
                    <a:gd name="connsiteY48" fmla="*/ 219393 h 261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87578" h="261873">
                      <a:moveTo>
                        <a:pt x="187579" y="219393"/>
                      </a:moveTo>
                      <a:cubicBezTo>
                        <a:pt x="187579" y="222631"/>
                        <a:pt x="187452" y="225425"/>
                        <a:pt x="187261" y="227711"/>
                      </a:cubicBezTo>
                      <a:cubicBezTo>
                        <a:pt x="187071" y="229997"/>
                        <a:pt x="186753" y="231966"/>
                        <a:pt x="186372" y="233616"/>
                      </a:cubicBezTo>
                      <a:cubicBezTo>
                        <a:pt x="185991" y="235268"/>
                        <a:pt x="185484" y="236665"/>
                        <a:pt x="184785" y="237807"/>
                      </a:cubicBezTo>
                      <a:cubicBezTo>
                        <a:pt x="184150" y="239014"/>
                        <a:pt x="183071" y="240347"/>
                        <a:pt x="181673" y="241808"/>
                      </a:cubicBezTo>
                      <a:cubicBezTo>
                        <a:pt x="180213" y="243332"/>
                        <a:pt x="177483" y="245237"/>
                        <a:pt x="173355" y="247586"/>
                      </a:cubicBezTo>
                      <a:cubicBezTo>
                        <a:pt x="169228" y="249936"/>
                        <a:pt x="164211" y="252222"/>
                        <a:pt x="158242" y="254318"/>
                      </a:cubicBezTo>
                      <a:cubicBezTo>
                        <a:pt x="152273" y="256477"/>
                        <a:pt x="145478" y="258254"/>
                        <a:pt x="137859" y="259715"/>
                      </a:cubicBezTo>
                      <a:cubicBezTo>
                        <a:pt x="130239" y="261176"/>
                        <a:pt x="121920" y="261874"/>
                        <a:pt x="113093" y="261874"/>
                      </a:cubicBezTo>
                      <a:cubicBezTo>
                        <a:pt x="95695" y="261874"/>
                        <a:pt x="80010" y="259207"/>
                        <a:pt x="66040" y="253810"/>
                      </a:cubicBezTo>
                      <a:cubicBezTo>
                        <a:pt x="52070" y="248476"/>
                        <a:pt x="40196" y="240474"/>
                        <a:pt x="30353" y="229807"/>
                      </a:cubicBezTo>
                      <a:cubicBezTo>
                        <a:pt x="20574" y="219138"/>
                        <a:pt x="13017" y="205867"/>
                        <a:pt x="7810" y="189928"/>
                      </a:cubicBezTo>
                      <a:cubicBezTo>
                        <a:pt x="2603" y="173990"/>
                        <a:pt x="0" y="155448"/>
                        <a:pt x="0" y="134239"/>
                      </a:cubicBezTo>
                      <a:cubicBezTo>
                        <a:pt x="0" y="112649"/>
                        <a:pt x="2858" y="93535"/>
                        <a:pt x="8636" y="76835"/>
                      </a:cubicBezTo>
                      <a:cubicBezTo>
                        <a:pt x="14415" y="60135"/>
                        <a:pt x="22415" y="46038"/>
                        <a:pt x="32766" y="34671"/>
                      </a:cubicBezTo>
                      <a:cubicBezTo>
                        <a:pt x="43116" y="23304"/>
                        <a:pt x="55499" y="14668"/>
                        <a:pt x="69914" y="8826"/>
                      </a:cubicBezTo>
                      <a:cubicBezTo>
                        <a:pt x="84328" y="2921"/>
                        <a:pt x="100266" y="0"/>
                        <a:pt x="117665" y="0"/>
                      </a:cubicBezTo>
                      <a:cubicBezTo>
                        <a:pt x="124714" y="0"/>
                        <a:pt x="131509" y="571"/>
                        <a:pt x="138049" y="1778"/>
                      </a:cubicBezTo>
                      <a:cubicBezTo>
                        <a:pt x="144590" y="2985"/>
                        <a:pt x="150622" y="4508"/>
                        <a:pt x="156210" y="6413"/>
                      </a:cubicBezTo>
                      <a:cubicBezTo>
                        <a:pt x="161734" y="8318"/>
                        <a:pt x="166751" y="10477"/>
                        <a:pt x="171196" y="12954"/>
                      </a:cubicBezTo>
                      <a:cubicBezTo>
                        <a:pt x="175641" y="15431"/>
                        <a:pt x="178753" y="17589"/>
                        <a:pt x="180530" y="19304"/>
                      </a:cubicBezTo>
                      <a:cubicBezTo>
                        <a:pt x="182309" y="21018"/>
                        <a:pt x="183515" y="22542"/>
                        <a:pt x="184150" y="23685"/>
                      </a:cubicBezTo>
                      <a:cubicBezTo>
                        <a:pt x="184785" y="24892"/>
                        <a:pt x="185357" y="26352"/>
                        <a:pt x="185738" y="28194"/>
                      </a:cubicBezTo>
                      <a:cubicBezTo>
                        <a:pt x="186118" y="30035"/>
                        <a:pt x="186436" y="32194"/>
                        <a:pt x="186627" y="34671"/>
                      </a:cubicBezTo>
                      <a:cubicBezTo>
                        <a:pt x="186817" y="37147"/>
                        <a:pt x="186944" y="40259"/>
                        <a:pt x="186944" y="43878"/>
                      </a:cubicBezTo>
                      <a:cubicBezTo>
                        <a:pt x="186944" y="47815"/>
                        <a:pt x="186817" y="51117"/>
                        <a:pt x="186563" y="53848"/>
                      </a:cubicBezTo>
                      <a:cubicBezTo>
                        <a:pt x="186309" y="56578"/>
                        <a:pt x="185865" y="58801"/>
                        <a:pt x="185166" y="60515"/>
                      </a:cubicBezTo>
                      <a:cubicBezTo>
                        <a:pt x="184531" y="62230"/>
                        <a:pt x="183705" y="63436"/>
                        <a:pt x="182816" y="64262"/>
                      </a:cubicBezTo>
                      <a:cubicBezTo>
                        <a:pt x="181928" y="65024"/>
                        <a:pt x="180848" y="65468"/>
                        <a:pt x="179705" y="65468"/>
                      </a:cubicBezTo>
                      <a:cubicBezTo>
                        <a:pt x="177736" y="65468"/>
                        <a:pt x="175260" y="64325"/>
                        <a:pt x="172276" y="62039"/>
                      </a:cubicBezTo>
                      <a:cubicBezTo>
                        <a:pt x="169291" y="59753"/>
                        <a:pt x="165354" y="57213"/>
                        <a:pt x="160591" y="54420"/>
                      </a:cubicBezTo>
                      <a:cubicBezTo>
                        <a:pt x="155829" y="51625"/>
                        <a:pt x="150114" y="49085"/>
                        <a:pt x="143510" y="46799"/>
                      </a:cubicBezTo>
                      <a:cubicBezTo>
                        <a:pt x="136906" y="44513"/>
                        <a:pt x="129032" y="43370"/>
                        <a:pt x="119888" y="43370"/>
                      </a:cubicBezTo>
                      <a:cubicBezTo>
                        <a:pt x="109791" y="43370"/>
                        <a:pt x="100838" y="45402"/>
                        <a:pt x="92964" y="49530"/>
                      </a:cubicBezTo>
                      <a:cubicBezTo>
                        <a:pt x="85027" y="53657"/>
                        <a:pt x="78296" y="59499"/>
                        <a:pt x="72771" y="67183"/>
                      </a:cubicBezTo>
                      <a:cubicBezTo>
                        <a:pt x="67183" y="74803"/>
                        <a:pt x="62992" y="84074"/>
                        <a:pt x="60134" y="94932"/>
                      </a:cubicBezTo>
                      <a:cubicBezTo>
                        <a:pt x="57277" y="105791"/>
                        <a:pt x="55816" y="117983"/>
                        <a:pt x="55816" y="131572"/>
                      </a:cubicBezTo>
                      <a:cubicBezTo>
                        <a:pt x="55816" y="146495"/>
                        <a:pt x="57340" y="159385"/>
                        <a:pt x="60452" y="170307"/>
                      </a:cubicBezTo>
                      <a:cubicBezTo>
                        <a:pt x="63500" y="181229"/>
                        <a:pt x="67882" y="190182"/>
                        <a:pt x="73596" y="197231"/>
                      </a:cubicBezTo>
                      <a:cubicBezTo>
                        <a:pt x="79311" y="204279"/>
                        <a:pt x="86170" y="209550"/>
                        <a:pt x="94171" y="212979"/>
                      </a:cubicBezTo>
                      <a:cubicBezTo>
                        <a:pt x="102235" y="216471"/>
                        <a:pt x="111252" y="218186"/>
                        <a:pt x="121348" y="218186"/>
                      </a:cubicBezTo>
                      <a:cubicBezTo>
                        <a:pt x="130492" y="218186"/>
                        <a:pt x="138430" y="217107"/>
                        <a:pt x="145034" y="214947"/>
                      </a:cubicBezTo>
                      <a:cubicBezTo>
                        <a:pt x="151638" y="212788"/>
                        <a:pt x="157416" y="210439"/>
                        <a:pt x="162179" y="207772"/>
                      </a:cubicBezTo>
                      <a:cubicBezTo>
                        <a:pt x="166941" y="205168"/>
                        <a:pt x="170878" y="202819"/>
                        <a:pt x="173927" y="200724"/>
                      </a:cubicBezTo>
                      <a:cubicBezTo>
                        <a:pt x="176974" y="198628"/>
                        <a:pt x="179388" y="197612"/>
                        <a:pt x="181102" y="197612"/>
                      </a:cubicBezTo>
                      <a:cubicBezTo>
                        <a:pt x="182435" y="197612"/>
                        <a:pt x="183452" y="197866"/>
                        <a:pt x="184214" y="198374"/>
                      </a:cubicBezTo>
                      <a:cubicBezTo>
                        <a:pt x="184976" y="198882"/>
                        <a:pt x="185674" y="199961"/>
                        <a:pt x="186182" y="201485"/>
                      </a:cubicBezTo>
                      <a:cubicBezTo>
                        <a:pt x="186690" y="203073"/>
                        <a:pt x="187071" y="205232"/>
                        <a:pt x="187389" y="208026"/>
                      </a:cubicBezTo>
                      <a:cubicBezTo>
                        <a:pt x="187452" y="210947"/>
                        <a:pt x="187579" y="214693"/>
                        <a:pt x="187579" y="219393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616EDAE5-347A-514A-686F-C213F28D44E4}"/>
              </a:ext>
            </a:extLst>
          </p:cNvPr>
          <p:cNvGrpSpPr>
            <a:grpSpLocks noChangeAspect="1"/>
          </p:cNvGrpSpPr>
          <p:nvPr/>
        </p:nvGrpSpPr>
        <p:grpSpPr>
          <a:xfrm>
            <a:off x="5494779" y="3170210"/>
            <a:ext cx="531789" cy="534475"/>
            <a:chOff x="754844" y="541909"/>
            <a:chExt cx="778593" cy="782525"/>
          </a:xfrm>
        </p:grpSpPr>
        <p:sp>
          <p:nvSpPr>
            <p:cNvPr id="212" name="Freeform 132">
              <a:extLst>
                <a:ext uri="{FF2B5EF4-FFF2-40B4-BE49-F238E27FC236}">
                  <a16:creationId xmlns:a16="http://schemas.microsoft.com/office/drawing/2014/main" id="{32888103-DC9D-B8D5-A5FE-7532A8050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44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C407F5E1-ADB8-FD94-87C7-1D87042C8E2C}"/>
                </a:ext>
              </a:extLst>
            </p:cNvPr>
            <p:cNvGrpSpPr/>
            <p:nvPr/>
          </p:nvGrpSpPr>
          <p:grpSpPr>
            <a:xfrm>
              <a:off x="920678" y="791984"/>
              <a:ext cx="448651" cy="404854"/>
              <a:chOff x="1168697" y="978773"/>
              <a:chExt cx="448651" cy="404854"/>
            </a:xfrm>
            <a:solidFill>
              <a:schemeClr val="bg1"/>
            </a:solidFill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36667A0C-1579-5775-6047-9B3BB7300155}"/>
                  </a:ext>
                </a:extLst>
              </p:cNvPr>
              <p:cNvGrpSpPr/>
              <p:nvPr/>
            </p:nvGrpSpPr>
            <p:grpSpPr>
              <a:xfrm>
                <a:off x="1168697" y="978773"/>
                <a:ext cx="448651" cy="243162"/>
                <a:chOff x="3178587" y="2275038"/>
                <a:chExt cx="403181" cy="218518"/>
              </a:xfrm>
              <a:grpFill/>
            </p:grpSpPr>
            <p:sp>
              <p:nvSpPr>
                <p:cNvPr id="219" name="Freeform 68">
                  <a:extLst>
                    <a:ext uri="{FF2B5EF4-FFF2-40B4-BE49-F238E27FC236}">
                      <a16:creationId xmlns:a16="http://schemas.microsoft.com/office/drawing/2014/main" id="{748D905C-BF03-8F18-E1B1-06385DDE6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587" y="2373525"/>
                  <a:ext cx="150808" cy="21543"/>
                </a:xfrm>
                <a:custGeom>
                  <a:avLst/>
                  <a:gdLst>
                    <a:gd name="T0" fmla="*/ 203 w 218"/>
                    <a:gd name="T1" fmla="*/ 29 h 30"/>
                    <a:gd name="T2" fmla="*/ 15 w 218"/>
                    <a:gd name="T3" fmla="*/ 29 h 30"/>
                    <a:gd name="T4" fmla="*/ 0 w 218"/>
                    <a:gd name="T5" fmla="*/ 14 h 30"/>
                    <a:gd name="T6" fmla="*/ 15 w 218"/>
                    <a:gd name="T7" fmla="*/ 0 h 30"/>
                    <a:gd name="T8" fmla="*/ 203 w 218"/>
                    <a:gd name="T9" fmla="*/ 0 h 30"/>
                    <a:gd name="T10" fmla="*/ 217 w 218"/>
                    <a:gd name="T11" fmla="*/ 14 h 30"/>
                    <a:gd name="T12" fmla="*/ 203 w 218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8" h="30">
                      <a:moveTo>
                        <a:pt x="203" y="29"/>
                      </a:moveTo>
                      <a:lnTo>
                        <a:pt x="15" y="29"/>
                      </a:lnTo>
                      <a:cubicBezTo>
                        <a:pt x="6" y="29"/>
                        <a:pt x="0" y="22"/>
                        <a:pt x="0" y="14"/>
                      </a:cubicBezTo>
                      <a:cubicBezTo>
                        <a:pt x="0" y="5"/>
                        <a:pt x="6" y="0"/>
                        <a:pt x="15" y="0"/>
                      </a:cubicBezTo>
                      <a:lnTo>
                        <a:pt x="203" y="0"/>
                      </a:lnTo>
                      <a:cubicBezTo>
                        <a:pt x="211" y="0"/>
                        <a:pt x="217" y="5"/>
                        <a:pt x="217" y="14"/>
                      </a:cubicBezTo>
                      <a:cubicBezTo>
                        <a:pt x="217" y="22"/>
                        <a:pt x="210" y="29"/>
                        <a:pt x="203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0" name="Freeform 69">
                  <a:extLst>
                    <a:ext uri="{FF2B5EF4-FFF2-40B4-BE49-F238E27FC236}">
                      <a16:creationId xmlns:a16="http://schemas.microsoft.com/office/drawing/2014/main" id="{3C6BDDFD-FB01-D7A8-89E9-5D8CC519F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2473" y="2345825"/>
                  <a:ext cx="76942" cy="76944"/>
                </a:xfrm>
                <a:custGeom>
                  <a:avLst/>
                  <a:gdLst>
                    <a:gd name="T0" fmla="*/ 54 w 109"/>
                    <a:gd name="T1" fmla="*/ 108 h 109"/>
                    <a:gd name="T2" fmla="*/ 0 w 109"/>
                    <a:gd name="T3" fmla="*/ 54 h 109"/>
                    <a:gd name="T4" fmla="*/ 54 w 109"/>
                    <a:gd name="T5" fmla="*/ 0 h 109"/>
                    <a:gd name="T6" fmla="*/ 108 w 109"/>
                    <a:gd name="T7" fmla="*/ 54 h 109"/>
                    <a:gd name="T8" fmla="*/ 54 w 109"/>
                    <a:gd name="T9" fmla="*/ 108 h 109"/>
                    <a:gd name="T10" fmla="*/ 54 w 109"/>
                    <a:gd name="T11" fmla="*/ 30 h 109"/>
                    <a:gd name="T12" fmla="*/ 29 w 109"/>
                    <a:gd name="T13" fmla="*/ 54 h 109"/>
                    <a:gd name="T14" fmla="*/ 54 w 109"/>
                    <a:gd name="T15" fmla="*/ 79 h 109"/>
                    <a:gd name="T16" fmla="*/ 78 w 109"/>
                    <a:gd name="T17" fmla="*/ 54 h 109"/>
                    <a:gd name="T18" fmla="*/ 54 w 109"/>
                    <a:gd name="T19" fmla="*/ 3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9" h="109">
                      <a:moveTo>
                        <a:pt x="54" y="108"/>
                      </a:moveTo>
                      <a:cubicBezTo>
                        <a:pt x="23" y="108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4" y="0"/>
                      </a:cubicBezTo>
                      <a:cubicBezTo>
                        <a:pt x="83" y="0"/>
                        <a:pt x="108" y="24"/>
                        <a:pt x="108" y="54"/>
                      </a:cubicBezTo>
                      <a:cubicBezTo>
                        <a:pt x="108" y="83"/>
                        <a:pt x="83" y="108"/>
                        <a:pt x="54" y="108"/>
                      </a:cubicBezTo>
                      <a:close/>
                      <a:moveTo>
                        <a:pt x="54" y="30"/>
                      </a:moveTo>
                      <a:cubicBezTo>
                        <a:pt x="39" y="30"/>
                        <a:pt x="29" y="40"/>
                        <a:pt x="29" y="54"/>
                      </a:cubicBezTo>
                      <a:cubicBezTo>
                        <a:pt x="29" y="67"/>
                        <a:pt x="40" y="79"/>
                        <a:pt x="54" y="79"/>
                      </a:cubicBezTo>
                      <a:cubicBezTo>
                        <a:pt x="68" y="79"/>
                        <a:pt x="78" y="67"/>
                        <a:pt x="78" y="54"/>
                      </a:cubicBezTo>
                      <a:cubicBezTo>
                        <a:pt x="78" y="40"/>
                        <a:pt x="67" y="30"/>
                        <a:pt x="54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1" name="Freeform 70">
                  <a:extLst>
                    <a:ext uri="{FF2B5EF4-FFF2-40B4-BE49-F238E27FC236}">
                      <a16:creationId xmlns:a16="http://schemas.microsoft.com/office/drawing/2014/main" id="{86B7E42A-461C-5CEF-68BA-E85880849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6306" y="2339669"/>
                  <a:ext cx="58478" cy="89255"/>
                </a:xfrm>
                <a:custGeom>
                  <a:avLst/>
                  <a:gdLst>
                    <a:gd name="T0" fmla="*/ 17 w 82"/>
                    <a:gd name="T1" fmla="*/ 127 h 128"/>
                    <a:gd name="T2" fmla="*/ 6 w 82"/>
                    <a:gd name="T3" fmla="*/ 123 h 128"/>
                    <a:gd name="T4" fmla="*/ 6 w 82"/>
                    <a:gd name="T5" fmla="*/ 102 h 128"/>
                    <a:gd name="T6" fmla="*/ 44 w 82"/>
                    <a:gd name="T7" fmla="*/ 64 h 128"/>
                    <a:gd name="T8" fmla="*/ 6 w 82"/>
                    <a:gd name="T9" fmla="*/ 27 h 128"/>
                    <a:gd name="T10" fmla="*/ 6 w 82"/>
                    <a:gd name="T11" fmla="*/ 6 h 128"/>
                    <a:gd name="T12" fmla="*/ 27 w 82"/>
                    <a:gd name="T13" fmla="*/ 6 h 128"/>
                    <a:gd name="T14" fmla="*/ 75 w 82"/>
                    <a:gd name="T15" fmla="*/ 54 h 128"/>
                    <a:gd name="T16" fmla="*/ 75 w 82"/>
                    <a:gd name="T17" fmla="*/ 75 h 128"/>
                    <a:gd name="T18" fmla="*/ 27 w 82"/>
                    <a:gd name="T19" fmla="*/ 123 h 128"/>
                    <a:gd name="T20" fmla="*/ 17 w 82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2" h="128">
                      <a:moveTo>
                        <a:pt x="17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1" y="117"/>
                        <a:pt x="1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75" y="54"/>
                      </a:lnTo>
                      <a:cubicBezTo>
                        <a:pt x="81" y="60"/>
                        <a:pt x="81" y="69"/>
                        <a:pt x="75" y="75"/>
                      </a:cubicBezTo>
                      <a:lnTo>
                        <a:pt x="27" y="123"/>
                      </a:lnTo>
                      <a:cubicBezTo>
                        <a:pt x="24" y="126"/>
                        <a:pt x="19" y="127"/>
                        <a:pt x="17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2" name="Freeform 71">
                  <a:extLst>
                    <a:ext uri="{FF2B5EF4-FFF2-40B4-BE49-F238E27FC236}">
                      <a16:creationId xmlns:a16="http://schemas.microsoft.com/office/drawing/2014/main" id="{39360D92-962A-806A-3761-DDB046684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339" y="2373525"/>
                  <a:ext cx="166198" cy="21543"/>
                </a:xfrm>
                <a:custGeom>
                  <a:avLst/>
                  <a:gdLst>
                    <a:gd name="T0" fmla="*/ 221 w 237"/>
                    <a:gd name="T1" fmla="*/ 29 h 30"/>
                    <a:gd name="T2" fmla="*/ 14 w 237"/>
                    <a:gd name="T3" fmla="*/ 29 h 30"/>
                    <a:gd name="T4" fmla="*/ 0 w 237"/>
                    <a:gd name="T5" fmla="*/ 14 h 30"/>
                    <a:gd name="T6" fmla="*/ 14 w 237"/>
                    <a:gd name="T7" fmla="*/ 0 h 30"/>
                    <a:gd name="T8" fmla="*/ 221 w 237"/>
                    <a:gd name="T9" fmla="*/ 0 h 30"/>
                    <a:gd name="T10" fmla="*/ 236 w 237"/>
                    <a:gd name="T11" fmla="*/ 14 h 30"/>
                    <a:gd name="T12" fmla="*/ 221 w 237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7" h="30">
                      <a:moveTo>
                        <a:pt x="221" y="29"/>
                      </a:moveTo>
                      <a:lnTo>
                        <a:pt x="14" y="29"/>
                      </a:lnTo>
                      <a:cubicBezTo>
                        <a:pt x="5" y="29"/>
                        <a:pt x="0" y="22"/>
                        <a:pt x="0" y="14"/>
                      </a:cubicBezTo>
                      <a:cubicBezTo>
                        <a:pt x="0" y="5"/>
                        <a:pt x="5" y="0"/>
                        <a:pt x="14" y="0"/>
                      </a:cubicBezTo>
                      <a:lnTo>
                        <a:pt x="221" y="0"/>
                      </a:lnTo>
                      <a:cubicBezTo>
                        <a:pt x="230" y="0"/>
                        <a:pt x="236" y="5"/>
                        <a:pt x="236" y="14"/>
                      </a:cubicBezTo>
                      <a:cubicBezTo>
                        <a:pt x="236" y="22"/>
                        <a:pt x="228" y="29"/>
                        <a:pt x="221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3" name="Freeform 72">
                  <a:extLst>
                    <a:ext uri="{FF2B5EF4-FFF2-40B4-BE49-F238E27FC236}">
                      <a16:creationId xmlns:a16="http://schemas.microsoft.com/office/drawing/2014/main" id="{7B19C1A3-9D2C-B3EB-D9FB-C2CB1552AC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6369" y="2339669"/>
                  <a:ext cx="55399" cy="89255"/>
                </a:xfrm>
                <a:custGeom>
                  <a:avLst/>
                  <a:gdLst>
                    <a:gd name="T0" fmla="*/ 16 w 81"/>
                    <a:gd name="T1" fmla="*/ 127 h 128"/>
                    <a:gd name="T2" fmla="*/ 6 w 81"/>
                    <a:gd name="T3" fmla="*/ 123 h 128"/>
                    <a:gd name="T4" fmla="*/ 6 w 81"/>
                    <a:gd name="T5" fmla="*/ 102 h 128"/>
                    <a:gd name="T6" fmla="*/ 44 w 81"/>
                    <a:gd name="T7" fmla="*/ 64 h 128"/>
                    <a:gd name="T8" fmla="*/ 6 w 81"/>
                    <a:gd name="T9" fmla="*/ 27 h 128"/>
                    <a:gd name="T10" fmla="*/ 6 w 81"/>
                    <a:gd name="T11" fmla="*/ 6 h 128"/>
                    <a:gd name="T12" fmla="*/ 26 w 81"/>
                    <a:gd name="T13" fmla="*/ 6 h 128"/>
                    <a:gd name="T14" fmla="*/ 74 w 81"/>
                    <a:gd name="T15" fmla="*/ 54 h 128"/>
                    <a:gd name="T16" fmla="*/ 74 w 81"/>
                    <a:gd name="T17" fmla="*/ 75 h 128"/>
                    <a:gd name="T18" fmla="*/ 26 w 81"/>
                    <a:gd name="T19" fmla="*/ 123 h 128"/>
                    <a:gd name="T20" fmla="*/ 16 w 81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128">
                      <a:moveTo>
                        <a:pt x="16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0" y="117"/>
                        <a:pt x="0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0" y="0"/>
                        <a:pt x="26" y="6"/>
                      </a:cubicBezTo>
                      <a:lnTo>
                        <a:pt x="74" y="54"/>
                      </a:lnTo>
                      <a:cubicBezTo>
                        <a:pt x="80" y="60"/>
                        <a:pt x="80" y="69"/>
                        <a:pt x="74" y="75"/>
                      </a:cubicBezTo>
                      <a:lnTo>
                        <a:pt x="26" y="123"/>
                      </a:lnTo>
                      <a:cubicBezTo>
                        <a:pt x="23" y="126"/>
                        <a:pt x="19" y="127"/>
                        <a:pt x="16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4" name="Freeform 73">
                  <a:extLst>
                    <a:ext uri="{FF2B5EF4-FFF2-40B4-BE49-F238E27FC236}">
                      <a16:creationId xmlns:a16="http://schemas.microsoft.com/office/drawing/2014/main" id="{13FCEE98-BEB6-89EF-9B4A-376BF1853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281193"/>
                  <a:ext cx="116954" cy="113875"/>
                </a:xfrm>
                <a:custGeom>
                  <a:avLst/>
                  <a:gdLst>
                    <a:gd name="T0" fmla="*/ 17 w 166"/>
                    <a:gd name="T1" fmla="*/ 163 h 164"/>
                    <a:gd name="T2" fmla="*/ 6 w 166"/>
                    <a:gd name="T3" fmla="*/ 159 h 164"/>
                    <a:gd name="T4" fmla="*/ 6 w 166"/>
                    <a:gd name="T5" fmla="*/ 138 h 164"/>
                    <a:gd name="T6" fmla="*/ 139 w 166"/>
                    <a:gd name="T7" fmla="*/ 6 h 164"/>
                    <a:gd name="T8" fmla="*/ 159 w 166"/>
                    <a:gd name="T9" fmla="*/ 6 h 164"/>
                    <a:gd name="T10" fmla="*/ 159 w 166"/>
                    <a:gd name="T11" fmla="*/ 26 h 164"/>
                    <a:gd name="T12" fmla="*/ 27 w 166"/>
                    <a:gd name="T13" fmla="*/ 159 h 164"/>
                    <a:gd name="T14" fmla="*/ 17 w 166"/>
                    <a:gd name="T15" fmla="*/ 163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4">
                      <a:moveTo>
                        <a:pt x="17" y="163"/>
                      </a:moveTo>
                      <a:cubicBezTo>
                        <a:pt x="12" y="163"/>
                        <a:pt x="9" y="162"/>
                        <a:pt x="6" y="159"/>
                      </a:cubicBezTo>
                      <a:cubicBezTo>
                        <a:pt x="0" y="153"/>
                        <a:pt x="0" y="144"/>
                        <a:pt x="6" y="138"/>
                      </a:cubicBezTo>
                      <a:lnTo>
                        <a:pt x="139" y="6"/>
                      </a:lnTo>
                      <a:cubicBezTo>
                        <a:pt x="145" y="0"/>
                        <a:pt x="153" y="0"/>
                        <a:pt x="159" y="6"/>
                      </a:cubicBezTo>
                      <a:cubicBezTo>
                        <a:pt x="164" y="11"/>
                        <a:pt x="165" y="20"/>
                        <a:pt x="159" y="26"/>
                      </a:cubicBezTo>
                      <a:lnTo>
                        <a:pt x="27" y="159"/>
                      </a:lnTo>
                      <a:cubicBezTo>
                        <a:pt x="24" y="162"/>
                        <a:pt x="21" y="163"/>
                        <a:pt x="17" y="16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5" name="Freeform 74">
                  <a:extLst>
                    <a:ext uri="{FF2B5EF4-FFF2-40B4-BE49-F238E27FC236}">
                      <a16:creationId xmlns:a16="http://schemas.microsoft.com/office/drawing/2014/main" id="{0053227E-D178-17AA-A53F-C272355AB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275038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68 w 98"/>
                    <a:gd name="T3" fmla="*/ 83 h 98"/>
                    <a:gd name="T4" fmla="*/ 68 w 98"/>
                    <a:gd name="T5" fmla="*/ 29 h 98"/>
                    <a:gd name="T6" fmla="*/ 14 w 98"/>
                    <a:gd name="T7" fmla="*/ 29 h 98"/>
                    <a:gd name="T8" fmla="*/ 0 w 98"/>
                    <a:gd name="T9" fmla="*/ 14 h 98"/>
                    <a:gd name="T10" fmla="*/ 14 w 98"/>
                    <a:gd name="T11" fmla="*/ 0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cubicBezTo>
                        <a:pt x="74" y="97"/>
                        <a:pt x="68" y="91"/>
                        <a:pt x="68" y="83"/>
                      </a:cubicBezTo>
                      <a:lnTo>
                        <a:pt x="68" y="29"/>
                      </a:lnTo>
                      <a:lnTo>
                        <a:pt x="14" y="29"/>
                      </a:lnTo>
                      <a:cubicBezTo>
                        <a:pt x="6" y="29"/>
                        <a:pt x="0" y="23"/>
                        <a:pt x="0" y="14"/>
                      </a:cubicBezTo>
                      <a:cubicBezTo>
                        <a:pt x="0" y="5"/>
                        <a:pt x="6" y="0"/>
                        <a:pt x="14" y="0"/>
                      </a:cubicBezTo>
                      <a:lnTo>
                        <a:pt x="83" y="0"/>
                      </a:ln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6" name="Freeform 75">
                  <a:extLst>
                    <a:ext uri="{FF2B5EF4-FFF2-40B4-BE49-F238E27FC236}">
                      <a16:creationId xmlns:a16="http://schemas.microsoft.com/office/drawing/2014/main" id="{FA4A3511-753E-6884-A33C-CE8FB73AC6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373525"/>
                  <a:ext cx="116954" cy="113875"/>
                </a:xfrm>
                <a:custGeom>
                  <a:avLst/>
                  <a:gdLst>
                    <a:gd name="T0" fmla="*/ 149 w 166"/>
                    <a:gd name="T1" fmla="*/ 164 h 165"/>
                    <a:gd name="T2" fmla="*/ 139 w 166"/>
                    <a:gd name="T3" fmla="*/ 159 h 165"/>
                    <a:gd name="T4" fmla="*/ 6 w 166"/>
                    <a:gd name="T5" fmla="*/ 27 h 165"/>
                    <a:gd name="T6" fmla="*/ 6 w 166"/>
                    <a:gd name="T7" fmla="*/ 6 h 165"/>
                    <a:gd name="T8" fmla="*/ 27 w 166"/>
                    <a:gd name="T9" fmla="*/ 6 h 165"/>
                    <a:gd name="T10" fmla="*/ 159 w 166"/>
                    <a:gd name="T11" fmla="*/ 139 h 165"/>
                    <a:gd name="T12" fmla="*/ 159 w 166"/>
                    <a:gd name="T13" fmla="*/ 159 h 165"/>
                    <a:gd name="T14" fmla="*/ 149 w 166"/>
                    <a:gd name="T15" fmla="*/ 16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5">
                      <a:moveTo>
                        <a:pt x="149" y="164"/>
                      </a:moveTo>
                      <a:cubicBezTo>
                        <a:pt x="145" y="164"/>
                        <a:pt x="142" y="162"/>
                        <a:pt x="139" y="159"/>
                      </a:cubicBez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1" y="0"/>
                        <a:pt x="27" y="6"/>
                      </a:cubicBezTo>
                      <a:lnTo>
                        <a:pt x="159" y="139"/>
                      </a:lnTo>
                      <a:cubicBezTo>
                        <a:pt x="165" y="145"/>
                        <a:pt x="165" y="153"/>
                        <a:pt x="159" y="159"/>
                      </a:cubicBezTo>
                      <a:cubicBezTo>
                        <a:pt x="156" y="162"/>
                        <a:pt x="154" y="164"/>
                        <a:pt x="149" y="16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27" name="Freeform 76">
                  <a:extLst>
                    <a:ext uri="{FF2B5EF4-FFF2-40B4-BE49-F238E27FC236}">
                      <a16:creationId xmlns:a16="http://schemas.microsoft.com/office/drawing/2014/main" id="{A4905485-6617-A811-496E-3629F4463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425846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14 w 98"/>
                    <a:gd name="T3" fmla="*/ 97 h 98"/>
                    <a:gd name="T4" fmla="*/ 0 w 98"/>
                    <a:gd name="T5" fmla="*/ 83 h 98"/>
                    <a:gd name="T6" fmla="*/ 14 w 98"/>
                    <a:gd name="T7" fmla="*/ 68 h 98"/>
                    <a:gd name="T8" fmla="*/ 68 w 98"/>
                    <a:gd name="T9" fmla="*/ 68 h 98"/>
                    <a:gd name="T10" fmla="*/ 68 w 98"/>
                    <a:gd name="T11" fmla="*/ 14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lnTo>
                        <a:pt x="14" y="97"/>
                      </a:lnTo>
                      <a:cubicBezTo>
                        <a:pt x="6" y="97"/>
                        <a:pt x="0" y="91"/>
                        <a:pt x="0" y="83"/>
                      </a:cubicBezTo>
                      <a:cubicBezTo>
                        <a:pt x="0" y="74"/>
                        <a:pt x="6" y="68"/>
                        <a:pt x="14" y="68"/>
                      </a:cubicBezTo>
                      <a:lnTo>
                        <a:pt x="68" y="68"/>
                      </a:lnTo>
                      <a:lnTo>
                        <a:pt x="68" y="14"/>
                      </a:lnTo>
                      <a:cubicBezTo>
                        <a:pt x="68" y="5"/>
                        <a:pt x="74" y="0"/>
                        <a:pt x="83" y="0"/>
                      </a:cubicBez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15" name="Graphic 7">
                <a:extLst>
                  <a:ext uri="{FF2B5EF4-FFF2-40B4-BE49-F238E27FC236}">
                    <a16:creationId xmlns:a16="http://schemas.microsoft.com/office/drawing/2014/main" id="{06B23BF2-DE3A-01AD-901F-3DA632362E79}"/>
                  </a:ext>
                </a:extLst>
              </p:cNvPr>
              <p:cNvGrpSpPr/>
              <p:nvPr/>
            </p:nvGrpSpPr>
            <p:grpSpPr>
              <a:xfrm>
                <a:off x="1272379" y="1292638"/>
                <a:ext cx="241287" cy="90989"/>
                <a:chOff x="3442077" y="612394"/>
                <a:chExt cx="694439" cy="261873"/>
              </a:xfrm>
              <a:grpFill/>
            </p:grpSpPr>
            <p:sp>
              <p:nvSpPr>
                <p:cNvPr id="216" name="Freeform 17">
                  <a:extLst>
                    <a:ext uri="{FF2B5EF4-FFF2-40B4-BE49-F238E27FC236}">
                      <a16:creationId xmlns:a16="http://schemas.microsoft.com/office/drawing/2014/main" id="{A19F47FC-99E6-973D-E285-DAB743FCBB9E}"/>
                    </a:ext>
                  </a:extLst>
                </p:cNvPr>
                <p:cNvSpPr/>
                <p:nvPr/>
              </p:nvSpPr>
              <p:spPr>
                <a:xfrm>
                  <a:off x="3442077" y="615251"/>
                  <a:ext cx="233551" cy="256158"/>
                </a:xfrm>
                <a:custGeom>
                  <a:avLst/>
                  <a:gdLst>
                    <a:gd name="connsiteX0" fmla="*/ 230509 w 233551"/>
                    <a:gd name="connsiteY0" fmla="*/ 235776 h 256158"/>
                    <a:gd name="connsiteX1" fmla="*/ 233430 w 233551"/>
                    <a:gd name="connsiteY1" fmla="*/ 246952 h 256158"/>
                    <a:gd name="connsiteX2" fmla="*/ 231843 w 233551"/>
                    <a:gd name="connsiteY2" fmla="*/ 253111 h 256158"/>
                    <a:gd name="connsiteX3" fmla="*/ 224222 w 233551"/>
                    <a:gd name="connsiteY3" fmla="*/ 255651 h 256158"/>
                    <a:gd name="connsiteX4" fmla="*/ 209109 w 233551"/>
                    <a:gd name="connsiteY4" fmla="*/ 256159 h 256158"/>
                    <a:gd name="connsiteX5" fmla="*/ 193552 w 233551"/>
                    <a:gd name="connsiteY5" fmla="*/ 255841 h 256158"/>
                    <a:gd name="connsiteX6" fmla="*/ 185043 w 233551"/>
                    <a:gd name="connsiteY6" fmla="*/ 254635 h 256158"/>
                    <a:gd name="connsiteX7" fmla="*/ 180915 w 233551"/>
                    <a:gd name="connsiteY7" fmla="*/ 252159 h 256158"/>
                    <a:gd name="connsiteX8" fmla="*/ 178947 w 233551"/>
                    <a:gd name="connsiteY8" fmla="*/ 248031 h 256158"/>
                    <a:gd name="connsiteX9" fmla="*/ 161865 w 233551"/>
                    <a:gd name="connsiteY9" fmla="*/ 197041 h 256158"/>
                    <a:gd name="connsiteX10" fmla="*/ 66615 w 233551"/>
                    <a:gd name="connsiteY10" fmla="*/ 197041 h 256158"/>
                    <a:gd name="connsiteX11" fmla="*/ 50550 w 233551"/>
                    <a:gd name="connsiteY11" fmla="*/ 246634 h 256158"/>
                    <a:gd name="connsiteX12" fmla="*/ 48518 w 233551"/>
                    <a:gd name="connsiteY12" fmla="*/ 251270 h 256158"/>
                    <a:gd name="connsiteX13" fmla="*/ 44390 w 233551"/>
                    <a:gd name="connsiteY13" fmla="*/ 254191 h 256158"/>
                    <a:gd name="connsiteX14" fmla="*/ 36326 w 233551"/>
                    <a:gd name="connsiteY14" fmla="*/ 255651 h 256158"/>
                    <a:gd name="connsiteX15" fmla="*/ 22674 w 233551"/>
                    <a:gd name="connsiteY15" fmla="*/ 256032 h 256158"/>
                    <a:gd name="connsiteX16" fmla="*/ 8576 w 233551"/>
                    <a:gd name="connsiteY16" fmla="*/ 255460 h 256158"/>
                    <a:gd name="connsiteX17" fmla="*/ 1528 w 233551"/>
                    <a:gd name="connsiteY17" fmla="*/ 252603 h 256158"/>
                    <a:gd name="connsiteX18" fmla="*/ 131 w 233551"/>
                    <a:gd name="connsiteY18" fmla="*/ 246253 h 256158"/>
                    <a:gd name="connsiteX19" fmla="*/ 3052 w 233551"/>
                    <a:gd name="connsiteY19" fmla="*/ 235268 h 256158"/>
                    <a:gd name="connsiteX20" fmla="*/ 81284 w 233551"/>
                    <a:gd name="connsiteY20" fmla="*/ 10224 h 256158"/>
                    <a:gd name="connsiteX21" fmla="*/ 84014 w 233551"/>
                    <a:gd name="connsiteY21" fmla="*/ 4826 h 256158"/>
                    <a:gd name="connsiteX22" fmla="*/ 89031 w 233551"/>
                    <a:gd name="connsiteY22" fmla="*/ 1715 h 256158"/>
                    <a:gd name="connsiteX23" fmla="*/ 98556 w 233551"/>
                    <a:gd name="connsiteY23" fmla="*/ 318 h 256158"/>
                    <a:gd name="connsiteX24" fmla="*/ 114621 w 233551"/>
                    <a:gd name="connsiteY24" fmla="*/ 0 h 256158"/>
                    <a:gd name="connsiteX25" fmla="*/ 133037 w 233551"/>
                    <a:gd name="connsiteY25" fmla="*/ 318 h 256158"/>
                    <a:gd name="connsiteX26" fmla="*/ 143705 w 233551"/>
                    <a:gd name="connsiteY26" fmla="*/ 1715 h 256158"/>
                    <a:gd name="connsiteX27" fmla="*/ 149165 w 233551"/>
                    <a:gd name="connsiteY27" fmla="*/ 4953 h 256158"/>
                    <a:gd name="connsiteX28" fmla="*/ 152023 w 233551"/>
                    <a:gd name="connsiteY28" fmla="*/ 10858 h 256158"/>
                    <a:gd name="connsiteX29" fmla="*/ 230509 w 233551"/>
                    <a:gd name="connsiteY29" fmla="*/ 235776 h 256158"/>
                    <a:gd name="connsiteX30" fmla="*/ 114114 w 233551"/>
                    <a:gd name="connsiteY30" fmla="*/ 49784 h 256158"/>
                    <a:gd name="connsiteX31" fmla="*/ 113923 w 233551"/>
                    <a:gd name="connsiteY31" fmla="*/ 49784 h 256158"/>
                    <a:gd name="connsiteX32" fmla="*/ 78045 w 233551"/>
                    <a:gd name="connsiteY32" fmla="*/ 157607 h 256158"/>
                    <a:gd name="connsiteX33" fmla="*/ 149991 w 233551"/>
                    <a:gd name="connsiteY33" fmla="*/ 157607 h 256158"/>
                    <a:gd name="connsiteX34" fmla="*/ 114114 w 233551"/>
                    <a:gd name="connsiteY34" fmla="*/ 49784 h 25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33551" h="256158">
                      <a:moveTo>
                        <a:pt x="230509" y="235776"/>
                      </a:moveTo>
                      <a:cubicBezTo>
                        <a:pt x="232096" y="240474"/>
                        <a:pt x="233049" y="244221"/>
                        <a:pt x="233430" y="246952"/>
                      </a:cubicBezTo>
                      <a:cubicBezTo>
                        <a:pt x="233811" y="249682"/>
                        <a:pt x="233303" y="251777"/>
                        <a:pt x="231843" y="253111"/>
                      </a:cubicBezTo>
                      <a:cubicBezTo>
                        <a:pt x="230382" y="254508"/>
                        <a:pt x="227842" y="255334"/>
                        <a:pt x="224222" y="255651"/>
                      </a:cubicBezTo>
                      <a:cubicBezTo>
                        <a:pt x="220539" y="255968"/>
                        <a:pt x="215523" y="256159"/>
                        <a:pt x="209109" y="256159"/>
                      </a:cubicBezTo>
                      <a:cubicBezTo>
                        <a:pt x="202442" y="256159"/>
                        <a:pt x="197235" y="256032"/>
                        <a:pt x="193552" y="255841"/>
                      </a:cubicBezTo>
                      <a:cubicBezTo>
                        <a:pt x="189869" y="255651"/>
                        <a:pt x="187012" y="255270"/>
                        <a:pt x="185043" y="254635"/>
                      </a:cubicBezTo>
                      <a:cubicBezTo>
                        <a:pt x="183075" y="254063"/>
                        <a:pt x="181741" y="253238"/>
                        <a:pt x="180915" y="252159"/>
                      </a:cubicBezTo>
                      <a:cubicBezTo>
                        <a:pt x="180153" y="251143"/>
                        <a:pt x="179455" y="249746"/>
                        <a:pt x="178947" y="248031"/>
                      </a:cubicBezTo>
                      <a:lnTo>
                        <a:pt x="161865" y="197041"/>
                      </a:lnTo>
                      <a:lnTo>
                        <a:pt x="66615" y="197041"/>
                      </a:lnTo>
                      <a:lnTo>
                        <a:pt x="50550" y="246634"/>
                      </a:lnTo>
                      <a:cubicBezTo>
                        <a:pt x="50042" y="248476"/>
                        <a:pt x="49344" y="249999"/>
                        <a:pt x="48518" y="251270"/>
                      </a:cubicBezTo>
                      <a:cubicBezTo>
                        <a:pt x="47693" y="252540"/>
                        <a:pt x="46295" y="253492"/>
                        <a:pt x="44390" y="254191"/>
                      </a:cubicBezTo>
                      <a:cubicBezTo>
                        <a:pt x="42485" y="254889"/>
                        <a:pt x="39819" y="255397"/>
                        <a:pt x="36326" y="255651"/>
                      </a:cubicBezTo>
                      <a:cubicBezTo>
                        <a:pt x="32833" y="255905"/>
                        <a:pt x="28325" y="256032"/>
                        <a:pt x="22674" y="256032"/>
                      </a:cubicBezTo>
                      <a:cubicBezTo>
                        <a:pt x="16641" y="256032"/>
                        <a:pt x="11942" y="255841"/>
                        <a:pt x="8576" y="255460"/>
                      </a:cubicBezTo>
                      <a:cubicBezTo>
                        <a:pt x="5147" y="255079"/>
                        <a:pt x="2798" y="254127"/>
                        <a:pt x="1528" y="252603"/>
                      </a:cubicBezTo>
                      <a:cubicBezTo>
                        <a:pt x="195" y="251079"/>
                        <a:pt x="-250" y="248984"/>
                        <a:pt x="131" y="246253"/>
                      </a:cubicBezTo>
                      <a:cubicBezTo>
                        <a:pt x="512" y="243523"/>
                        <a:pt x="1528" y="239840"/>
                        <a:pt x="3052" y="235268"/>
                      </a:cubicBezTo>
                      <a:lnTo>
                        <a:pt x="81284" y="10224"/>
                      </a:lnTo>
                      <a:cubicBezTo>
                        <a:pt x="82046" y="8001"/>
                        <a:pt x="82999" y="6223"/>
                        <a:pt x="84014" y="4826"/>
                      </a:cubicBezTo>
                      <a:cubicBezTo>
                        <a:pt x="85031" y="3429"/>
                        <a:pt x="86745" y="2413"/>
                        <a:pt x="89031" y="1715"/>
                      </a:cubicBezTo>
                      <a:cubicBezTo>
                        <a:pt x="91317" y="1016"/>
                        <a:pt x="94492" y="508"/>
                        <a:pt x="98556" y="318"/>
                      </a:cubicBezTo>
                      <a:cubicBezTo>
                        <a:pt x="102620" y="127"/>
                        <a:pt x="107954" y="0"/>
                        <a:pt x="114621" y="0"/>
                      </a:cubicBezTo>
                      <a:cubicBezTo>
                        <a:pt x="122305" y="0"/>
                        <a:pt x="128464" y="127"/>
                        <a:pt x="133037" y="318"/>
                      </a:cubicBezTo>
                      <a:cubicBezTo>
                        <a:pt x="137608" y="508"/>
                        <a:pt x="141164" y="953"/>
                        <a:pt x="143705" y="1715"/>
                      </a:cubicBezTo>
                      <a:cubicBezTo>
                        <a:pt x="146245" y="2413"/>
                        <a:pt x="148086" y="3493"/>
                        <a:pt x="149165" y="4953"/>
                      </a:cubicBezTo>
                      <a:cubicBezTo>
                        <a:pt x="150245" y="6414"/>
                        <a:pt x="151197" y="8382"/>
                        <a:pt x="152023" y="10858"/>
                      </a:cubicBezTo>
                      <a:lnTo>
                        <a:pt x="230509" y="235776"/>
                      </a:lnTo>
                      <a:close/>
                      <a:moveTo>
                        <a:pt x="114114" y="49784"/>
                      </a:moveTo>
                      <a:lnTo>
                        <a:pt x="113923" y="49784"/>
                      </a:lnTo>
                      <a:lnTo>
                        <a:pt x="78045" y="157607"/>
                      </a:lnTo>
                      <a:lnTo>
                        <a:pt x="149991" y="157607"/>
                      </a:lnTo>
                      <a:lnTo>
                        <a:pt x="114114" y="4978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" name="Freeform 18">
                  <a:extLst>
                    <a:ext uri="{FF2B5EF4-FFF2-40B4-BE49-F238E27FC236}">
                      <a16:creationId xmlns:a16="http://schemas.microsoft.com/office/drawing/2014/main" id="{0C8330BE-0822-DE91-A3A2-2AD788512B45}"/>
                    </a:ext>
                  </a:extLst>
                </p:cNvPr>
                <p:cNvSpPr/>
                <p:nvPr/>
              </p:nvSpPr>
              <p:spPr>
                <a:xfrm>
                  <a:off x="3708082" y="616584"/>
                  <a:ext cx="210692" cy="253682"/>
                </a:xfrm>
                <a:custGeom>
                  <a:avLst/>
                  <a:gdLst>
                    <a:gd name="connsiteX0" fmla="*/ 210693 w 210692"/>
                    <a:gd name="connsiteY0" fmla="*/ 123127 h 253682"/>
                    <a:gd name="connsiteX1" fmla="*/ 201549 w 210692"/>
                    <a:gd name="connsiteY1" fmla="*/ 182817 h 253682"/>
                    <a:gd name="connsiteX2" fmla="*/ 175387 w 210692"/>
                    <a:gd name="connsiteY2" fmla="*/ 223266 h 253682"/>
                    <a:gd name="connsiteX3" fmla="*/ 133921 w 210692"/>
                    <a:gd name="connsiteY3" fmla="*/ 246317 h 253682"/>
                    <a:gd name="connsiteX4" fmla="*/ 75819 w 210692"/>
                    <a:gd name="connsiteY4" fmla="*/ 253683 h 253682"/>
                    <a:gd name="connsiteX5" fmla="*/ 15240 w 210692"/>
                    <a:gd name="connsiteY5" fmla="*/ 253683 h 253682"/>
                    <a:gd name="connsiteX6" fmla="*/ 4382 w 210692"/>
                    <a:gd name="connsiteY6" fmla="*/ 249872 h 253682"/>
                    <a:gd name="connsiteX7" fmla="*/ 0 w 210692"/>
                    <a:gd name="connsiteY7" fmla="*/ 237427 h 253682"/>
                    <a:gd name="connsiteX8" fmla="*/ 0 w 210692"/>
                    <a:gd name="connsiteY8" fmla="*/ 16256 h 253682"/>
                    <a:gd name="connsiteX9" fmla="*/ 4382 w 210692"/>
                    <a:gd name="connsiteY9" fmla="*/ 3810 h 253682"/>
                    <a:gd name="connsiteX10" fmla="*/ 15240 w 210692"/>
                    <a:gd name="connsiteY10" fmla="*/ 0 h 253682"/>
                    <a:gd name="connsiteX11" fmla="*/ 80327 w 210692"/>
                    <a:gd name="connsiteY11" fmla="*/ 0 h 253682"/>
                    <a:gd name="connsiteX12" fmla="*/ 137858 w 210692"/>
                    <a:gd name="connsiteY12" fmla="*/ 7938 h 253682"/>
                    <a:gd name="connsiteX13" fmla="*/ 177673 w 210692"/>
                    <a:gd name="connsiteY13" fmla="*/ 31433 h 253682"/>
                    <a:gd name="connsiteX14" fmla="*/ 202247 w 210692"/>
                    <a:gd name="connsiteY14" fmla="*/ 69977 h 253682"/>
                    <a:gd name="connsiteX15" fmla="*/ 210693 w 210692"/>
                    <a:gd name="connsiteY15" fmla="*/ 123127 h 253682"/>
                    <a:gd name="connsiteX16" fmla="*/ 157353 w 210692"/>
                    <a:gd name="connsiteY16" fmla="*/ 124841 h 253682"/>
                    <a:gd name="connsiteX17" fmla="*/ 153162 w 210692"/>
                    <a:gd name="connsiteY17" fmla="*/ 91313 h 253682"/>
                    <a:gd name="connsiteX18" fmla="*/ 139636 w 210692"/>
                    <a:gd name="connsiteY18" fmla="*/ 64453 h 253682"/>
                    <a:gd name="connsiteX19" fmla="*/ 115697 w 210692"/>
                    <a:gd name="connsiteY19" fmla="*/ 46736 h 253682"/>
                    <a:gd name="connsiteX20" fmla="*/ 77407 w 210692"/>
                    <a:gd name="connsiteY20" fmla="*/ 40386 h 253682"/>
                    <a:gd name="connsiteX21" fmla="*/ 51308 w 210692"/>
                    <a:gd name="connsiteY21" fmla="*/ 40386 h 253682"/>
                    <a:gd name="connsiteX22" fmla="*/ 51308 w 210692"/>
                    <a:gd name="connsiteY22" fmla="*/ 212852 h 253682"/>
                    <a:gd name="connsiteX23" fmla="*/ 78168 w 210692"/>
                    <a:gd name="connsiteY23" fmla="*/ 212852 h 253682"/>
                    <a:gd name="connsiteX24" fmla="*/ 113855 w 210692"/>
                    <a:gd name="connsiteY24" fmla="*/ 207391 h 253682"/>
                    <a:gd name="connsiteX25" fmla="*/ 138049 w 210692"/>
                    <a:gd name="connsiteY25" fmla="*/ 190818 h 253682"/>
                    <a:gd name="connsiteX26" fmla="*/ 152527 w 210692"/>
                    <a:gd name="connsiteY26" fmla="*/ 163259 h 253682"/>
                    <a:gd name="connsiteX27" fmla="*/ 157353 w 210692"/>
                    <a:gd name="connsiteY27" fmla="*/ 124841 h 253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10692" h="253682">
                      <a:moveTo>
                        <a:pt x="210693" y="123127"/>
                      </a:moveTo>
                      <a:cubicBezTo>
                        <a:pt x="210693" y="146368"/>
                        <a:pt x="207645" y="166307"/>
                        <a:pt x="201549" y="182817"/>
                      </a:cubicBezTo>
                      <a:cubicBezTo>
                        <a:pt x="195453" y="199327"/>
                        <a:pt x="186753" y="212852"/>
                        <a:pt x="175387" y="223266"/>
                      </a:cubicBezTo>
                      <a:cubicBezTo>
                        <a:pt x="164021" y="233744"/>
                        <a:pt x="150177" y="241427"/>
                        <a:pt x="133921" y="246317"/>
                      </a:cubicBezTo>
                      <a:cubicBezTo>
                        <a:pt x="117665" y="251206"/>
                        <a:pt x="98298" y="253683"/>
                        <a:pt x="75819" y="253683"/>
                      </a:cubicBezTo>
                      <a:lnTo>
                        <a:pt x="15240" y="253683"/>
                      </a:lnTo>
                      <a:cubicBezTo>
                        <a:pt x="10922" y="253683"/>
                        <a:pt x="7302" y="252413"/>
                        <a:pt x="4382" y="249872"/>
                      </a:cubicBezTo>
                      <a:cubicBezTo>
                        <a:pt x="1460" y="247333"/>
                        <a:pt x="0" y="243205"/>
                        <a:pt x="0" y="237427"/>
                      </a:cubicBezTo>
                      <a:lnTo>
                        <a:pt x="0" y="16256"/>
                      </a:lnTo>
                      <a:cubicBezTo>
                        <a:pt x="0" y="10478"/>
                        <a:pt x="1460" y="6350"/>
                        <a:pt x="4382" y="3810"/>
                      </a:cubicBezTo>
                      <a:cubicBezTo>
                        <a:pt x="7302" y="1270"/>
                        <a:pt x="10922" y="0"/>
                        <a:pt x="15240" y="0"/>
                      </a:cubicBezTo>
                      <a:lnTo>
                        <a:pt x="80327" y="0"/>
                      </a:lnTo>
                      <a:cubicBezTo>
                        <a:pt x="102933" y="0"/>
                        <a:pt x="122110" y="2667"/>
                        <a:pt x="137858" y="7938"/>
                      </a:cubicBezTo>
                      <a:cubicBezTo>
                        <a:pt x="153607" y="13208"/>
                        <a:pt x="166878" y="21082"/>
                        <a:pt x="177673" y="31433"/>
                      </a:cubicBezTo>
                      <a:cubicBezTo>
                        <a:pt x="188468" y="41847"/>
                        <a:pt x="196659" y="54674"/>
                        <a:pt x="202247" y="69977"/>
                      </a:cubicBezTo>
                      <a:cubicBezTo>
                        <a:pt x="207899" y="85281"/>
                        <a:pt x="210693" y="102997"/>
                        <a:pt x="210693" y="123127"/>
                      </a:cubicBezTo>
                      <a:close/>
                      <a:moveTo>
                        <a:pt x="157353" y="124841"/>
                      </a:moveTo>
                      <a:cubicBezTo>
                        <a:pt x="157353" y="112840"/>
                        <a:pt x="155956" y="101664"/>
                        <a:pt x="153162" y="91313"/>
                      </a:cubicBezTo>
                      <a:cubicBezTo>
                        <a:pt x="150368" y="80963"/>
                        <a:pt x="145859" y="72009"/>
                        <a:pt x="139636" y="64453"/>
                      </a:cubicBezTo>
                      <a:cubicBezTo>
                        <a:pt x="133414" y="56896"/>
                        <a:pt x="125476" y="50990"/>
                        <a:pt x="115697" y="46736"/>
                      </a:cubicBezTo>
                      <a:cubicBezTo>
                        <a:pt x="105982" y="42482"/>
                        <a:pt x="93154" y="40386"/>
                        <a:pt x="77407" y="40386"/>
                      </a:cubicBezTo>
                      <a:lnTo>
                        <a:pt x="51308" y="40386"/>
                      </a:lnTo>
                      <a:lnTo>
                        <a:pt x="51308" y="212852"/>
                      </a:lnTo>
                      <a:lnTo>
                        <a:pt x="78168" y="212852"/>
                      </a:lnTo>
                      <a:cubicBezTo>
                        <a:pt x="92265" y="212852"/>
                        <a:pt x="104140" y="211011"/>
                        <a:pt x="113855" y="207391"/>
                      </a:cubicBezTo>
                      <a:cubicBezTo>
                        <a:pt x="123508" y="203708"/>
                        <a:pt x="131572" y="198184"/>
                        <a:pt x="138049" y="190818"/>
                      </a:cubicBezTo>
                      <a:cubicBezTo>
                        <a:pt x="144526" y="183452"/>
                        <a:pt x="149352" y="174244"/>
                        <a:pt x="152527" y="163259"/>
                      </a:cubicBezTo>
                      <a:cubicBezTo>
                        <a:pt x="155765" y="152336"/>
                        <a:pt x="157353" y="139510"/>
                        <a:pt x="157353" y="124841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 19">
                  <a:extLst>
                    <a:ext uri="{FF2B5EF4-FFF2-40B4-BE49-F238E27FC236}">
                      <a16:creationId xmlns:a16="http://schemas.microsoft.com/office/drawing/2014/main" id="{9C677C1B-460D-9FA9-4ED5-6D3467B7EDDC}"/>
                    </a:ext>
                  </a:extLst>
                </p:cNvPr>
                <p:cNvSpPr/>
                <p:nvPr/>
              </p:nvSpPr>
              <p:spPr>
                <a:xfrm>
                  <a:off x="3948938" y="612394"/>
                  <a:ext cx="187578" cy="261873"/>
                </a:xfrm>
                <a:custGeom>
                  <a:avLst/>
                  <a:gdLst>
                    <a:gd name="connsiteX0" fmla="*/ 187579 w 187578"/>
                    <a:gd name="connsiteY0" fmla="*/ 219393 h 261873"/>
                    <a:gd name="connsiteX1" fmla="*/ 187261 w 187578"/>
                    <a:gd name="connsiteY1" fmla="*/ 227711 h 261873"/>
                    <a:gd name="connsiteX2" fmla="*/ 186372 w 187578"/>
                    <a:gd name="connsiteY2" fmla="*/ 233616 h 261873"/>
                    <a:gd name="connsiteX3" fmla="*/ 184785 w 187578"/>
                    <a:gd name="connsiteY3" fmla="*/ 237807 h 261873"/>
                    <a:gd name="connsiteX4" fmla="*/ 181673 w 187578"/>
                    <a:gd name="connsiteY4" fmla="*/ 241808 h 261873"/>
                    <a:gd name="connsiteX5" fmla="*/ 173355 w 187578"/>
                    <a:gd name="connsiteY5" fmla="*/ 247586 h 261873"/>
                    <a:gd name="connsiteX6" fmla="*/ 158242 w 187578"/>
                    <a:gd name="connsiteY6" fmla="*/ 254318 h 261873"/>
                    <a:gd name="connsiteX7" fmla="*/ 137859 w 187578"/>
                    <a:gd name="connsiteY7" fmla="*/ 259715 h 261873"/>
                    <a:gd name="connsiteX8" fmla="*/ 113093 w 187578"/>
                    <a:gd name="connsiteY8" fmla="*/ 261874 h 261873"/>
                    <a:gd name="connsiteX9" fmla="*/ 66040 w 187578"/>
                    <a:gd name="connsiteY9" fmla="*/ 253810 h 261873"/>
                    <a:gd name="connsiteX10" fmla="*/ 30353 w 187578"/>
                    <a:gd name="connsiteY10" fmla="*/ 229807 h 261873"/>
                    <a:gd name="connsiteX11" fmla="*/ 7810 w 187578"/>
                    <a:gd name="connsiteY11" fmla="*/ 189928 h 261873"/>
                    <a:gd name="connsiteX12" fmla="*/ 0 w 187578"/>
                    <a:gd name="connsiteY12" fmla="*/ 134239 h 261873"/>
                    <a:gd name="connsiteX13" fmla="*/ 8636 w 187578"/>
                    <a:gd name="connsiteY13" fmla="*/ 76835 h 261873"/>
                    <a:gd name="connsiteX14" fmla="*/ 32766 w 187578"/>
                    <a:gd name="connsiteY14" fmla="*/ 34671 h 261873"/>
                    <a:gd name="connsiteX15" fmla="*/ 69914 w 187578"/>
                    <a:gd name="connsiteY15" fmla="*/ 8826 h 261873"/>
                    <a:gd name="connsiteX16" fmla="*/ 117665 w 187578"/>
                    <a:gd name="connsiteY16" fmla="*/ 0 h 261873"/>
                    <a:gd name="connsiteX17" fmla="*/ 138049 w 187578"/>
                    <a:gd name="connsiteY17" fmla="*/ 1778 h 261873"/>
                    <a:gd name="connsiteX18" fmla="*/ 156210 w 187578"/>
                    <a:gd name="connsiteY18" fmla="*/ 6413 h 261873"/>
                    <a:gd name="connsiteX19" fmla="*/ 171196 w 187578"/>
                    <a:gd name="connsiteY19" fmla="*/ 12954 h 261873"/>
                    <a:gd name="connsiteX20" fmla="*/ 180530 w 187578"/>
                    <a:gd name="connsiteY20" fmla="*/ 19304 h 261873"/>
                    <a:gd name="connsiteX21" fmla="*/ 184150 w 187578"/>
                    <a:gd name="connsiteY21" fmla="*/ 23685 h 261873"/>
                    <a:gd name="connsiteX22" fmla="*/ 185738 w 187578"/>
                    <a:gd name="connsiteY22" fmla="*/ 28194 h 261873"/>
                    <a:gd name="connsiteX23" fmla="*/ 186627 w 187578"/>
                    <a:gd name="connsiteY23" fmla="*/ 34671 h 261873"/>
                    <a:gd name="connsiteX24" fmla="*/ 186944 w 187578"/>
                    <a:gd name="connsiteY24" fmla="*/ 43878 h 261873"/>
                    <a:gd name="connsiteX25" fmla="*/ 186563 w 187578"/>
                    <a:gd name="connsiteY25" fmla="*/ 53848 h 261873"/>
                    <a:gd name="connsiteX26" fmla="*/ 185166 w 187578"/>
                    <a:gd name="connsiteY26" fmla="*/ 60515 h 261873"/>
                    <a:gd name="connsiteX27" fmla="*/ 182816 w 187578"/>
                    <a:gd name="connsiteY27" fmla="*/ 64262 h 261873"/>
                    <a:gd name="connsiteX28" fmla="*/ 179705 w 187578"/>
                    <a:gd name="connsiteY28" fmla="*/ 65468 h 261873"/>
                    <a:gd name="connsiteX29" fmla="*/ 172276 w 187578"/>
                    <a:gd name="connsiteY29" fmla="*/ 62039 h 261873"/>
                    <a:gd name="connsiteX30" fmla="*/ 160591 w 187578"/>
                    <a:gd name="connsiteY30" fmla="*/ 54420 h 261873"/>
                    <a:gd name="connsiteX31" fmla="*/ 143510 w 187578"/>
                    <a:gd name="connsiteY31" fmla="*/ 46799 h 261873"/>
                    <a:gd name="connsiteX32" fmla="*/ 119888 w 187578"/>
                    <a:gd name="connsiteY32" fmla="*/ 43370 h 261873"/>
                    <a:gd name="connsiteX33" fmla="*/ 92964 w 187578"/>
                    <a:gd name="connsiteY33" fmla="*/ 49530 h 261873"/>
                    <a:gd name="connsiteX34" fmla="*/ 72771 w 187578"/>
                    <a:gd name="connsiteY34" fmla="*/ 67183 h 261873"/>
                    <a:gd name="connsiteX35" fmla="*/ 60134 w 187578"/>
                    <a:gd name="connsiteY35" fmla="*/ 94932 h 261873"/>
                    <a:gd name="connsiteX36" fmla="*/ 55816 w 187578"/>
                    <a:gd name="connsiteY36" fmla="*/ 131572 h 261873"/>
                    <a:gd name="connsiteX37" fmla="*/ 60452 w 187578"/>
                    <a:gd name="connsiteY37" fmla="*/ 170307 h 261873"/>
                    <a:gd name="connsiteX38" fmla="*/ 73596 w 187578"/>
                    <a:gd name="connsiteY38" fmla="*/ 197231 h 261873"/>
                    <a:gd name="connsiteX39" fmla="*/ 94171 w 187578"/>
                    <a:gd name="connsiteY39" fmla="*/ 212979 h 261873"/>
                    <a:gd name="connsiteX40" fmla="*/ 121348 w 187578"/>
                    <a:gd name="connsiteY40" fmla="*/ 218186 h 261873"/>
                    <a:gd name="connsiteX41" fmla="*/ 145034 w 187578"/>
                    <a:gd name="connsiteY41" fmla="*/ 214947 h 261873"/>
                    <a:gd name="connsiteX42" fmla="*/ 162179 w 187578"/>
                    <a:gd name="connsiteY42" fmla="*/ 207772 h 261873"/>
                    <a:gd name="connsiteX43" fmla="*/ 173927 w 187578"/>
                    <a:gd name="connsiteY43" fmla="*/ 200724 h 261873"/>
                    <a:gd name="connsiteX44" fmla="*/ 181102 w 187578"/>
                    <a:gd name="connsiteY44" fmla="*/ 197612 h 261873"/>
                    <a:gd name="connsiteX45" fmla="*/ 184214 w 187578"/>
                    <a:gd name="connsiteY45" fmla="*/ 198374 h 261873"/>
                    <a:gd name="connsiteX46" fmla="*/ 186182 w 187578"/>
                    <a:gd name="connsiteY46" fmla="*/ 201485 h 261873"/>
                    <a:gd name="connsiteX47" fmla="*/ 187389 w 187578"/>
                    <a:gd name="connsiteY47" fmla="*/ 208026 h 261873"/>
                    <a:gd name="connsiteX48" fmla="*/ 187579 w 187578"/>
                    <a:gd name="connsiteY48" fmla="*/ 219393 h 261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87578" h="261873">
                      <a:moveTo>
                        <a:pt x="187579" y="219393"/>
                      </a:moveTo>
                      <a:cubicBezTo>
                        <a:pt x="187579" y="222631"/>
                        <a:pt x="187452" y="225425"/>
                        <a:pt x="187261" y="227711"/>
                      </a:cubicBezTo>
                      <a:cubicBezTo>
                        <a:pt x="187071" y="229997"/>
                        <a:pt x="186753" y="231966"/>
                        <a:pt x="186372" y="233616"/>
                      </a:cubicBezTo>
                      <a:cubicBezTo>
                        <a:pt x="185991" y="235268"/>
                        <a:pt x="185484" y="236665"/>
                        <a:pt x="184785" y="237807"/>
                      </a:cubicBezTo>
                      <a:cubicBezTo>
                        <a:pt x="184150" y="239014"/>
                        <a:pt x="183071" y="240347"/>
                        <a:pt x="181673" y="241808"/>
                      </a:cubicBezTo>
                      <a:cubicBezTo>
                        <a:pt x="180213" y="243332"/>
                        <a:pt x="177483" y="245237"/>
                        <a:pt x="173355" y="247586"/>
                      </a:cubicBezTo>
                      <a:cubicBezTo>
                        <a:pt x="169228" y="249936"/>
                        <a:pt x="164211" y="252222"/>
                        <a:pt x="158242" y="254318"/>
                      </a:cubicBezTo>
                      <a:cubicBezTo>
                        <a:pt x="152273" y="256477"/>
                        <a:pt x="145478" y="258254"/>
                        <a:pt x="137859" y="259715"/>
                      </a:cubicBezTo>
                      <a:cubicBezTo>
                        <a:pt x="130239" y="261176"/>
                        <a:pt x="121920" y="261874"/>
                        <a:pt x="113093" y="261874"/>
                      </a:cubicBezTo>
                      <a:cubicBezTo>
                        <a:pt x="95695" y="261874"/>
                        <a:pt x="80010" y="259207"/>
                        <a:pt x="66040" y="253810"/>
                      </a:cubicBezTo>
                      <a:cubicBezTo>
                        <a:pt x="52070" y="248476"/>
                        <a:pt x="40196" y="240474"/>
                        <a:pt x="30353" y="229807"/>
                      </a:cubicBezTo>
                      <a:cubicBezTo>
                        <a:pt x="20574" y="219138"/>
                        <a:pt x="13017" y="205867"/>
                        <a:pt x="7810" y="189928"/>
                      </a:cubicBezTo>
                      <a:cubicBezTo>
                        <a:pt x="2603" y="173990"/>
                        <a:pt x="0" y="155448"/>
                        <a:pt x="0" y="134239"/>
                      </a:cubicBezTo>
                      <a:cubicBezTo>
                        <a:pt x="0" y="112649"/>
                        <a:pt x="2858" y="93535"/>
                        <a:pt x="8636" y="76835"/>
                      </a:cubicBezTo>
                      <a:cubicBezTo>
                        <a:pt x="14415" y="60135"/>
                        <a:pt x="22415" y="46038"/>
                        <a:pt x="32766" y="34671"/>
                      </a:cubicBezTo>
                      <a:cubicBezTo>
                        <a:pt x="43116" y="23304"/>
                        <a:pt x="55499" y="14668"/>
                        <a:pt x="69914" y="8826"/>
                      </a:cubicBezTo>
                      <a:cubicBezTo>
                        <a:pt x="84328" y="2921"/>
                        <a:pt x="100266" y="0"/>
                        <a:pt x="117665" y="0"/>
                      </a:cubicBezTo>
                      <a:cubicBezTo>
                        <a:pt x="124714" y="0"/>
                        <a:pt x="131509" y="571"/>
                        <a:pt x="138049" y="1778"/>
                      </a:cubicBezTo>
                      <a:cubicBezTo>
                        <a:pt x="144590" y="2985"/>
                        <a:pt x="150622" y="4508"/>
                        <a:pt x="156210" y="6413"/>
                      </a:cubicBezTo>
                      <a:cubicBezTo>
                        <a:pt x="161734" y="8318"/>
                        <a:pt x="166751" y="10477"/>
                        <a:pt x="171196" y="12954"/>
                      </a:cubicBezTo>
                      <a:cubicBezTo>
                        <a:pt x="175641" y="15431"/>
                        <a:pt x="178753" y="17589"/>
                        <a:pt x="180530" y="19304"/>
                      </a:cubicBezTo>
                      <a:cubicBezTo>
                        <a:pt x="182309" y="21018"/>
                        <a:pt x="183515" y="22542"/>
                        <a:pt x="184150" y="23685"/>
                      </a:cubicBezTo>
                      <a:cubicBezTo>
                        <a:pt x="184785" y="24892"/>
                        <a:pt x="185357" y="26352"/>
                        <a:pt x="185738" y="28194"/>
                      </a:cubicBezTo>
                      <a:cubicBezTo>
                        <a:pt x="186118" y="30035"/>
                        <a:pt x="186436" y="32194"/>
                        <a:pt x="186627" y="34671"/>
                      </a:cubicBezTo>
                      <a:cubicBezTo>
                        <a:pt x="186817" y="37147"/>
                        <a:pt x="186944" y="40259"/>
                        <a:pt x="186944" y="43878"/>
                      </a:cubicBezTo>
                      <a:cubicBezTo>
                        <a:pt x="186944" y="47815"/>
                        <a:pt x="186817" y="51117"/>
                        <a:pt x="186563" y="53848"/>
                      </a:cubicBezTo>
                      <a:cubicBezTo>
                        <a:pt x="186309" y="56578"/>
                        <a:pt x="185865" y="58801"/>
                        <a:pt x="185166" y="60515"/>
                      </a:cubicBezTo>
                      <a:cubicBezTo>
                        <a:pt x="184531" y="62230"/>
                        <a:pt x="183705" y="63436"/>
                        <a:pt x="182816" y="64262"/>
                      </a:cubicBezTo>
                      <a:cubicBezTo>
                        <a:pt x="181928" y="65024"/>
                        <a:pt x="180848" y="65468"/>
                        <a:pt x="179705" y="65468"/>
                      </a:cubicBezTo>
                      <a:cubicBezTo>
                        <a:pt x="177736" y="65468"/>
                        <a:pt x="175260" y="64325"/>
                        <a:pt x="172276" y="62039"/>
                      </a:cubicBezTo>
                      <a:cubicBezTo>
                        <a:pt x="169291" y="59753"/>
                        <a:pt x="165354" y="57213"/>
                        <a:pt x="160591" y="54420"/>
                      </a:cubicBezTo>
                      <a:cubicBezTo>
                        <a:pt x="155829" y="51625"/>
                        <a:pt x="150114" y="49085"/>
                        <a:pt x="143510" y="46799"/>
                      </a:cubicBezTo>
                      <a:cubicBezTo>
                        <a:pt x="136906" y="44513"/>
                        <a:pt x="129032" y="43370"/>
                        <a:pt x="119888" y="43370"/>
                      </a:cubicBezTo>
                      <a:cubicBezTo>
                        <a:pt x="109791" y="43370"/>
                        <a:pt x="100838" y="45402"/>
                        <a:pt x="92964" y="49530"/>
                      </a:cubicBezTo>
                      <a:cubicBezTo>
                        <a:pt x="85027" y="53657"/>
                        <a:pt x="78296" y="59499"/>
                        <a:pt x="72771" y="67183"/>
                      </a:cubicBezTo>
                      <a:cubicBezTo>
                        <a:pt x="67183" y="74803"/>
                        <a:pt x="62992" y="84074"/>
                        <a:pt x="60134" y="94932"/>
                      </a:cubicBezTo>
                      <a:cubicBezTo>
                        <a:pt x="57277" y="105791"/>
                        <a:pt x="55816" y="117983"/>
                        <a:pt x="55816" y="131572"/>
                      </a:cubicBezTo>
                      <a:cubicBezTo>
                        <a:pt x="55816" y="146495"/>
                        <a:pt x="57340" y="159385"/>
                        <a:pt x="60452" y="170307"/>
                      </a:cubicBezTo>
                      <a:cubicBezTo>
                        <a:pt x="63500" y="181229"/>
                        <a:pt x="67882" y="190182"/>
                        <a:pt x="73596" y="197231"/>
                      </a:cubicBezTo>
                      <a:cubicBezTo>
                        <a:pt x="79311" y="204279"/>
                        <a:pt x="86170" y="209550"/>
                        <a:pt x="94171" y="212979"/>
                      </a:cubicBezTo>
                      <a:cubicBezTo>
                        <a:pt x="102235" y="216471"/>
                        <a:pt x="111252" y="218186"/>
                        <a:pt x="121348" y="218186"/>
                      </a:cubicBezTo>
                      <a:cubicBezTo>
                        <a:pt x="130492" y="218186"/>
                        <a:pt x="138430" y="217107"/>
                        <a:pt x="145034" y="214947"/>
                      </a:cubicBezTo>
                      <a:cubicBezTo>
                        <a:pt x="151638" y="212788"/>
                        <a:pt x="157416" y="210439"/>
                        <a:pt x="162179" y="207772"/>
                      </a:cubicBezTo>
                      <a:cubicBezTo>
                        <a:pt x="166941" y="205168"/>
                        <a:pt x="170878" y="202819"/>
                        <a:pt x="173927" y="200724"/>
                      </a:cubicBezTo>
                      <a:cubicBezTo>
                        <a:pt x="176974" y="198628"/>
                        <a:pt x="179388" y="197612"/>
                        <a:pt x="181102" y="197612"/>
                      </a:cubicBezTo>
                      <a:cubicBezTo>
                        <a:pt x="182435" y="197612"/>
                        <a:pt x="183452" y="197866"/>
                        <a:pt x="184214" y="198374"/>
                      </a:cubicBezTo>
                      <a:cubicBezTo>
                        <a:pt x="184976" y="198882"/>
                        <a:pt x="185674" y="199961"/>
                        <a:pt x="186182" y="201485"/>
                      </a:cubicBezTo>
                      <a:cubicBezTo>
                        <a:pt x="186690" y="203073"/>
                        <a:pt x="187071" y="205232"/>
                        <a:pt x="187389" y="208026"/>
                      </a:cubicBezTo>
                      <a:cubicBezTo>
                        <a:pt x="187452" y="210947"/>
                        <a:pt x="187579" y="214693"/>
                        <a:pt x="187579" y="219393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D89C0E4D-7083-912B-8B7F-E7D1452A0533}"/>
              </a:ext>
            </a:extLst>
          </p:cNvPr>
          <p:cNvGrpSpPr>
            <a:grpSpLocks noChangeAspect="1"/>
          </p:cNvGrpSpPr>
          <p:nvPr/>
        </p:nvGrpSpPr>
        <p:grpSpPr>
          <a:xfrm>
            <a:off x="6914369" y="2549967"/>
            <a:ext cx="531789" cy="534475"/>
            <a:chOff x="754844" y="541909"/>
            <a:chExt cx="778593" cy="782525"/>
          </a:xfrm>
        </p:grpSpPr>
        <p:sp>
          <p:nvSpPr>
            <p:cNvPr id="233" name="Freeform 132">
              <a:extLst>
                <a:ext uri="{FF2B5EF4-FFF2-40B4-BE49-F238E27FC236}">
                  <a16:creationId xmlns:a16="http://schemas.microsoft.com/office/drawing/2014/main" id="{49EB7528-9CF5-1DF6-D661-BB846E5B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44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F192F13-C329-39D5-9059-6189521E6E1A}"/>
                </a:ext>
              </a:extLst>
            </p:cNvPr>
            <p:cNvGrpSpPr/>
            <p:nvPr/>
          </p:nvGrpSpPr>
          <p:grpSpPr>
            <a:xfrm>
              <a:off x="920678" y="791984"/>
              <a:ext cx="448651" cy="404854"/>
              <a:chOff x="1168697" y="978773"/>
              <a:chExt cx="448651" cy="404854"/>
            </a:xfrm>
            <a:solidFill>
              <a:schemeClr val="bg1"/>
            </a:solidFill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D784EB54-86AE-5DFE-164A-450C3B4C5120}"/>
                  </a:ext>
                </a:extLst>
              </p:cNvPr>
              <p:cNvGrpSpPr/>
              <p:nvPr/>
            </p:nvGrpSpPr>
            <p:grpSpPr>
              <a:xfrm>
                <a:off x="1168697" y="978773"/>
                <a:ext cx="448651" cy="243162"/>
                <a:chOff x="3178587" y="2275038"/>
                <a:chExt cx="403181" cy="218518"/>
              </a:xfrm>
              <a:grpFill/>
            </p:grpSpPr>
            <p:sp>
              <p:nvSpPr>
                <p:cNvPr id="240" name="Freeform 68">
                  <a:extLst>
                    <a:ext uri="{FF2B5EF4-FFF2-40B4-BE49-F238E27FC236}">
                      <a16:creationId xmlns:a16="http://schemas.microsoft.com/office/drawing/2014/main" id="{7D999BAE-10DD-87E2-C61E-7CB906134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587" y="2373525"/>
                  <a:ext cx="150808" cy="21543"/>
                </a:xfrm>
                <a:custGeom>
                  <a:avLst/>
                  <a:gdLst>
                    <a:gd name="T0" fmla="*/ 203 w 218"/>
                    <a:gd name="T1" fmla="*/ 29 h 30"/>
                    <a:gd name="T2" fmla="*/ 15 w 218"/>
                    <a:gd name="T3" fmla="*/ 29 h 30"/>
                    <a:gd name="T4" fmla="*/ 0 w 218"/>
                    <a:gd name="T5" fmla="*/ 14 h 30"/>
                    <a:gd name="T6" fmla="*/ 15 w 218"/>
                    <a:gd name="T7" fmla="*/ 0 h 30"/>
                    <a:gd name="T8" fmla="*/ 203 w 218"/>
                    <a:gd name="T9" fmla="*/ 0 h 30"/>
                    <a:gd name="T10" fmla="*/ 217 w 218"/>
                    <a:gd name="T11" fmla="*/ 14 h 30"/>
                    <a:gd name="T12" fmla="*/ 203 w 218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8" h="30">
                      <a:moveTo>
                        <a:pt x="203" y="29"/>
                      </a:moveTo>
                      <a:lnTo>
                        <a:pt x="15" y="29"/>
                      </a:lnTo>
                      <a:cubicBezTo>
                        <a:pt x="6" y="29"/>
                        <a:pt x="0" y="22"/>
                        <a:pt x="0" y="14"/>
                      </a:cubicBezTo>
                      <a:cubicBezTo>
                        <a:pt x="0" y="5"/>
                        <a:pt x="6" y="0"/>
                        <a:pt x="15" y="0"/>
                      </a:cubicBezTo>
                      <a:lnTo>
                        <a:pt x="203" y="0"/>
                      </a:lnTo>
                      <a:cubicBezTo>
                        <a:pt x="211" y="0"/>
                        <a:pt x="217" y="5"/>
                        <a:pt x="217" y="14"/>
                      </a:cubicBezTo>
                      <a:cubicBezTo>
                        <a:pt x="217" y="22"/>
                        <a:pt x="210" y="29"/>
                        <a:pt x="203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1" name="Freeform 69">
                  <a:extLst>
                    <a:ext uri="{FF2B5EF4-FFF2-40B4-BE49-F238E27FC236}">
                      <a16:creationId xmlns:a16="http://schemas.microsoft.com/office/drawing/2014/main" id="{C40799A4-4619-03DA-7CD0-1FC0EC1E4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2473" y="2345825"/>
                  <a:ext cx="76942" cy="76944"/>
                </a:xfrm>
                <a:custGeom>
                  <a:avLst/>
                  <a:gdLst>
                    <a:gd name="T0" fmla="*/ 54 w 109"/>
                    <a:gd name="T1" fmla="*/ 108 h 109"/>
                    <a:gd name="T2" fmla="*/ 0 w 109"/>
                    <a:gd name="T3" fmla="*/ 54 h 109"/>
                    <a:gd name="T4" fmla="*/ 54 w 109"/>
                    <a:gd name="T5" fmla="*/ 0 h 109"/>
                    <a:gd name="T6" fmla="*/ 108 w 109"/>
                    <a:gd name="T7" fmla="*/ 54 h 109"/>
                    <a:gd name="T8" fmla="*/ 54 w 109"/>
                    <a:gd name="T9" fmla="*/ 108 h 109"/>
                    <a:gd name="T10" fmla="*/ 54 w 109"/>
                    <a:gd name="T11" fmla="*/ 30 h 109"/>
                    <a:gd name="T12" fmla="*/ 29 w 109"/>
                    <a:gd name="T13" fmla="*/ 54 h 109"/>
                    <a:gd name="T14" fmla="*/ 54 w 109"/>
                    <a:gd name="T15" fmla="*/ 79 h 109"/>
                    <a:gd name="T16" fmla="*/ 78 w 109"/>
                    <a:gd name="T17" fmla="*/ 54 h 109"/>
                    <a:gd name="T18" fmla="*/ 54 w 109"/>
                    <a:gd name="T19" fmla="*/ 3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9" h="109">
                      <a:moveTo>
                        <a:pt x="54" y="108"/>
                      </a:moveTo>
                      <a:cubicBezTo>
                        <a:pt x="23" y="108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4" y="0"/>
                      </a:cubicBezTo>
                      <a:cubicBezTo>
                        <a:pt x="83" y="0"/>
                        <a:pt x="108" y="24"/>
                        <a:pt x="108" y="54"/>
                      </a:cubicBezTo>
                      <a:cubicBezTo>
                        <a:pt x="108" y="83"/>
                        <a:pt x="83" y="108"/>
                        <a:pt x="54" y="108"/>
                      </a:cubicBezTo>
                      <a:close/>
                      <a:moveTo>
                        <a:pt x="54" y="30"/>
                      </a:moveTo>
                      <a:cubicBezTo>
                        <a:pt x="39" y="30"/>
                        <a:pt x="29" y="40"/>
                        <a:pt x="29" y="54"/>
                      </a:cubicBezTo>
                      <a:cubicBezTo>
                        <a:pt x="29" y="67"/>
                        <a:pt x="40" y="79"/>
                        <a:pt x="54" y="79"/>
                      </a:cubicBezTo>
                      <a:cubicBezTo>
                        <a:pt x="68" y="79"/>
                        <a:pt x="78" y="67"/>
                        <a:pt x="78" y="54"/>
                      </a:cubicBezTo>
                      <a:cubicBezTo>
                        <a:pt x="78" y="40"/>
                        <a:pt x="67" y="30"/>
                        <a:pt x="54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2" name="Freeform 70">
                  <a:extLst>
                    <a:ext uri="{FF2B5EF4-FFF2-40B4-BE49-F238E27FC236}">
                      <a16:creationId xmlns:a16="http://schemas.microsoft.com/office/drawing/2014/main" id="{D8ACCF83-E2B5-323E-F5CC-214DC07865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6306" y="2339669"/>
                  <a:ext cx="58478" cy="89255"/>
                </a:xfrm>
                <a:custGeom>
                  <a:avLst/>
                  <a:gdLst>
                    <a:gd name="T0" fmla="*/ 17 w 82"/>
                    <a:gd name="T1" fmla="*/ 127 h 128"/>
                    <a:gd name="T2" fmla="*/ 6 w 82"/>
                    <a:gd name="T3" fmla="*/ 123 h 128"/>
                    <a:gd name="T4" fmla="*/ 6 w 82"/>
                    <a:gd name="T5" fmla="*/ 102 h 128"/>
                    <a:gd name="T6" fmla="*/ 44 w 82"/>
                    <a:gd name="T7" fmla="*/ 64 h 128"/>
                    <a:gd name="T8" fmla="*/ 6 w 82"/>
                    <a:gd name="T9" fmla="*/ 27 h 128"/>
                    <a:gd name="T10" fmla="*/ 6 w 82"/>
                    <a:gd name="T11" fmla="*/ 6 h 128"/>
                    <a:gd name="T12" fmla="*/ 27 w 82"/>
                    <a:gd name="T13" fmla="*/ 6 h 128"/>
                    <a:gd name="T14" fmla="*/ 75 w 82"/>
                    <a:gd name="T15" fmla="*/ 54 h 128"/>
                    <a:gd name="T16" fmla="*/ 75 w 82"/>
                    <a:gd name="T17" fmla="*/ 75 h 128"/>
                    <a:gd name="T18" fmla="*/ 27 w 82"/>
                    <a:gd name="T19" fmla="*/ 123 h 128"/>
                    <a:gd name="T20" fmla="*/ 17 w 82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2" h="128">
                      <a:moveTo>
                        <a:pt x="17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1" y="117"/>
                        <a:pt x="1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75" y="54"/>
                      </a:lnTo>
                      <a:cubicBezTo>
                        <a:pt x="81" y="60"/>
                        <a:pt x="81" y="69"/>
                        <a:pt x="75" y="75"/>
                      </a:cubicBezTo>
                      <a:lnTo>
                        <a:pt x="27" y="123"/>
                      </a:lnTo>
                      <a:cubicBezTo>
                        <a:pt x="24" y="126"/>
                        <a:pt x="19" y="127"/>
                        <a:pt x="17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3" name="Freeform 71">
                  <a:extLst>
                    <a:ext uri="{FF2B5EF4-FFF2-40B4-BE49-F238E27FC236}">
                      <a16:creationId xmlns:a16="http://schemas.microsoft.com/office/drawing/2014/main" id="{6E4932AA-467A-6B07-40AA-F7868C721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339" y="2373525"/>
                  <a:ext cx="166198" cy="21543"/>
                </a:xfrm>
                <a:custGeom>
                  <a:avLst/>
                  <a:gdLst>
                    <a:gd name="T0" fmla="*/ 221 w 237"/>
                    <a:gd name="T1" fmla="*/ 29 h 30"/>
                    <a:gd name="T2" fmla="*/ 14 w 237"/>
                    <a:gd name="T3" fmla="*/ 29 h 30"/>
                    <a:gd name="T4" fmla="*/ 0 w 237"/>
                    <a:gd name="T5" fmla="*/ 14 h 30"/>
                    <a:gd name="T6" fmla="*/ 14 w 237"/>
                    <a:gd name="T7" fmla="*/ 0 h 30"/>
                    <a:gd name="T8" fmla="*/ 221 w 237"/>
                    <a:gd name="T9" fmla="*/ 0 h 30"/>
                    <a:gd name="T10" fmla="*/ 236 w 237"/>
                    <a:gd name="T11" fmla="*/ 14 h 30"/>
                    <a:gd name="T12" fmla="*/ 221 w 237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7" h="30">
                      <a:moveTo>
                        <a:pt x="221" y="29"/>
                      </a:moveTo>
                      <a:lnTo>
                        <a:pt x="14" y="29"/>
                      </a:lnTo>
                      <a:cubicBezTo>
                        <a:pt x="5" y="29"/>
                        <a:pt x="0" y="22"/>
                        <a:pt x="0" y="14"/>
                      </a:cubicBezTo>
                      <a:cubicBezTo>
                        <a:pt x="0" y="5"/>
                        <a:pt x="5" y="0"/>
                        <a:pt x="14" y="0"/>
                      </a:cubicBezTo>
                      <a:lnTo>
                        <a:pt x="221" y="0"/>
                      </a:lnTo>
                      <a:cubicBezTo>
                        <a:pt x="230" y="0"/>
                        <a:pt x="236" y="5"/>
                        <a:pt x="236" y="14"/>
                      </a:cubicBezTo>
                      <a:cubicBezTo>
                        <a:pt x="236" y="22"/>
                        <a:pt x="228" y="29"/>
                        <a:pt x="221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4" name="Freeform 72">
                  <a:extLst>
                    <a:ext uri="{FF2B5EF4-FFF2-40B4-BE49-F238E27FC236}">
                      <a16:creationId xmlns:a16="http://schemas.microsoft.com/office/drawing/2014/main" id="{D81BF580-4B1E-C91D-E823-382D81F752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6369" y="2339669"/>
                  <a:ext cx="55399" cy="89255"/>
                </a:xfrm>
                <a:custGeom>
                  <a:avLst/>
                  <a:gdLst>
                    <a:gd name="T0" fmla="*/ 16 w 81"/>
                    <a:gd name="T1" fmla="*/ 127 h 128"/>
                    <a:gd name="T2" fmla="*/ 6 w 81"/>
                    <a:gd name="T3" fmla="*/ 123 h 128"/>
                    <a:gd name="T4" fmla="*/ 6 w 81"/>
                    <a:gd name="T5" fmla="*/ 102 h 128"/>
                    <a:gd name="T6" fmla="*/ 44 w 81"/>
                    <a:gd name="T7" fmla="*/ 64 h 128"/>
                    <a:gd name="T8" fmla="*/ 6 w 81"/>
                    <a:gd name="T9" fmla="*/ 27 h 128"/>
                    <a:gd name="T10" fmla="*/ 6 w 81"/>
                    <a:gd name="T11" fmla="*/ 6 h 128"/>
                    <a:gd name="T12" fmla="*/ 26 w 81"/>
                    <a:gd name="T13" fmla="*/ 6 h 128"/>
                    <a:gd name="T14" fmla="*/ 74 w 81"/>
                    <a:gd name="T15" fmla="*/ 54 h 128"/>
                    <a:gd name="T16" fmla="*/ 74 w 81"/>
                    <a:gd name="T17" fmla="*/ 75 h 128"/>
                    <a:gd name="T18" fmla="*/ 26 w 81"/>
                    <a:gd name="T19" fmla="*/ 123 h 128"/>
                    <a:gd name="T20" fmla="*/ 16 w 81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128">
                      <a:moveTo>
                        <a:pt x="16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0" y="117"/>
                        <a:pt x="0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0" y="0"/>
                        <a:pt x="26" y="6"/>
                      </a:cubicBezTo>
                      <a:lnTo>
                        <a:pt x="74" y="54"/>
                      </a:lnTo>
                      <a:cubicBezTo>
                        <a:pt x="80" y="60"/>
                        <a:pt x="80" y="69"/>
                        <a:pt x="74" y="75"/>
                      </a:cubicBezTo>
                      <a:lnTo>
                        <a:pt x="26" y="123"/>
                      </a:lnTo>
                      <a:cubicBezTo>
                        <a:pt x="23" y="126"/>
                        <a:pt x="19" y="127"/>
                        <a:pt x="16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5" name="Freeform 73">
                  <a:extLst>
                    <a:ext uri="{FF2B5EF4-FFF2-40B4-BE49-F238E27FC236}">
                      <a16:creationId xmlns:a16="http://schemas.microsoft.com/office/drawing/2014/main" id="{FB3A51F2-CDEC-F409-49E5-6835BB7500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281193"/>
                  <a:ext cx="116954" cy="113875"/>
                </a:xfrm>
                <a:custGeom>
                  <a:avLst/>
                  <a:gdLst>
                    <a:gd name="T0" fmla="*/ 17 w 166"/>
                    <a:gd name="T1" fmla="*/ 163 h 164"/>
                    <a:gd name="T2" fmla="*/ 6 w 166"/>
                    <a:gd name="T3" fmla="*/ 159 h 164"/>
                    <a:gd name="T4" fmla="*/ 6 w 166"/>
                    <a:gd name="T5" fmla="*/ 138 h 164"/>
                    <a:gd name="T6" fmla="*/ 139 w 166"/>
                    <a:gd name="T7" fmla="*/ 6 h 164"/>
                    <a:gd name="T8" fmla="*/ 159 w 166"/>
                    <a:gd name="T9" fmla="*/ 6 h 164"/>
                    <a:gd name="T10" fmla="*/ 159 w 166"/>
                    <a:gd name="T11" fmla="*/ 26 h 164"/>
                    <a:gd name="T12" fmla="*/ 27 w 166"/>
                    <a:gd name="T13" fmla="*/ 159 h 164"/>
                    <a:gd name="T14" fmla="*/ 17 w 166"/>
                    <a:gd name="T15" fmla="*/ 163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4">
                      <a:moveTo>
                        <a:pt x="17" y="163"/>
                      </a:moveTo>
                      <a:cubicBezTo>
                        <a:pt x="12" y="163"/>
                        <a:pt x="9" y="162"/>
                        <a:pt x="6" y="159"/>
                      </a:cubicBezTo>
                      <a:cubicBezTo>
                        <a:pt x="0" y="153"/>
                        <a:pt x="0" y="144"/>
                        <a:pt x="6" y="138"/>
                      </a:cubicBezTo>
                      <a:lnTo>
                        <a:pt x="139" y="6"/>
                      </a:lnTo>
                      <a:cubicBezTo>
                        <a:pt x="145" y="0"/>
                        <a:pt x="153" y="0"/>
                        <a:pt x="159" y="6"/>
                      </a:cubicBezTo>
                      <a:cubicBezTo>
                        <a:pt x="164" y="11"/>
                        <a:pt x="165" y="20"/>
                        <a:pt x="159" y="26"/>
                      </a:cubicBezTo>
                      <a:lnTo>
                        <a:pt x="27" y="159"/>
                      </a:lnTo>
                      <a:cubicBezTo>
                        <a:pt x="24" y="162"/>
                        <a:pt x="21" y="163"/>
                        <a:pt x="17" y="16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6" name="Freeform 74">
                  <a:extLst>
                    <a:ext uri="{FF2B5EF4-FFF2-40B4-BE49-F238E27FC236}">
                      <a16:creationId xmlns:a16="http://schemas.microsoft.com/office/drawing/2014/main" id="{B378FCAF-D222-F104-0D70-CDCFA7E4D8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275038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68 w 98"/>
                    <a:gd name="T3" fmla="*/ 83 h 98"/>
                    <a:gd name="T4" fmla="*/ 68 w 98"/>
                    <a:gd name="T5" fmla="*/ 29 h 98"/>
                    <a:gd name="T6" fmla="*/ 14 w 98"/>
                    <a:gd name="T7" fmla="*/ 29 h 98"/>
                    <a:gd name="T8" fmla="*/ 0 w 98"/>
                    <a:gd name="T9" fmla="*/ 14 h 98"/>
                    <a:gd name="T10" fmla="*/ 14 w 98"/>
                    <a:gd name="T11" fmla="*/ 0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cubicBezTo>
                        <a:pt x="74" y="97"/>
                        <a:pt x="68" y="91"/>
                        <a:pt x="68" y="83"/>
                      </a:cubicBezTo>
                      <a:lnTo>
                        <a:pt x="68" y="29"/>
                      </a:lnTo>
                      <a:lnTo>
                        <a:pt x="14" y="29"/>
                      </a:lnTo>
                      <a:cubicBezTo>
                        <a:pt x="6" y="29"/>
                        <a:pt x="0" y="23"/>
                        <a:pt x="0" y="14"/>
                      </a:cubicBezTo>
                      <a:cubicBezTo>
                        <a:pt x="0" y="5"/>
                        <a:pt x="6" y="0"/>
                        <a:pt x="14" y="0"/>
                      </a:cubicBezTo>
                      <a:lnTo>
                        <a:pt x="83" y="0"/>
                      </a:ln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7" name="Freeform 75">
                  <a:extLst>
                    <a:ext uri="{FF2B5EF4-FFF2-40B4-BE49-F238E27FC236}">
                      <a16:creationId xmlns:a16="http://schemas.microsoft.com/office/drawing/2014/main" id="{A8438AAE-E238-6B83-E66D-8F6EC503F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373525"/>
                  <a:ext cx="116954" cy="113875"/>
                </a:xfrm>
                <a:custGeom>
                  <a:avLst/>
                  <a:gdLst>
                    <a:gd name="T0" fmla="*/ 149 w 166"/>
                    <a:gd name="T1" fmla="*/ 164 h 165"/>
                    <a:gd name="T2" fmla="*/ 139 w 166"/>
                    <a:gd name="T3" fmla="*/ 159 h 165"/>
                    <a:gd name="T4" fmla="*/ 6 w 166"/>
                    <a:gd name="T5" fmla="*/ 27 h 165"/>
                    <a:gd name="T6" fmla="*/ 6 w 166"/>
                    <a:gd name="T7" fmla="*/ 6 h 165"/>
                    <a:gd name="T8" fmla="*/ 27 w 166"/>
                    <a:gd name="T9" fmla="*/ 6 h 165"/>
                    <a:gd name="T10" fmla="*/ 159 w 166"/>
                    <a:gd name="T11" fmla="*/ 139 h 165"/>
                    <a:gd name="T12" fmla="*/ 159 w 166"/>
                    <a:gd name="T13" fmla="*/ 159 h 165"/>
                    <a:gd name="T14" fmla="*/ 149 w 166"/>
                    <a:gd name="T15" fmla="*/ 16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5">
                      <a:moveTo>
                        <a:pt x="149" y="164"/>
                      </a:moveTo>
                      <a:cubicBezTo>
                        <a:pt x="145" y="164"/>
                        <a:pt x="142" y="162"/>
                        <a:pt x="139" y="159"/>
                      </a:cubicBez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1" y="0"/>
                        <a:pt x="27" y="6"/>
                      </a:cubicBezTo>
                      <a:lnTo>
                        <a:pt x="159" y="139"/>
                      </a:lnTo>
                      <a:cubicBezTo>
                        <a:pt x="165" y="145"/>
                        <a:pt x="165" y="153"/>
                        <a:pt x="159" y="159"/>
                      </a:cubicBezTo>
                      <a:cubicBezTo>
                        <a:pt x="156" y="162"/>
                        <a:pt x="154" y="164"/>
                        <a:pt x="149" y="16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48" name="Freeform 76">
                  <a:extLst>
                    <a:ext uri="{FF2B5EF4-FFF2-40B4-BE49-F238E27FC236}">
                      <a16:creationId xmlns:a16="http://schemas.microsoft.com/office/drawing/2014/main" id="{CCCF510A-F99C-CB5F-2FAA-7EFBAA14CE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425846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14 w 98"/>
                    <a:gd name="T3" fmla="*/ 97 h 98"/>
                    <a:gd name="T4" fmla="*/ 0 w 98"/>
                    <a:gd name="T5" fmla="*/ 83 h 98"/>
                    <a:gd name="T6" fmla="*/ 14 w 98"/>
                    <a:gd name="T7" fmla="*/ 68 h 98"/>
                    <a:gd name="T8" fmla="*/ 68 w 98"/>
                    <a:gd name="T9" fmla="*/ 68 h 98"/>
                    <a:gd name="T10" fmla="*/ 68 w 98"/>
                    <a:gd name="T11" fmla="*/ 14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lnTo>
                        <a:pt x="14" y="97"/>
                      </a:lnTo>
                      <a:cubicBezTo>
                        <a:pt x="6" y="97"/>
                        <a:pt x="0" y="91"/>
                        <a:pt x="0" y="83"/>
                      </a:cubicBezTo>
                      <a:cubicBezTo>
                        <a:pt x="0" y="74"/>
                        <a:pt x="6" y="68"/>
                        <a:pt x="14" y="68"/>
                      </a:cubicBezTo>
                      <a:lnTo>
                        <a:pt x="68" y="68"/>
                      </a:lnTo>
                      <a:lnTo>
                        <a:pt x="68" y="14"/>
                      </a:lnTo>
                      <a:cubicBezTo>
                        <a:pt x="68" y="5"/>
                        <a:pt x="74" y="0"/>
                        <a:pt x="83" y="0"/>
                      </a:cubicBez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36" name="Graphic 7">
                <a:extLst>
                  <a:ext uri="{FF2B5EF4-FFF2-40B4-BE49-F238E27FC236}">
                    <a16:creationId xmlns:a16="http://schemas.microsoft.com/office/drawing/2014/main" id="{4ED6D881-6959-4DD3-F69A-32276003C345}"/>
                  </a:ext>
                </a:extLst>
              </p:cNvPr>
              <p:cNvGrpSpPr/>
              <p:nvPr/>
            </p:nvGrpSpPr>
            <p:grpSpPr>
              <a:xfrm>
                <a:off x="1272379" y="1292638"/>
                <a:ext cx="241287" cy="90989"/>
                <a:chOff x="3442077" y="612394"/>
                <a:chExt cx="694439" cy="261873"/>
              </a:xfrm>
              <a:grpFill/>
            </p:grpSpPr>
            <p:sp>
              <p:nvSpPr>
                <p:cNvPr id="237" name="Freeform 17">
                  <a:extLst>
                    <a:ext uri="{FF2B5EF4-FFF2-40B4-BE49-F238E27FC236}">
                      <a16:creationId xmlns:a16="http://schemas.microsoft.com/office/drawing/2014/main" id="{4F83699A-5412-D6C6-F693-3780C3BADBD6}"/>
                    </a:ext>
                  </a:extLst>
                </p:cNvPr>
                <p:cNvSpPr/>
                <p:nvPr/>
              </p:nvSpPr>
              <p:spPr>
                <a:xfrm>
                  <a:off x="3442077" y="615251"/>
                  <a:ext cx="233551" cy="256158"/>
                </a:xfrm>
                <a:custGeom>
                  <a:avLst/>
                  <a:gdLst>
                    <a:gd name="connsiteX0" fmla="*/ 230509 w 233551"/>
                    <a:gd name="connsiteY0" fmla="*/ 235776 h 256158"/>
                    <a:gd name="connsiteX1" fmla="*/ 233430 w 233551"/>
                    <a:gd name="connsiteY1" fmla="*/ 246952 h 256158"/>
                    <a:gd name="connsiteX2" fmla="*/ 231843 w 233551"/>
                    <a:gd name="connsiteY2" fmla="*/ 253111 h 256158"/>
                    <a:gd name="connsiteX3" fmla="*/ 224222 w 233551"/>
                    <a:gd name="connsiteY3" fmla="*/ 255651 h 256158"/>
                    <a:gd name="connsiteX4" fmla="*/ 209109 w 233551"/>
                    <a:gd name="connsiteY4" fmla="*/ 256159 h 256158"/>
                    <a:gd name="connsiteX5" fmla="*/ 193552 w 233551"/>
                    <a:gd name="connsiteY5" fmla="*/ 255841 h 256158"/>
                    <a:gd name="connsiteX6" fmla="*/ 185043 w 233551"/>
                    <a:gd name="connsiteY6" fmla="*/ 254635 h 256158"/>
                    <a:gd name="connsiteX7" fmla="*/ 180915 w 233551"/>
                    <a:gd name="connsiteY7" fmla="*/ 252159 h 256158"/>
                    <a:gd name="connsiteX8" fmla="*/ 178947 w 233551"/>
                    <a:gd name="connsiteY8" fmla="*/ 248031 h 256158"/>
                    <a:gd name="connsiteX9" fmla="*/ 161865 w 233551"/>
                    <a:gd name="connsiteY9" fmla="*/ 197041 h 256158"/>
                    <a:gd name="connsiteX10" fmla="*/ 66615 w 233551"/>
                    <a:gd name="connsiteY10" fmla="*/ 197041 h 256158"/>
                    <a:gd name="connsiteX11" fmla="*/ 50550 w 233551"/>
                    <a:gd name="connsiteY11" fmla="*/ 246634 h 256158"/>
                    <a:gd name="connsiteX12" fmla="*/ 48518 w 233551"/>
                    <a:gd name="connsiteY12" fmla="*/ 251270 h 256158"/>
                    <a:gd name="connsiteX13" fmla="*/ 44390 w 233551"/>
                    <a:gd name="connsiteY13" fmla="*/ 254191 h 256158"/>
                    <a:gd name="connsiteX14" fmla="*/ 36326 w 233551"/>
                    <a:gd name="connsiteY14" fmla="*/ 255651 h 256158"/>
                    <a:gd name="connsiteX15" fmla="*/ 22674 w 233551"/>
                    <a:gd name="connsiteY15" fmla="*/ 256032 h 256158"/>
                    <a:gd name="connsiteX16" fmla="*/ 8576 w 233551"/>
                    <a:gd name="connsiteY16" fmla="*/ 255460 h 256158"/>
                    <a:gd name="connsiteX17" fmla="*/ 1528 w 233551"/>
                    <a:gd name="connsiteY17" fmla="*/ 252603 h 256158"/>
                    <a:gd name="connsiteX18" fmla="*/ 131 w 233551"/>
                    <a:gd name="connsiteY18" fmla="*/ 246253 h 256158"/>
                    <a:gd name="connsiteX19" fmla="*/ 3052 w 233551"/>
                    <a:gd name="connsiteY19" fmla="*/ 235268 h 256158"/>
                    <a:gd name="connsiteX20" fmla="*/ 81284 w 233551"/>
                    <a:gd name="connsiteY20" fmla="*/ 10224 h 256158"/>
                    <a:gd name="connsiteX21" fmla="*/ 84014 w 233551"/>
                    <a:gd name="connsiteY21" fmla="*/ 4826 h 256158"/>
                    <a:gd name="connsiteX22" fmla="*/ 89031 w 233551"/>
                    <a:gd name="connsiteY22" fmla="*/ 1715 h 256158"/>
                    <a:gd name="connsiteX23" fmla="*/ 98556 w 233551"/>
                    <a:gd name="connsiteY23" fmla="*/ 318 h 256158"/>
                    <a:gd name="connsiteX24" fmla="*/ 114621 w 233551"/>
                    <a:gd name="connsiteY24" fmla="*/ 0 h 256158"/>
                    <a:gd name="connsiteX25" fmla="*/ 133037 w 233551"/>
                    <a:gd name="connsiteY25" fmla="*/ 318 h 256158"/>
                    <a:gd name="connsiteX26" fmla="*/ 143705 w 233551"/>
                    <a:gd name="connsiteY26" fmla="*/ 1715 h 256158"/>
                    <a:gd name="connsiteX27" fmla="*/ 149165 w 233551"/>
                    <a:gd name="connsiteY27" fmla="*/ 4953 h 256158"/>
                    <a:gd name="connsiteX28" fmla="*/ 152023 w 233551"/>
                    <a:gd name="connsiteY28" fmla="*/ 10858 h 256158"/>
                    <a:gd name="connsiteX29" fmla="*/ 230509 w 233551"/>
                    <a:gd name="connsiteY29" fmla="*/ 235776 h 256158"/>
                    <a:gd name="connsiteX30" fmla="*/ 114114 w 233551"/>
                    <a:gd name="connsiteY30" fmla="*/ 49784 h 256158"/>
                    <a:gd name="connsiteX31" fmla="*/ 113923 w 233551"/>
                    <a:gd name="connsiteY31" fmla="*/ 49784 h 256158"/>
                    <a:gd name="connsiteX32" fmla="*/ 78045 w 233551"/>
                    <a:gd name="connsiteY32" fmla="*/ 157607 h 256158"/>
                    <a:gd name="connsiteX33" fmla="*/ 149991 w 233551"/>
                    <a:gd name="connsiteY33" fmla="*/ 157607 h 256158"/>
                    <a:gd name="connsiteX34" fmla="*/ 114114 w 233551"/>
                    <a:gd name="connsiteY34" fmla="*/ 49784 h 25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33551" h="256158">
                      <a:moveTo>
                        <a:pt x="230509" y="235776"/>
                      </a:moveTo>
                      <a:cubicBezTo>
                        <a:pt x="232096" y="240474"/>
                        <a:pt x="233049" y="244221"/>
                        <a:pt x="233430" y="246952"/>
                      </a:cubicBezTo>
                      <a:cubicBezTo>
                        <a:pt x="233811" y="249682"/>
                        <a:pt x="233303" y="251777"/>
                        <a:pt x="231843" y="253111"/>
                      </a:cubicBezTo>
                      <a:cubicBezTo>
                        <a:pt x="230382" y="254508"/>
                        <a:pt x="227842" y="255334"/>
                        <a:pt x="224222" y="255651"/>
                      </a:cubicBezTo>
                      <a:cubicBezTo>
                        <a:pt x="220539" y="255968"/>
                        <a:pt x="215523" y="256159"/>
                        <a:pt x="209109" y="256159"/>
                      </a:cubicBezTo>
                      <a:cubicBezTo>
                        <a:pt x="202442" y="256159"/>
                        <a:pt x="197235" y="256032"/>
                        <a:pt x="193552" y="255841"/>
                      </a:cubicBezTo>
                      <a:cubicBezTo>
                        <a:pt x="189869" y="255651"/>
                        <a:pt x="187012" y="255270"/>
                        <a:pt x="185043" y="254635"/>
                      </a:cubicBezTo>
                      <a:cubicBezTo>
                        <a:pt x="183075" y="254063"/>
                        <a:pt x="181741" y="253238"/>
                        <a:pt x="180915" y="252159"/>
                      </a:cubicBezTo>
                      <a:cubicBezTo>
                        <a:pt x="180153" y="251143"/>
                        <a:pt x="179455" y="249746"/>
                        <a:pt x="178947" y="248031"/>
                      </a:cubicBezTo>
                      <a:lnTo>
                        <a:pt x="161865" y="197041"/>
                      </a:lnTo>
                      <a:lnTo>
                        <a:pt x="66615" y="197041"/>
                      </a:lnTo>
                      <a:lnTo>
                        <a:pt x="50550" y="246634"/>
                      </a:lnTo>
                      <a:cubicBezTo>
                        <a:pt x="50042" y="248476"/>
                        <a:pt x="49344" y="249999"/>
                        <a:pt x="48518" y="251270"/>
                      </a:cubicBezTo>
                      <a:cubicBezTo>
                        <a:pt x="47693" y="252540"/>
                        <a:pt x="46295" y="253492"/>
                        <a:pt x="44390" y="254191"/>
                      </a:cubicBezTo>
                      <a:cubicBezTo>
                        <a:pt x="42485" y="254889"/>
                        <a:pt x="39819" y="255397"/>
                        <a:pt x="36326" y="255651"/>
                      </a:cubicBezTo>
                      <a:cubicBezTo>
                        <a:pt x="32833" y="255905"/>
                        <a:pt x="28325" y="256032"/>
                        <a:pt x="22674" y="256032"/>
                      </a:cubicBezTo>
                      <a:cubicBezTo>
                        <a:pt x="16641" y="256032"/>
                        <a:pt x="11942" y="255841"/>
                        <a:pt x="8576" y="255460"/>
                      </a:cubicBezTo>
                      <a:cubicBezTo>
                        <a:pt x="5147" y="255079"/>
                        <a:pt x="2798" y="254127"/>
                        <a:pt x="1528" y="252603"/>
                      </a:cubicBezTo>
                      <a:cubicBezTo>
                        <a:pt x="195" y="251079"/>
                        <a:pt x="-250" y="248984"/>
                        <a:pt x="131" y="246253"/>
                      </a:cubicBezTo>
                      <a:cubicBezTo>
                        <a:pt x="512" y="243523"/>
                        <a:pt x="1528" y="239840"/>
                        <a:pt x="3052" y="235268"/>
                      </a:cubicBezTo>
                      <a:lnTo>
                        <a:pt x="81284" y="10224"/>
                      </a:lnTo>
                      <a:cubicBezTo>
                        <a:pt x="82046" y="8001"/>
                        <a:pt x="82999" y="6223"/>
                        <a:pt x="84014" y="4826"/>
                      </a:cubicBezTo>
                      <a:cubicBezTo>
                        <a:pt x="85031" y="3429"/>
                        <a:pt x="86745" y="2413"/>
                        <a:pt x="89031" y="1715"/>
                      </a:cubicBezTo>
                      <a:cubicBezTo>
                        <a:pt x="91317" y="1016"/>
                        <a:pt x="94492" y="508"/>
                        <a:pt x="98556" y="318"/>
                      </a:cubicBezTo>
                      <a:cubicBezTo>
                        <a:pt x="102620" y="127"/>
                        <a:pt x="107954" y="0"/>
                        <a:pt x="114621" y="0"/>
                      </a:cubicBezTo>
                      <a:cubicBezTo>
                        <a:pt x="122305" y="0"/>
                        <a:pt x="128464" y="127"/>
                        <a:pt x="133037" y="318"/>
                      </a:cubicBezTo>
                      <a:cubicBezTo>
                        <a:pt x="137608" y="508"/>
                        <a:pt x="141164" y="953"/>
                        <a:pt x="143705" y="1715"/>
                      </a:cubicBezTo>
                      <a:cubicBezTo>
                        <a:pt x="146245" y="2413"/>
                        <a:pt x="148086" y="3493"/>
                        <a:pt x="149165" y="4953"/>
                      </a:cubicBezTo>
                      <a:cubicBezTo>
                        <a:pt x="150245" y="6414"/>
                        <a:pt x="151197" y="8382"/>
                        <a:pt x="152023" y="10858"/>
                      </a:cubicBezTo>
                      <a:lnTo>
                        <a:pt x="230509" y="235776"/>
                      </a:lnTo>
                      <a:close/>
                      <a:moveTo>
                        <a:pt x="114114" y="49784"/>
                      </a:moveTo>
                      <a:lnTo>
                        <a:pt x="113923" y="49784"/>
                      </a:lnTo>
                      <a:lnTo>
                        <a:pt x="78045" y="157607"/>
                      </a:lnTo>
                      <a:lnTo>
                        <a:pt x="149991" y="157607"/>
                      </a:lnTo>
                      <a:lnTo>
                        <a:pt x="114114" y="4978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18">
                  <a:extLst>
                    <a:ext uri="{FF2B5EF4-FFF2-40B4-BE49-F238E27FC236}">
                      <a16:creationId xmlns:a16="http://schemas.microsoft.com/office/drawing/2014/main" id="{95C00BB0-6EE8-C439-03C0-6A80DCA83CE8}"/>
                    </a:ext>
                  </a:extLst>
                </p:cNvPr>
                <p:cNvSpPr/>
                <p:nvPr/>
              </p:nvSpPr>
              <p:spPr>
                <a:xfrm>
                  <a:off x="3708082" y="616584"/>
                  <a:ext cx="210692" cy="253682"/>
                </a:xfrm>
                <a:custGeom>
                  <a:avLst/>
                  <a:gdLst>
                    <a:gd name="connsiteX0" fmla="*/ 210693 w 210692"/>
                    <a:gd name="connsiteY0" fmla="*/ 123127 h 253682"/>
                    <a:gd name="connsiteX1" fmla="*/ 201549 w 210692"/>
                    <a:gd name="connsiteY1" fmla="*/ 182817 h 253682"/>
                    <a:gd name="connsiteX2" fmla="*/ 175387 w 210692"/>
                    <a:gd name="connsiteY2" fmla="*/ 223266 h 253682"/>
                    <a:gd name="connsiteX3" fmla="*/ 133921 w 210692"/>
                    <a:gd name="connsiteY3" fmla="*/ 246317 h 253682"/>
                    <a:gd name="connsiteX4" fmla="*/ 75819 w 210692"/>
                    <a:gd name="connsiteY4" fmla="*/ 253683 h 253682"/>
                    <a:gd name="connsiteX5" fmla="*/ 15240 w 210692"/>
                    <a:gd name="connsiteY5" fmla="*/ 253683 h 253682"/>
                    <a:gd name="connsiteX6" fmla="*/ 4382 w 210692"/>
                    <a:gd name="connsiteY6" fmla="*/ 249872 h 253682"/>
                    <a:gd name="connsiteX7" fmla="*/ 0 w 210692"/>
                    <a:gd name="connsiteY7" fmla="*/ 237427 h 253682"/>
                    <a:gd name="connsiteX8" fmla="*/ 0 w 210692"/>
                    <a:gd name="connsiteY8" fmla="*/ 16256 h 253682"/>
                    <a:gd name="connsiteX9" fmla="*/ 4382 w 210692"/>
                    <a:gd name="connsiteY9" fmla="*/ 3810 h 253682"/>
                    <a:gd name="connsiteX10" fmla="*/ 15240 w 210692"/>
                    <a:gd name="connsiteY10" fmla="*/ 0 h 253682"/>
                    <a:gd name="connsiteX11" fmla="*/ 80327 w 210692"/>
                    <a:gd name="connsiteY11" fmla="*/ 0 h 253682"/>
                    <a:gd name="connsiteX12" fmla="*/ 137858 w 210692"/>
                    <a:gd name="connsiteY12" fmla="*/ 7938 h 253682"/>
                    <a:gd name="connsiteX13" fmla="*/ 177673 w 210692"/>
                    <a:gd name="connsiteY13" fmla="*/ 31433 h 253682"/>
                    <a:gd name="connsiteX14" fmla="*/ 202247 w 210692"/>
                    <a:gd name="connsiteY14" fmla="*/ 69977 h 253682"/>
                    <a:gd name="connsiteX15" fmla="*/ 210693 w 210692"/>
                    <a:gd name="connsiteY15" fmla="*/ 123127 h 253682"/>
                    <a:gd name="connsiteX16" fmla="*/ 157353 w 210692"/>
                    <a:gd name="connsiteY16" fmla="*/ 124841 h 253682"/>
                    <a:gd name="connsiteX17" fmla="*/ 153162 w 210692"/>
                    <a:gd name="connsiteY17" fmla="*/ 91313 h 253682"/>
                    <a:gd name="connsiteX18" fmla="*/ 139636 w 210692"/>
                    <a:gd name="connsiteY18" fmla="*/ 64453 h 253682"/>
                    <a:gd name="connsiteX19" fmla="*/ 115697 w 210692"/>
                    <a:gd name="connsiteY19" fmla="*/ 46736 h 253682"/>
                    <a:gd name="connsiteX20" fmla="*/ 77407 w 210692"/>
                    <a:gd name="connsiteY20" fmla="*/ 40386 h 253682"/>
                    <a:gd name="connsiteX21" fmla="*/ 51308 w 210692"/>
                    <a:gd name="connsiteY21" fmla="*/ 40386 h 253682"/>
                    <a:gd name="connsiteX22" fmla="*/ 51308 w 210692"/>
                    <a:gd name="connsiteY22" fmla="*/ 212852 h 253682"/>
                    <a:gd name="connsiteX23" fmla="*/ 78168 w 210692"/>
                    <a:gd name="connsiteY23" fmla="*/ 212852 h 253682"/>
                    <a:gd name="connsiteX24" fmla="*/ 113855 w 210692"/>
                    <a:gd name="connsiteY24" fmla="*/ 207391 h 253682"/>
                    <a:gd name="connsiteX25" fmla="*/ 138049 w 210692"/>
                    <a:gd name="connsiteY25" fmla="*/ 190818 h 253682"/>
                    <a:gd name="connsiteX26" fmla="*/ 152527 w 210692"/>
                    <a:gd name="connsiteY26" fmla="*/ 163259 h 253682"/>
                    <a:gd name="connsiteX27" fmla="*/ 157353 w 210692"/>
                    <a:gd name="connsiteY27" fmla="*/ 124841 h 253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10692" h="253682">
                      <a:moveTo>
                        <a:pt x="210693" y="123127"/>
                      </a:moveTo>
                      <a:cubicBezTo>
                        <a:pt x="210693" y="146368"/>
                        <a:pt x="207645" y="166307"/>
                        <a:pt x="201549" y="182817"/>
                      </a:cubicBezTo>
                      <a:cubicBezTo>
                        <a:pt x="195453" y="199327"/>
                        <a:pt x="186753" y="212852"/>
                        <a:pt x="175387" y="223266"/>
                      </a:cubicBezTo>
                      <a:cubicBezTo>
                        <a:pt x="164021" y="233744"/>
                        <a:pt x="150177" y="241427"/>
                        <a:pt x="133921" y="246317"/>
                      </a:cubicBezTo>
                      <a:cubicBezTo>
                        <a:pt x="117665" y="251206"/>
                        <a:pt x="98298" y="253683"/>
                        <a:pt x="75819" y="253683"/>
                      </a:cubicBezTo>
                      <a:lnTo>
                        <a:pt x="15240" y="253683"/>
                      </a:lnTo>
                      <a:cubicBezTo>
                        <a:pt x="10922" y="253683"/>
                        <a:pt x="7302" y="252413"/>
                        <a:pt x="4382" y="249872"/>
                      </a:cubicBezTo>
                      <a:cubicBezTo>
                        <a:pt x="1460" y="247333"/>
                        <a:pt x="0" y="243205"/>
                        <a:pt x="0" y="237427"/>
                      </a:cubicBezTo>
                      <a:lnTo>
                        <a:pt x="0" y="16256"/>
                      </a:lnTo>
                      <a:cubicBezTo>
                        <a:pt x="0" y="10478"/>
                        <a:pt x="1460" y="6350"/>
                        <a:pt x="4382" y="3810"/>
                      </a:cubicBezTo>
                      <a:cubicBezTo>
                        <a:pt x="7302" y="1270"/>
                        <a:pt x="10922" y="0"/>
                        <a:pt x="15240" y="0"/>
                      </a:cubicBezTo>
                      <a:lnTo>
                        <a:pt x="80327" y="0"/>
                      </a:lnTo>
                      <a:cubicBezTo>
                        <a:pt x="102933" y="0"/>
                        <a:pt x="122110" y="2667"/>
                        <a:pt x="137858" y="7938"/>
                      </a:cubicBezTo>
                      <a:cubicBezTo>
                        <a:pt x="153607" y="13208"/>
                        <a:pt x="166878" y="21082"/>
                        <a:pt x="177673" y="31433"/>
                      </a:cubicBezTo>
                      <a:cubicBezTo>
                        <a:pt x="188468" y="41847"/>
                        <a:pt x="196659" y="54674"/>
                        <a:pt x="202247" y="69977"/>
                      </a:cubicBezTo>
                      <a:cubicBezTo>
                        <a:pt x="207899" y="85281"/>
                        <a:pt x="210693" y="102997"/>
                        <a:pt x="210693" y="123127"/>
                      </a:cubicBezTo>
                      <a:close/>
                      <a:moveTo>
                        <a:pt x="157353" y="124841"/>
                      </a:moveTo>
                      <a:cubicBezTo>
                        <a:pt x="157353" y="112840"/>
                        <a:pt x="155956" y="101664"/>
                        <a:pt x="153162" y="91313"/>
                      </a:cubicBezTo>
                      <a:cubicBezTo>
                        <a:pt x="150368" y="80963"/>
                        <a:pt x="145859" y="72009"/>
                        <a:pt x="139636" y="64453"/>
                      </a:cubicBezTo>
                      <a:cubicBezTo>
                        <a:pt x="133414" y="56896"/>
                        <a:pt x="125476" y="50990"/>
                        <a:pt x="115697" y="46736"/>
                      </a:cubicBezTo>
                      <a:cubicBezTo>
                        <a:pt x="105982" y="42482"/>
                        <a:pt x="93154" y="40386"/>
                        <a:pt x="77407" y="40386"/>
                      </a:cubicBezTo>
                      <a:lnTo>
                        <a:pt x="51308" y="40386"/>
                      </a:lnTo>
                      <a:lnTo>
                        <a:pt x="51308" y="212852"/>
                      </a:lnTo>
                      <a:lnTo>
                        <a:pt x="78168" y="212852"/>
                      </a:lnTo>
                      <a:cubicBezTo>
                        <a:pt x="92265" y="212852"/>
                        <a:pt x="104140" y="211011"/>
                        <a:pt x="113855" y="207391"/>
                      </a:cubicBezTo>
                      <a:cubicBezTo>
                        <a:pt x="123508" y="203708"/>
                        <a:pt x="131572" y="198184"/>
                        <a:pt x="138049" y="190818"/>
                      </a:cubicBezTo>
                      <a:cubicBezTo>
                        <a:pt x="144526" y="183452"/>
                        <a:pt x="149352" y="174244"/>
                        <a:pt x="152527" y="163259"/>
                      </a:cubicBezTo>
                      <a:cubicBezTo>
                        <a:pt x="155765" y="152336"/>
                        <a:pt x="157353" y="139510"/>
                        <a:pt x="157353" y="124841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19">
                  <a:extLst>
                    <a:ext uri="{FF2B5EF4-FFF2-40B4-BE49-F238E27FC236}">
                      <a16:creationId xmlns:a16="http://schemas.microsoft.com/office/drawing/2014/main" id="{3EF29F50-C106-E122-1719-C456BBE7E701}"/>
                    </a:ext>
                  </a:extLst>
                </p:cNvPr>
                <p:cNvSpPr/>
                <p:nvPr/>
              </p:nvSpPr>
              <p:spPr>
                <a:xfrm>
                  <a:off x="3948938" y="612394"/>
                  <a:ext cx="187578" cy="261873"/>
                </a:xfrm>
                <a:custGeom>
                  <a:avLst/>
                  <a:gdLst>
                    <a:gd name="connsiteX0" fmla="*/ 187579 w 187578"/>
                    <a:gd name="connsiteY0" fmla="*/ 219393 h 261873"/>
                    <a:gd name="connsiteX1" fmla="*/ 187261 w 187578"/>
                    <a:gd name="connsiteY1" fmla="*/ 227711 h 261873"/>
                    <a:gd name="connsiteX2" fmla="*/ 186372 w 187578"/>
                    <a:gd name="connsiteY2" fmla="*/ 233616 h 261873"/>
                    <a:gd name="connsiteX3" fmla="*/ 184785 w 187578"/>
                    <a:gd name="connsiteY3" fmla="*/ 237807 h 261873"/>
                    <a:gd name="connsiteX4" fmla="*/ 181673 w 187578"/>
                    <a:gd name="connsiteY4" fmla="*/ 241808 h 261873"/>
                    <a:gd name="connsiteX5" fmla="*/ 173355 w 187578"/>
                    <a:gd name="connsiteY5" fmla="*/ 247586 h 261873"/>
                    <a:gd name="connsiteX6" fmla="*/ 158242 w 187578"/>
                    <a:gd name="connsiteY6" fmla="*/ 254318 h 261873"/>
                    <a:gd name="connsiteX7" fmla="*/ 137859 w 187578"/>
                    <a:gd name="connsiteY7" fmla="*/ 259715 h 261873"/>
                    <a:gd name="connsiteX8" fmla="*/ 113093 w 187578"/>
                    <a:gd name="connsiteY8" fmla="*/ 261874 h 261873"/>
                    <a:gd name="connsiteX9" fmla="*/ 66040 w 187578"/>
                    <a:gd name="connsiteY9" fmla="*/ 253810 h 261873"/>
                    <a:gd name="connsiteX10" fmla="*/ 30353 w 187578"/>
                    <a:gd name="connsiteY10" fmla="*/ 229807 h 261873"/>
                    <a:gd name="connsiteX11" fmla="*/ 7810 w 187578"/>
                    <a:gd name="connsiteY11" fmla="*/ 189928 h 261873"/>
                    <a:gd name="connsiteX12" fmla="*/ 0 w 187578"/>
                    <a:gd name="connsiteY12" fmla="*/ 134239 h 261873"/>
                    <a:gd name="connsiteX13" fmla="*/ 8636 w 187578"/>
                    <a:gd name="connsiteY13" fmla="*/ 76835 h 261873"/>
                    <a:gd name="connsiteX14" fmla="*/ 32766 w 187578"/>
                    <a:gd name="connsiteY14" fmla="*/ 34671 h 261873"/>
                    <a:gd name="connsiteX15" fmla="*/ 69914 w 187578"/>
                    <a:gd name="connsiteY15" fmla="*/ 8826 h 261873"/>
                    <a:gd name="connsiteX16" fmla="*/ 117665 w 187578"/>
                    <a:gd name="connsiteY16" fmla="*/ 0 h 261873"/>
                    <a:gd name="connsiteX17" fmla="*/ 138049 w 187578"/>
                    <a:gd name="connsiteY17" fmla="*/ 1778 h 261873"/>
                    <a:gd name="connsiteX18" fmla="*/ 156210 w 187578"/>
                    <a:gd name="connsiteY18" fmla="*/ 6413 h 261873"/>
                    <a:gd name="connsiteX19" fmla="*/ 171196 w 187578"/>
                    <a:gd name="connsiteY19" fmla="*/ 12954 h 261873"/>
                    <a:gd name="connsiteX20" fmla="*/ 180530 w 187578"/>
                    <a:gd name="connsiteY20" fmla="*/ 19304 h 261873"/>
                    <a:gd name="connsiteX21" fmla="*/ 184150 w 187578"/>
                    <a:gd name="connsiteY21" fmla="*/ 23685 h 261873"/>
                    <a:gd name="connsiteX22" fmla="*/ 185738 w 187578"/>
                    <a:gd name="connsiteY22" fmla="*/ 28194 h 261873"/>
                    <a:gd name="connsiteX23" fmla="*/ 186627 w 187578"/>
                    <a:gd name="connsiteY23" fmla="*/ 34671 h 261873"/>
                    <a:gd name="connsiteX24" fmla="*/ 186944 w 187578"/>
                    <a:gd name="connsiteY24" fmla="*/ 43878 h 261873"/>
                    <a:gd name="connsiteX25" fmla="*/ 186563 w 187578"/>
                    <a:gd name="connsiteY25" fmla="*/ 53848 h 261873"/>
                    <a:gd name="connsiteX26" fmla="*/ 185166 w 187578"/>
                    <a:gd name="connsiteY26" fmla="*/ 60515 h 261873"/>
                    <a:gd name="connsiteX27" fmla="*/ 182816 w 187578"/>
                    <a:gd name="connsiteY27" fmla="*/ 64262 h 261873"/>
                    <a:gd name="connsiteX28" fmla="*/ 179705 w 187578"/>
                    <a:gd name="connsiteY28" fmla="*/ 65468 h 261873"/>
                    <a:gd name="connsiteX29" fmla="*/ 172276 w 187578"/>
                    <a:gd name="connsiteY29" fmla="*/ 62039 h 261873"/>
                    <a:gd name="connsiteX30" fmla="*/ 160591 w 187578"/>
                    <a:gd name="connsiteY30" fmla="*/ 54420 h 261873"/>
                    <a:gd name="connsiteX31" fmla="*/ 143510 w 187578"/>
                    <a:gd name="connsiteY31" fmla="*/ 46799 h 261873"/>
                    <a:gd name="connsiteX32" fmla="*/ 119888 w 187578"/>
                    <a:gd name="connsiteY32" fmla="*/ 43370 h 261873"/>
                    <a:gd name="connsiteX33" fmla="*/ 92964 w 187578"/>
                    <a:gd name="connsiteY33" fmla="*/ 49530 h 261873"/>
                    <a:gd name="connsiteX34" fmla="*/ 72771 w 187578"/>
                    <a:gd name="connsiteY34" fmla="*/ 67183 h 261873"/>
                    <a:gd name="connsiteX35" fmla="*/ 60134 w 187578"/>
                    <a:gd name="connsiteY35" fmla="*/ 94932 h 261873"/>
                    <a:gd name="connsiteX36" fmla="*/ 55816 w 187578"/>
                    <a:gd name="connsiteY36" fmla="*/ 131572 h 261873"/>
                    <a:gd name="connsiteX37" fmla="*/ 60452 w 187578"/>
                    <a:gd name="connsiteY37" fmla="*/ 170307 h 261873"/>
                    <a:gd name="connsiteX38" fmla="*/ 73596 w 187578"/>
                    <a:gd name="connsiteY38" fmla="*/ 197231 h 261873"/>
                    <a:gd name="connsiteX39" fmla="*/ 94171 w 187578"/>
                    <a:gd name="connsiteY39" fmla="*/ 212979 h 261873"/>
                    <a:gd name="connsiteX40" fmla="*/ 121348 w 187578"/>
                    <a:gd name="connsiteY40" fmla="*/ 218186 h 261873"/>
                    <a:gd name="connsiteX41" fmla="*/ 145034 w 187578"/>
                    <a:gd name="connsiteY41" fmla="*/ 214947 h 261873"/>
                    <a:gd name="connsiteX42" fmla="*/ 162179 w 187578"/>
                    <a:gd name="connsiteY42" fmla="*/ 207772 h 261873"/>
                    <a:gd name="connsiteX43" fmla="*/ 173927 w 187578"/>
                    <a:gd name="connsiteY43" fmla="*/ 200724 h 261873"/>
                    <a:gd name="connsiteX44" fmla="*/ 181102 w 187578"/>
                    <a:gd name="connsiteY44" fmla="*/ 197612 h 261873"/>
                    <a:gd name="connsiteX45" fmla="*/ 184214 w 187578"/>
                    <a:gd name="connsiteY45" fmla="*/ 198374 h 261873"/>
                    <a:gd name="connsiteX46" fmla="*/ 186182 w 187578"/>
                    <a:gd name="connsiteY46" fmla="*/ 201485 h 261873"/>
                    <a:gd name="connsiteX47" fmla="*/ 187389 w 187578"/>
                    <a:gd name="connsiteY47" fmla="*/ 208026 h 261873"/>
                    <a:gd name="connsiteX48" fmla="*/ 187579 w 187578"/>
                    <a:gd name="connsiteY48" fmla="*/ 219393 h 261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87578" h="261873">
                      <a:moveTo>
                        <a:pt x="187579" y="219393"/>
                      </a:moveTo>
                      <a:cubicBezTo>
                        <a:pt x="187579" y="222631"/>
                        <a:pt x="187452" y="225425"/>
                        <a:pt x="187261" y="227711"/>
                      </a:cubicBezTo>
                      <a:cubicBezTo>
                        <a:pt x="187071" y="229997"/>
                        <a:pt x="186753" y="231966"/>
                        <a:pt x="186372" y="233616"/>
                      </a:cubicBezTo>
                      <a:cubicBezTo>
                        <a:pt x="185991" y="235268"/>
                        <a:pt x="185484" y="236665"/>
                        <a:pt x="184785" y="237807"/>
                      </a:cubicBezTo>
                      <a:cubicBezTo>
                        <a:pt x="184150" y="239014"/>
                        <a:pt x="183071" y="240347"/>
                        <a:pt x="181673" y="241808"/>
                      </a:cubicBezTo>
                      <a:cubicBezTo>
                        <a:pt x="180213" y="243332"/>
                        <a:pt x="177483" y="245237"/>
                        <a:pt x="173355" y="247586"/>
                      </a:cubicBezTo>
                      <a:cubicBezTo>
                        <a:pt x="169228" y="249936"/>
                        <a:pt x="164211" y="252222"/>
                        <a:pt x="158242" y="254318"/>
                      </a:cubicBezTo>
                      <a:cubicBezTo>
                        <a:pt x="152273" y="256477"/>
                        <a:pt x="145478" y="258254"/>
                        <a:pt x="137859" y="259715"/>
                      </a:cubicBezTo>
                      <a:cubicBezTo>
                        <a:pt x="130239" y="261176"/>
                        <a:pt x="121920" y="261874"/>
                        <a:pt x="113093" y="261874"/>
                      </a:cubicBezTo>
                      <a:cubicBezTo>
                        <a:pt x="95695" y="261874"/>
                        <a:pt x="80010" y="259207"/>
                        <a:pt x="66040" y="253810"/>
                      </a:cubicBezTo>
                      <a:cubicBezTo>
                        <a:pt x="52070" y="248476"/>
                        <a:pt x="40196" y="240474"/>
                        <a:pt x="30353" y="229807"/>
                      </a:cubicBezTo>
                      <a:cubicBezTo>
                        <a:pt x="20574" y="219138"/>
                        <a:pt x="13017" y="205867"/>
                        <a:pt x="7810" y="189928"/>
                      </a:cubicBezTo>
                      <a:cubicBezTo>
                        <a:pt x="2603" y="173990"/>
                        <a:pt x="0" y="155448"/>
                        <a:pt x="0" y="134239"/>
                      </a:cubicBezTo>
                      <a:cubicBezTo>
                        <a:pt x="0" y="112649"/>
                        <a:pt x="2858" y="93535"/>
                        <a:pt x="8636" y="76835"/>
                      </a:cubicBezTo>
                      <a:cubicBezTo>
                        <a:pt x="14415" y="60135"/>
                        <a:pt x="22415" y="46038"/>
                        <a:pt x="32766" y="34671"/>
                      </a:cubicBezTo>
                      <a:cubicBezTo>
                        <a:pt x="43116" y="23304"/>
                        <a:pt x="55499" y="14668"/>
                        <a:pt x="69914" y="8826"/>
                      </a:cubicBezTo>
                      <a:cubicBezTo>
                        <a:pt x="84328" y="2921"/>
                        <a:pt x="100266" y="0"/>
                        <a:pt x="117665" y="0"/>
                      </a:cubicBezTo>
                      <a:cubicBezTo>
                        <a:pt x="124714" y="0"/>
                        <a:pt x="131509" y="571"/>
                        <a:pt x="138049" y="1778"/>
                      </a:cubicBezTo>
                      <a:cubicBezTo>
                        <a:pt x="144590" y="2985"/>
                        <a:pt x="150622" y="4508"/>
                        <a:pt x="156210" y="6413"/>
                      </a:cubicBezTo>
                      <a:cubicBezTo>
                        <a:pt x="161734" y="8318"/>
                        <a:pt x="166751" y="10477"/>
                        <a:pt x="171196" y="12954"/>
                      </a:cubicBezTo>
                      <a:cubicBezTo>
                        <a:pt x="175641" y="15431"/>
                        <a:pt x="178753" y="17589"/>
                        <a:pt x="180530" y="19304"/>
                      </a:cubicBezTo>
                      <a:cubicBezTo>
                        <a:pt x="182309" y="21018"/>
                        <a:pt x="183515" y="22542"/>
                        <a:pt x="184150" y="23685"/>
                      </a:cubicBezTo>
                      <a:cubicBezTo>
                        <a:pt x="184785" y="24892"/>
                        <a:pt x="185357" y="26352"/>
                        <a:pt x="185738" y="28194"/>
                      </a:cubicBezTo>
                      <a:cubicBezTo>
                        <a:pt x="186118" y="30035"/>
                        <a:pt x="186436" y="32194"/>
                        <a:pt x="186627" y="34671"/>
                      </a:cubicBezTo>
                      <a:cubicBezTo>
                        <a:pt x="186817" y="37147"/>
                        <a:pt x="186944" y="40259"/>
                        <a:pt x="186944" y="43878"/>
                      </a:cubicBezTo>
                      <a:cubicBezTo>
                        <a:pt x="186944" y="47815"/>
                        <a:pt x="186817" y="51117"/>
                        <a:pt x="186563" y="53848"/>
                      </a:cubicBezTo>
                      <a:cubicBezTo>
                        <a:pt x="186309" y="56578"/>
                        <a:pt x="185865" y="58801"/>
                        <a:pt x="185166" y="60515"/>
                      </a:cubicBezTo>
                      <a:cubicBezTo>
                        <a:pt x="184531" y="62230"/>
                        <a:pt x="183705" y="63436"/>
                        <a:pt x="182816" y="64262"/>
                      </a:cubicBezTo>
                      <a:cubicBezTo>
                        <a:pt x="181928" y="65024"/>
                        <a:pt x="180848" y="65468"/>
                        <a:pt x="179705" y="65468"/>
                      </a:cubicBezTo>
                      <a:cubicBezTo>
                        <a:pt x="177736" y="65468"/>
                        <a:pt x="175260" y="64325"/>
                        <a:pt x="172276" y="62039"/>
                      </a:cubicBezTo>
                      <a:cubicBezTo>
                        <a:pt x="169291" y="59753"/>
                        <a:pt x="165354" y="57213"/>
                        <a:pt x="160591" y="54420"/>
                      </a:cubicBezTo>
                      <a:cubicBezTo>
                        <a:pt x="155829" y="51625"/>
                        <a:pt x="150114" y="49085"/>
                        <a:pt x="143510" y="46799"/>
                      </a:cubicBezTo>
                      <a:cubicBezTo>
                        <a:pt x="136906" y="44513"/>
                        <a:pt x="129032" y="43370"/>
                        <a:pt x="119888" y="43370"/>
                      </a:cubicBezTo>
                      <a:cubicBezTo>
                        <a:pt x="109791" y="43370"/>
                        <a:pt x="100838" y="45402"/>
                        <a:pt x="92964" y="49530"/>
                      </a:cubicBezTo>
                      <a:cubicBezTo>
                        <a:pt x="85027" y="53657"/>
                        <a:pt x="78296" y="59499"/>
                        <a:pt x="72771" y="67183"/>
                      </a:cubicBezTo>
                      <a:cubicBezTo>
                        <a:pt x="67183" y="74803"/>
                        <a:pt x="62992" y="84074"/>
                        <a:pt x="60134" y="94932"/>
                      </a:cubicBezTo>
                      <a:cubicBezTo>
                        <a:pt x="57277" y="105791"/>
                        <a:pt x="55816" y="117983"/>
                        <a:pt x="55816" y="131572"/>
                      </a:cubicBezTo>
                      <a:cubicBezTo>
                        <a:pt x="55816" y="146495"/>
                        <a:pt x="57340" y="159385"/>
                        <a:pt x="60452" y="170307"/>
                      </a:cubicBezTo>
                      <a:cubicBezTo>
                        <a:pt x="63500" y="181229"/>
                        <a:pt x="67882" y="190182"/>
                        <a:pt x="73596" y="197231"/>
                      </a:cubicBezTo>
                      <a:cubicBezTo>
                        <a:pt x="79311" y="204279"/>
                        <a:pt x="86170" y="209550"/>
                        <a:pt x="94171" y="212979"/>
                      </a:cubicBezTo>
                      <a:cubicBezTo>
                        <a:pt x="102235" y="216471"/>
                        <a:pt x="111252" y="218186"/>
                        <a:pt x="121348" y="218186"/>
                      </a:cubicBezTo>
                      <a:cubicBezTo>
                        <a:pt x="130492" y="218186"/>
                        <a:pt x="138430" y="217107"/>
                        <a:pt x="145034" y="214947"/>
                      </a:cubicBezTo>
                      <a:cubicBezTo>
                        <a:pt x="151638" y="212788"/>
                        <a:pt x="157416" y="210439"/>
                        <a:pt x="162179" y="207772"/>
                      </a:cubicBezTo>
                      <a:cubicBezTo>
                        <a:pt x="166941" y="205168"/>
                        <a:pt x="170878" y="202819"/>
                        <a:pt x="173927" y="200724"/>
                      </a:cubicBezTo>
                      <a:cubicBezTo>
                        <a:pt x="176974" y="198628"/>
                        <a:pt x="179388" y="197612"/>
                        <a:pt x="181102" y="197612"/>
                      </a:cubicBezTo>
                      <a:cubicBezTo>
                        <a:pt x="182435" y="197612"/>
                        <a:pt x="183452" y="197866"/>
                        <a:pt x="184214" y="198374"/>
                      </a:cubicBezTo>
                      <a:cubicBezTo>
                        <a:pt x="184976" y="198882"/>
                        <a:pt x="185674" y="199961"/>
                        <a:pt x="186182" y="201485"/>
                      </a:cubicBezTo>
                      <a:cubicBezTo>
                        <a:pt x="186690" y="203073"/>
                        <a:pt x="187071" y="205232"/>
                        <a:pt x="187389" y="208026"/>
                      </a:cubicBezTo>
                      <a:cubicBezTo>
                        <a:pt x="187452" y="210947"/>
                        <a:pt x="187579" y="214693"/>
                        <a:pt x="187579" y="219393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4523662E-556D-51A6-89F1-55665671D03E}"/>
              </a:ext>
            </a:extLst>
          </p:cNvPr>
          <p:cNvGrpSpPr>
            <a:grpSpLocks noChangeAspect="1"/>
          </p:cNvGrpSpPr>
          <p:nvPr/>
        </p:nvGrpSpPr>
        <p:grpSpPr>
          <a:xfrm>
            <a:off x="8659067" y="2218513"/>
            <a:ext cx="531789" cy="534475"/>
            <a:chOff x="754844" y="541909"/>
            <a:chExt cx="778593" cy="782525"/>
          </a:xfrm>
        </p:grpSpPr>
        <p:sp>
          <p:nvSpPr>
            <p:cNvPr id="252" name="Freeform 132">
              <a:extLst>
                <a:ext uri="{FF2B5EF4-FFF2-40B4-BE49-F238E27FC236}">
                  <a16:creationId xmlns:a16="http://schemas.microsoft.com/office/drawing/2014/main" id="{9DADD8B0-BFD5-F459-E1A9-3E5CD9430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44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FFCB64F6-14E0-7BA2-3E40-9DA2CF721508}"/>
                </a:ext>
              </a:extLst>
            </p:cNvPr>
            <p:cNvGrpSpPr/>
            <p:nvPr/>
          </p:nvGrpSpPr>
          <p:grpSpPr>
            <a:xfrm>
              <a:off x="920678" y="791984"/>
              <a:ext cx="448651" cy="404854"/>
              <a:chOff x="1168697" y="978773"/>
              <a:chExt cx="448651" cy="404854"/>
            </a:xfrm>
            <a:solidFill>
              <a:schemeClr val="bg1"/>
            </a:solidFill>
          </p:grpSpPr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91AA6BD1-2D56-598A-1226-28AB20EBD143}"/>
                  </a:ext>
                </a:extLst>
              </p:cNvPr>
              <p:cNvGrpSpPr/>
              <p:nvPr/>
            </p:nvGrpSpPr>
            <p:grpSpPr>
              <a:xfrm>
                <a:off x="1168697" y="978773"/>
                <a:ext cx="448651" cy="243162"/>
                <a:chOff x="3178587" y="2275038"/>
                <a:chExt cx="403181" cy="218518"/>
              </a:xfrm>
              <a:grpFill/>
            </p:grpSpPr>
            <p:sp>
              <p:nvSpPr>
                <p:cNvPr id="259" name="Freeform 68">
                  <a:extLst>
                    <a:ext uri="{FF2B5EF4-FFF2-40B4-BE49-F238E27FC236}">
                      <a16:creationId xmlns:a16="http://schemas.microsoft.com/office/drawing/2014/main" id="{A43833E0-9DF1-D4CB-EC73-46B2E06E5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8587" y="2373525"/>
                  <a:ext cx="150808" cy="21543"/>
                </a:xfrm>
                <a:custGeom>
                  <a:avLst/>
                  <a:gdLst>
                    <a:gd name="T0" fmla="*/ 203 w 218"/>
                    <a:gd name="T1" fmla="*/ 29 h 30"/>
                    <a:gd name="T2" fmla="*/ 15 w 218"/>
                    <a:gd name="T3" fmla="*/ 29 h 30"/>
                    <a:gd name="T4" fmla="*/ 0 w 218"/>
                    <a:gd name="T5" fmla="*/ 14 h 30"/>
                    <a:gd name="T6" fmla="*/ 15 w 218"/>
                    <a:gd name="T7" fmla="*/ 0 h 30"/>
                    <a:gd name="T8" fmla="*/ 203 w 218"/>
                    <a:gd name="T9" fmla="*/ 0 h 30"/>
                    <a:gd name="T10" fmla="*/ 217 w 218"/>
                    <a:gd name="T11" fmla="*/ 14 h 30"/>
                    <a:gd name="T12" fmla="*/ 203 w 218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8" h="30">
                      <a:moveTo>
                        <a:pt x="203" y="29"/>
                      </a:moveTo>
                      <a:lnTo>
                        <a:pt x="15" y="29"/>
                      </a:lnTo>
                      <a:cubicBezTo>
                        <a:pt x="6" y="29"/>
                        <a:pt x="0" y="22"/>
                        <a:pt x="0" y="14"/>
                      </a:cubicBezTo>
                      <a:cubicBezTo>
                        <a:pt x="0" y="5"/>
                        <a:pt x="6" y="0"/>
                        <a:pt x="15" y="0"/>
                      </a:cubicBezTo>
                      <a:lnTo>
                        <a:pt x="203" y="0"/>
                      </a:lnTo>
                      <a:cubicBezTo>
                        <a:pt x="211" y="0"/>
                        <a:pt x="217" y="5"/>
                        <a:pt x="217" y="14"/>
                      </a:cubicBezTo>
                      <a:cubicBezTo>
                        <a:pt x="217" y="22"/>
                        <a:pt x="210" y="29"/>
                        <a:pt x="203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0" name="Freeform 69">
                  <a:extLst>
                    <a:ext uri="{FF2B5EF4-FFF2-40B4-BE49-F238E27FC236}">
                      <a16:creationId xmlns:a16="http://schemas.microsoft.com/office/drawing/2014/main" id="{637478A6-43BC-1C90-3FF2-E75151F2F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2473" y="2345825"/>
                  <a:ext cx="76942" cy="76944"/>
                </a:xfrm>
                <a:custGeom>
                  <a:avLst/>
                  <a:gdLst>
                    <a:gd name="T0" fmla="*/ 54 w 109"/>
                    <a:gd name="T1" fmla="*/ 108 h 109"/>
                    <a:gd name="T2" fmla="*/ 0 w 109"/>
                    <a:gd name="T3" fmla="*/ 54 h 109"/>
                    <a:gd name="T4" fmla="*/ 54 w 109"/>
                    <a:gd name="T5" fmla="*/ 0 h 109"/>
                    <a:gd name="T6" fmla="*/ 108 w 109"/>
                    <a:gd name="T7" fmla="*/ 54 h 109"/>
                    <a:gd name="T8" fmla="*/ 54 w 109"/>
                    <a:gd name="T9" fmla="*/ 108 h 109"/>
                    <a:gd name="T10" fmla="*/ 54 w 109"/>
                    <a:gd name="T11" fmla="*/ 30 h 109"/>
                    <a:gd name="T12" fmla="*/ 29 w 109"/>
                    <a:gd name="T13" fmla="*/ 54 h 109"/>
                    <a:gd name="T14" fmla="*/ 54 w 109"/>
                    <a:gd name="T15" fmla="*/ 79 h 109"/>
                    <a:gd name="T16" fmla="*/ 78 w 109"/>
                    <a:gd name="T17" fmla="*/ 54 h 109"/>
                    <a:gd name="T18" fmla="*/ 54 w 109"/>
                    <a:gd name="T19" fmla="*/ 3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9" h="109">
                      <a:moveTo>
                        <a:pt x="54" y="108"/>
                      </a:moveTo>
                      <a:cubicBezTo>
                        <a:pt x="23" y="108"/>
                        <a:pt x="0" y="83"/>
                        <a:pt x="0" y="54"/>
                      </a:cubicBezTo>
                      <a:cubicBezTo>
                        <a:pt x="0" y="24"/>
                        <a:pt x="24" y="0"/>
                        <a:pt x="54" y="0"/>
                      </a:cubicBezTo>
                      <a:cubicBezTo>
                        <a:pt x="83" y="0"/>
                        <a:pt x="108" y="24"/>
                        <a:pt x="108" y="54"/>
                      </a:cubicBezTo>
                      <a:cubicBezTo>
                        <a:pt x="108" y="83"/>
                        <a:pt x="83" y="108"/>
                        <a:pt x="54" y="108"/>
                      </a:cubicBezTo>
                      <a:close/>
                      <a:moveTo>
                        <a:pt x="54" y="30"/>
                      </a:moveTo>
                      <a:cubicBezTo>
                        <a:pt x="39" y="30"/>
                        <a:pt x="29" y="40"/>
                        <a:pt x="29" y="54"/>
                      </a:cubicBezTo>
                      <a:cubicBezTo>
                        <a:pt x="29" y="67"/>
                        <a:pt x="40" y="79"/>
                        <a:pt x="54" y="79"/>
                      </a:cubicBezTo>
                      <a:cubicBezTo>
                        <a:pt x="68" y="79"/>
                        <a:pt x="78" y="67"/>
                        <a:pt x="78" y="54"/>
                      </a:cubicBezTo>
                      <a:cubicBezTo>
                        <a:pt x="78" y="40"/>
                        <a:pt x="67" y="30"/>
                        <a:pt x="54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1" name="Freeform 70">
                  <a:extLst>
                    <a:ext uri="{FF2B5EF4-FFF2-40B4-BE49-F238E27FC236}">
                      <a16:creationId xmlns:a16="http://schemas.microsoft.com/office/drawing/2014/main" id="{2DD1A3D8-047C-88DD-F42D-D890D9CE27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6306" y="2339669"/>
                  <a:ext cx="58478" cy="89255"/>
                </a:xfrm>
                <a:custGeom>
                  <a:avLst/>
                  <a:gdLst>
                    <a:gd name="T0" fmla="*/ 17 w 82"/>
                    <a:gd name="T1" fmla="*/ 127 h 128"/>
                    <a:gd name="T2" fmla="*/ 6 w 82"/>
                    <a:gd name="T3" fmla="*/ 123 h 128"/>
                    <a:gd name="T4" fmla="*/ 6 w 82"/>
                    <a:gd name="T5" fmla="*/ 102 h 128"/>
                    <a:gd name="T6" fmla="*/ 44 w 82"/>
                    <a:gd name="T7" fmla="*/ 64 h 128"/>
                    <a:gd name="T8" fmla="*/ 6 w 82"/>
                    <a:gd name="T9" fmla="*/ 27 h 128"/>
                    <a:gd name="T10" fmla="*/ 6 w 82"/>
                    <a:gd name="T11" fmla="*/ 6 h 128"/>
                    <a:gd name="T12" fmla="*/ 27 w 82"/>
                    <a:gd name="T13" fmla="*/ 6 h 128"/>
                    <a:gd name="T14" fmla="*/ 75 w 82"/>
                    <a:gd name="T15" fmla="*/ 54 h 128"/>
                    <a:gd name="T16" fmla="*/ 75 w 82"/>
                    <a:gd name="T17" fmla="*/ 75 h 128"/>
                    <a:gd name="T18" fmla="*/ 27 w 82"/>
                    <a:gd name="T19" fmla="*/ 123 h 128"/>
                    <a:gd name="T20" fmla="*/ 17 w 82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2" h="128">
                      <a:moveTo>
                        <a:pt x="17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1" y="117"/>
                        <a:pt x="1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75" y="54"/>
                      </a:lnTo>
                      <a:cubicBezTo>
                        <a:pt x="81" y="60"/>
                        <a:pt x="81" y="69"/>
                        <a:pt x="75" y="75"/>
                      </a:cubicBezTo>
                      <a:lnTo>
                        <a:pt x="27" y="123"/>
                      </a:lnTo>
                      <a:cubicBezTo>
                        <a:pt x="24" y="126"/>
                        <a:pt x="19" y="127"/>
                        <a:pt x="17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2" name="Freeform 71">
                  <a:extLst>
                    <a:ext uri="{FF2B5EF4-FFF2-40B4-BE49-F238E27FC236}">
                      <a16:creationId xmlns:a16="http://schemas.microsoft.com/office/drawing/2014/main" id="{6158627A-F2F6-EF8A-DD32-864A93FB6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339" y="2373525"/>
                  <a:ext cx="166198" cy="21543"/>
                </a:xfrm>
                <a:custGeom>
                  <a:avLst/>
                  <a:gdLst>
                    <a:gd name="T0" fmla="*/ 221 w 237"/>
                    <a:gd name="T1" fmla="*/ 29 h 30"/>
                    <a:gd name="T2" fmla="*/ 14 w 237"/>
                    <a:gd name="T3" fmla="*/ 29 h 30"/>
                    <a:gd name="T4" fmla="*/ 0 w 237"/>
                    <a:gd name="T5" fmla="*/ 14 h 30"/>
                    <a:gd name="T6" fmla="*/ 14 w 237"/>
                    <a:gd name="T7" fmla="*/ 0 h 30"/>
                    <a:gd name="T8" fmla="*/ 221 w 237"/>
                    <a:gd name="T9" fmla="*/ 0 h 30"/>
                    <a:gd name="T10" fmla="*/ 236 w 237"/>
                    <a:gd name="T11" fmla="*/ 14 h 30"/>
                    <a:gd name="T12" fmla="*/ 221 w 237"/>
                    <a:gd name="T13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7" h="30">
                      <a:moveTo>
                        <a:pt x="221" y="29"/>
                      </a:moveTo>
                      <a:lnTo>
                        <a:pt x="14" y="29"/>
                      </a:lnTo>
                      <a:cubicBezTo>
                        <a:pt x="5" y="29"/>
                        <a:pt x="0" y="22"/>
                        <a:pt x="0" y="14"/>
                      </a:cubicBezTo>
                      <a:cubicBezTo>
                        <a:pt x="0" y="5"/>
                        <a:pt x="5" y="0"/>
                        <a:pt x="14" y="0"/>
                      </a:cubicBezTo>
                      <a:lnTo>
                        <a:pt x="221" y="0"/>
                      </a:lnTo>
                      <a:cubicBezTo>
                        <a:pt x="230" y="0"/>
                        <a:pt x="236" y="5"/>
                        <a:pt x="236" y="14"/>
                      </a:cubicBezTo>
                      <a:cubicBezTo>
                        <a:pt x="236" y="22"/>
                        <a:pt x="228" y="29"/>
                        <a:pt x="221" y="2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3" name="Freeform 72">
                  <a:extLst>
                    <a:ext uri="{FF2B5EF4-FFF2-40B4-BE49-F238E27FC236}">
                      <a16:creationId xmlns:a16="http://schemas.microsoft.com/office/drawing/2014/main" id="{60930182-9FED-1CCB-01A0-22C0623CD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6369" y="2339669"/>
                  <a:ext cx="55399" cy="89255"/>
                </a:xfrm>
                <a:custGeom>
                  <a:avLst/>
                  <a:gdLst>
                    <a:gd name="T0" fmla="*/ 16 w 81"/>
                    <a:gd name="T1" fmla="*/ 127 h 128"/>
                    <a:gd name="T2" fmla="*/ 6 w 81"/>
                    <a:gd name="T3" fmla="*/ 123 h 128"/>
                    <a:gd name="T4" fmla="*/ 6 w 81"/>
                    <a:gd name="T5" fmla="*/ 102 h 128"/>
                    <a:gd name="T6" fmla="*/ 44 w 81"/>
                    <a:gd name="T7" fmla="*/ 64 h 128"/>
                    <a:gd name="T8" fmla="*/ 6 w 81"/>
                    <a:gd name="T9" fmla="*/ 27 h 128"/>
                    <a:gd name="T10" fmla="*/ 6 w 81"/>
                    <a:gd name="T11" fmla="*/ 6 h 128"/>
                    <a:gd name="T12" fmla="*/ 26 w 81"/>
                    <a:gd name="T13" fmla="*/ 6 h 128"/>
                    <a:gd name="T14" fmla="*/ 74 w 81"/>
                    <a:gd name="T15" fmla="*/ 54 h 128"/>
                    <a:gd name="T16" fmla="*/ 74 w 81"/>
                    <a:gd name="T17" fmla="*/ 75 h 128"/>
                    <a:gd name="T18" fmla="*/ 26 w 81"/>
                    <a:gd name="T19" fmla="*/ 123 h 128"/>
                    <a:gd name="T20" fmla="*/ 16 w 81"/>
                    <a:gd name="T21" fmla="*/ 12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128">
                      <a:moveTo>
                        <a:pt x="16" y="127"/>
                      </a:moveTo>
                      <a:cubicBezTo>
                        <a:pt x="12" y="127"/>
                        <a:pt x="9" y="126"/>
                        <a:pt x="6" y="123"/>
                      </a:cubicBezTo>
                      <a:cubicBezTo>
                        <a:pt x="0" y="117"/>
                        <a:pt x="0" y="108"/>
                        <a:pt x="6" y="102"/>
                      </a:cubicBezTo>
                      <a:lnTo>
                        <a:pt x="44" y="64"/>
                      </a:ln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0" y="0"/>
                        <a:pt x="26" y="6"/>
                      </a:cubicBezTo>
                      <a:lnTo>
                        <a:pt x="74" y="54"/>
                      </a:lnTo>
                      <a:cubicBezTo>
                        <a:pt x="80" y="60"/>
                        <a:pt x="80" y="69"/>
                        <a:pt x="74" y="75"/>
                      </a:cubicBezTo>
                      <a:lnTo>
                        <a:pt x="26" y="123"/>
                      </a:lnTo>
                      <a:cubicBezTo>
                        <a:pt x="23" y="126"/>
                        <a:pt x="19" y="127"/>
                        <a:pt x="16" y="12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4" name="Freeform 73">
                  <a:extLst>
                    <a:ext uri="{FF2B5EF4-FFF2-40B4-BE49-F238E27FC236}">
                      <a16:creationId xmlns:a16="http://schemas.microsoft.com/office/drawing/2014/main" id="{888B9244-1CB8-5B6E-D52D-C6155AD90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281193"/>
                  <a:ext cx="116954" cy="113875"/>
                </a:xfrm>
                <a:custGeom>
                  <a:avLst/>
                  <a:gdLst>
                    <a:gd name="T0" fmla="*/ 17 w 166"/>
                    <a:gd name="T1" fmla="*/ 163 h 164"/>
                    <a:gd name="T2" fmla="*/ 6 w 166"/>
                    <a:gd name="T3" fmla="*/ 159 h 164"/>
                    <a:gd name="T4" fmla="*/ 6 w 166"/>
                    <a:gd name="T5" fmla="*/ 138 h 164"/>
                    <a:gd name="T6" fmla="*/ 139 w 166"/>
                    <a:gd name="T7" fmla="*/ 6 h 164"/>
                    <a:gd name="T8" fmla="*/ 159 w 166"/>
                    <a:gd name="T9" fmla="*/ 6 h 164"/>
                    <a:gd name="T10" fmla="*/ 159 w 166"/>
                    <a:gd name="T11" fmla="*/ 26 h 164"/>
                    <a:gd name="T12" fmla="*/ 27 w 166"/>
                    <a:gd name="T13" fmla="*/ 159 h 164"/>
                    <a:gd name="T14" fmla="*/ 17 w 166"/>
                    <a:gd name="T15" fmla="*/ 163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4">
                      <a:moveTo>
                        <a:pt x="17" y="163"/>
                      </a:moveTo>
                      <a:cubicBezTo>
                        <a:pt x="12" y="163"/>
                        <a:pt x="9" y="162"/>
                        <a:pt x="6" y="159"/>
                      </a:cubicBezTo>
                      <a:cubicBezTo>
                        <a:pt x="0" y="153"/>
                        <a:pt x="0" y="144"/>
                        <a:pt x="6" y="138"/>
                      </a:cubicBezTo>
                      <a:lnTo>
                        <a:pt x="139" y="6"/>
                      </a:lnTo>
                      <a:cubicBezTo>
                        <a:pt x="145" y="0"/>
                        <a:pt x="153" y="0"/>
                        <a:pt x="159" y="6"/>
                      </a:cubicBezTo>
                      <a:cubicBezTo>
                        <a:pt x="164" y="11"/>
                        <a:pt x="165" y="20"/>
                        <a:pt x="159" y="26"/>
                      </a:cubicBezTo>
                      <a:lnTo>
                        <a:pt x="27" y="159"/>
                      </a:lnTo>
                      <a:cubicBezTo>
                        <a:pt x="24" y="162"/>
                        <a:pt x="21" y="163"/>
                        <a:pt x="17" y="16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5" name="Freeform 74">
                  <a:extLst>
                    <a:ext uri="{FF2B5EF4-FFF2-40B4-BE49-F238E27FC236}">
                      <a16:creationId xmlns:a16="http://schemas.microsoft.com/office/drawing/2014/main" id="{E313A60D-740D-4D61-82F1-43AC34C947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275038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68 w 98"/>
                    <a:gd name="T3" fmla="*/ 83 h 98"/>
                    <a:gd name="T4" fmla="*/ 68 w 98"/>
                    <a:gd name="T5" fmla="*/ 29 h 98"/>
                    <a:gd name="T6" fmla="*/ 14 w 98"/>
                    <a:gd name="T7" fmla="*/ 29 h 98"/>
                    <a:gd name="T8" fmla="*/ 0 w 98"/>
                    <a:gd name="T9" fmla="*/ 14 h 98"/>
                    <a:gd name="T10" fmla="*/ 14 w 98"/>
                    <a:gd name="T11" fmla="*/ 0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cubicBezTo>
                        <a:pt x="74" y="97"/>
                        <a:pt x="68" y="91"/>
                        <a:pt x="68" y="83"/>
                      </a:cubicBezTo>
                      <a:lnTo>
                        <a:pt x="68" y="29"/>
                      </a:lnTo>
                      <a:lnTo>
                        <a:pt x="14" y="29"/>
                      </a:lnTo>
                      <a:cubicBezTo>
                        <a:pt x="6" y="29"/>
                        <a:pt x="0" y="23"/>
                        <a:pt x="0" y="14"/>
                      </a:cubicBezTo>
                      <a:cubicBezTo>
                        <a:pt x="0" y="5"/>
                        <a:pt x="6" y="0"/>
                        <a:pt x="14" y="0"/>
                      </a:cubicBezTo>
                      <a:lnTo>
                        <a:pt x="83" y="0"/>
                      </a:ln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6" name="Freeform 75">
                  <a:extLst>
                    <a:ext uri="{FF2B5EF4-FFF2-40B4-BE49-F238E27FC236}">
                      <a16:creationId xmlns:a16="http://schemas.microsoft.com/office/drawing/2014/main" id="{5BC85665-4939-AFFF-B1BF-A70D6C108C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7105" y="2373525"/>
                  <a:ext cx="116954" cy="113875"/>
                </a:xfrm>
                <a:custGeom>
                  <a:avLst/>
                  <a:gdLst>
                    <a:gd name="T0" fmla="*/ 149 w 166"/>
                    <a:gd name="T1" fmla="*/ 164 h 165"/>
                    <a:gd name="T2" fmla="*/ 139 w 166"/>
                    <a:gd name="T3" fmla="*/ 159 h 165"/>
                    <a:gd name="T4" fmla="*/ 6 w 166"/>
                    <a:gd name="T5" fmla="*/ 27 h 165"/>
                    <a:gd name="T6" fmla="*/ 6 w 166"/>
                    <a:gd name="T7" fmla="*/ 6 h 165"/>
                    <a:gd name="T8" fmla="*/ 27 w 166"/>
                    <a:gd name="T9" fmla="*/ 6 h 165"/>
                    <a:gd name="T10" fmla="*/ 159 w 166"/>
                    <a:gd name="T11" fmla="*/ 139 h 165"/>
                    <a:gd name="T12" fmla="*/ 159 w 166"/>
                    <a:gd name="T13" fmla="*/ 159 h 165"/>
                    <a:gd name="T14" fmla="*/ 149 w 166"/>
                    <a:gd name="T15" fmla="*/ 164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6" h="165">
                      <a:moveTo>
                        <a:pt x="149" y="164"/>
                      </a:moveTo>
                      <a:cubicBezTo>
                        <a:pt x="145" y="164"/>
                        <a:pt x="142" y="162"/>
                        <a:pt x="139" y="159"/>
                      </a:cubicBezTo>
                      <a:lnTo>
                        <a:pt x="6" y="27"/>
                      </a:lnTo>
                      <a:cubicBezTo>
                        <a:pt x="0" y="21"/>
                        <a:pt x="0" y="12"/>
                        <a:pt x="6" y="6"/>
                      </a:cubicBezTo>
                      <a:cubicBezTo>
                        <a:pt x="12" y="0"/>
                        <a:pt x="21" y="0"/>
                        <a:pt x="27" y="6"/>
                      </a:cubicBezTo>
                      <a:lnTo>
                        <a:pt x="159" y="139"/>
                      </a:lnTo>
                      <a:cubicBezTo>
                        <a:pt x="165" y="145"/>
                        <a:pt x="165" y="153"/>
                        <a:pt x="159" y="159"/>
                      </a:cubicBezTo>
                      <a:cubicBezTo>
                        <a:pt x="156" y="162"/>
                        <a:pt x="154" y="164"/>
                        <a:pt x="149" y="16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67" name="Freeform 76">
                  <a:extLst>
                    <a:ext uri="{FF2B5EF4-FFF2-40B4-BE49-F238E27FC236}">
                      <a16:creationId xmlns:a16="http://schemas.microsoft.com/office/drawing/2014/main" id="{52ADD5E2-4F96-0DEB-6A98-9F16E7B04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9427" y="2425846"/>
                  <a:ext cx="67710" cy="67710"/>
                </a:xfrm>
                <a:custGeom>
                  <a:avLst/>
                  <a:gdLst>
                    <a:gd name="T0" fmla="*/ 83 w 98"/>
                    <a:gd name="T1" fmla="*/ 97 h 98"/>
                    <a:gd name="T2" fmla="*/ 14 w 98"/>
                    <a:gd name="T3" fmla="*/ 97 h 98"/>
                    <a:gd name="T4" fmla="*/ 0 w 98"/>
                    <a:gd name="T5" fmla="*/ 83 h 98"/>
                    <a:gd name="T6" fmla="*/ 14 w 98"/>
                    <a:gd name="T7" fmla="*/ 68 h 98"/>
                    <a:gd name="T8" fmla="*/ 68 w 98"/>
                    <a:gd name="T9" fmla="*/ 68 h 98"/>
                    <a:gd name="T10" fmla="*/ 68 w 98"/>
                    <a:gd name="T11" fmla="*/ 14 h 98"/>
                    <a:gd name="T12" fmla="*/ 83 w 98"/>
                    <a:gd name="T13" fmla="*/ 0 h 98"/>
                    <a:gd name="T14" fmla="*/ 97 w 98"/>
                    <a:gd name="T15" fmla="*/ 14 h 98"/>
                    <a:gd name="T16" fmla="*/ 97 w 98"/>
                    <a:gd name="T17" fmla="*/ 83 h 98"/>
                    <a:gd name="T18" fmla="*/ 83 w 98"/>
                    <a:gd name="T19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8" h="98">
                      <a:moveTo>
                        <a:pt x="83" y="97"/>
                      </a:moveTo>
                      <a:lnTo>
                        <a:pt x="14" y="97"/>
                      </a:lnTo>
                      <a:cubicBezTo>
                        <a:pt x="6" y="97"/>
                        <a:pt x="0" y="91"/>
                        <a:pt x="0" y="83"/>
                      </a:cubicBezTo>
                      <a:cubicBezTo>
                        <a:pt x="0" y="74"/>
                        <a:pt x="6" y="68"/>
                        <a:pt x="14" y="68"/>
                      </a:cubicBezTo>
                      <a:lnTo>
                        <a:pt x="68" y="68"/>
                      </a:lnTo>
                      <a:lnTo>
                        <a:pt x="68" y="14"/>
                      </a:lnTo>
                      <a:cubicBezTo>
                        <a:pt x="68" y="5"/>
                        <a:pt x="74" y="0"/>
                        <a:pt x="83" y="0"/>
                      </a:cubicBezTo>
                      <a:cubicBezTo>
                        <a:pt x="92" y="0"/>
                        <a:pt x="97" y="5"/>
                        <a:pt x="97" y="14"/>
                      </a:cubicBezTo>
                      <a:lnTo>
                        <a:pt x="97" y="83"/>
                      </a:lnTo>
                      <a:cubicBezTo>
                        <a:pt x="97" y="91"/>
                        <a:pt x="92" y="97"/>
                        <a:pt x="83" y="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55" name="Graphic 7">
                <a:extLst>
                  <a:ext uri="{FF2B5EF4-FFF2-40B4-BE49-F238E27FC236}">
                    <a16:creationId xmlns:a16="http://schemas.microsoft.com/office/drawing/2014/main" id="{6BF13F2B-007D-C4F8-18B6-95EE39E1C4C0}"/>
                  </a:ext>
                </a:extLst>
              </p:cNvPr>
              <p:cNvGrpSpPr/>
              <p:nvPr/>
            </p:nvGrpSpPr>
            <p:grpSpPr>
              <a:xfrm>
                <a:off x="1272379" y="1292638"/>
                <a:ext cx="241287" cy="90989"/>
                <a:chOff x="3442077" y="612394"/>
                <a:chExt cx="694439" cy="261873"/>
              </a:xfrm>
              <a:grpFill/>
            </p:grpSpPr>
            <p:sp>
              <p:nvSpPr>
                <p:cNvPr id="256" name="Freeform 17">
                  <a:extLst>
                    <a:ext uri="{FF2B5EF4-FFF2-40B4-BE49-F238E27FC236}">
                      <a16:creationId xmlns:a16="http://schemas.microsoft.com/office/drawing/2014/main" id="{28110505-58F3-7C16-AF25-AFD8B493D295}"/>
                    </a:ext>
                  </a:extLst>
                </p:cNvPr>
                <p:cNvSpPr/>
                <p:nvPr/>
              </p:nvSpPr>
              <p:spPr>
                <a:xfrm>
                  <a:off x="3442077" y="615251"/>
                  <a:ext cx="233551" cy="256158"/>
                </a:xfrm>
                <a:custGeom>
                  <a:avLst/>
                  <a:gdLst>
                    <a:gd name="connsiteX0" fmla="*/ 230509 w 233551"/>
                    <a:gd name="connsiteY0" fmla="*/ 235776 h 256158"/>
                    <a:gd name="connsiteX1" fmla="*/ 233430 w 233551"/>
                    <a:gd name="connsiteY1" fmla="*/ 246952 h 256158"/>
                    <a:gd name="connsiteX2" fmla="*/ 231843 w 233551"/>
                    <a:gd name="connsiteY2" fmla="*/ 253111 h 256158"/>
                    <a:gd name="connsiteX3" fmla="*/ 224222 w 233551"/>
                    <a:gd name="connsiteY3" fmla="*/ 255651 h 256158"/>
                    <a:gd name="connsiteX4" fmla="*/ 209109 w 233551"/>
                    <a:gd name="connsiteY4" fmla="*/ 256159 h 256158"/>
                    <a:gd name="connsiteX5" fmla="*/ 193552 w 233551"/>
                    <a:gd name="connsiteY5" fmla="*/ 255841 h 256158"/>
                    <a:gd name="connsiteX6" fmla="*/ 185043 w 233551"/>
                    <a:gd name="connsiteY6" fmla="*/ 254635 h 256158"/>
                    <a:gd name="connsiteX7" fmla="*/ 180915 w 233551"/>
                    <a:gd name="connsiteY7" fmla="*/ 252159 h 256158"/>
                    <a:gd name="connsiteX8" fmla="*/ 178947 w 233551"/>
                    <a:gd name="connsiteY8" fmla="*/ 248031 h 256158"/>
                    <a:gd name="connsiteX9" fmla="*/ 161865 w 233551"/>
                    <a:gd name="connsiteY9" fmla="*/ 197041 h 256158"/>
                    <a:gd name="connsiteX10" fmla="*/ 66615 w 233551"/>
                    <a:gd name="connsiteY10" fmla="*/ 197041 h 256158"/>
                    <a:gd name="connsiteX11" fmla="*/ 50550 w 233551"/>
                    <a:gd name="connsiteY11" fmla="*/ 246634 h 256158"/>
                    <a:gd name="connsiteX12" fmla="*/ 48518 w 233551"/>
                    <a:gd name="connsiteY12" fmla="*/ 251270 h 256158"/>
                    <a:gd name="connsiteX13" fmla="*/ 44390 w 233551"/>
                    <a:gd name="connsiteY13" fmla="*/ 254191 h 256158"/>
                    <a:gd name="connsiteX14" fmla="*/ 36326 w 233551"/>
                    <a:gd name="connsiteY14" fmla="*/ 255651 h 256158"/>
                    <a:gd name="connsiteX15" fmla="*/ 22674 w 233551"/>
                    <a:gd name="connsiteY15" fmla="*/ 256032 h 256158"/>
                    <a:gd name="connsiteX16" fmla="*/ 8576 w 233551"/>
                    <a:gd name="connsiteY16" fmla="*/ 255460 h 256158"/>
                    <a:gd name="connsiteX17" fmla="*/ 1528 w 233551"/>
                    <a:gd name="connsiteY17" fmla="*/ 252603 h 256158"/>
                    <a:gd name="connsiteX18" fmla="*/ 131 w 233551"/>
                    <a:gd name="connsiteY18" fmla="*/ 246253 h 256158"/>
                    <a:gd name="connsiteX19" fmla="*/ 3052 w 233551"/>
                    <a:gd name="connsiteY19" fmla="*/ 235268 h 256158"/>
                    <a:gd name="connsiteX20" fmla="*/ 81284 w 233551"/>
                    <a:gd name="connsiteY20" fmla="*/ 10224 h 256158"/>
                    <a:gd name="connsiteX21" fmla="*/ 84014 w 233551"/>
                    <a:gd name="connsiteY21" fmla="*/ 4826 h 256158"/>
                    <a:gd name="connsiteX22" fmla="*/ 89031 w 233551"/>
                    <a:gd name="connsiteY22" fmla="*/ 1715 h 256158"/>
                    <a:gd name="connsiteX23" fmla="*/ 98556 w 233551"/>
                    <a:gd name="connsiteY23" fmla="*/ 318 h 256158"/>
                    <a:gd name="connsiteX24" fmla="*/ 114621 w 233551"/>
                    <a:gd name="connsiteY24" fmla="*/ 0 h 256158"/>
                    <a:gd name="connsiteX25" fmla="*/ 133037 w 233551"/>
                    <a:gd name="connsiteY25" fmla="*/ 318 h 256158"/>
                    <a:gd name="connsiteX26" fmla="*/ 143705 w 233551"/>
                    <a:gd name="connsiteY26" fmla="*/ 1715 h 256158"/>
                    <a:gd name="connsiteX27" fmla="*/ 149165 w 233551"/>
                    <a:gd name="connsiteY27" fmla="*/ 4953 h 256158"/>
                    <a:gd name="connsiteX28" fmla="*/ 152023 w 233551"/>
                    <a:gd name="connsiteY28" fmla="*/ 10858 h 256158"/>
                    <a:gd name="connsiteX29" fmla="*/ 230509 w 233551"/>
                    <a:gd name="connsiteY29" fmla="*/ 235776 h 256158"/>
                    <a:gd name="connsiteX30" fmla="*/ 114114 w 233551"/>
                    <a:gd name="connsiteY30" fmla="*/ 49784 h 256158"/>
                    <a:gd name="connsiteX31" fmla="*/ 113923 w 233551"/>
                    <a:gd name="connsiteY31" fmla="*/ 49784 h 256158"/>
                    <a:gd name="connsiteX32" fmla="*/ 78045 w 233551"/>
                    <a:gd name="connsiteY32" fmla="*/ 157607 h 256158"/>
                    <a:gd name="connsiteX33" fmla="*/ 149991 w 233551"/>
                    <a:gd name="connsiteY33" fmla="*/ 157607 h 256158"/>
                    <a:gd name="connsiteX34" fmla="*/ 114114 w 233551"/>
                    <a:gd name="connsiteY34" fmla="*/ 49784 h 25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33551" h="256158">
                      <a:moveTo>
                        <a:pt x="230509" y="235776"/>
                      </a:moveTo>
                      <a:cubicBezTo>
                        <a:pt x="232096" y="240474"/>
                        <a:pt x="233049" y="244221"/>
                        <a:pt x="233430" y="246952"/>
                      </a:cubicBezTo>
                      <a:cubicBezTo>
                        <a:pt x="233811" y="249682"/>
                        <a:pt x="233303" y="251777"/>
                        <a:pt x="231843" y="253111"/>
                      </a:cubicBezTo>
                      <a:cubicBezTo>
                        <a:pt x="230382" y="254508"/>
                        <a:pt x="227842" y="255334"/>
                        <a:pt x="224222" y="255651"/>
                      </a:cubicBezTo>
                      <a:cubicBezTo>
                        <a:pt x="220539" y="255968"/>
                        <a:pt x="215523" y="256159"/>
                        <a:pt x="209109" y="256159"/>
                      </a:cubicBezTo>
                      <a:cubicBezTo>
                        <a:pt x="202442" y="256159"/>
                        <a:pt x="197235" y="256032"/>
                        <a:pt x="193552" y="255841"/>
                      </a:cubicBezTo>
                      <a:cubicBezTo>
                        <a:pt x="189869" y="255651"/>
                        <a:pt x="187012" y="255270"/>
                        <a:pt x="185043" y="254635"/>
                      </a:cubicBezTo>
                      <a:cubicBezTo>
                        <a:pt x="183075" y="254063"/>
                        <a:pt x="181741" y="253238"/>
                        <a:pt x="180915" y="252159"/>
                      </a:cubicBezTo>
                      <a:cubicBezTo>
                        <a:pt x="180153" y="251143"/>
                        <a:pt x="179455" y="249746"/>
                        <a:pt x="178947" y="248031"/>
                      </a:cubicBezTo>
                      <a:lnTo>
                        <a:pt x="161865" y="197041"/>
                      </a:lnTo>
                      <a:lnTo>
                        <a:pt x="66615" y="197041"/>
                      </a:lnTo>
                      <a:lnTo>
                        <a:pt x="50550" y="246634"/>
                      </a:lnTo>
                      <a:cubicBezTo>
                        <a:pt x="50042" y="248476"/>
                        <a:pt x="49344" y="249999"/>
                        <a:pt x="48518" y="251270"/>
                      </a:cubicBezTo>
                      <a:cubicBezTo>
                        <a:pt x="47693" y="252540"/>
                        <a:pt x="46295" y="253492"/>
                        <a:pt x="44390" y="254191"/>
                      </a:cubicBezTo>
                      <a:cubicBezTo>
                        <a:pt x="42485" y="254889"/>
                        <a:pt x="39819" y="255397"/>
                        <a:pt x="36326" y="255651"/>
                      </a:cubicBezTo>
                      <a:cubicBezTo>
                        <a:pt x="32833" y="255905"/>
                        <a:pt x="28325" y="256032"/>
                        <a:pt x="22674" y="256032"/>
                      </a:cubicBezTo>
                      <a:cubicBezTo>
                        <a:pt x="16641" y="256032"/>
                        <a:pt x="11942" y="255841"/>
                        <a:pt x="8576" y="255460"/>
                      </a:cubicBezTo>
                      <a:cubicBezTo>
                        <a:pt x="5147" y="255079"/>
                        <a:pt x="2798" y="254127"/>
                        <a:pt x="1528" y="252603"/>
                      </a:cubicBezTo>
                      <a:cubicBezTo>
                        <a:pt x="195" y="251079"/>
                        <a:pt x="-250" y="248984"/>
                        <a:pt x="131" y="246253"/>
                      </a:cubicBezTo>
                      <a:cubicBezTo>
                        <a:pt x="512" y="243523"/>
                        <a:pt x="1528" y="239840"/>
                        <a:pt x="3052" y="235268"/>
                      </a:cubicBezTo>
                      <a:lnTo>
                        <a:pt x="81284" y="10224"/>
                      </a:lnTo>
                      <a:cubicBezTo>
                        <a:pt x="82046" y="8001"/>
                        <a:pt x="82999" y="6223"/>
                        <a:pt x="84014" y="4826"/>
                      </a:cubicBezTo>
                      <a:cubicBezTo>
                        <a:pt x="85031" y="3429"/>
                        <a:pt x="86745" y="2413"/>
                        <a:pt x="89031" y="1715"/>
                      </a:cubicBezTo>
                      <a:cubicBezTo>
                        <a:pt x="91317" y="1016"/>
                        <a:pt x="94492" y="508"/>
                        <a:pt x="98556" y="318"/>
                      </a:cubicBezTo>
                      <a:cubicBezTo>
                        <a:pt x="102620" y="127"/>
                        <a:pt x="107954" y="0"/>
                        <a:pt x="114621" y="0"/>
                      </a:cubicBezTo>
                      <a:cubicBezTo>
                        <a:pt x="122305" y="0"/>
                        <a:pt x="128464" y="127"/>
                        <a:pt x="133037" y="318"/>
                      </a:cubicBezTo>
                      <a:cubicBezTo>
                        <a:pt x="137608" y="508"/>
                        <a:pt x="141164" y="953"/>
                        <a:pt x="143705" y="1715"/>
                      </a:cubicBezTo>
                      <a:cubicBezTo>
                        <a:pt x="146245" y="2413"/>
                        <a:pt x="148086" y="3493"/>
                        <a:pt x="149165" y="4953"/>
                      </a:cubicBezTo>
                      <a:cubicBezTo>
                        <a:pt x="150245" y="6414"/>
                        <a:pt x="151197" y="8382"/>
                        <a:pt x="152023" y="10858"/>
                      </a:cubicBezTo>
                      <a:lnTo>
                        <a:pt x="230509" y="235776"/>
                      </a:lnTo>
                      <a:close/>
                      <a:moveTo>
                        <a:pt x="114114" y="49784"/>
                      </a:moveTo>
                      <a:lnTo>
                        <a:pt x="113923" y="49784"/>
                      </a:lnTo>
                      <a:lnTo>
                        <a:pt x="78045" y="157607"/>
                      </a:lnTo>
                      <a:lnTo>
                        <a:pt x="149991" y="157607"/>
                      </a:lnTo>
                      <a:lnTo>
                        <a:pt x="114114" y="49784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18">
                  <a:extLst>
                    <a:ext uri="{FF2B5EF4-FFF2-40B4-BE49-F238E27FC236}">
                      <a16:creationId xmlns:a16="http://schemas.microsoft.com/office/drawing/2014/main" id="{45CB82D4-FC07-7355-5027-02DD1A6B052E}"/>
                    </a:ext>
                  </a:extLst>
                </p:cNvPr>
                <p:cNvSpPr/>
                <p:nvPr/>
              </p:nvSpPr>
              <p:spPr>
                <a:xfrm>
                  <a:off x="3708082" y="616584"/>
                  <a:ext cx="210692" cy="253682"/>
                </a:xfrm>
                <a:custGeom>
                  <a:avLst/>
                  <a:gdLst>
                    <a:gd name="connsiteX0" fmla="*/ 210693 w 210692"/>
                    <a:gd name="connsiteY0" fmla="*/ 123127 h 253682"/>
                    <a:gd name="connsiteX1" fmla="*/ 201549 w 210692"/>
                    <a:gd name="connsiteY1" fmla="*/ 182817 h 253682"/>
                    <a:gd name="connsiteX2" fmla="*/ 175387 w 210692"/>
                    <a:gd name="connsiteY2" fmla="*/ 223266 h 253682"/>
                    <a:gd name="connsiteX3" fmla="*/ 133921 w 210692"/>
                    <a:gd name="connsiteY3" fmla="*/ 246317 h 253682"/>
                    <a:gd name="connsiteX4" fmla="*/ 75819 w 210692"/>
                    <a:gd name="connsiteY4" fmla="*/ 253683 h 253682"/>
                    <a:gd name="connsiteX5" fmla="*/ 15240 w 210692"/>
                    <a:gd name="connsiteY5" fmla="*/ 253683 h 253682"/>
                    <a:gd name="connsiteX6" fmla="*/ 4382 w 210692"/>
                    <a:gd name="connsiteY6" fmla="*/ 249872 h 253682"/>
                    <a:gd name="connsiteX7" fmla="*/ 0 w 210692"/>
                    <a:gd name="connsiteY7" fmla="*/ 237427 h 253682"/>
                    <a:gd name="connsiteX8" fmla="*/ 0 w 210692"/>
                    <a:gd name="connsiteY8" fmla="*/ 16256 h 253682"/>
                    <a:gd name="connsiteX9" fmla="*/ 4382 w 210692"/>
                    <a:gd name="connsiteY9" fmla="*/ 3810 h 253682"/>
                    <a:gd name="connsiteX10" fmla="*/ 15240 w 210692"/>
                    <a:gd name="connsiteY10" fmla="*/ 0 h 253682"/>
                    <a:gd name="connsiteX11" fmla="*/ 80327 w 210692"/>
                    <a:gd name="connsiteY11" fmla="*/ 0 h 253682"/>
                    <a:gd name="connsiteX12" fmla="*/ 137858 w 210692"/>
                    <a:gd name="connsiteY12" fmla="*/ 7938 h 253682"/>
                    <a:gd name="connsiteX13" fmla="*/ 177673 w 210692"/>
                    <a:gd name="connsiteY13" fmla="*/ 31433 h 253682"/>
                    <a:gd name="connsiteX14" fmla="*/ 202247 w 210692"/>
                    <a:gd name="connsiteY14" fmla="*/ 69977 h 253682"/>
                    <a:gd name="connsiteX15" fmla="*/ 210693 w 210692"/>
                    <a:gd name="connsiteY15" fmla="*/ 123127 h 253682"/>
                    <a:gd name="connsiteX16" fmla="*/ 157353 w 210692"/>
                    <a:gd name="connsiteY16" fmla="*/ 124841 h 253682"/>
                    <a:gd name="connsiteX17" fmla="*/ 153162 w 210692"/>
                    <a:gd name="connsiteY17" fmla="*/ 91313 h 253682"/>
                    <a:gd name="connsiteX18" fmla="*/ 139636 w 210692"/>
                    <a:gd name="connsiteY18" fmla="*/ 64453 h 253682"/>
                    <a:gd name="connsiteX19" fmla="*/ 115697 w 210692"/>
                    <a:gd name="connsiteY19" fmla="*/ 46736 h 253682"/>
                    <a:gd name="connsiteX20" fmla="*/ 77407 w 210692"/>
                    <a:gd name="connsiteY20" fmla="*/ 40386 h 253682"/>
                    <a:gd name="connsiteX21" fmla="*/ 51308 w 210692"/>
                    <a:gd name="connsiteY21" fmla="*/ 40386 h 253682"/>
                    <a:gd name="connsiteX22" fmla="*/ 51308 w 210692"/>
                    <a:gd name="connsiteY22" fmla="*/ 212852 h 253682"/>
                    <a:gd name="connsiteX23" fmla="*/ 78168 w 210692"/>
                    <a:gd name="connsiteY23" fmla="*/ 212852 h 253682"/>
                    <a:gd name="connsiteX24" fmla="*/ 113855 w 210692"/>
                    <a:gd name="connsiteY24" fmla="*/ 207391 h 253682"/>
                    <a:gd name="connsiteX25" fmla="*/ 138049 w 210692"/>
                    <a:gd name="connsiteY25" fmla="*/ 190818 h 253682"/>
                    <a:gd name="connsiteX26" fmla="*/ 152527 w 210692"/>
                    <a:gd name="connsiteY26" fmla="*/ 163259 h 253682"/>
                    <a:gd name="connsiteX27" fmla="*/ 157353 w 210692"/>
                    <a:gd name="connsiteY27" fmla="*/ 124841 h 253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10692" h="253682">
                      <a:moveTo>
                        <a:pt x="210693" y="123127"/>
                      </a:moveTo>
                      <a:cubicBezTo>
                        <a:pt x="210693" y="146368"/>
                        <a:pt x="207645" y="166307"/>
                        <a:pt x="201549" y="182817"/>
                      </a:cubicBezTo>
                      <a:cubicBezTo>
                        <a:pt x="195453" y="199327"/>
                        <a:pt x="186753" y="212852"/>
                        <a:pt x="175387" y="223266"/>
                      </a:cubicBezTo>
                      <a:cubicBezTo>
                        <a:pt x="164021" y="233744"/>
                        <a:pt x="150177" y="241427"/>
                        <a:pt x="133921" y="246317"/>
                      </a:cubicBezTo>
                      <a:cubicBezTo>
                        <a:pt x="117665" y="251206"/>
                        <a:pt x="98298" y="253683"/>
                        <a:pt x="75819" y="253683"/>
                      </a:cubicBezTo>
                      <a:lnTo>
                        <a:pt x="15240" y="253683"/>
                      </a:lnTo>
                      <a:cubicBezTo>
                        <a:pt x="10922" y="253683"/>
                        <a:pt x="7302" y="252413"/>
                        <a:pt x="4382" y="249872"/>
                      </a:cubicBezTo>
                      <a:cubicBezTo>
                        <a:pt x="1460" y="247333"/>
                        <a:pt x="0" y="243205"/>
                        <a:pt x="0" y="237427"/>
                      </a:cubicBezTo>
                      <a:lnTo>
                        <a:pt x="0" y="16256"/>
                      </a:lnTo>
                      <a:cubicBezTo>
                        <a:pt x="0" y="10478"/>
                        <a:pt x="1460" y="6350"/>
                        <a:pt x="4382" y="3810"/>
                      </a:cubicBezTo>
                      <a:cubicBezTo>
                        <a:pt x="7302" y="1270"/>
                        <a:pt x="10922" y="0"/>
                        <a:pt x="15240" y="0"/>
                      </a:cubicBezTo>
                      <a:lnTo>
                        <a:pt x="80327" y="0"/>
                      </a:lnTo>
                      <a:cubicBezTo>
                        <a:pt x="102933" y="0"/>
                        <a:pt x="122110" y="2667"/>
                        <a:pt x="137858" y="7938"/>
                      </a:cubicBezTo>
                      <a:cubicBezTo>
                        <a:pt x="153607" y="13208"/>
                        <a:pt x="166878" y="21082"/>
                        <a:pt x="177673" y="31433"/>
                      </a:cubicBezTo>
                      <a:cubicBezTo>
                        <a:pt x="188468" y="41847"/>
                        <a:pt x="196659" y="54674"/>
                        <a:pt x="202247" y="69977"/>
                      </a:cubicBezTo>
                      <a:cubicBezTo>
                        <a:pt x="207899" y="85281"/>
                        <a:pt x="210693" y="102997"/>
                        <a:pt x="210693" y="123127"/>
                      </a:cubicBezTo>
                      <a:close/>
                      <a:moveTo>
                        <a:pt x="157353" y="124841"/>
                      </a:moveTo>
                      <a:cubicBezTo>
                        <a:pt x="157353" y="112840"/>
                        <a:pt x="155956" y="101664"/>
                        <a:pt x="153162" y="91313"/>
                      </a:cubicBezTo>
                      <a:cubicBezTo>
                        <a:pt x="150368" y="80963"/>
                        <a:pt x="145859" y="72009"/>
                        <a:pt x="139636" y="64453"/>
                      </a:cubicBezTo>
                      <a:cubicBezTo>
                        <a:pt x="133414" y="56896"/>
                        <a:pt x="125476" y="50990"/>
                        <a:pt x="115697" y="46736"/>
                      </a:cubicBezTo>
                      <a:cubicBezTo>
                        <a:pt x="105982" y="42482"/>
                        <a:pt x="93154" y="40386"/>
                        <a:pt x="77407" y="40386"/>
                      </a:cubicBezTo>
                      <a:lnTo>
                        <a:pt x="51308" y="40386"/>
                      </a:lnTo>
                      <a:lnTo>
                        <a:pt x="51308" y="212852"/>
                      </a:lnTo>
                      <a:lnTo>
                        <a:pt x="78168" y="212852"/>
                      </a:lnTo>
                      <a:cubicBezTo>
                        <a:pt x="92265" y="212852"/>
                        <a:pt x="104140" y="211011"/>
                        <a:pt x="113855" y="207391"/>
                      </a:cubicBezTo>
                      <a:cubicBezTo>
                        <a:pt x="123508" y="203708"/>
                        <a:pt x="131572" y="198184"/>
                        <a:pt x="138049" y="190818"/>
                      </a:cubicBezTo>
                      <a:cubicBezTo>
                        <a:pt x="144526" y="183452"/>
                        <a:pt x="149352" y="174244"/>
                        <a:pt x="152527" y="163259"/>
                      </a:cubicBezTo>
                      <a:cubicBezTo>
                        <a:pt x="155765" y="152336"/>
                        <a:pt x="157353" y="139510"/>
                        <a:pt x="157353" y="124841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19">
                  <a:extLst>
                    <a:ext uri="{FF2B5EF4-FFF2-40B4-BE49-F238E27FC236}">
                      <a16:creationId xmlns:a16="http://schemas.microsoft.com/office/drawing/2014/main" id="{55C40520-801A-EDFE-F902-198382231E6A}"/>
                    </a:ext>
                  </a:extLst>
                </p:cNvPr>
                <p:cNvSpPr/>
                <p:nvPr/>
              </p:nvSpPr>
              <p:spPr>
                <a:xfrm>
                  <a:off x="3948938" y="612394"/>
                  <a:ext cx="187578" cy="261873"/>
                </a:xfrm>
                <a:custGeom>
                  <a:avLst/>
                  <a:gdLst>
                    <a:gd name="connsiteX0" fmla="*/ 187579 w 187578"/>
                    <a:gd name="connsiteY0" fmla="*/ 219393 h 261873"/>
                    <a:gd name="connsiteX1" fmla="*/ 187261 w 187578"/>
                    <a:gd name="connsiteY1" fmla="*/ 227711 h 261873"/>
                    <a:gd name="connsiteX2" fmla="*/ 186372 w 187578"/>
                    <a:gd name="connsiteY2" fmla="*/ 233616 h 261873"/>
                    <a:gd name="connsiteX3" fmla="*/ 184785 w 187578"/>
                    <a:gd name="connsiteY3" fmla="*/ 237807 h 261873"/>
                    <a:gd name="connsiteX4" fmla="*/ 181673 w 187578"/>
                    <a:gd name="connsiteY4" fmla="*/ 241808 h 261873"/>
                    <a:gd name="connsiteX5" fmla="*/ 173355 w 187578"/>
                    <a:gd name="connsiteY5" fmla="*/ 247586 h 261873"/>
                    <a:gd name="connsiteX6" fmla="*/ 158242 w 187578"/>
                    <a:gd name="connsiteY6" fmla="*/ 254318 h 261873"/>
                    <a:gd name="connsiteX7" fmla="*/ 137859 w 187578"/>
                    <a:gd name="connsiteY7" fmla="*/ 259715 h 261873"/>
                    <a:gd name="connsiteX8" fmla="*/ 113093 w 187578"/>
                    <a:gd name="connsiteY8" fmla="*/ 261874 h 261873"/>
                    <a:gd name="connsiteX9" fmla="*/ 66040 w 187578"/>
                    <a:gd name="connsiteY9" fmla="*/ 253810 h 261873"/>
                    <a:gd name="connsiteX10" fmla="*/ 30353 w 187578"/>
                    <a:gd name="connsiteY10" fmla="*/ 229807 h 261873"/>
                    <a:gd name="connsiteX11" fmla="*/ 7810 w 187578"/>
                    <a:gd name="connsiteY11" fmla="*/ 189928 h 261873"/>
                    <a:gd name="connsiteX12" fmla="*/ 0 w 187578"/>
                    <a:gd name="connsiteY12" fmla="*/ 134239 h 261873"/>
                    <a:gd name="connsiteX13" fmla="*/ 8636 w 187578"/>
                    <a:gd name="connsiteY13" fmla="*/ 76835 h 261873"/>
                    <a:gd name="connsiteX14" fmla="*/ 32766 w 187578"/>
                    <a:gd name="connsiteY14" fmla="*/ 34671 h 261873"/>
                    <a:gd name="connsiteX15" fmla="*/ 69914 w 187578"/>
                    <a:gd name="connsiteY15" fmla="*/ 8826 h 261873"/>
                    <a:gd name="connsiteX16" fmla="*/ 117665 w 187578"/>
                    <a:gd name="connsiteY16" fmla="*/ 0 h 261873"/>
                    <a:gd name="connsiteX17" fmla="*/ 138049 w 187578"/>
                    <a:gd name="connsiteY17" fmla="*/ 1778 h 261873"/>
                    <a:gd name="connsiteX18" fmla="*/ 156210 w 187578"/>
                    <a:gd name="connsiteY18" fmla="*/ 6413 h 261873"/>
                    <a:gd name="connsiteX19" fmla="*/ 171196 w 187578"/>
                    <a:gd name="connsiteY19" fmla="*/ 12954 h 261873"/>
                    <a:gd name="connsiteX20" fmla="*/ 180530 w 187578"/>
                    <a:gd name="connsiteY20" fmla="*/ 19304 h 261873"/>
                    <a:gd name="connsiteX21" fmla="*/ 184150 w 187578"/>
                    <a:gd name="connsiteY21" fmla="*/ 23685 h 261873"/>
                    <a:gd name="connsiteX22" fmla="*/ 185738 w 187578"/>
                    <a:gd name="connsiteY22" fmla="*/ 28194 h 261873"/>
                    <a:gd name="connsiteX23" fmla="*/ 186627 w 187578"/>
                    <a:gd name="connsiteY23" fmla="*/ 34671 h 261873"/>
                    <a:gd name="connsiteX24" fmla="*/ 186944 w 187578"/>
                    <a:gd name="connsiteY24" fmla="*/ 43878 h 261873"/>
                    <a:gd name="connsiteX25" fmla="*/ 186563 w 187578"/>
                    <a:gd name="connsiteY25" fmla="*/ 53848 h 261873"/>
                    <a:gd name="connsiteX26" fmla="*/ 185166 w 187578"/>
                    <a:gd name="connsiteY26" fmla="*/ 60515 h 261873"/>
                    <a:gd name="connsiteX27" fmla="*/ 182816 w 187578"/>
                    <a:gd name="connsiteY27" fmla="*/ 64262 h 261873"/>
                    <a:gd name="connsiteX28" fmla="*/ 179705 w 187578"/>
                    <a:gd name="connsiteY28" fmla="*/ 65468 h 261873"/>
                    <a:gd name="connsiteX29" fmla="*/ 172276 w 187578"/>
                    <a:gd name="connsiteY29" fmla="*/ 62039 h 261873"/>
                    <a:gd name="connsiteX30" fmla="*/ 160591 w 187578"/>
                    <a:gd name="connsiteY30" fmla="*/ 54420 h 261873"/>
                    <a:gd name="connsiteX31" fmla="*/ 143510 w 187578"/>
                    <a:gd name="connsiteY31" fmla="*/ 46799 h 261873"/>
                    <a:gd name="connsiteX32" fmla="*/ 119888 w 187578"/>
                    <a:gd name="connsiteY32" fmla="*/ 43370 h 261873"/>
                    <a:gd name="connsiteX33" fmla="*/ 92964 w 187578"/>
                    <a:gd name="connsiteY33" fmla="*/ 49530 h 261873"/>
                    <a:gd name="connsiteX34" fmla="*/ 72771 w 187578"/>
                    <a:gd name="connsiteY34" fmla="*/ 67183 h 261873"/>
                    <a:gd name="connsiteX35" fmla="*/ 60134 w 187578"/>
                    <a:gd name="connsiteY35" fmla="*/ 94932 h 261873"/>
                    <a:gd name="connsiteX36" fmla="*/ 55816 w 187578"/>
                    <a:gd name="connsiteY36" fmla="*/ 131572 h 261873"/>
                    <a:gd name="connsiteX37" fmla="*/ 60452 w 187578"/>
                    <a:gd name="connsiteY37" fmla="*/ 170307 h 261873"/>
                    <a:gd name="connsiteX38" fmla="*/ 73596 w 187578"/>
                    <a:gd name="connsiteY38" fmla="*/ 197231 h 261873"/>
                    <a:gd name="connsiteX39" fmla="*/ 94171 w 187578"/>
                    <a:gd name="connsiteY39" fmla="*/ 212979 h 261873"/>
                    <a:gd name="connsiteX40" fmla="*/ 121348 w 187578"/>
                    <a:gd name="connsiteY40" fmla="*/ 218186 h 261873"/>
                    <a:gd name="connsiteX41" fmla="*/ 145034 w 187578"/>
                    <a:gd name="connsiteY41" fmla="*/ 214947 h 261873"/>
                    <a:gd name="connsiteX42" fmla="*/ 162179 w 187578"/>
                    <a:gd name="connsiteY42" fmla="*/ 207772 h 261873"/>
                    <a:gd name="connsiteX43" fmla="*/ 173927 w 187578"/>
                    <a:gd name="connsiteY43" fmla="*/ 200724 h 261873"/>
                    <a:gd name="connsiteX44" fmla="*/ 181102 w 187578"/>
                    <a:gd name="connsiteY44" fmla="*/ 197612 h 261873"/>
                    <a:gd name="connsiteX45" fmla="*/ 184214 w 187578"/>
                    <a:gd name="connsiteY45" fmla="*/ 198374 h 261873"/>
                    <a:gd name="connsiteX46" fmla="*/ 186182 w 187578"/>
                    <a:gd name="connsiteY46" fmla="*/ 201485 h 261873"/>
                    <a:gd name="connsiteX47" fmla="*/ 187389 w 187578"/>
                    <a:gd name="connsiteY47" fmla="*/ 208026 h 261873"/>
                    <a:gd name="connsiteX48" fmla="*/ 187579 w 187578"/>
                    <a:gd name="connsiteY48" fmla="*/ 219393 h 261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87578" h="261873">
                      <a:moveTo>
                        <a:pt x="187579" y="219393"/>
                      </a:moveTo>
                      <a:cubicBezTo>
                        <a:pt x="187579" y="222631"/>
                        <a:pt x="187452" y="225425"/>
                        <a:pt x="187261" y="227711"/>
                      </a:cubicBezTo>
                      <a:cubicBezTo>
                        <a:pt x="187071" y="229997"/>
                        <a:pt x="186753" y="231966"/>
                        <a:pt x="186372" y="233616"/>
                      </a:cubicBezTo>
                      <a:cubicBezTo>
                        <a:pt x="185991" y="235268"/>
                        <a:pt x="185484" y="236665"/>
                        <a:pt x="184785" y="237807"/>
                      </a:cubicBezTo>
                      <a:cubicBezTo>
                        <a:pt x="184150" y="239014"/>
                        <a:pt x="183071" y="240347"/>
                        <a:pt x="181673" y="241808"/>
                      </a:cubicBezTo>
                      <a:cubicBezTo>
                        <a:pt x="180213" y="243332"/>
                        <a:pt x="177483" y="245237"/>
                        <a:pt x="173355" y="247586"/>
                      </a:cubicBezTo>
                      <a:cubicBezTo>
                        <a:pt x="169228" y="249936"/>
                        <a:pt x="164211" y="252222"/>
                        <a:pt x="158242" y="254318"/>
                      </a:cubicBezTo>
                      <a:cubicBezTo>
                        <a:pt x="152273" y="256477"/>
                        <a:pt x="145478" y="258254"/>
                        <a:pt x="137859" y="259715"/>
                      </a:cubicBezTo>
                      <a:cubicBezTo>
                        <a:pt x="130239" y="261176"/>
                        <a:pt x="121920" y="261874"/>
                        <a:pt x="113093" y="261874"/>
                      </a:cubicBezTo>
                      <a:cubicBezTo>
                        <a:pt x="95695" y="261874"/>
                        <a:pt x="80010" y="259207"/>
                        <a:pt x="66040" y="253810"/>
                      </a:cubicBezTo>
                      <a:cubicBezTo>
                        <a:pt x="52070" y="248476"/>
                        <a:pt x="40196" y="240474"/>
                        <a:pt x="30353" y="229807"/>
                      </a:cubicBezTo>
                      <a:cubicBezTo>
                        <a:pt x="20574" y="219138"/>
                        <a:pt x="13017" y="205867"/>
                        <a:pt x="7810" y="189928"/>
                      </a:cubicBezTo>
                      <a:cubicBezTo>
                        <a:pt x="2603" y="173990"/>
                        <a:pt x="0" y="155448"/>
                        <a:pt x="0" y="134239"/>
                      </a:cubicBezTo>
                      <a:cubicBezTo>
                        <a:pt x="0" y="112649"/>
                        <a:pt x="2858" y="93535"/>
                        <a:pt x="8636" y="76835"/>
                      </a:cubicBezTo>
                      <a:cubicBezTo>
                        <a:pt x="14415" y="60135"/>
                        <a:pt x="22415" y="46038"/>
                        <a:pt x="32766" y="34671"/>
                      </a:cubicBezTo>
                      <a:cubicBezTo>
                        <a:pt x="43116" y="23304"/>
                        <a:pt x="55499" y="14668"/>
                        <a:pt x="69914" y="8826"/>
                      </a:cubicBezTo>
                      <a:cubicBezTo>
                        <a:pt x="84328" y="2921"/>
                        <a:pt x="100266" y="0"/>
                        <a:pt x="117665" y="0"/>
                      </a:cubicBezTo>
                      <a:cubicBezTo>
                        <a:pt x="124714" y="0"/>
                        <a:pt x="131509" y="571"/>
                        <a:pt x="138049" y="1778"/>
                      </a:cubicBezTo>
                      <a:cubicBezTo>
                        <a:pt x="144590" y="2985"/>
                        <a:pt x="150622" y="4508"/>
                        <a:pt x="156210" y="6413"/>
                      </a:cubicBezTo>
                      <a:cubicBezTo>
                        <a:pt x="161734" y="8318"/>
                        <a:pt x="166751" y="10477"/>
                        <a:pt x="171196" y="12954"/>
                      </a:cubicBezTo>
                      <a:cubicBezTo>
                        <a:pt x="175641" y="15431"/>
                        <a:pt x="178753" y="17589"/>
                        <a:pt x="180530" y="19304"/>
                      </a:cubicBezTo>
                      <a:cubicBezTo>
                        <a:pt x="182309" y="21018"/>
                        <a:pt x="183515" y="22542"/>
                        <a:pt x="184150" y="23685"/>
                      </a:cubicBezTo>
                      <a:cubicBezTo>
                        <a:pt x="184785" y="24892"/>
                        <a:pt x="185357" y="26352"/>
                        <a:pt x="185738" y="28194"/>
                      </a:cubicBezTo>
                      <a:cubicBezTo>
                        <a:pt x="186118" y="30035"/>
                        <a:pt x="186436" y="32194"/>
                        <a:pt x="186627" y="34671"/>
                      </a:cubicBezTo>
                      <a:cubicBezTo>
                        <a:pt x="186817" y="37147"/>
                        <a:pt x="186944" y="40259"/>
                        <a:pt x="186944" y="43878"/>
                      </a:cubicBezTo>
                      <a:cubicBezTo>
                        <a:pt x="186944" y="47815"/>
                        <a:pt x="186817" y="51117"/>
                        <a:pt x="186563" y="53848"/>
                      </a:cubicBezTo>
                      <a:cubicBezTo>
                        <a:pt x="186309" y="56578"/>
                        <a:pt x="185865" y="58801"/>
                        <a:pt x="185166" y="60515"/>
                      </a:cubicBezTo>
                      <a:cubicBezTo>
                        <a:pt x="184531" y="62230"/>
                        <a:pt x="183705" y="63436"/>
                        <a:pt x="182816" y="64262"/>
                      </a:cubicBezTo>
                      <a:cubicBezTo>
                        <a:pt x="181928" y="65024"/>
                        <a:pt x="180848" y="65468"/>
                        <a:pt x="179705" y="65468"/>
                      </a:cubicBezTo>
                      <a:cubicBezTo>
                        <a:pt x="177736" y="65468"/>
                        <a:pt x="175260" y="64325"/>
                        <a:pt x="172276" y="62039"/>
                      </a:cubicBezTo>
                      <a:cubicBezTo>
                        <a:pt x="169291" y="59753"/>
                        <a:pt x="165354" y="57213"/>
                        <a:pt x="160591" y="54420"/>
                      </a:cubicBezTo>
                      <a:cubicBezTo>
                        <a:pt x="155829" y="51625"/>
                        <a:pt x="150114" y="49085"/>
                        <a:pt x="143510" y="46799"/>
                      </a:cubicBezTo>
                      <a:cubicBezTo>
                        <a:pt x="136906" y="44513"/>
                        <a:pt x="129032" y="43370"/>
                        <a:pt x="119888" y="43370"/>
                      </a:cubicBezTo>
                      <a:cubicBezTo>
                        <a:pt x="109791" y="43370"/>
                        <a:pt x="100838" y="45402"/>
                        <a:pt x="92964" y="49530"/>
                      </a:cubicBezTo>
                      <a:cubicBezTo>
                        <a:pt x="85027" y="53657"/>
                        <a:pt x="78296" y="59499"/>
                        <a:pt x="72771" y="67183"/>
                      </a:cubicBezTo>
                      <a:cubicBezTo>
                        <a:pt x="67183" y="74803"/>
                        <a:pt x="62992" y="84074"/>
                        <a:pt x="60134" y="94932"/>
                      </a:cubicBezTo>
                      <a:cubicBezTo>
                        <a:pt x="57277" y="105791"/>
                        <a:pt x="55816" y="117983"/>
                        <a:pt x="55816" y="131572"/>
                      </a:cubicBezTo>
                      <a:cubicBezTo>
                        <a:pt x="55816" y="146495"/>
                        <a:pt x="57340" y="159385"/>
                        <a:pt x="60452" y="170307"/>
                      </a:cubicBezTo>
                      <a:cubicBezTo>
                        <a:pt x="63500" y="181229"/>
                        <a:pt x="67882" y="190182"/>
                        <a:pt x="73596" y="197231"/>
                      </a:cubicBezTo>
                      <a:cubicBezTo>
                        <a:pt x="79311" y="204279"/>
                        <a:pt x="86170" y="209550"/>
                        <a:pt x="94171" y="212979"/>
                      </a:cubicBezTo>
                      <a:cubicBezTo>
                        <a:pt x="102235" y="216471"/>
                        <a:pt x="111252" y="218186"/>
                        <a:pt x="121348" y="218186"/>
                      </a:cubicBezTo>
                      <a:cubicBezTo>
                        <a:pt x="130492" y="218186"/>
                        <a:pt x="138430" y="217107"/>
                        <a:pt x="145034" y="214947"/>
                      </a:cubicBezTo>
                      <a:cubicBezTo>
                        <a:pt x="151638" y="212788"/>
                        <a:pt x="157416" y="210439"/>
                        <a:pt x="162179" y="207772"/>
                      </a:cubicBezTo>
                      <a:cubicBezTo>
                        <a:pt x="166941" y="205168"/>
                        <a:pt x="170878" y="202819"/>
                        <a:pt x="173927" y="200724"/>
                      </a:cubicBezTo>
                      <a:cubicBezTo>
                        <a:pt x="176974" y="198628"/>
                        <a:pt x="179388" y="197612"/>
                        <a:pt x="181102" y="197612"/>
                      </a:cubicBezTo>
                      <a:cubicBezTo>
                        <a:pt x="182435" y="197612"/>
                        <a:pt x="183452" y="197866"/>
                        <a:pt x="184214" y="198374"/>
                      </a:cubicBezTo>
                      <a:cubicBezTo>
                        <a:pt x="184976" y="198882"/>
                        <a:pt x="185674" y="199961"/>
                        <a:pt x="186182" y="201485"/>
                      </a:cubicBezTo>
                      <a:cubicBezTo>
                        <a:pt x="186690" y="203073"/>
                        <a:pt x="187071" y="205232"/>
                        <a:pt x="187389" y="208026"/>
                      </a:cubicBezTo>
                      <a:cubicBezTo>
                        <a:pt x="187452" y="210947"/>
                        <a:pt x="187579" y="214693"/>
                        <a:pt x="187579" y="219393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5DE1CF7-3179-1454-D57D-54E8E5180305}"/>
              </a:ext>
            </a:extLst>
          </p:cNvPr>
          <p:cNvGrpSpPr>
            <a:grpSpLocks/>
          </p:cNvGrpSpPr>
          <p:nvPr/>
        </p:nvGrpSpPr>
        <p:grpSpPr>
          <a:xfrm>
            <a:off x="8088042" y="2482620"/>
            <a:ext cx="539496" cy="534475"/>
            <a:chOff x="2737263" y="541909"/>
            <a:chExt cx="778593" cy="782525"/>
          </a:xfrm>
        </p:grpSpPr>
        <p:sp>
          <p:nvSpPr>
            <p:cNvPr id="269" name="Freeform 132">
              <a:extLst>
                <a:ext uri="{FF2B5EF4-FFF2-40B4-BE49-F238E27FC236}">
                  <a16:creationId xmlns:a16="http://schemas.microsoft.com/office/drawing/2014/main" id="{8483CA6B-60B6-F404-FB4E-FFCC38CDB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263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D66B3FE3-9603-912C-202C-0BF7451DD962}"/>
                </a:ext>
              </a:extLst>
            </p:cNvPr>
            <p:cNvGrpSpPr/>
            <p:nvPr/>
          </p:nvGrpSpPr>
          <p:grpSpPr>
            <a:xfrm>
              <a:off x="2966184" y="620925"/>
              <a:ext cx="329113" cy="576061"/>
              <a:chOff x="3095344" y="807714"/>
              <a:chExt cx="329113" cy="576061"/>
            </a:xfrm>
            <a:solidFill>
              <a:schemeClr val="bg1"/>
            </a:solidFill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47304659-22FB-B35E-963D-45689176B517}"/>
                  </a:ext>
                </a:extLst>
              </p:cNvPr>
              <p:cNvGrpSpPr/>
              <p:nvPr/>
            </p:nvGrpSpPr>
            <p:grpSpPr>
              <a:xfrm>
                <a:off x="3095344" y="807714"/>
                <a:ext cx="329113" cy="446899"/>
                <a:chOff x="4313873" y="2155732"/>
                <a:chExt cx="292384" cy="397026"/>
              </a:xfrm>
              <a:grpFill/>
            </p:grpSpPr>
            <p:sp>
              <p:nvSpPr>
                <p:cNvPr id="276" name="Freeform 89">
                  <a:extLst>
                    <a:ext uri="{FF2B5EF4-FFF2-40B4-BE49-F238E27FC236}">
                      <a16:creationId xmlns:a16="http://schemas.microsoft.com/office/drawing/2014/main" id="{27D5B245-01EF-86A1-A047-66B86B91C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7739" y="2352706"/>
                  <a:ext cx="67710" cy="67710"/>
                </a:xfrm>
                <a:custGeom>
                  <a:avLst/>
                  <a:gdLst>
                    <a:gd name="T0" fmla="*/ 81 w 98"/>
                    <a:gd name="T1" fmla="*/ 95 h 96"/>
                    <a:gd name="T2" fmla="*/ 70 w 98"/>
                    <a:gd name="T3" fmla="*/ 91 h 96"/>
                    <a:gd name="T4" fmla="*/ 6 w 98"/>
                    <a:gd name="T5" fmla="*/ 27 h 96"/>
                    <a:gd name="T6" fmla="*/ 6 w 98"/>
                    <a:gd name="T7" fmla="*/ 6 h 96"/>
                    <a:gd name="T8" fmla="*/ 27 w 98"/>
                    <a:gd name="T9" fmla="*/ 6 h 96"/>
                    <a:gd name="T10" fmla="*/ 91 w 98"/>
                    <a:gd name="T11" fmla="*/ 70 h 96"/>
                    <a:gd name="T12" fmla="*/ 91 w 98"/>
                    <a:gd name="T13" fmla="*/ 91 h 96"/>
                    <a:gd name="T14" fmla="*/ 81 w 98"/>
                    <a:gd name="T15" fmla="*/ 95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96">
                      <a:moveTo>
                        <a:pt x="81" y="95"/>
                      </a:moveTo>
                      <a:cubicBezTo>
                        <a:pt x="76" y="95"/>
                        <a:pt x="73" y="94"/>
                        <a:pt x="70" y="91"/>
                      </a:cubicBez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91" y="70"/>
                      </a:lnTo>
                      <a:cubicBezTo>
                        <a:pt x="97" y="76"/>
                        <a:pt x="97" y="85"/>
                        <a:pt x="91" y="91"/>
                      </a:cubicBezTo>
                      <a:cubicBezTo>
                        <a:pt x="89" y="94"/>
                        <a:pt x="85" y="95"/>
                        <a:pt x="81" y="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77" name="Freeform 90">
                  <a:extLst>
                    <a:ext uri="{FF2B5EF4-FFF2-40B4-BE49-F238E27FC236}">
                      <a16:creationId xmlns:a16="http://schemas.microsoft.com/office/drawing/2014/main" id="{CD9A03A8-5ABC-5573-3391-B5D97B86C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904" y="2306539"/>
                  <a:ext cx="113877" cy="113877"/>
                </a:xfrm>
                <a:custGeom>
                  <a:avLst/>
                  <a:gdLst>
                    <a:gd name="T0" fmla="*/ 16 w 162"/>
                    <a:gd name="T1" fmla="*/ 160 h 161"/>
                    <a:gd name="T2" fmla="*/ 5 w 162"/>
                    <a:gd name="T3" fmla="*/ 156 h 161"/>
                    <a:gd name="T4" fmla="*/ 5 w 162"/>
                    <a:gd name="T5" fmla="*/ 135 h 161"/>
                    <a:gd name="T6" fmla="*/ 135 w 162"/>
                    <a:gd name="T7" fmla="*/ 6 h 161"/>
                    <a:gd name="T8" fmla="*/ 156 w 162"/>
                    <a:gd name="T9" fmla="*/ 6 h 161"/>
                    <a:gd name="T10" fmla="*/ 156 w 162"/>
                    <a:gd name="T11" fmla="*/ 26 h 161"/>
                    <a:gd name="T12" fmla="*/ 26 w 162"/>
                    <a:gd name="T13" fmla="*/ 156 h 161"/>
                    <a:gd name="T14" fmla="*/ 16 w 162"/>
                    <a:gd name="T15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2" h="161">
                      <a:moveTo>
                        <a:pt x="16" y="160"/>
                      </a:moveTo>
                      <a:cubicBezTo>
                        <a:pt x="11" y="160"/>
                        <a:pt x="8" y="159"/>
                        <a:pt x="5" y="156"/>
                      </a:cubicBezTo>
                      <a:cubicBezTo>
                        <a:pt x="0" y="150"/>
                        <a:pt x="0" y="141"/>
                        <a:pt x="5" y="135"/>
                      </a:cubicBezTo>
                      <a:lnTo>
                        <a:pt x="135" y="6"/>
                      </a:lnTo>
                      <a:cubicBezTo>
                        <a:pt x="141" y="0"/>
                        <a:pt x="150" y="0"/>
                        <a:pt x="156" y="6"/>
                      </a:cubicBezTo>
                      <a:cubicBezTo>
                        <a:pt x="161" y="11"/>
                        <a:pt x="161" y="20"/>
                        <a:pt x="156" y="26"/>
                      </a:cubicBezTo>
                      <a:lnTo>
                        <a:pt x="26" y="156"/>
                      </a:lnTo>
                      <a:cubicBezTo>
                        <a:pt x="24" y="159"/>
                        <a:pt x="20" y="160"/>
                        <a:pt x="16" y="16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278" name="Freeform 91">
                  <a:extLst>
                    <a:ext uri="{FF2B5EF4-FFF2-40B4-BE49-F238E27FC236}">
                      <a16:creationId xmlns:a16="http://schemas.microsoft.com/office/drawing/2014/main" id="{2B30798D-ACD2-3384-44A7-239E4E7C8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3873" y="2155732"/>
                  <a:ext cx="292384" cy="397026"/>
                </a:xfrm>
                <a:custGeom>
                  <a:avLst/>
                  <a:gdLst>
                    <a:gd name="T0" fmla="*/ 208 w 418"/>
                    <a:gd name="T1" fmla="*/ 568 h 569"/>
                    <a:gd name="T2" fmla="*/ 199 w 418"/>
                    <a:gd name="T3" fmla="*/ 567 h 569"/>
                    <a:gd name="T4" fmla="*/ 0 w 418"/>
                    <a:gd name="T5" fmla="*/ 356 h 569"/>
                    <a:gd name="T6" fmla="*/ 0 w 418"/>
                    <a:gd name="T7" fmla="*/ 87 h 569"/>
                    <a:gd name="T8" fmla="*/ 22 w 418"/>
                    <a:gd name="T9" fmla="*/ 66 h 569"/>
                    <a:gd name="T10" fmla="*/ 188 w 418"/>
                    <a:gd name="T11" fmla="*/ 13 h 569"/>
                    <a:gd name="T12" fmla="*/ 208 w 418"/>
                    <a:gd name="T13" fmla="*/ 0 h 569"/>
                    <a:gd name="T14" fmla="*/ 228 w 418"/>
                    <a:gd name="T15" fmla="*/ 15 h 569"/>
                    <a:gd name="T16" fmla="*/ 228 w 418"/>
                    <a:gd name="T17" fmla="*/ 15 h 569"/>
                    <a:gd name="T18" fmla="*/ 395 w 418"/>
                    <a:gd name="T19" fmla="*/ 66 h 569"/>
                    <a:gd name="T20" fmla="*/ 417 w 418"/>
                    <a:gd name="T21" fmla="*/ 87 h 569"/>
                    <a:gd name="T22" fmla="*/ 417 w 418"/>
                    <a:gd name="T23" fmla="*/ 356 h 569"/>
                    <a:gd name="T24" fmla="*/ 217 w 418"/>
                    <a:gd name="T25" fmla="*/ 567 h 569"/>
                    <a:gd name="T26" fmla="*/ 208 w 418"/>
                    <a:gd name="T27" fmla="*/ 568 h 569"/>
                    <a:gd name="T28" fmla="*/ 27 w 418"/>
                    <a:gd name="T29" fmla="*/ 95 h 569"/>
                    <a:gd name="T30" fmla="*/ 27 w 418"/>
                    <a:gd name="T31" fmla="*/ 357 h 569"/>
                    <a:gd name="T32" fmla="*/ 207 w 418"/>
                    <a:gd name="T33" fmla="*/ 541 h 569"/>
                    <a:gd name="T34" fmla="*/ 386 w 418"/>
                    <a:gd name="T35" fmla="*/ 357 h 569"/>
                    <a:gd name="T36" fmla="*/ 386 w 418"/>
                    <a:gd name="T37" fmla="*/ 95 h 569"/>
                    <a:gd name="T38" fmla="*/ 207 w 418"/>
                    <a:gd name="T39" fmla="*/ 36 h 569"/>
                    <a:gd name="T40" fmla="*/ 27 w 418"/>
                    <a:gd name="T41" fmla="*/ 95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8" h="569">
                      <a:moveTo>
                        <a:pt x="208" y="568"/>
                      </a:moveTo>
                      <a:cubicBezTo>
                        <a:pt x="205" y="568"/>
                        <a:pt x="202" y="568"/>
                        <a:pt x="199" y="567"/>
                      </a:cubicBezTo>
                      <a:cubicBezTo>
                        <a:pt x="179" y="558"/>
                        <a:pt x="0" y="472"/>
                        <a:pt x="0" y="356"/>
                      </a:cubicBezTo>
                      <a:lnTo>
                        <a:pt x="0" y="87"/>
                      </a:lnTo>
                      <a:cubicBezTo>
                        <a:pt x="0" y="74"/>
                        <a:pt x="10" y="66"/>
                        <a:pt x="22" y="66"/>
                      </a:cubicBezTo>
                      <a:cubicBezTo>
                        <a:pt x="161" y="66"/>
                        <a:pt x="188" y="15"/>
                        <a:pt x="188" y="13"/>
                      </a:cubicBezTo>
                      <a:cubicBezTo>
                        <a:pt x="191" y="4"/>
                        <a:pt x="199" y="0"/>
                        <a:pt x="208" y="0"/>
                      </a:cubicBezTo>
                      <a:cubicBezTo>
                        <a:pt x="218" y="0"/>
                        <a:pt x="226" y="6"/>
                        <a:pt x="228" y="15"/>
                      </a:cubicBezTo>
                      <a:lnTo>
                        <a:pt x="228" y="15"/>
                      </a:lnTo>
                      <a:cubicBezTo>
                        <a:pt x="228" y="15"/>
                        <a:pt x="255" y="66"/>
                        <a:pt x="395" y="66"/>
                      </a:cubicBezTo>
                      <a:cubicBezTo>
                        <a:pt x="406" y="66"/>
                        <a:pt x="417" y="76"/>
                        <a:pt x="417" y="87"/>
                      </a:cubicBezTo>
                      <a:lnTo>
                        <a:pt x="417" y="356"/>
                      </a:lnTo>
                      <a:cubicBezTo>
                        <a:pt x="417" y="474"/>
                        <a:pt x="237" y="557"/>
                        <a:pt x="217" y="567"/>
                      </a:cubicBezTo>
                      <a:cubicBezTo>
                        <a:pt x="214" y="568"/>
                        <a:pt x="211" y="568"/>
                        <a:pt x="208" y="568"/>
                      </a:cubicBezTo>
                      <a:close/>
                      <a:moveTo>
                        <a:pt x="27" y="95"/>
                      </a:moveTo>
                      <a:lnTo>
                        <a:pt x="27" y="357"/>
                      </a:lnTo>
                      <a:cubicBezTo>
                        <a:pt x="27" y="450"/>
                        <a:pt x="183" y="529"/>
                        <a:pt x="207" y="541"/>
                      </a:cubicBezTo>
                      <a:cubicBezTo>
                        <a:pt x="231" y="529"/>
                        <a:pt x="386" y="452"/>
                        <a:pt x="386" y="357"/>
                      </a:cubicBezTo>
                      <a:lnTo>
                        <a:pt x="386" y="95"/>
                      </a:lnTo>
                      <a:cubicBezTo>
                        <a:pt x="265" y="93"/>
                        <a:pt x="221" y="55"/>
                        <a:pt x="207" y="36"/>
                      </a:cubicBezTo>
                      <a:cubicBezTo>
                        <a:pt x="194" y="54"/>
                        <a:pt x="148" y="93"/>
                        <a:pt x="27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72" name="Graphic 7">
                <a:extLst>
                  <a:ext uri="{FF2B5EF4-FFF2-40B4-BE49-F238E27FC236}">
                    <a16:creationId xmlns:a16="http://schemas.microsoft.com/office/drawing/2014/main" id="{4FF7D530-AAD0-0A79-B45C-C44EC00784E5}"/>
                  </a:ext>
                </a:extLst>
              </p:cNvPr>
              <p:cNvGrpSpPr/>
              <p:nvPr/>
            </p:nvGrpSpPr>
            <p:grpSpPr>
              <a:xfrm>
                <a:off x="3149594" y="1292521"/>
                <a:ext cx="204285" cy="91254"/>
                <a:chOff x="5229097" y="612140"/>
                <a:chExt cx="587946" cy="262635"/>
              </a:xfrm>
              <a:grpFill/>
            </p:grpSpPr>
            <p:sp>
              <p:nvSpPr>
                <p:cNvPr id="273" name="Freeform 9">
                  <a:extLst>
                    <a:ext uri="{FF2B5EF4-FFF2-40B4-BE49-F238E27FC236}">
                      <a16:creationId xmlns:a16="http://schemas.microsoft.com/office/drawing/2014/main" id="{80F71240-F7A2-27B9-E42F-37B6149C49F5}"/>
                    </a:ext>
                  </a:extLst>
                </p:cNvPr>
                <p:cNvSpPr/>
                <p:nvPr/>
              </p:nvSpPr>
              <p:spPr>
                <a:xfrm>
                  <a:off x="5229097" y="616648"/>
                  <a:ext cx="193992" cy="254825"/>
                </a:xfrm>
                <a:custGeom>
                  <a:avLst/>
                  <a:gdLst>
                    <a:gd name="connsiteX0" fmla="*/ 193993 w 193992"/>
                    <a:gd name="connsiteY0" fmla="*/ 21146 h 254825"/>
                    <a:gd name="connsiteX1" fmla="*/ 193485 w 193992"/>
                    <a:gd name="connsiteY1" fmla="*/ 30861 h 254825"/>
                    <a:gd name="connsiteX2" fmla="*/ 192024 w 193992"/>
                    <a:gd name="connsiteY2" fmla="*/ 37338 h 254825"/>
                    <a:gd name="connsiteX3" fmla="*/ 189548 w 193992"/>
                    <a:gd name="connsiteY3" fmla="*/ 40957 h 254825"/>
                    <a:gd name="connsiteX4" fmla="*/ 186309 w 193992"/>
                    <a:gd name="connsiteY4" fmla="*/ 42164 h 254825"/>
                    <a:gd name="connsiteX5" fmla="*/ 122809 w 193992"/>
                    <a:gd name="connsiteY5" fmla="*/ 42164 h 254825"/>
                    <a:gd name="connsiteX6" fmla="*/ 122809 w 193992"/>
                    <a:gd name="connsiteY6" fmla="*/ 246571 h 254825"/>
                    <a:gd name="connsiteX7" fmla="*/ 121539 w 193992"/>
                    <a:gd name="connsiteY7" fmla="*/ 250127 h 254825"/>
                    <a:gd name="connsiteX8" fmla="*/ 117348 w 193992"/>
                    <a:gd name="connsiteY8" fmla="*/ 252666 h 254825"/>
                    <a:gd name="connsiteX9" fmla="*/ 109411 w 193992"/>
                    <a:gd name="connsiteY9" fmla="*/ 254254 h 254825"/>
                    <a:gd name="connsiteX10" fmla="*/ 96965 w 193992"/>
                    <a:gd name="connsiteY10" fmla="*/ 254826 h 254825"/>
                    <a:gd name="connsiteX11" fmla="*/ 84518 w 193992"/>
                    <a:gd name="connsiteY11" fmla="*/ 254254 h 254825"/>
                    <a:gd name="connsiteX12" fmla="*/ 76581 w 193992"/>
                    <a:gd name="connsiteY12" fmla="*/ 252666 h 254825"/>
                    <a:gd name="connsiteX13" fmla="*/ 72390 w 193992"/>
                    <a:gd name="connsiteY13" fmla="*/ 250127 h 254825"/>
                    <a:gd name="connsiteX14" fmla="*/ 71120 w 193992"/>
                    <a:gd name="connsiteY14" fmla="*/ 246571 h 254825"/>
                    <a:gd name="connsiteX15" fmla="*/ 71120 w 193992"/>
                    <a:gd name="connsiteY15" fmla="*/ 42164 h 254825"/>
                    <a:gd name="connsiteX16" fmla="*/ 7620 w 193992"/>
                    <a:gd name="connsiteY16" fmla="*/ 42164 h 254825"/>
                    <a:gd name="connsiteX17" fmla="*/ 4318 w 193992"/>
                    <a:gd name="connsiteY17" fmla="*/ 40957 h 254825"/>
                    <a:gd name="connsiteX18" fmla="*/ 1968 w 193992"/>
                    <a:gd name="connsiteY18" fmla="*/ 37338 h 254825"/>
                    <a:gd name="connsiteX19" fmla="*/ 508 w 193992"/>
                    <a:gd name="connsiteY19" fmla="*/ 30861 h 254825"/>
                    <a:gd name="connsiteX20" fmla="*/ 0 w 193992"/>
                    <a:gd name="connsiteY20" fmla="*/ 21146 h 254825"/>
                    <a:gd name="connsiteX21" fmla="*/ 508 w 193992"/>
                    <a:gd name="connsiteY21" fmla="*/ 11176 h 254825"/>
                    <a:gd name="connsiteX22" fmla="*/ 1968 w 193992"/>
                    <a:gd name="connsiteY22" fmla="*/ 4635 h 254825"/>
                    <a:gd name="connsiteX23" fmla="*/ 4318 w 193992"/>
                    <a:gd name="connsiteY23" fmla="*/ 1079 h 254825"/>
                    <a:gd name="connsiteX24" fmla="*/ 7620 w 193992"/>
                    <a:gd name="connsiteY24" fmla="*/ 0 h 254825"/>
                    <a:gd name="connsiteX25" fmla="*/ 186373 w 193992"/>
                    <a:gd name="connsiteY25" fmla="*/ 0 h 254825"/>
                    <a:gd name="connsiteX26" fmla="*/ 189611 w 193992"/>
                    <a:gd name="connsiteY26" fmla="*/ 1079 h 254825"/>
                    <a:gd name="connsiteX27" fmla="*/ 192088 w 193992"/>
                    <a:gd name="connsiteY27" fmla="*/ 4635 h 254825"/>
                    <a:gd name="connsiteX28" fmla="*/ 193548 w 193992"/>
                    <a:gd name="connsiteY28" fmla="*/ 11176 h 254825"/>
                    <a:gd name="connsiteX29" fmla="*/ 193993 w 193992"/>
                    <a:gd name="connsiteY29" fmla="*/ 21146 h 25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93992" h="254825">
                      <a:moveTo>
                        <a:pt x="193993" y="21146"/>
                      </a:moveTo>
                      <a:cubicBezTo>
                        <a:pt x="193993" y="24956"/>
                        <a:pt x="193802" y="28194"/>
                        <a:pt x="193485" y="30861"/>
                      </a:cubicBezTo>
                      <a:cubicBezTo>
                        <a:pt x="193167" y="33528"/>
                        <a:pt x="192659" y="35687"/>
                        <a:pt x="192024" y="37338"/>
                      </a:cubicBezTo>
                      <a:cubicBezTo>
                        <a:pt x="191389" y="38989"/>
                        <a:pt x="190564" y="40196"/>
                        <a:pt x="189548" y="40957"/>
                      </a:cubicBezTo>
                      <a:cubicBezTo>
                        <a:pt x="188595" y="41720"/>
                        <a:pt x="187516" y="42164"/>
                        <a:pt x="186309" y="42164"/>
                      </a:cubicBezTo>
                      <a:lnTo>
                        <a:pt x="122809" y="42164"/>
                      </a:lnTo>
                      <a:lnTo>
                        <a:pt x="122809" y="246571"/>
                      </a:lnTo>
                      <a:cubicBezTo>
                        <a:pt x="122809" y="247904"/>
                        <a:pt x="122365" y="249047"/>
                        <a:pt x="121539" y="250127"/>
                      </a:cubicBezTo>
                      <a:cubicBezTo>
                        <a:pt x="120714" y="251206"/>
                        <a:pt x="119317" y="252032"/>
                        <a:pt x="117348" y="252666"/>
                      </a:cubicBezTo>
                      <a:cubicBezTo>
                        <a:pt x="115380" y="253302"/>
                        <a:pt x="112713" y="253873"/>
                        <a:pt x="109411" y="254254"/>
                      </a:cubicBezTo>
                      <a:cubicBezTo>
                        <a:pt x="106109" y="254635"/>
                        <a:pt x="101918" y="254826"/>
                        <a:pt x="96965" y="254826"/>
                      </a:cubicBezTo>
                      <a:cubicBezTo>
                        <a:pt x="92011" y="254826"/>
                        <a:pt x="87821" y="254635"/>
                        <a:pt x="84518" y="254254"/>
                      </a:cubicBezTo>
                      <a:cubicBezTo>
                        <a:pt x="81217" y="253873"/>
                        <a:pt x="78549" y="253365"/>
                        <a:pt x="76581" y="252666"/>
                      </a:cubicBezTo>
                      <a:cubicBezTo>
                        <a:pt x="74613" y="252032"/>
                        <a:pt x="73216" y="251143"/>
                        <a:pt x="72390" y="250127"/>
                      </a:cubicBezTo>
                      <a:cubicBezTo>
                        <a:pt x="71565" y="249110"/>
                        <a:pt x="71120" y="247904"/>
                        <a:pt x="71120" y="246571"/>
                      </a:cubicBezTo>
                      <a:lnTo>
                        <a:pt x="71120" y="42164"/>
                      </a:lnTo>
                      <a:lnTo>
                        <a:pt x="7620" y="42164"/>
                      </a:lnTo>
                      <a:cubicBezTo>
                        <a:pt x="6286" y="42164"/>
                        <a:pt x="5207" y="41783"/>
                        <a:pt x="4318" y="40957"/>
                      </a:cubicBezTo>
                      <a:cubicBezTo>
                        <a:pt x="3429" y="40196"/>
                        <a:pt x="2604" y="38989"/>
                        <a:pt x="1968" y="37338"/>
                      </a:cubicBezTo>
                      <a:cubicBezTo>
                        <a:pt x="1334" y="35687"/>
                        <a:pt x="826" y="33528"/>
                        <a:pt x="508" y="30861"/>
                      </a:cubicBezTo>
                      <a:cubicBezTo>
                        <a:pt x="191" y="28194"/>
                        <a:pt x="0" y="24956"/>
                        <a:pt x="0" y="21146"/>
                      </a:cubicBezTo>
                      <a:cubicBezTo>
                        <a:pt x="0" y="17208"/>
                        <a:pt x="191" y="13907"/>
                        <a:pt x="508" y="11176"/>
                      </a:cubicBezTo>
                      <a:cubicBezTo>
                        <a:pt x="826" y="8446"/>
                        <a:pt x="1334" y="6223"/>
                        <a:pt x="1968" y="4635"/>
                      </a:cubicBezTo>
                      <a:cubicBezTo>
                        <a:pt x="2604" y="2985"/>
                        <a:pt x="3429" y="1842"/>
                        <a:pt x="4318" y="1079"/>
                      </a:cubicBezTo>
                      <a:cubicBezTo>
                        <a:pt x="5207" y="381"/>
                        <a:pt x="6350" y="0"/>
                        <a:pt x="7620" y="0"/>
                      </a:cubicBezTo>
                      <a:lnTo>
                        <a:pt x="186373" y="0"/>
                      </a:lnTo>
                      <a:cubicBezTo>
                        <a:pt x="187579" y="0"/>
                        <a:pt x="188595" y="381"/>
                        <a:pt x="189611" y="1079"/>
                      </a:cubicBezTo>
                      <a:cubicBezTo>
                        <a:pt x="190564" y="1778"/>
                        <a:pt x="191389" y="2985"/>
                        <a:pt x="192088" y="4635"/>
                      </a:cubicBezTo>
                      <a:cubicBezTo>
                        <a:pt x="192723" y="6286"/>
                        <a:pt x="193230" y="8446"/>
                        <a:pt x="193548" y="11176"/>
                      </a:cubicBezTo>
                      <a:cubicBezTo>
                        <a:pt x="193802" y="13843"/>
                        <a:pt x="193993" y="17208"/>
                        <a:pt x="193993" y="2114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10">
                  <a:extLst>
                    <a:ext uri="{FF2B5EF4-FFF2-40B4-BE49-F238E27FC236}">
                      <a16:creationId xmlns:a16="http://schemas.microsoft.com/office/drawing/2014/main" id="{C279B336-BFFC-D095-A1FB-ABE8B57688CE}"/>
                    </a:ext>
                  </a:extLst>
                </p:cNvPr>
                <p:cNvSpPr/>
                <p:nvPr/>
              </p:nvSpPr>
              <p:spPr>
                <a:xfrm>
                  <a:off x="5453062" y="616521"/>
                  <a:ext cx="173672" cy="254952"/>
                </a:xfrm>
                <a:custGeom>
                  <a:avLst/>
                  <a:gdLst>
                    <a:gd name="connsiteX0" fmla="*/ 173672 w 173672"/>
                    <a:gd name="connsiteY0" fmla="*/ 77089 h 254952"/>
                    <a:gd name="connsiteX1" fmla="*/ 167005 w 173672"/>
                    <a:gd name="connsiteY1" fmla="*/ 114935 h 254952"/>
                    <a:gd name="connsiteX2" fmla="*/ 147574 w 173672"/>
                    <a:gd name="connsiteY2" fmla="*/ 142685 h 254952"/>
                    <a:gd name="connsiteX3" fmla="*/ 116332 w 173672"/>
                    <a:gd name="connsiteY3" fmla="*/ 159830 h 254952"/>
                    <a:gd name="connsiteX4" fmla="*/ 72708 w 173672"/>
                    <a:gd name="connsiteY4" fmla="*/ 165735 h 254952"/>
                    <a:gd name="connsiteX5" fmla="*/ 51562 w 173672"/>
                    <a:gd name="connsiteY5" fmla="*/ 165735 h 254952"/>
                    <a:gd name="connsiteX6" fmla="*/ 51562 w 173672"/>
                    <a:gd name="connsiteY6" fmla="*/ 246698 h 254952"/>
                    <a:gd name="connsiteX7" fmla="*/ 50292 w 173672"/>
                    <a:gd name="connsiteY7" fmla="*/ 250254 h 254952"/>
                    <a:gd name="connsiteX8" fmla="*/ 46101 w 173672"/>
                    <a:gd name="connsiteY8" fmla="*/ 252793 h 254952"/>
                    <a:gd name="connsiteX9" fmla="*/ 38291 w 173672"/>
                    <a:gd name="connsiteY9" fmla="*/ 254381 h 254952"/>
                    <a:gd name="connsiteX10" fmla="*/ 25717 w 173672"/>
                    <a:gd name="connsiteY10" fmla="*/ 254953 h 254952"/>
                    <a:gd name="connsiteX11" fmla="*/ 13272 w 173672"/>
                    <a:gd name="connsiteY11" fmla="*/ 254381 h 254952"/>
                    <a:gd name="connsiteX12" fmla="*/ 5334 w 173672"/>
                    <a:gd name="connsiteY12" fmla="*/ 252793 h 254952"/>
                    <a:gd name="connsiteX13" fmla="*/ 1207 w 173672"/>
                    <a:gd name="connsiteY13" fmla="*/ 250254 h 254952"/>
                    <a:gd name="connsiteX14" fmla="*/ 0 w 173672"/>
                    <a:gd name="connsiteY14" fmla="*/ 246698 h 254952"/>
                    <a:gd name="connsiteX15" fmla="*/ 0 w 173672"/>
                    <a:gd name="connsiteY15" fmla="*/ 18479 h 254952"/>
                    <a:gd name="connsiteX16" fmla="*/ 4826 w 173672"/>
                    <a:gd name="connsiteY16" fmla="*/ 4636 h 254952"/>
                    <a:gd name="connsiteX17" fmla="*/ 17463 w 173672"/>
                    <a:gd name="connsiteY17" fmla="*/ 0 h 254952"/>
                    <a:gd name="connsiteX18" fmla="*/ 77216 w 173672"/>
                    <a:gd name="connsiteY18" fmla="*/ 0 h 254952"/>
                    <a:gd name="connsiteX19" fmla="*/ 94361 w 173672"/>
                    <a:gd name="connsiteY19" fmla="*/ 699 h 254952"/>
                    <a:gd name="connsiteX20" fmla="*/ 113855 w 173672"/>
                    <a:gd name="connsiteY20" fmla="*/ 3620 h 254952"/>
                    <a:gd name="connsiteX21" fmla="*/ 136906 w 173672"/>
                    <a:gd name="connsiteY21" fmla="*/ 11938 h 254952"/>
                    <a:gd name="connsiteX22" fmla="*/ 156782 w 173672"/>
                    <a:gd name="connsiteY22" fmla="*/ 27305 h 254952"/>
                    <a:gd name="connsiteX23" fmla="*/ 169354 w 173672"/>
                    <a:gd name="connsiteY23" fmla="*/ 49086 h 254952"/>
                    <a:gd name="connsiteX24" fmla="*/ 173672 w 173672"/>
                    <a:gd name="connsiteY24" fmla="*/ 77089 h 254952"/>
                    <a:gd name="connsiteX25" fmla="*/ 119761 w 173672"/>
                    <a:gd name="connsiteY25" fmla="*/ 80836 h 254952"/>
                    <a:gd name="connsiteX26" fmla="*/ 115062 w 173672"/>
                    <a:gd name="connsiteY26" fmla="*/ 58865 h 254952"/>
                    <a:gd name="connsiteX27" fmla="*/ 103505 w 173672"/>
                    <a:gd name="connsiteY27" fmla="*/ 46101 h 254952"/>
                    <a:gd name="connsiteX28" fmla="*/ 89091 w 173672"/>
                    <a:gd name="connsiteY28" fmla="*/ 40894 h 254952"/>
                    <a:gd name="connsiteX29" fmla="*/ 73533 w 173672"/>
                    <a:gd name="connsiteY29" fmla="*/ 39815 h 254952"/>
                    <a:gd name="connsiteX30" fmla="*/ 51562 w 173672"/>
                    <a:gd name="connsiteY30" fmla="*/ 39815 h 254952"/>
                    <a:gd name="connsiteX31" fmla="*/ 51562 w 173672"/>
                    <a:gd name="connsiteY31" fmla="*/ 125857 h 254952"/>
                    <a:gd name="connsiteX32" fmla="*/ 74676 w 173672"/>
                    <a:gd name="connsiteY32" fmla="*/ 125857 h 254952"/>
                    <a:gd name="connsiteX33" fmla="*/ 95377 w 173672"/>
                    <a:gd name="connsiteY33" fmla="*/ 122555 h 254952"/>
                    <a:gd name="connsiteX34" fmla="*/ 109029 w 173672"/>
                    <a:gd name="connsiteY34" fmla="*/ 113221 h 254952"/>
                    <a:gd name="connsiteX35" fmla="*/ 117094 w 173672"/>
                    <a:gd name="connsiteY35" fmla="*/ 98933 h 254952"/>
                    <a:gd name="connsiteX36" fmla="*/ 119761 w 173672"/>
                    <a:gd name="connsiteY36" fmla="*/ 80836 h 2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73672" h="254952">
                      <a:moveTo>
                        <a:pt x="173672" y="77089"/>
                      </a:moveTo>
                      <a:cubicBezTo>
                        <a:pt x="173672" y="91313"/>
                        <a:pt x="171450" y="103950"/>
                        <a:pt x="167005" y="114935"/>
                      </a:cubicBezTo>
                      <a:cubicBezTo>
                        <a:pt x="162560" y="125921"/>
                        <a:pt x="156083" y="135128"/>
                        <a:pt x="147574" y="142685"/>
                      </a:cubicBezTo>
                      <a:cubicBezTo>
                        <a:pt x="139065" y="150178"/>
                        <a:pt x="128651" y="155893"/>
                        <a:pt x="116332" y="159830"/>
                      </a:cubicBezTo>
                      <a:cubicBezTo>
                        <a:pt x="104013" y="163767"/>
                        <a:pt x="89472" y="165735"/>
                        <a:pt x="72708" y="165735"/>
                      </a:cubicBezTo>
                      <a:lnTo>
                        <a:pt x="51562" y="165735"/>
                      </a:lnTo>
                      <a:lnTo>
                        <a:pt x="51562" y="246698"/>
                      </a:lnTo>
                      <a:cubicBezTo>
                        <a:pt x="51562" y="248031"/>
                        <a:pt x="51117" y="249174"/>
                        <a:pt x="50292" y="250254"/>
                      </a:cubicBezTo>
                      <a:cubicBezTo>
                        <a:pt x="49466" y="251333"/>
                        <a:pt x="48070" y="252159"/>
                        <a:pt x="46101" y="252793"/>
                      </a:cubicBezTo>
                      <a:cubicBezTo>
                        <a:pt x="44133" y="253429"/>
                        <a:pt x="41529" y="254000"/>
                        <a:pt x="38291" y="254381"/>
                      </a:cubicBezTo>
                      <a:cubicBezTo>
                        <a:pt x="35052" y="254762"/>
                        <a:pt x="30861" y="254953"/>
                        <a:pt x="25717" y="254953"/>
                      </a:cubicBezTo>
                      <a:cubicBezTo>
                        <a:pt x="20765" y="254953"/>
                        <a:pt x="16573" y="254762"/>
                        <a:pt x="13272" y="254381"/>
                      </a:cubicBezTo>
                      <a:cubicBezTo>
                        <a:pt x="9970" y="254000"/>
                        <a:pt x="7303" y="253492"/>
                        <a:pt x="5334" y="252793"/>
                      </a:cubicBezTo>
                      <a:cubicBezTo>
                        <a:pt x="3366" y="252159"/>
                        <a:pt x="2032" y="251270"/>
                        <a:pt x="1207" y="250254"/>
                      </a:cubicBezTo>
                      <a:cubicBezTo>
                        <a:pt x="445" y="249238"/>
                        <a:pt x="0" y="248031"/>
                        <a:pt x="0" y="246698"/>
                      </a:cubicBezTo>
                      <a:lnTo>
                        <a:pt x="0" y="18479"/>
                      </a:lnTo>
                      <a:cubicBezTo>
                        <a:pt x="0" y="12319"/>
                        <a:pt x="1588" y="7747"/>
                        <a:pt x="4826" y="4636"/>
                      </a:cubicBezTo>
                      <a:cubicBezTo>
                        <a:pt x="8001" y="1588"/>
                        <a:pt x="12255" y="0"/>
                        <a:pt x="17463" y="0"/>
                      </a:cubicBezTo>
                      <a:lnTo>
                        <a:pt x="77216" y="0"/>
                      </a:lnTo>
                      <a:cubicBezTo>
                        <a:pt x="83248" y="0"/>
                        <a:pt x="88964" y="254"/>
                        <a:pt x="94361" y="699"/>
                      </a:cubicBezTo>
                      <a:cubicBezTo>
                        <a:pt x="99759" y="1143"/>
                        <a:pt x="106299" y="2159"/>
                        <a:pt x="113855" y="3620"/>
                      </a:cubicBezTo>
                      <a:cubicBezTo>
                        <a:pt x="121412" y="5144"/>
                        <a:pt x="129096" y="7874"/>
                        <a:pt x="136906" y="11938"/>
                      </a:cubicBezTo>
                      <a:cubicBezTo>
                        <a:pt x="144653" y="16002"/>
                        <a:pt x="151321" y="21146"/>
                        <a:pt x="156782" y="27305"/>
                      </a:cubicBezTo>
                      <a:cubicBezTo>
                        <a:pt x="162242" y="33528"/>
                        <a:pt x="166434" y="40767"/>
                        <a:pt x="169354" y="49086"/>
                      </a:cubicBezTo>
                      <a:cubicBezTo>
                        <a:pt x="172212" y="57468"/>
                        <a:pt x="173672" y="66802"/>
                        <a:pt x="173672" y="77089"/>
                      </a:cubicBezTo>
                      <a:close/>
                      <a:moveTo>
                        <a:pt x="119761" y="80836"/>
                      </a:moveTo>
                      <a:cubicBezTo>
                        <a:pt x="119761" y="71946"/>
                        <a:pt x="118173" y="64643"/>
                        <a:pt x="115062" y="58865"/>
                      </a:cubicBezTo>
                      <a:cubicBezTo>
                        <a:pt x="111951" y="53086"/>
                        <a:pt x="108077" y="48895"/>
                        <a:pt x="103505" y="46101"/>
                      </a:cubicBezTo>
                      <a:cubicBezTo>
                        <a:pt x="98933" y="43371"/>
                        <a:pt x="94107" y="41656"/>
                        <a:pt x="89091" y="40894"/>
                      </a:cubicBezTo>
                      <a:cubicBezTo>
                        <a:pt x="84074" y="40196"/>
                        <a:pt x="78867" y="39815"/>
                        <a:pt x="73533" y="39815"/>
                      </a:cubicBezTo>
                      <a:lnTo>
                        <a:pt x="51562" y="39815"/>
                      </a:lnTo>
                      <a:lnTo>
                        <a:pt x="51562" y="125857"/>
                      </a:lnTo>
                      <a:lnTo>
                        <a:pt x="74676" y="125857"/>
                      </a:lnTo>
                      <a:cubicBezTo>
                        <a:pt x="82931" y="125857"/>
                        <a:pt x="89789" y="124778"/>
                        <a:pt x="95377" y="122555"/>
                      </a:cubicBezTo>
                      <a:cubicBezTo>
                        <a:pt x="100902" y="120333"/>
                        <a:pt x="105473" y="117221"/>
                        <a:pt x="109029" y="113221"/>
                      </a:cubicBezTo>
                      <a:cubicBezTo>
                        <a:pt x="112585" y="109220"/>
                        <a:pt x="115253" y="104458"/>
                        <a:pt x="117094" y="98933"/>
                      </a:cubicBezTo>
                      <a:cubicBezTo>
                        <a:pt x="118872" y="93409"/>
                        <a:pt x="119761" y="87376"/>
                        <a:pt x="119761" y="8083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 11">
                  <a:extLst>
                    <a:ext uri="{FF2B5EF4-FFF2-40B4-BE49-F238E27FC236}">
                      <a16:creationId xmlns:a16="http://schemas.microsoft.com/office/drawing/2014/main" id="{77B38BAA-3A51-F870-8B0C-F4C014F15238}"/>
                    </a:ext>
                  </a:extLst>
                </p:cNvPr>
                <p:cNvSpPr/>
                <p:nvPr/>
              </p:nvSpPr>
              <p:spPr>
                <a:xfrm>
                  <a:off x="5651500" y="612140"/>
                  <a:ext cx="165544" cy="262635"/>
                </a:xfrm>
                <a:custGeom>
                  <a:avLst/>
                  <a:gdLst>
                    <a:gd name="connsiteX0" fmla="*/ 165545 w 165544"/>
                    <a:gd name="connsiteY0" fmla="*/ 182054 h 262635"/>
                    <a:gd name="connsiteX1" fmla="*/ 158115 w 165544"/>
                    <a:gd name="connsiteY1" fmla="*/ 217170 h 262635"/>
                    <a:gd name="connsiteX2" fmla="*/ 137922 w 165544"/>
                    <a:gd name="connsiteY2" fmla="*/ 242380 h 262635"/>
                    <a:gd name="connsiteX3" fmla="*/ 108141 w 165544"/>
                    <a:gd name="connsiteY3" fmla="*/ 257556 h 262635"/>
                    <a:gd name="connsiteX4" fmla="*/ 71691 w 165544"/>
                    <a:gd name="connsiteY4" fmla="*/ 262636 h 262635"/>
                    <a:gd name="connsiteX5" fmla="*/ 47308 w 165544"/>
                    <a:gd name="connsiteY5" fmla="*/ 260477 h 262635"/>
                    <a:gd name="connsiteX6" fmla="*/ 27432 w 165544"/>
                    <a:gd name="connsiteY6" fmla="*/ 255270 h 262635"/>
                    <a:gd name="connsiteX7" fmla="*/ 13017 w 165544"/>
                    <a:gd name="connsiteY7" fmla="*/ 248920 h 262635"/>
                    <a:gd name="connsiteX8" fmla="*/ 4699 w 165544"/>
                    <a:gd name="connsiteY8" fmla="*/ 243014 h 262635"/>
                    <a:gd name="connsiteX9" fmla="*/ 1079 w 165544"/>
                    <a:gd name="connsiteY9" fmla="*/ 235648 h 262635"/>
                    <a:gd name="connsiteX10" fmla="*/ 0 w 165544"/>
                    <a:gd name="connsiteY10" fmla="*/ 221806 h 262635"/>
                    <a:gd name="connsiteX11" fmla="*/ 381 w 165544"/>
                    <a:gd name="connsiteY11" fmla="*/ 211582 h 262635"/>
                    <a:gd name="connsiteX12" fmla="*/ 1651 w 165544"/>
                    <a:gd name="connsiteY12" fmla="*/ 204914 h 262635"/>
                    <a:gd name="connsiteX13" fmla="*/ 4001 w 165544"/>
                    <a:gd name="connsiteY13" fmla="*/ 201295 h 262635"/>
                    <a:gd name="connsiteX14" fmla="*/ 7429 w 165544"/>
                    <a:gd name="connsiteY14" fmla="*/ 200216 h 262635"/>
                    <a:gd name="connsiteX15" fmla="*/ 15177 w 165544"/>
                    <a:gd name="connsiteY15" fmla="*/ 203454 h 262635"/>
                    <a:gd name="connsiteX16" fmla="*/ 28003 w 165544"/>
                    <a:gd name="connsiteY16" fmla="*/ 210630 h 262635"/>
                    <a:gd name="connsiteX17" fmla="*/ 46736 w 165544"/>
                    <a:gd name="connsiteY17" fmla="*/ 217805 h 262635"/>
                    <a:gd name="connsiteX18" fmla="*/ 71946 w 165544"/>
                    <a:gd name="connsiteY18" fmla="*/ 221044 h 262635"/>
                    <a:gd name="connsiteX19" fmla="*/ 88773 w 165544"/>
                    <a:gd name="connsiteY19" fmla="*/ 218821 h 262635"/>
                    <a:gd name="connsiteX20" fmla="*/ 101409 w 165544"/>
                    <a:gd name="connsiteY20" fmla="*/ 212471 h 262635"/>
                    <a:gd name="connsiteX21" fmla="*/ 109347 w 165544"/>
                    <a:gd name="connsiteY21" fmla="*/ 202247 h 262635"/>
                    <a:gd name="connsiteX22" fmla="*/ 112078 w 165544"/>
                    <a:gd name="connsiteY22" fmla="*/ 188722 h 262635"/>
                    <a:gd name="connsiteX23" fmla="*/ 107378 w 165544"/>
                    <a:gd name="connsiteY23" fmla="*/ 173927 h 262635"/>
                    <a:gd name="connsiteX24" fmla="*/ 95123 w 165544"/>
                    <a:gd name="connsiteY24" fmla="*/ 162941 h 262635"/>
                    <a:gd name="connsiteX25" fmla="*/ 77978 w 165544"/>
                    <a:gd name="connsiteY25" fmla="*/ 153924 h 262635"/>
                    <a:gd name="connsiteX26" fmla="*/ 58166 w 165544"/>
                    <a:gd name="connsiteY26" fmla="*/ 145034 h 262635"/>
                    <a:gd name="connsiteX27" fmla="*/ 38354 w 165544"/>
                    <a:gd name="connsiteY27" fmla="*/ 134366 h 262635"/>
                    <a:gd name="connsiteX28" fmla="*/ 21209 w 165544"/>
                    <a:gd name="connsiteY28" fmla="*/ 120078 h 262635"/>
                    <a:gd name="connsiteX29" fmla="*/ 8953 w 165544"/>
                    <a:gd name="connsiteY29" fmla="*/ 100393 h 262635"/>
                    <a:gd name="connsiteX30" fmla="*/ 4254 w 165544"/>
                    <a:gd name="connsiteY30" fmla="*/ 73152 h 262635"/>
                    <a:gd name="connsiteX31" fmla="*/ 10985 w 165544"/>
                    <a:gd name="connsiteY31" fmla="*/ 41085 h 262635"/>
                    <a:gd name="connsiteX32" fmla="*/ 29210 w 165544"/>
                    <a:gd name="connsiteY32" fmla="*/ 18161 h 262635"/>
                    <a:gd name="connsiteX33" fmla="*/ 56261 w 165544"/>
                    <a:gd name="connsiteY33" fmla="*/ 4508 h 262635"/>
                    <a:gd name="connsiteX34" fmla="*/ 89281 w 165544"/>
                    <a:gd name="connsiteY34" fmla="*/ 0 h 262635"/>
                    <a:gd name="connsiteX35" fmla="*/ 107315 w 165544"/>
                    <a:gd name="connsiteY35" fmla="*/ 1397 h 262635"/>
                    <a:gd name="connsiteX36" fmla="*/ 124142 w 165544"/>
                    <a:gd name="connsiteY36" fmla="*/ 5143 h 262635"/>
                    <a:gd name="connsiteX37" fmla="*/ 138049 w 165544"/>
                    <a:gd name="connsiteY37" fmla="*/ 10414 h 262635"/>
                    <a:gd name="connsiteX38" fmla="*/ 146114 w 165544"/>
                    <a:gd name="connsiteY38" fmla="*/ 15303 h 262635"/>
                    <a:gd name="connsiteX39" fmla="*/ 148780 w 165544"/>
                    <a:gd name="connsiteY39" fmla="*/ 18606 h 262635"/>
                    <a:gd name="connsiteX40" fmla="*/ 149987 w 165544"/>
                    <a:gd name="connsiteY40" fmla="*/ 22225 h 262635"/>
                    <a:gd name="connsiteX41" fmla="*/ 150685 w 165544"/>
                    <a:gd name="connsiteY41" fmla="*/ 27940 h 262635"/>
                    <a:gd name="connsiteX42" fmla="*/ 150876 w 165544"/>
                    <a:gd name="connsiteY42" fmla="*/ 36449 h 262635"/>
                    <a:gd name="connsiteX43" fmla="*/ 150559 w 165544"/>
                    <a:gd name="connsiteY43" fmla="*/ 46038 h 262635"/>
                    <a:gd name="connsiteX44" fmla="*/ 149606 w 165544"/>
                    <a:gd name="connsiteY44" fmla="*/ 52514 h 262635"/>
                    <a:gd name="connsiteX45" fmla="*/ 147638 w 165544"/>
                    <a:gd name="connsiteY45" fmla="*/ 56261 h 262635"/>
                    <a:gd name="connsiteX46" fmla="*/ 144209 w 165544"/>
                    <a:gd name="connsiteY46" fmla="*/ 57467 h 262635"/>
                    <a:gd name="connsiteX47" fmla="*/ 137351 w 165544"/>
                    <a:gd name="connsiteY47" fmla="*/ 54737 h 262635"/>
                    <a:gd name="connsiteX48" fmla="*/ 125793 w 165544"/>
                    <a:gd name="connsiteY48" fmla="*/ 48768 h 262635"/>
                    <a:gd name="connsiteX49" fmla="*/ 109918 w 165544"/>
                    <a:gd name="connsiteY49" fmla="*/ 42863 h 262635"/>
                    <a:gd name="connsiteX50" fmla="*/ 90107 w 165544"/>
                    <a:gd name="connsiteY50" fmla="*/ 40196 h 262635"/>
                    <a:gd name="connsiteX51" fmla="*/ 75374 w 165544"/>
                    <a:gd name="connsiteY51" fmla="*/ 42228 h 262635"/>
                    <a:gd name="connsiteX52" fmla="*/ 64897 w 165544"/>
                    <a:gd name="connsiteY52" fmla="*/ 47942 h 262635"/>
                    <a:gd name="connsiteX53" fmla="*/ 58610 w 165544"/>
                    <a:gd name="connsiteY53" fmla="*/ 56642 h 262635"/>
                    <a:gd name="connsiteX54" fmla="*/ 56578 w 165544"/>
                    <a:gd name="connsiteY54" fmla="*/ 67437 h 262635"/>
                    <a:gd name="connsiteX55" fmla="*/ 61214 w 165544"/>
                    <a:gd name="connsiteY55" fmla="*/ 82042 h 262635"/>
                    <a:gd name="connsiteX56" fmla="*/ 73533 w 165544"/>
                    <a:gd name="connsiteY56" fmla="*/ 93028 h 262635"/>
                    <a:gd name="connsiteX57" fmla="*/ 91059 w 165544"/>
                    <a:gd name="connsiteY57" fmla="*/ 102045 h 262635"/>
                    <a:gd name="connsiteX58" fmla="*/ 111061 w 165544"/>
                    <a:gd name="connsiteY58" fmla="*/ 110935 h 262635"/>
                    <a:gd name="connsiteX59" fmla="*/ 131064 w 165544"/>
                    <a:gd name="connsiteY59" fmla="*/ 121603 h 262635"/>
                    <a:gd name="connsiteX60" fmla="*/ 148527 w 165544"/>
                    <a:gd name="connsiteY60" fmla="*/ 135890 h 262635"/>
                    <a:gd name="connsiteX61" fmla="*/ 160846 w 165544"/>
                    <a:gd name="connsiteY61" fmla="*/ 155511 h 262635"/>
                    <a:gd name="connsiteX62" fmla="*/ 165545 w 165544"/>
                    <a:gd name="connsiteY62" fmla="*/ 182054 h 262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65544" h="262635">
                      <a:moveTo>
                        <a:pt x="165545" y="182054"/>
                      </a:moveTo>
                      <a:cubicBezTo>
                        <a:pt x="165545" y="195389"/>
                        <a:pt x="163068" y="207073"/>
                        <a:pt x="158115" y="217170"/>
                      </a:cubicBezTo>
                      <a:cubicBezTo>
                        <a:pt x="153162" y="227267"/>
                        <a:pt x="146431" y="235648"/>
                        <a:pt x="137922" y="242380"/>
                      </a:cubicBezTo>
                      <a:cubicBezTo>
                        <a:pt x="129413" y="249111"/>
                        <a:pt x="119507" y="254190"/>
                        <a:pt x="108141" y="257556"/>
                      </a:cubicBezTo>
                      <a:cubicBezTo>
                        <a:pt x="96774" y="260922"/>
                        <a:pt x="84646" y="262636"/>
                        <a:pt x="71691" y="262636"/>
                      </a:cubicBezTo>
                      <a:cubicBezTo>
                        <a:pt x="62928" y="262636"/>
                        <a:pt x="54801" y="261937"/>
                        <a:pt x="47308" y="260477"/>
                      </a:cubicBezTo>
                      <a:cubicBezTo>
                        <a:pt x="39815" y="259017"/>
                        <a:pt x="33147" y="257302"/>
                        <a:pt x="27432" y="255270"/>
                      </a:cubicBezTo>
                      <a:cubicBezTo>
                        <a:pt x="21653" y="253238"/>
                        <a:pt x="16891" y="251142"/>
                        <a:pt x="13017" y="248920"/>
                      </a:cubicBezTo>
                      <a:cubicBezTo>
                        <a:pt x="9144" y="246697"/>
                        <a:pt x="6414" y="244729"/>
                        <a:pt x="4699" y="243014"/>
                      </a:cubicBezTo>
                      <a:cubicBezTo>
                        <a:pt x="2984" y="241300"/>
                        <a:pt x="1778" y="238887"/>
                        <a:pt x="1079" y="235648"/>
                      </a:cubicBezTo>
                      <a:cubicBezTo>
                        <a:pt x="381" y="232473"/>
                        <a:pt x="0" y="227838"/>
                        <a:pt x="0" y="221806"/>
                      </a:cubicBezTo>
                      <a:cubicBezTo>
                        <a:pt x="0" y="217742"/>
                        <a:pt x="127" y="214376"/>
                        <a:pt x="381" y="211582"/>
                      </a:cubicBezTo>
                      <a:cubicBezTo>
                        <a:pt x="635" y="208851"/>
                        <a:pt x="1079" y="206629"/>
                        <a:pt x="1651" y="204914"/>
                      </a:cubicBezTo>
                      <a:cubicBezTo>
                        <a:pt x="2222" y="203200"/>
                        <a:pt x="3048" y="201994"/>
                        <a:pt x="4001" y="201295"/>
                      </a:cubicBezTo>
                      <a:cubicBezTo>
                        <a:pt x="4953" y="200596"/>
                        <a:pt x="6096" y="200216"/>
                        <a:pt x="7429" y="200216"/>
                      </a:cubicBezTo>
                      <a:cubicBezTo>
                        <a:pt x="9271" y="200216"/>
                        <a:pt x="11811" y="201295"/>
                        <a:pt x="15177" y="203454"/>
                      </a:cubicBezTo>
                      <a:cubicBezTo>
                        <a:pt x="18478" y="205613"/>
                        <a:pt x="22797" y="208026"/>
                        <a:pt x="28003" y="210630"/>
                      </a:cubicBezTo>
                      <a:cubicBezTo>
                        <a:pt x="33210" y="213233"/>
                        <a:pt x="39497" y="215646"/>
                        <a:pt x="46736" y="217805"/>
                      </a:cubicBezTo>
                      <a:cubicBezTo>
                        <a:pt x="53975" y="219964"/>
                        <a:pt x="62357" y="221044"/>
                        <a:pt x="71946" y="221044"/>
                      </a:cubicBezTo>
                      <a:cubicBezTo>
                        <a:pt x="78232" y="221044"/>
                        <a:pt x="83820" y="220281"/>
                        <a:pt x="88773" y="218821"/>
                      </a:cubicBezTo>
                      <a:cubicBezTo>
                        <a:pt x="93726" y="217297"/>
                        <a:pt x="97980" y="215201"/>
                        <a:pt x="101409" y="212471"/>
                      </a:cubicBezTo>
                      <a:cubicBezTo>
                        <a:pt x="104839" y="209740"/>
                        <a:pt x="107505" y="206311"/>
                        <a:pt x="109347" y="202247"/>
                      </a:cubicBezTo>
                      <a:cubicBezTo>
                        <a:pt x="111189" y="198184"/>
                        <a:pt x="112078" y="193675"/>
                        <a:pt x="112078" y="188722"/>
                      </a:cubicBezTo>
                      <a:cubicBezTo>
                        <a:pt x="112078" y="182943"/>
                        <a:pt x="110490" y="178054"/>
                        <a:pt x="107378" y="173927"/>
                      </a:cubicBezTo>
                      <a:cubicBezTo>
                        <a:pt x="104267" y="169799"/>
                        <a:pt x="100140" y="166179"/>
                        <a:pt x="95123" y="162941"/>
                      </a:cubicBezTo>
                      <a:cubicBezTo>
                        <a:pt x="90107" y="159766"/>
                        <a:pt x="84391" y="156718"/>
                        <a:pt x="77978" y="153924"/>
                      </a:cubicBezTo>
                      <a:cubicBezTo>
                        <a:pt x="71565" y="151130"/>
                        <a:pt x="64960" y="148146"/>
                        <a:pt x="58166" y="145034"/>
                      </a:cubicBezTo>
                      <a:cubicBezTo>
                        <a:pt x="51372" y="141922"/>
                        <a:pt x="44767" y="138367"/>
                        <a:pt x="38354" y="134366"/>
                      </a:cubicBezTo>
                      <a:cubicBezTo>
                        <a:pt x="31941" y="130365"/>
                        <a:pt x="26226" y="125603"/>
                        <a:pt x="21209" y="120078"/>
                      </a:cubicBezTo>
                      <a:cubicBezTo>
                        <a:pt x="16192" y="114554"/>
                        <a:pt x="12065" y="107950"/>
                        <a:pt x="8953" y="100393"/>
                      </a:cubicBezTo>
                      <a:cubicBezTo>
                        <a:pt x="5842" y="92837"/>
                        <a:pt x="4254" y="83756"/>
                        <a:pt x="4254" y="73152"/>
                      </a:cubicBezTo>
                      <a:cubicBezTo>
                        <a:pt x="4254" y="61024"/>
                        <a:pt x="6477" y="50292"/>
                        <a:pt x="10985" y="41085"/>
                      </a:cubicBezTo>
                      <a:cubicBezTo>
                        <a:pt x="15494" y="31877"/>
                        <a:pt x="21590" y="24257"/>
                        <a:pt x="29210" y="18161"/>
                      </a:cubicBezTo>
                      <a:cubicBezTo>
                        <a:pt x="36830" y="12065"/>
                        <a:pt x="45847" y="7556"/>
                        <a:pt x="56261" y="4508"/>
                      </a:cubicBezTo>
                      <a:cubicBezTo>
                        <a:pt x="66675" y="1524"/>
                        <a:pt x="77660" y="0"/>
                        <a:pt x="89281" y="0"/>
                      </a:cubicBezTo>
                      <a:cubicBezTo>
                        <a:pt x="95314" y="0"/>
                        <a:pt x="101283" y="444"/>
                        <a:pt x="107315" y="1397"/>
                      </a:cubicBezTo>
                      <a:cubicBezTo>
                        <a:pt x="113347" y="2286"/>
                        <a:pt x="118935" y="3556"/>
                        <a:pt x="124142" y="5143"/>
                      </a:cubicBezTo>
                      <a:cubicBezTo>
                        <a:pt x="129349" y="6731"/>
                        <a:pt x="133985" y="8446"/>
                        <a:pt x="138049" y="10414"/>
                      </a:cubicBezTo>
                      <a:cubicBezTo>
                        <a:pt x="142113" y="12382"/>
                        <a:pt x="144780" y="14033"/>
                        <a:pt x="146114" y="15303"/>
                      </a:cubicBezTo>
                      <a:cubicBezTo>
                        <a:pt x="147447" y="16637"/>
                        <a:pt x="148272" y="17717"/>
                        <a:pt x="148780" y="18606"/>
                      </a:cubicBezTo>
                      <a:cubicBezTo>
                        <a:pt x="149225" y="19494"/>
                        <a:pt x="149606" y="20701"/>
                        <a:pt x="149987" y="22225"/>
                      </a:cubicBezTo>
                      <a:cubicBezTo>
                        <a:pt x="150304" y="23749"/>
                        <a:pt x="150559" y="25654"/>
                        <a:pt x="150685" y="27940"/>
                      </a:cubicBezTo>
                      <a:cubicBezTo>
                        <a:pt x="150813" y="30226"/>
                        <a:pt x="150876" y="33083"/>
                        <a:pt x="150876" y="36449"/>
                      </a:cubicBezTo>
                      <a:cubicBezTo>
                        <a:pt x="150876" y="40259"/>
                        <a:pt x="150749" y="43434"/>
                        <a:pt x="150559" y="46038"/>
                      </a:cubicBezTo>
                      <a:cubicBezTo>
                        <a:pt x="150368" y="48641"/>
                        <a:pt x="150051" y="50800"/>
                        <a:pt x="149606" y="52514"/>
                      </a:cubicBezTo>
                      <a:cubicBezTo>
                        <a:pt x="149161" y="54229"/>
                        <a:pt x="148463" y="55435"/>
                        <a:pt x="147638" y="56261"/>
                      </a:cubicBezTo>
                      <a:cubicBezTo>
                        <a:pt x="146812" y="57023"/>
                        <a:pt x="145669" y="57467"/>
                        <a:pt x="144209" y="57467"/>
                      </a:cubicBezTo>
                      <a:cubicBezTo>
                        <a:pt x="142748" y="57467"/>
                        <a:pt x="140462" y="56578"/>
                        <a:pt x="137351" y="54737"/>
                      </a:cubicBezTo>
                      <a:cubicBezTo>
                        <a:pt x="134239" y="52896"/>
                        <a:pt x="130366" y="50927"/>
                        <a:pt x="125793" y="48768"/>
                      </a:cubicBezTo>
                      <a:cubicBezTo>
                        <a:pt x="121222" y="46609"/>
                        <a:pt x="115951" y="44640"/>
                        <a:pt x="109918" y="42863"/>
                      </a:cubicBezTo>
                      <a:cubicBezTo>
                        <a:pt x="103886" y="41085"/>
                        <a:pt x="97282" y="40196"/>
                        <a:pt x="90107" y="40196"/>
                      </a:cubicBezTo>
                      <a:cubicBezTo>
                        <a:pt x="84455" y="40196"/>
                        <a:pt x="79566" y="40894"/>
                        <a:pt x="75374" y="42228"/>
                      </a:cubicBezTo>
                      <a:cubicBezTo>
                        <a:pt x="71184" y="43624"/>
                        <a:pt x="67691" y="45466"/>
                        <a:pt x="64897" y="47942"/>
                      </a:cubicBezTo>
                      <a:cubicBezTo>
                        <a:pt x="62103" y="50356"/>
                        <a:pt x="60008" y="53276"/>
                        <a:pt x="58610" y="56642"/>
                      </a:cubicBezTo>
                      <a:cubicBezTo>
                        <a:pt x="57214" y="60071"/>
                        <a:pt x="56578" y="63627"/>
                        <a:pt x="56578" y="67437"/>
                      </a:cubicBezTo>
                      <a:cubicBezTo>
                        <a:pt x="56578" y="73089"/>
                        <a:pt x="58103" y="77914"/>
                        <a:pt x="61214" y="82042"/>
                      </a:cubicBezTo>
                      <a:cubicBezTo>
                        <a:pt x="64262" y="86170"/>
                        <a:pt x="68390" y="89789"/>
                        <a:pt x="73533" y="93028"/>
                      </a:cubicBezTo>
                      <a:cubicBezTo>
                        <a:pt x="78677" y="96203"/>
                        <a:pt x="84518" y="99250"/>
                        <a:pt x="91059" y="102045"/>
                      </a:cubicBezTo>
                      <a:cubicBezTo>
                        <a:pt x="97599" y="104839"/>
                        <a:pt x="104267" y="107823"/>
                        <a:pt x="111061" y="110935"/>
                      </a:cubicBezTo>
                      <a:cubicBezTo>
                        <a:pt x="117856" y="114046"/>
                        <a:pt x="124523" y="117602"/>
                        <a:pt x="131064" y="121603"/>
                      </a:cubicBezTo>
                      <a:cubicBezTo>
                        <a:pt x="137604" y="125603"/>
                        <a:pt x="143383" y="130365"/>
                        <a:pt x="148527" y="135890"/>
                      </a:cubicBezTo>
                      <a:cubicBezTo>
                        <a:pt x="153607" y="141478"/>
                        <a:pt x="157734" y="147955"/>
                        <a:pt x="160846" y="155511"/>
                      </a:cubicBezTo>
                      <a:cubicBezTo>
                        <a:pt x="163957" y="163004"/>
                        <a:pt x="165545" y="171831"/>
                        <a:pt x="165545" y="18205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22" name="TextBox 321">
            <a:extLst>
              <a:ext uri="{FF2B5EF4-FFF2-40B4-BE49-F238E27FC236}">
                <a16:creationId xmlns:a16="http://schemas.microsoft.com/office/drawing/2014/main" id="{1BEB5D51-1359-2B28-B820-ACE709B58676}"/>
              </a:ext>
            </a:extLst>
          </p:cNvPr>
          <p:cNvSpPr txBox="1"/>
          <p:nvPr/>
        </p:nvSpPr>
        <p:spPr>
          <a:xfrm>
            <a:off x="4681260" y="5449027"/>
            <a:ext cx="304791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DDoS protection for DNS (UDP/TCP)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Zero-day Attack Protection (ZAP)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Threat intelligence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Authoritative DNS cache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FDC711FB-D52B-D1E3-4724-3795838520FB}"/>
              </a:ext>
            </a:extLst>
          </p:cNvPr>
          <p:cNvGrpSpPr>
            <a:grpSpLocks noChangeAspect="1"/>
          </p:cNvGrpSpPr>
          <p:nvPr/>
        </p:nvGrpSpPr>
        <p:grpSpPr>
          <a:xfrm>
            <a:off x="3914696" y="5520752"/>
            <a:ext cx="731520" cy="731520"/>
            <a:chOff x="2854701" y="722926"/>
            <a:chExt cx="794070" cy="794070"/>
          </a:xfrm>
          <a:solidFill>
            <a:schemeClr val="bg1"/>
          </a:solidFill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6CCF6547-765F-BAC5-86F3-1691B8C9EFFA}"/>
                </a:ext>
              </a:extLst>
            </p:cNvPr>
            <p:cNvGrpSpPr/>
            <p:nvPr/>
          </p:nvGrpSpPr>
          <p:grpSpPr>
            <a:xfrm>
              <a:off x="3095344" y="807714"/>
              <a:ext cx="329113" cy="446899"/>
              <a:chOff x="4313873" y="2155732"/>
              <a:chExt cx="292384" cy="397026"/>
            </a:xfrm>
            <a:grpFill/>
          </p:grpSpPr>
          <p:sp>
            <p:nvSpPr>
              <p:cNvPr id="319" name="Freeform 89">
                <a:extLst>
                  <a:ext uri="{FF2B5EF4-FFF2-40B4-BE49-F238E27FC236}">
                    <a16:creationId xmlns:a16="http://schemas.microsoft.com/office/drawing/2014/main" id="{A7030844-57EE-D678-DB8F-52A83E99A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7739" y="2352706"/>
                <a:ext cx="67710" cy="67710"/>
              </a:xfrm>
              <a:custGeom>
                <a:avLst/>
                <a:gdLst>
                  <a:gd name="T0" fmla="*/ 81 w 98"/>
                  <a:gd name="T1" fmla="*/ 95 h 96"/>
                  <a:gd name="T2" fmla="*/ 70 w 98"/>
                  <a:gd name="T3" fmla="*/ 91 h 96"/>
                  <a:gd name="T4" fmla="*/ 6 w 98"/>
                  <a:gd name="T5" fmla="*/ 27 h 96"/>
                  <a:gd name="T6" fmla="*/ 6 w 98"/>
                  <a:gd name="T7" fmla="*/ 6 h 96"/>
                  <a:gd name="T8" fmla="*/ 27 w 98"/>
                  <a:gd name="T9" fmla="*/ 6 h 96"/>
                  <a:gd name="T10" fmla="*/ 91 w 98"/>
                  <a:gd name="T11" fmla="*/ 70 h 96"/>
                  <a:gd name="T12" fmla="*/ 91 w 98"/>
                  <a:gd name="T13" fmla="*/ 91 h 96"/>
                  <a:gd name="T14" fmla="*/ 81 w 98"/>
                  <a:gd name="T15" fmla="*/ 9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96">
                    <a:moveTo>
                      <a:pt x="81" y="95"/>
                    </a:moveTo>
                    <a:cubicBezTo>
                      <a:pt x="76" y="95"/>
                      <a:pt x="73" y="94"/>
                      <a:pt x="70" y="91"/>
                    </a:cubicBezTo>
                    <a:lnTo>
                      <a:pt x="6" y="27"/>
                    </a:lnTo>
                    <a:cubicBezTo>
                      <a:pt x="1" y="21"/>
                      <a:pt x="0" y="12"/>
                      <a:pt x="6" y="6"/>
                    </a:cubicBezTo>
                    <a:cubicBezTo>
                      <a:pt x="11" y="0"/>
                      <a:pt x="21" y="0"/>
                      <a:pt x="27" y="6"/>
                    </a:cubicBezTo>
                    <a:lnTo>
                      <a:pt x="91" y="70"/>
                    </a:lnTo>
                    <a:cubicBezTo>
                      <a:pt x="97" y="76"/>
                      <a:pt x="97" y="85"/>
                      <a:pt x="91" y="91"/>
                    </a:cubicBezTo>
                    <a:cubicBezTo>
                      <a:pt x="89" y="94"/>
                      <a:pt x="85" y="95"/>
                      <a:pt x="81" y="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20" name="Freeform 90">
                <a:extLst>
                  <a:ext uri="{FF2B5EF4-FFF2-40B4-BE49-F238E27FC236}">
                    <a16:creationId xmlns:a16="http://schemas.microsoft.com/office/drawing/2014/main" id="{6FF78425-80BB-AA8F-2C28-BF09BBB3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3904" y="2306539"/>
                <a:ext cx="113877" cy="113877"/>
              </a:xfrm>
              <a:custGeom>
                <a:avLst/>
                <a:gdLst>
                  <a:gd name="T0" fmla="*/ 16 w 162"/>
                  <a:gd name="T1" fmla="*/ 160 h 161"/>
                  <a:gd name="T2" fmla="*/ 5 w 162"/>
                  <a:gd name="T3" fmla="*/ 156 h 161"/>
                  <a:gd name="T4" fmla="*/ 5 w 162"/>
                  <a:gd name="T5" fmla="*/ 135 h 161"/>
                  <a:gd name="T6" fmla="*/ 135 w 162"/>
                  <a:gd name="T7" fmla="*/ 6 h 161"/>
                  <a:gd name="T8" fmla="*/ 156 w 162"/>
                  <a:gd name="T9" fmla="*/ 6 h 161"/>
                  <a:gd name="T10" fmla="*/ 156 w 162"/>
                  <a:gd name="T11" fmla="*/ 26 h 161"/>
                  <a:gd name="T12" fmla="*/ 26 w 162"/>
                  <a:gd name="T13" fmla="*/ 156 h 161"/>
                  <a:gd name="T14" fmla="*/ 16 w 162"/>
                  <a:gd name="T15" fmla="*/ 16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2" h="161">
                    <a:moveTo>
                      <a:pt x="16" y="160"/>
                    </a:moveTo>
                    <a:cubicBezTo>
                      <a:pt x="11" y="160"/>
                      <a:pt x="8" y="159"/>
                      <a:pt x="5" y="156"/>
                    </a:cubicBezTo>
                    <a:cubicBezTo>
                      <a:pt x="0" y="150"/>
                      <a:pt x="0" y="141"/>
                      <a:pt x="5" y="135"/>
                    </a:cubicBezTo>
                    <a:lnTo>
                      <a:pt x="135" y="6"/>
                    </a:lnTo>
                    <a:cubicBezTo>
                      <a:pt x="141" y="0"/>
                      <a:pt x="150" y="0"/>
                      <a:pt x="156" y="6"/>
                    </a:cubicBezTo>
                    <a:cubicBezTo>
                      <a:pt x="161" y="11"/>
                      <a:pt x="161" y="20"/>
                      <a:pt x="156" y="26"/>
                    </a:cubicBezTo>
                    <a:lnTo>
                      <a:pt x="26" y="156"/>
                    </a:lnTo>
                    <a:cubicBezTo>
                      <a:pt x="24" y="159"/>
                      <a:pt x="20" y="160"/>
                      <a:pt x="16" y="16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21" name="Freeform 91">
                <a:extLst>
                  <a:ext uri="{FF2B5EF4-FFF2-40B4-BE49-F238E27FC236}">
                    <a16:creationId xmlns:a16="http://schemas.microsoft.com/office/drawing/2014/main" id="{32D8E533-DCF5-9953-7C56-7CEFD868C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3873" y="2155732"/>
                <a:ext cx="292384" cy="397026"/>
              </a:xfrm>
              <a:custGeom>
                <a:avLst/>
                <a:gdLst>
                  <a:gd name="T0" fmla="*/ 208 w 418"/>
                  <a:gd name="T1" fmla="*/ 568 h 569"/>
                  <a:gd name="T2" fmla="*/ 199 w 418"/>
                  <a:gd name="T3" fmla="*/ 567 h 569"/>
                  <a:gd name="T4" fmla="*/ 0 w 418"/>
                  <a:gd name="T5" fmla="*/ 356 h 569"/>
                  <a:gd name="T6" fmla="*/ 0 w 418"/>
                  <a:gd name="T7" fmla="*/ 87 h 569"/>
                  <a:gd name="T8" fmla="*/ 22 w 418"/>
                  <a:gd name="T9" fmla="*/ 66 h 569"/>
                  <a:gd name="T10" fmla="*/ 188 w 418"/>
                  <a:gd name="T11" fmla="*/ 13 h 569"/>
                  <a:gd name="T12" fmla="*/ 208 w 418"/>
                  <a:gd name="T13" fmla="*/ 0 h 569"/>
                  <a:gd name="T14" fmla="*/ 228 w 418"/>
                  <a:gd name="T15" fmla="*/ 15 h 569"/>
                  <a:gd name="T16" fmla="*/ 228 w 418"/>
                  <a:gd name="T17" fmla="*/ 15 h 569"/>
                  <a:gd name="T18" fmla="*/ 395 w 418"/>
                  <a:gd name="T19" fmla="*/ 66 h 569"/>
                  <a:gd name="T20" fmla="*/ 417 w 418"/>
                  <a:gd name="T21" fmla="*/ 87 h 569"/>
                  <a:gd name="T22" fmla="*/ 417 w 418"/>
                  <a:gd name="T23" fmla="*/ 356 h 569"/>
                  <a:gd name="T24" fmla="*/ 217 w 418"/>
                  <a:gd name="T25" fmla="*/ 567 h 569"/>
                  <a:gd name="T26" fmla="*/ 208 w 418"/>
                  <a:gd name="T27" fmla="*/ 568 h 569"/>
                  <a:gd name="T28" fmla="*/ 27 w 418"/>
                  <a:gd name="T29" fmla="*/ 95 h 569"/>
                  <a:gd name="T30" fmla="*/ 27 w 418"/>
                  <a:gd name="T31" fmla="*/ 357 h 569"/>
                  <a:gd name="T32" fmla="*/ 207 w 418"/>
                  <a:gd name="T33" fmla="*/ 541 h 569"/>
                  <a:gd name="T34" fmla="*/ 386 w 418"/>
                  <a:gd name="T35" fmla="*/ 357 h 569"/>
                  <a:gd name="T36" fmla="*/ 386 w 418"/>
                  <a:gd name="T37" fmla="*/ 95 h 569"/>
                  <a:gd name="T38" fmla="*/ 207 w 418"/>
                  <a:gd name="T39" fmla="*/ 36 h 569"/>
                  <a:gd name="T40" fmla="*/ 27 w 418"/>
                  <a:gd name="T41" fmla="*/ 95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569">
                    <a:moveTo>
                      <a:pt x="208" y="568"/>
                    </a:moveTo>
                    <a:cubicBezTo>
                      <a:pt x="205" y="568"/>
                      <a:pt x="202" y="568"/>
                      <a:pt x="199" y="567"/>
                    </a:cubicBezTo>
                    <a:cubicBezTo>
                      <a:pt x="179" y="558"/>
                      <a:pt x="0" y="472"/>
                      <a:pt x="0" y="356"/>
                    </a:cubicBezTo>
                    <a:lnTo>
                      <a:pt x="0" y="87"/>
                    </a:lnTo>
                    <a:cubicBezTo>
                      <a:pt x="0" y="74"/>
                      <a:pt x="10" y="66"/>
                      <a:pt x="22" y="66"/>
                    </a:cubicBezTo>
                    <a:cubicBezTo>
                      <a:pt x="161" y="66"/>
                      <a:pt x="188" y="15"/>
                      <a:pt x="188" y="13"/>
                    </a:cubicBezTo>
                    <a:cubicBezTo>
                      <a:pt x="191" y="4"/>
                      <a:pt x="199" y="0"/>
                      <a:pt x="208" y="0"/>
                    </a:cubicBezTo>
                    <a:cubicBezTo>
                      <a:pt x="218" y="0"/>
                      <a:pt x="226" y="6"/>
                      <a:pt x="228" y="15"/>
                    </a:cubicBezTo>
                    <a:lnTo>
                      <a:pt x="228" y="15"/>
                    </a:lnTo>
                    <a:cubicBezTo>
                      <a:pt x="228" y="15"/>
                      <a:pt x="255" y="66"/>
                      <a:pt x="395" y="66"/>
                    </a:cubicBezTo>
                    <a:cubicBezTo>
                      <a:pt x="406" y="66"/>
                      <a:pt x="417" y="76"/>
                      <a:pt x="417" y="87"/>
                    </a:cubicBezTo>
                    <a:lnTo>
                      <a:pt x="417" y="356"/>
                    </a:lnTo>
                    <a:cubicBezTo>
                      <a:pt x="417" y="474"/>
                      <a:pt x="237" y="557"/>
                      <a:pt x="217" y="567"/>
                    </a:cubicBezTo>
                    <a:cubicBezTo>
                      <a:pt x="214" y="568"/>
                      <a:pt x="211" y="568"/>
                      <a:pt x="208" y="568"/>
                    </a:cubicBezTo>
                    <a:close/>
                    <a:moveTo>
                      <a:pt x="27" y="95"/>
                    </a:moveTo>
                    <a:lnTo>
                      <a:pt x="27" y="357"/>
                    </a:lnTo>
                    <a:cubicBezTo>
                      <a:pt x="27" y="450"/>
                      <a:pt x="183" y="529"/>
                      <a:pt x="207" y="541"/>
                    </a:cubicBezTo>
                    <a:cubicBezTo>
                      <a:pt x="231" y="529"/>
                      <a:pt x="386" y="452"/>
                      <a:pt x="386" y="357"/>
                    </a:cubicBezTo>
                    <a:lnTo>
                      <a:pt x="386" y="95"/>
                    </a:lnTo>
                    <a:cubicBezTo>
                      <a:pt x="265" y="93"/>
                      <a:pt x="221" y="55"/>
                      <a:pt x="207" y="36"/>
                    </a:cubicBezTo>
                    <a:cubicBezTo>
                      <a:pt x="194" y="54"/>
                      <a:pt x="148" y="93"/>
                      <a:pt x="27" y="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314" name="Graphic 7">
              <a:extLst>
                <a:ext uri="{FF2B5EF4-FFF2-40B4-BE49-F238E27FC236}">
                  <a16:creationId xmlns:a16="http://schemas.microsoft.com/office/drawing/2014/main" id="{EB72C2A6-4B51-BD02-D32C-54206EB4EEAA}"/>
                </a:ext>
              </a:extLst>
            </p:cNvPr>
            <p:cNvGrpSpPr/>
            <p:nvPr/>
          </p:nvGrpSpPr>
          <p:grpSpPr>
            <a:xfrm>
              <a:off x="3149594" y="1292521"/>
              <a:ext cx="204285" cy="91254"/>
              <a:chOff x="5229097" y="612140"/>
              <a:chExt cx="587946" cy="262635"/>
            </a:xfrm>
            <a:grpFill/>
          </p:grpSpPr>
          <p:sp>
            <p:nvSpPr>
              <p:cNvPr id="316" name="Freeform 9">
                <a:extLst>
                  <a:ext uri="{FF2B5EF4-FFF2-40B4-BE49-F238E27FC236}">
                    <a16:creationId xmlns:a16="http://schemas.microsoft.com/office/drawing/2014/main" id="{3CD34971-FDC2-F6D8-5C74-2CAC3B4D299C}"/>
                  </a:ext>
                </a:extLst>
              </p:cNvPr>
              <p:cNvSpPr/>
              <p:nvPr/>
            </p:nvSpPr>
            <p:spPr>
              <a:xfrm>
                <a:off x="5229097" y="616648"/>
                <a:ext cx="193992" cy="254825"/>
              </a:xfrm>
              <a:custGeom>
                <a:avLst/>
                <a:gdLst>
                  <a:gd name="connsiteX0" fmla="*/ 193993 w 193992"/>
                  <a:gd name="connsiteY0" fmla="*/ 21146 h 254825"/>
                  <a:gd name="connsiteX1" fmla="*/ 193485 w 193992"/>
                  <a:gd name="connsiteY1" fmla="*/ 30861 h 254825"/>
                  <a:gd name="connsiteX2" fmla="*/ 192024 w 193992"/>
                  <a:gd name="connsiteY2" fmla="*/ 37338 h 254825"/>
                  <a:gd name="connsiteX3" fmla="*/ 189548 w 193992"/>
                  <a:gd name="connsiteY3" fmla="*/ 40957 h 254825"/>
                  <a:gd name="connsiteX4" fmla="*/ 186309 w 193992"/>
                  <a:gd name="connsiteY4" fmla="*/ 42164 h 254825"/>
                  <a:gd name="connsiteX5" fmla="*/ 122809 w 193992"/>
                  <a:gd name="connsiteY5" fmla="*/ 42164 h 254825"/>
                  <a:gd name="connsiteX6" fmla="*/ 122809 w 193992"/>
                  <a:gd name="connsiteY6" fmla="*/ 246571 h 254825"/>
                  <a:gd name="connsiteX7" fmla="*/ 121539 w 193992"/>
                  <a:gd name="connsiteY7" fmla="*/ 250127 h 254825"/>
                  <a:gd name="connsiteX8" fmla="*/ 117348 w 193992"/>
                  <a:gd name="connsiteY8" fmla="*/ 252666 h 254825"/>
                  <a:gd name="connsiteX9" fmla="*/ 109411 w 193992"/>
                  <a:gd name="connsiteY9" fmla="*/ 254254 h 254825"/>
                  <a:gd name="connsiteX10" fmla="*/ 96965 w 193992"/>
                  <a:gd name="connsiteY10" fmla="*/ 254826 h 254825"/>
                  <a:gd name="connsiteX11" fmla="*/ 84518 w 193992"/>
                  <a:gd name="connsiteY11" fmla="*/ 254254 h 254825"/>
                  <a:gd name="connsiteX12" fmla="*/ 76581 w 193992"/>
                  <a:gd name="connsiteY12" fmla="*/ 252666 h 254825"/>
                  <a:gd name="connsiteX13" fmla="*/ 72390 w 193992"/>
                  <a:gd name="connsiteY13" fmla="*/ 250127 h 254825"/>
                  <a:gd name="connsiteX14" fmla="*/ 71120 w 193992"/>
                  <a:gd name="connsiteY14" fmla="*/ 246571 h 254825"/>
                  <a:gd name="connsiteX15" fmla="*/ 71120 w 193992"/>
                  <a:gd name="connsiteY15" fmla="*/ 42164 h 254825"/>
                  <a:gd name="connsiteX16" fmla="*/ 7620 w 193992"/>
                  <a:gd name="connsiteY16" fmla="*/ 42164 h 254825"/>
                  <a:gd name="connsiteX17" fmla="*/ 4318 w 193992"/>
                  <a:gd name="connsiteY17" fmla="*/ 40957 h 254825"/>
                  <a:gd name="connsiteX18" fmla="*/ 1968 w 193992"/>
                  <a:gd name="connsiteY18" fmla="*/ 37338 h 254825"/>
                  <a:gd name="connsiteX19" fmla="*/ 508 w 193992"/>
                  <a:gd name="connsiteY19" fmla="*/ 30861 h 254825"/>
                  <a:gd name="connsiteX20" fmla="*/ 0 w 193992"/>
                  <a:gd name="connsiteY20" fmla="*/ 21146 h 254825"/>
                  <a:gd name="connsiteX21" fmla="*/ 508 w 193992"/>
                  <a:gd name="connsiteY21" fmla="*/ 11176 h 254825"/>
                  <a:gd name="connsiteX22" fmla="*/ 1968 w 193992"/>
                  <a:gd name="connsiteY22" fmla="*/ 4635 h 254825"/>
                  <a:gd name="connsiteX23" fmla="*/ 4318 w 193992"/>
                  <a:gd name="connsiteY23" fmla="*/ 1079 h 254825"/>
                  <a:gd name="connsiteX24" fmla="*/ 7620 w 193992"/>
                  <a:gd name="connsiteY24" fmla="*/ 0 h 254825"/>
                  <a:gd name="connsiteX25" fmla="*/ 186373 w 193992"/>
                  <a:gd name="connsiteY25" fmla="*/ 0 h 254825"/>
                  <a:gd name="connsiteX26" fmla="*/ 189611 w 193992"/>
                  <a:gd name="connsiteY26" fmla="*/ 1079 h 254825"/>
                  <a:gd name="connsiteX27" fmla="*/ 192088 w 193992"/>
                  <a:gd name="connsiteY27" fmla="*/ 4635 h 254825"/>
                  <a:gd name="connsiteX28" fmla="*/ 193548 w 193992"/>
                  <a:gd name="connsiteY28" fmla="*/ 11176 h 254825"/>
                  <a:gd name="connsiteX29" fmla="*/ 193993 w 193992"/>
                  <a:gd name="connsiteY29" fmla="*/ 21146 h 25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93992" h="254825">
                    <a:moveTo>
                      <a:pt x="193993" y="21146"/>
                    </a:moveTo>
                    <a:cubicBezTo>
                      <a:pt x="193993" y="24956"/>
                      <a:pt x="193802" y="28194"/>
                      <a:pt x="193485" y="30861"/>
                    </a:cubicBezTo>
                    <a:cubicBezTo>
                      <a:pt x="193167" y="33528"/>
                      <a:pt x="192659" y="35687"/>
                      <a:pt x="192024" y="37338"/>
                    </a:cubicBezTo>
                    <a:cubicBezTo>
                      <a:pt x="191389" y="38989"/>
                      <a:pt x="190564" y="40196"/>
                      <a:pt x="189548" y="40957"/>
                    </a:cubicBezTo>
                    <a:cubicBezTo>
                      <a:pt x="188595" y="41720"/>
                      <a:pt x="187516" y="42164"/>
                      <a:pt x="186309" y="42164"/>
                    </a:cubicBezTo>
                    <a:lnTo>
                      <a:pt x="122809" y="42164"/>
                    </a:lnTo>
                    <a:lnTo>
                      <a:pt x="122809" y="246571"/>
                    </a:lnTo>
                    <a:cubicBezTo>
                      <a:pt x="122809" y="247904"/>
                      <a:pt x="122365" y="249047"/>
                      <a:pt x="121539" y="250127"/>
                    </a:cubicBezTo>
                    <a:cubicBezTo>
                      <a:pt x="120714" y="251206"/>
                      <a:pt x="119317" y="252032"/>
                      <a:pt x="117348" y="252666"/>
                    </a:cubicBezTo>
                    <a:cubicBezTo>
                      <a:pt x="115380" y="253302"/>
                      <a:pt x="112713" y="253873"/>
                      <a:pt x="109411" y="254254"/>
                    </a:cubicBezTo>
                    <a:cubicBezTo>
                      <a:pt x="106109" y="254635"/>
                      <a:pt x="101918" y="254826"/>
                      <a:pt x="96965" y="254826"/>
                    </a:cubicBezTo>
                    <a:cubicBezTo>
                      <a:pt x="92011" y="254826"/>
                      <a:pt x="87821" y="254635"/>
                      <a:pt x="84518" y="254254"/>
                    </a:cubicBezTo>
                    <a:cubicBezTo>
                      <a:pt x="81217" y="253873"/>
                      <a:pt x="78549" y="253365"/>
                      <a:pt x="76581" y="252666"/>
                    </a:cubicBezTo>
                    <a:cubicBezTo>
                      <a:pt x="74613" y="252032"/>
                      <a:pt x="73216" y="251143"/>
                      <a:pt x="72390" y="250127"/>
                    </a:cubicBezTo>
                    <a:cubicBezTo>
                      <a:pt x="71565" y="249110"/>
                      <a:pt x="71120" y="247904"/>
                      <a:pt x="71120" y="246571"/>
                    </a:cubicBezTo>
                    <a:lnTo>
                      <a:pt x="71120" y="42164"/>
                    </a:lnTo>
                    <a:lnTo>
                      <a:pt x="7620" y="42164"/>
                    </a:lnTo>
                    <a:cubicBezTo>
                      <a:pt x="6286" y="42164"/>
                      <a:pt x="5207" y="41783"/>
                      <a:pt x="4318" y="40957"/>
                    </a:cubicBezTo>
                    <a:cubicBezTo>
                      <a:pt x="3429" y="40196"/>
                      <a:pt x="2604" y="38989"/>
                      <a:pt x="1968" y="37338"/>
                    </a:cubicBezTo>
                    <a:cubicBezTo>
                      <a:pt x="1334" y="35687"/>
                      <a:pt x="826" y="33528"/>
                      <a:pt x="508" y="30861"/>
                    </a:cubicBezTo>
                    <a:cubicBezTo>
                      <a:pt x="191" y="28194"/>
                      <a:pt x="0" y="24956"/>
                      <a:pt x="0" y="21146"/>
                    </a:cubicBezTo>
                    <a:cubicBezTo>
                      <a:pt x="0" y="17208"/>
                      <a:pt x="191" y="13907"/>
                      <a:pt x="508" y="11176"/>
                    </a:cubicBezTo>
                    <a:cubicBezTo>
                      <a:pt x="826" y="8446"/>
                      <a:pt x="1334" y="6223"/>
                      <a:pt x="1968" y="4635"/>
                    </a:cubicBezTo>
                    <a:cubicBezTo>
                      <a:pt x="2604" y="2985"/>
                      <a:pt x="3429" y="1842"/>
                      <a:pt x="4318" y="1079"/>
                    </a:cubicBezTo>
                    <a:cubicBezTo>
                      <a:pt x="5207" y="381"/>
                      <a:pt x="6350" y="0"/>
                      <a:pt x="7620" y="0"/>
                    </a:cubicBezTo>
                    <a:lnTo>
                      <a:pt x="186373" y="0"/>
                    </a:lnTo>
                    <a:cubicBezTo>
                      <a:pt x="187579" y="0"/>
                      <a:pt x="188595" y="381"/>
                      <a:pt x="189611" y="1079"/>
                    </a:cubicBezTo>
                    <a:cubicBezTo>
                      <a:pt x="190564" y="1778"/>
                      <a:pt x="191389" y="2985"/>
                      <a:pt x="192088" y="4635"/>
                    </a:cubicBezTo>
                    <a:cubicBezTo>
                      <a:pt x="192723" y="6286"/>
                      <a:pt x="193230" y="8446"/>
                      <a:pt x="193548" y="11176"/>
                    </a:cubicBezTo>
                    <a:cubicBezTo>
                      <a:pt x="193802" y="13843"/>
                      <a:pt x="193993" y="17208"/>
                      <a:pt x="193993" y="2114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 10">
                <a:extLst>
                  <a:ext uri="{FF2B5EF4-FFF2-40B4-BE49-F238E27FC236}">
                    <a16:creationId xmlns:a16="http://schemas.microsoft.com/office/drawing/2014/main" id="{DA49F58E-B520-FE59-B09A-68098C82B24E}"/>
                  </a:ext>
                </a:extLst>
              </p:cNvPr>
              <p:cNvSpPr/>
              <p:nvPr/>
            </p:nvSpPr>
            <p:spPr>
              <a:xfrm>
                <a:off x="5453062" y="616521"/>
                <a:ext cx="173672" cy="254952"/>
              </a:xfrm>
              <a:custGeom>
                <a:avLst/>
                <a:gdLst>
                  <a:gd name="connsiteX0" fmla="*/ 173672 w 173672"/>
                  <a:gd name="connsiteY0" fmla="*/ 77089 h 254952"/>
                  <a:gd name="connsiteX1" fmla="*/ 167005 w 173672"/>
                  <a:gd name="connsiteY1" fmla="*/ 114935 h 254952"/>
                  <a:gd name="connsiteX2" fmla="*/ 147574 w 173672"/>
                  <a:gd name="connsiteY2" fmla="*/ 142685 h 254952"/>
                  <a:gd name="connsiteX3" fmla="*/ 116332 w 173672"/>
                  <a:gd name="connsiteY3" fmla="*/ 159830 h 254952"/>
                  <a:gd name="connsiteX4" fmla="*/ 72708 w 173672"/>
                  <a:gd name="connsiteY4" fmla="*/ 165735 h 254952"/>
                  <a:gd name="connsiteX5" fmla="*/ 51562 w 173672"/>
                  <a:gd name="connsiteY5" fmla="*/ 165735 h 254952"/>
                  <a:gd name="connsiteX6" fmla="*/ 51562 w 173672"/>
                  <a:gd name="connsiteY6" fmla="*/ 246698 h 254952"/>
                  <a:gd name="connsiteX7" fmla="*/ 50292 w 173672"/>
                  <a:gd name="connsiteY7" fmla="*/ 250254 h 254952"/>
                  <a:gd name="connsiteX8" fmla="*/ 46101 w 173672"/>
                  <a:gd name="connsiteY8" fmla="*/ 252793 h 254952"/>
                  <a:gd name="connsiteX9" fmla="*/ 38291 w 173672"/>
                  <a:gd name="connsiteY9" fmla="*/ 254381 h 254952"/>
                  <a:gd name="connsiteX10" fmla="*/ 25717 w 173672"/>
                  <a:gd name="connsiteY10" fmla="*/ 254953 h 254952"/>
                  <a:gd name="connsiteX11" fmla="*/ 13272 w 173672"/>
                  <a:gd name="connsiteY11" fmla="*/ 254381 h 254952"/>
                  <a:gd name="connsiteX12" fmla="*/ 5334 w 173672"/>
                  <a:gd name="connsiteY12" fmla="*/ 252793 h 254952"/>
                  <a:gd name="connsiteX13" fmla="*/ 1207 w 173672"/>
                  <a:gd name="connsiteY13" fmla="*/ 250254 h 254952"/>
                  <a:gd name="connsiteX14" fmla="*/ 0 w 173672"/>
                  <a:gd name="connsiteY14" fmla="*/ 246698 h 254952"/>
                  <a:gd name="connsiteX15" fmla="*/ 0 w 173672"/>
                  <a:gd name="connsiteY15" fmla="*/ 18479 h 254952"/>
                  <a:gd name="connsiteX16" fmla="*/ 4826 w 173672"/>
                  <a:gd name="connsiteY16" fmla="*/ 4636 h 254952"/>
                  <a:gd name="connsiteX17" fmla="*/ 17463 w 173672"/>
                  <a:gd name="connsiteY17" fmla="*/ 0 h 254952"/>
                  <a:gd name="connsiteX18" fmla="*/ 77216 w 173672"/>
                  <a:gd name="connsiteY18" fmla="*/ 0 h 254952"/>
                  <a:gd name="connsiteX19" fmla="*/ 94361 w 173672"/>
                  <a:gd name="connsiteY19" fmla="*/ 699 h 254952"/>
                  <a:gd name="connsiteX20" fmla="*/ 113855 w 173672"/>
                  <a:gd name="connsiteY20" fmla="*/ 3620 h 254952"/>
                  <a:gd name="connsiteX21" fmla="*/ 136906 w 173672"/>
                  <a:gd name="connsiteY21" fmla="*/ 11938 h 254952"/>
                  <a:gd name="connsiteX22" fmla="*/ 156782 w 173672"/>
                  <a:gd name="connsiteY22" fmla="*/ 27305 h 254952"/>
                  <a:gd name="connsiteX23" fmla="*/ 169354 w 173672"/>
                  <a:gd name="connsiteY23" fmla="*/ 49086 h 254952"/>
                  <a:gd name="connsiteX24" fmla="*/ 173672 w 173672"/>
                  <a:gd name="connsiteY24" fmla="*/ 77089 h 254952"/>
                  <a:gd name="connsiteX25" fmla="*/ 119761 w 173672"/>
                  <a:gd name="connsiteY25" fmla="*/ 80836 h 254952"/>
                  <a:gd name="connsiteX26" fmla="*/ 115062 w 173672"/>
                  <a:gd name="connsiteY26" fmla="*/ 58865 h 254952"/>
                  <a:gd name="connsiteX27" fmla="*/ 103505 w 173672"/>
                  <a:gd name="connsiteY27" fmla="*/ 46101 h 254952"/>
                  <a:gd name="connsiteX28" fmla="*/ 89091 w 173672"/>
                  <a:gd name="connsiteY28" fmla="*/ 40894 h 254952"/>
                  <a:gd name="connsiteX29" fmla="*/ 73533 w 173672"/>
                  <a:gd name="connsiteY29" fmla="*/ 39815 h 254952"/>
                  <a:gd name="connsiteX30" fmla="*/ 51562 w 173672"/>
                  <a:gd name="connsiteY30" fmla="*/ 39815 h 254952"/>
                  <a:gd name="connsiteX31" fmla="*/ 51562 w 173672"/>
                  <a:gd name="connsiteY31" fmla="*/ 125857 h 254952"/>
                  <a:gd name="connsiteX32" fmla="*/ 74676 w 173672"/>
                  <a:gd name="connsiteY32" fmla="*/ 125857 h 254952"/>
                  <a:gd name="connsiteX33" fmla="*/ 95377 w 173672"/>
                  <a:gd name="connsiteY33" fmla="*/ 122555 h 254952"/>
                  <a:gd name="connsiteX34" fmla="*/ 109029 w 173672"/>
                  <a:gd name="connsiteY34" fmla="*/ 113221 h 254952"/>
                  <a:gd name="connsiteX35" fmla="*/ 117094 w 173672"/>
                  <a:gd name="connsiteY35" fmla="*/ 98933 h 254952"/>
                  <a:gd name="connsiteX36" fmla="*/ 119761 w 173672"/>
                  <a:gd name="connsiteY36" fmla="*/ 80836 h 25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73672" h="254952">
                    <a:moveTo>
                      <a:pt x="173672" y="77089"/>
                    </a:moveTo>
                    <a:cubicBezTo>
                      <a:pt x="173672" y="91313"/>
                      <a:pt x="171450" y="103950"/>
                      <a:pt x="167005" y="114935"/>
                    </a:cubicBezTo>
                    <a:cubicBezTo>
                      <a:pt x="162560" y="125921"/>
                      <a:pt x="156083" y="135128"/>
                      <a:pt x="147574" y="142685"/>
                    </a:cubicBezTo>
                    <a:cubicBezTo>
                      <a:pt x="139065" y="150178"/>
                      <a:pt x="128651" y="155893"/>
                      <a:pt x="116332" y="159830"/>
                    </a:cubicBezTo>
                    <a:cubicBezTo>
                      <a:pt x="104013" y="163767"/>
                      <a:pt x="89472" y="165735"/>
                      <a:pt x="72708" y="165735"/>
                    </a:cubicBezTo>
                    <a:lnTo>
                      <a:pt x="51562" y="165735"/>
                    </a:lnTo>
                    <a:lnTo>
                      <a:pt x="51562" y="246698"/>
                    </a:lnTo>
                    <a:cubicBezTo>
                      <a:pt x="51562" y="248031"/>
                      <a:pt x="51117" y="249174"/>
                      <a:pt x="50292" y="250254"/>
                    </a:cubicBezTo>
                    <a:cubicBezTo>
                      <a:pt x="49466" y="251333"/>
                      <a:pt x="48070" y="252159"/>
                      <a:pt x="46101" y="252793"/>
                    </a:cubicBezTo>
                    <a:cubicBezTo>
                      <a:pt x="44133" y="253429"/>
                      <a:pt x="41529" y="254000"/>
                      <a:pt x="38291" y="254381"/>
                    </a:cubicBezTo>
                    <a:cubicBezTo>
                      <a:pt x="35052" y="254762"/>
                      <a:pt x="30861" y="254953"/>
                      <a:pt x="25717" y="254953"/>
                    </a:cubicBezTo>
                    <a:cubicBezTo>
                      <a:pt x="20765" y="254953"/>
                      <a:pt x="16573" y="254762"/>
                      <a:pt x="13272" y="254381"/>
                    </a:cubicBezTo>
                    <a:cubicBezTo>
                      <a:pt x="9970" y="254000"/>
                      <a:pt x="7303" y="253492"/>
                      <a:pt x="5334" y="252793"/>
                    </a:cubicBezTo>
                    <a:cubicBezTo>
                      <a:pt x="3366" y="252159"/>
                      <a:pt x="2032" y="251270"/>
                      <a:pt x="1207" y="250254"/>
                    </a:cubicBezTo>
                    <a:cubicBezTo>
                      <a:pt x="445" y="249238"/>
                      <a:pt x="0" y="248031"/>
                      <a:pt x="0" y="246698"/>
                    </a:cubicBezTo>
                    <a:lnTo>
                      <a:pt x="0" y="18479"/>
                    </a:lnTo>
                    <a:cubicBezTo>
                      <a:pt x="0" y="12319"/>
                      <a:pt x="1588" y="7747"/>
                      <a:pt x="4826" y="4636"/>
                    </a:cubicBezTo>
                    <a:cubicBezTo>
                      <a:pt x="8001" y="1588"/>
                      <a:pt x="12255" y="0"/>
                      <a:pt x="17463" y="0"/>
                    </a:cubicBezTo>
                    <a:lnTo>
                      <a:pt x="77216" y="0"/>
                    </a:lnTo>
                    <a:cubicBezTo>
                      <a:pt x="83248" y="0"/>
                      <a:pt x="88964" y="254"/>
                      <a:pt x="94361" y="699"/>
                    </a:cubicBezTo>
                    <a:cubicBezTo>
                      <a:pt x="99759" y="1143"/>
                      <a:pt x="106299" y="2159"/>
                      <a:pt x="113855" y="3620"/>
                    </a:cubicBezTo>
                    <a:cubicBezTo>
                      <a:pt x="121412" y="5144"/>
                      <a:pt x="129096" y="7874"/>
                      <a:pt x="136906" y="11938"/>
                    </a:cubicBezTo>
                    <a:cubicBezTo>
                      <a:pt x="144653" y="16002"/>
                      <a:pt x="151321" y="21146"/>
                      <a:pt x="156782" y="27305"/>
                    </a:cubicBezTo>
                    <a:cubicBezTo>
                      <a:pt x="162242" y="33528"/>
                      <a:pt x="166434" y="40767"/>
                      <a:pt x="169354" y="49086"/>
                    </a:cubicBezTo>
                    <a:cubicBezTo>
                      <a:pt x="172212" y="57468"/>
                      <a:pt x="173672" y="66802"/>
                      <a:pt x="173672" y="77089"/>
                    </a:cubicBezTo>
                    <a:close/>
                    <a:moveTo>
                      <a:pt x="119761" y="80836"/>
                    </a:moveTo>
                    <a:cubicBezTo>
                      <a:pt x="119761" y="71946"/>
                      <a:pt x="118173" y="64643"/>
                      <a:pt x="115062" y="58865"/>
                    </a:cubicBezTo>
                    <a:cubicBezTo>
                      <a:pt x="111951" y="53086"/>
                      <a:pt x="108077" y="48895"/>
                      <a:pt x="103505" y="46101"/>
                    </a:cubicBezTo>
                    <a:cubicBezTo>
                      <a:pt x="98933" y="43371"/>
                      <a:pt x="94107" y="41656"/>
                      <a:pt x="89091" y="40894"/>
                    </a:cubicBezTo>
                    <a:cubicBezTo>
                      <a:pt x="84074" y="40196"/>
                      <a:pt x="78867" y="39815"/>
                      <a:pt x="73533" y="39815"/>
                    </a:cubicBezTo>
                    <a:lnTo>
                      <a:pt x="51562" y="39815"/>
                    </a:lnTo>
                    <a:lnTo>
                      <a:pt x="51562" y="125857"/>
                    </a:lnTo>
                    <a:lnTo>
                      <a:pt x="74676" y="125857"/>
                    </a:lnTo>
                    <a:cubicBezTo>
                      <a:pt x="82931" y="125857"/>
                      <a:pt x="89789" y="124778"/>
                      <a:pt x="95377" y="122555"/>
                    </a:cubicBezTo>
                    <a:cubicBezTo>
                      <a:pt x="100902" y="120333"/>
                      <a:pt x="105473" y="117221"/>
                      <a:pt x="109029" y="113221"/>
                    </a:cubicBezTo>
                    <a:cubicBezTo>
                      <a:pt x="112585" y="109220"/>
                      <a:pt x="115253" y="104458"/>
                      <a:pt x="117094" y="98933"/>
                    </a:cubicBezTo>
                    <a:cubicBezTo>
                      <a:pt x="118872" y="93409"/>
                      <a:pt x="119761" y="87376"/>
                      <a:pt x="119761" y="8083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 11">
                <a:extLst>
                  <a:ext uri="{FF2B5EF4-FFF2-40B4-BE49-F238E27FC236}">
                    <a16:creationId xmlns:a16="http://schemas.microsoft.com/office/drawing/2014/main" id="{FC6E3345-14B7-3DAA-D9A1-B5E2D7BB1C52}"/>
                  </a:ext>
                </a:extLst>
              </p:cNvPr>
              <p:cNvSpPr/>
              <p:nvPr/>
            </p:nvSpPr>
            <p:spPr>
              <a:xfrm>
                <a:off x="5651500" y="612140"/>
                <a:ext cx="165544" cy="262635"/>
              </a:xfrm>
              <a:custGeom>
                <a:avLst/>
                <a:gdLst>
                  <a:gd name="connsiteX0" fmla="*/ 165545 w 165544"/>
                  <a:gd name="connsiteY0" fmla="*/ 182054 h 262635"/>
                  <a:gd name="connsiteX1" fmla="*/ 158115 w 165544"/>
                  <a:gd name="connsiteY1" fmla="*/ 217170 h 262635"/>
                  <a:gd name="connsiteX2" fmla="*/ 137922 w 165544"/>
                  <a:gd name="connsiteY2" fmla="*/ 242380 h 262635"/>
                  <a:gd name="connsiteX3" fmla="*/ 108141 w 165544"/>
                  <a:gd name="connsiteY3" fmla="*/ 257556 h 262635"/>
                  <a:gd name="connsiteX4" fmla="*/ 71691 w 165544"/>
                  <a:gd name="connsiteY4" fmla="*/ 262636 h 262635"/>
                  <a:gd name="connsiteX5" fmla="*/ 47308 w 165544"/>
                  <a:gd name="connsiteY5" fmla="*/ 260477 h 262635"/>
                  <a:gd name="connsiteX6" fmla="*/ 27432 w 165544"/>
                  <a:gd name="connsiteY6" fmla="*/ 255270 h 262635"/>
                  <a:gd name="connsiteX7" fmla="*/ 13017 w 165544"/>
                  <a:gd name="connsiteY7" fmla="*/ 248920 h 262635"/>
                  <a:gd name="connsiteX8" fmla="*/ 4699 w 165544"/>
                  <a:gd name="connsiteY8" fmla="*/ 243014 h 262635"/>
                  <a:gd name="connsiteX9" fmla="*/ 1079 w 165544"/>
                  <a:gd name="connsiteY9" fmla="*/ 235648 h 262635"/>
                  <a:gd name="connsiteX10" fmla="*/ 0 w 165544"/>
                  <a:gd name="connsiteY10" fmla="*/ 221806 h 262635"/>
                  <a:gd name="connsiteX11" fmla="*/ 381 w 165544"/>
                  <a:gd name="connsiteY11" fmla="*/ 211582 h 262635"/>
                  <a:gd name="connsiteX12" fmla="*/ 1651 w 165544"/>
                  <a:gd name="connsiteY12" fmla="*/ 204914 h 262635"/>
                  <a:gd name="connsiteX13" fmla="*/ 4001 w 165544"/>
                  <a:gd name="connsiteY13" fmla="*/ 201295 h 262635"/>
                  <a:gd name="connsiteX14" fmla="*/ 7429 w 165544"/>
                  <a:gd name="connsiteY14" fmla="*/ 200216 h 262635"/>
                  <a:gd name="connsiteX15" fmla="*/ 15177 w 165544"/>
                  <a:gd name="connsiteY15" fmla="*/ 203454 h 262635"/>
                  <a:gd name="connsiteX16" fmla="*/ 28003 w 165544"/>
                  <a:gd name="connsiteY16" fmla="*/ 210630 h 262635"/>
                  <a:gd name="connsiteX17" fmla="*/ 46736 w 165544"/>
                  <a:gd name="connsiteY17" fmla="*/ 217805 h 262635"/>
                  <a:gd name="connsiteX18" fmla="*/ 71946 w 165544"/>
                  <a:gd name="connsiteY18" fmla="*/ 221044 h 262635"/>
                  <a:gd name="connsiteX19" fmla="*/ 88773 w 165544"/>
                  <a:gd name="connsiteY19" fmla="*/ 218821 h 262635"/>
                  <a:gd name="connsiteX20" fmla="*/ 101409 w 165544"/>
                  <a:gd name="connsiteY20" fmla="*/ 212471 h 262635"/>
                  <a:gd name="connsiteX21" fmla="*/ 109347 w 165544"/>
                  <a:gd name="connsiteY21" fmla="*/ 202247 h 262635"/>
                  <a:gd name="connsiteX22" fmla="*/ 112078 w 165544"/>
                  <a:gd name="connsiteY22" fmla="*/ 188722 h 262635"/>
                  <a:gd name="connsiteX23" fmla="*/ 107378 w 165544"/>
                  <a:gd name="connsiteY23" fmla="*/ 173927 h 262635"/>
                  <a:gd name="connsiteX24" fmla="*/ 95123 w 165544"/>
                  <a:gd name="connsiteY24" fmla="*/ 162941 h 262635"/>
                  <a:gd name="connsiteX25" fmla="*/ 77978 w 165544"/>
                  <a:gd name="connsiteY25" fmla="*/ 153924 h 262635"/>
                  <a:gd name="connsiteX26" fmla="*/ 58166 w 165544"/>
                  <a:gd name="connsiteY26" fmla="*/ 145034 h 262635"/>
                  <a:gd name="connsiteX27" fmla="*/ 38354 w 165544"/>
                  <a:gd name="connsiteY27" fmla="*/ 134366 h 262635"/>
                  <a:gd name="connsiteX28" fmla="*/ 21209 w 165544"/>
                  <a:gd name="connsiteY28" fmla="*/ 120078 h 262635"/>
                  <a:gd name="connsiteX29" fmla="*/ 8953 w 165544"/>
                  <a:gd name="connsiteY29" fmla="*/ 100393 h 262635"/>
                  <a:gd name="connsiteX30" fmla="*/ 4254 w 165544"/>
                  <a:gd name="connsiteY30" fmla="*/ 73152 h 262635"/>
                  <a:gd name="connsiteX31" fmla="*/ 10985 w 165544"/>
                  <a:gd name="connsiteY31" fmla="*/ 41085 h 262635"/>
                  <a:gd name="connsiteX32" fmla="*/ 29210 w 165544"/>
                  <a:gd name="connsiteY32" fmla="*/ 18161 h 262635"/>
                  <a:gd name="connsiteX33" fmla="*/ 56261 w 165544"/>
                  <a:gd name="connsiteY33" fmla="*/ 4508 h 262635"/>
                  <a:gd name="connsiteX34" fmla="*/ 89281 w 165544"/>
                  <a:gd name="connsiteY34" fmla="*/ 0 h 262635"/>
                  <a:gd name="connsiteX35" fmla="*/ 107315 w 165544"/>
                  <a:gd name="connsiteY35" fmla="*/ 1397 h 262635"/>
                  <a:gd name="connsiteX36" fmla="*/ 124142 w 165544"/>
                  <a:gd name="connsiteY36" fmla="*/ 5143 h 262635"/>
                  <a:gd name="connsiteX37" fmla="*/ 138049 w 165544"/>
                  <a:gd name="connsiteY37" fmla="*/ 10414 h 262635"/>
                  <a:gd name="connsiteX38" fmla="*/ 146114 w 165544"/>
                  <a:gd name="connsiteY38" fmla="*/ 15303 h 262635"/>
                  <a:gd name="connsiteX39" fmla="*/ 148780 w 165544"/>
                  <a:gd name="connsiteY39" fmla="*/ 18606 h 262635"/>
                  <a:gd name="connsiteX40" fmla="*/ 149987 w 165544"/>
                  <a:gd name="connsiteY40" fmla="*/ 22225 h 262635"/>
                  <a:gd name="connsiteX41" fmla="*/ 150685 w 165544"/>
                  <a:gd name="connsiteY41" fmla="*/ 27940 h 262635"/>
                  <a:gd name="connsiteX42" fmla="*/ 150876 w 165544"/>
                  <a:gd name="connsiteY42" fmla="*/ 36449 h 262635"/>
                  <a:gd name="connsiteX43" fmla="*/ 150559 w 165544"/>
                  <a:gd name="connsiteY43" fmla="*/ 46038 h 262635"/>
                  <a:gd name="connsiteX44" fmla="*/ 149606 w 165544"/>
                  <a:gd name="connsiteY44" fmla="*/ 52514 h 262635"/>
                  <a:gd name="connsiteX45" fmla="*/ 147638 w 165544"/>
                  <a:gd name="connsiteY45" fmla="*/ 56261 h 262635"/>
                  <a:gd name="connsiteX46" fmla="*/ 144209 w 165544"/>
                  <a:gd name="connsiteY46" fmla="*/ 57467 h 262635"/>
                  <a:gd name="connsiteX47" fmla="*/ 137351 w 165544"/>
                  <a:gd name="connsiteY47" fmla="*/ 54737 h 262635"/>
                  <a:gd name="connsiteX48" fmla="*/ 125793 w 165544"/>
                  <a:gd name="connsiteY48" fmla="*/ 48768 h 262635"/>
                  <a:gd name="connsiteX49" fmla="*/ 109918 w 165544"/>
                  <a:gd name="connsiteY49" fmla="*/ 42863 h 262635"/>
                  <a:gd name="connsiteX50" fmla="*/ 90107 w 165544"/>
                  <a:gd name="connsiteY50" fmla="*/ 40196 h 262635"/>
                  <a:gd name="connsiteX51" fmla="*/ 75374 w 165544"/>
                  <a:gd name="connsiteY51" fmla="*/ 42228 h 262635"/>
                  <a:gd name="connsiteX52" fmla="*/ 64897 w 165544"/>
                  <a:gd name="connsiteY52" fmla="*/ 47942 h 262635"/>
                  <a:gd name="connsiteX53" fmla="*/ 58610 w 165544"/>
                  <a:gd name="connsiteY53" fmla="*/ 56642 h 262635"/>
                  <a:gd name="connsiteX54" fmla="*/ 56578 w 165544"/>
                  <a:gd name="connsiteY54" fmla="*/ 67437 h 262635"/>
                  <a:gd name="connsiteX55" fmla="*/ 61214 w 165544"/>
                  <a:gd name="connsiteY55" fmla="*/ 82042 h 262635"/>
                  <a:gd name="connsiteX56" fmla="*/ 73533 w 165544"/>
                  <a:gd name="connsiteY56" fmla="*/ 93028 h 262635"/>
                  <a:gd name="connsiteX57" fmla="*/ 91059 w 165544"/>
                  <a:gd name="connsiteY57" fmla="*/ 102045 h 262635"/>
                  <a:gd name="connsiteX58" fmla="*/ 111061 w 165544"/>
                  <a:gd name="connsiteY58" fmla="*/ 110935 h 262635"/>
                  <a:gd name="connsiteX59" fmla="*/ 131064 w 165544"/>
                  <a:gd name="connsiteY59" fmla="*/ 121603 h 262635"/>
                  <a:gd name="connsiteX60" fmla="*/ 148527 w 165544"/>
                  <a:gd name="connsiteY60" fmla="*/ 135890 h 262635"/>
                  <a:gd name="connsiteX61" fmla="*/ 160846 w 165544"/>
                  <a:gd name="connsiteY61" fmla="*/ 155511 h 262635"/>
                  <a:gd name="connsiteX62" fmla="*/ 165545 w 165544"/>
                  <a:gd name="connsiteY62" fmla="*/ 182054 h 262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544" h="262635">
                    <a:moveTo>
                      <a:pt x="165545" y="182054"/>
                    </a:moveTo>
                    <a:cubicBezTo>
                      <a:pt x="165545" y="195389"/>
                      <a:pt x="163068" y="207073"/>
                      <a:pt x="158115" y="217170"/>
                    </a:cubicBezTo>
                    <a:cubicBezTo>
                      <a:pt x="153162" y="227267"/>
                      <a:pt x="146431" y="235648"/>
                      <a:pt x="137922" y="242380"/>
                    </a:cubicBezTo>
                    <a:cubicBezTo>
                      <a:pt x="129413" y="249111"/>
                      <a:pt x="119507" y="254190"/>
                      <a:pt x="108141" y="257556"/>
                    </a:cubicBezTo>
                    <a:cubicBezTo>
                      <a:pt x="96774" y="260922"/>
                      <a:pt x="84646" y="262636"/>
                      <a:pt x="71691" y="262636"/>
                    </a:cubicBezTo>
                    <a:cubicBezTo>
                      <a:pt x="62928" y="262636"/>
                      <a:pt x="54801" y="261937"/>
                      <a:pt x="47308" y="260477"/>
                    </a:cubicBezTo>
                    <a:cubicBezTo>
                      <a:pt x="39815" y="259017"/>
                      <a:pt x="33147" y="257302"/>
                      <a:pt x="27432" y="255270"/>
                    </a:cubicBezTo>
                    <a:cubicBezTo>
                      <a:pt x="21653" y="253238"/>
                      <a:pt x="16891" y="251142"/>
                      <a:pt x="13017" y="248920"/>
                    </a:cubicBezTo>
                    <a:cubicBezTo>
                      <a:pt x="9144" y="246697"/>
                      <a:pt x="6414" y="244729"/>
                      <a:pt x="4699" y="243014"/>
                    </a:cubicBezTo>
                    <a:cubicBezTo>
                      <a:pt x="2984" y="241300"/>
                      <a:pt x="1778" y="238887"/>
                      <a:pt x="1079" y="235648"/>
                    </a:cubicBezTo>
                    <a:cubicBezTo>
                      <a:pt x="381" y="232473"/>
                      <a:pt x="0" y="227838"/>
                      <a:pt x="0" y="221806"/>
                    </a:cubicBezTo>
                    <a:cubicBezTo>
                      <a:pt x="0" y="217742"/>
                      <a:pt x="127" y="214376"/>
                      <a:pt x="381" y="211582"/>
                    </a:cubicBezTo>
                    <a:cubicBezTo>
                      <a:pt x="635" y="208851"/>
                      <a:pt x="1079" y="206629"/>
                      <a:pt x="1651" y="204914"/>
                    </a:cubicBezTo>
                    <a:cubicBezTo>
                      <a:pt x="2222" y="203200"/>
                      <a:pt x="3048" y="201994"/>
                      <a:pt x="4001" y="201295"/>
                    </a:cubicBezTo>
                    <a:cubicBezTo>
                      <a:pt x="4953" y="200596"/>
                      <a:pt x="6096" y="200216"/>
                      <a:pt x="7429" y="200216"/>
                    </a:cubicBezTo>
                    <a:cubicBezTo>
                      <a:pt x="9271" y="200216"/>
                      <a:pt x="11811" y="201295"/>
                      <a:pt x="15177" y="203454"/>
                    </a:cubicBezTo>
                    <a:cubicBezTo>
                      <a:pt x="18478" y="205613"/>
                      <a:pt x="22797" y="208026"/>
                      <a:pt x="28003" y="210630"/>
                    </a:cubicBezTo>
                    <a:cubicBezTo>
                      <a:pt x="33210" y="213233"/>
                      <a:pt x="39497" y="215646"/>
                      <a:pt x="46736" y="217805"/>
                    </a:cubicBezTo>
                    <a:cubicBezTo>
                      <a:pt x="53975" y="219964"/>
                      <a:pt x="62357" y="221044"/>
                      <a:pt x="71946" y="221044"/>
                    </a:cubicBezTo>
                    <a:cubicBezTo>
                      <a:pt x="78232" y="221044"/>
                      <a:pt x="83820" y="220281"/>
                      <a:pt x="88773" y="218821"/>
                    </a:cubicBezTo>
                    <a:cubicBezTo>
                      <a:pt x="93726" y="217297"/>
                      <a:pt x="97980" y="215201"/>
                      <a:pt x="101409" y="212471"/>
                    </a:cubicBezTo>
                    <a:cubicBezTo>
                      <a:pt x="104839" y="209740"/>
                      <a:pt x="107505" y="206311"/>
                      <a:pt x="109347" y="202247"/>
                    </a:cubicBezTo>
                    <a:cubicBezTo>
                      <a:pt x="111189" y="198184"/>
                      <a:pt x="112078" y="193675"/>
                      <a:pt x="112078" y="188722"/>
                    </a:cubicBezTo>
                    <a:cubicBezTo>
                      <a:pt x="112078" y="182943"/>
                      <a:pt x="110490" y="178054"/>
                      <a:pt x="107378" y="173927"/>
                    </a:cubicBezTo>
                    <a:cubicBezTo>
                      <a:pt x="104267" y="169799"/>
                      <a:pt x="100140" y="166179"/>
                      <a:pt x="95123" y="162941"/>
                    </a:cubicBezTo>
                    <a:cubicBezTo>
                      <a:pt x="90107" y="159766"/>
                      <a:pt x="84391" y="156718"/>
                      <a:pt x="77978" y="153924"/>
                    </a:cubicBezTo>
                    <a:cubicBezTo>
                      <a:pt x="71565" y="151130"/>
                      <a:pt x="64960" y="148146"/>
                      <a:pt x="58166" y="145034"/>
                    </a:cubicBezTo>
                    <a:cubicBezTo>
                      <a:pt x="51372" y="141922"/>
                      <a:pt x="44767" y="138367"/>
                      <a:pt x="38354" y="134366"/>
                    </a:cubicBezTo>
                    <a:cubicBezTo>
                      <a:pt x="31941" y="130365"/>
                      <a:pt x="26226" y="125603"/>
                      <a:pt x="21209" y="120078"/>
                    </a:cubicBezTo>
                    <a:cubicBezTo>
                      <a:pt x="16192" y="114554"/>
                      <a:pt x="12065" y="107950"/>
                      <a:pt x="8953" y="100393"/>
                    </a:cubicBezTo>
                    <a:cubicBezTo>
                      <a:pt x="5842" y="92837"/>
                      <a:pt x="4254" y="83756"/>
                      <a:pt x="4254" y="73152"/>
                    </a:cubicBezTo>
                    <a:cubicBezTo>
                      <a:pt x="4254" y="61024"/>
                      <a:pt x="6477" y="50292"/>
                      <a:pt x="10985" y="41085"/>
                    </a:cubicBezTo>
                    <a:cubicBezTo>
                      <a:pt x="15494" y="31877"/>
                      <a:pt x="21590" y="24257"/>
                      <a:pt x="29210" y="18161"/>
                    </a:cubicBezTo>
                    <a:cubicBezTo>
                      <a:pt x="36830" y="12065"/>
                      <a:pt x="45847" y="7556"/>
                      <a:pt x="56261" y="4508"/>
                    </a:cubicBezTo>
                    <a:cubicBezTo>
                      <a:pt x="66675" y="1524"/>
                      <a:pt x="77660" y="0"/>
                      <a:pt x="89281" y="0"/>
                    </a:cubicBezTo>
                    <a:cubicBezTo>
                      <a:pt x="95314" y="0"/>
                      <a:pt x="101283" y="444"/>
                      <a:pt x="107315" y="1397"/>
                    </a:cubicBezTo>
                    <a:cubicBezTo>
                      <a:pt x="113347" y="2286"/>
                      <a:pt x="118935" y="3556"/>
                      <a:pt x="124142" y="5143"/>
                    </a:cubicBezTo>
                    <a:cubicBezTo>
                      <a:pt x="129349" y="6731"/>
                      <a:pt x="133985" y="8446"/>
                      <a:pt x="138049" y="10414"/>
                    </a:cubicBezTo>
                    <a:cubicBezTo>
                      <a:pt x="142113" y="12382"/>
                      <a:pt x="144780" y="14033"/>
                      <a:pt x="146114" y="15303"/>
                    </a:cubicBezTo>
                    <a:cubicBezTo>
                      <a:pt x="147447" y="16637"/>
                      <a:pt x="148272" y="17717"/>
                      <a:pt x="148780" y="18606"/>
                    </a:cubicBezTo>
                    <a:cubicBezTo>
                      <a:pt x="149225" y="19494"/>
                      <a:pt x="149606" y="20701"/>
                      <a:pt x="149987" y="22225"/>
                    </a:cubicBezTo>
                    <a:cubicBezTo>
                      <a:pt x="150304" y="23749"/>
                      <a:pt x="150559" y="25654"/>
                      <a:pt x="150685" y="27940"/>
                    </a:cubicBezTo>
                    <a:cubicBezTo>
                      <a:pt x="150813" y="30226"/>
                      <a:pt x="150876" y="33083"/>
                      <a:pt x="150876" y="36449"/>
                    </a:cubicBezTo>
                    <a:cubicBezTo>
                      <a:pt x="150876" y="40259"/>
                      <a:pt x="150749" y="43434"/>
                      <a:pt x="150559" y="46038"/>
                    </a:cubicBezTo>
                    <a:cubicBezTo>
                      <a:pt x="150368" y="48641"/>
                      <a:pt x="150051" y="50800"/>
                      <a:pt x="149606" y="52514"/>
                    </a:cubicBezTo>
                    <a:cubicBezTo>
                      <a:pt x="149161" y="54229"/>
                      <a:pt x="148463" y="55435"/>
                      <a:pt x="147638" y="56261"/>
                    </a:cubicBezTo>
                    <a:cubicBezTo>
                      <a:pt x="146812" y="57023"/>
                      <a:pt x="145669" y="57467"/>
                      <a:pt x="144209" y="57467"/>
                    </a:cubicBezTo>
                    <a:cubicBezTo>
                      <a:pt x="142748" y="57467"/>
                      <a:pt x="140462" y="56578"/>
                      <a:pt x="137351" y="54737"/>
                    </a:cubicBezTo>
                    <a:cubicBezTo>
                      <a:pt x="134239" y="52896"/>
                      <a:pt x="130366" y="50927"/>
                      <a:pt x="125793" y="48768"/>
                    </a:cubicBezTo>
                    <a:cubicBezTo>
                      <a:pt x="121222" y="46609"/>
                      <a:pt x="115951" y="44640"/>
                      <a:pt x="109918" y="42863"/>
                    </a:cubicBezTo>
                    <a:cubicBezTo>
                      <a:pt x="103886" y="41085"/>
                      <a:pt x="97282" y="40196"/>
                      <a:pt x="90107" y="40196"/>
                    </a:cubicBezTo>
                    <a:cubicBezTo>
                      <a:pt x="84455" y="40196"/>
                      <a:pt x="79566" y="40894"/>
                      <a:pt x="75374" y="42228"/>
                    </a:cubicBezTo>
                    <a:cubicBezTo>
                      <a:pt x="71184" y="43624"/>
                      <a:pt x="67691" y="45466"/>
                      <a:pt x="64897" y="47942"/>
                    </a:cubicBezTo>
                    <a:cubicBezTo>
                      <a:pt x="62103" y="50356"/>
                      <a:pt x="60008" y="53276"/>
                      <a:pt x="58610" y="56642"/>
                    </a:cubicBezTo>
                    <a:cubicBezTo>
                      <a:pt x="57214" y="60071"/>
                      <a:pt x="56578" y="63627"/>
                      <a:pt x="56578" y="67437"/>
                    </a:cubicBezTo>
                    <a:cubicBezTo>
                      <a:pt x="56578" y="73089"/>
                      <a:pt x="58103" y="77914"/>
                      <a:pt x="61214" y="82042"/>
                    </a:cubicBezTo>
                    <a:cubicBezTo>
                      <a:pt x="64262" y="86170"/>
                      <a:pt x="68390" y="89789"/>
                      <a:pt x="73533" y="93028"/>
                    </a:cubicBezTo>
                    <a:cubicBezTo>
                      <a:pt x="78677" y="96203"/>
                      <a:pt x="84518" y="99250"/>
                      <a:pt x="91059" y="102045"/>
                    </a:cubicBezTo>
                    <a:cubicBezTo>
                      <a:pt x="97599" y="104839"/>
                      <a:pt x="104267" y="107823"/>
                      <a:pt x="111061" y="110935"/>
                    </a:cubicBezTo>
                    <a:cubicBezTo>
                      <a:pt x="117856" y="114046"/>
                      <a:pt x="124523" y="117602"/>
                      <a:pt x="131064" y="121603"/>
                    </a:cubicBezTo>
                    <a:cubicBezTo>
                      <a:pt x="137604" y="125603"/>
                      <a:pt x="143383" y="130365"/>
                      <a:pt x="148527" y="135890"/>
                    </a:cubicBezTo>
                    <a:cubicBezTo>
                      <a:pt x="153607" y="141478"/>
                      <a:pt x="157734" y="147955"/>
                      <a:pt x="160846" y="155511"/>
                    </a:cubicBezTo>
                    <a:cubicBezTo>
                      <a:pt x="163957" y="163004"/>
                      <a:pt x="165545" y="171831"/>
                      <a:pt x="165545" y="18205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5" name="Freeform 421">
              <a:extLst>
                <a:ext uri="{FF2B5EF4-FFF2-40B4-BE49-F238E27FC236}">
                  <a16:creationId xmlns:a16="http://schemas.microsoft.com/office/drawing/2014/main" id="{D21B891C-CC8B-CE4A-B66F-9B967F6ECFCC}"/>
                </a:ext>
              </a:extLst>
            </p:cNvPr>
            <p:cNvSpPr/>
            <p:nvPr/>
          </p:nvSpPr>
          <p:spPr>
            <a:xfrm>
              <a:off x="2854701" y="722926"/>
              <a:ext cx="794070" cy="794070"/>
            </a:xfrm>
            <a:custGeom>
              <a:avLst/>
              <a:gdLst>
                <a:gd name="connsiteX0" fmla="*/ 922210 w 1844420"/>
                <a:gd name="connsiteY0" fmla="*/ 1844421 h 1844420"/>
                <a:gd name="connsiteX1" fmla="*/ 0 w 1844420"/>
                <a:gd name="connsiteY1" fmla="*/ 922211 h 1844420"/>
                <a:gd name="connsiteX2" fmla="*/ 922210 w 1844420"/>
                <a:gd name="connsiteY2" fmla="*/ 0 h 1844420"/>
                <a:gd name="connsiteX3" fmla="*/ 1844421 w 1844420"/>
                <a:gd name="connsiteY3" fmla="*/ 922211 h 1844420"/>
                <a:gd name="connsiteX4" fmla="*/ 922210 w 1844420"/>
                <a:gd name="connsiteY4" fmla="*/ 1844421 h 1844420"/>
                <a:gd name="connsiteX5" fmla="*/ 922210 w 1844420"/>
                <a:gd name="connsiteY5" fmla="*/ 53721 h 1844420"/>
                <a:gd name="connsiteX6" fmla="*/ 53721 w 1844420"/>
                <a:gd name="connsiteY6" fmla="*/ 922211 h 1844420"/>
                <a:gd name="connsiteX7" fmla="*/ 922210 w 1844420"/>
                <a:gd name="connsiteY7" fmla="*/ 1790700 h 1844420"/>
                <a:gd name="connsiteX8" fmla="*/ 1790700 w 1844420"/>
                <a:gd name="connsiteY8" fmla="*/ 922211 h 1844420"/>
                <a:gd name="connsiteX9" fmla="*/ 922210 w 1844420"/>
                <a:gd name="connsiteY9" fmla="*/ 53721 h 184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4420" h="1844420">
                  <a:moveTo>
                    <a:pt x="922210" y="1844421"/>
                  </a:moveTo>
                  <a:cubicBezTo>
                    <a:pt x="413702" y="1844421"/>
                    <a:pt x="0" y="1430719"/>
                    <a:pt x="0" y="922211"/>
                  </a:cubicBezTo>
                  <a:cubicBezTo>
                    <a:pt x="0" y="413703"/>
                    <a:pt x="413702" y="0"/>
                    <a:pt x="922210" y="0"/>
                  </a:cubicBezTo>
                  <a:cubicBezTo>
                    <a:pt x="1430718" y="0"/>
                    <a:pt x="1844421" y="413703"/>
                    <a:pt x="1844421" y="922211"/>
                  </a:cubicBezTo>
                  <a:cubicBezTo>
                    <a:pt x="1844421" y="1430719"/>
                    <a:pt x="1430718" y="1844421"/>
                    <a:pt x="922210" y="1844421"/>
                  </a:cubicBezTo>
                  <a:close/>
                  <a:moveTo>
                    <a:pt x="922210" y="53721"/>
                  </a:moveTo>
                  <a:cubicBezTo>
                    <a:pt x="443294" y="53721"/>
                    <a:pt x="53721" y="443294"/>
                    <a:pt x="53721" y="922211"/>
                  </a:cubicBezTo>
                  <a:cubicBezTo>
                    <a:pt x="53721" y="1401128"/>
                    <a:pt x="443294" y="1790700"/>
                    <a:pt x="922210" y="1790700"/>
                  </a:cubicBezTo>
                  <a:cubicBezTo>
                    <a:pt x="1401128" y="1790700"/>
                    <a:pt x="1790700" y="1401128"/>
                    <a:pt x="1790700" y="922211"/>
                  </a:cubicBezTo>
                  <a:cubicBezTo>
                    <a:pt x="1790700" y="443294"/>
                    <a:pt x="1401128" y="53721"/>
                    <a:pt x="922210" y="53721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8CDDE3AB-0178-AC45-7B58-42E86CF0460C}"/>
              </a:ext>
            </a:extLst>
          </p:cNvPr>
          <p:cNvSpPr txBox="1"/>
          <p:nvPr/>
        </p:nvSpPr>
        <p:spPr>
          <a:xfrm>
            <a:off x="8707680" y="4188832"/>
            <a:ext cx="265136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DNS load balancing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DNS Application Firewall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RPZ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Recursive DNS 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DoH/DoT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Threat intelligence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DNS service visibility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DNS traffic analytics</a:t>
            </a:r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F5AC0CCF-E4A4-E2DC-43DB-380FEB2F800D}"/>
              </a:ext>
            </a:extLst>
          </p:cNvPr>
          <p:cNvGrpSpPr>
            <a:grpSpLocks noChangeAspect="1"/>
          </p:cNvGrpSpPr>
          <p:nvPr/>
        </p:nvGrpSpPr>
        <p:grpSpPr>
          <a:xfrm>
            <a:off x="7921783" y="4544006"/>
            <a:ext cx="656256" cy="656256"/>
            <a:chOff x="995987" y="722926"/>
            <a:chExt cx="794070" cy="794070"/>
          </a:xfrm>
          <a:solidFill>
            <a:schemeClr val="bg1"/>
          </a:solidFill>
        </p:grpSpPr>
        <p:sp>
          <p:nvSpPr>
            <p:cNvPr id="297" name="Freeform 63">
              <a:extLst>
                <a:ext uri="{FF2B5EF4-FFF2-40B4-BE49-F238E27FC236}">
                  <a16:creationId xmlns:a16="http://schemas.microsoft.com/office/drawing/2014/main" id="{543ED90A-8503-9174-F183-E5622C30E7A7}"/>
                </a:ext>
              </a:extLst>
            </p:cNvPr>
            <p:cNvSpPr/>
            <p:nvPr/>
          </p:nvSpPr>
          <p:spPr>
            <a:xfrm>
              <a:off x="995987" y="722926"/>
              <a:ext cx="794070" cy="794070"/>
            </a:xfrm>
            <a:custGeom>
              <a:avLst/>
              <a:gdLst>
                <a:gd name="connsiteX0" fmla="*/ 922210 w 1844420"/>
                <a:gd name="connsiteY0" fmla="*/ 1844421 h 1844420"/>
                <a:gd name="connsiteX1" fmla="*/ 0 w 1844420"/>
                <a:gd name="connsiteY1" fmla="*/ 922211 h 1844420"/>
                <a:gd name="connsiteX2" fmla="*/ 922210 w 1844420"/>
                <a:gd name="connsiteY2" fmla="*/ 0 h 1844420"/>
                <a:gd name="connsiteX3" fmla="*/ 1844421 w 1844420"/>
                <a:gd name="connsiteY3" fmla="*/ 922211 h 1844420"/>
                <a:gd name="connsiteX4" fmla="*/ 922210 w 1844420"/>
                <a:gd name="connsiteY4" fmla="*/ 1844421 h 1844420"/>
                <a:gd name="connsiteX5" fmla="*/ 922210 w 1844420"/>
                <a:gd name="connsiteY5" fmla="*/ 53721 h 1844420"/>
                <a:gd name="connsiteX6" fmla="*/ 53721 w 1844420"/>
                <a:gd name="connsiteY6" fmla="*/ 922211 h 1844420"/>
                <a:gd name="connsiteX7" fmla="*/ 922210 w 1844420"/>
                <a:gd name="connsiteY7" fmla="*/ 1790700 h 1844420"/>
                <a:gd name="connsiteX8" fmla="*/ 1790700 w 1844420"/>
                <a:gd name="connsiteY8" fmla="*/ 922211 h 1844420"/>
                <a:gd name="connsiteX9" fmla="*/ 922210 w 1844420"/>
                <a:gd name="connsiteY9" fmla="*/ 53721 h 184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4420" h="1844420">
                  <a:moveTo>
                    <a:pt x="922210" y="1844421"/>
                  </a:moveTo>
                  <a:cubicBezTo>
                    <a:pt x="413702" y="1844421"/>
                    <a:pt x="0" y="1430719"/>
                    <a:pt x="0" y="922211"/>
                  </a:cubicBezTo>
                  <a:cubicBezTo>
                    <a:pt x="0" y="413703"/>
                    <a:pt x="413702" y="0"/>
                    <a:pt x="922210" y="0"/>
                  </a:cubicBezTo>
                  <a:cubicBezTo>
                    <a:pt x="1430718" y="0"/>
                    <a:pt x="1844421" y="413703"/>
                    <a:pt x="1844421" y="922211"/>
                  </a:cubicBezTo>
                  <a:cubicBezTo>
                    <a:pt x="1844421" y="1430719"/>
                    <a:pt x="1430718" y="1844421"/>
                    <a:pt x="922210" y="1844421"/>
                  </a:cubicBezTo>
                  <a:close/>
                  <a:moveTo>
                    <a:pt x="922210" y="53721"/>
                  </a:moveTo>
                  <a:cubicBezTo>
                    <a:pt x="443294" y="53721"/>
                    <a:pt x="53721" y="443294"/>
                    <a:pt x="53721" y="922211"/>
                  </a:cubicBezTo>
                  <a:cubicBezTo>
                    <a:pt x="53721" y="1401128"/>
                    <a:pt x="443294" y="1790700"/>
                    <a:pt x="922210" y="1790700"/>
                  </a:cubicBezTo>
                  <a:cubicBezTo>
                    <a:pt x="1401128" y="1790700"/>
                    <a:pt x="1790700" y="1401128"/>
                    <a:pt x="1790700" y="922211"/>
                  </a:cubicBezTo>
                  <a:cubicBezTo>
                    <a:pt x="1790700" y="443294"/>
                    <a:pt x="1401128" y="53721"/>
                    <a:pt x="922210" y="53721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C83DE5B1-E247-CF0B-FA67-49D7AC51F076}"/>
                </a:ext>
              </a:extLst>
            </p:cNvPr>
            <p:cNvGrpSpPr/>
            <p:nvPr/>
          </p:nvGrpSpPr>
          <p:grpSpPr>
            <a:xfrm>
              <a:off x="1168697" y="978773"/>
              <a:ext cx="448651" cy="243162"/>
              <a:chOff x="3178587" y="2275038"/>
              <a:chExt cx="403181" cy="218518"/>
            </a:xfrm>
            <a:grpFill/>
          </p:grpSpPr>
          <p:sp>
            <p:nvSpPr>
              <p:cNvPr id="303" name="Freeform 68">
                <a:extLst>
                  <a:ext uri="{FF2B5EF4-FFF2-40B4-BE49-F238E27FC236}">
                    <a16:creationId xmlns:a16="http://schemas.microsoft.com/office/drawing/2014/main" id="{A6158D69-4E27-AE64-3EA9-DF7C4DEEF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8587" y="2373525"/>
                <a:ext cx="150808" cy="21543"/>
              </a:xfrm>
              <a:custGeom>
                <a:avLst/>
                <a:gdLst>
                  <a:gd name="T0" fmla="*/ 203 w 218"/>
                  <a:gd name="T1" fmla="*/ 29 h 30"/>
                  <a:gd name="T2" fmla="*/ 15 w 218"/>
                  <a:gd name="T3" fmla="*/ 29 h 30"/>
                  <a:gd name="T4" fmla="*/ 0 w 218"/>
                  <a:gd name="T5" fmla="*/ 14 h 30"/>
                  <a:gd name="T6" fmla="*/ 15 w 218"/>
                  <a:gd name="T7" fmla="*/ 0 h 30"/>
                  <a:gd name="T8" fmla="*/ 203 w 218"/>
                  <a:gd name="T9" fmla="*/ 0 h 30"/>
                  <a:gd name="T10" fmla="*/ 217 w 218"/>
                  <a:gd name="T11" fmla="*/ 14 h 30"/>
                  <a:gd name="T12" fmla="*/ 203 w 218"/>
                  <a:gd name="T13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8" h="30">
                    <a:moveTo>
                      <a:pt x="203" y="29"/>
                    </a:moveTo>
                    <a:lnTo>
                      <a:pt x="15" y="29"/>
                    </a:lnTo>
                    <a:cubicBezTo>
                      <a:pt x="6" y="29"/>
                      <a:pt x="0" y="22"/>
                      <a:pt x="0" y="14"/>
                    </a:cubicBezTo>
                    <a:cubicBezTo>
                      <a:pt x="0" y="5"/>
                      <a:pt x="6" y="0"/>
                      <a:pt x="15" y="0"/>
                    </a:cubicBezTo>
                    <a:lnTo>
                      <a:pt x="203" y="0"/>
                    </a:lnTo>
                    <a:cubicBezTo>
                      <a:pt x="211" y="0"/>
                      <a:pt x="217" y="5"/>
                      <a:pt x="217" y="14"/>
                    </a:cubicBezTo>
                    <a:cubicBezTo>
                      <a:pt x="217" y="22"/>
                      <a:pt x="210" y="29"/>
                      <a:pt x="203" y="2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4" name="Freeform 69">
                <a:extLst>
                  <a:ext uri="{FF2B5EF4-FFF2-40B4-BE49-F238E27FC236}">
                    <a16:creationId xmlns:a16="http://schemas.microsoft.com/office/drawing/2014/main" id="{10E6BC50-1ED5-D1AC-0C0E-15F4D6B53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473" y="2345825"/>
                <a:ext cx="76942" cy="76944"/>
              </a:xfrm>
              <a:custGeom>
                <a:avLst/>
                <a:gdLst>
                  <a:gd name="T0" fmla="*/ 54 w 109"/>
                  <a:gd name="T1" fmla="*/ 108 h 109"/>
                  <a:gd name="T2" fmla="*/ 0 w 109"/>
                  <a:gd name="T3" fmla="*/ 54 h 109"/>
                  <a:gd name="T4" fmla="*/ 54 w 109"/>
                  <a:gd name="T5" fmla="*/ 0 h 109"/>
                  <a:gd name="T6" fmla="*/ 108 w 109"/>
                  <a:gd name="T7" fmla="*/ 54 h 109"/>
                  <a:gd name="T8" fmla="*/ 54 w 109"/>
                  <a:gd name="T9" fmla="*/ 108 h 109"/>
                  <a:gd name="T10" fmla="*/ 54 w 109"/>
                  <a:gd name="T11" fmla="*/ 30 h 109"/>
                  <a:gd name="T12" fmla="*/ 29 w 109"/>
                  <a:gd name="T13" fmla="*/ 54 h 109"/>
                  <a:gd name="T14" fmla="*/ 54 w 109"/>
                  <a:gd name="T15" fmla="*/ 79 h 109"/>
                  <a:gd name="T16" fmla="*/ 78 w 109"/>
                  <a:gd name="T17" fmla="*/ 54 h 109"/>
                  <a:gd name="T18" fmla="*/ 54 w 109"/>
                  <a:gd name="T19" fmla="*/ 3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109">
                    <a:moveTo>
                      <a:pt x="54" y="108"/>
                    </a:moveTo>
                    <a:cubicBezTo>
                      <a:pt x="23" y="108"/>
                      <a:pt x="0" y="83"/>
                      <a:pt x="0" y="54"/>
                    </a:cubicBezTo>
                    <a:cubicBezTo>
                      <a:pt x="0" y="24"/>
                      <a:pt x="24" y="0"/>
                      <a:pt x="54" y="0"/>
                    </a:cubicBezTo>
                    <a:cubicBezTo>
                      <a:pt x="83" y="0"/>
                      <a:pt x="108" y="24"/>
                      <a:pt x="108" y="54"/>
                    </a:cubicBezTo>
                    <a:cubicBezTo>
                      <a:pt x="108" y="83"/>
                      <a:pt x="83" y="108"/>
                      <a:pt x="54" y="108"/>
                    </a:cubicBezTo>
                    <a:close/>
                    <a:moveTo>
                      <a:pt x="54" y="30"/>
                    </a:moveTo>
                    <a:cubicBezTo>
                      <a:pt x="39" y="30"/>
                      <a:pt x="29" y="40"/>
                      <a:pt x="29" y="54"/>
                    </a:cubicBezTo>
                    <a:cubicBezTo>
                      <a:pt x="29" y="67"/>
                      <a:pt x="40" y="79"/>
                      <a:pt x="54" y="79"/>
                    </a:cubicBezTo>
                    <a:cubicBezTo>
                      <a:pt x="68" y="79"/>
                      <a:pt x="78" y="67"/>
                      <a:pt x="78" y="54"/>
                    </a:cubicBezTo>
                    <a:cubicBezTo>
                      <a:pt x="78" y="40"/>
                      <a:pt x="67" y="30"/>
                      <a:pt x="5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5" name="Freeform 70">
                <a:extLst>
                  <a:ext uri="{FF2B5EF4-FFF2-40B4-BE49-F238E27FC236}">
                    <a16:creationId xmlns:a16="http://schemas.microsoft.com/office/drawing/2014/main" id="{48727B15-C747-CCA9-0E7A-156C7AFF5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306" y="2339669"/>
                <a:ext cx="58478" cy="89255"/>
              </a:xfrm>
              <a:custGeom>
                <a:avLst/>
                <a:gdLst>
                  <a:gd name="T0" fmla="*/ 17 w 82"/>
                  <a:gd name="T1" fmla="*/ 127 h 128"/>
                  <a:gd name="T2" fmla="*/ 6 w 82"/>
                  <a:gd name="T3" fmla="*/ 123 h 128"/>
                  <a:gd name="T4" fmla="*/ 6 w 82"/>
                  <a:gd name="T5" fmla="*/ 102 h 128"/>
                  <a:gd name="T6" fmla="*/ 44 w 82"/>
                  <a:gd name="T7" fmla="*/ 64 h 128"/>
                  <a:gd name="T8" fmla="*/ 6 w 82"/>
                  <a:gd name="T9" fmla="*/ 27 h 128"/>
                  <a:gd name="T10" fmla="*/ 6 w 82"/>
                  <a:gd name="T11" fmla="*/ 6 h 128"/>
                  <a:gd name="T12" fmla="*/ 27 w 82"/>
                  <a:gd name="T13" fmla="*/ 6 h 128"/>
                  <a:gd name="T14" fmla="*/ 75 w 82"/>
                  <a:gd name="T15" fmla="*/ 54 h 128"/>
                  <a:gd name="T16" fmla="*/ 75 w 82"/>
                  <a:gd name="T17" fmla="*/ 75 h 128"/>
                  <a:gd name="T18" fmla="*/ 27 w 82"/>
                  <a:gd name="T19" fmla="*/ 123 h 128"/>
                  <a:gd name="T20" fmla="*/ 17 w 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28">
                    <a:moveTo>
                      <a:pt x="17" y="127"/>
                    </a:moveTo>
                    <a:cubicBezTo>
                      <a:pt x="12" y="127"/>
                      <a:pt x="9" y="126"/>
                      <a:pt x="6" y="123"/>
                    </a:cubicBezTo>
                    <a:cubicBezTo>
                      <a:pt x="1" y="117"/>
                      <a:pt x="1" y="108"/>
                      <a:pt x="6" y="102"/>
                    </a:cubicBezTo>
                    <a:lnTo>
                      <a:pt x="44" y="64"/>
                    </a:lnTo>
                    <a:lnTo>
                      <a:pt x="6" y="27"/>
                    </a:lnTo>
                    <a:cubicBezTo>
                      <a:pt x="1" y="21"/>
                      <a:pt x="0" y="12"/>
                      <a:pt x="6" y="6"/>
                    </a:cubicBezTo>
                    <a:cubicBezTo>
                      <a:pt x="11" y="0"/>
                      <a:pt x="21" y="0"/>
                      <a:pt x="27" y="6"/>
                    </a:cubicBezTo>
                    <a:lnTo>
                      <a:pt x="75" y="54"/>
                    </a:lnTo>
                    <a:cubicBezTo>
                      <a:pt x="81" y="60"/>
                      <a:pt x="81" y="69"/>
                      <a:pt x="75" y="75"/>
                    </a:cubicBezTo>
                    <a:lnTo>
                      <a:pt x="27" y="123"/>
                    </a:lnTo>
                    <a:cubicBezTo>
                      <a:pt x="24" y="126"/>
                      <a:pt x="19" y="127"/>
                      <a:pt x="17" y="12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6" name="Freeform 71">
                <a:extLst>
                  <a:ext uri="{FF2B5EF4-FFF2-40B4-BE49-F238E27FC236}">
                    <a16:creationId xmlns:a16="http://schemas.microsoft.com/office/drawing/2014/main" id="{9745D538-1ADC-7E3A-22AB-0564C1257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6339" y="2373525"/>
                <a:ext cx="166198" cy="21543"/>
              </a:xfrm>
              <a:custGeom>
                <a:avLst/>
                <a:gdLst>
                  <a:gd name="T0" fmla="*/ 221 w 237"/>
                  <a:gd name="T1" fmla="*/ 29 h 30"/>
                  <a:gd name="T2" fmla="*/ 14 w 237"/>
                  <a:gd name="T3" fmla="*/ 29 h 30"/>
                  <a:gd name="T4" fmla="*/ 0 w 237"/>
                  <a:gd name="T5" fmla="*/ 14 h 30"/>
                  <a:gd name="T6" fmla="*/ 14 w 237"/>
                  <a:gd name="T7" fmla="*/ 0 h 30"/>
                  <a:gd name="T8" fmla="*/ 221 w 237"/>
                  <a:gd name="T9" fmla="*/ 0 h 30"/>
                  <a:gd name="T10" fmla="*/ 236 w 237"/>
                  <a:gd name="T11" fmla="*/ 14 h 30"/>
                  <a:gd name="T12" fmla="*/ 221 w 237"/>
                  <a:gd name="T13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30">
                    <a:moveTo>
                      <a:pt x="221" y="29"/>
                    </a:moveTo>
                    <a:lnTo>
                      <a:pt x="14" y="29"/>
                    </a:lnTo>
                    <a:cubicBezTo>
                      <a:pt x="5" y="29"/>
                      <a:pt x="0" y="22"/>
                      <a:pt x="0" y="14"/>
                    </a:cubicBezTo>
                    <a:cubicBezTo>
                      <a:pt x="0" y="5"/>
                      <a:pt x="5" y="0"/>
                      <a:pt x="14" y="0"/>
                    </a:cubicBezTo>
                    <a:lnTo>
                      <a:pt x="221" y="0"/>
                    </a:lnTo>
                    <a:cubicBezTo>
                      <a:pt x="230" y="0"/>
                      <a:pt x="236" y="5"/>
                      <a:pt x="236" y="14"/>
                    </a:cubicBezTo>
                    <a:cubicBezTo>
                      <a:pt x="236" y="22"/>
                      <a:pt x="228" y="29"/>
                      <a:pt x="221" y="2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7" name="Freeform 72">
                <a:extLst>
                  <a:ext uri="{FF2B5EF4-FFF2-40B4-BE49-F238E27FC236}">
                    <a16:creationId xmlns:a16="http://schemas.microsoft.com/office/drawing/2014/main" id="{669B7070-79E6-A907-AC1A-C1E71C1D8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369" y="2339669"/>
                <a:ext cx="55399" cy="89255"/>
              </a:xfrm>
              <a:custGeom>
                <a:avLst/>
                <a:gdLst>
                  <a:gd name="T0" fmla="*/ 16 w 81"/>
                  <a:gd name="T1" fmla="*/ 127 h 128"/>
                  <a:gd name="T2" fmla="*/ 6 w 81"/>
                  <a:gd name="T3" fmla="*/ 123 h 128"/>
                  <a:gd name="T4" fmla="*/ 6 w 81"/>
                  <a:gd name="T5" fmla="*/ 102 h 128"/>
                  <a:gd name="T6" fmla="*/ 44 w 81"/>
                  <a:gd name="T7" fmla="*/ 64 h 128"/>
                  <a:gd name="T8" fmla="*/ 6 w 81"/>
                  <a:gd name="T9" fmla="*/ 27 h 128"/>
                  <a:gd name="T10" fmla="*/ 6 w 81"/>
                  <a:gd name="T11" fmla="*/ 6 h 128"/>
                  <a:gd name="T12" fmla="*/ 26 w 81"/>
                  <a:gd name="T13" fmla="*/ 6 h 128"/>
                  <a:gd name="T14" fmla="*/ 74 w 81"/>
                  <a:gd name="T15" fmla="*/ 54 h 128"/>
                  <a:gd name="T16" fmla="*/ 74 w 81"/>
                  <a:gd name="T17" fmla="*/ 75 h 128"/>
                  <a:gd name="T18" fmla="*/ 26 w 81"/>
                  <a:gd name="T19" fmla="*/ 123 h 128"/>
                  <a:gd name="T20" fmla="*/ 16 w 81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128">
                    <a:moveTo>
                      <a:pt x="16" y="127"/>
                    </a:moveTo>
                    <a:cubicBezTo>
                      <a:pt x="12" y="127"/>
                      <a:pt x="9" y="126"/>
                      <a:pt x="6" y="123"/>
                    </a:cubicBezTo>
                    <a:cubicBezTo>
                      <a:pt x="0" y="117"/>
                      <a:pt x="0" y="108"/>
                      <a:pt x="6" y="102"/>
                    </a:cubicBezTo>
                    <a:lnTo>
                      <a:pt x="44" y="64"/>
                    </a:lnTo>
                    <a:lnTo>
                      <a:pt x="6" y="27"/>
                    </a:lnTo>
                    <a:cubicBezTo>
                      <a:pt x="0" y="21"/>
                      <a:pt x="0" y="12"/>
                      <a:pt x="6" y="6"/>
                    </a:cubicBezTo>
                    <a:cubicBezTo>
                      <a:pt x="12" y="0"/>
                      <a:pt x="20" y="0"/>
                      <a:pt x="26" y="6"/>
                    </a:cubicBezTo>
                    <a:lnTo>
                      <a:pt x="74" y="54"/>
                    </a:lnTo>
                    <a:cubicBezTo>
                      <a:pt x="80" y="60"/>
                      <a:pt x="80" y="69"/>
                      <a:pt x="74" y="75"/>
                    </a:cubicBezTo>
                    <a:lnTo>
                      <a:pt x="26" y="123"/>
                    </a:lnTo>
                    <a:cubicBezTo>
                      <a:pt x="23" y="126"/>
                      <a:pt x="19" y="127"/>
                      <a:pt x="16" y="12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8" name="Freeform 73">
                <a:extLst>
                  <a:ext uri="{FF2B5EF4-FFF2-40B4-BE49-F238E27FC236}">
                    <a16:creationId xmlns:a16="http://schemas.microsoft.com/office/drawing/2014/main" id="{890021AB-FFD7-C9FC-E230-24DD18BED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7105" y="2281193"/>
                <a:ext cx="116954" cy="113875"/>
              </a:xfrm>
              <a:custGeom>
                <a:avLst/>
                <a:gdLst>
                  <a:gd name="T0" fmla="*/ 17 w 166"/>
                  <a:gd name="T1" fmla="*/ 163 h 164"/>
                  <a:gd name="T2" fmla="*/ 6 w 166"/>
                  <a:gd name="T3" fmla="*/ 159 h 164"/>
                  <a:gd name="T4" fmla="*/ 6 w 166"/>
                  <a:gd name="T5" fmla="*/ 138 h 164"/>
                  <a:gd name="T6" fmla="*/ 139 w 166"/>
                  <a:gd name="T7" fmla="*/ 6 h 164"/>
                  <a:gd name="T8" fmla="*/ 159 w 166"/>
                  <a:gd name="T9" fmla="*/ 6 h 164"/>
                  <a:gd name="T10" fmla="*/ 159 w 166"/>
                  <a:gd name="T11" fmla="*/ 26 h 164"/>
                  <a:gd name="T12" fmla="*/ 27 w 166"/>
                  <a:gd name="T13" fmla="*/ 159 h 164"/>
                  <a:gd name="T14" fmla="*/ 17 w 166"/>
                  <a:gd name="T15" fmla="*/ 16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6" h="164">
                    <a:moveTo>
                      <a:pt x="17" y="163"/>
                    </a:moveTo>
                    <a:cubicBezTo>
                      <a:pt x="12" y="163"/>
                      <a:pt x="9" y="162"/>
                      <a:pt x="6" y="159"/>
                    </a:cubicBezTo>
                    <a:cubicBezTo>
                      <a:pt x="0" y="153"/>
                      <a:pt x="0" y="144"/>
                      <a:pt x="6" y="138"/>
                    </a:cubicBezTo>
                    <a:lnTo>
                      <a:pt x="139" y="6"/>
                    </a:lnTo>
                    <a:cubicBezTo>
                      <a:pt x="145" y="0"/>
                      <a:pt x="153" y="0"/>
                      <a:pt x="159" y="6"/>
                    </a:cubicBezTo>
                    <a:cubicBezTo>
                      <a:pt x="164" y="11"/>
                      <a:pt x="165" y="20"/>
                      <a:pt x="159" y="26"/>
                    </a:cubicBezTo>
                    <a:lnTo>
                      <a:pt x="27" y="159"/>
                    </a:lnTo>
                    <a:cubicBezTo>
                      <a:pt x="24" y="162"/>
                      <a:pt x="21" y="163"/>
                      <a:pt x="17" y="1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9" name="Freeform 74">
                <a:extLst>
                  <a:ext uri="{FF2B5EF4-FFF2-40B4-BE49-F238E27FC236}">
                    <a16:creationId xmlns:a16="http://schemas.microsoft.com/office/drawing/2014/main" id="{EC5E8409-FB64-694A-74FA-1AF3B2E0B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427" y="2275038"/>
                <a:ext cx="67710" cy="67710"/>
              </a:xfrm>
              <a:custGeom>
                <a:avLst/>
                <a:gdLst>
                  <a:gd name="T0" fmla="*/ 83 w 98"/>
                  <a:gd name="T1" fmla="*/ 97 h 98"/>
                  <a:gd name="T2" fmla="*/ 68 w 98"/>
                  <a:gd name="T3" fmla="*/ 83 h 98"/>
                  <a:gd name="T4" fmla="*/ 68 w 98"/>
                  <a:gd name="T5" fmla="*/ 29 h 98"/>
                  <a:gd name="T6" fmla="*/ 14 w 98"/>
                  <a:gd name="T7" fmla="*/ 29 h 98"/>
                  <a:gd name="T8" fmla="*/ 0 w 98"/>
                  <a:gd name="T9" fmla="*/ 14 h 98"/>
                  <a:gd name="T10" fmla="*/ 14 w 98"/>
                  <a:gd name="T11" fmla="*/ 0 h 98"/>
                  <a:gd name="T12" fmla="*/ 83 w 98"/>
                  <a:gd name="T13" fmla="*/ 0 h 98"/>
                  <a:gd name="T14" fmla="*/ 97 w 98"/>
                  <a:gd name="T15" fmla="*/ 14 h 98"/>
                  <a:gd name="T16" fmla="*/ 97 w 98"/>
                  <a:gd name="T17" fmla="*/ 83 h 98"/>
                  <a:gd name="T18" fmla="*/ 83 w 98"/>
                  <a:gd name="T19" fmla="*/ 9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98">
                    <a:moveTo>
                      <a:pt x="83" y="97"/>
                    </a:moveTo>
                    <a:cubicBezTo>
                      <a:pt x="74" y="97"/>
                      <a:pt x="68" y="91"/>
                      <a:pt x="68" y="83"/>
                    </a:cubicBezTo>
                    <a:lnTo>
                      <a:pt x="68" y="29"/>
                    </a:lnTo>
                    <a:lnTo>
                      <a:pt x="14" y="29"/>
                    </a:lnTo>
                    <a:cubicBezTo>
                      <a:pt x="6" y="29"/>
                      <a:pt x="0" y="23"/>
                      <a:pt x="0" y="14"/>
                    </a:cubicBezTo>
                    <a:cubicBezTo>
                      <a:pt x="0" y="5"/>
                      <a:pt x="6" y="0"/>
                      <a:pt x="14" y="0"/>
                    </a:cubicBezTo>
                    <a:lnTo>
                      <a:pt x="83" y="0"/>
                    </a:lnTo>
                    <a:cubicBezTo>
                      <a:pt x="92" y="0"/>
                      <a:pt x="97" y="5"/>
                      <a:pt x="97" y="14"/>
                    </a:cubicBezTo>
                    <a:lnTo>
                      <a:pt x="97" y="83"/>
                    </a:lnTo>
                    <a:cubicBezTo>
                      <a:pt x="97" y="91"/>
                      <a:pt x="92" y="97"/>
                      <a:pt x="83" y="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0" name="Freeform 75">
                <a:extLst>
                  <a:ext uri="{FF2B5EF4-FFF2-40B4-BE49-F238E27FC236}">
                    <a16:creationId xmlns:a16="http://schemas.microsoft.com/office/drawing/2014/main" id="{925D5708-8186-32E1-7977-522452499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7105" y="2373525"/>
                <a:ext cx="116954" cy="113875"/>
              </a:xfrm>
              <a:custGeom>
                <a:avLst/>
                <a:gdLst>
                  <a:gd name="T0" fmla="*/ 149 w 166"/>
                  <a:gd name="T1" fmla="*/ 164 h 165"/>
                  <a:gd name="T2" fmla="*/ 139 w 166"/>
                  <a:gd name="T3" fmla="*/ 159 h 165"/>
                  <a:gd name="T4" fmla="*/ 6 w 166"/>
                  <a:gd name="T5" fmla="*/ 27 h 165"/>
                  <a:gd name="T6" fmla="*/ 6 w 166"/>
                  <a:gd name="T7" fmla="*/ 6 h 165"/>
                  <a:gd name="T8" fmla="*/ 27 w 166"/>
                  <a:gd name="T9" fmla="*/ 6 h 165"/>
                  <a:gd name="T10" fmla="*/ 159 w 166"/>
                  <a:gd name="T11" fmla="*/ 139 h 165"/>
                  <a:gd name="T12" fmla="*/ 159 w 166"/>
                  <a:gd name="T13" fmla="*/ 159 h 165"/>
                  <a:gd name="T14" fmla="*/ 149 w 166"/>
                  <a:gd name="T15" fmla="*/ 164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6" h="165">
                    <a:moveTo>
                      <a:pt x="149" y="164"/>
                    </a:moveTo>
                    <a:cubicBezTo>
                      <a:pt x="145" y="164"/>
                      <a:pt x="142" y="162"/>
                      <a:pt x="139" y="159"/>
                    </a:cubicBezTo>
                    <a:lnTo>
                      <a:pt x="6" y="27"/>
                    </a:lnTo>
                    <a:cubicBezTo>
                      <a:pt x="0" y="21"/>
                      <a:pt x="0" y="12"/>
                      <a:pt x="6" y="6"/>
                    </a:cubicBezTo>
                    <a:cubicBezTo>
                      <a:pt x="12" y="0"/>
                      <a:pt x="21" y="0"/>
                      <a:pt x="27" y="6"/>
                    </a:cubicBezTo>
                    <a:lnTo>
                      <a:pt x="159" y="139"/>
                    </a:lnTo>
                    <a:cubicBezTo>
                      <a:pt x="165" y="145"/>
                      <a:pt x="165" y="153"/>
                      <a:pt x="159" y="159"/>
                    </a:cubicBezTo>
                    <a:cubicBezTo>
                      <a:pt x="156" y="162"/>
                      <a:pt x="154" y="164"/>
                      <a:pt x="149" y="1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1" name="Freeform 76">
                <a:extLst>
                  <a:ext uri="{FF2B5EF4-FFF2-40B4-BE49-F238E27FC236}">
                    <a16:creationId xmlns:a16="http://schemas.microsoft.com/office/drawing/2014/main" id="{BAB05DCE-4028-4B18-8832-4F2EB64D4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9427" y="2425846"/>
                <a:ext cx="67710" cy="67710"/>
              </a:xfrm>
              <a:custGeom>
                <a:avLst/>
                <a:gdLst>
                  <a:gd name="T0" fmla="*/ 83 w 98"/>
                  <a:gd name="T1" fmla="*/ 97 h 98"/>
                  <a:gd name="T2" fmla="*/ 14 w 98"/>
                  <a:gd name="T3" fmla="*/ 97 h 98"/>
                  <a:gd name="T4" fmla="*/ 0 w 98"/>
                  <a:gd name="T5" fmla="*/ 83 h 98"/>
                  <a:gd name="T6" fmla="*/ 14 w 98"/>
                  <a:gd name="T7" fmla="*/ 68 h 98"/>
                  <a:gd name="T8" fmla="*/ 68 w 98"/>
                  <a:gd name="T9" fmla="*/ 68 h 98"/>
                  <a:gd name="T10" fmla="*/ 68 w 98"/>
                  <a:gd name="T11" fmla="*/ 14 h 98"/>
                  <a:gd name="T12" fmla="*/ 83 w 98"/>
                  <a:gd name="T13" fmla="*/ 0 h 98"/>
                  <a:gd name="T14" fmla="*/ 97 w 98"/>
                  <a:gd name="T15" fmla="*/ 14 h 98"/>
                  <a:gd name="T16" fmla="*/ 97 w 98"/>
                  <a:gd name="T17" fmla="*/ 83 h 98"/>
                  <a:gd name="T18" fmla="*/ 83 w 98"/>
                  <a:gd name="T19" fmla="*/ 9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98">
                    <a:moveTo>
                      <a:pt x="83" y="97"/>
                    </a:moveTo>
                    <a:lnTo>
                      <a:pt x="14" y="97"/>
                    </a:lnTo>
                    <a:cubicBezTo>
                      <a:pt x="6" y="97"/>
                      <a:pt x="0" y="91"/>
                      <a:pt x="0" y="83"/>
                    </a:cubicBezTo>
                    <a:cubicBezTo>
                      <a:pt x="0" y="74"/>
                      <a:pt x="6" y="68"/>
                      <a:pt x="14" y="68"/>
                    </a:cubicBezTo>
                    <a:lnTo>
                      <a:pt x="68" y="68"/>
                    </a:lnTo>
                    <a:lnTo>
                      <a:pt x="68" y="14"/>
                    </a:lnTo>
                    <a:cubicBezTo>
                      <a:pt x="68" y="5"/>
                      <a:pt x="74" y="0"/>
                      <a:pt x="83" y="0"/>
                    </a:cubicBezTo>
                    <a:cubicBezTo>
                      <a:pt x="92" y="0"/>
                      <a:pt x="97" y="5"/>
                      <a:pt x="97" y="14"/>
                    </a:cubicBezTo>
                    <a:lnTo>
                      <a:pt x="97" y="83"/>
                    </a:lnTo>
                    <a:cubicBezTo>
                      <a:pt x="97" y="91"/>
                      <a:pt x="92" y="97"/>
                      <a:pt x="83" y="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99" name="Graphic 7">
              <a:extLst>
                <a:ext uri="{FF2B5EF4-FFF2-40B4-BE49-F238E27FC236}">
                  <a16:creationId xmlns:a16="http://schemas.microsoft.com/office/drawing/2014/main" id="{CC91814E-F4CC-EE87-E53A-12F129A27327}"/>
                </a:ext>
              </a:extLst>
            </p:cNvPr>
            <p:cNvGrpSpPr/>
            <p:nvPr/>
          </p:nvGrpSpPr>
          <p:grpSpPr>
            <a:xfrm>
              <a:off x="1272379" y="1292638"/>
              <a:ext cx="241287" cy="90989"/>
              <a:chOff x="3442077" y="612394"/>
              <a:chExt cx="694439" cy="261873"/>
            </a:xfrm>
            <a:grpFill/>
          </p:grpSpPr>
          <p:sp>
            <p:nvSpPr>
              <p:cNvPr id="300" name="Freeform 17">
                <a:extLst>
                  <a:ext uri="{FF2B5EF4-FFF2-40B4-BE49-F238E27FC236}">
                    <a16:creationId xmlns:a16="http://schemas.microsoft.com/office/drawing/2014/main" id="{94635A34-6D06-6747-ACB0-02CD53FFAC8A}"/>
                  </a:ext>
                </a:extLst>
              </p:cNvPr>
              <p:cNvSpPr/>
              <p:nvPr/>
            </p:nvSpPr>
            <p:spPr>
              <a:xfrm>
                <a:off x="3442077" y="615251"/>
                <a:ext cx="233551" cy="256158"/>
              </a:xfrm>
              <a:custGeom>
                <a:avLst/>
                <a:gdLst>
                  <a:gd name="connsiteX0" fmla="*/ 230509 w 233551"/>
                  <a:gd name="connsiteY0" fmla="*/ 235776 h 256158"/>
                  <a:gd name="connsiteX1" fmla="*/ 233430 w 233551"/>
                  <a:gd name="connsiteY1" fmla="*/ 246952 h 256158"/>
                  <a:gd name="connsiteX2" fmla="*/ 231843 w 233551"/>
                  <a:gd name="connsiteY2" fmla="*/ 253111 h 256158"/>
                  <a:gd name="connsiteX3" fmla="*/ 224222 w 233551"/>
                  <a:gd name="connsiteY3" fmla="*/ 255651 h 256158"/>
                  <a:gd name="connsiteX4" fmla="*/ 209109 w 233551"/>
                  <a:gd name="connsiteY4" fmla="*/ 256159 h 256158"/>
                  <a:gd name="connsiteX5" fmla="*/ 193552 w 233551"/>
                  <a:gd name="connsiteY5" fmla="*/ 255841 h 256158"/>
                  <a:gd name="connsiteX6" fmla="*/ 185043 w 233551"/>
                  <a:gd name="connsiteY6" fmla="*/ 254635 h 256158"/>
                  <a:gd name="connsiteX7" fmla="*/ 180915 w 233551"/>
                  <a:gd name="connsiteY7" fmla="*/ 252159 h 256158"/>
                  <a:gd name="connsiteX8" fmla="*/ 178947 w 233551"/>
                  <a:gd name="connsiteY8" fmla="*/ 248031 h 256158"/>
                  <a:gd name="connsiteX9" fmla="*/ 161865 w 233551"/>
                  <a:gd name="connsiteY9" fmla="*/ 197041 h 256158"/>
                  <a:gd name="connsiteX10" fmla="*/ 66615 w 233551"/>
                  <a:gd name="connsiteY10" fmla="*/ 197041 h 256158"/>
                  <a:gd name="connsiteX11" fmla="*/ 50550 w 233551"/>
                  <a:gd name="connsiteY11" fmla="*/ 246634 h 256158"/>
                  <a:gd name="connsiteX12" fmla="*/ 48518 w 233551"/>
                  <a:gd name="connsiteY12" fmla="*/ 251270 h 256158"/>
                  <a:gd name="connsiteX13" fmla="*/ 44390 w 233551"/>
                  <a:gd name="connsiteY13" fmla="*/ 254191 h 256158"/>
                  <a:gd name="connsiteX14" fmla="*/ 36326 w 233551"/>
                  <a:gd name="connsiteY14" fmla="*/ 255651 h 256158"/>
                  <a:gd name="connsiteX15" fmla="*/ 22674 w 233551"/>
                  <a:gd name="connsiteY15" fmla="*/ 256032 h 256158"/>
                  <a:gd name="connsiteX16" fmla="*/ 8576 w 233551"/>
                  <a:gd name="connsiteY16" fmla="*/ 255460 h 256158"/>
                  <a:gd name="connsiteX17" fmla="*/ 1528 w 233551"/>
                  <a:gd name="connsiteY17" fmla="*/ 252603 h 256158"/>
                  <a:gd name="connsiteX18" fmla="*/ 131 w 233551"/>
                  <a:gd name="connsiteY18" fmla="*/ 246253 h 256158"/>
                  <a:gd name="connsiteX19" fmla="*/ 3052 w 233551"/>
                  <a:gd name="connsiteY19" fmla="*/ 235268 h 256158"/>
                  <a:gd name="connsiteX20" fmla="*/ 81284 w 233551"/>
                  <a:gd name="connsiteY20" fmla="*/ 10224 h 256158"/>
                  <a:gd name="connsiteX21" fmla="*/ 84014 w 233551"/>
                  <a:gd name="connsiteY21" fmla="*/ 4826 h 256158"/>
                  <a:gd name="connsiteX22" fmla="*/ 89031 w 233551"/>
                  <a:gd name="connsiteY22" fmla="*/ 1715 h 256158"/>
                  <a:gd name="connsiteX23" fmla="*/ 98556 w 233551"/>
                  <a:gd name="connsiteY23" fmla="*/ 318 h 256158"/>
                  <a:gd name="connsiteX24" fmla="*/ 114621 w 233551"/>
                  <a:gd name="connsiteY24" fmla="*/ 0 h 256158"/>
                  <a:gd name="connsiteX25" fmla="*/ 133037 w 233551"/>
                  <a:gd name="connsiteY25" fmla="*/ 318 h 256158"/>
                  <a:gd name="connsiteX26" fmla="*/ 143705 w 233551"/>
                  <a:gd name="connsiteY26" fmla="*/ 1715 h 256158"/>
                  <a:gd name="connsiteX27" fmla="*/ 149165 w 233551"/>
                  <a:gd name="connsiteY27" fmla="*/ 4953 h 256158"/>
                  <a:gd name="connsiteX28" fmla="*/ 152023 w 233551"/>
                  <a:gd name="connsiteY28" fmla="*/ 10858 h 256158"/>
                  <a:gd name="connsiteX29" fmla="*/ 230509 w 233551"/>
                  <a:gd name="connsiteY29" fmla="*/ 235776 h 256158"/>
                  <a:gd name="connsiteX30" fmla="*/ 114114 w 233551"/>
                  <a:gd name="connsiteY30" fmla="*/ 49784 h 256158"/>
                  <a:gd name="connsiteX31" fmla="*/ 113923 w 233551"/>
                  <a:gd name="connsiteY31" fmla="*/ 49784 h 256158"/>
                  <a:gd name="connsiteX32" fmla="*/ 78045 w 233551"/>
                  <a:gd name="connsiteY32" fmla="*/ 157607 h 256158"/>
                  <a:gd name="connsiteX33" fmla="*/ 149991 w 233551"/>
                  <a:gd name="connsiteY33" fmla="*/ 157607 h 256158"/>
                  <a:gd name="connsiteX34" fmla="*/ 114114 w 233551"/>
                  <a:gd name="connsiteY34" fmla="*/ 49784 h 25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3551" h="256158">
                    <a:moveTo>
                      <a:pt x="230509" y="235776"/>
                    </a:moveTo>
                    <a:cubicBezTo>
                      <a:pt x="232096" y="240474"/>
                      <a:pt x="233049" y="244221"/>
                      <a:pt x="233430" y="246952"/>
                    </a:cubicBezTo>
                    <a:cubicBezTo>
                      <a:pt x="233811" y="249682"/>
                      <a:pt x="233303" y="251777"/>
                      <a:pt x="231843" y="253111"/>
                    </a:cubicBezTo>
                    <a:cubicBezTo>
                      <a:pt x="230382" y="254508"/>
                      <a:pt x="227842" y="255334"/>
                      <a:pt x="224222" y="255651"/>
                    </a:cubicBezTo>
                    <a:cubicBezTo>
                      <a:pt x="220539" y="255968"/>
                      <a:pt x="215523" y="256159"/>
                      <a:pt x="209109" y="256159"/>
                    </a:cubicBezTo>
                    <a:cubicBezTo>
                      <a:pt x="202442" y="256159"/>
                      <a:pt x="197235" y="256032"/>
                      <a:pt x="193552" y="255841"/>
                    </a:cubicBezTo>
                    <a:cubicBezTo>
                      <a:pt x="189869" y="255651"/>
                      <a:pt x="187012" y="255270"/>
                      <a:pt x="185043" y="254635"/>
                    </a:cubicBezTo>
                    <a:cubicBezTo>
                      <a:pt x="183075" y="254063"/>
                      <a:pt x="181741" y="253238"/>
                      <a:pt x="180915" y="252159"/>
                    </a:cubicBezTo>
                    <a:cubicBezTo>
                      <a:pt x="180153" y="251143"/>
                      <a:pt x="179455" y="249746"/>
                      <a:pt x="178947" y="248031"/>
                    </a:cubicBezTo>
                    <a:lnTo>
                      <a:pt x="161865" y="197041"/>
                    </a:lnTo>
                    <a:lnTo>
                      <a:pt x="66615" y="197041"/>
                    </a:lnTo>
                    <a:lnTo>
                      <a:pt x="50550" y="246634"/>
                    </a:lnTo>
                    <a:cubicBezTo>
                      <a:pt x="50042" y="248476"/>
                      <a:pt x="49344" y="249999"/>
                      <a:pt x="48518" y="251270"/>
                    </a:cubicBezTo>
                    <a:cubicBezTo>
                      <a:pt x="47693" y="252540"/>
                      <a:pt x="46295" y="253492"/>
                      <a:pt x="44390" y="254191"/>
                    </a:cubicBezTo>
                    <a:cubicBezTo>
                      <a:pt x="42485" y="254889"/>
                      <a:pt x="39819" y="255397"/>
                      <a:pt x="36326" y="255651"/>
                    </a:cubicBezTo>
                    <a:cubicBezTo>
                      <a:pt x="32833" y="255905"/>
                      <a:pt x="28325" y="256032"/>
                      <a:pt x="22674" y="256032"/>
                    </a:cubicBezTo>
                    <a:cubicBezTo>
                      <a:pt x="16641" y="256032"/>
                      <a:pt x="11942" y="255841"/>
                      <a:pt x="8576" y="255460"/>
                    </a:cubicBezTo>
                    <a:cubicBezTo>
                      <a:pt x="5147" y="255079"/>
                      <a:pt x="2798" y="254127"/>
                      <a:pt x="1528" y="252603"/>
                    </a:cubicBezTo>
                    <a:cubicBezTo>
                      <a:pt x="195" y="251079"/>
                      <a:pt x="-250" y="248984"/>
                      <a:pt x="131" y="246253"/>
                    </a:cubicBezTo>
                    <a:cubicBezTo>
                      <a:pt x="512" y="243523"/>
                      <a:pt x="1528" y="239840"/>
                      <a:pt x="3052" y="235268"/>
                    </a:cubicBezTo>
                    <a:lnTo>
                      <a:pt x="81284" y="10224"/>
                    </a:lnTo>
                    <a:cubicBezTo>
                      <a:pt x="82046" y="8001"/>
                      <a:pt x="82999" y="6223"/>
                      <a:pt x="84014" y="4826"/>
                    </a:cubicBezTo>
                    <a:cubicBezTo>
                      <a:pt x="85031" y="3429"/>
                      <a:pt x="86745" y="2413"/>
                      <a:pt x="89031" y="1715"/>
                    </a:cubicBezTo>
                    <a:cubicBezTo>
                      <a:pt x="91317" y="1016"/>
                      <a:pt x="94492" y="508"/>
                      <a:pt x="98556" y="318"/>
                    </a:cubicBezTo>
                    <a:cubicBezTo>
                      <a:pt x="102620" y="127"/>
                      <a:pt x="107954" y="0"/>
                      <a:pt x="114621" y="0"/>
                    </a:cubicBezTo>
                    <a:cubicBezTo>
                      <a:pt x="122305" y="0"/>
                      <a:pt x="128464" y="127"/>
                      <a:pt x="133037" y="318"/>
                    </a:cubicBezTo>
                    <a:cubicBezTo>
                      <a:pt x="137608" y="508"/>
                      <a:pt x="141164" y="953"/>
                      <a:pt x="143705" y="1715"/>
                    </a:cubicBezTo>
                    <a:cubicBezTo>
                      <a:pt x="146245" y="2413"/>
                      <a:pt x="148086" y="3493"/>
                      <a:pt x="149165" y="4953"/>
                    </a:cubicBezTo>
                    <a:cubicBezTo>
                      <a:pt x="150245" y="6414"/>
                      <a:pt x="151197" y="8382"/>
                      <a:pt x="152023" y="10858"/>
                    </a:cubicBezTo>
                    <a:lnTo>
                      <a:pt x="230509" y="235776"/>
                    </a:lnTo>
                    <a:close/>
                    <a:moveTo>
                      <a:pt x="114114" y="49784"/>
                    </a:moveTo>
                    <a:lnTo>
                      <a:pt x="113923" y="49784"/>
                    </a:lnTo>
                    <a:lnTo>
                      <a:pt x="78045" y="157607"/>
                    </a:lnTo>
                    <a:lnTo>
                      <a:pt x="149991" y="157607"/>
                    </a:lnTo>
                    <a:lnTo>
                      <a:pt x="114114" y="49784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 18">
                <a:extLst>
                  <a:ext uri="{FF2B5EF4-FFF2-40B4-BE49-F238E27FC236}">
                    <a16:creationId xmlns:a16="http://schemas.microsoft.com/office/drawing/2014/main" id="{EA888A88-1985-4B0D-B95C-7CAC118CCA1B}"/>
                  </a:ext>
                </a:extLst>
              </p:cNvPr>
              <p:cNvSpPr/>
              <p:nvPr/>
            </p:nvSpPr>
            <p:spPr>
              <a:xfrm>
                <a:off x="3708082" y="616584"/>
                <a:ext cx="210692" cy="253682"/>
              </a:xfrm>
              <a:custGeom>
                <a:avLst/>
                <a:gdLst>
                  <a:gd name="connsiteX0" fmla="*/ 210693 w 210692"/>
                  <a:gd name="connsiteY0" fmla="*/ 123127 h 253682"/>
                  <a:gd name="connsiteX1" fmla="*/ 201549 w 210692"/>
                  <a:gd name="connsiteY1" fmla="*/ 182817 h 253682"/>
                  <a:gd name="connsiteX2" fmla="*/ 175387 w 210692"/>
                  <a:gd name="connsiteY2" fmla="*/ 223266 h 253682"/>
                  <a:gd name="connsiteX3" fmla="*/ 133921 w 210692"/>
                  <a:gd name="connsiteY3" fmla="*/ 246317 h 253682"/>
                  <a:gd name="connsiteX4" fmla="*/ 75819 w 210692"/>
                  <a:gd name="connsiteY4" fmla="*/ 253683 h 253682"/>
                  <a:gd name="connsiteX5" fmla="*/ 15240 w 210692"/>
                  <a:gd name="connsiteY5" fmla="*/ 253683 h 253682"/>
                  <a:gd name="connsiteX6" fmla="*/ 4382 w 210692"/>
                  <a:gd name="connsiteY6" fmla="*/ 249872 h 253682"/>
                  <a:gd name="connsiteX7" fmla="*/ 0 w 210692"/>
                  <a:gd name="connsiteY7" fmla="*/ 237427 h 253682"/>
                  <a:gd name="connsiteX8" fmla="*/ 0 w 210692"/>
                  <a:gd name="connsiteY8" fmla="*/ 16256 h 253682"/>
                  <a:gd name="connsiteX9" fmla="*/ 4382 w 210692"/>
                  <a:gd name="connsiteY9" fmla="*/ 3810 h 253682"/>
                  <a:gd name="connsiteX10" fmla="*/ 15240 w 210692"/>
                  <a:gd name="connsiteY10" fmla="*/ 0 h 253682"/>
                  <a:gd name="connsiteX11" fmla="*/ 80327 w 210692"/>
                  <a:gd name="connsiteY11" fmla="*/ 0 h 253682"/>
                  <a:gd name="connsiteX12" fmla="*/ 137858 w 210692"/>
                  <a:gd name="connsiteY12" fmla="*/ 7938 h 253682"/>
                  <a:gd name="connsiteX13" fmla="*/ 177673 w 210692"/>
                  <a:gd name="connsiteY13" fmla="*/ 31433 h 253682"/>
                  <a:gd name="connsiteX14" fmla="*/ 202247 w 210692"/>
                  <a:gd name="connsiteY14" fmla="*/ 69977 h 253682"/>
                  <a:gd name="connsiteX15" fmla="*/ 210693 w 210692"/>
                  <a:gd name="connsiteY15" fmla="*/ 123127 h 253682"/>
                  <a:gd name="connsiteX16" fmla="*/ 157353 w 210692"/>
                  <a:gd name="connsiteY16" fmla="*/ 124841 h 253682"/>
                  <a:gd name="connsiteX17" fmla="*/ 153162 w 210692"/>
                  <a:gd name="connsiteY17" fmla="*/ 91313 h 253682"/>
                  <a:gd name="connsiteX18" fmla="*/ 139636 w 210692"/>
                  <a:gd name="connsiteY18" fmla="*/ 64453 h 253682"/>
                  <a:gd name="connsiteX19" fmla="*/ 115697 w 210692"/>
                  <a:gd name="connsiteY19" fmla="*/ 46736 h 253682"/>
                  <a:gd name="connsiteX20" fmla="*/ 77407 w 210692"/>
                  <a:gd name="connsiteY20" fmla="*/ 40386 h 253682"/>
                  <a:gd name="connsiteX21" fmla="*/ 51308 w 210692"/>
                  <a:gd name="connsiteY21" fmla="*/ 40386 h 253682"/>
                  <a:gd name="connsiteX22" fmla="*/ 51308 w 210692"/>
                  <a:gd name="connsiteY22" fmla="*/ 212852 h 253682"/>
                  <a:gd name="connsiteX23" fmla="*/ 78168 w 210692"/>
                  <a:gd name="connsiteY23" fmla="*/ 212852 h 253682"/>
                  <a:gd name="connsiteX24" fmla="*/ 113855 w 210692"/>
                  <a:gd name="connsiteY24" fmla="*/ 207391 h 253682"/>
                  <a:gd name="connsiteX25" fmla="*/ 138049 w 210692"/>
                  <a:gd name="connsiteY25" fmla="*/ 190818 h 253682"/>
                  <a:gd name="connsiteX26" fmla="*/ 152527 w 210692"/>
                  <a:gd name="connsiteY26" fmla="*/ 163259 h 253682"/>
                  <a:gd name="connsiteX27" fmla="*/ 157353 w 210692"/>
                  <a:gd name="connsiteY27" fmla="*/ 124841 h 25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0692" h="253682">
                    <a:moveTo>
                      <a:pt x="210693" y="123127"/>
                    </a:moveTo>
                    <a:cubicBezTo>
                      <a:pt x="210693" y="146368"/>
                      <a:pt x="207645" y="166307"/>
                      <a:pt x="201549" y="182817"/>
                    </a:cubicBezTo>
                    <a:cubicBezTo>
                      <a:pt x="195453" y="199327"/>
                      <a:pt x="186753" y="212852"/>
                      <a:pt x="175387" y="223266"/>
                    </a:cubicBezTo>
                    <a:cubicBezTo>
                      <a:pt x="164021" y="233744"/>
                      <a:pt x="150177" y="241427"/>
                      <a:pt x="133921" y="246317"/>
                    </a:cubicBezTo>
                    <a:cubicBezTo>
                      <a:pt x="117665" y="251206"/>
                      <a:pt x="98298" y="253683"/>
                      <a:pt x="75819" y="253683"/>
                    </a:cubicBezTo>
                    <a:lnTo>
                      <a:pt x="15240" y="253683"/>
                    </a:lnTo>
                    <a:cubicBezTo>
                      <a:pt x="10922" y="253683"/>
                      <a:pt x="7302" y="252413"/>
                      <a:pt x="4382" y="249872"/>
                    </a:cubicBezTo>
                    <a:cubicBezTo>
                      <a:pt x="1460" y="247333"/>
                      <a:pt x="0" y="243205"/>
                      <a:pt x="0" y="237427"/>
                    </a:cubicBezTo>
                    <a:lnTo>
                      <a:pt x="0" y="16256"/>
                    </a:lnTo>
                    <a:cubicBezTo>
                      <a:pt x="0" y="10478"/>
                      <a:pt x="1460" y="6350"/>
                      <a:pt x="4382" y="3810"/>
                    </a:cubicBezTo>
                    <a:cubicBezTo>
                      <a:pt x="7302" y="1270"/>
                      <a:pt x="10922" y="0"/>
                      <a:pt x="15240" y="0"/>
                    </a:cubicBezTo>
                    <a:lnTo>
                      <a:pt x="80327" y="0"/>
                    </a:lnTo>
                    <a:cubicBezTo>
                      <a:pt x="102933" y="0"/>
                      <a:pt x="122110" y="2667"/>
                      <a:pt x="137858" y="7938"/>
                    </a:cubicBezTo>
                    <a:cubicBezTo>
                      <a:pt x="153607" y="13208"/>
                      <a:pt x="166878" y="21082"/>
                      <a:pt x="177673" y="31433"/>
                    </a:cubicBezTo>
                    <a:cubicBezTo>
                      <a:pt x="188468" y="41847"/>
                      <a:pt x="196659" y="54674"/>
                      <a:pt x="202247" y="69977"/>
                    </a:cubicBezTo>
                    <a:cubicBezTo>
                      <a:pt x="207899" y="85281"/>
                      <a:pt x="210693" y="102997"/>
                      <a:pt x="210693" y="123127"/>
                    </a:cubicBezTo>
                    <a:close/>
                    <a:moveTo>
                      <a:pt x="157353" y="124841"/>
                    </a:moveTo>
                    <a:cubicBezTo>
                      <a:pt x="157353" y="112840"/>
                      <a:pt x="155956" y="101664"/>
                      <a:pt x="153162" y="91313"/>
                    </a:cubicBezTo>
                    <a:cubicBezTo>
                      <a:pt x="150368" y="80963"/>
                      <a:pt x="145859" y="72009"/>
                      <a:pt x="139636" y="64453"/>
                    </a:cubicBezTo>
                    <a:cubicBezTo>
                      <a:pt x="133414" y="56896"/>
                      <a:pt x="125476" y="50990"/>
                      <a:pt x="115697" y="46736"/>
                    </a:cubicBezTo>
                    <a:cubicBezTo>
                      <a:pt x="105982" y="42482"/>
                      <a:pt x="93154" y="40386"/>
                      <a:pt x="77407" y="40386"/>
                    </a:cubicBezTo>
                    <a:lnTo>
                      <a:pt x="51308" y="40386"/>
                    </a:lnTo>
                    <a:lnTo>
                      <a:pt x="51308" y="212852"/>
                    </a:lnTo>
                    <a:lnTo>
                      <a:pt x="78168" y="212852"/>
                    </a:lnTo>
                    <a:cubicBezTo>
                      <a:pt x="92265" y="212852"/>
                      <a:pt x="104140" y="211011"/>
                      <a:pt x="113855" y="207391"/>
                    </a:cubicBezTo>
                    <a:cubicBezTo>
                      <a:pt x="123508" y="203708"/>
                      <a:pt x="131572" y="198184"/>
                      <a:pt x="138049" y="190818"/>
                    </a:cubicBezTo>
                    <a:cubicBezTo>
                      <a:pt x="144526" y="183452"/>
                      <a:pt x="149352" y="174244"/>
                      <a:pt x="152527" y="163259"/>
                    </a:cubicBezTo>
                    <a:cubicBezTo>
                      <a:pt x="155765" y="152336"/>
                      <a:pt x="157353" y="139510"/>
                      <a:pt x="157353" y="124841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 19">
                <a:extLst>
                  <a:ext uri="{FF2B5EF4-FFF2-40B4-BE49-F238E27FC236}">
                    <a16:creationId xmlns:a16="http://schemas.microsoft.com/office/drawing/2014/main" id="{715C69BA-C89D-5950-A2E6-F7F279AF86B4}"/>
                  </a:ext>
                </a:extLst>
              </p:cNvPr>
              <p:cNvSpPr/>
              <p:nvPr/>
            </p:nvSpPr>
            <p:spPr>
              <a:xfrm>
                <a:off x="3948938" y="612394"/>
                <a:ext cx="187578" cy="261873"/>
              </a:xfrm>
              <a:custGeom>
                <a:avLst/>
                <a:gdLst>
                  <a:gd name="connsiteX0" fmla="*/ 187579 w 187578"/>
                  <a:gd name="connsiteY0" fmla="*/ 219393 h 261873"/>
                  <a:gd name="connsiteX1" fmla="*/ 187261 w 187578"/>
                  <a:gd name="connsiteY1" fmla="*/ 227711 h 261873"/>
                  <a:gd name="connsiteX2" fmla="*/ 186372 w 187578"/>
                  <a:gd name="connsiteY2" fmla="*/ 233616 h 261873"/>
                  <a:gd name="connsiteX3" fmla="*/ 184785 w 187578"/>
                  <a:gd name="connsiteY3" fmla="*/ 237807 h 261873"/>
                  <a:gd name="connsiteX4" fmla="*/ 181673 w 187578"/>
                  <a:gd name="connsiteY4" fmla="*/ 241808 h 261873"/>
                  <a:gd name="connsiteX5" fmla="*/ 173355 w 187578"/>
                  <a:gd name="connsiteY5" fmla="*/ 247586 h 261873"/>
                  <a:gd name="connsiteX6" fmla="*/ 158242 w 187578"/>
                  <a:gd name="connsiteY6" fmla="*/ 254318 h 261873"/>
                  <a:gd name="connsiteX7" fmla="*/ 137859 w 187578"/>
                  <a:gd name="connsiteY7" fmla="*/ 259715 h 261873"/>
                  <a:gd name="connsiteX8" fmla="*/ 113093 w 187578"/>
                  <a:gd name="connsiteY8" fmla="*/ 261874 h 261873"/>
                  <a:gd name="connsiteX9" fmla="*/ 66040 w 187578"/>
                  <a:gd name="connsiteY9" fmla="*/ 253810 h 261873"/>
                  <a:gd name="connsiteX10" fmla="*/ 30353 w 187578"/>
                  <a:gd name="connsiteY10" fmla="*/ 229807 h 261873"/>
                  <a:gd name="connsiteX11" fmla="*/ 7810 w 187578"/>
                  <a:gd name="connsiteY11" fmla="*/ 189928 h 261873"/>
                  <a:gd name="connsiteX12" fmla="*/ 0 w 187578"/>
                  <a:gd name="connsiteY12" fmla="*/ 134239 h 261873"/>
                  <a:gd name="connsiteX13" fmla="*/ 8636 w 187578"/>
                  <a:gd name="connsiteY13" fmla="*/ 76835 h 261873"/>
                  <a:gd name="connsiteX14" fmla="*/ 32766 w 187578"/>
                  <a:gd name="connsiteY14" fmla="*/ 34671 h 261873"/>
                  <a:gd name="connsiteX15" fmla="*/ 69914 w 187578"/>
                  <a:gd name="connsiteY15" fmla="*/ 8826 h 261873"/>
                  <a:gd name="connsiteX16" fmla="*/ 117665 w 187578"/>
                  <a:gd name="connsiteY16" fmla="*/ 0 h 261873"/>
                  <a:gd name="connsiteX17" fmla="*/ 138049 w 187578"/>
                  <a:gd name="connsiteY17" fmla="*/ 1778 h 261873"/>
                  <a:gd name="connsiteX18" fmla="*/ 156210 w 187578"/>
                  <a:gd name="connsiteY18" fmla="*/ 6413 h 261873"/>
                  <a:gd name="connsiteX19" fmla="*/ 171196 w 187578"/>
                  <a:gd name="connsiteY19" fmla="*/ 12954 h 261873"/>
                  <a:gd name="connsiteX20" fmla="*/ 180530 w 187578"/>
                  <a:gd name="connsiteY20" fmla="*/ 19304 h 261873"/>
                  <a:gd name="connsiteX21" fmla="*/ 184150 w 187578"/>
                  <a:gd name="connsiteY21" fmla="*/ 23685 h 261873"/>
                  <a:gd name="connsiteX22" fmla="*/ 185738 w 187578"/>
                  <a:gd name="connsiteY22" fmla="*/ 28194 h 261873"/>
                  <a:gd name="connsiteX23" fmla="*/ 186627 w 187578"/>
                  <a:gd name="connsiteY23" fmla="*/ 34671 h 261873"/>
                  <a:gd name="connsiteX24" fmla="*/ 186944 w 187578"/>
                  <a:gd name="connsiteY24" fmla="*/ 43878 h 261873"/>
                  <a:gd name="connsiteX25" fmla="*/ 186563 w 187578"/>
                  <a:gd name="connsiteY25" fmla="*/ 53848 h 261873"/>
                  <a:gd name="connsiteX26" fmla="*/ 185166 w 187578"/>
                  <a:gd name="connsiteY26" fmla="*/ 60515 h 261873"/>
                  <a:gd name="connsiteX27" fmla="*/ 182816 w 187578"/>
                  <a:gd name="connsiteY27" fmla="*/ 64262 h 261873"/>
                  <a:gd name="connsiteX28" fmla="*/ 179705 w 187578"/>
                  <a:gd name="connsiteY28" fmla="*/ 65468 h 261873"/>
                  <a:gd name="connsiteX29" fmla="*/ 172276 w 187578"/>
                  <a:gd name="connsiteY29" fmla="*/ 62039 h 261873"/>
                  <a:gd name="connsiteX30" fmla="*/ 160591 w 187578"/>
                  <a:gd name="connsiteY30" fmla="*/ 54420 h 261873"/>
                  <a:gd name="connsiteX31" fmla="*/ 143510 w 187578"/>
                  <a:gd name="connsiteY31" fmla="*/ 46799 h 261873"/>
                  <a:gd name="connsiteX32" fmla="*/ 119888 w 187578"/>
                  <a:gd name="connsiteY32" fmla="*/ 43370 h 261873"/>
                  <a:gd name="connsiteX33" fmla="*/ 92964 w 187578"/>
                  <a:gd name="connsiteY33" fmla="*/ 49530 h 261873"/>
                  <a:gd name="connsiteX34" fmla="*/ 72771 w 187578"/>
                  <a:gd name="connsiteY34" fmla="*/ 67183 h 261873"/>
                  <a:gd name="connsiteX35" fmla="*/ 60134 w 187578"/>
                  <a:gd name="connsiteY35" fmla="*/ 94932 h 261873"/>
                  <a:gd name="connsiteX36" fmla="*/ 55816 w 187578"/>
                  <a:gd name="connsiteY36" fmla="*/ 131572 h 261873"/>
                  <a:gd name="connsiteX37" fmla="*/ 60452 w 187578"/>
                  <a:gd name="connsiteY37" fmla="*/ 170307 h 261873"/>
                  <a:gd name="connsiteX38" fmla="*/ 73596 w 187578"/>
                  <a:gd name="connsiteY38" fmla="*/ 197231 h 261873"/>
                  <a:gd name="connsiteX39" fmla="*/ 94171 w 187578"/>
                  <a:gd name="connsiteY39" fmla="*/ 212979 h 261873"/>
                  <a:gd name="connsiteX40" fmla="*/ 121348 w 187578"/>
                  <a:gd name="connsiteY40" fmla="*/ 218186 h 261873"/>
                  <a:gd name="connsiteX41" fmla="*/ 145034 w 187578"/>
                  <a:gd name="connsiteY41" fmla="*/ 214947 h 261873"/>
                  <a:gd name="connsiteX42" fmla="*/ 162179 w 187578"/>
                  <a:gd name="connsiteY42" fmla="*/ 207772 h 261873"/>
                  <a:gd name="connsiteX43" fmla="*/ 173927 w 187578"/>
                  <a:gd name="connsiteY43" fmla="*/ 200724 h 261873"/>
                  <a:gd name="connsiteX44" fmla="*/ 181102 w 187578"/>
                  <a:gd name="connsiteY44" fmla="*/ 197612 h 261873"/>
                  <a:gd name="connsiteX45" fmla="*/ 184214 w 187578"/>
                  <a:gd name="connsiteY45" fmla="*/ 198374 h 261873"/>
                  <a:gd name="connsiteX46" fmla="*/ 186182 w 187578"/>
                  <a:gd name="connsiteY46" fmla="*/ 201485 h 261873"/>
                  <a:gd name="connsiteX47" fmla="*/ 187389 w 187578"/>
                  <a:gd name="connsiteY47" fmla="*/ 208026 h 261873"/>
                  <a:gd name="connsiteX48" fmla="*/ 187579 w 187578"/>
                  <a:gd name="connsiteY48" fmla="*/ 219393 h 26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87578" h="261873">
                    <a:moveTo>
                      <a:pt x="187579" y="219393"/>
                    </a:moveTo>
                    <a:cubicBezTo>
                      <a:pt x="187579" y="222631"/>
                      <a:pt x="187452" y="225425"/>
                      <a:pt x="187261" y="227711"/>
                    </a:cubicBezTo>
                    <a:cubicBezTo>
                      <a:pt x="187071" y="229997"/>
                      <a:pt x="186753" y="231966"/>
                      <a:pt x="186372" y="233616"/>
                    </a:cubicBezTo>
                    <a:cubicBezTo>
                      <a:pt x="185991" y="235268"/>
                      <a:pt x="185484" y="236665"/>
                      <a:pt x="184785" y="237807"/>
                    </a:cubicBezTo>
                    <a:cubicBezTo>
                      <a:pt x="184150" y="239014"/>
                      <a:pt x="183071" y="240347"/>
                      <a:pt x="181673" y="241808"/>
                    </a:cubicBezTo>
                    <a:cubicBezTo>
                      <a:pt x="180213" y="243332"/>
                      <a:pt x="177483" y="245237"/>
                      <a:pt x="173355" y="247586"/>
                    </a:cubicBezTo>
                    <a:cubicBezTo>
                      <a:pt x="169228" y="249936"/>
                      <a:pt x="164211" y="252222"/>
                      <a:pt x="158242" y="254318"/>
                    </a:cubicBezTo>
                    <a:cubicBezTo>
                      <a:pt x="152273" y="256477"/>
                      <a:pt x="145478" y="258254"/>
                      <a:pt x="137859" y="259715"/>
                    </a:cubicBezTo>
                    <a:cubicBezTo>
                      <a:pt x="130239" y="261176"/>
                      <a:pt x="121920" y="261874"/>
                      <a:pt x="113093" y="261874"/>
                    </a:cubicBezTo>
                    <a:cubicBezTo>
                      <a:pt x="95695" y="261874"/>
                      <a:pt x="80010" y="259207"/>
                      <a:pt x="66040" y="253810"/>
                    </a:cubicBezTo>
                    <a:cubicBezTo>
                      <a:pt x="52070" y="248476"/>
                      <a:pt x="40196" y="240474"/>
                      <a:pt x="30353" y="229807"/>
                    </a:cubicBezTo>
                    <a:cubicBezTo>
                      <a:pt x="20574" y="219138"/>
                      <a:pt x="13017" y="205867"/>
                      <a:pt x="7810" y="189928"/>
                    </a:cubicBezTo>
                    <a:cubicBezTo>
                      <a:pt x="2603" y="173990"/>
                      <a:pt x="0" y="155448"/>
                      <a:pt x="0" y="134239"/>
                    </a:cubicBezTo>
                    <a:cubicBezTo>
                      <a:pt x="0" y="112649"/>
                      <a:pt x="2858" y="93535"/>
                      <a:pt x="8636" y="76835"/>
                    </a:cubicBezTo>
                    <a:cubicBezTo>
                      <a:pt x="14415" y="60135"/>
                      <a:pt x="22415" y="46038"/>
                      <a:pt x="32766" y="34671"/>
                    </a:cubicBezTo>
                    <a:cubicBezTo>
                      <a:pt x="43116" y="23304"/>
                      <a:pt x="55499" y="14668"/>
                      <a:pt x="69914" y="8826"/>
                    </a:cubicBezTo>
                    <a:cubicBezTo>
                      <a:pt x="84328" y="2921"/>
                      <a:pt x="100266" y="0"/>
                      <a:pt x="117665" y="0"/>
                    </a:cubicBezTo>
                    <a:cubicBezTo>
                      <a:pt x="124714" y="0"/>
                      <a:pt x="131509" y="571"/>
                      <a:pt x="138049" y="1778"/>
                    </a:cubicBezTo>
                    <a:cubicBezTo>
                      <a:pt x="144590" y="2985"/>
                      <a:pt x="150622" y="4508"/>
                      <a:pt x="156210" y="6413"/>
                    </a:cubicBezTo>
                    <a:cubicBezTo>
                      <a:pt x="161734" y="8318"/>
                      <a:pt x="166751" y="10477"/>
                      <a:pt x="171196" y="12954"/>
                    </a:cubicBezTo>
                    <a:cubicBezTo>
                      <a:pt x="175641" y="15431"/>
                      <a:pt x="178753" y="17589"/>
                      <a:pt x="180530" y="19304"/>
                    </a:cubicBezTo>
                    <a:cubicBezTo>
                      <a:pt x="182309" y="21018"/>
                      <a:pt x="183515" y="22542"/>
                      <a:pt x="184150" y="23685"/>
                    </a:cubicBezTo>
                    <a:cubicBezTo>
                      <a:pt x="184785" y="24892"/>
                      <a:pt x="185357" y="26352"/>
                      <a:pt x="185738" y="28194"/>
                    </a:cubicBezTo>
                    <a:cubicBezTo>
                      <a:pt x="186118" y="30035"/>
                      <a:pt x="186436" y="32194"/>
                      <a:pt x="186627" y="34671"/>
                    </a:cubicBezTo>
                    <a:cubicBezTo>
                      <a:pt x="186817" y="37147"/>
                      <a:pt x="186944" y="40259"/>
                      <a:pt x="186944" y="43878"/>
                    </a:cubicBezTo>
                    <a:cubicBezTo>
                      <a:pt x="186944" y="47815"/>
                      <a:pt x="186817" y="51117"/>
                      <a:pt x="186563" y="53848"/>
                    </a:cubicBezTo>
                    <a:cubicBezTo>
                      <a:pt x="186309" y="56578"/>
                      <a:pt x="185865" y="58801"/>
                      <a:pt x="185166" y="60515"/>
                    </a:cubicBezTo>
                    <a:cubicBezTo>
                      <a:pt x="184531" y="62230"/>
                      <a:pt x="183705" y="63436"/>
                      <a:pt x="182816" y="64262"/>
                    </a:cubicBezTo>
                    <a:cubicBezTo>
                      <a:pt x="181928" y="65024"/>
                      <a:pt x="180848" y="65468"/>
                      <a:pt x="179705" y="65468"/>
                    </a:cubicBezTo>
                    <a:cubicBezTo>
                      <a:pt x="177736" y="65468"/>
                      <a:pt x="175260" y="64325"/>
                      <a:pt x="172276" y="62039"/>
                    </a:cubicBezTo>
                    <a:cubicBezTo>
                      <a:pt x="169291" y="59753"/>
                      <a:pt x="165354" y="57213"/>
                      <a:pt x="160591" y="54420"/>
                    </a:cubicBezTo>
                    <a:cubicBezTo>
                      <a:pt x="155829" y="51625"/>
                      <a:pt x="150114" y="49085"/>
                      <a:pt x="143510" y="46799"/>
                    </a:cubicBezTo>
                    <a:cubicBezTo>
                      <a:pt x="136906" y="44513"/>
                      <a:pt x="129032" y="43370"/>
                      <a:pt x="119888" y="43370"/>
                    </a:cubicBezTo>
                    <a:cubicBezTo>
                      <a:pt x="109791" y="43370"/>
                      <a:pt x="100838" y="45402"/>
                      <a:pt x="92964" y="49530"/>
                    </a:cubicBezTo>
                    <a:cubicBezTo>
                      <a:pt x="85027" y="53657"/>
                      <a:pt x="78296" y="59499"/>
                      <a:pt x="72771" y="67183"/>
                    </a:cubicBezTo>
                    <a:cubicBezTo>
                      <a:pt x="67183" y="74803"/>
                      <a:pt x="62992" y="84074"/>
                      <a:pt x="60134" y="94932"/>
                    </a:cubicBezTo>
                    <a:cubicBezTo>
                      <a:pt x="57277" y="105791"/>
                      <a:pt x="55816" y="117983"/>
                      <a:pt x="55816" y="131572"/>
                    </a:cubicBezTo>
                    <a:cubicBezTo>
                      <a:pt x="55816" y="146495"/>
                      <a:pt x="57340" y="159385"/>
                      <a:pt x="60452" y="170307"/>
                    </a:cubicBezTo>
                    <a:cubicBezTo>
                      <a:pt x="63500" y="181229"/>
                      <a:pt x="67882" y="190182"/>
                      <a:pt x="73596" y="197231"/>
                    </a:cubicBezTo>
                    <a:cubicBezTo>
                      <a:pt x="79311" y="204279"/>
                      <a:pt x="86170" y="209550"/>
                      <a:pt x="94171" y="212979"/>
                    </a:cubicBezTo>
                    <a:cubicBezTo>
                      <a:pt x="102235" y="216471"/>
                      <a:pt x="111252" y="218186"/>
                      <a:pt x="121348" y="218186"/>
                    </a:cubicBezTo>
                    <a:cubicBezTo>
                      <a:pt x="130492" y="218186"/>
                      <a:pt x="138430" y="217107"/>
                      <a:pt x="145034" y="214947"/>
                    </a:cubicBezTo>
                    <a:cubicBezTo>
                      <a:pt x="151638" y="212788"/>
                      <a:pt x="157416" y="210439"/>
                      <a:pt x="162179" y="207772"/>
                    </a:cubicBezTo>
                    <a:cubicBezTo>
                      <a:pt x="166941" y="205168"/>
                      <a:pt x="170878" y="202819"/>
                      <a:pt x="173927" y="200724"/>
                    </a:cubicBezTo>
                    <a:cubicBezTo>
                      <a:pt x="176974" y="198628"/>
                      <a:pt x="179388" y="197612"/>
                      <a:pt x="181102" y="197612"/>
                    </a:cubicBezTo>
                    <a:cubicBezTo>
                      <a:pt x="182435" y="197612"/>
                      <a:pt x="183452" y="197866"/>
                      <a:pt x="184214" y="198374"/>
                    </a:cubicBezTo>
                    <a:cubicBezTo>
                      <a:pt x="184976" y="198882"/>
                      <a:pt x="185674" y="199961"/>
                      <a:pt x="186182" y="201485"/>
                    </a:cubicBezTo>
                    <a:cubicBezTo>
                      <a:pt x="186690" y="203073"/>
                      <a:pt x="187071" y="205232"/>
                      <a:pt x="187389" y="208026"/>
                    </a:cubicBezTo>
                    <a:cubicBezTo>
                      <a:pt x="187452" y="210947"/>
                      <a:pt x="187579" y="214693"/>
                      <a:pt x="187579" y="219393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283B83B4-7EA6-B73D-D757-F0836428629D}"/>
              </a:ext>
            </a:extLst>
          </p:cNvPr>
          <p:cNvGrpSpPr>
            <a:grpSpLocks noChangeAspect="1"/>
          </p:cNvGrpSpPr>
          <p:nvPr/>
        </p:nvGrpSpPr>
        <p:grpSpPr>
          <a:xfrm>
            <a:off x="7921783" y="5768586"/>
            <a:ext cx="656256" cy="656255"/>
            <a:chOff x="995987" y="2263329"/>
            <a:chExt cx="794070" cy="794069"/>
          </a:xfrm>
          <a:solidFill>
            <a:schemeClr val="bg1"/>
          </a:solidFill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32716B66-4DEE-A0A3-E314-869DF1860A97}"/>
                </a:ext>
              </a:extLst>
            </p:cNvPr>
            <p:cNvGrpSpPr/>
            <p:nvPr/>
          </p:nvGrpSpPr>
          <p:grpSpPr>
            <a:xfrm>
              <a:off x="1240049" y="2394327"/>
              <a:ext cx="305947" cy="367136"/>
              <a:chOff x="3315546" y="3570171"/>
              <a:chExt cx="276996" cy="332395"/>
            </a:xfrm>
            <a:grpFill/>
          </p:grpSpPr>
          <p:sp>
            <p:nvSpPr>
              <p:cNvPr id="371" name="Freeform 199">
                <a:extLst>
                  <a:ext uri="{FF2B5EF4-FFF2-40B4-BE49-F238E27FC236}">
                    <a16:creationId xmlns:a16="http://schemas.microsoft.com/office/drawing/2014/main" id="{F394AB48-2B23-9616-58AE-9621A1398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1732" y="3813311"/>
                <a:ext cx="21545" cy="49244"/>
              </a:xfrm>
              <a:custGeom>
                <a:avLst/>
                <a:gdLst>
                  <a:gd name="T0" fmla="*/ 14 w 30"/>
                  <a:gd name="T1" fmla="*/ 70 h 71"/>
                  <a:gd name="T2" fmla="*/ 0 w 30"/>
                  <a:gd name="T3" fmla="*/ 70 h 71"/>
                  <a:gd name="T4" fmla="*/ 0 w 30"/>
                  <a:gd name="T5" fmla="*/ 0 h 71"/>
                  <a:gd name="T6" fmla="*/ 29 w 30"/>
                  <a:gd name="T7" fmla="*/ 0 h 71"/>
                  <a:gd name="T8" fmla="*/ 29 w 30"/>
                  <a:gd name="T9" fmla="*/ 70 h 71"/>
                  <a:gd name="T10" fmla="*/ 14 w 30"/>
                  <a:gd name="T11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1">
                    <a:moveTo>
                      <a:pt x="14" y="70"/>
                    </a:moveTo>
                    <a:lnTo>
                      <a:pt x="0" y="70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70"/>
                    </a:lnTo>
                    <a:lnTo>
                      <a:pt x="14" y="7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2" name="Freeform 200">
                <a:extLst>
                  <a:ext uri="{FF2B5EF4-FFF2-40B4-BE49-F238E27FC236}">
                    <a16:creationId xmlns:a16="http://schemas.microsoft.com/office/drawing/2014/main" id="{72923360-DFF0-C5F9-38A4-832A9E630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556" y="3868710"/>
                <a:ext cx="64633" cy="21545"/>
              </a:xfrm>
              <a:custGeom>
                <a:avLst/>
                <a:gdLst>
                  <a:gd name="T0" fmla="*/ 47 w 94"/>
                  <a:gd name="T1" fmla="*/ 29 h 30"/>
                  <a:gd name="T2" fmla="*/ 0 w 94"/>
                  <a:gd name="T3" fmla="*/ 29 h 30"/>
                  <a:gd name="T4" fmla="*/ 0 w 94"/>
                  <a:gd name="T5" fmla="*/ 0 h 30"/>
                  <a:gd name="T6" fmla="*/ 93 w 94"/>
                  <a:gd name="T7" fmla="*/ 0 h 30"/>
                  <a:gd name="T8" fmla="*/ 93 w 94"/>
                  <a:gd name="T9" fmla="*/ 29 h 30"/>
                  <a:gd name="T10" fmla="*/ 47 w 94"/>
                  <a:gd name="T11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30">
                    <a:moveTo>
                      <a:pt x="47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93" y="0"/>
                    </a:lnTo>
                    <a:lnTo>
                      <a:pt x="93" y="29"/>
                    </a:lnTo>
                    <a:lnTo>
                      <a:pt x="47" y="29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3" name="Freeform 201">
                <a:extLst>
                  <a:ext uri="{FF2B5EF4-FFF2-40B4-BE49-F238E27FC236}">
                    <a16:creationId xmlns:a16="http://schemas.microsoft.com/office/drawing/2014/main" id="{C4210581-528D-1B34-41EB-6B59EF76E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744" y="3868710"/>
                <a:ext cx="70787" cy="21545"/>
              </a:xfrm>
              <a:custGeom>
                <a:avLst/>
                <a:gdLst>
                  <a:gd name="T0" fmla="*/ 50 w 102"/>
                  <a:gd name="T1" fmla="*/ 29 h 30"/>
                  <a:gd name="T2" fmla="*/ 0 w 102"/>
                  <a:gd name="T3" fmla="*/ 29 h 30"/>
                  <a:gd name="T4" fmla="*/ 0 w 102"/>
                  <a:gd name="T5" fmla="*/ 0 h 30"/>
                  <a:gd name="T6" fmla="*/ 101 w 102"/>
                  <a:gd name="T7" fmla="*/ 0 h 30"/>
                  <a:gd name="T8" fmla="*/ 101 w 102"/>
                  <a:gd name="T9" fmla="*/ 29 h 30"/>
                  <a:gd name="T10" fmla="*/ 50 w 102"/>
                  <a:gd name="T11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30">
                    <a:moveTo>
                      <a:pt x="50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101" y="0"/>
                    </a:lnTo>
                    <a:lnTo>
                      <a:pt x="101" y="29"/>
                    </a:lnTo>
                    <a:lnTo>
                      <a:pt x="50" y="29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4" name="Freeform 202">
                <a:extLst>
                  <a:ext uri="{FF2B5EF4-FFF2-40B4-BE49-F238E27FC236}">
                    <a16:creationId xmlns:a16="http://schemas.microsoft.com/office/drawing/2014/main" id="{985C76B7-B9A2-E339-3B09-767E95764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421" y="3856399"/>
                <a:ext cx="46167" cy="46167"/>
              </a:xfrm>
              <a:custGeom>
                <a:avLst/>
                <a:gdLst>
                  <a:gd name="T0" fmla="*/ 32 w 65"/>
                  <a:gd name="T1" fmla="*/ 64 h 65"/>
                  <a:gd name="T2" fmla="*/ 0 w 65"/>
                  <a:gd name="T3" fmla="*/ 32 h 65"/>
                  <a:gd name="T4" fmla="*/ 32 w 65"/>
                  <a:gd name="T5" fmla="*/ 0 h 65"/>
                  <a:gd name="T6" fmla="*/ 64 w 65"/>
                  <a:gd name="T7" fmla="*/ 32 h 65"/>
                  <a:gd name="T8" fmla="*/ 32 w 65"/>
                  <a:gd name="T9" fmla="*/ 64 h 65"/>
                  <a:gd name="T10" fmla="*/ 32 w 65"/>
                  <a:gd name="T11" fmla="*/ 28 h 65"/>
                  <a:gd name="T12" fmla="*/ 29 w 65"/>
                  <a:gd name="T13" fmla="*/ 31 h 65"/>
                  <a:gd name="T14" fmla="*/ 35 w 65"/>
                  <a:gd name="T15" fmla="*/ 31 h 65"/>
                  <a:gd name="T16" fmla="*/ 32 w 65"/>
                  <a:gd name="T17" fmla="*/ 2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5">
                    <a:moveTo>
                      <a:pt x="32" y="64"/>
                    </a:moveTo>
                    <a:cubicBezTo>
                      <a:pt x="14" y="64"/>
                      <a:pt x="0" y="49"/>
                      <a:pt x="0" y="32"/>
                    </a:cubicBezTo>
                    <a:cubicBezTo>
                      <a:pt x="0" y="14"/>
                      <a:pt x="15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49"/>
                      <a:pt x="49" y="64"/>
                      <a:pt x="32" y="64"/>
                    </a:cubicBezTo>
                    <a:close/>
                    <a:moveTo>
                      <a:pt x="32" y="28"/>
                    </a:moveTo>
                    <a:cubicBezTo>
                      <a:pt x="30" y="28"/>
                      <a:pt x="29" y="29"/>
                      <a:pt x="29" y="31"/>
                    </a:cubicBezTo>
                    <a:cubicBezTo>
                      <a:pt x="29" y="34"/>
                      <a:pt x="35" y="34"/>
                      <a:pt x="35" y="31"/>
                    </a:cubicBezTo>
                    <a:cubicBezTo>
                      <a:pt x="35" y="29"/>
                      <a:pt x="33" y="28"/>
                      <a:pt x="3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5" name="Freeform 203">
                <a:extLst>
                  <a:ext uri="{FF2B5EF4-FFF2-40B4-BE49-F238E27FC236}">
                    <a16:creationId xmlns:a16="http://schemas.microsoft.com/office/drawing/2014/main" id="{69598FD3-650C-7803-5619-F21C6C0F4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945" y="3622492"/>
                <a:ext cx="15388" cy="160042"/>
              </a:xfrm>
              <a:custGeom>
                <a:avLst/>
                <a:gdLst>
                  <a:gd name="T0" fmla="*/ 11 w 23"/>
                  <a:gd name="T1" fmla="*/ 230 h 231"/>
                  <a:gd name="T2" fmla="*/ 0 w 23"/>
                  <a:gd name="T3" fmla="*/ 230 h 231"/>
                  <a:gd name="T4" fmla="*/ 0 w 23"/>
                  <a:gd name="T5" fmla="*/ 0 h 231"/>
                  <a:gd name="T6" fmla="*/ 22 w 23"/>
                  <a:gd name="T7" fmla="*/ 0 h 231"/>
                  <a:gd name="T8" fmla="*/ 22 w 23"/>
                  <a:gd name="T9" fmla="*/ 230 h 231"/>
                  <a:gd name="T10" fmla="*/ 11 w 23"/>
                  <a:gd name="T11" fmla="*/ 23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31">
                    <a:moveTo>
                      <a:pt x="11" y="230"/>
                    </a:moveTo>
                    <a:lnTo>
                      <a:pt x="0" y="23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230"/>
                    </a:lnTo>
                    <a:lnTo>
                      <a:pt x="11" y="2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6" name="Freeform 204">
                <a:extLst>
                  <a:ext uri="{FF2B5EF4-FFF2-40B4-BE49-F238E27FC236}">
                    <a16:creationId xmlns:a16="http://schemas.microsoft.com/office/drawing/2014/main" id="{2E115E38-6333-B653-F4BC-B22CDB868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2479" y="3684046"/>
                <a:ext cx="52320" cy="55399"/>
              </a:xfrm>
              <a:custGeom>
                <a:avLst/>
                <a:gdLst>
                  <a:gd name="T0" fmla="*/ 54 w 77"/>
                  <a:gd name="T1" fmla="*/ 80 h 81"/>
                  <a:gd name="T2" fmla="*/ 22 w 77"/>
                  <a:gd name="T3" fmla="*/ 80 h 81"/>
                  <a:gd name="T4" fmla="*/ 0 w 77"/>
                  <a:gd name="T5" fmla="*/ 58 h 81"/>
                  <a:gd name="T6" fmla="*/ 0 w 77"/>
                  <a:gd name="T7" fmla="*/ 22 h 81"/>
                  <a:gd name="T8" fmla="*/ 22 w 77"/>
                  <a:gd name="T9" fmla="*/ 0 h 81"/>
                  <a:gd name="T10" fmla="*/ 54 w 77"/>
                  <a:gd name="T11" fmla="*/ 0 h 81"/>
                  <a:gd name="T12" fmla="*/ 76 w 77"/>
                  <a:gd name="T13" fmla="*/ 22 h 81"/>
                  <a:gd name="T14" fmla="*/ 76 w 77"/>
                  <a:gd name="T15" fmla="*/ 60 h 81"/>
                  <a:gd name="T16" fmla="*/ 54 w 77"/>
                  <a:gd name="T17" fmla="*/ 80 h 81"/>
                  <a:gd name="T18" fmla="*/ 54 w 77"/>
                  <a:gd name="T19" fmla="*/ 20 h 81"/>
                  <a:gd name="T20" fmla="*/ 22 w 77"/>
                  <a:gd name="T21" fmla="*/ 20 h 81"/>
                  <a:gd name="T22" fmla="*/ 22 w 77"/>
                  <a:gd name="T23" fmla="*/ 58 h 81"/>
                  <a:gd name="T24" fmla="*/ 54 w 77"/>
                  <a:gd name="T25" fmla="*/ 58 h 81"/>
                  <a:gd name="T26" fmla="*/ 54 w 77"/>
                  <a:gd name="T27" fmla="*/ 58 h 81"/>
                  <a:gd name="T28" fmla="*/ 54 w 77"/>
                  <a:gd name="T29" fmla="*/ 2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81">
                    <a:moveTo>
                      <a:pt x="54" y="80"/>
                    </a:moveTo>
                    <a:lnTo>
                      <a:pt x="22" y="80"/>
                    </a:lnTo>
                    <a:cubicBezTo>
                      <a:pt x="11" y="80"/>
                      <a:pt x="0" y="70"/>
                      <a:pt x="0" y="58"/>
                    </a:cubicBezTo>
                    <a:lnTo>
                      <a:pt x="0" y="22"/>
                    </a:lnTo>
                    <a:cubicBezTo>
                      <a:pt x="0" y="10"/>
                      <a:pt x="11" y="0"/>
                      <a:pt x="22" y="0"/>
                    </a:cubicBezTo>
                    <a:lnTo>
                      <a:pt x="54" y="0"/>
                    </a:lnTo>
                    <a:cubicBezTo>
                      <a:pt x="66" y="0"/>
                      <a:pt x="76" y="10"/>
                      <a:pt x="76" y="22"/>
                    </a:cubicBezTo>
                    <a:lnTo>
                      <a:pt x="76" y="60"/>
                    </a:lnTo>
                    <a:cubicBezTo>
                      <a:pt x="76" y="71"/>
                      <a:pt x="66" y="80"/>
                      <a:pt x="54" y="80"/>
                    </a:cubicBezTo>
                    <a:close/>
                    <a:moveTo>
                      <a:pt x="54" y="20"/>
                    </a:moveTo>
                    <a:lnTo>
                      <a:pt x="22" y="20"/>
                    </a:lnTo>
                    <a:lnTo>
                      <a:pt x="22" y="58"/>
                    </a:lnTo>
                    <a:lnTo>
                      <a:pt x="54" y="58"/>
                    </a:lnTo>
                    <a:lnTo>
                      <a:pt x="54" y="58"/>
                    </a:lnTo>
                    <a:lnTo>
                      <a:pt x="54" y="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7" name="Freeform 205">
                <a:extLst>
                  <a:ext uri="{FF2B5EF4-FFF2-40B4-BE49-F238E27FC236}">
                    <a16:creationId xmlns:a16="http://schemas.microsoft.com/office/drawing/2014/main" id="{DBCA66C0-97A4-F230-B53D-9E88E7424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888" y="3622492"/>
                <a:ext cx="15390" cy="160042"/>
              </a:xfrm>
              <a:custGeom>
                <a:avLst/>
                <a:gdLst>
                  <a:gd name="T0" fmla="*/ 11 w 23"/>
                  <a:gd name="T1" fmla="*/ 230 h 231"/>
                  <a:gd name="T2" fmla="*/ 0 w 23"/>
                  <a:gd name="T3" fmla="*/ 230 h 231"/>
                  <a:gd name="T4" fmla="*/ 0 w 23"/>
                  <a:gd name="T5" fmla="*/ 0 h 231"/>
                  <a:gd name="T6" fmla="*/ 22 w 23"/>
                  <a:gd name="T7" fmla="*/ 0 h 231"/>
                  <a:gd name="T8" fmla="*/ 22 w 23"/>
                  <a:gd name="T9" fmla="*/ 230 h 231"/>
                  <a:gd name="T10" fmla="*/ 11 w 23"/>
                  <a:gd name="T11" fmla="*/ 23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31">
                    <a:moveTo>
                      <a:pt x="11" y="230"/>
                    </a:moveTo>
                    <a:lnTo>
                      <a:pt x="0" y="23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230"/>
                    </a:lnTo>
                    <a:lnTo>
                      <a:pt x="11" y="2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8" name="Freeform 206">
                <a:extLst>
                  <a:ext uri="{FF2B5EF4-FFF2-40B4-BE49-F238E27FC236}">
                    <a16:creationId xmlns:a16="http://schemas.microsoft.com/office/drawing/2014/main" id="{F6D48D45-9EC7-D063-2FA0-7B1460B41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6344" y="3634803"/>
                <a:ext cx="55399" cy="55399"/>
              </a:xfrm>
              <a:custGeom>
                <a:avLst/>
                <a:gdLst>
                  <a:gd name="T0" fmla="*/ 54 w 78"/>
                  <a:gd name="T1" fmla="*/ 80 h 81"/>
                  <a:gd name="T2" fmla="*/ 22 w 78"/>
                  <a:gd name="T3" fmla="*/ 80 h 81"/>
                  <a:gd name="T4" fmla="*/ 0 w 78"/>
                  <a:gd name="T5" fmla="*/ 58 h 81"/>
                  <a:gd name="T6" fmla="*/ 0 w 78"/>
                  <a:gd name="T7" fmla="*/ 22 h 81"/>
                  <a:gd name="T8" fmla="*/ 22 w 78"/>
                  <a:gd name="T9" fmla="*/ 0 h 81"/>
                  <a:gd name="T10" fmla="*/ 54 w 78"/>
                  <a:gd name="T11" fmla="*/ 0 h 81"/>
                  <a:gd name="T12" fmla="*/ 76 w 78"/>
                  <a:gd name="T13" fmla="*/ 22 h 81"/>
                  <a:gd name="T14" fmla="*/ 76 w 78"/>
                  <a:gd name="T15" fmla="*/ 60 h 81"/>
                  <a:gd name="T16" fmla="*/ 54 w 78"/>
                  <a:gd name="T17" fmla="*/ 80 h 81"/>
                  <a:gd name="T18" fmla="*/ 55 w 78"/>
                  <a:gd name="T19" fmla="*/ 20 h 81"/>
                  <a:gd name="T20" fmla="*/ 23 w 78"/>
                  <a:gd name="T21" fmla="*/ 20 h 81"/>
                  <a:gd name="T22" fmla="*/ 23 w 78"/>
                  <a:gd name="T23" fmla="*/ 58 h 81"/>
                  <a:gd name="T24" fmla="*/ 55 w 78"/>
                  <a:gd name="T25" fmla="*/ 58 h 81"/>
                  <a:gd name="T26" fmla="*/ 55 w 78"/>
                  <a:gd name="T27" fmla="*/ 58 h 81"/>
                  <a:gd name="T28" fmla="*/ 55 w 78"/>
                  <a:gd name="T29" fmla="*/ 2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81">
                    <a:moveTo>
                      <a:pt x="54" y="80"/>
                    </a:moveTo>
                    <a:lnTo>
                      <a:pt x="22" y="80"/>
                    </a:lnTo>
                    <a:cubicBezTo>
                      <a:pt x="10" y="80"/>
                      <a:pt x="0" y="70"/>
                      <a:pt x="0" y="58"/>
                    </a:cubicBezTo>
                    <a:lnTo>
                      <a:pt x="0" y="22"/>
                    </a:lnTo>
                    <a:cubicBezTo>
                      <a:pt x="0" y="10"/>
                      <a:pt x="10" y="0"/>
                      <a:pt x="22" y="0"/>
                    </a:cubicBezTo>
                    <a:lnTo>
                      <a:pt x="54" y="0"/>
                    </a:lnTo>
                    <a:cubicBezTo>
                      <a:pt x="65" y="0"/>
                      <a:pt x="76" y="10"/>
                      <a:pt x="76" y="22"/>
                    </a:cubicBezTo>
                    <a:lnTo>
                      <a:pt x="76" y="60"/>
                    </a:lnTo>
                    <a:cubicBezTo>
                      <a:pt x="77" y="70"/>
                      <a:pt x="67" y="80"/>
                      <a:pt x="54" y="80"/>
                    </a:cubicBezTo>
                    <a:close/>
                    <a:moveTo>
                      <a:pt x="55" y="20"/>
                    </a:moveTo>
                    <a:lnTo>
                      <a:pt x="23" y="20"/>
                    </a:lnTo>
                    <a:lnTo>
                      <a:pt x="23" y="58"/>
                    </a:lnTo>
                    <a:lnTo>
                      <a:pt x="55" y="58"/>
                    </a:lnTo>
                    <a:lnTo>
                      <a:pt x="55" y="58"/>
                    </a:lnTo>
                    <a:lnTo>
                      <a:pt x="55" y="2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79" name="Freeform 207">
                <a:extLst>
                  <a:ext uri="{FF2B5EF4-FFF2-40B4-BE49-F238E27FC236}">
                    <a16:creationId xmlns:a16="http://schemas.microsoft.com/office/drawing/2014/main" id="{BDE5F73E-7BC7-B88A-0A08-41A20278E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753" y="3622492"/>
                <a:ext cx="15390" cy="160042"/>
              </a:xfrm>
              <a:custGeom>
                <a:avLst/>
                <a:gdLst>
                  <a:gd name="T0" fmla="*/ 11 w 23"/>
                  <a:gd name="T1" fmla="*/ 230 h 231"/>
                  <a:gd name="T2" fmla="*/ 0 w 23"/>
                  <a:gd name="T3" fmla="*/ 230 h 231"/>
                  <a:gd name="T4" fmla="*/ 0 w 23"/>
                  <a:gd name="T5" fmla="*/ 0 h 231"/>
                  <a:gd name="T6" fmla="*/ 22 w 23"/>
                  <a:gd name="T7" fmla="*/ 0 h 231"/>
                  <a:gd name="T8" fmla="*/ 22 w 23"/>
                  <a:gd name="T9" fmla="*/ 230 h 231"/>
                  <a:gd name="T10" fmla="*/ 11 w 23"/>
                  <a:gd name="T11" fmla="*/ 23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31">
                    <a:moveTo>
                      <a:pt x="11" y="230"/>
                    </a:moveTo>
                    <a:lnTo>
                      <a:pt x="0" y="230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230"/>
                    </a:lnTo>
                    <a:lnTo>
                      <a:pt x="11" y="23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80" name="Freeform 208">
                <a:extLst>
                  <a:ext uri="{FF2B5EF4-FFF2-40B4-BE49-F238E27FC236}">
                    <a16:creationId xmlns:a16="http://schemas.microsoft.com/office/drawing/2014/main" id="{1FB3CA1C-4EAC-5022-47BD-A83E12F0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287" y="3702513"/>
                <a:ext cx="52322" cy="58478"/>
              </a:xfrm>
              <a:custGeom>
                <a:avLst/>
                <a:gdLst>
                  <a:gd name="T0" fmla="*/ 54 w 76"/>
                  <a:gd name="T1" fmla="*/ 81 h 82"/>
                  <a:gd name="T2" fmla="*/ 21 w 76"/>
                  <a:gd name="T3" fmla="*/ 81 h 82"/>
                  <a:gd name="T4" fmla="*/ 0 w 76"/>
                  <a:gd name="T5" fmla="*/ 59 h 82"/>
                  <a:gd name="T6" fmla="*/ 0 w 76"/>
                  <a:gd name="T7" fmla="*/ 22 h 82"/>
                  <a:gd name="T8" fmla="*/ 21 w 76"/>
                  <a:gd name="T9" fmla="*/ 0 h 82"/>
                  <a:gd name="T10" fmla="*/ 54 w 76"/>
                  <a:gd name="T11" fmla="*/ 0 h 82"/>
                  <a:gd name="T12" fmla="*/ 75 w 76"/>
                  <a:gd name="T13" fmla="*/ 22 h 82"/>
                  <a:gd name="T14" fmla="*/ 75 w 76"/>
                  <a:gd name="T15" fmla="*/ 60 h 82"/>
                  <a:gd name="T16" fmla="*/ 54 w 76"/>
                  <a:gd name="T17" fmla="*/ 81 h 82"/>
                  <a:gd name="T18" fmla="*/ 54 w 76"/>
                  <a:gd name="T19" fmla="*/ 19 h 82"/>
                  <a:gd name="T20" fmla="*/ 21 w 76"/>
                  <a:gd name="T21" fmla="*/ 19 h 82"/>
                  <a:gd name="T22" fmla="*/ 21 w 76"/>
                  <a:gd name="T23" fmla="*/ 57 h 82"/>
                  <a:gd name="T24" fmla="*/ 54 w 76"/>
                  <a:gd name="T25" fmla="*/ 57 h 82"/>
                  <a:gd name="T26" fmla="*/ 54 w 76"/>
                  <a:gd name="T27" fmla="*/ 57 h 82"/>
                  <a:gd name="T28" fmla="*/ 54 w 76"/>
                  <a:gd name="T29" fmla="*/ 1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82">
                    <a:moveTo>
                      <a:pt x="54" y="81"/>
                    </a:moveTo>
                    <a:lnTo>
                      <a:pt x="21" y="81"/>
                    </a:lnTo>
                    <a:cubicBezTo>
                      <a:pt x="10" y="81"/>
                      <a:pt x="0" y="70"/>
                      <a:pt x="0" y="59"/>
                    </a:cubicBezTo>
                    <a:lnTo>
                      <a:pt x="0" y="22"/>
                    </a:lnTo>
                    <a:cubicBezTo>
                      <a:pt x="0" y="11"/>
                      <a:pt x="10" y="0"/>
                      <a:pt x="21" y="0"/>
                    </a:cubicBezTo>
                    <a:lnTo>
                      <a:pt x="54" y="0"/>
                    </a:lnTo>
                    <a:cubicBezTo>
                      <a:pt x="65" y="0"/>
                      <a:pt x="75" y="11"/>
                      <a:pt x="75" y="22"/>
                    </a:cubicBezTo>
                    <a:lnTo>
                      <a:pt x="75" y="60"/>
                    </a:lnTo>
                    <a:cubicBezTo>
                      <a:pt x="75" y="70"/>
                      <a:pt x="65" y="81"/>
                      <a:pt x="54" y="81"/>
                    </a:cubicBezTo>
                    <a:close/>
                    <a:moveTo>
                      <a:pt x="54" y="19"/>
                    </a:moveTo>
                    <a:lnTo>
                      <a:pt x="21" y="19"/>
                    </a:lnTo>
                    <a:lnTo>
                      <a:pt x="21" y="57"/>
                    </a:lnTo>
                    <a:lnTo>
                      <a:pt x="54" y="57"/>
                    </a:lnTo>
                    <a:lnTo>
                      <a:pt x="54" y="57"/>
                    </a:lnTo>
                    <a:lnTo>
                      <a:pt x="54" y="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81" name="Freeform 209">
                <a:extLst>
                  <a:ext uri="{FF2B5EF4-FFF2-40B4-BE49-F238E27FC236}">
                    <a16:creationId xmlns:a16="http://schemas.microsoft.com/office/drawing/2014/main" id="{5D4791D7-0DC6-BF3A-B272-0B9DEECD2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546" y="3570171"/>
                <a:ext cx="276996" cy="261606"/>
              </a:xfrm>
              <a:custGeom>
                <a:avLst/>
                <a:gdLst>
                  <a:gd name="T0" fmla="*/ 358 w 397"/>
                  <a:gd name="T1" fmla="*/ 374 h 375"/>
                  <a:gd name="T2" fmla="*/ 223 w 397"/>
                  <a:gd name="T3" fmla="*/ 374 h 375"/>
                  <a:gd name="T4" fmla="*/ 223 w 397"/>
                  <a:gd name="T5" fmla="*/ 345 h 375"/>
                  <a:gd name="T6" fmla="*/ 358 w 397"/>
                  <a:gd name="T7" fmla="*/ 345 h 375"/>
                  <a:gd name="T8" fmla="*/ 367 w 397"/>
                  <a:gd name="T9" fmla="*/ 330 h 375"/>
                  <a:gd name="T10" fmla="*/ 367 w 397"/>
                  <a:gd name="T11" fmla="*/ 43 h 375"/>
                  <a:gd name="T12" fmla="*/ 358 w 397"/>
                  <a:gd name="T13" fmla="*/ 29 h 375"/>
                  <a:gd name="T14" fmla="*/ 38 w 397"/>
                  <a:gd name="T15" fmla="*/ 29 h 375"/>
                  <a:gd name="T16" fmla="*/ 29 w 397"/>
                  <a:gd name="T17" fmla="*/ 43 h 375"/>
                  <a:gd name="T18" fmla="*/ 29 w 397"/>
                  <a:gd name="T19" fmla="*/ 330 h 375"/>
                  <a:gd name="T20" fmla="*/ 38 w 397"/>
                  <a:gd name="T21" fmla="*/ 345 h 375"/>
                  <a:gd name="T22" fmla="*/ 176 w 397"/>
                  <a:gd name="T23" fmla="*/ 345 h 375"/>
                  <a:gd name="T24" fmla="*/ 176 w 397"/>
                  <a:gd name="T25" fmla="*/ 374 h 375"/>
                  <a:gd name="T26" fmla="*/ 38 w 397"/>
                  <a:gd name="T27" fmla="*/ 374 h 375"/>
                  <a:gd name="T28" fmla="*/ 0 w 397"/>
                  <a:gd name="T29" fmla="*/ 330 h 375"/>
                  <a:gd name="T30" fmla="*/ 0 w 397"/>
                  <a:gd name="T31" fmla="*/ 43 h 375"/>
                  <a:gd name="T32" fmla="*/ 38 w 397"/>
                  <a:gd name="T33" fmla="*/ 0 h 375"/>
                  <a:gd name="T34" fmla="*/ 358 w 397"/>
                  <a:gd name="T35" fmla="*/ 0 h 375"/>
                  <a:gd name="T36" fmla="*/ 396 w 397"/>
                  <a:gd name="T37" fmla="*/ 43 h 375"/>
                  <a:gd name="T38" fmla="*/ 396 w 397"/>
                  <a:gd name="T39" fmla="*/ 330 h 375"/>
                  <a:gd name="T40" fmla="*/ 358 w 397"/>
                  <a:gd name="T41" fmla="*/ 37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7" h="375">
                    <a:moveTo>
                      <a:pt x="358" y="374"/>
                    </a:moveTo>
                    <a:lnTo>
                      <a:pt x="223" y="374"/>
                    </a:lnTo>
                    <a:lnTo>
                      <a:pt x="223" y="345"/>
                    </a:lnTo>
                    <a:lnTo>
                      <a:pt x="358" y="345"/>
                    </a:lnTo>
                    <a:cubicBezTo>
                      <a:pt x="363" y="345"/>
                      <a:pt x="367" y="339"/>
                      <a:pt x="367" y="330"/>
                    </a:cubicBezTo>
                    <a:lnTo>
                      <a:pt x="367" y="43"/>
                    </a:lnTo>
                    <a:cubicBezTo>
                      <a:pt x="367" y="34"/>
                      <a:pt x="363" y="29"/>
                      <a:pt x="358" y="29"/>
                    </a:cubicBezTo>
                    <a:lnTo>
                      <a:pt x="38" y="29"/>
                    </a:lnTo>
                    <a:cubicBezTo>
                      <a:pt x="33" y="29"/>
                      <a:pt x="29" y="34"/>
                      <a:pt x="29" y="43"/>
                    </a:cubicBezTo>
                    <a:lnTo>
                      <a:pt x="29" y="330"/>
                    </a:lnTo>
                    <a:cubicBezTo>
                      <a:pt x="29" y="339"/>
                      <a:pt x="33" y="345"/>
                      <a:pt x="38" y="345"/>
                    </a:cubicBezTo>
                    <a:lnTo>
                      <a:pt x="176" y="345"/>
                    </a:lnTo>
                    <a:lnTo>
                      <a:pt x="176" y="374"/>
                    </a:lnTo>
                    <a:lnTo>
                      <a:pt x="38" y="374"/>
                    </a:lnTo>
                    <a:cubicBezTo>
                      <a:pt x="17" y="374"/>
                      <a:pt x="0" y="355"/>
                      <a:pt x="0" y="330"/>
                    </a:cubicBezTo>
                    <a:lnTo>
                      <a:pt x="0" y="43"/>
                    </a:lnTo>
                    <a:cubicBezTo>
                      <a:pt x="0" y="18"/>
                      <a:pt x="17" y="0"/>
                      <a:pt x="38" y="0"/>
                    </a:cubicBezTo>
                    <a:lnTo>
                      <a:pt x="358" y="0"/>
                    </a:lnTo>
                    <a:cubicBezTo>
                      <a:pt x="379" y="0"/>
                      <a:pt x="396" y="18"/>
                      <a:pt x="396" y="43"/>
                    </a:cubicBezTo>
                    <a:lnTo>
                      <a:pt x="396" y="330"/>
                    </a:lnTo>
                    <a:cubicBezTo>
                      <a:pt x="396" y="355"/>
                      <a:pt x="379" y="374"/>
                      <a:pt x="358" y="3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362" name="Graphic 7">
              <a:extLst>
                <a:ext uri="{FF2B5EF4-FFF2-40B4-BE49-F238E27FC236}">
                  <a16:creationId xmlns:a16="http://schemas.microsoft.com/office/drawing/2014/main" id="{A6DC81BC-6C74-C5AE-8247-801E4DEAF8E3}"/>
                </a:ext>
              </a:extLst>
            </p:cNvPr>
            <p:cNvGrpSpPr/>
            <p:nvPr/>
          </p:nvGrpSpPr>
          <p:grpSpPr>
            <a:xfrm>
              <a:off x="1131957" y="2800996"/>
              <a:ext cx="522131" cy="113251"/>
              <a:chOff x="1857692" y="4308538"/>
              <a:chExt cx="1502727" cy="325945"/>
            </a:xfrm>
            <a:grpFill/>
          </p:grpSpPr>
          <p:sp>
            <p:nvSpPr>
              <p:cNvPr id="364" name="Freeform 56">
                <a:extLst>
                  <a:ext uri="{FF2B5EF4-FFF2-40B4-BE49-F238E27FC236}">
                    <a16:creationId xmlns:a16="http://schemas.microsoft.com/office/drawing/2014/main" id="{1C68C2CA-D807-FDE4-A95B-7F2916D0E564}"/>
                  </a:ext>
                </a:extLst>
              </p:cNvPr>
              <p:cNvSpPr/>
              <p:nvPr/>
            </p:nvSpPr>
            <p:spPr>
              <a:xfrm>
                <a:off x="1857692" y="4308538"/>
                <a:ext cx="197866" cy="256032"/>
              </a:xfrm>
              <a:custGeom>
                <a:avLst/>
                <a:gdLst>
                  <a:gd name="connsiteX0" fmla="*/ 197866 w 197866"/>
                  <a:gd name="connsiteY0" fmla="*/ 247777 h 256032"/>
                  <a:gd name="connsiteX1" fmla="*/ 196596 w 197866"/>
                  <a:gd name="connsiteY1" fmla="*/ 251333 h 256032"/>
                  <a:gd name="connsiteX2" fmla="*/ 192405 w 197866"/>
                  <a:gd name="connsiteY2" fmla="*/ 253873 h 256032"/>
                  <a:gd name="connsiteX3" fmla="*/ 184595 w 197866"/>
                  <a:gd name="connsiteY3" fmla="*/ 255460 h 256032"/>
                  <a:gd name="connsiteX4" fmla="*/ 172276 w 197866"/>
                  <a:gd name="connsiteY4" fmla="*/ 256032 h 256032"/>
                  <a:gd name="connsiteX5" fmla="*/ 159639 w 197866"/>
                  <a:gd name="connsiteY5" fmla="*/ 255460 h 256032"/>
                  <a:gd name="connsiteX6" fmla="*/ 151829 w 197866"/>
                  <a:gd name="connsiteY6" fmla="*/ 253873 h 256032"/>
                  <a:gd name="connsiteX7" fmla="*/ 147701 w 197866"/>
                  <a:gd name="connsiteY7" fmla="*/ 251333 h 256032"/>
                  <a:gd name="connsiteX8" fmla="*/ 146431 w 197866"/>
                  <a:gd name="connsiteY8" fmla="*/ 247777 h 256032"/>
                  <a:gd name="connsiteX9" fmla="*/ 146431 w 197866"/>
                  <a:gd name="connsiteY9" fmla="*/ 145288 h 256032"/>
                  <a:gd name="connsiteX10" fmla="*/ 51562 w 197866"/>
                  <a:gd name="connsiteY10" fmla="*/ 145288 h 256032"/>
                  <a:gd name="connsiteX11" fmla="*/ 51562 w 197866"/>
                  <a:gd name="connsiteY11" fmla="*/ 247777 h 256032"/>
                  <a:gd name="connsiteX12" fmla="*/ 50356 w 197866"/>
                  <a:gd name="connsiteY12" fmla="*/ 251333 h 256032"/>
                  <a:gd name="connsiteX13" fmla="*/ 46228 w 197866"/>
                  <a:gd name="connsiteY13" fmla="*/ 253873 h 256032"/>
                  <a:gd name="connsiteX14" fmla="*/ 38418 w 197866"/>
                  <a:gd name="connsiteY14" fmla="*/ 255460 h 256032"/>
                  <a:gd name="connsiteX15" fmla="*/ 25845 w 197866"/>
                  <a:gd name="connsiteY15" fmla="*/ 256032 h 256032"/>
                  <a:gd name="connsiteX16" fmla="*/ 13399 w 197866"/>
                  <a:gd name="connsiteY16" fmla="*/ 255460 h 256032"/>
                  <a:gd name="connsiteX17" fmla="*/ 5461 w 197866"/>
                  <a:gd name="connsiteY17" fmla="*/ 253873 h 256032"/>
                  <a:gd name="connsiteX18" fmla="*/ 1270 w 197866"/>
                  <a:gd name="connsiteY18" fmla="*/ 251333 h 256032"/>
                  <a:gd name="connsiteX19" fmla="*/ 0 w 197866"/>
                  <a:gd name="connsiteY19" fmla="*/ 247777 h 256032"/>
                  <a:gd name="connsiteX20" fmla="*/ 0 w 197866"/>
                  <a:gd name="connsiteY20" fmla="*/ 8255 h 256032"/>
                  <a:gd name="connsiteX21" fmla="*/ 1270 w 197866"/>
                  <a:gd name="connsiteY21" fmla="*/ 4699 h 256032"/>
                  <a:gd name="connsiteX22" fmla="*/ 5461 w 197866"/>
                  <a:gd name="connsiteY22" fmla="*/ 2159 h 256032"/>
                  <a:gd name="connsiteX23" fmla="*/ 13399 w 197866"/>
                  <a:gd name="connsiteY23" fmla="*/ 571 h 256032"/>
                  <a:gd name="connsiteX24" fmla="*/ 25845 w 197866"/>
                  <a:gd name="connsiteY24" fmla="*/ 0 h 256032"/>
                  <a:gd name="connsiteX25" fmla="*/ 38418 w 197866"/>
                  <a:gd name="connsiteY25" fmla="*/ 571 h 256032"/>
                  <a:gd name="connsiteX26" fmla="*/ 46228 w 197866"/>
                  <a:gd name="connsiteY26" fmla="*/ 2159 h 256032"/>
                  <a:gd name="connsiteX27" fmla="*/ 50356 w 197866"/>
                  <a:gd name="connsiteY27" fmla="*/ 4699 h 256032"/>
                  <a:gd name="connsiteX28" fmla="*/ 51562 w 197866"/>
                  <a:gd name="connsiteY28" fmla="*/ 8255 h 256032"/>
                  <a:gd name="connsiteX29" fmla="*/ 51562 w 197866"/>
                  <a:gd name="connsiteY29" fmla="*/ 101346 h 256032"/>
                  <a:gd name="connsiteX30" fmla="*/ 146431 w 197866"/>
                  <a:gd name="connsiteY30" fmla="*/ 101346 h 256032"/>
                  <a:gd name="connsiteX31" fmla="*/ 146431 w 197866"/>
                  <a:gd name="connsiteY31" fmla="*/ 8255 h 256032"/>
                  <a:gd name="connsiteX32" fmla="*/ 147701 w 197866"/>
                  <a:gd name="connsiteY32" fmla="*/ 4699 h 256032"/>
                  <a:gd name="connsiteX33" fmla="*/ 151829 w 197866"/>
                  <a:gd name="connsiteY33" fmla="*/ 2159 h 256032"/>
                  <a:gd name="connsiteX34" fmla="*/ 159639 w 197866"/>
                  <a:gd name="connsiteY34" fmla="*/ 571 h 256032"/>
                  <a:gd name="connsiteX35" fmla="*/ 172276 w 197866"/>
                  <a:gd name="connsiteY35" fmla="*/ 0 h 256032"/>
                  <a:gd name="connsiteX36" fmla="*/ 184595 w 197866"/>
                  <a:gd name="connsiteY36" fmla="*/ 571 h 256032"/>
                  <a:gd name="connsiteX37" fmla="*/ 192405 w 197866"/>
                  <a:gd name="connsiteY37" fmla="*/ 2159 h 256032"/>
                  <a:gd name="connsiteX38" fmla="*/ 196596 w 197866"/>
                  <a:gd name="connsiteY38" fmla="*/ 4699 h 256032"/>
                  <a:gd name="connsiteX39" fmla="*/ 197866 w 197866"/>
                  <a:gd name="connsiteY39" fmla="*/ 8255 h 256032"/>
                  <a:gd name="connsiteX40" fmla="*/ 197866 w 197866"/>
                  <a:gd name="connsiteY40" fmla="*/ 247777 h 25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97866" h="256032">
                    <a:moveTo>
                      <a:pt x="197866" y="247777"/>
                    </a:moveTo>
                    <a:cubicBezTo>
                      <a:pt x="197866" y="249110"/>
                      <a:pt x="197422" y="250253"/>
                      <a:pt x="196596" y="251333"/>
                    </a:cubicBezTo>
                    <a:cubicBezTo>
                      <a:pt x="195771" y="252413"/>
                      <a:pt x="194374" y="253238"/>
                      <a:pt x="192405" y="253873"/>
                    </a:cubicBezTo>
                    <a:cubicBezTo>
                      <a:pt x="190437" y="254508"/>
                      <a:pt x="187833" y="255079"/>
                      <a:pt x="184595" y="255460"/>
                    </a:cubicBezTo>
                    <a:cubicBezTo>
                      <a:pt x="181356" y="255841"/>
                      <a:pt x="177229" y="256032"/>
                      <a:pt x="172276" y="256032"/>
                    </a:cubicBezTo>
                    <a:cubicBezTo>
                      <a:pt x="167196" y="256032"/>
                      <a:pt x="162941" y="255841"/>
                      <a:pt x="159639" y="255460"/>
                    </a:cubicBezTo>
                    <a:cubicBezTo>
                      <a:pt x="156337" y="255079"/>
                      <a:pt x="153670" y="254571"/>
                      <a:pt x="151829" y="253873"/>
                    </a:cubicBezTo>
                    <a:cubicBezTo>
                      <a:pt x="149924" y="253238"/>
                      <a:pt x="148590" y="252413"/>
                      <a:pt x="147701" y="251333"/>
                    </a:cubicBezTo>
                    <a:cubicBezTo>
                      <a:pt x="146876" y="250317"/>
                      <a:pt x="146431" y="249110"/>
                      <a:pt x="146431" y="247777"/>
                    </a:cubicBezTo>
                    <a:lnTo>
                      <a:pt x="146431" y="145288"/>
                    </a:lnTo>
                    <a:lnTo>
                      <a:pt x="51562" y="145288"/>
                    </a:lnTo>
                    <a:lnTo>
                      <a:pt x="51562" y="247777"/>
                    </a:lnTo>
                    <a:cubicBezTo>
                      <a:pt x="51562" y="249110"/>
                      <a:pt x="51181" y="250253"/>
                      <a:pt x="50356" y="251333"/>
                    </a:cubicBezTo>
                    <a:cubicBezTo>
                      <a:pt x="49593" y="252413"/>
                      <a:pt x="48197" y="253238"/>
                      <a:pt x="46228" y="253873"/>
                    </a:cubicBezTo>
                    <a:cubicBezTo>
                      <a:pt x="44260" y="254508"/>
                      <a:pt x="41656" y="255079"/>
                      <a:pt x="38418" y="255460"/>
                    </a:cubicBezTo>
                    <a:cubicBezTo>
                      <a:pt x="35179" y="255841"/>
                      <a:pt x="30988" y="256032"/>
                      <a:pt x="25845" y="256032"/>
                    </a:cubicBezTo>
                    <a:cubicBezTo>
                      <a:pt x="20892" y="256032"/>
                      <a:pt x="16701" y="255841"/>
                      <a:pt x="13399" y="255460"/>
                    </a:cubicBezTo>
                    <a:cubicBezTo>
                      <a:pt x="10097" y="255079"/>
                      <a:pt x="7430" y="254571"/>
                      <a:pt x="5461" y="253873"/>
                    </a:cubicBezTo>
                    <a:cubicBezTo>
                      <a:pt x="3493" y="253238"/>
                      <a:pt x="2096" y="252413"/>
                      <a:pt x="1270" y="251333"/>
                    </a:cubicBezTo>
                    <a:cubicBezTo>
                      <a:pt x="445" y="250317"/>
                      <a:pt x="0" y="249110"/>
                      <a:pt x="0" y="247777"/>
                    </a:cubicBezTo>
                    <a:lnTo>
                      <a:pt x="0" y="8255"/>
                    </a:lnTo>
                    <a:cubicBezTo>
                      <a:pt x="0" y="6985"/>
                      <a:pt x="445" y="5778"/>
                      <a:pt x="1270" y="4699"/>
                    </a:cubicBezTo>
                    <a:cubicBezTo>
                      <a:pt x="2096" y="3683"/>
                      <a:pt x="3493" y="2794"/>
                      <a:pt x="5461" y="2159"/>
                    </a:cubicBezTo>
                    <a:cubicBezTo>
                      <a:pt x="7430" y="1524"/>
                      <a:pt x="10097" y="952"/>
                      <a:pt x="13399" y="571"/>
                    </a:cubicBezTo>
                    <a:cubicBezTo>
                      <a:pt x="16701" y="190"/>
                      <a:pt x="20892" y="0"/>
                      <a:pt x="25845" y="0"/>
                    </a:cubicBezTo>
                    <a:cubicBezTo>
                      <a:pt x="30925" y="0"/>
                      <a:pt x="35115" y="190"/>
                      <a:pt x="38418" y="571"/>
                    </a:cubicBezTo>
                    <a:cubicBezTo>
                      <a:pt x="41656" y="952"/>
                      <a:pt x="44323" y="1524"/>
                      <a:pt x="46228" y="2159"/>
                    </a:cubicBezTo>
                    <a:cubicBezTo>
                      <a:pt x="48197" y="2794"/>
                      <a:pt x="49530" y="3683"/>
                      <a:pt x="50356" y="4699"/>
                    </a:cubicBezTo>
                    <a:cubicBezTo>
                      <a:pt x="51118" y="5778"/>
                      <a:pt x="51562" y="6921"/>
                      <a:pt x="51562" y="8255"/>
                    </a:cubicBezTo>
                    <a:lnTo>
                      <a:pt x="51562" y="101346"/>
                    </a:lnTo>
                    <a:lnTo>
                      <a:pt x="146431" y="101346"/>
                    </a:lnTo>
                    <a:lnTo>
                      <a:pt x="146431" y="8255"/>
                    </a:lnTo>
                    <a:cubicBezTo>
                      <a:pt x="146431" y="6985"/>
                      <a:pt x="146876" y="5778"/>
                      <a:pt x="147701" y="4699"/>
                    </a:cubicBezTo>
                    <a:cubicBezTo>
                      <a:pt x="148527" y="3683"/>
                      <a:pt x="149924" y="2794"/>
                      <a:pt x="151829" y="2159"/>
                    </a:cubicBezTo>
                    <a:cubicBezTo>
                      <a:pt x="153734" y="1524"/>
                      <a:pt x="156337" y="952"/>
                      <a:pt x="159639" y="571"/>
                    </a:cubicBezTo>
                    <a:cubicBezTo>
                      <a:pt x="162941" y="190"/>
                      <a:pt x="167196" y="0"/>
                      <a:pt x="172276" y="0"/>
                    </a:cubicBezTo>
                    <a:cubicBezTo>
                      <a:pt x="177229" y="0"/>
                      <a:pt x="181356" y="190"/>
                      <a:pt x="184595" y="571"/>
                    </a:cubicBezTo>
                    <a:cubicBezTo>
                      <a:pt x="187833" y="952"/>
                      <a:pt x="190500" y="1524"/>
                      <a:pt x="192405" y="2159"/>
                    </a:cubicBezTo>
                    <a:cubicBezTo>
                      <a:pt x="194374" y="2794"/>
                      <a:pt x="195771" y="3683"/>
                      <a:pt x="196596" y="4699"/>
                    </a:cubicBezTo>
                    <a:cubicBezTo>
                      <a:pt x="197422" y="5778"/>
                      <a:pt x="197866" y="6921"/>
                      <a:pt x="197866" y="8255"/>
                    </a:cubicBezTo>
                    <a:lnTo>
                      <a:pt x="197866" y="247777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 57">
                <a:extLst>
                  <a:ext uri="{FF2B5EF4-FFF2-40B4-BE49-F238E27FC236}">
                    <a16:creationId xmlns:a16="http://schemas.microsoft.com/office/drawing/2014/main" id="{BC9DC910-684F-FEF9-16C7-5D9042745562}"/>
                  </a:ext>
                </a:extLst>
              </p:cNvPr>
              <p:cNvSpPr/>
              <p:nvPr/>
            </p:nvSpPr>
            <p:spPr>
              <a:xfrm>
                <a:off x="2097151" y="4370641"/>
                <a:ext cx="159829" cy="197230"/>
              </a:xfrm>
              <a:custGeom>
                <a:avLst/>
                <a:gdLst>
                  <a:gd name="connsiteX0" fmla="*/ 159702 w 159829"/>
                  <a:gd name="connsiteY0" fmla="*/ 186627 h 197230"/>
                  <a:gd name="connsiteX1" fmla="*/ 157734 w 159829"/>
                  <a:gd name="connsiteY1" fmla="*/ 190945 h 197230"/>
                  <a:gd name="connsiteX2" fmla="*/ 151574 w 159829"/>
                  <a:gd name="connsiteY2" fmla="*/ 193167 h 197230"/>
                  <a:gd name="connsiteX3" fmla="*/ 139129 w 159829"/>
                  <a:gd name="connsiteY3" fmla="*/ 193866 h 197230"/>
                  <a:gd name="connsiteX4" fmla="*/ 126301 w 159829"/>
                  <a:gd name="connsiteY4" fmla="*/ 193167 h 197230"/>
                  <a:gd name="connsiteX5" fmla="*/ 120586 w 159829"/>
                  <a:gd name="connsiteY5" fmla="*/ 190945 h 197230"/>
                  <a:gd name="connsiteX6" fmla="*/ 118935 w 159829"/>
                  <a:gd name="connsiteY6" fmla="*/ 186627 h 197230"/>
                  <a:gd name="connsiteX7" fmla="*/ 118935 w 159829"/>
                  <a:gd name="connsiteY7" fmla="*/ 172720 h 197230"/>
                  <a:gd name="connsiteX8" fmla="*/ 94361 w 159829"/>
                  <a:gd name="connsiteY8" fmla="*/ 190754 h 197230"/>
                  <a:gd name="connsiteX9" fmla="*/ 63690 w 159829"/>
                  <a:gd name="connsiteY9" fmla="*/ 197231 h 197230"/>
                  <a:gd name="connsiteX10" fmla="*/ 38100 w 159829"/>
                  <a:gd name="connsiteY10" fmla="*/ 193612 h 197230"/>
                  <a:gd name="connsiteX11" fmla="*/ 17907 w 159829"/>
                  <a:gd name="connsiteY11" fmla="*/ 182817 h 197230"/>
                  <a:gd name="connsiteX12" fmla="*/ 4699 w 159829"/>
                  <a:gd name="connsiteY12" fmla="*/ 165100 h 197230"/>
                  <a:gd name="connsiteX13" fmla="*/ 0 w 159829"/>
                  <a:gd name="connsiteY13" fmla="*/ 140399 h 197230"/>
                  <a:gd name="connsiteX14" fmla="*/ 5969 w 159829"/>
                  <a:gd name="connsiteY14" fmla="*/ 113855 h 197230"/>
                  <a:gd name="connsiteX15" fmla="*/ 23813 w 159829"/>
                  <a:gd name="connsiteY15" fmla="*/ 95250 h 197230"/>
                  <a:gd name="connsiteX16" fmla="*/ 53340 w 159829"/>
                  <a:gd name="connsiteY16" fmla="*/ 84392 h 197230"/>
                  <a:gd name="connsiteX17" fmla="*/ 94297 w 159829"/>
                  <a:gd name="connsiteY17" fmla="*/ 80836 h 197230"/>
                  <a:gd name="connsiteX18" fmla="*/ 111379 w 159829"/>
                  <a:gd name="connsiteY18" fmla="*/ 80836 h 197230"/>
                  <a:gd name="connsiteX19" fmla="*/ 111379 w 159829"/>
                  <a:gd name="connsiteY19" fmla="*/ 70231 h 197230"/>
                  <a:gd name="connsiteX20" fmla="*/ 109728 w 159829"/>
                  <a:gd name="connsiteY20" fmla="*/ 55817 h 197230"/>
                  <a:gd name="connsiteX21" fmla="*/ 104267 w 159829"/>
                  <a:gd name="connsiteY21" fmla="*/ 45530 h 197230"/>
                  <a:gd name="connsiteX22" fmla="*/ 94043 w 159829"/>
                  <a:gd name="connsiteY22" fmla="*/ 39434 h 197230"/>
                  <a:gd name="connsiteX23" fmla="*/ 78295 w 159829"/>
                  <a:gd name="connsiteY23" fmla="*/ 37465 h 197230"/>
                  <a:gd name="connsiteX24" fmla="*/ 56261 w 159829"/>
                  <a:gd name="connsiteY24" fmla="*/ 40196 h 197230"/>
                  <a:gd name="connsiteX25" fmla="*/ 39116 w 159829"/>
                  <a:gd name="connsiteY25" fmla="*/ 46292 h 197230"/>
                  <a:gd name="connsiteX26" fmla="*/ 26670 w 159829"/>
                  <a:gd name="connsiteY26" fmla="*/ 52388 h 197230"/>
                  <a:gd name="connsiteX27" fmla="*/ 18542 w 159829"/>
                  <a:gd name="connsiteY27" fmla="*/ 55118 h 197230"/>
                  <a:gd name="connsiteX28" fmla="*/ 14732 w 159829"/>
                  <a:gd name="connsiteY28" fmla="*/ 53721 h 197230"/>
                  <a:gd name="connsiteX29" fmla="*/ 12001 w 159829"/>
                  <a:gd name="connsiteY29" fmla="*/ 49784 h 197230"/>
                  <a:gd name="connsiteX30" fmla="*/ 10351 w 159829"/>
                  <a:gd name="connsiteY30" fmla="*/ 43498 h 197230"/>
                  <a:gd name="connsiteX31" fmla="*/ 9779 w 159829"/>
                  <a:gd name="connsiteY31" fmla="*/ 35243 h 197230"/>
                  <a:gd name="connsiteX32" fmla="*/ 10732 w 159829"/>
                  <a:gd name="connsiteY32" fmla="*/ 25654 h 197230"/>
                  <a:gd name="connsiteX33" fmla="*/ 14478 w 159829"/>
                  <a:gd name="connsiteY33" fmla="*/ 19304 h 197230"/>
                  <a:gd name="connsiteX34" fmla="*/ 24066 w 159829"/>
                  <a:gd name="connsiteY34" fmla="*/ 13018 h 197230"/>
                  <a:gd name="connsiteX35" fmla="*/ 40132 w 159829"/>
                  <a:gd name="connsiteY35" fmla="*/ 6668 h 197230"/>
                  <a:gd name="connsiteX36" fmla="*/ 60198 w 159829"/>
                  <a:gd name="connsiteY36" fmla="*/ 1842 h 197230"/>
                  <a:gd name="connsiteX37" fmla="*/ 82613 w 159829"/>
                  <a:gd name="connsiteY37" fmla="*/ 0 h 197230"/>
                  <a:gd name="connsiteX38" fmla="*/ 117792 w 159829"/>
                  <a:gd name="connsiteY38" fmla="*/ 4001 h 197230"/>
                  <a:gd name="connsiteX39" fmla="*/ 141795 w 159829"/>
                  <a:gd name="connsiteY39" fmla="*/ 16320 h 197230"/>
                  <a:gd name="connsiteX40" fmla="*/ 155511 w 159829"/>
                  <a:gd name="connsiteY40" fmla="*/ 37783 h 197230"/>
                  <a:gd name="connsiteX41" fmla="*/ 159829 w 159829"/>
                  <a:gd name="connsiteY41" fmla="*/ 68961 h 197230"/>
                  <a:gd name="connsiteX42" fmla="*/ 159829 w 159829"/>
                  <a:gd name="connsiteY42" fmla="*/ 186627 h 197230"/>
                  <a:gd name="connsiteX43" fmla="*/ 111315 w 159829"/>
                  <a:gd name="connsiteY43" fmla="*/ 111760 h 197230"/>
                  <a:gd name="connsiteX44" fmla="*/ 92519 w 159829"/>
                  <a:gd name="connsiteY44" fmla="*/ 111760 h 197230"/>
                  <a:gd name="connsiteX45" fmla="*/ 72136 w 159829"/>
                  <a:gd name="connsiteY45" fmla="*/ 113538 h 197230"/>
                  <a:gd name="connsiteX46" fmla="*/ 58420 w 159829"/>
                  <a:gd name="connsiteY46" fmla="*/ 118809 h 197230"/>
                  <a:gd name="connsiteX47" fmla="*/ 50673 w 159829"/>
                  <a:gd name="connsiteY47" fmla="*/ 127318 h 197230"/>
                  <a:gd name="connsiteX48" fmla="*/ 48196 w 159829"/>
                  <a:gd name="connsiteY48" fmla="*/ 138811 h 197230"/>
                  <a:gd name="connsiteX49" fmla="*/ 55182 w 159829"/>
                  <a:gd name="connsiteY49" fmla="*/ 156083 h 197230"/>
                  <a:gd name="connsiteX50" fmla="*/ 74485 w 159829"/>
                  <a:gd name="connsiteY50" fmla="*/ 162370 h 197230"/>
                  <a:gd name="connsiteX51" fmla="*/ 93599 w 159829"/>
                  <a:gd name="connsiteY51" fmla="*/ 157099 h 197230"/>
                  <a:gd name="connsiteX52" fmla="*/ 111315 w 159829"/>
                  <a:gd name="connsiteY52" fmla="*/ 141605 h 197230"/>
                  <a:gd name="connsiteX53" fmla="*/ 111315 w 159829"/>
                  <a:gd name="connsiteY53" fmla="*/ 111760 h 19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9829" h="197230">
                    <a:moveTo>
                      <a:pt x="159702" y="186627"/>
                    </a:moveTo>
                    <a:cubicBezTo>
                      <a:pt x="159702" y="188468"/>
                      <a:pt x="159067" y="189929"/>
                      <a:pt x="157734" y="190945"/>
                    </a:cubicBezTo>
                    <a:cubicBezTo>
                      <a:pt x="156401" y="192024"/>
                      <a:pt x="154368" y="192723"/>
                      <a:pt x="151574" y="193167"/>
                    </a:cubicBezTo>
                    <a:cubicBezTo>
                      <a:pt x="148780" y="193612"/>
                      <a:pt x="144589" y="193866"/>
                      <a:pt x="139129" y="193866"/>
                    </a:cubicBezTo>
                    <a:cubicBezTo>
                      <a:pt x="133223" y="193866"/>
                      <a:pt x="128968" y="193612"/>
                      <a:pt x="126301" y="193167"/>
                    </a:cubicBezTo>
                    <a:cubicBezTo>
                      <a:pt x="123635" y="192723"/>
                      <a:pt x="121729" y="191961"/>
                      <a:pt x="120586" y="190945"/>
                    </a:cubicBezTo>
                    <a:cubicBezTo>
                      <a:pt x="119443" y="189929"/>
                      <a:pt x="118935" y="188468"/>
                      <a:pt x="118935" y="186627"/>
                    </a:cubicBezTo>
                    <a:lnTo>
                      <a:pt x="118935" y="172720"/>
                    </a:lnTo>
                    <a:cubicBezTo>
                      <a:pt x="111760" y="180467"/>
                      <a:pt x="103568" y="186436"/>
                      <a:pt x="94361" y="190754"/>
                    </a:cubicBezTo>
                    <a:cubicBezTo>
                      <a:pt x="85154" y="195072"/>
                      <a:pt x="74930" y="197231"/>
                      <a:pt x="63690" y="197231"/>
                    </a:cubicBezTo>
                    <a:cubicBezTo>
                      <a:pt x="54419" y="197231"/>
                      <a:pt x="45910" y="196024"/>
                      <a:pt x="38100" y="193612"/>
                    </a:cubicBezTo>
                    <a:cubicBezTo>
                      <a:pt x="30353" y="191199"/>
                      <a:pt x="23622" y="187643"/>
                      <a:pt x="17907" y="182817"/>
                    </a:cubicBezTo>
                    <a:cubicBezTo>
                      <a:pt x="12192" y="178054"/>
                      <a:pt x="7810" y="172149"/>
                      <a:pt x="4699" y="165100"/>
                    </a:cubicBezTo>
                    <a:cubicBezTo>
                      <a:pt x="1588" y="158052"/>
                      <a:pt x="0" y="149797"/>
                      <a:pt x="0" y="140399"/>
                    </a:cubicBezTo>
                    <a:cubicBezTo>
                      <a:pt x="0" y="130175"/>
                      <a:pt x="1968" y="121349"/>
                      <a:pt x="5969" y="113855"/>
                    </a:cubicBezTo>
                    <a:cubicBezTo>
                      <a:pt x="9969" y="106363"/>
                      <a:pt x="15875" y="100140"/>
                      <a:pt x="23813" y="95250"/>
                    </a:cubicBezTo>
                    <a:cubicBezTo>
                      <a:pt x="31686" y="90361"/>
                      <a:pt x="41529" y="86741"/>
                      <a:pt x="53340" y="84392"/>
                    </a:cubicBezTo>
                    <a:cubicBezTo>
                      <a:pt x="65088" y="82042"/>
                      <a:pt x="78740" y="80836"/>
                      <a:pt x="94297" y="80836"/>
                    </a:cubicBezTo>
                    <a:lnTo>
                      <a:pt x="111379" y="80836"/>
                    </a:lnTo>
                    <a:lnTo>
                      <a:pt x="111379" y="70231"/>
                    </a:lnTo>
                    <a:cubicBezTo>
                      <a:pt x="111379" y="64770"/>
                      <a:pt x="110807" y="59944"/>
                      <a:pt x="109728" y="55817"/>
                    </a:cubicBezTo>
                    <a:cubicBezTo>
                      <a:pt x="108585" y="51689"/>
                      <a:pt x="106807" y="48260"/>
                      <a:pt x="104267" y="45530"/>
                    </a:cubicBezTo>
                    <a:cubicBezTo>
                      <a:pt x="101727" y="42799"/>
                      <a:pt x="98298" y="40767"/>
                      <a:pt x="94043" y="39434"/>
                    </a:cubicBezTo>
                    <a:cubicBezTo>
                      <a:pt x="89789" y="38164"/>
                      <a:pt x="84518" y="37465"/>
                      <a:pt x="78295" y="37465"/>
                    </a:cubicBezTo>
                    <a:cubicBezTo>
                      <a:pt x="70040" y="37465"/>
                      <a:pt x="62738" y="38418"/>
                      <a:pt x="56261" y="40196"/>
                    </a:cubicBezTo>
                    <a:cubicBezTo>
                      <a:pt x="49784" y="42037"/>
                      <a:pt x="44069" y="44069"/>
                      <a:pt x="39116" y="46292"/>
                    </a:cubicBezTo>
                    <a:cubicBezTo>
                      <a:pt x="34163" y="48514"/>
                      <a:pt x="29972" y="50546"/>
                      <a:pt x="26670" y="52388"/>
                    </a:cubicBezTo>
                    <a:cubicBezTo>
                      <a:pt x="23368" y="54229"/>
                      <a:pt x="20638" y="55118"/>
                      <a:pt x="18542" y="55118"/>
                    </a:cubicBezTo>
                    <a:cubicBezTo>
                      <a:pt x="17082" y="55118"/>
                      <a:pt x="15811" y="54674"/>
                      <a:pt x="14732" y="53721"/>
                    </a:cubicBezTo>
                    <a:cubicBezTo>
                      <a:pt x="13589" y="52832"/>
                      <a:pt x="12700" y="51499"/>
                      <a:pt x="12001" y="49784"/>
                    </a:cubicBezTo>
                    <a:cubicBezTo>
                      <a:pt x="11303" y="48070"/>
                      <a:pt x="10732" y="45974"/>
                      <a:pt x="10351" y="43498"/>
                    </a:cubicBezTo>
                    <a:cubicBezTo>
                      <a:pt x="9969" y="41021"/>
                      <a:pt x="9779" y="38291"/>
                      <a:pt x="9779" y="35243"/>
                    </a:cubicBezTo>
                    <a:cubicBezTo>
                      <a:pt x="9779" y="31179"/>
                      <a:pt x="10096" y="28004"/>
                      <a:pt x="10732" y="25654"/>
                    </a:cubicBezTo>
                    <a:cubicBezTo>
                      <a:pt x="11366" y="23305"/>
                      <a:pt x="12636" y="21209"/>
                      <a:pt x="14478" y="19304"/>
                    </a:cubicBezTo>
                    <a:cubicBezTo>
                      <a:pt x="16319" y="17399"/>
                      <a:pt x="19494" y="15304"/>
                      <a:pt x="24066" y="13018"/>
                    </a:cubicBezTo>
                    <a:cubicBezTo>
                      <a:pt x="28638" y="10732"/>
                      <a:pt x="33972" y="8636"/>
                      <a:pt x="40132" y="6668"/>
                    </a:cubicBezTo>
                    <a:cubicBezTo>
                      <a:pt x="46291" y="4699"/>
                      <a:pt x="52959" y="3112"/>
                      <a:pt x="60198" y="1842"/>
                    </a:cubicBezTo>
                    <a:cubicBezTo>
                      <a:pt x="67437" y="635"/>
                      <a:pt x="74930" y="0"/>
                      <a:pt x="82613" y="0"/>
                    </a:cubicBezTo>
                    <a:cubicBezTo>
                      <a:pt x="96329" y="0"/>
                      <a:pt x="108077" y="1334"/>
                      <a:pt x="117792" y="4001"/>
                    </a:cubicBezTo>
                    <a:cubicBezTo>
                      <a:pt x="127508" y="6668"/>
                      <a:pt x="135509" y="10795"/>
                      <a:pt x="141795" y="16320"/>
                    </a:cubicBezTo>
                    <a:cubicBezTo>
                      <a:pt x="148082" y="21908"/>
                      <a:pt x="152654" y="29020"/>
                      <a:pt x="155511" y="37783"/>
                    </a:cubicBezTo>
                    <a:cubicBezTo>
                      <a:pt x="158369" y="46546"/>
                      <a:pt x="159829" y="56960"/>
                      <a:pt x="159829" y="68961"/>
                    </a:cubicBezTo>
                    <a:lnTo>
                      <a:pt x="159829" y="186627"/>
                    </a:lnTo>
                    <a:close/>
                    <a:moveTo>
                      <a:pt x="111315" y="111760"/>
                    </a:moveTo>
                    <a:lnTo>
                      <a:pt x="92519" y="111760"/>
                    </a:lnTo>
                    <a:cubicBezTo>
                      <a:pt x="84518" y="111760"/>
                      <a:pt x="77724" y="112332"/>
                      <a:pt x="72136" y="113538"/>
                    </a:cubicBezTo>
                    <a:cubicBezTo>
                      <a:pt x="66485" y="114745"/>
                      <a:pt x="61913" y="116459"/>
                      <a:pt x="58420" y="118809"/>
                    </a:cubicBezTo>
                    <a:cubicBezTo>
                      <a:pt x="54864" y="121158"/>
                      <a:pt x="52324" y="124016"/>
                      <a:pt x="50673" y="127318"/>
                    </a:cubicBezTo>
                    <a:cubicBezTo>
                      <a:pt x="49022" y="130620"/>
                      <a:pt x="48196" y="134493"/>
                      <a:pt x="48196" y="138811"/>
                    </a:cubicBezTo>
                    <a:cubicBezTo>
                      <a:pt x="48196" y="146114"/>
                      <a:pt x="50546" y="151892"/>
                      <a:pt x="55182" y="156083"/>
                    </a:cubicBezTo>
                    <a:cubicBezTo>
                      <a:pt x="59817" y="160274"/>
                      <a:pt x="66230" y="162370"/>
                      <a:pt x="74485" y="162370"/>
                    </a:cubicBezTo>
                    <a:cubicBezTo>
                      <a:pt x="81407" y="162370"/>
                      <a:pt x="87757" y="160592"/>
                      <a:pt x="93599" y="157099"/>
                    </a:cubicBezTo>
                    <a:cubicBezTo>
                      <a:pt x="99441" y="153543"/>
                      <a:pt x="105346" y="148399"/>
                      <a:pt x="111315" y="141605"/>
                    </a:cubicBezTo>
                    <a:lnTo>
                      <a:pt x="111315" y="11176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 58">
                <a:extLst>
                  <a:ext uri="{FF2B5EF4-FFF2-40B4-BE49-F238E27FC236}">
                    <a16:creationId xmlns:a16="http://schemas.microsoft.com/office/drawing/2014/main" id="{68825C3C-368B-A2E0-8437-41A94173F5EC}"/>
                  </a:ext>
                </a:extLst>
              </p:cNvPr>
              <p:cNvSpPr/>
              <p:nvPr/>
            </p:nvSpPr>
            <p:spPr>
              <a:xfrm>
                <a:off x="2306066" y="4370641"/>
                <a:ext cx="112331" cy="193865"/>
              </a:xfrm>
              <a:custGeom>
                <a:avLst/>
                <a:gdLst>
                  <a:gd name="connsiteX0" fmla="*/ 112332 w 112331"/>
                  <a:gd name="connsiteY0" fmla="*/ 27496 h 193865"/>
                  <a:gd name="connsiteX1" fmla="*/ 111951 w 112331"/>
                  <a:gd name="connsiteY1" fmla="*/ 39053 h 193865"/>
                  <a:gd name="connsiteX2" fmla="*/ 110744 w 112331"/>
                  <a:gd name="connsiteY2" fmla="*/ 46101 h 193865"/>
                  <a:gd name="connsiteX3" fmla="*/ 108712 w 112331"/>
                  <a:gd name="connsiteY3" fmla="*/ 49657 h 193865"/>
                  <a:gd name="connsiteX4" fmla="*/ 105473 w 112331"/>
                  <a:gd name="connsiteY4" fmla="*/ 50610 h 193865"/>
                  <a:gd name="connsiteX5" fmla="*/ 101917 w 112331"/>
                  <a:gd name="connsiteY5" fmla="*/ 49911 h 193865"/>
                  <a:gd name="connsiteX6" fmla="*/ 97536 w 112331"/>
                  <a:gd name="connsiteY6" fmla="*/ 48451 h 193865"/>
                  <a:gd name="connsiteX7" fmla="*/ 92139 w 112331"/>
                  <a:gd name="connsiteY7" fmla="*/ 46990 h 193865"/>
                  <a:gd name="connsiteX8" fmla="*/ 85661 w 112331"/>
                  <a:gd name="connsiteY8" fmla="*/ 46292 h 193865"/>
                  <a:gd name="connsiteX9" fmla="*/ 77407 w 112331"/>
                  <a:gd name="connsiteY9" fmla="*/ 47943 h 193865"/>
                  <a:gd name="connsiteX10" fmla="*/ 68898 w 112331"/>
                  <a:gd name="connsiteY10" fmla="*/ 53149 h 193865"/>
                  <a:gd name="connsiteX11" fmla="*/ 59690 w 112331"/>
                  <a:gd name="connsiteY11" fmla="*/ 62548 h 193865"/>
                  <a:gd name="connsiteX12" fmla="*/ 49403 w 112331"/>
                  <a:gd name="connsiteY12" fmla="*/ 77026 h 193865"/>
                  <a:gd name="connsiteX13" fmla="*/ 49403 w 112331"/>
                  <a:gd name="connsiteY13" fmla="*/ 185992 h 193865"/>
                  <a:gd name="connsiteX14" fmla="*/ 48196 w 112331"/>
                  <a:gd name="connsiteY14" fmla="*/ 189421 h 193865"/>
                  <a:gd name="connsiteX15" fmla="*/ 44196 w 112331"/>
                  <a:gd name="connsiteY15" fmla="*/ 191897 h 193865"/>
                  <a:gd name="connsiteX16" fmla="*/ 36639 w 112331"/>
                  <a:gd name="connsiteY16" fmla="*/ 193358 h 193865"/>
                  <a:gd name="connsiteX17" fmla="*/ 24701 w 112331"/>
                  <a:gd name="connsiteY17" fmla="*/ 193866 h 193865"/>
                  <a:gd name="connsiteX18" fmla="*/ 12764 w 112331"/>
                  <a:gd name="connsiteY18" fmla="*/ 193358 h 193865"/>
                  <a:gd name="connsiteX19" fmla="*/ 5207 w 112331"/>
                  <a:gd name="connsiteY19" fmla="*/ 191897 h 193865"/>
                  <a:gd name="connsiteX20" fmla="*/ 1207 w 112331"/>
                  <a:gd name="connsiteY20" fmla="*/ 189421 h 193865"/>
                  <a:gd name="connsiteX21" fmla="*/ 0 w 112331"/>
                  <a:gd name="connsiteY21" fmla="*/ 185992 h 193865"/>
                  <a:gd name="connsiteX22" fmla="*/ 0 w 112331"/>
                  <a:gd name="connsiteY22" fmla="*/ 11176 h 193865"/>
                  <a:gd name="connsiteX23" fmla="*/ 952 w 112331"/>
                  <a:gd name="connsiteY23" fmla="*/ 7747 h 193865"/>
                  <a:gd name="connsiteX24" fmla="*/ 4508 w 112331"/>
                  <a:gd name="connsiteY24" fmla="*/ 5271 h 193865"/>
                  <a:gd name="connsiteX25" fmla="*/ 11049 w 112331"/>
                  <a:gd name="connsiteY25" fmla="*/ 3810 h 193865"/>
                  <a:gd name="connsiteX26" fmla="*/ 21145 w 112331"/>
                  <a:gd name="connsiteY26" fmla="*/ 3302 h 193865"/>
                  <a:gd name="connsiteX27" fmla="*/ 31560 w 112331"/>
                  <a:gd name="connsiteY27" fmla="*/ 3810 h 193865"/>
                  <a:gd name="connsiteX28" fmla="*/ 37910 w 112331"/>
                  <a:gd name="connsiteY28" fmla="*/ 5271 h 193865"/>
                  <a:gd name="connsiteX29" fmla="*/ 41148 w 112331"/>
                  <a:gd name="connsiteY29" fmla="*/ 7747 h 193865"/>
                  <a:gd name="connsiteX30" fmla="*/ 42101 w 112331"/>
                  <a:gd name="connsiteY30" fmla="*/ 11176 h 193865"/>
                  <a:gd name="connsiteX31" fmla="*/ 42101 w 112331"/>
                  <a:gd name="connsiteY31" fmla="*/ 32957 h 193865"/>
                  <a:gd name="connsiteX32" fmla="*/ 55054 w 112331"/>
                  <a:gd name="connsiteY32" fmla="*/ 16764 h 193865"/>
                  <a:gd name="connsiteX33" fmla="*/ 66611 w 112331"/>
                  <a:gd name="connsiteY33" fmla="*/ 6668 h 193865"/>
                  <a:gd name="connsiteX34" fmla="*/ 77597 w 112331"/>
                  <a:gd name="connsiteY34" fmla="*/ 1461 h 193865"/>
                  <a:gd name="connsiteX35" fmla="*/ 88582 w 112331"/>
                  <a:gd name="connsiteY35" fmla="*/ 0 h 193865"/>
                  <a:gd name="connsiteX36" fmla="*/ 94043 w 112331"/>
                  <a:gd name="connsiteY36" fmla="*/ 318 h 193865"/>
                  <a:gd name="connsiteX37" fmla="*/ 100139 w 112331"/>
                  <a:gd name="connsiteY37" fmla="*/ 1270 h 193865"/>
                  <a:gd name="connsiteX38" fmla="*/ 105601 w 112331"/>
                  <a:gd name="connsiteY38" fmla="*/ 2858 h 193865"/>
                  <a:gd name="connsiteX39" fmla="*/ 109029 w 112331"/>
                  <a:gd name="connsiteY39" fmla="*/ 4699 h 193865"/>
                  <a:gd name="connsiteX40" fmla="*/ 110617 w 112331"/>
                  <a:gd name="connsiteY40" fmla="*/ 6858 h 193865"/>
                  <a:gd name="connsiteX41" fmla="*/ 111506 w 112331"/>
                  <a:gd name="connsiteY41" fmla="*/ 10097 h 193865"/>
                  <a:gd name="connsiteX42" fmla="*/ 112077 w 112331"/>
                  <a:gd name="connsiteY42" fmla="*/ 16256 h 193865"/>
                  <a:gd name="connsiteX43" fmla="*/ 112332 w 112331"/>
                  <a:gd name="connsiteY43" fmla="*/ 27496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2331" h="193865">
                    <a:moveTo>
                      <a:pt x="112332" y="27496"/>
                    </a:moveTo>
                    <a:cubicBezTo>
                      <a:pt x="112332" y="32195"/>
                      <a:pt x="112204" y="36068"/>
                      <a:pt x="111951" y="39053"/>
                    </a:cubicBezTo>
                    <a:cubicBezTo>
                      <a:pt x="111696" y="42101"/>
                      <a:pt x="111315" y="44450"/>
                      <a:pt x="110744" y="46101"/>
                    </a:cubicBezTo>
                    <a:cubicBezTo>
                      <a:pt x="110236" y="47816"/>
                      <a:pt x="109538" y="48959"/>
                      <a:pt x="108712" y="49657"/>
                    </a:cubicBezTo>
                    <a:cubicBezTo>
                      <a:pt x="107886" y="50292"/>
                      <a:pt x="106807" y="50610"/>
                      <a:pt x="105473" y="50610"/>
                    </a:cubicBezTo>
                    <a:cubicBezTo>
                      <a:pt x="104394" y="50610"/>
                      <a:pt x="103251" y="50419"/>
                      <a:pt x="101917" y="49911"/>
                    </a:cubicBezTo>
                    <a:cubicBezTo>
                      <a:pt x="100584" y="49467"/>
                      <a:pt x="99123" y="48959"/>
                      <a:pt x="97536" y="48451"/>
                    </a:cubicBezTo>
                    <a:cubicBezTo>
                      <a:pt x="95885" y="47943"/>
                      <a:pt x="94107" y="47435"/>
                      <a:pt x="92139" y="46990"/>
                    </a:cubicBezTo>
                    <a:cubicBezTo>
                      <a:pt x="90170" y="46546"/>
                      <a:pt x="88011" y="46292"/>
                      <a:pt x="85661" y="46292"/>
                    </a:cubicBezTo>
                    <a:cubicBezTo>
                      <a:pt x="82931" y="46292"/>
                      <a:pt x="80201" y="46863"/>
                      <a:pt x="77407" y="47943"/>
                    </a:cubicBezTo>
                    <a:cubicBezTo>
                      <a:pt x="74676" y="49086"/>
                      <a:pt x="71818" y="50800"/>
                      <a:pt x="68898" y="53149"/>
                    </a:cubicBezTo>
                    <a:cubicBezTo>
                      <a:pt x="65976" y="55499"/>
                      <a:pt x="62865" y="58611"/>
                      <a:pt x="59690" y="62548"/>
                    </a:cubicBezTo>
                    <a:cubicBezTo>
                      <a:pt x="56515" y="66485"/>
                      <a:pt x="53086" y="71311"/>
                      <a:pt x="49403" y="77026"/>
                    </a:cubicBezTo>
                    <a:lnTo>
                      <a:pt x="49403" y="185992"/>
                    </a:lnTo>
                    <a:cubicBezTo>
                      <a:pt x="49403" y="187325"/>
                      <a:pt x="49022" y="188468"/>
                      <a:pt x="48196" y="189421"/>
                    </a:cubicBezTo>
                    <a:cubicBezTo>
                      <a:pt x="47435" y="190373"/>
                      <a:pt x="46101" y="191199"/>
                      <a:pt x="44196" y="191897"/>
                    </a:cubicBezTo>
                    <a:cubicBezTo>
                      <a:pt x="42291" y="192532"/>
                      <a:pt x="39814" y="193040"/>
                      <a:pt x="36639" y="193358"/>
                    </a:cubicBezTo>
                    <a:cubicBezTo>
                      <a:pt x="33528" y="193675"/>
                      <a:pt x="29527" y="193866"/>
                      <a:pt x="24701" y="193866"/>
                    </a:cubicBezTo>
                    <a:cubicBezTo>
                      <a:pt x="19876" y="193866"/>
                      <a:pt x="15875" y="193739"/>
                      <a:pt x="12764" y="193358"/>
                    </a:cubicBezTo>
                    <a:cubicBezTo>
                      <a:pt x="9652" y="193040"/>
                      <a:pt x="7112" y="192532"/>
                      <a:pt x="5207" y="191897"/>
                    </a:cubicBezTo>
                    <a:cubicBezTo>
                      <a:pt x="3302" y="191262"/>
                      <a:pt x="1968" y="190437"/>
                      <a:pt x="1207" y="189421"/>
                    </a:cubicBezTo>
                    <a:cubicBezTo>
                      <a:pt x="445" y="188468"/>
                      <a:pt x="0" y="187325"/>
                      <a:pt x="0" y="185992"/>
                    </a:cubicBezTo>
                    <a:lnTo>
                      <a:pt x="0" y="11176"/>
                    </a:lnTo>
                    <a:cubicBezTo>
                      <a:pt x="0" y="9906"/>
                      <a:pt x="317" y="8699"/>
                      <a:pt x="952" y="7747"/>
                    </a:cubicBezTo>
                    <a:cubicBezTo>
                      <a:pt x="1588" y="6795"/>
                      <a:pt x="2794" y="5969"/>
                      <a:pt x="4508" y="5271"/>
                    </a:cubicBezTo>
                    <a:cubicBezTo>
                      <a:pt x="6223" y="4636"/>
                      <a:pt x="8382" y="4128"/>
                      <a:pt x="11049" y="3810"/>
                    </a:cubicBezTo>
                    <a:cubicBezTo>
                      <a:pt x="13716" y="3493"/>
                      <a:pt x="17082" y="3302"/>
                      <a:pt x="21145" y="3302"/>
                    </a:cubicBezTo>
                    <a:cubicBezTo>
                      <a:pt x="25336" y="3302"/>
                      <a:pt x="28765" y="3493"/>
                      <a:pt x="31560" y="3810"/>
                    </a:cubicBezTo>
                    <a:cubicBezTo>
                      <a:pt x="34290" y="4128"/>
                      <a:pt x="36449" y="4636"/>
                      <a:pt x="37910" y="5271"/>
                    </a:cubicBezTo>
                    <a:cubicBezTo>
                      <a:pt x="39433" y="5905"/>
                      <a:pt x="40513" y="6731"/>
                      <a:pt x="41148" y="7747"/>
                    </a:cubicBezTo>
                    <a:cubicBezTo>
                      <a:pt x="41783" y="8699"/>
                      <a:pt x="42101" y="9906"/>
                      <a:pt x="42101" y="11176"/>
                    </a:cubicBezTo>
                    <a:lnTo>
                      <a:pt x="42101" y="32957"/>
                    </a:lnTo>
                    <a:cubicBezTo>
                      <a:pt x="46673" y="26416"/>
                      <a:pt x="50990" y="21018"/>
                      <a:pt x="55054" y="16764"/>
                    </a:cubicBezTo>
                    <a:cubicBezTo>
                      <a:pt x="59118" y="12510"/>
                      <a:pt x="62929" y="9144"/>
                      <a:pt x="66611" y="6668"/>
                    </a:cubicBezTo>
                    <a:cubicBezTo>
                      <a:pt x="70295" y="4191"/>
                      <a:pt x="73914" y="2477"/>
                      <a:pt x="77597" y="1461"/>
                    </a:cubicBezTo>
                    <a:cubicBezTo>
                      <a:pt x="81280" y="508"/>
                      <a:pt x="84899" y="0"/>
                      <a:pt x="88582" y="0"/>
                    </a:cubicBezTo>
                    <a:cubicBezTo>
                      <a:pt x="90297" y="0"/>
                      <a:pt x="92139" y="127"/>
                      <a:pt x="94043" y="318"/>
                    </a:cubicBezTo>
                    <a:cubicBezTo>
                      <a:pt x="95948" y="508"/>
                      <a:pt x="98044" y="826"/>
                      <a:pt x="100139" y="1270"/>
                    </a:cubicBezTo>
                    <a:cubicBezTo>
                      <a:pt x="102235" y="1715"/>
                      <a:pt x="104076" y="2223"/>
                      <a:pt x="105601" y="2858"/>
                    </a:cubicBezTo>
                    <a:cubicBezTo>
                      <a:pt x="107188" y="3429"/>
                      <a:pt x="108331" y="4064"/>
                      <a:pt x="109029" y="4699"/>
                    </a:cubicBezTo>
                    <a:cubicBezTo>
                      <a:pt x="109728" y="5334"/>
                      <a:pt x="110299" y="6096"/>
                      <a:pt x="110617" y="6858"/>
                    </a:cubicBezTo>
                    <a:cubicBezTo>
                      <a:pt x="110935" y="7620"/>
                      <a:pt x="111252" y="8699"/>
                      <a:pt x="111506" y="10097"/>
                    </a:cubicBezTo>
                    <a:cubicBezTo>
                      <a:pt x="111760" y="11493"/>
                      <a:pt x="111951" y="13526"/>
                      <a:pt x="112077" y="16256"/>
                    </a:cubicBezTo>
                    <a:cubicBezTo>
                      <a:pt x="112204" y="19050"/>
                      <a:pt x="112332" y="22797"/>
                      <a:pt x="112332" y="2749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 59">
                <a:extLst>
                  <a:ext uri="{FF2B5EF4-FFF2-40B4-BE49-F238E27FC236}">
                    <a16:creationId xmlns:a16="http://schemas.microsoft.com/office/drawing/2014/main" id="{DAE2C5C3-4C99-BD9F-2676-8712BE95D063}"/>
                  </a:ext>
                </a:extLst>
              </p:cNvPr>
              <p:cNvSpPr/>
              <p:nvPr/>
            </p:nvSpPr>
            <p:spPr>
              <a:xfrm>
                <a:off x="2448686" y="4370641"/>
                <a:ext cx="278193" cy="193929"/>
              </a:xfrm>
              <a:custGeom>
                <a:avLst/>
                <a:gdLst>
                  <a:gd name="connsiteX0" fmla="*/ 278194 w 278193"/>
                  <a:gd name="connsiteY0" fmla="*/ 186055 h 193929"/>
                  <a:gd name="connsiteX1" fmla="*/ 276987 w 278193"/>
                  <a:gd name="connsiteY1" fmla="*/ 189484 h 193929"/>
                  <a:gd name="connsiteX2" fmla="*/ 273050 w 278193"/>
                  <a:gd name="connsiteY2" fmla="*/ 191961 h 193929"/>
                  <a:gd name="connsiteX3" fmla="*/ 265621 w 278193"/>
                  <a:gd name="connsiteY3" fmla="*/ 193421 h 193929"/>
                  <a:gd name="connsiteX4" fmla="*/ 253683 w 278193"/>
                  <a:gd name="connsiteY4" fmla="*/ 193929 h 193929"/>
                  <a:gd name="connsiteX5" fmla="*/ 241554 w 278193"/>
                  <a:gd name="connsiteY5" fmla="*/ 193421 h 193929"/>
                  <a:gd name="connsiteX6" fmla="*/ 233998 w 278193"/>
                  <a:gd name="connsiteY6" fmla="*/ 191961 h 193929"/>
                  <a:gd name="connsiteX7" fmla="*/ 230061 w 278193"/>
                  <a:gd name="connsiteY7" fmla="*/ 189484 h 193929"/>
                  <a:gd name="connsiteX8" fmla="*/ 228981 w 278193"/>
                  <a:gd name="connsiteY8" fmla="*/ 186055 h 193929"/>
                  <a:gd name="connsiteX9" fmla="*/ 228981 w 278193"/>
                  <a:gd name="connsiteY9" fmla="*/ 82360 h 193929"/>
                  <a:gd name="connsiteX10" fmla="*/ 227330 w 278193"/>
                  <a:gd name="connsiteY10" fmla="*/ 66294 h 193929"/>
                  <a:gd name="connsiteX11" fmla="*/ 222250 w 278193"/>
                  <a:gd name="connsiteY11" fmla="*/ 53848 h 193929"/>
                  <a:gd name="connsiteX12" fmla="*/ 213614 w 278193"/>
                  <a:gd name="connsiteY12" fmla="*/ 45784 h 193929"/>
                  <a:gd name="connsiteX13" fmla="*/ 201168 w 278193"/>
                  <a:gd name="connsiteY13" fmla="*/ 42926 h 193929"/>
                  <a:gd name="connsiteX14" fmla="*/ 183324 w 278193"/>
                  <a:gd name="connsiteY14" fmla="*/ 49784 h 193929"/>
                  <a:gd name="connsiteX15" fmla="*/ 163703 w 278193"/>
                  <a:gd name="connsiteY15" fmla="*/ 69787 h 193929"/>
                  <a:gd name="connsiteX16" fmla="*/ 163703 w 278193"/>
                  <a:gd name="connsiteY16" fmla="*/ 185992 h 193929"/>
                  <a:gd name="connsiteX17" fmla="*/ 162496 w 278193"/>
                  <a:gd name="connsiteY17" fmla="*/ 189421 h 193929"/>
                  <a:gd name="connsiteX18" fmla="*/ 158496 w 278193"/>
                  <a:gd name="connsiteY18" fmla="*/ 191897 h 193929"/>
                  <a:gd name="connsiteX19" fmla="*/ 150940 w 278193"/>
                  <a:gd name="connsiteY19" fmla="*/ 193358 h 193929"/>
                  <a:gd name="connsiteX20" fmla="*/ 139192 w 278193"/>
                  <a:gd name="connsiteY20" fmla="*/ 193866 h 193929"/>
                  <a:gd name="connsiteX21" fmla="*/ 127254 w 278193"/>
                  <a:gd name="connsiteY21" fmla="*/ 193358 h 193929"/>
                  <a:gd name="connsiteX22" fmla="*/ 119698 w 278193"/>
                  <a:gd name="connsiteY22" fmla="*/ 191897 h 193929"/>
                  <a:gd name="connsiteX23" fmla="*/ 115697 w 278193"/>
                  <a:gd name="connsiteY23" fmla="*/ 189421 h 193929"/>
                  <a:gd name="connsiteX24" fmla="*/ 114490 w 278193"/>
                  <a:gd name="connsiteY24" fmla="*/ 185992 h 193929"/>
                  <a:gd name="connsiteX25" fmla="*/ 114490 w 278193"/>
                  <a:gd name="connsiteY25" fmla="*/ 82296 h 193929"/>
                  <a:gd name="connsiteX26" fmla="*/ 112840 w 278193"/>
                  <a:gd name="connsiteY26" fmla="*/ 66230 h 193929"/>
                  <a:gd name="connsiteX27" fmla="*/ 107823 w 278193"/>
                  <a:gd name="connsiteY27" fmla="*/ 53785 h 193929"/>
                  <a:gd name="connsiteX28" fmla="*/ 99187 w 278193"/>
                  <a:gd name="connsiteY28" fmla="*/ 45720 h 193929"/>
                  <a:gd name="connsiteX29" fmla="*/ 86868 w 278193"/>
                  <a:gd name="connsiteY29" fmla="*/ 42863 h 193929"/>
                  <a:gd name="connsiteX30" fmla="*/ 68834 w 278193"/>
                  <a:gd name="connsiteY30" fmla="*/ 49721 h 193929"/>
                  <a:gd name="connsiteX31" fmla="*/ 49403 w 278193"/>
                  <a:gd name="connsiteY31" fmla="*/ 69723 h 193929"/>
                  <a:gd name="connsiteX32" fmla="*/ 49403 w 278193"/>
                  <a:gd name="connsiteY32" fmla="*/ 185928 h 193929"/>
                  <a:gd name="connsiteX33" fmla="*/ 48196 w 278193"/>
                  <a:gd name="connsiteY33" fmla="*/ 189357 h 193929"/>
                  <a:gd name="connsiteX34" fmla="*/ 44196 w 278193"/>
                  <a:gd name="connsiteY34" fmla="*/ 191834 h 193929"/>
                  <a:gd name="connsiteX35" fmla="*/ 36640 w 278193"/>
                  <a:gd name="connsiteY35" fmla="*/ 193294 h 193929"/>
                  <a:gd name="connsiteX36" fmla="*/ 24702 w 278193"/>
                  <a:gd name="connsiteY36" fmla="*/ 193802 h 193929"/>
                  <a:gd name="connsiteX37" fmla="*/ 12764 w 278193"/>
                  <a:gd name="connsiteY37" fmla="*/ 193294 h 193929"/>
                  <a:gd name="connsiteX38" fmla="*/ 5207 w 278193"/>
                  <a:gd name="connsiteY38" fmla="*/ 191834 h 193929"/>
                  <a:gd name="connsiteX39" fmla="*/ 1207 w 278193"/>
                  <a:gd name="connsiteY39" fmla="*/ 189357 h 193929"/>
                  <a:gd name="connsiteX40" fmla="*/ 0 w 278193"/>
                  <a:gd name="connsiteY40" fmla="*/ 185928 h 193929"/>
                  <a:gd name="connsiteX41" fmla="*/ 0 w 278193"/>
                  <a:gd name="connsiteY41" fmla="*/ 11113 h 193929"/>
                  <a:gd name="connsiteX42" fmla="*/ 952 w 278193"/>
                  <a:gd name="connsiteY42" fmla="*/ 7684 h 193929"/>
                  <a:gd name="connsiteX43" fmla="*/ 4508 w 278193"/>
                  <a:gd name="connsiteY43" fmla="*/ 5207 h 193929"/>
                  <a:gd name="connsiteX44" fmla="*/ 11049 w 278193"/>
                  <a:gd name="connsiteY44" fmla="*/ 3747 h 193929"/>
                  <a:gd name="connsiteX45" fmla="*/ 21146 w 278193"/>
                  <a:gd name="connsiteY45" fmla="*/ 3239 h 193929"/>
                  <a:gd name="connsiteX46" fmla="*/ 31560 w 278193"/>
                  <a:gd name="connsiteY46" fmla="*/ 3747 h 193929"/>
                  <a:gd name="connsiteX47" fmla="*/ 37910 w 278193"/>
                  <a:gd name="connsiteY47" fmla="*/ 5207 h 193929"/>
                  <a:gd name="connsiteX48" fmla="*/ 41148 w 278193"/>
                  <a:gd name="connsiteY48" fmla="*/ 7684 h 193929"/>
                  <a:gd name="connsiteX49" fmla="*/ 42101 w 278193"/>
                  <a:gd name="connsiteY49" fmla="*/ 11113 h 193929"/>
                  <a:gd name="connsiteX50" fmla="*/ 42101 w 278193"/>
                  <a:gd name="connsiteY50" fmla="*/ 31305 h 193929"/>
                  <a:gd name="connsiteX51" fmla="*/ 70993 w 278193"/>
                  <a:gd name="connsiteY51" fmla="*/ 7811 h 193929"/>
                  <a:gd name="connsiteX52" fmla="*/ 101092 w 278193"/>
                  <a:gd name="connsiteY52" fmla="*/ 0 h 193929"/>
                  <a:gd name="connsiteX53" fmla="*/ 120523 w 278193"/>
                  <a:gd name="connsiteY53" fmla="*/ 2223 h 193929"/>
                  <a:gd name="connsiteX54" fmla="*/ 135890 w 278193"/>
                  <a:gd name="connsiteY54" fmla="*/ 8699 h 193929"/>
                  <a:gd name="connsiteX55" fmla="*/ 147574 w 278193"/>
                  <a:gd name="connsiteY55" fmla="*/ 18796 h 193929"/>
                  <a:gd name="connsiteX56" fmla="*/ 155829 w 278193"/>
                  <a:gd name="connsiteY56" fmla="*/ 31941 h 193929"/>
                  <a:gd name="connsiteX57" fmla="*/ 171196 w 278193"/>
                  <a:gd name="connsiteY57" fmla="*/ 17463 h 193929"/>
                  <a:gd name="connsiteX58" fmla="*/ 186118 w 278193"/>
                  <a:gd name="connsiteY58" fmla="*/ 7557 h 193929"/>
                  <a:gd name="connsiteX59" fmla="*/ 200851 w 278193"/>
                  <a:gd name="connsiteY59" fmla="*/ 1842 h 193929"/>
                  <a:gd name="connsiteX60" fmla="*/ 215836 w 278193"/>
                  <a:gd name="connsiteY60" fmla="*/ 0 h 193929"/>
                  <a:gd name="connsiteX61" fmla="*/ 245237 w 278193"/>
                  <a:gd name="connsiteY61" fmla="*/ 5905 h 193929"/>
                  <a:gd name="connsiteX62" fmla="*/ 264541 w 278193"/>
                  <a:gd name="connsiteY62" fmla="*/ 21908 h 193929"/>
                  <a:gd name="connsiteX63" fmla="*/ 275019 w 278193"/>
                  <a:gd name="connsiteY63" fmla="*/ 45530 h 193929"/>
                  <a:gd name="connsiteX64" fmla="*/ 278130 w 278193"/>
                  <a:gd name="connsiteY64" fmla="*/ 74168 h 193929"/>
                  <a:gd name="connsiteX65" fmla="*/ 278130 w 278193"/>
                  <a:gd name="connsiteY65" fmla="*/ 186055 h 193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78193" h="193929">
                    <a:moveTo>
                      <a:pt x="278194" y="186055"/>
                    </a:moveTo>
                    <a:cubicBezTo>
                      <a:pt x="278194" y="187389"/>
                      <a:pt x="277813" y="188532"/>
                      <a:pt x="276987" y="189484"/>
                    </a:cubicBezTo>
                    <a:cubicBezTo>
                      <a:pt x="276225" y="190437"/>
                      <a:pt x="274892" y="191262"/>
                      <a:pt x="273050" y="191961"/>
                    </a:cubicBezTo>
                    <a:cubicBezTo>
                      <a:pt x="271208" y="192596"/>
                      <a:pt x="268732" y="193104"/>
                      <a:pt x="265621" y="193421"/>
                    </a:cubicBezTo>
                    <a:cubicBezTo>
                      <a:pt x="262509" y="193739"/>
                      <a:pt x="258508" y="193929"/>
                      <a:pt x="253683" y="193929"/>
                    </a:cubicBezTo>
                    <a:cubicBezTo>
                      <a:pt x="248730" y="193929"/>
                      <a:pt x="244666" y="193802"/>
                      <a:pt x="241554" y="193421"/>
                    </a:cubicBezTo>
                    <a:cubicBezTo>
                      <a:pt x="238443" y="193104"/>
                      <a:pt x="235902" y="192596"/>
                      <a:pt x="233998" y="191961"/>
                    </a:cubicBezTo>
                    <a:cubicBezTo>
                      <a:pt x="232093" y="191326"/>
                      <a:pt x="230823" y="190500"/>
                      <a:pt x="230061" y="189484"/>
                    </a:cubicBezTo>
                    <a:cubicBezTo>
                      <a:pt x="229362" y="188532"/>
                      <a:pt x="228981" y="187389"/>
                      <a:pt x="228981" y="186055"/>
                    </a:cubicBezTo>
                    <a:lnTo>
                      <a:pt x="228981" y="82360"/>
                    </a:lnTo>
                    <a:cubicBezTo>
                      <a:pt x="228981" y="76454"/>
                      <a:pt x="228410" y="71120"/>
                      <a:pt x="227330" y="66294"/>
                    </a:cubicBezTo>
                    <a:cubicBezTo>
                      <a:pt x="226187" y="61468"/>
                      <a:pt x="224536" y="57341"/>
                      <a:pt x="222250" y="53848"/>
                    </a:cubicBezTo>
                    <a:cubicBezTo>
                      <a:pt x="219964" y="50419"/>
                      <a:pt x="217107" y="47689"/>
                      <a:pt x="213614" y="45784"/>
                    </a:cubicBezTo>
                    <a:cubicBezTo>
                      <a:pt x="210121" y="43879"/>
                      <a:pt x="205994" y="42926"/>
                      <a:pt x="201168" y="42926"/>
                    </a:cubicBezTo>
                    <a:cubicBezTo>
                      <a:pt x="195263" y="42926"/>
                      <a:pt x="189357" y="45212"/>
                      <a:pt x="183324" y="49784"/>
                    </a:cubicBezTo>
                    <a:cubicBezTo>
                      <a:pt x="177292" y="54356"/>
                      <a:pt x="170752" y="61024"/>
                      <a:pt x="163703" y="69787"/>
                    </a:cubicBezTo>
                    <a:lnTo>
                      <a:pt x="163703" y="185992"/>
                    </a:lnTo>
                    <a:cubicBezTo>
                      <a:pt x="163703" y="187325"/>
                      <a:pt x="163322" y="188468"/>
                      <a:pt x="162496" y="189421"/>
                    </a:cubicBezTo>
                    <a:cubicBezTo>
                      <a:pt x="161735" y="190373"/>
                      <a:pt x="160401" y="191199"/>
                      <a:pt x="158496" y="191897"/>
                    </a:cubicBezTo>
                    <a:cubicBezTo>
                      <a:pt x="156591" y="192532"/>
                      <a:pt x="154115" y="193040"/>
                      <a:pt x="150940" y="193358"/>
                    </a:cubicBezTo>
                    <a:cubicBezTo>
                      <a:pt x="147828" y="193675"/>
                      <a:pt x="143891" y="193866"/>
                      <a:pt x="139192" y="193866"/>
                    </a:cubicBezTo>
                    <a:cubicBezTo>
                      <a:pt x="134366" y="193866"/>
                      <a:pt x="130365" y="193739"/>
                      <a:pt x="127254" y="193358"/>
                    </a:cubicBezTo>
                    <a:cubicBezTo>
                      <a:pt x="124143" y="193040"/>
                      <a:pt x="121602" y="192532"/>
                      <a:pt x="119698" y="191897"/>
                    </a:cubicBezTo>
                    <a:cubicBezTo>
                      <a:pt x="117793" y="191262"/>
                      <a:pt x="116459" y="190437"/>
                      <a:pt x="115697" y="189421"/>
                    </a:cubicBezTo>
                    <a:cubicBezTo>
                      <a:pt x="114935" y="188468"/>
                      <a:pt x="114490" y="187325"/>
                      <a:pt x="114490" y="185992"/>
                    </a:cubicBezTo>
                    <a:lnTo>
                      <a:pt x="114490" y="82296"/>
                    </a:lnTo>
                    <a:cubicBezTo>
                      <a:pt x="114490" y="76391"/>
                      <a:pt x="113919" y="71057"/>
                      <a:pt x="112840" y="66230"/>
                    </a:cubicBezTo>
                    <a:cubicBezTo>
                      <a:pt x="111696" y="61405"/>
                      <a:pt x="110046" y="57277"/>
                      <a:pt x="107823" y="53785"/>
                    </a:cubicBezTo>
                    <a:cubicBezTo>
                      <a:pt x="105601" y="50355"/>
                      <a:pt x="102743" y="47625"/>
                      <a:pt x="99187" y="45720"/>
                    </a:cubicBezTo>
                    <a:cubicBezTo>
                      <a:pt x="95631" y="43815"/>
                      <a:pt x="91567" y="42863"/>
                      <a:pt x="86868" y="42863"/>
                    </a:cubicBezTo>
                    <a:cubicBezTo>
                      <a:pt x="80836" y="42863"/>
                      <a:pt x="74867" y="45149"/>
                      <a:pt x="68834" y="49721"/>
                    </a:cubicBezTo>
                    <a:cubicBezTo>
                      <a:pt x="62802" y="54293"/>
                      <a:pt x="56324" y="60960"/>
                      <a:pt x="49403" y="69723"/>
                    </a:cubicBezTo>
                    <a:lnTo>
                      <a:pt x="49403" y="185928"/>
                    </a:lnTo>
                    <a:cubicBezTo>
                      <a:pt x="49403" y="187262"/>
                      <a:pt x="49022" y="188405"/>
                      <a:pt x="48196" y="189357"/>
                    </a:cubicBezTo>
                    <a:cubicBezTo>
                      <a:pt x="47435" y="190310"/>
                      <a:pt x="46101" y="191135"/>
                      <a:pt x="44196" y="191834"/>
                    </a:cubicBezTo>
                    <a:cubicBezTo>
                      <a:pt x="42291" y="192468"/>
                      <a:pt x="39815" y="192977"/>
                      <a:pt x="36640" y="193294"/>
                    </a:cubicBezTo>
                    <a:cubicBezTo>
                      <a:pt x="33528" y="193612"/>
                      <a:pt x="29527" y="193802"/>
                      <a:pt x="24702" y="193802"/>
                    </a:cubicBezTo>
                    <a:cubicBezTo>
                      <a:pt x="19876" y="193802"/>
                      <a:pt x="15875" y="193675"/>
                      <a:pt x="12764" y="193294"/>
                    </a:cubicBezTo>
                    <a:cubicBezTo>
                      <a:pt x="9652" y="192977"/>
                      <a:pt x="7112" y="192468"/>
                      <a:pt x="5207" y="191834"/>
                    </a:cubicBezTo>
                    <a:cubicBezTo>
                      <a:pt x="3302" y="191199"/>
                      <a:pt x="1968" y="190373"/>
                      <a:pt x="1207" y="189357"/>
                    </a:cubicBezTo>
                    <a:cubicBezTo>
                      <a:pt x="445" y="188405"/>
                      <a:pt x="0" y="187262"/>
                      <a:pt x="0" y="185928"/>
                    </a:cubicBezTo>
                    <a:lnTo>
                      <a:pt x="0" y="11113"/>
                    </a:lnTo>
                    <a:cubicBezTo>
                      <a:pt x="0" y="9843"/>
                      <a:pt x="318" y="8636"/>
                      <a:pt x="952" y="7684"/>
                    </a:cubicBezTo>
                    <a:cubicBezTo>
                      <a:pt x="1588" y="6731"/>
                      <a:pt x="2794" y="5905"/>
                      <a:pt x="4508" y="5207"/>
                    </a:cubicBezTo>
                    <a:cubicBezTo>
                      <a:pt x="6223" y="4572"/>
                      <a:pt x="8382" y="4064"/>
                      <a:pt x="11049" y="3747"/>
                    </a:cubicBezTo>
                    <a:cubicBezTo>
                      <a:pt x="13716" y="3429"/>
                      <a:pt x="17082" y="3239"/>
                      <a:pt x="21146" y="3239"/>
                    </a:cubicBezTo>
                    <a:cubicBezTo>
                      <a:pt x="25336" y="3239"/>
                      <a:pt x="28765" y="3429"/>
                      <a:pt x="31560" y="3747"/>
                    </a:cubicBezTo>
                    <a:cubicBezTo>
                      <a:pt x="34290" y="4064"/>
                      <a:pt x="36449" y="4572"/>
                      <a:pt x="37910" y="5207"/>
                    </a:cubicBezTo>
                    <a:cubicBezTo>
                      <a:pt x="39433" y="5842"/>
                      <a:pt x="40513" y="6668"/>
                      <a:pt x="41148" y="7684"/>
                    </a:cubicBezTo>
                    <a:cubicBezTo>
                      <a:pt x="41783" y="8636"/>
                      <a:pt x="42101" y="9843"/>
                      <a:pt x="42101" y="11113"/>
                    </a:cubicBezTo>
                    <a:lnTo>
                      <a:pt x="42101" y="31305"/>
                    </a:lnTo>
                    <a:cubicBezTo>
                      <a:pt x="51752" y="20828"/>
                      <a:pt x="61405" y="13018"/>
                      <a:pt x="70993" y="7811"/>
                    </a:cubicBezTo>
                    <a:cubicBezTo>
                      <a:pt x="80582" y="2604"/>
                      <a:pt x="90615" y="0"/>
                      <a:pt x="101092" y="0"/>
                    </a:cubicBezTo>
                    <a:cubicBezTo>
                      <a:pt x="108268" y="0"/>
                      <a:pt x="114745" y="762"/>
                      <a:pt x="120523" y="2223"/>
                    </a:cubicBezTo>
                    <a:cubicBezTo>
                      <a:pt x="126302" y="3747"/>
                      <a:pt x="131382" y="5905"/>
                      <a:pt x="135890" y="8699"/>
                    </a:cubicBezTo>
                    <a:cubicBezTo>
                      <a:pt x="140399" y="11493"/>
                      <a:pt x="144272" y="14859"/>
                      <a:pt x="147574" y="18796"/>
                    </a:cubicBezTo>
                    <a:cubicBezTo>
                      <a:pt x="150813" y="22733"/>
                      <a:pt x="153607" y="27115"/>
                      <a:pt x="155829" y="31941"/>
                    </a:cubicBezTo>
                    <a:cubicBezTo>
                      <a:pt x="161036" y="26353"/>
                      <a:pt x="166180" y="21463"/>
                      <a:pt x="171196" y="17463"/>
                    </a:cubicBezTo>
                    <a:cubicBezTo>
                      <a:pt x="176213" y="13399"/>
                      <a:pt x="181166" y="10097"/>
                      <a:pt x="186118" y="7557"/>
                    </a:cubicBezTo>
                    <a:cubicBezTo>
                      <a:pt x="191071" y="5017"/>
                      <a:pt x="195898" y="3112"/>
                      <a:pt x="200851" y="1842"/>
                    </a:cubicBezTo>
                    <a:cubicBezTo>
                      <a:pt x="205740" y="635"/>
                      <a:pt x="210757" y="0"/>
                      <a:pt x="215836" y="0"/>
                    </a:cubicBezTo>
                    <a:cubicBezTo>
                      <a:pt x="227457" y="0"/>
                      <a:pt x="237236" y="1968"/>
                      <a:pt x="245237" y="5905"/>
                    </a:cubicBezTo>
                    <a:cubicBezTo>
                      <a:pt x="253174" y="9843"/>
                      <a:pt x="259652" y="15177"/>
                      <a:pt x="264541" y="21908"/>
                    </a:cubicBezTo>
                    <a:cubicBezTo>
                      <a:pt x="269430" y="28639"/>
                      <a:pt x="272923" y="36513"/>
                      <a:pt x="275019" y="45530"/>
                    </a:cubicBezTo>
                    <a:cubicBezTo>
                      <a:pt x="277114" y="54547"/>
                      <a:pt x="278130" y="64072"/>
                      <a:pt x="278130" y="74168"/>
                    </a:cubicBezTo>
                    <a:lnTo>
                      <a:pt x="278130" y="186055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 60">
                <a:extLst>
                  <a:ext uri="{FF2B5EF4-FFF2-40B4-BE49-F238E27FC236}">
                    <a16:creationId xmlns:a16="http://schemas.microsoft.com/office/drawing/2014/main" id="{1E8BD3C2-5126-CE26-4B0A-8872D8C9EF12}"/>
                  </a:ext>
                </a:extLst>
              </p:cNvPr>
              <p:cNvSpPr/>
              <p:nvPr/>
            </p:nvSpPr>
            <p:spPr>
              <a:xfrm>
                <a:off x="2764726" y="4370641"/>
                <a:ext cx="187388" cy="197167"/>
              </a:xfrm>
              <a:custGeom>
                <a:avLst/>
                <a:gdLst>
                  <a:gd name="connsiteX0" fmla="*/ 187388 w 187388"/>
                  <a:gd name="connsiteY0" fmla="*/ 96838 h 197167"/>
                  <a:gd name="connsiteX1" fmla="*/ 181483 w 187388"/>
                  <a:gd name="connsiteY1" fmla="*/ 137605 h 197167"/>
                  <a:gd name="connsiteX2" fmla="*/ 163639 w 187388"/>
                  <a:gd name="connsiteY2" fmla="*/ 169355 h 197167"/>
                  <a:gd name="connsiteX3" fmla="*/ 133667 w 187388"/>
                  <a:gd name="connsiteY3" fmla="*/ 189929 h 197167"/>
                  <a:gd name="connsiteX4" fmla="*/ 91503 w 187388"/>
                  <a:gd name="connsiteY4" fmla="*/ 197168 h 197167"/>
                  <a:gd name="connsiteX5" fmla="*/ 50927 w 187388"/>
                  <a:gd name="connsiteY5" fmla="*/ 190691 h 197167"/>
                  <a:gd name="connsiteX6" fmla="*/ 22288 w 187388"/>
                  <a:gd name="connsiteY6" fmla="*/ 171895 h 197167"/>
                  <a:gd name="connsiteX7" fmla="*/ 5461 w 187388"/>
                  <a:gd name="connsiteY7" fmla="*/ 141542 h 197167"/>
                  <a:gd name="connsiteX8" fmla="*/ 0 w 187388"/>
                  <a:gd name="connsiteY8" fmla="*/ 100393 h 197167"/>
                  <a:gd name="connsiteX9" fmla="*/ 5969 w 187388"/>
                  <a:gd name="connsiteY9" fmla="*/ 59499 h 197167"/>
                  <a:gd name="connsiteX10" fmla="*/ 23876 w 187388"/>
                  <a:gd name="connsiteY10" fmla="*/ 27749 h 197167"/>
                  <a:gd name="connsiteX11" fmla="*/ 53784 w 187388"/>
                  <a:gd name="connsiteY11" fmla="*/ 7239 h 197167"/>
                  <a:gd name="connsiteX12" fmla="*/ 95821 w 187388"/>
                  <a:gd name="connsiteY12" fmla="*/ 0 h 197167"/>
                  <a:gd name="connsiteX13" fmla="*/ 136588 w 187388"/>
                  <a:gd name="connsiteY13" fmla="*/ 6350 h 197167"/>
                  <a:gd name="connsiteX14" fmla="*/ 165100 w 187388"/>
                  <a:gd name="connsiteY14" fmla="*/ 25083 h 197167"/>
                  <a:gd name="connsiteX15" fmla="*/ 181864 w 187388"/>
                  <a:gd name="connsiteY15" fmla="*/ 55436 h 197167"/>
                  <a:gd name="connsiteX16" fmla="*/ 187388 w 187388"/>
                  <a:gd name="connsiteY16" fmla="*/ 96838 h 197167"/>
                  <a:gd name="connsiteX17" fmla="*/ 136588 w 187388"/>
                  <a:gd name="connsiteY17" fmla="*/ 98806 h 197167"/>
                  <a:gd name="connsiteX18" fmla="*/ 134556 w 187388"/>
                  <a:gd name="connsiteY18" fmla="*/ 74993 h 197167"/>
                  <a:gd name="connsiteX19" fmla="*/ 127571 w 187388"/>
                  <a:gd name="connsiteY19" fmla="*/ 56071 h 197167"/>
                  <a:gd name="connsiteX20" fmla="*/ 114554 w 187388"/>
                  <a:gd name="connsiteY20" fmla="*/ 43498 h 197167"/>
                  <a:gd name="connsiteX21" fmla="*/ 94043 w 187388"/>
                  <a:gd name="connsiteY21" fmla="*/ 38989 h 197167"/>
                  <a:gd name="connsiteX22" fmla="*/ 74803 w 187388"/>
                  <a:gd name="connsiteY22" fmla="*/ 42990 h 197167"/>
                  <a:gd name="connsiteX23" fmla="*/ 61277 w 187388"/>
                  <a:gd name="connsiteY23" fmla="*/ 54737 h 197167"/>
                  <a:gd name="connsiteX24" fmla="*/ 53340 w 187388"/>
                  <a:gd name="connsiteY24" fmla="*/ 73343 h 197167"/>
                  <a:gd name="connsiteX25" fmla="*/ 50673 w 187388"/>
                  <a:gd name="connsiteY25" fmla="*/ 98108 h 197167"/>
                  <a:gd name="connsiteX26" fmla="*/ 52832 w 187388"/>
                  <a:gd name="connsiteY26" fmla="*/ 121920 h 197167"/>
                  <a:gd name="connsiteX27" fmla="*/ 59817 w 187388"/>
                  <a:gd name="connsiteY27" fmla="*/ 140843 h 197167"/>
                  <a:gd name="connsiteX28" fmla="*/ 72834 w 187388"/>
                  <a:gd name="connsiteY28" fmla="*/ 153289 h 197167"/>
                  <a:gd name="connsiteX29" fmla="*/ 93218 w 187388"/>
                  <a:gd name="connsiteY29" fmla="*/ 157671 h 197167"/>
                  <a:gd name="connsiteX30" fmla="*/ 112649 w 187388"/>
                  <a:gd name="connsiteY30" fmla="*/ 153670 h 197167"/>
                  <a:gd name="connsiteX31" fmla="*/ 126174 w 187388"/>
                  <a:gd name="connsiteY31" fmla="*/ 141986 h 197167"/>
                  <a:gd name="connsiteX32" fmla="*/ 133985 w 187388"/>
                  <a:gd name="connsiteY32" fmla="*/ 123444 h 197167"/>
                  <a:gd name="connsiteX33" fmla="*/ 136588 w 187388"/>
                  <a:gd name="connsiteY33" fmla="*/ 98806 h 197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7388" h="197167">
                    <a:moveTo>
                      <a:pt x="187388" y="96838"/>
                    </a:moveTo>
                    <a:cubicBezTo>
                      <a:pt x="187388" y="111760"/>
                      <a:pt x="185420" y="125349"/>
                      <a:pt x="181483" y="137605"/>
                    </a:cubicBezTo>
                    <a:cubicBezTo>
                      <a:pt x="177546" y="149924"/>
                      <a:pt x="171641" y="160465"/>
                      <a:pt x="163639" y="169355"/>
                    </a:cubicBezTo>
                    <a:cubicBezTo>
                      <a:pt x="155638" y="178245"/>
                      <a:pt x="145669" y="185103"/>
                      <a:pt x="133667" y="189929"/>
                    </a:cubicBezTo>
                    <a:cubicBezTo>
                      <a:pt x="121666" y="194755"/>
                      <a:pt x="107569" y="197168"/>
                      <a:pt x="91503" y="197168"/>
                    </a:cubicBezTo>
                    <a:cubicBezTo>
                      <a:pt x="75946" y="197168"/>
                      <a:pt x="62420" y="195009"/>
                      <a:pt x="50927" y="190691"/>
                    </a:cubicBezTo>
                    <a:cubicBezTo>
                      <a:pt x="39433" y="186373"/>
                      <a:pt x="29908" y="180086"/>
                      <a:pt x="22288" y="171895"/>
                    </a:cubicBezTo>
                    <a:cubicBezTo>
                      <a:pt x="14732" y="163640"/>
                      <a:pt x="9080" y="153543"/>
                      <a:pt x="5461" y="141542"/>
                    </a:cubicBezTo>
                    <a:cubicBezTo>
                      <a:pt x="1778" y="129540"/>
                      <a:pt x="0" y="115824"/>
                      <a:pt x="0" y="100393"/>
                    </a:cubicBezTo>
                    <a:cubicBezTo>
                      <a:pt x="0" y="85471"/>
                      <a:pt x="1968" y="71882"/>
                      <a:pt x="5969" y="59499"/>
                    </a:cubicBezTo>
                    <a:cubicBezTo>
                      <a:pt x="9969" y="47180"/>
                      <a:pt x="15938" y="36576"/>
                      <a:pt x="23876" y="27749"/>
                    </a:cubicBezTo>
                    <a:cubicBezTo>
                      <a:pt x="31813" y="18923"/>
                      <a:pt x="41783" y="12129"/>
                      <a:pt x="53784" y="7239"/>
                    </a:cubicBezTo>
                    <a:cubicBezTo>
                      <a:pt x="65722" y="2413"/>
                      <a:pt x="79756" y="0"/>
                      <a:pt x="95821" y="0"/>
                    </a:cubicBezTo>
                    <a:cubicBezTo>
                      <a:pt x="111506" y="0"/>
                      <a:pt x="125095" y="2159"/>
                      <a:pt x="136588" y="6350"/>
                    </a:cubicBezTo>
                    <a:cubicBezTo>
                      <a:pt x="148082" y="10605"/>
                      <a:pt x="157607" y="16828"/>
                      <a:pt x="165100" y="25083"/>
                    </a:cubicBezTo>
                    <a:cubicBezTo>
                      <a:pt x="172593" y="33338"/>
                      <a:pt x="178181" y="43434"/>
                      <a:pt x="181864" y="55436"/>
                    </a:cubicBezTo>
                    <a:cubicBezTo>
                      <a:pt x="185547" y="67564"/>
                      <a:pt x="187388" y="81343"/>
                      <a:pt x="187388" y="96838"/>
                    </a:cubicBezTo>
                    <a:close/>
                    <a:moveTo>
                      <a:pt x="136588" y="98806"/>
                    </a:moveTo>
                    <a:cubicBezTo>
                      <a:pt x="136588" y="90170"/>
                      <a:pt x="135890" y="82233"/>
                      <a:pt x="134556" y="74993"/>
                    </a:cubicBezTo>
                    <a:cubicBezTo>
                      <a:pt x="133223" y="67755"/>
                      <a:pt x="130873" y="61468"/>
                      <a:pt x="127571" y="56071"/>
                    </a:cubicBezTo>
                    <a:cubicBezTo>
                      <a:pt x="124333" y="50737"/>
                      <a:pt x="119951" y="46546"/>
                      <a:pt x="114554" y="43498"/>
                    </a:cubicBezTo>
                    <a:cubicBezTo>
                      <a:pt x="109156" y="40513"/>
                      <a:pt x="102298" y="38989"/>
                      <a:pt x="94043" y="38989"/>
                    </a:cubicBezTo>
                    <a:cubicBezTo>
                      <a:pt x="86741" y="38989"/>
                      <a:pt x="80327" y="40323"/>
                      <a:pt x="74803" y="42990"/>
                    </a:cubicBezTo>
                    <a:cubicBezTo>
                      <a:pt x="69342" y="45657"/>
                      <a:pt x="64833" y="49593"/>
                      <a:pt x="61277" y="54737"/>
                    </a:cubicBezTo>
                    <a:cubicBezTo>
                      <a:pt x="57721" y="59880"/>
                      <a:pt x="55118" y="66104"/>
                      <a:pt x="53340" y="73343"/>
                    </a:cubicBezTo>
                    <a:cubicBezTo>
                      <a:pt x="51562" y="80582"/>
                      <a:pt x="50673" y="88837"/>
                      <a:pt x="50673" y="98108"/>
                    </a:cubicBezTo>
                    <a:cubicBezTo>
                      <a:pt x="50673" y="106743"/>
                      <a:pt x="51371" y="114681"/>
                      <a:pt x="52832" y="121920"/>
                    </a:cubicBezTo>
                    <a:cubicBezTo>
                      <a:pt x="54292" y="129159"/>
                      <a:pt x="56578" y="135509"/>
                      <a:pt x="59817" y="140843"/>
                    </a:cubicBezTo>
                    <a:cubicBezTo>
                      <a:pt x="62992" y="146241"/>
                      <a:pt x="67373" y="150368"/>
                      <a:pt x="72834" y="153289"/>
                    </a:cubicBezTo>
                    <a:cubicBezTo>
                      <a:pt x="78295" y="156210"/>
                      <a:pt x="85090" y="157671"/>
                      <a:pt x="93218" y="157671"/>
                    </a:cubicBezTo>
                    <a:cubicBezTo>
                      <a:pt x="100647" y="157671"/>
                      <a:pt x="107124" y="156337"/>
                      <a:pt x="112649" y="153670"/>
                    </a:cubicBezTo>
                    <a:cubicBezTo>
                      <a:pt x="118110" y="151003"/>
                      <a:pt x="122618" y="147130"/>
                      <a:pt x="126174" y="141986"/>
                    </a:cubicBezTo>
                    <a:cubicBezTo>
                      <a:pt x="129730" y="136906"/>
                      <a:pt x="132334" y="130747"/>
                      <a:pt x="133985" y="123444"/>
                    </a:cubicBezTo>
                    <a:cubicBezTo>
                      <a:pt x="135763" y="116396"/>
                      <a:pt x="136588" y="108141"/>
                      <a:pt x="136588" y="98806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 61">
                <a:extLst>
                  <a:ext uri="{FF2B5EF4-FFF2-40B4-BE49-F238E27FC236}">
                    <a16:creationId xmlns:a16="http://schemas.microsoft.com/office/drawing/2014/main" id="{EED1ABFB-D9DF-38F8-6E39-9FAD8F199A96}"/>
                  </a:ext>
                </a:extLst>
              </p:cNvPr>
              <p:cNvSpPr/>
              <p:nvPr/>
            </p:nvSpPr>
            <p:spPr>
              <a:xfrm>
                <a:off x="2990976" y="4370704"/>
                <a:ext cx="167132" cy="193865"/>
              </a:xfrm>
              <a:custGeom>
                <a:avLst/>
                <a:gdLst>
                  <a:gd name="connsiteX0" fmla="*/ 167132 w 167132"/>
                  <a:gd name="connsiteY0" fmla="*/ 185992 h 193865"/>
                  <a:gd name="connsiteX1" fmla="*/ 165926 w 167132"/>
                  <a:gd name="connsiteY1" fmla="*/ 189421 h 193865"/>
                  <a:gd name="connsiteX2" fmla="*/ 161989 w 167132"/>
                  <a:gd name="connsiteY2" fmla="*/ 191897 h 193865"/>
                  <a:gd name="connsiteX3" fmla="*/ 154432 w 167132"/>
                  <a:gd name="connsiteY3" fmla="*/ 193358 h 193865"/>
                  <a:gd name="connsiteX4" fmla="*/ 142558 w 167132"/>
                  <a:gd name="connsiteY4" fmla="*/ 193866 h 193865"/>
                  <a:gd name="connsiteX5" fmla="*/ 130493 w 167132"/>
                  <a:gd name="connsiteY5" fmla="*/ 193358 h 193865"/>
                  <a:gd name="connsiteX6" fmla="*/ 122936 w 167132"/>
                  <a:gd name="connsiteY6" fmla="*/ 191897 h 193865"/>
                  <a:gd name="connsiteX7" fmla="*/ 118999 w 167132"/>
                  <a:gd name="connsiteY7" fmla="*/ 189421 h 193865"/>
                  <a:gd name="connsiteX8" fmla="*/ 117793 w 167132"/>
                  <a:gd name="connsiteY8" fmla="*/ 185992 h 193865"/>
                  <a:gd name="connsiteX9" fmla="*/ 117793 w 167132"/>
                  <a:gd name="connsiteY9" fmla="*/ 86233 h 193865"/>
                  <a:gd name="connsiteX10" fmla="*/ 115951 w 167132"/>
                  <a:gd name="connsiteY10" fmla="*/ 66230 h 193865"/>
                  <a:gd name="connsiteX11" fmla="*/ 110554 w 167132"/>
                  <a:gd name="connsiteY11" fmla="*/ 53785 h 193865"/>
                  <a:gd name="connsiteX12" fmla="*/ 101410 w 167132"/>
                  <a:gd name="connsiteY12" fmla="*/ 45720 h 193865"/>
                  <a:gd name="connsiteX13" fmla="*/ 88392 w 167132"/>
                  <a:gd name="connsiteY13" fmla="*/ 42863 h 193865"/>
                  <a:gd name="connsiteX14" fmla="*/ 69406 w 167132"/>
                  <a:gd name="connsiteY14" fmla="*/ 49721 h 193865"/>
                  <a:gd name="connsiteX15" fmla="*/ 49403 w 167132"/>
                  <a:gd name="connsiteY15" fmla="*/ 69723 h 193865"/>
                  <a:gd name="connsiteX16" fmla="*/ 49403 w 167132"/>
                  <a:gd name="connsiteY16" fmla="*/ 185928 h 193865"/>
                  <a:gd name="connsiteX17" fmla="*/ 48196 w 167132"/>
                  <a:gd name="connsiteY17" fmla="*/ 189357 h 193865"/>
                  <a:gd name="connsiteX18" fmla="*/ 44196 w 167132"/>
                  <a:gd name="connsiteY18" fmla="*/ 191834 h 193865"/>
                  <a:gd name="connsiteX19" fmla="*/ 36640 w 167132"/>
                  <a:gd name="connsiteY19" fmla="*/ 193294 h 193865"/>
                  <a:gd name="connsiteX20" fmla="*/ 24702 w 167132"/>
                  <a:gd name="connsiteY20" fmla="*/ 193802 h 193865"/>
                  <a:gd name="connsiteX21" fmla="*/ 12764 w 167132"/>
                  <a:gd name="connsiteY21" fmla="*/ 193294 h 193865"/>
                  <a:gd name="connsiteX22" fmla="*/ 5207 w 167132"/>
                  <a:gd name="connsiteY22" fmla="*/ 191834 h 193865"/>
                  <a:gd name="connsiteX23" fmla="*/ 1207 w 167132"/>
                  <a:gd name="connsiteY23" fmla="*/ 189357 h 193865"/>
                  <a:gd name="connsiteX24" fmla="*/ 0 w 167132"/>
                  <a:gd name="connsiteY24" fmla="*/ 185928 h 193865"/>
                  <a:gd name="connsiteX25" fmla="*/ 0 w 167132"/>
                  <a:gd name="connsiteY25" fmla="*/ 11113 h 193865"/>
                  <a:gd name="connsiteX26" fmla="*/ 953 w 167132"/>
                  <a:gd name="connsiteY26" fmla="*/ 7684 h 193865"/>
                  <a:gd name="connsiteX27" fmla="*/ 4509 w 167132"/>
                  <a:gd name="connsiteY27" fmla="*/ 5207 h 193865"/>
                  <a:gd name="connsiteX28" fmla="*/ 11049 w 167132"/>
                  <a:gd name="connsiteY28" fmla="*/ 3747 h 193865"/>
                  <a:gd name="connsiteX29" fmla="*/ 21146 w 167132"/>
                  <a:gd name="connsiteY29" fmla="*/ 3239 h 193865"/>
                  <a:gd name="connsiteX30" fmla="*/ 31560 w 167132"/>
                  <a:gd name="connsiteY30" fmla="*/ 3747 h 193865"/>
                  <a:gd name="connsiteX31" fmla="*/ 37910 w 167132"/>
                  <a:gd name="connsiteY31" fmla="*/ 5207 h 193865"/>
                  <a:gd name="connsiteX32" fmla="*/ 41148 w 167132"/>
                  <a:gd name="connsiteY32" fmla="*/ 7684 h 193865"/>
                  <a:gd name="connsiteX33" fmla="*/ 42101 w 167132"/>
                  <a:gd name="connsiteY33" fmla="*/ 11113 h 193865"/>
                  <a:gd name="connsiteX34" fmla="*/ 42101 w 167132"/>
                  <a:gd name="connsiteY34" fmla="*/ 31305 h 193865"/>
                  <a:gd name="connsiteX35" fmla="*/ 71628 w 167132"/>
                  <a:gd name="connsiteY35" fmla="*/ 7811 h 193865"/>
                  <a:gd name="connsiteX36" fmla="*/ 102870 w 167132"/>
                  <a:gd name="connsiteY36" fmla="*/ 0 h 193865"/>
                  <a:gd name="connsiteX37" fmla="*/ 132969 w 167132"/>
                  <a:gd name="connsiteY37" fmla="*/ 5905 h 193865"/>
                  <a:gd name="connsiteX38" fmla="*/ 152781 w 167132"/>
                  <a:gd name="connsiteY38" fmla="*/ 21908 h 193865"/>
                  <a:gd name="connsiteX39" fmla="*/ 163640 w 167132"/>
                  <a:gd name="connsiteY39" fmla="*/ 45529 h 193865"/>
                  <a:gd name="connsiteX40" fmla="*/ 166942 w 167132"/>
                  <a:gd name="connsiteY40" fmla="*/ 78042 h 193865"/>
                  <a:gd name="connsiteX41" fmla="*/ 166942 w 167132"/>
                  <a:gd name="connsiteY41" fmla="*/ 185992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7132" h="193865">
                    <a:moveTo>
                      <a:pt x="167132" y="185992"/>
                    </a:moveTo>
                    <a:cubicBezTo>
                      <a:pt x="167132" y="187325"/>
                      <a:pt x="166751" y="188468"/>
                      <a:pt x="165926" y="189421"/>
                    </a:cubicBezTo>
                    <a:cubicBezTo>
                      <a:pt x="165164" y="190373"/>
                      <a:pt x="163830" y="191198"/>
                      <a:pt x="161989" y="191897"/>
                    </a:cubicBezTo>
                    <a:cubicBezTo>
                      <a:pt x="160147" y="192532"/>
                      <a:pt x="157671" y="193040"/>
                      <a:pt x="154432" y="193358"/>
                    </a:cubicBezTo>
                    <a:cubicBezTo>
                      <a:pt x="151257" y="193675"/>
                      <a:pt x="147257" y="193866"/>
                      <a:pt x="142558" y="193866"/>
                    </a:cubicBezTo>
                    <a:cubicBezTo>
                      <a:pt x="137732" y="193866"/>
                      <a:pt x="133731" y="193739"/>
                      <a:pt x="130493" y="193358"/>
                    </a:cubicBezTo>
                    <a:cubicBezTo>
                      <a:pt x="127318" y="193040"/>
                      <a:pt x="124778" y="192532"/>
                      <a:pt x="122936" y="191897"/>
                    </a:cubicBezTo>
                    <a:cubicBezTo>
                      <a:pt x="121095" y="191262"/>
                      <a:pt x="119825" y="190436"/>
                      <a:pt x="118999" y="189421"/>
                    </a:cubicBezTo>
                    <a:cubicBezTo>
                      <a:pt x="118237" y="188468"/>
                      <a:pt x="117793" y="187325"/>
                      <a:pt x="117793" y="185992"/>
                    </a:cubicBezTo>
                    <a:lnTo>
                      <a:pt x="117793" y="86233"/>
                    </a:lnTo>
                    <a:cubicBezTo>
                      <a:pt x="117793" y="77724"/>
                      <a:pt x="117158" y="71057"/>
                      <a:pt x="115951" y="66230"/>
                    </a:cubicBezTo>
                    <a:cubicBezTo>
                      <a:pt x="114681" y="61404"/>
                      <a:pt x="112903" y="57277"/>
                      <a:pt x="110554" y="53785"/>
                    </a:cubicBezTo>
                    <a:cubicBezTo>
                      <a:pt x="108204" y="50355"/>
                      <a:pt x="105156" y="47625"/>
                      <a:pt x="101410" y="45720"/>
                    </a:cubicBezTo>
                    <a:cubicBezTo>
                      <a:pt x="97663" y="43815"/>
                      <a:pt x="93345" y="42863"/>
                      <a:pt x="88392" y="42863"/>
                    </a:cubicBezTo>
                    <a:cubicBezTo>
                      <a:pt x="82106" y="42863"/>
                      <a:pt x="75756" y="45148"/>
                      <a:pt x="69406" y="49721"/>
                    </a:cubicBezTo>
                    <a:cubicBezTo>
                      <a:pt x="62992" y="54292"/>
                      <a:pt x="56325" y="60960"/>
                      <a:pt x="49403" y="69723"/>
                    </a:cubicBezTo>
                    <a:lnTo>
                      <a:pt x="49403" y="185928"/>
                    </a:lnTo>
                    <a:cubicBezTo>
                      <a:pt x="49403" y="187261"/>
                      <a:pt x="49022" y="188404"/>
                      <a:pt x="48196" y="189357"/>
                    </a:cubicBezTo>
                    <a:cubicBezTo>
                      <a:pt x="47435" y="190310"/>
                      <a:pt x="46101" y="191135"/>
                      <a:pt x="44196" y="191834"/>
                    </a:cubicBezTo>
                    <a:cubicBezTo>
                      <a:pt x="42291" y="192468"/>
                      <a:pt x="39815" y="192977"/>
                      <a:pt x="36640" y="193294"/>
                    </a:cubicBezTo>
                    <a:cubicBezTo>
                      <a:pt x="33528" y="193611"/>
                      <a:pt x="29528" y="193802"/>
                      <a:pt x="24702" y="193802"/>
                    </a:cubicBezTo>
                    <a:cubicBezTo>
                      <a:pt x="19876" y="193802"/>
                      <a:pt x="15875" y="193675"/>
                      <a:pt x="12764" y="193294"/>
                    </a:cubicBezTo>
                    <a:cubicBezTo>
                      <a:pt x="9652" y="192977"/>
                      <a:pt x="7112" y="192468"/>
                      <a:pt x="5207" y="191834"/>
                    </a:cubicBezTo>
                    <a:cubicBezTo>
                      <a:pt x="3302" y="191198"/>
                      <a:pt x="1968" y="190373"/>
                      <a:pt x="1207" y="189357"/>
                    </a:cubicBezTo>
                    <a:cubicBezTo>
                      <a:pt x="445" y="188404"/>
                      <a:pt x="0" y="187261"/>
                      <a:pt x="0" y="185928"/>
                    </a:cubicBezTo>
                    <a:lnTo>
                      <a:pt x="0" y="11113"/>
                    </a:lnTo>
                    <a:cubicBezTo>
                      <a:pt x="0" y="9842"/>
                      <a:pt x="318" y="8636"/>
                      <a:pt x="953" y="7684"/>
                    </a:cubicBezTo>
                    <a:cubicBezTo>
                      <a:pt x="1588" y="6731"/>
                      <a:pt x="2794" y="5905"/>
                      <a:pt x="4509" y="5207"/>
                    </a:cubicBezTo>
                    <a:cubicBezTo>
                      <a:pt x="6223" y="4572"/>
                      <a:pt x="8382" y="4064"/>
                      <a:pt x="11049" y="3747"/>
                    </a:cubicBezTo>
                    <a:cubicBezTo>
                      <a:pt x="13716" y="3429"/>
                      <a:pt x="17082" y="3239"/>
                      <a:pt x="21146" y="3239"/>
                    </a:cubicBezTo>
                    <a:cubicBezTo>
                      <a:pt x="25337" y="3239"/>
                      <a:pt x="28765" y="3429"/>
                      <a:pt x="31560" y="3747"/>
                    </a:cubicBezTo>
                    <a:cubicBezTo>
                      <a:pt x="34290" y="4064"/>
                      <a:pt x="36449" y="4572"/>
                      <a:pt x="37910" y="5207"/>
                    </a:cubicBezTo>
                    <a:cubicBezTo>
                      <a:pt x="39434" y="5842"/>
                      <a:pt x="40513" y="6667"/>
                      <a:pt x="41148" y="7684"/>
                    </a:cubicBezTo>
                    <a:cubicBezTo>
                      <a:pt x="41783" y="8636"/>
                      <a:pt x="42101" y="9842"/>
                      <a:pt x="42101" y="11113"/>
                    </a:cubicBezTo>
                    <a:lnTo>
                      <a:pt x="42101" y="31305"/>
                    </a:lnTo>
                    <a:cubicBezTo>
                      <a:pt x="51753" y="20828"/>
                      <a:pt x="61595" y="13017"/>
                      <a:pt x="71628" y="7811"/>
                    </a:cubicBezTo>
                    <a:cubicBezTo>
                      <a:pt x="81598" y="2604"/>
                      <a:pt x="92012" y="0"/>
                      <a:pt x="102870" y="0"/>
                    </a:cubicBezTo>
                    <a:cubicBezTo>
                      <a:pt x="114745" y="0"/>
                      <a:pt x="124778" y="1968"/>
                      <a:pt x="132969" y="5905"/>
                    </a:cubicBezTo>
                    <a:cubicBezTo>
                      <a:pt x="141161" y="9842"/>
                      <a:pt x="147765" y="15177"/>
                      <a:pt x="152781" y="21908"/>
                    </a:cubicBezTo>
                    <a:cubicBezTo>
                      <a:pt x="157798" y="28639"/>
                      <a:pt x="161417" y="36513"/>
                      <a:pt x="163640" y="45529"/>
                    </a:cubicBezTo>
                    <a:cubicBezTo>
                      <a:pt x="165862" y="54547"/>
                      <a:pt x="166942" y="65405"/>
                      <a:pt x="166942" y="78042"/>
                    </a:cubicBezTo>
                    <a:lnTo>
                      <a:pt x="166942" y="18599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 62">
                <a:extLst>
                  <a:ext uri="{FF2B5EF4-FFF2-40B4-BE49-F238E27FC236}">
                    <a16:creationId xmlns:a16="http://schemas.microsoft.com/office/drawing/2014/main" id="{B3BF285C-3CBE-6B1B-837C-E15435973D54}"/>
                  </a:ext>
                </a:extLst>
              </p:cNvPr>
              <p:cNvSpPr/>
              <p:nvPr/>
            </p:nvSpPr>
            <p:spPr>
              <a:xfrm>
                <a:off x="3178873" y="4373943"/>
                <a:ext cx="181546" cy="260540"/>
              </a:xfrm>
              <a:custGeom>
                <a:avLst/>
                <a:gdLst>
                  <a:gd name="connsiteX0" fmla="*/ 121730 w 181546"/>
                  <a:gd name="connsiteY0" fmla="*/ 189421 h 260540"/>
                  <a:gd name="connsiteX1" fmla="*/ 100584 w 181546"/>
                  <a:gd name="connsiteY1" fmla="*/ 251333 h 260540"/>
                  <a:gd name="connsiteX2" fmla="*/ 90996 w 181546"/>
                  <a:gd name="connsiteY2" fmla="*/ 258382 h 260540"/>
                  <a:gd name="connsiteX3" fmla="*/ 68072 w 181546"/>
                  <a:gd name="connsiteY3" fmla="*/ 260541 h 260540"/>
                  <a:gd name="connsiteX4" fmla="*/ 55499 w 181546"/>
                  <a:gd name="connsiteY4" fmla="*/ 259842 h 260540"/>
                  <a:gd name="connsiteX5" fmla="*/ 48451 w 181546"/>
                  <a:gd name="connsiteY5" fmla="*/ 257620 h 260540"/>
                  <a:gd name="connsiteX6" fmla="*/ 45911 w 181546"/>
                  <a:gd name="connsiteY6" fmla="*/ 253683 h 260540"/>
                  <a:gd name="connsiteX7" fmla="*/ 47117 w 181546"/>
                  <a:gd name="connsiteY7" fmla="*/ 247967 h 260540"/>
                  <a:gd name="connsiteX8" fmla="*/ 70422 w 181546"/>
                  <a:gd name="connsiteY8" fmla="*/ 189357 h 260540"/>
                  <a:gd name="connsiteX9" fmla="*/ 65786 w 181546"/>
                  <a:gd name="connsiteY9" fmla="*/ 185738 h 260540"/>
                  <a:gd name="connsiteX10" fmla="*/ 62738 w 181546"/>
                  <a:gd name="connsiteY10" fmla="*/ 180530 h 260540"/>
                  <a:gd name="connsiteX11" fmla="*/ 2540 w 181546"/>
                  <a:gd name="connsiteY11" fmla="*/ 19812 h 260540"/>
                  <a:gd name="connsiteX12" fmla="*/ 0 w 181546"/>
                  <a:gd name="connsiteY12" fmla="*/ 9335 h 260540"/>
                  <a:gd name="connsiteX13" fmla="*/ 2350 w 181546"/>
                  <a:gd name="connsiteY13" fmla="*/ 3620 h 260540"/>
                  <a:gd name="connsiteX14" fmla="*/ 10287 w 181546"/>
                  <a:gd name="connsiteY14" fmla="*/ 762 h 260540"/>
                  <a:gd name="connsiteX15" fmla="*/ 25083 w 181546"/>
                  <a:gd name="connsiteY15" fmla="*/ 0 h 260540"/>
                  <a:gd name="connsiteX16" fmla="*/ 38418 w 181546"/>
                  <a:gd name="connsiteY16" fmla="*/ 317 h 260540"/>
                  <a:gd name="connsiteX17" fmla="*/ 46038 w 181546"/>
                  <a:gd name="connsiteY17" fmla="*/ 1778 h 260540"/>
                  <a:gd name="connsiteX18" fmla="*/ 50165 w 181546"/>
                  <a:gd name="connsiteY18" fmla="*/ 5397 h 260540"/>
                  <a:gd name="connsiteX19" fmla="*/ 52896 w 181546"/>
                  <a:gd name="connsiteY19" fmla="*/ 12383 h 260540"/>
                  <a:gd name="connsiteX20" fmla="*/ 94043 w 181546"/>
                  <a:gd name="connsiteY20" fmla="*/ 129413 h 260540"/>
                  <a:gd name="connsiteX21" fmla="*/ 94615 w 181546"/>
                  <a:gd name="connsiteY21" fmla="*/ 129413 h 260540"/>
                  <a:gd name="connsiteX22" fmla="*/ 132271 w 181546"/>
                  <a:gd name="connsiteY22" fmla="*/ 10033 h 260540"/>
                  <a:gd name="connsiteX23" fmla="*/ 135318 w 181546"/>
                  <a:gd name="connsiteY23" fmla="*/ 3302 h 260540"/>
                  <a:gd name="connsiteX24" fmla="*/ 141478 w 181546"/>
                  <a:gd name="connsiteY24" fmla="*/ 826 h 260540"/>
                  <a:gd name="connsiteX25" fmla="*/ 156591 w 181546"/>
                  <a:gd name="connsiteY25" fmla="*/ 64 h 260540"/>
                  <a:gd name="connsiteX26" fmla="*/ 170624 w 181546"/>
                  <a:gd name="connsiteY26" fmla="*/ 826 h 260540"/>
                  <a:gd name="connsiteX27" fmla="*/ 178880 w 181546"/>
                  <a:gd name="connsiteY27" fmla="*/ 3747 h 260540"/>
                  <a:gd name="connsiteX28" fmla="*/ 181547 w 181546"/>
                  <a:gd name="connsiteY28" fmla="*/ 9525 h 260540"/>
                  <a:gd name="connsiteX29" fmla="*/ 179959 w 181546"/>
                  <a:gd name="connsiteY29" fmla="*/ 18034 h 260540"/>
                  <a:gd name="connsiteX30" fmla="*/ 121730 w 181546"/>
                  <a:gd name="connsiteY30" fmla="*/ 189421 h 26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81546" h="260540">
                    <a:moveTo>
                      <a:pt x="121730" y="189421"/>
                    </a:moveTo>
                    <a:lnTo>
                      <a:pt x="100584" y="251333"/>
                    </a:lnTo>
                    <a:cubicBezTo>
                      <a:pt x="99378" y="254635"/>
                      <a:pt x="96203" y="256985"/>
                      <a:pt x="90996" y="258382"/>
                    </a:cubicBezTo>
                    <a:cubicBezTo>
                      <a:pt x="85789" y="259842"/>
                      <a:pt x="78105" y="260541"/>
                      <a:pt x="68072" y="260541"/>
                    </a:cubicBezTo>
                    <a:cubicBezTo>
                      <a:pt x="62865" y="260541"/>
                      <a:pt x="58674" y="260286"/>
                      <a:pt x="55499" y="259842"/>
                    </a:cubicBezTo>
                    <a:cubicBezTo>
                      <a:pt x="52388" y="259397"/>
                      <a:pt x="50038" y="258635"/>
                      <a:pt x="48451" y="257620"/>
                    </a:cubicBezTo>
                    <a:cubicBezTo>
                      <a:pt x="46863" y="256603"/>
                      <a:pt x="46038" y="255270"/>
                      <a:pt x="45911" y="253683"/>
                    </a:cubicBezTo>
                    <a:cubicBezTo>
                      <a:pt x="45784" y="252095"/>
                      <a:pt x="46165" y="250253"/>
                      <a:pt x="47117" y="247967"/>
                    </a:cubicBezTo>
                    <a:lnTo>
                      <a:pt x="70422" y="189357"/>
                    </a:lnTo>
                    <a:cubicBezTo>
                      <a:pt x="68707" y="188595"/>
                      <a:pt x="67183" y="187389"/>
                      <a:pt x="65786" y="185738"/>
                    </a:cubicBezTo>
                    <a:cubicBezTo>
                      <a:pt x="64389" y="184086"/>
                      <a:pt x="63373" y="182372"/>
                      <a:pt x="62738" y="180530"/>
                    </a:cubicBezTo>
                    <a:lnTo>
                      <a:pt x="2540" y="19812"/>
                    </a:lnTo>
                    <a:cubicBezTo>
                      <a:pt x="826" y="15240"/>
                      <a:pt x="0" y="11747"/>
                      <a:pt x="0" y="9335"/>
                    </a:cubicBezTo>
                    <a:cubicBezTo>
                      <a:pt x="0" y="6922"/>
                      <a:pt x="762" y="5016"/>
                      <a:pt x="2350" y="3620"/>
                    </a:cubicBezTo>
                    <a:cubicBezTo>
                      <a:pt x="3937" y="2222"/>
                      <a:pt x="6541" y="1334"/>
                      <a:pt x="10287" y="762"/>
                    </a:cubicBezTo>
                    <a:cubicBezTo>
                      <a:pt x="14034" y="254"/>
                      <a:pt x="18923" y="0"/>
                      <a:pt x="25083" y="0"/>
                    </a:cubicBezTo>
                    <a:cubicBezTo>
                      <a:pt x="30671" y="0"/>
                      <a:pt x="35116" y="127"/>
                      <a:pt x="38418" y="317"/>
                    </a:cubicBezTo>
                    <a:cubicBezTo>
                      <a:pt x="41656" y="508"/>
                      <a:pt x="44260" y="1016"/>
                      <a:pt x="46038" y="1778"/>
                    </a:cubicBezTo>
                    <a:cubicBezTo>
                      <a:pt x="47879" y="2540"/>
                      <a:pt x="49213" y="3747"/>
                      <a:pt x="50165" y="5397"/>
                    </a:cubicBezTo>
                    <a:cubicBezTo>
                      <a:pt x="51054" y="7048"/>
                      <a:pt x="52007" y="9335"/>
                      <a:pt x="52896" y="12383"/>
                    </a:cubicBezTo>
                    <a:lnTo>
                      <a:pt x="94043" y="129413"/>
                    </a:lnTo>
                    <a:lnTo>
                      <a:pt x="94615" y="129413"/>
                    </a:lnTo>
                    <a:lnTo>
                      <a:pt x="132271" y="10033"/>
                    </a:lnTo>
                    <a:cubicBezTo>
                      <a:pt x="133033" y="6667"/>
                      <a:pt x="134048" y="4382"/>
                      <a:pt x="135318" y="3302"/>
                    </a:cubicBezTo>
                    <a:cubicBezTo>
                      <a:pt x="136589" y="2222"/>
                      <a:pt x="138621" y="1397"/>
                      <a:pt x="141478" y="826"/>
                    </a:cubicBezTo>
                    <a:cubicBezTo>
                      <a:pt x="144336" y="317"/>
                      <a:pt x="149352" y="64"/>
                      <a:pt x="156591" y="64"/>
                    </a:cubicBezTo>
                    <a:cubicBezTo>
                      <a:pt x="162179" y="64"/>
                      <a:pt x="166878" y="317"/>
                      <a:pt x="170624" y="826"/>
                    </a:cubicBezTo>
                    <a:cubicBezTo>
                      <a:pt x="174371" y="1334"/>
                      <a:pt x="177102" y="2349"/>
                      <a:pt x="178880" y="3747"/>
                    </a:cubicBezTo>
                    <a:cubicBezTo>
                      <a:pt x="180658" y="5207"/>
                      <a:pt x="181547" y="7112"/>
                      <a:pt x="181547" y="9525"/>
                    </a:cubicBezTo>
                    <a:cubicBezTo>
                      <a:pt x="181547" y="11938"/>
                      <a:pt x="181039" y="14796"/>
                      <a:pt x="179959" y="18034"/>
                    </a:cubicBezTo>
                    <a:lnTo>
                      <a:pt x="121730" y="18942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3" name="Freeform 426">
              <a:extLst>
                <a:ext uri="{FF2B5EF4-FFF2-40B4-BE49-F238E27FC236}">
                  <a16:creationId xmlns:a16="http://schemas.microsoft.com/office/drawing/2014/main" id="{51709072-495C-A531-2817-5A648E547E30}"/>
                </a:ext>
              </a:extLst>
            </p:cNvPr>
            <p:cNvSpPr/>
            <p:nvPr/>
          </p:nvSpPr>
          <p:spPr>
            <a:xfrm>
              <a:off x="995987" y="2263329"/>
              <a:ext cx="794070" cy="794069"/>
            </a:xfrm>
            <a:custGeom>
              <a:avLst/>
              <a:gdLst>
                <a:gd name="connsiteX0" fmla="*/ 922210 w 1844420"/>
                <a:gd name="connsiteY0" fmla="*/ 1844421 h 1844420"/>
                <a:gd name="connsiteX1" fmla="*/ 0 w 1844420"/>
                <a:gd name="connsiteY1" fmla="*/ 922211 h 1844420"/>
                <a:gd name="connsiteX2" fmla="*/ 922210 w 1844420"/>
                <a:gd name="connsiteY2" fmla="*/ 0 h 1844420"/>
                <a:gd name="connsiteX3" fmla="*/ 1844421 w 1844420"/>
                <a:gd name="connsiteY3" fmla="*/ 922211 h 1844420"/>
                <a:gd name="connsiteX4" fmla="*/ 922210 w 1844420"/>
                <a:gd name="connsiteY4" fmla="*/ 1844421 h 1844420"/>
                <a:gd name="connsiteX5" fmla="*/ 922210 w 1844420"/>
                <a:gd name="connsiteY5" fmla="*/ 53721 h 1844420"/>
                <a:gd name="connsiteX6" fmla="*/ 53721 w 1844420"/>
                <a:gd name="connsiteY6" fmla="*/ 922211 h 1844420"/>
                <a:gd name="connsiteX7" fmla="*/ 922210 w 1844420"/>
                <a:gd name="connsiteY7" fmla="*/ 1790700 h 1844420"/>
                <a:gd name="connsiteX8" fmla="*/ 1790700 w 1844420"/>
                <a:gd name="connsiteY8" fmla="*/ 922211 h 1844420"/>
                <a:gd name="connsiteX9" fmla="*/ 922210 w 1844420"/>
                <a:gd name="connsiteY9" fmla="*/ 53721 h 184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4420" h="1844420">
                  <a:moveTo>
                    <a:pt x="922210" y="1844421"/>
                  </a:moveTo>
                  <a:cubicBezTo>
                    <a:pt x="413702" y="1844421"/>
                    <a:pt x="0" y="1430719"/>
                    <a:pt x="0" y="922211"/>
                  </a:cubicBezTo>
                  <a:cubicBezTo>
                    <a:pt x="0" y="413703"/>
                    <a:pt x="413702" y="0"/>
                    <a:pt x="922210" y="0"/>
                  </a:cubicBezTo>
                  <a:cubicBezTo>
                    <a:pt x="1430718" y="0"/>
                    <a:pt x="1844421" y="413703"/>
                    <a:pt x="1844421" y="922211"/>
                  </a:cubicBezTo>
                  <a:cubicBezTo>
                    <a:pt x="1844421" y="1430719"/>
                    <a:pt x="1430718" y="1844421"/>
                    <a:pt x="922210" y="1844421"/>
                  </a:cubicBezTo>
                  <a:close/>
                  <a:moveTo>
                    <a:pt x="922210" y="53721"/>
                  </a:moveTo>
                  <a:cubicBezTo>
                    <a:pt x="443294" y="53721"/>
                    <a:pt x="53721" y="443294"/>
                    <a:pt x="53721" y="922211"/>
                  </a:cubicBezTo>
                  <a:cubicBezTo>
                    <a:pt x="53721" y="1401128"/>
                    <a:pt x="443294" y="1790700"/>
                    <a:pt x="922210" y="1790700"/>
                  </a:cubicBezTo>
                  <a:cubicBezTo>
                    <a:pt x="1401128" y="1790700"/>
                    <a:pt x="1790700" y="1401128"/>
                    <a:pt x="1790700" y="922211"/>
                  </a:cubicBezTo>
                  <a:cubicBezTo>
                    <a:pt x="1790700" y="443294"/>
                    <a:pt x="1401128" y="53721"/>
                    <a:pt x="922210" y="53721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3339E552-2F24-12F4-3F65-07D8448AC9FD}"/>
              </a:ext>
            </a:extLst>
          </p:cNvPr>
          <p:cNvCxnSpPr>
            <a:cxnSpLocks/>
          </p:cNvCxnSpPr>
          <p:nvPr/>
        </p:nvCxnSpPr>
        <p:spPr>
          <a:xfrm>
            <a:off x="8801993" y="5734654"/>
            <a:ext cx="25570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264C12D0-90B1-844E-C921-FEEA95C73E3D}"/>
              </a:ext>
            </a:extLst>
          </p:cNvPr>
          <p:cNvGrpSpPr>
            <a:grpSpLocks/>
          </p:cNvGrpSpPr>
          <p:nvPr/>
        </p:nvGrpSpPr>
        <p:grpSpPr>
          <a:xfrm>
            <a:off x="3998613" y="4342665"/>
            <a:ext cx="539496" cy="534475"/>
            <a:chOff x="2737263" y="541909"/>
            <a:chExt cx="778593" cy="782525"/>
          </a:xfrm>
        </p:grpSpPr>
        <p:sp>
          <p:nvSpPr>
            <p:cNvPr id="386" name="Freeform 132">
              <a:extLst>
                <a:ext uri="{FF2B5EF4-FFF2-40B4-BE49-F238E27FC236}">
                  <a16:creationId xmlns:a16="http://schemas.microsoft.com/office/drawing/2014/main" id="{0973AB4B-6AD4-4C5E-5B68-1B4B06024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263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B2FBAA5D-314D-FF25-5B2A-D4BBB8A1D46F}"/>
                </a:ext>
              </a:extLst>
            </p:cNvPr>
            <p:cNvGrpSpPr/>
            <p:nvPr/>
          </p:nvGrpSpPr>
          <p:grpSpPr>
            <a:xfrm>
              <a:off x="2966184" y="620925"/>
              <a:ext cx="329113" cy="576061"/>
              <a:chOff x="3095344" y="807714"/>
              <a:chExt cx="329113" cy="576061"/>
            </a:xfrm>
            <a:solidFill>
              <a:schemeClr val="bg1"/>
            </a:solidFill>
          </p:grpSpPr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750CF6D9-2EA1-2D22-308F-E4AC869B4694}"/>
                  </a:ext>
                </a:extLst>
              </p:cNvPr>
              <p:cNvGrpSpPr/>
              <p:nvPr/>
            </p:nvGrpSpPr>
            <p:grpSpPr>
              <a:xfrm>
                <a:off x="3095344" y="807714"/>
                <a:ext cx="329113" cy="446899"/>
                <a:chOff x="4313873" y="2155732"/>
                <a:chExt cx="292384" cy="397026"/>
              </a:xfrm>
              <a:grpFill/>
            </p:grpSpPr>
            <p:sp>
              <p:nvSpPr>
                <p:cNvPr id="393" name="Freeform 89">
                  <a:extLst>
                    <a:ext uri="{FF2B5EF4-FFF2-40B4-BE49-F238E27FC236}">
                      <a16:creationId xmlns:a16="http://schemas.microsoft.com/office/drawing/2014/main" id="{EF5855A0-91A6-5E0A-AEB3-CAFA74E81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7739" y="2352706"/>
                  <a:ext cx="67710" cy="67710"/>
                </a:xfrm>
                <a:custGeom>
                  <a:avLst/>
                  <a:gdLst>
                    <a:gd name="T0" fmla="*/ 81 w 98"/>
                    <a:gd name="T1" fmla="*/ 95 h 96"/>
                    <a:gd name="T2" fmla="*/ 70 w 98"/>
                    <a:gd name="T3" fmla="*/ 91 h 96"/>
                    <a:gd name="T4" fmla="*/ 6 w 98"/>
                    <a:gd name="T5" fmla="*/ 27 h 96"/>
                    <a:gd name="T6" fmla="*/ 6 w 98"/>
                    <a:gd name="T7" fmla="*/ 6 h 96"/>
                    <a:gd name="T8" fmla="*/ 27 w 98"/>
                    <a:gd name="T9" fmla="*/ 6 h 96"/>
                    <a:gd name="T10" fmla="*/ 91 w 98"/>
                    <a:gd name="T11" fmla="*/ 70 h 96"/>
                    <a:gd name="T12" fmla="*/ 91 w 98"/>
                    <a:gd name="T13" fmla="*/ 91 h 96"/>
                    <a:gd name="T14" fmla="*/ 81 w 98"/>
                    <a:gd name="T15" fmla="*/ 95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96">
                      <a:moveTo>
                        <a:pt x="81" y="95"/>
                      </a:moveTo>
                      <a:cubicBezTo>
                        <a:pt x="76" y="95"/>
                        <a:pt x="73" y="94"/>
                        <a:pt x="70" y="91"/>
                      </a:cubicBez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91" y="70"/>
                      </a:lnTo>
                      <a:cubicBezTo>
                        <a:pt x="97" y="76"/>
                        <a:pt x="97" y="85"/>
                        <a:pt x="91" y="91"/>
                      </a:cubicBezTo>
                      <a:cubicBezTo>
                        <a:pt x="89" y="94"/>
                        <a:pt x="85" y="95"/>
                        <a:pt x="81" y="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94" name="Freeform 90">
                  <a:extLst>
                    <a:ext uri="{FF2B5EF4-FFF2-40B4-BE49-F238E27FC236}">
                      <a16:creationId xmlns:a16="http://schemas.microsoft.com/office/drawing/2014/main" id="{4E3B0EA7-215B-DEED-5E9F-CA7055B96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904" y="2306539"/>
                  <a:ext cx="113877" cy="113877"/>
                </a:xfrm>
                <a:custGeom>
                  <a:avLst/>
                  <a:gdLst>
                    <a:gd name="T0" fmla="*/ 16 w 162"/>
                    <a:gd name="T1" fmla="*/ 160 h 161"/>
                    <a:gd name="T2" fmla="*/ 5 w 162"/>
                    <a:gd name="T3" fmla="*/ 156 h 161"/>
                    <a:gd name="T4" fmla="*/ 5 w 162"/>
                    <a:gd name="T5" fmla="*/ 135 h 161"/>
                    <a:gd name="T6" fmla="*/ 135 w 162"/>
                    <a:gd name="T7" fmla="*/ 6 h 161"/>
                    <a:gd name="T8" fmla="*/ 156 w 162"/>
                    <a:gd name="T9" fmla="*/ 6 h 161"/>
                    <a:gd name="T10" fmla="*/ 156 w 162"/>
                    <a:gd name="T11" fmla="*/ 26 h 161"/>
                    <a:gd name="T12" fmla="*/ 26 w 162"/>
                    <a:gd name="T13" fmla="*/ 156 h 161"/>
                    <a:gd name="T14" fmla="*/ 16 w 162"/>
                    <a:gd name="T15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2" h="161">
                      <a:moveTo>
                        <a:pt x="16" y="160"/>
                      </a:moveTo>
                      <a:cubicBezTo>
                        <a:pt x="11" y="160"/>
                        <a:pt x="8" y="159"/>
                        <a:pt x="5" y="156"/>
                      </a:cubicBezTo>
                      <a:cubicBezTo>
                        <a:pt x="0" y="150"/>
                        <a:pt x="0" y="141"/>
                        <a:pt x="5" y="135"/>
                      </a:cubicBezTo>
                      <a:lnTo>
                        <a:pt x="135" y="6"/>
                      </a:lnTo>
                      <a:cubicBezTo>
                        <a:pt x="141" y="0"/>
                        <a:pt x="150" y="0"/>
                        <a:pt x="156" y="6"/>
                      </a:cubicBezTo>
                      <a:cubicBezTo>
                        <a:pt x="161" y="11"/>
                        <a:pt x="161" y="20"/>
                        <a:pt x="156" y="26"/>
                      </a:cubicBezTo>
                      <a:lnTo>
                        <a:pt x="26" y="156"/>
                      </a:lnTo>
                      <a:cubicBezTo>
                        <a:pt x="24" y="159"/>
                        <a:pt x="20" y="160"/>
                        <a:pt x="16" y="16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395" name="Freeform 91">
                  <a:extLst>
                    <a:ext uri="{FF2B5EF4-FFF2-40B4-BE49-F238E27FC236}">
                      <a16:creationId xmlns:a16="http://schemas.microsoft.com/office/drawing/2014/main" id="{575835CD-852C-0509-CC98-F6B879BC54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3873" y="2155732"/>
                  <a:ext cx="292384" cy="397026"/>
                </a:xfrm>
                <a:custGeom>
                  <a:avLst/>
                  <a:gdLst>
                    <a:gd name="T0" fmla="*/ 208 w 418"/>
                    <a:gd name="T1" fmla="*/ 568 h 569"/>
                    <a:gd name="T2" fmla="*/ 199 w 418"/>
                    <a:gd name="T3" fmla="*/ 567 h 569"/>
                    <a:gd name="T4" fmla="*/ 0 w 418"/>
                    <a:gd name="T5" fmla="*/ 356 h 569"/>
                    <a:gd name="T6" fmla="*/ 0 w 418"/>
                    <a:gd name="T7" fmla="*/ 87 h 569"/>
                    <a:gd name="T8" fmla="*/ 22 w 418"/>
                    <a:gd name="T9" fmla="*/ 66 h 569"/>
                    <a:gd name="T10" fmla="*/ 188 w 418"/>
                    <a:gd name="T11" fmla="*/ 13 h 569"/>
                    <a:gd name="T12" fmla="*/ 208 w 418"/>
                    <a:gd name="T13" fmla="*/ 0 h 569"/>
                    <a:gd name="T14" fmla="*/ 228 w 418"/>
                    <a:gd name="T15" fmla="*/ 15 h 569"/>
                    <a:gd name="T16" fmla="*/ 228 w 418"/>
                    <a:gd name="T17" fmla="*/ 15 h 569"/>
                    <a:gd name="T18" fmla="*/ 395 w 418"/>
                    <a:gd name="T19" fmla="*/ 66 h 569"/>
                    <a:gd name="T20" fmla="*/ 417 w 418"/>
                    <a:gd name="T21" fmla="*/ 87 h 569"/>
                    <a:gd name="T22" fmla="*/ 417 w 418"/>
                    <a:gd name="T23" fmla="*/ 356 h 569"/>
                    <a:gd name="T24" fmla="*/ 217 w 418"/>
                    <a:gd name="T25" fmla="*/ 567 h 569"/>
                    <a:gd name="T26" fmla="*/ 208 w 418"/>
                    <a:gd name="T27" fmla="*/ 568 h 569"/>
                    <a:gd name="T28" fmla="*/ 27 w 418"/>
                    <a:gd name="T29" fmla="*/ 95 h 569"/>
                    <a:gd name="T30" fmla="*/ 27 w 418"/>
                    <a:gd name="T31" fmla="*/ 357 h 569"/>
                    <a:gd name="T32" fmla="*/ 207 w 418"/>
                    <a:gd name="T33" fmla="*/ 541 h 569"/>
                    <a:gd name="T34" fmla="*/ 386 w 418"/>
                    <a:gd name="T35" fmla="*/ 357 h 569"/>
                    <a:gd name="T36" fmla="*/ 386 w 418"/>
                    <a:gd name="T37" fmla="*/ 95 h 569"/>
                    <a:gd name="T38" fmla="*/ 207 w 418"/>
                    <a:gd name="T39" fmla="*/ 36 h 569"/>
                    <a:gd name="T40" fmla="*/ 27 w 418"/>
                    <a:gd name="T41" fmla="*/ 95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8" h="569">
                      <a:moveTo>
                        <a:pt x="208" y="568"/>
                      </a:moveTo>
                      <a:cubicBezTo>
                        <a:pt x="205" y="568"/>
                        <a:pt x="202" y="568"/>
                        <a:pt x="199" y="567"/>
                      </a:cubicBezTo>
                      <a:cubicBezTo>
                        <a:pt x="179" y="558"/>
                        <a:pt x="0" y="472"/>
                        <a:pt x="0" y="356"/>
                      </a:cubicBezTo>
                      <a:lnTo>
                        <a:pt x="0" y="87"/>
                      </a:lnTo>
                      <a:cubicBezTo>
                        <a:pt x="0" y="74"/>
                        <a:pt x="10" y="66"/>
                        <a:pt x="22" y="66"/>
                      </a:cubicBezTo>
                      <a:cubicBezTo>
                        <a:pt x="161" y="66"/>
                        <a:pt x="188" y="15"/>
                        <a:pt x="188" y="13"/>
                      </a:cubicBezTo>
                      <a:cubicBezTo>
                        <a:pt x="191" y="4"/>
                        <a:pt x="199" y="0"/>
                        <a:pt x="208" y="0"/>
                      </a:cubicBezTo>
                      <a:cubicBezTo>
                        <a:pt x="218" y="0"/>
                        <a:pt x="226" y="6"/>
                        <a:pt x="228" y="15"/>
                      </a:cubicBezTo>
                      <a:lnTo>
                        <a:pt x="228" y="15"/>
                      </a:lnTo>
                      <a:cubicBezTo>
                        <a:pt x="228" y="15"/>
                        <a:pt x="255" y="66"/>
                        <a:pt x="395" y="66"/>
                      </a:cubicBezTo>
                      <a:cubicBezTo>
                        <a:pt x="406" y="66"/>
                        <a:pt x="417" y="76"/>
                        <a:pt x="417" y="87"/>
                      </a:cubicBezTo>
                      <a:lnTo>
                        <a:pt x="417" y="356"/>
                      </a:lnTo>
                      <a:cubicBezTo>
                        <a:pt x="417" y="474"/>
                        <a:pt x="237" y="557"/>
                        <a:pt x="217" y="567"/>
                      </a:cubicBezTo>
                      <a:cubicBezTo>
                        <a:pt x="214" y="568"/>
                        <a:pt x="211" y="568"/>
                        <a:pt x="208" y="568"/>
                      </a:cubicBezTo>
                      <a:close/>
                      <a:moveTo>
                        <a:pt x="27" y="95"/>
                      </a:moveTo>
                      <a:lnTo>
                        <a:pt x="27" y="357"/>
                      </a:lnTo>
                      <a:cubicBezTo>
                        <a:pt x="27" y="450"/>
                        <a:pt x="183" y="529"/>
                        <a:pt x="207" y="541"/>
                      </a:cubicBezTo>
                      <a:cubicBezTo>
                        <a:pt x="231" y="529"/>
                        <a:pt x="386" y="452"/>
                        <a:pt x="386" y="357"/>
                      </a:cubicBezTo>
                      <a:lnTo>
                        <a:pt x="386" y="95"/>
                      </a:lnTo>
                      <a:cubicBezTo>
                        <a:pt x="265" y="93"/>
                        <a:pt x="221" y="55"/>
                        <a:pt x="207" y="36"/>
                      </a:cubicBezTo>
                      <a:cubicBezTo>
                        <a:pt x="194" y="54"/>
                        <a:pt x="148" y="93"/>
                        <a:pt x="27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389" name="Graphic 7">
                <a:extLst>
                  <a:ext uri="{FF2B5EF4-FFF2-40B4-BE49-F238E27FC236}">
                    <a16:creationId xmlns:a16="http://schemas.microsoft.com/office/drawing/2014/main" id="{6BFFC30F-3362-5EF1-2A6D-5BCF04372B69}"/>
                  </a:ext>
                </a:extLst>
              </p:cNvPr>
              <p:cNvGrpSpPr/>
              <p:nvPr/>
            </p:nvGrpSpPr>
            <p:grpSpPr>
              <a:xfrm>
                <a:off x="3149594" y="1292521"/>
                <a:ext cx="204285" cy="91254"/>
                <a:chOff x="5229097" y="612140"/>
                <a:chExt cx="587946" cy="262635"/>
              </a:xfrm>
              <a:grpFill/>
            </p:grpSpPr>
            <p:sp>
              <p:nvSpPr>
                <p:cNvPr id="390" name="Freeform 9">
                  <a:extLst>
                    <a:ext uri="{FF2B5EF4-FFF2-40B4-BE49-F238E27FC236}">
                      <a16:creationId xmlns:a16="http://schemas.microsoft.com/office/drawing/2014/main" id="{8C4901BF-E736-F846-9B63-F24759094B95}"/>
                    </a:ext>
                  </a:extLst>
                </p:cNvPr>
                <p:cNvSpPr/>
                <p:nvPr/>
              </p:nvSpPr>
              <p:spPr>
                <a:xfrm>
                  <a:off x="5229097" y="616648"/>
                  <a:ext cx="193992" cy="254825"/>
                </a:xfrm>
                <a:custGeom>
                  <a:avLst/>
                  <a:gdLst>
                    <a:gd name="connsiteX0" fmla="*/ 193993 w 193992"/>
                    <a:gd name="connsiteY0" fmla="*/ 21146 h 254825"/>
                    <a:gd name="connsiteX1" fmla="*/ 193485 w 193992"/>
                    <a:gd name="connsiteY1" fmla="*/ 30861 h 254825"/>
                    <a:gd name="connsiteX2" fmla="*/ 192024 w 193992"/>
                    <a:gd name="connsiteY2" fmla="*/ 37338 h 254825"/>
                    <a:gd name="connsiteX3" fmla="*/ 189548 w 193992"/>
                    <a:gd name="connsiteY3" fmla="*/ 40957 h 254825"/>
                    <a:gd name="connsiteX4" fmla="*/ 186309 w 193992"/>
                    <a:gd name="connsiteY4" fmla="*/ 42164 h 254825"/>
                    <a:gd name="connsiteX5" fmla="*/ 122809 w 193992"/>
                    <a:gd name="connsiteY5" fmla="*/ 42164 h 254825"/>
                    <a:gd name="connsiteX6" fmla="*/ 122809 w 193992"/>
                    <a:gd name="connsiteY6" fmla="*/ 246571 h 254825"/>
                    <a:gd name="connsiteX7" fmla="*/ 121539 w 193992"/>
                    <a:gd name="connsiteY7" fmla="*/ 250127 h 254825"/>
                    <a:gd name="connsiteX8" fmla="*/ 117348 w 193992"/>
                    <a:gd name="connsiteY8" fmla="*/ 252666 h 254825"/>
                    <a:gd name="connsiteX9" fmla="*/ 109411 w 193992"/>
                    <a:gd name="connsiteY9" fmla="*/ 254254 h 254825"/>
                    <a:gd name="connsiteX10" fmla="*/ 96965 w 193992"/>
                    <a:gd name="connsiteY10" fmla="*/ 254826 h 254825"/>
                    <a:gd name="connsiteX11" fmla="*/ 84518 w 193992"/>
                    <a:gd name="connsiteY11" fmla="*/ 254254 h 254825"/>
                    <a:gd name="connsiteX12" fmla="*/ 76581 w 193992"/>
                    <a:gd name="connsiteY12" fmla="*/ 252666 h 254825"/>
                    <a:gd name="connsiteX13" fmla="*/ 72390 w 193992"/>
                    <a:gd name="connsiteY13" fmla="*/ 250127 h 254825"/>
                    <a:gd name="connsiteX14" fmla="*/ 71120 w 193992"/>
                    <a:gd name="connsiteY14" fmla="*/ 246571 h 254825"/>
                    <a:gd name="connsiteX15" fmla="*/ 71120 w 193992"/>
                    <a:gd name="connsiteY15" fmla="*/ 42164 h 254825"/>
                    <a:gd name="connsiteX16" fmla="*/ 7620 w 193992"/>
                    <a:gd name="connsiteY16" fmla="*/ 42164 h 254825"/>
                    <a:gd name="connsiteX17" fmla="*/ 4318 w 193992"/>
                    <a:gd name="connsiteY17" fmla="*/ 40957 h 254825"/>
                    <a:gd name="connsiteX18" fmla="*/ 1968 w 193992"/>
                    <a:gd name="connsiteY18" fmla="*/ 37338 h 254825"/>
                    <a:gd name="connsiteX19" fmla="*/ 508 w 193992"/>
                    <a:gd name="connsiteY19" fmla="*/ 30861 h 254825"/>
                    <a:gd name="connsiteX20" fmla="*/ 0 w 193992"/>
                    <a:gd name="connsiteY20" fmla="*/ 21146 h 254825"/>
                    <a:gd name="connsiteX21" fmla="*/ 508 w 193992"/>
                    <a:gd name="connsiteY21" fmla="*/ 11176 h 254825"/>
                    <a:gd name="connsiteX22" fmla="*/ 1968 w 193992"/>
                    <a:gd name="connsiteY22" fmla="*/ 4635 h 254825"/>
                    <a:gd name="connsiteX23" fmla="*/ 4318 w 193992"/>
                    <a:gd name="connsiteY23" fmla="*/ 1079 h 254825"/>
                    <a:gd name="connsiteX24" fmla="*/ 7620 w 193992"/>
                    <a:gd name="connsiteY24" fmla="*/ 0 h 254825"/>
                    <a:gd name="connsiteX25" fmla="*/ 186373 w 193992"/>
                    <a:gd name="connsiteY25" fmla="*/ 0 h 254825"/>
                    <a:gd name="connsiteX26" fmla="*/ 189611 w 193992"/>
                    <a:gd name="connsiteY26" fmla="*/ 1079 h 254825"/>
                    <a:gd name="connsiteX27" fmla="*/ 192088 w 193992"/>
                    <a:gd name="connsiteY27" fmla="*/ 4635 h 254825"/>
                    <a:gd name="connsiteX28" fmla="*/ 193548 w 193992"/>
                    <a:gd name="connsiteY28" fmla="*/ 11176 h 254825"/>
                    <a:gd name="connsiteX29" fmla="*/ 193993 w 193992"/>
                    <a:gd name="connsiteY29" fmla="*/ 21146 h 25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93992" h="254825">
                      <a:moveTo>
                        <a:pt x="193993" y="21146"/>
                      </a:moveTo>
                      <a:cubicBezTo>
                        <a:pt x="193993" y="24956"/>
                        <a:pt x="193802" y="28194"/>
                        <a:pt x="193485" y="30861"/>
                      </a:cubicBezTo>
                      <a:cubicBezTo>
                        <a:pt x="193167" y="33528"/>
                        <a:pt x="192659" y="35687"/>
                        <a:pt x="192024" y="37338"/>
                      </a:cubicBezTo>
                      <a:cubicBezTo>
                        <a:pt x="191389" y="38989"/>
                        <a:pt x="190564" y="40196"/>
                        <a:pt x="189548" y="40957"/>
                      </a:cubicBezTo>
                      <a:cubicBezTo>
                        <a:pt x="188595" y="41720"/>
                        <a:pt x="187516" y="42164"/>
                        <a:pt x="186309" y="42164"/>
                      </a:cubicBezTo>
                      <a:lnTo>
                        <a:pt x="122809" y="42164"/>
                      </a:lnTo>
                      <a:lnTo>
                        <a:pt x="122809" y="246571"/>
                      </a:lnTo>
                      <a:cubicBezTo>
                        <a:pt x="122809" y="247904"/>
                        <a:pt x="122365" y="249047"/>
                        <a:pt x="121539" y="250127"/>
                      </a:cubicBezTo>
                      <a:cubicBezTo>
                        <a:pt x="120714" y="251206"/>
                        <a:pt x="119317" y="252032"/>
                        <a:pt x="117348" y="252666"/>
                      </a:cubicBezTo>
                      <a:cubicBezTo>
                        <a:pt x="115380" y="253302"/>
                        <a:pt x="112713" y="253873"/>
                        <a:pt x="109411" y="254254"/>
                      </a:cubicBezTo>
                      <a:cubicBezTo>
                        <a:pt x="106109" y="254635"/>
                        <a:pt x="101918" y="254826"/>
                        <a:pt x="96965" y="254826"/>
                      </a:cubicBezTo>
                      <a:cubicBezTo>
                        <a:pt x="92011" y="254826"/>
                        <a:pt x="87821" y="254635"/>
                        <a:pt x="84518" y="254254"/>
                      </a:cubicBezTo>
                      <a:cubicBezTo>
                        <a:pt x="81217" y="253873"/>
                        <a:pt x="78549" y="253365"/>
                        <a:pt x="76581" y="252666"/>
                      </a:cubicBezTo>
                      <a:cubicBezTo>
                        <a:pt x="74613" y="252032"/>
                        <a:pt x="73216" y="251143"/>
                        <a:pt x="72390" y="250127"/>
                      </a:cubicBezTo>
                      <a:cubicBezTo>
                        <a:pt x="71565" y="249110"/>
                        <a:pt x="71120" y="247904"/>
                        <a:pt x="71120" y="246571"/>
                      </a:cubicBezTo>
                      <a:lnTo>
                        <a:pt x="71120" y="42164"/>
                      </a:lnTo>
                      <a:lnTo>
                        <a:pt x="7620" y="42164"/>
                      </a:lnTo>
                      <a:cubicBezTo>
                        <a:pt x="6286" y="42164"/>
                        <a:pt x="5207" y="41783"/>
                        <a:pt x="4318" y="40957"/>
                      </a:cubicBezTo>
                      <a:cubicBezTo>
                        <a:pt x="3429" y="40196"/>
                        <a:pt x="2604" y="38989"/>
                        <a:pt x="1968" y="37338"/>
                      </a:cubicBezTo>
                      <a:cubicBezTo>
                        <a:pt x="1334" y="35687"/>
                        <a:pt x="826" y="33528"/>
                        <a:pt x="508" y="30861"/>
                      </a:cubicBezTo>
                      <a:cubicBezTo>
                        <a:pt x="191" y="28194"/>
                        <a:pt x="0" y="24956"/>
                        <a:pt x="0" y="21146"/>
                      </a:cubicBezTo>
                      <a:cubicBezTo>
                        <a:pt x="0" y="17208"/>
                        <a:pt x="191" y="13907"/>
                        <a:pt x="508" y="11176"/>
                      </a:cubicBezTo>
                      <a:cubicBezTo>
                        <a:pt x="826" y="8446"/>
                        <a:pt x="1334" y="6223"/>
                        <a:pt x="1968" y="4635"/>
                      </a:cubicBezTo>
                      <a:cubicBezTo>
                        <a:pt x="2604" y="2985"/>
                        <a:pt x="3429" y="1842"/>
                        <a:pt x="4318" y="1079"/>
                      </a:cubicBezTo>
                      <a:cubicBezTo>
                        <a:pt x="5207" y="381"/>
                        <a:pt x="6350" y="0"/>
                        <a:pt x="7620" y="0"/>
                      </a:cubicBezTo>
                      <a:lnTo>
                        <a:pt x="186373" y="0"/>
                      </a:lnTo>
                      <a:cubicBezTo>
                        <a:pt x="187579" y="0"/>
                        <a:pt x="188595" y="381"/>
                        <a:pt x="189611" y="1079"/>
                      </a:cubicBezTo>
                      <a:cubicBezTo>
                        <a:pt x="190564" y="1778"/>
                        <a:pt x="191389" y="2985"/>
                        <a:pt x="192088" y="4635"/>
                      </a:cubicBezTo>
                      <a:cubicBezTo>
                        <a:pt x="192723" y="6286"/>
                        <a:pt x="193230" y="8446"/>
                        <a:pt x="193548" y="11176"/>
                      </a:cubicBezTo>
                      <a:cubicBezTo>
                        <a:pt x="193802" y="13843"/>
                        <a:pt x="193993" y="17208"/>
                        <a:pt x="193993" y="2114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1" name="Freeform 10">
                  <a:extLst>
                    <a:ext uri="{FF2B5EF4-FFF2-40B4-BE49-F238E27FC236}">
                      <a16:creationId xmlns:a16="http://schemas.microsoft.com/office/drawing/2014/main" id="{0C400E34-AEC4-0216-949F-673858CFFE68}"/>
                    </a:ext>
                  </a:extLst>
                </p:cNvPr>
                <p:cNvSpPr/>
                <p:nvPr/>
              </p:nvSpPr>
              <p:spPr>
                <a:xfrm>
                  <a:off x="5453062" y="616521"/>
                  <a:ext cx="173672" cy="254952"/>
                </a:xfrm>
                <a:custGeom>
                  <a:avLst/>
                  <a:gdLst>
                    <a:gd name="connsiteX0" fmla="*/ 173672 w 173672"/>
                    <a:gd name="connsiteY0" fmla="*/ 77089 h 254952"/>
                    <a:gd name="connsiteX1" fmla="*/ 167005 w 173672"/>
                    <a:gd name="connsiteY1" fmla="*/ 114935 h 254952"/>
                    <a:gd name="connsiteX2" fmla="*/ 147574 w 173672"/>
                    <a:gd name="connsiteY2" fmla="*/ 142685 h 254952"/>
                    <a:gd name="connsiteX3" fmla="*/ 116332 w 173672"/>
                    <a:gd name="connsiteY3" fmla="*/ 159830 h 254952"/>
                    <a:gd name="connsiteX4" fmla="*/ 72708 w 173672"/>
                    <a:gd name="connsiteY4" fmla="*/ 165735 h 254952"/>
                    <a:gd name="connsiteX5" fmla="*/ 51562 w 173672"/>
                    <a:gd name="connsiteY5" fmla="*/ 165735 h 254952"/>
                    <a:gd name="connsiteX6" fmla="*/ 51562 w 173672"/>
                    <a:gd name="connsiteY6" fmla="*/ 246698 h 254952"/>
                    <a:gd name="connsiteX7" fmla="*/ 50292 w 173672"/>
                    <a:gd name="connsiteY7" fmla="*/ 250254 h 254952"/>
                    <a:gd name="connsiteX8" fmla="*/ 46101 w 173672"/>
                    <a:gd name="connsiteY8" fmla="*/ 252793 h 254952"/>
                    <a:gd name="connsiteX9" fmla="*/ 38291 w 173672"/>
                    <a:gd name="connsiteY9" fmla="*/ 254381 h 254952"/>
                    <a:gd name="connsiteX10" fmla="*/ 25717 w 173672"/>
                    <a:gd name="connsiteY10" fmla="*/ 254953 h 254952"/>
                    <a:gd name="connsiteX11" fmla="*/ 13272 w 173672"/>
                    <a:gd name="connsiteY11" fmla="*/ 254381 h 254952"/>
                    <a:gd name="connsiteX12" fmla="*/ 5334 w 173672"/>
                    <a:gd name="connsiteY12" fmla="*/ 252793 h 254952"/>
                    <a:gd name="connsiteX13" fmla="*/ 1207 w 173672"/>
                    <a:gd name="connsiteY13" fmla="*/ 250254 h 254952"/>
                    <a:gd name="connsiteX14" fmla="*/ 0 w 173672"/>
                    <a:gd name="connsiteY14" fmla="*/ 246698 h 254952"/>
                    <a:gd name="connsiteX15" fmla="*/ 0 w 173672"/>
                    <a:gd name="connsiteY15" fmla="*/ 18479 h 254952"/>
                    <a:gd name="connsiteX16" fmla="*/ 4826 w 173672"/>
                    <a:gd name="connsiteY16" fmla="*/ 4636 h 254952"/>
                    <a:gd name="connsiteX17" fmla="*/ 17463 w 173672"/>
                    <a:gd name="connsiteY17" fmla="*/ 0 h 254952"/>
                    <a:gd name="connsiteX18" fmla="*/ 77216 w 173672"/>
                    <a:gd name="connsiteY18" fmla="*/ 0 h 254952"/>
                    <a:gd name="connsiteX19" fmla="*/ 94361 w 173672"/>
                    <a:gd name="connsiteY19" fmla="*/ 699 h 254952"/>
                    <a:gd name="connsiteX20" fmla="*/ 113855 w 173672"/>
                    <a:gd name="connsiteY20" fmla="*/ 3620 h 254952"/>
                    <a:gd name="connsiteX21" fmla="*/ 136906 w 173672"/>
                    <a:gd name="connsiteY21" fmla="*/ 11938 h 254952"/>
                    <a:gd name="connsiteX22" fmla="*/ 156782 w 173672"/>
                    <a:gd name="connsiteY22" fmla="*/ 27305 h 254952"/>
                    <a:gd name="connsiteX23" fmla="*/ 169354 w 173672"/>
                    <a:gd name="connsiteY23" fmla="*/ 49086 h 254952"/>
                    <a:gd name="connsiteX24" fmla="*/ 173672 w 173672"/>
                    <a:gd name="connsiteY24" fmla="*/ 77089 h 254952"/>
                    <a:gd name="connsiteX25" fmla="*/ 119761 w 173672"/>
                    <a:gd name="connsiteY25" fmla="*/ 80836 h 254952"/>
                    <a:gd name="connsiteX26" fmla="*/ 115062 w 173672"/>
                    <a:gd name="connsiteY26" fmla="*/ 58865 h 254952"/>
                    <a:gd name="connsiteX27" fmla="*/ 103505 w 173672"/>
                    <a:gd name="connsiteY27" fmla="*/ 46101 h 254952"/>
                    <a:gd name="connsiteX28" fmla="*/ 89091 w 173672"/>
                    <a:gd name="connsiteY28" fmla="*/ 40894 h 254952"/>
                    <a:gd name="connsiteX29" fmla="*/ 73533 w 173672"/>
                    <a:gd name="connsiteY29" fmla="*/ 39815 h 254952"/>
                    <a:gd name="connsiteX30" fmla="*/ 51562 w 173672"/>
                    <a:gd name="connsiteY30" fmla="*/ 39815 h 254952"/>
                    <a:gd name="connsiteX31" fmla="*/ 51562 w 173672"/>
                    <a:gd name="connsiteY31" fmla="*/ 125857 h 254952"/>
                    <a:gd name="connsiteX32" fmla="*/ 74676 w 173672"/>
                    <a:gd name="connsiteY32" fmla="*/ 125857 h 254952"/>
                    <a:gd name="connsiteX33" fmla="*/ 95377 w 173672"/>
                    <a:gd name="connsiteY33" fmla="*/ 122555 h 254952"/>
                    <a:gd name="connsiteX34" fmla="*/ 109029 w 173672"/>
                    <a:gd name="connsiteY34" fmla="*/ 113221 h 254952"/>
                    <a:gd name="connsiteX35" fmla="*/ 117094 w 173672"/>
                    <a:gd name="connsiteY35" fmla="*/ 98933 h 254952"/>
                    <a:gd name="connsiteX36" fmla="*/ 119761 w 173672"/>
                    <a:gd name="connsiteY36" fmla="*/ 80836 h 2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73672" h="254952">
                      <a:moveTo>
                        <a:pt x="173672" y="77089"/>
                      </a:moveTo>
                      <a:cubicBezTo>
                        <a:pt x="173672" y="91313"/>
                        <a:pt x="171450" y="103950"/>
                        <a:pt x="167005" y="114935"/>
                      </a:cubicBezTo>
                      <a:cubicBezTo>
                        <a:pt x="162560" y="125921"/>
                        <a:pt x="156083" y="135128"/>
                        <a:pt x="147574" y="142685"/>
                      </a:cubicBezTo>
                      <a:cubicBezTo>
                        <a:pt x="139065" y="150178"/>
                        <a:pt x="128651" y="155893"/>
                        <a:pt x="116332" y="159830"/>
                      </a:cubicBezTo>
                      <a:cubicBezTo>
                        <a:pt x="104013" y="163767"/>
                        <a:pt x="89472" y="165735"/>
                        <a:pt x="72708" y="165735"/>
                      </a:cubicBezTo>
                      <a:lnTo>
                        <a:pt x="51562" y="165735"/>
                      </a:lnTo>
                      <a:lnTo>
                        <a:pt x="51562" y="246698"/>
                      </a:lnTo>
                      <a:cubicBezTo>
                        <a:pt x="51562" y="248031"/>
                        <a:pt x="51117" y="249174"/>
                        <a:pt x="50292" y="250254"/>
                      </a:cubicBezTo>
                      <a:cubicBezTo>
                        <a:pt x="49466" y="251333"/>
                        <a:pt x="48070" y="252159"/>
                        <a:pt x="46101" y="252793"/>
                      </a:cubicBezTo>
                      <a:cubicBezTo>
                        <a:pt x="44133" y="253429"/>
                        <a:pt x="41529" y="254000"/>
                        <a:pt x="38291" y="254381"/>
                      </a:cubicBezTo>
                      <a:cubicBezTo>
                        <a:pt x="35052" y="254762"/>
                        <a:pt x="30861" y="254953"/>
                        <a:pt x="25717" y="254953"/>
                      </a:cubicBezTo>
                      <a:cubicBezTo>
                        <a:pt x="20765" y="254953"/>
                        <a:pt x="16573" y="254762"/>
                        <a:pt x="13272" y="254381"/>
                      </a:cubicBezTo>
                      <a:cubicBezTo>
                        <a:pt x="9970" y="254000"/>
                        <a:pt x="7303" y="253492"/>
                        <a:pt x="5334" y="252793"/>
                      </a:cubicBezTo>
                      <a:cubicBezTo>
                        <a:pt x="3366" y="252159"/>
                        <a:pt x="2032" y="251270"/>
                        <a:pt x="1207" y="250254"/>
                      </a:cubicBezTo>
                      <a:cubicBezTo>
                        <a:pt x="445" y="249238"/>
                        <a:pt x="0" y="248031"/>
                        <a:pt x="0" y="246698"/>
                      </a:cubicBezTo>
                      <a:lnTo>
                        <a:pt x="0" y="18479"/>
                      </a:lnTo>
                      <a:cubicBezTo>
                        <a:pt x="0" y="12319"/>
                        <a:pt x="1588" y="7747"/>
                        <a:pt x="4826" y="4636"/>
                      </a:cubicBezTo>
                      <a:cubicBezTo>
                        <a:pt x="8001" y="1588"/>
                        <a:pt x="12255" y="0"/>
                        <a:pt x="17463" y="0"/>
                      </a:cubicBezTo>
                      <a:lnTo>
                        <a:pt x="77216" y="0"/>
                      </a:lnTo>
                      <a:cubicBezTo>
                        <a:pt x="83248" y="0"/>
                        <a:pt x="88964" y="254"/>
                        <a:pt x="94361" y="699"/>
                      </a:cubicBezTo>
                      <a:cubicBezTo>
                        <a:pt x="99759" y="1143"/>
                        <a:pt x="106299" y="2159"/>
                        <a:pt x="113855" y="3620"/>
                      </a:cubicBezTo>
                      <a:cubicBezTo>
                        <a:pt x="121412" y="5144"/>
                        <a:pt x="129096" y="7874"/>
                        <a:pt x="136906" y="11938"/>
                      </a:cubicBezTo>
                      <a:cubicBezTo>
                        <a:pt x="144653" y="16002"/>
                        <a:pt x="151321" y="21146"/>
                        <a:pt x="156782" y="27305"/>
                      </a:cubicBezTo>
                      <a:cubicBezTo>
                        <a:pt x="162242" y="33528"/>
                        <a:pt x="166434" y="40767"/>
                        <a:pt x="169354" y="49086"/>
                      </a:cubicBezTo>
                      <a:cubicBezTo>
                        <a:pt x="172212" y="57468"/>
                        <a:pt x="173672" y="66802"/>
                        <a:pt x="173672" y="77089"/>
                      </a:cubicBezTo>
                      <a:close/>
                      <a:moveTo>
                        <a:pt x="119761" y="80836"/>
                      </a:moveTo>
                      <a:cubicBezTo>
                        <a:pt x="119761" y="71946"/>
                        <a:pt x="118173" y="64643"/>
                        <a:pt x="115062" y="58865"/>
                      </a:cubicBezTo>
                      <a:cubicBezTo>
                        <a:pt x="111951" y="53086"/>
                        <a:pt x="108077" y="48895"/>
                        <a:pt x="103505" y="46101"/>
                      </a:cubicBezTo>
                      <a:cubicBezTo>
                        <a:pt x="98933" y="43371"/>
                        <a:pt x="94107" y="41656"/>
                        <a:pt x="89091" y="40894"/>
                      </a:cubicBezTo>
                      <a:cubicBezTo>
                        <a:pt x="84074" y="40196"/>
                        <a:pt x="78867" y="39815"/>
                        <a:pt x="73533" y="39815"/>
                      </a:cubicBezTo>
                      <a:lnTo>
                        <a:pt x="51562" y="39815"/>
                      </a:lnTo>
                      <a:lnTo>
                        <a:pt x="51562" y="125857"/>
                      </a:lnTo>
                      <a:lnTo>
                        <a:pt x="74676" y="125857"/>
                      </a:lnTo>
                      <a:cubicBezTo>
                        <a:pt x="82931" y="125857"/>
                        <a:pt x="89789" y="124778"/>
                        <a:pt x="95377" y="122555"/>
                      </a:cubicBezTo>
                      <a:cubicBezTo>
                        <a:pt x="100902" y="120333"/>
                        <a:pt x="105473" y="117221"/>
                        <a:pt x="109029" y="113221"/>
                      </a:cubicBezTo>
                      <a:cubicBezTo>
                        <a:pt x="112585" y="109220"/>
                        <a:pt x="115253" y="104458"/>
                        <a:pt x="117094" y="98933"/>
                      </a:cubicBezTo>
                      <a:cubicBezTo>
                        <a:pt x="118872" y="93409"/>
                        <a:pt x="119761" y="87376"/>
                        <a:pt x="119761" y="8083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2" name="Freeform 11">
                  <a:extLst>
                    <a:ext uri="{FF2B5EF4-FFF2-40B4-BE49-F238E27FC236}">
                      <a16:creationId xmlns:a16="http://schemas.microsoft.com/office/drawing/2014/main" id="{AC30FC13-71E1-3CD5-AAEF-D29FE4F05694}"/>
                    </a:ext>
                  </a:extLst>
                </p:cNvPr>
                <p:cNvSpPr/>
                <p:nvPr/>
              </p:nvSpPr>
              <p:spPr>
                <a:xfrm>
                  <a:off x="5651500" y="612140"/>
                  <a:ext cx="165544" cy="262635"/>
                </a:xfrm>
                <a:custGeom>
                  <a:avLst/>
                  <a:gdLst>
                    <a:gd name="connsiteX0" fmla="*/ 165545 w 165544"/>
                    <a:gd name="connsiteY0" fmla="*/ 182054 h 262635"/>
                    <a:gd name="connsiteX1" fmla="*/ 158115 w 165544"/>
                    <a:gd name="connsiteY1" fmla="*/ 217170 h 262635"/>
                    <a:gd name="connsiteX2" fmla="*/ 137922 w 165544"/>
                    <a:gd name="connsiteY2" fmla="*/ 242380 h 262635"/>
                    <a:gd name="connsiteX3" fmla="*/ 108141 w 165544"/>
                    <a:gd name="connsiteY3" fmla="*/ 257556 h 262635"/>
                    <a:gd name="connsiteX4" fmla="*/ 71691 w 165544"/>
                    <a:gd name="connsiteY4" fmla="*/ 262636 h 262635"/>
                    <a:gd name="connsiteX5" fmla="*/ 47308 w 165544"/>
                    <a:gd name="connsiteY5" fmla="*/ 260477 h 262635"/>
                    <a:gd name="connsiteX6" fmla="*/ 27432 w 165544"/>
                    <a:gd name="connsiteY6" fmla="*/ 255270 h 262635"/>
                    <a:gd name="connsiteX7" fmla="*/ 13017 w 165544"/>
                    <a:gd name="connsiteY7" fmla="*/ 248920 h 262635"/>
                    <a:gd name="connsiteX8" fmla="*/ 4699 w 165544"/>
                    <a:gd name="connsiteY8" fmla="*/ 243014 h 262635"/>
                    <a:gd name="connsiteX9" fmla="*/ 1079 w 165544"/>
                    <a:gd name="connsiteY9" fmla="*/ 235648 h 262635"/>
                    <a:gd name="connsiteX10" fmla="*/ 0 w 165544"/>
                    <a:gd name="connsiteY10" fmla="*/ 221806 h 262635"/>
                    <a:gd name="connsiteX11" fmla="*/ 381 w 165544"/>
                    <a:gd name="connsiteY11" fmla="*/ 211582 h 262635"/>
                    <a:gd name="connsiteX12" fmla="*/ 1651 w 165544"/>
                    <a:gd name="connsiteY12" fmla="*/ 204914 h 262635"/>
                    <a:gd name="connsiteX13" fmla="*/ 4001 w 165544"/>
                    <a:gd name="connsiteY13" fmla="*/ 201295 h 262635"/>
                    <a:gd name="connsiteX14" fmla="*/ 7429 w 165544"/>
                    <a:gd name="connsiteY14" fmla="*/ 200216 h 262635"/>
                    <a:gd name="connsiteX15" fmla="*/ 15177 w 165544"/>
                    <a:gd name="connsiteY15" fmla="*/ 203454 h 262635"/>
                    <a:gd name="connsiteX16" fmla="*/ 28003 w 165544"/>
                    <a:gd name="connsiteY16" fmla="*/ 210630 h 262635"/>
                    <a:gd name="connsiteX17" fmla="*/ 46736 w 165544"/>
                    <a:gd name="connsiteY17" fmla="*/ 217805 h 262635"/>
                    <a:gd name="connsiteX18" fmla="*/ 71946 w 165544"/>
                    <a:gd name="connsiteY18" fmla="*/ 221044 h 262635"/>
                    <a:gd name="connsiteX19" fmla="*/ 88773 w 165544"/>
                    <a:gd name="connsiteY19" fmla="*/ 218821 h 262635"/>
                    <a:gd name="connsiteX20" fmla="*/ 101409 w 165544"/>
                    <a:gd name="connsiteY20" fmla="*/ 212471 h 262635"/>
                    <a:gd name="connsiteX21" fmla="*/ 109347 w 165544"/>
                    <a:gd name="connsiteY21" fmla="*/ 202247 h 262635"/>
                    <a:gd name="connsiteX22" fmla="*/ 112078 w 165544"/>
                    <a:gd name="connsiteY22" fmla="*/ 188722 h 262635"/>
                    <a:gd name="connsiteX23" fmla="*/ 107378 w 165544"/>
                    <a:gd name="connsiteY23" fmla="*/ 173927 h 262635"/>
                    <a:gd name="connsiteX24" fmla="*/ 95123 w 165544"/>
                    <a:gd name="connsiteY24" fmla="*/ 162941 h 262635"/>
                    <a:gd name="connsiteX25" fmla="*/ 77978 w 165544"/>
                    <a:gd name="connsiteY25" fmla="*/ 153924 h 262635"/>
                    <a:gd name="connsiteX26" fmla="*/ 58166 w 165544"/>
                    <a:gd name="connsiteY26" fmla="*/ 145034 h 262635"/>
                    <a:gd name="connsiteX27" fmla="*/ 38354 w 165544"/>
                    <a:gd name="connsiteY27" fmla="*/ 134366 h 262635"/>
                    <a:gd name="connsiteX28" fmla="*/ 21209 w 165544"/>
                    <a:gd name="connsiteY28" fmla="*/ 120078 h 262635"/>
                    <a:gd name="connsiteX29" fmla="*/ 8953 w 165544"/>
                    <a:gd name="connsiteY29" fmla="*/ 100393 h 262635"/>
                    <a:gd name="connsiteX30" fmla="*/ 4254 w 165544"/>
                    <a:gd name="connsiteY30" fmla="*/ 73152 h 262635"/>
                    <a:gd name="connsiteX31" fmla="*/ 10985 w 165544"/>
                    <a:gd name="connsiteY31" fmla="*/ 41085 h 262635"/>
                    <a:gd name="connsiteX32" fmla="*/ 29210 w 165544"/>
                    <a:gd name="connsiteY32" fmla="*/ 18161 h 262635"/>
                    <a:gd name="connsiteX33" fmla="*/ 56261 w 165544"/>
                    <a:gd name="connsiteY33" fmla="*/ 4508 h 262635"/>
                    <a:gd name="connsiteX34" fmla="*/ 89281 w 165544"/>
                    <a:gd name="connsiteY34" fmla="*/ 0 h 262635"/>
                    <a:gd name="connsiteX35" fmla="*/ 107315 w 165544"/>
                    <a:gd name="connsiteY35" fmla="*/ 1397 h 262635"/>
                    <a:gd name="connsiteX36" fmla="*/ 124142 w 165544"/>
                    <a:gd name="connsiteY36" fmla="*/ 5143 h 262635"/>
                    <a:gd name="connsiteX37" fmla="*/ 138049 w 165544"/>
                    <a:gd name="connsiteY37" fmla="*/ 10414 h 262635"/>
                    <a:gd name="connsiteX38" fmla="*/ 146114 w 165544"/>
                    <a:gd name="connsiteY38" fmla="*/ 15303 h 262635"/>
                    <a:gd name="connsiteX39" fmla="*/ 148780 w 165544"/>
                    <a:gd name="connsiteY39" fmla="*/ 18606 h 262635"/>
                    <a:gd name="connsiteX40" fmla="*/ 149987 w 165544"/>
                    <a:gd name="connsiteY40" fmla="*/ 22225 h 262635"/>
                    <a:gd name="connsiteX41" fmla="*/ 150685 w 165544"/>
                    <a:gd name="connsiteY41" fmla="*/ 27940 h 262635"/>
                    <a:gd name="connsiteX42" fmla="*/ 150876 w 165544"/>
                    <a:gd name="connsiteY42" fmla="*/ 36449 h 262635"/>
                    <a:gd name="connsiteX43" fmla="*/ 150559 w 165544"/>
                    <a:gd name="connsiteY43" fmla="*/ 46038 h 262635"/>
                    <a:gd name="connsiteX44" fmla="*/ 149606 w 165544"/>
                    <a:gd name="connsiteY44" fmla="*/ 52514 h 262635"/>
                    <a:gd name="connsiteX45" fmla="*/ 147638 w 165544"/>
                    <a:gd name="connsiteY45" fmla="*/ 56261 h 262635"/>
                    <a:gd name="connsiteX46" fmla="*/ 144209 w 165544"/>
                    <a:gd name="connsiteY46" fmla="*/ 57467 h 262635"/>
                    <a:gd name="connsiteX47" fmla="*/ 137351 w 165544"/>
                    <a:gd name="connsiteY47" fmla="*/ 54737 h 262635"/>
                    <a:gd name="connsiteX48" fmla="*/ 125793 w 165544"/>
                    <a:gd name="connsiteY48" fmla="*/ 48768 h 262635"/>
                    <a:gd name="connsiteX49" fmla="*/ 109918 w 165544"/>
                    <a:gd name="connsiteY49" fmla="*/ 42863 h 262635"/>
                    <a:gd name="connsiteX50" fmla="*/ 90107 w 165544"/>
                    <a:gd name="connsiteY50" fmla="*/ 40196 h 262635"/>
                    <a:gd name="connsiteX51" fmla="*/ 75374 w 165544"/>
                    <a:gd name="connsiteY51" fmla="*/ 42228 h 262635"/>
                    <a:gd name="connsiteX52" fmla="*/ 64897 w 165544"/>
                    <a:gd name="connsiteY52" fmla="*/ 47942 h 262635"/>
                    <a:gd name="connsiteX53" fmla="*/ 58610 w 165544"/>
                    <a:gd name="connsiteY53" fmla="*/ 56642 h 262635"/>
                    <a:gd name="connsiteX54" fmla="*/ 56578 w 165544"/>
                    <a:gd name="connsiteY54" fmla="*/ 67437 h 262635"/>
                    <a:gd name="connsiteX55" fmla="*/ 61214 w 165544"/>
                    <a:gd name="connsiteY55" fmla="*/ 82042 h 262635"/>
                    <a:gd name="connsiteX56" fmla="*/ 73533 w 165544"/>
                    <a:gd name="connsiteY56" fmla="*/ 93028 h 262635"/>
                    <a:gd name="connsiteX57" fmla="*/ 91059 w 165544"/>
                    <a:gd name="connsiteY57" fmla="*/ 102045 h 262635"/>
                    <a:gd name="connsiteX58" fmla="*/ 111061 w 165544"/>
                    <a:gd name="connsiteY58" fmla="*/ 110935 h 262635"/>
                    <a:gd name="connsiteX59" fmla="*/ 131064 w 165544"/>
                    <a:gd name="connsiteY59" fmla="*/ 121603 h 262635"/>
                    <a:gd name="connsiteX60" fmla="*/ 148527 w 165544"/>
                    <a:gd name="connsiteY60" fmla="*/ 135890 h 262635"/>
                    <a:gd name="connsiteX61" fmla="*/ 160846 w 165544"/>
                    <a:gd name="connsiteY61" fmla="*/ 155511 h 262635"/>
                    <a:gd name="connsiteX62" fmla="*/ 165545 w 165544"/>
                    <a:gd name="connsiteY62" fmla="*/ 182054 h 262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65544" h="262635">
                      <a:moveTo>
                        <a:pt x="165545" y="182054"/>
                      </a:moveTo>
                      <a:cubicBezTo>
                        <a:pt x="165545" y="195389"/>
                        <a:pt x="163068" y="207073"/>
                        <a:pt x="158115" y="217170"/>
                      </a:cubicBezTo>
                      <a:cubicBezTo>
                        <a:pt x="153162" y="227267"/>
                        <a:pt x="146431" y="235648"/>
                        <a:pt x="137922" y="242380"/>
                      </a:cubicBezTo>
                      <a:cubicBezTo>
                        <a:pt x="129413" y="249111"/>
                        <a:pt x="119507" y="254190"/>
                        <a:pt x="108141" y="257556"/>
                      </a:cubicBezTo>
                      <a:cubicBezTo>
                        <a:pt x="96774" y="260922"/>
                        <a:pt x="84646" y="262636"/>
                        <a:pt x="71691" y="262636"/>
                      </a:cubicBezTo>
                      <a:cubicBezTo>
                        <a:pt x="62928" y="262636"/>
                        <a:pt x="54801" y="261937"/>
                        <a:pt x="47308" y="260477"/>
                      </a:cubicBezTo>
                      <a:cubicBezTo>
                        <a:pt x="39815" y="259017"/>
                        <a:pt x="33147" y="257302"/>
                        <a:pt x="27432" y="255270"/>
                      </a:cubicBezTo>
                      <a:cubicBezTo>
                        <a:pt x="21653" y="253238"/>
                        <a:pt x="16891" y="251142"/>
                        <a:pt x="13017" y="248920"/>
                      </a:cubicBezTo>
                      <a:cubicBezTo>
                        <a:pt x="9144" y="246697"/>
                        <a:pt x="6414" y="244729"/>
                        <a:pt x="4699" y="243014"/>
                      </a:cubicBezTo>
                      <a:cubicBezTo>
                        <a:pt x="2984" y="241300"/>
                        <a:pt x="1778" y="238887"/>
                        <a:pt x="1079" y="235648"/>
                      </a:cubicBezTo>
                      <a:cubicBezTo>
                        <a:pt x="381" y="232473"/>
                        <a:pt x="0" y="227838"/>
                        <a:pt x="0" y="221806"/>
                      </a:cubicBezTo>
                      <a:cubicBezTo>
                        <a:pt x="0" y="217742"/>
                        <a:pt x="127" y="214376"/>
                        <a:pt x="381" y="211582"/>
                      </a:cubicBezTo>
                      <a:cubicBezTo>
                        <a:pt x="635" y="208851"/>
                        <a:pt x="1079" y="206629"/>
                        <a:pt x="1651" y="204914"/>
                      </a:cubicBezTo>
                      <a:cubicBezTo>
                        <a:pt x="2222" y="203200"/>
                        <a:pt x="3048" y="201994"/>
                        <a:pt x="4001" y="201295"/>
                      </a:cubicBezTo>
                      <a:cubicBezTo>
                        <a:pt x="4953" y="200596"/>
                        <a:pt x="6096" y="200216"/>
                        <a:pt x="7429" y="200216"/>
                      </a:cubicBezTo>
                      <a:cubicBezTo>
                        <a:pt x="9271" y="200216"/>
                        <a:pt x="11811" y="201295"/>
                        <a:pt x="15177" y="203454"/>
                      </a:cubicBezTo>
                      <a:cubicBezTo>
                        <a:pt x="18478" y="205613"/>
                        <a:pt x="22797" y="208026"/>
                        <a:pt x="28003" y="210630"/>
                      </a:cubicBezTo>
                      <a:cubicBezTo>
                        <a:pt x="33210" y="213233"/>
                        <a:pt x="39497" y="215646"/>
                        <a:pt x="46736" y="217805"/>
                      </a:cubicBezTo>
                      <a:cubicBezTo>
                        <a:pt x="53975" y="219964"/>
                        <a:pt x="62357" y="221044"/>
                        <a:pt x="71946" y="221044"/>
                      </a:cubicBezTo>
                      <a:cubicBezTo>
                        <a:pt x="78232" y="221044"/>
                        <a:pt x="83820" y="220281"/>
                        <a:pt x="88773" y="218821"/>
                      </a:cubicBezTo>
                      <a:cubicBezTo>
                        <a:pt x="93726" y="217297"/>
                        <a:pt x="97980" y="215201"/>
                        <a:pt x="101409" y="212471"/>
                      </a:cubicBezTo>
                      <a:cubicBezTo>
                        <a:pt x="104839" y="209740"/>
                        <a:pt x="107505" y="206311"/>
                        <a:pt x="109347" y="202247"/>
                      </a:cubicBezTo>
                      <a:cubicBezTo>
                        <a:pt x="111189" y="198184"/>
                        <a:pt x="112078" y="193675"/>
                        <a:pt x="112078" y="188722"/>
                      </a:cubicBezTo>
                      <a:cubicBezTo>
                        <a:pt x="112078" y="182943"/>
                        <a:pt x="110490" y="178054"/>
                        <a:pt x="107378" y="173927"/>
                      </a:cubicBezTo>
                      <a:cubicBezTo>
                        <a:pt x="104267" y="169799"/>
                        <a:pt x="100140" y="166179"/>
                        <a:pt x="95123" y="162941"/>
                      </a:cubicBezTo>
                      <a:cubicBezTo>
                        <a:pt x="90107" y="159766"/>
                        <a:pt x="84391" y="156718"/>
                        <a:pt x="77978" y="153924"/>
                      </a:cubicBezTo>
                      <a:cubicBezTo>
                        <a:pt x="71565" y="151130"/>
                        <a:pt x="64960" y="148146"/>
                        <a:pt x="58166" y="145034"/>
                      </a:cubicBezTo>
                      <a:cubicBezTo>
                        <a:pt x="51372" y="141922"/>
                        <a:pt x="44767" y="138367"/>
                        <a:pt x="38354" y="134366"/>
                      </a:cubicBezTo>
                      <a:cubicBezTo>
                        <a:pt x="31941" y="130365"/>
                        <a:pt x="26226" y="125603"/>
                        <a:pt x="21209" y="120078"/>
                      </a:cubicBezTo>
                      <a:cubicBezTo>
                        <a:pt x="16192" y="114554"/>
                        <a:pt x="12065" y="107950"/>
                        <a:pt x="8953" y="100393"/>
                      </a:cubicBezTo>
                      <a:cubicBezTo>
                        <a:pt x="5842" y="92837"/>
                        <a:pt x="4254" y="83756"/>
                        <a:pt x="4254" y="73152"/>
                      </a:cubicBezTo>
                      <a:cubicBezTo>
                        <a:pt x="4254" y="61024"/>
                        <a:pt x="6477" y="50292"/>
                        <a:pt x="10985" y="41085"/>
                      </a:cubicBezTo>
                      <a:cubicBezTo>
                        <a:pt x="15494" y="31877"/>
                        <a:pt x="21590" y="24257"/>
                        <a:pt x="29210" y="18161"/>
                      </a:cubicBezTo>
                      <a:cubicBezTo>
                        <a:pt x="36830" y="12065"/>
                        <a:pt x="45847" y="7556"/>
                        <a:pt x="56261" y="4508"/>
                      </a:cubicBezTo>
                      <a:cubicBezTo>
                        <a:pt x="66675" y="1524"/>
                        <a:pt x="77660" y="0"/>
                        <a:pt x="89281" y="0"/>
                      </a:cubicBezTo>
                      <a:cubicBezTo>
                        <a:pt x="95314" y="0"/>
                        <a:pt x="101283" y="444"/>
                        <a:pt x="107315" y="1397"/>
                      </a:cubicBezTo>
                      <a:cubicBezTo>
                        <a:pt x="113347" y="2286"/>
                        <a:pt x="118935" y="3556"/>
                        <a:pt x="124142" y="5143"/>
                      </a:cubicBezTo>
                      <a:cubicBezTo>
                        <a:pt x="129349" y="6731"/>
                        <a:pt x="133985" y="8446"/>
                        <a:pt x="138049" y="10414"/>
                      </a:cubicBezTo>
                      <a:cubicBezTo>
                        <a:pt x="142113" y="12382"/>
                        <a:pt x="144780" y="14033"/>
                        <a:pt x="146114" y="15303"/>
                      </a:cubicBezTo>
                      <a:cubicBezTo>
                        <a:pt x="147447" y="16637"/>
                        <a:pt x="148272" y="17717"/>
                        <a:pt x="148780" y="18606"/>
                      </a:cubicBezTo>
                      <a:cubicBezTo>
                        <a:pt x="149225" y="19494"/>
                        <a:pt x="149606" y="20701"/>
                        <a:pt x="149987" y="22225"/>
                      </a:cubicBezTo>
                      <a:cubicBezTo>
                        <a:pt x="150304" y="23749"/>
                        <a:pt x="150559" y="25654"/>
                        <a:pt x="150685" y="27940"/>
                      </a:cubicBezTo>
                      <a:cubicBezTo>
                        <a:pt x="150813" y="30226"/>
                        <a:pt x="150876" y="33083"/>
                        <a:pt x="150876" y="36449"/>
                      </a:cubicBezTo>
                      <a:cubicBezTo>
                        <a:pt x="150876" y="40259"/>
                        <a:pt x="150749" y="43434"/>
                        <a:pt x="150559" y="46038"/>
                      </a:cubicBezTo>
                      <a:cubicBezTo>
                        <a:pt x="150368" y="48641"/>
                        <a:pt x="150051" y="50800"/>
                        <a:pt x="149606" y="52514"/>
                      </a:cubicBezTo>
                      <a:cubicBezTo>
                        <a:pt x="149161" y="54229"/>
                        <a:pt x="148463" y="55435"/>
                        <a:pt x="147638" y="56261"/>
                      </a:cubicBezTo>
                      <a:cubicBezTo>
                        <a:pt x="146812" y="57023"/>
                        <a:pt x="145669" y="57467"/>
                        <a:pt x="144209" y="57467"/>
                      </a:cubicBezTo>
                      <a:cubicBezTo>
                        <a:pt x="142748" y="57467"/>
                        <a:pt x="140462" y="56578"/>
                        <a:pt x="137351" y="54737"/>
                      </a:cubicBezTo>
                      <a:cubicBezTo>
                        <a:pt x="134239" y="52896"/>
                        <a:pt x="130366" y="50927"/>
                        <a:pt x="125793" y="48768"/>
                      </a:cubicBezTo>
                      <a:cubicBezTo>
                        <a:pt x="121222" y="46609"/>
                        <a:pt x="115951" y="44640"/>
                        <a:pt x="109918" y="42863"/>
                      </a:cubicBezTo>
                      <a:cubicBezTo>
                        <a:pt x="103886" y="41085"/>
                        <a:pt x="97282" y="40196"/>
                        <a:pt x="90107" y="40196"/>
                      </a:cubicBezTo>
                      <a:cubicBezTo>
                        <a:pt x="84455" y="40196"/>
                        <a:pt x="79566" y="40894"/>
                        <a:pt x="75374" y="42228"/>
                      </a:cubicBezTo>
                      <a:cubicBezTo>
                        <a:pt x="71184" y="43624"/>
                        <a:pt x="67691" y="45466"/>
                        <a:pt x="64897" y="47942"/>
                      </a:cubicBezTo>
                      <a:cubicBezTo>
                        <a:pt x="62103" y="50356"/>
                        <a:pt x="60008" y="53276"/>
                        <a:pt x="58610" y="56642"/>
                      </a:cubicBezTo>
                      <a:cubicBezTo>
                        <a:pt x="57214" y="60071"/>
                        <a:pt x="56578" y="63627"/>
                        <a:pt x="56578" y="67437"/>
                      </a:cubicBezTo>
                      <a:cubicBezTo>
                        <a:pt x="56578" y="73089"/>
                        <a:pt x="58103" y="77914"/>
                        <a:pt x="61214" y="82042"/>
                      </a:cubicBezTo>
                      <a:cubicBezTo>
                        <a:pt x="64262" y="86170"/>
                        <a:pt x="68390" y="89789"/>
                        <a:pt x="73533" y="93028"/>
                      </a:cubicBezTo>
                      <a:cubicBezTo>
                        <a:pt x="78677" y="96203"/>
                        <a:pt x="84518" y="99250"/>
                        <a:pt x="91059" y="102045"/>
                      </a:cubicBezTo>
                      <a:cubicBezTo>
                        <a:pt x="97599" y="104839"/>
                        <a:pt x="104267" y="107823"/>
                        <a:pt x="111061" y="110935"/>
                      </a:cubicBezTo>
                      <a:cubicBezTo>
                        <a:pt x="117856" y="114046"/>
                        <a:pt x="124523" y="117602"/>
                        <a:pt x="131064" y="121603"/>
                      </a:cubicBezTo>
                      <a:cubicBezTo>
                        <a:pt x="137604" y="125603"/>
                        <a:pt x="143383" y="130365"/>
                        <a:pt x="148527" y="135890"/>
                      </a:cubicBezTo>
                      <a:cubicBezTo>
                        <a:pt x="153607" y="141478"/>
                        <a:pt x="157734" y="147955"/>
                        <a:pt x="160846" y="155511"/>
                      </a:cubicBezTo>
                      <a:cubicBezTo>
                        <a:pt x="163957" y="163004"/>
                        <a:pt x="165545" y="171831"/>
                        <a:pt x="165545" y="18205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085CFBE7-C4E8-D43D-214F-2329589349BE}"/>
              </a:ext>
            </a:extLst>
          </p:cNvPr>
          <p:cNvGrpSpPr>
            <a:grpSpLocks/>
          </p:cNvGrpSpPr>
          <p:nvPr/>
        </p:nvGrpSpPr>
        <p:grpSpPr>
          <a:xfrm>
            <a:off x="5515901" y="3779917"/>
            <a:ext cx="539496" cy="534475"/>
            <a:chOff x="2737263" y="541909"/>
            <a:chExt cx="778593" cy="782525"/>
          </a:xfrm>
        </p:grpSpPr>
        <p:sp>
          <p:nvSpPr>
            <p:cNvPr id="397" name="Freeform 132">
              <a:extLst>
                <a:ext uri="{FF2B5EF4-FFF2-40B4-BE49-F238E27FC236}">
                  <a16:creationId xmlns:a16="http://schemas.microsoft.com/office/drawing/2014/main" id="{03489467-EAB3-5F41-1B8F-5B15E4194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263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8E666BEE-D85A-DE07-F3CC-2BC7A2049A2F}"/>
                </a:ext>
              </a:extLst>
            </p:cNvPr>
            <p:cNvGrpSpPr/>
            <p:nvPr/>
          </p:nvGrpSpPr>
          <p:grpSpPr>
            <a:xfrm>
              <a:off x="2966184" y="620925"/>
              <a:ext cx="329113" cy="576061"/>
              <a:chOff x="3095344" y="807714"/>
              <a:chExt cx="329113" cy="576061"/>
            </a:xfrm>
            <a:solidFill>
              <a:schemeClr val="bg1"/>
            </a:solidFill>
          </p:grpSpPr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A1051837-267F-85F7-FD06-3E20DD4B0101}"/>
                  </a:ext>
                </a:extLst>
              </p:cNvPr>
              <p:cNvGrpSpPr/>
              <p:nvPr/>
            </p:nvGrpSpPr>
            <p:grpSpPr>
              <a:xfrm>
                <a:off x="3095344" y="807714"/>
                <a:ext cx="329113" cy="446899"/>
                <a:chOff x="4313873" y="2155732"/>
                <a:chExt cx="292384" cy="397026"/>
              </a:xfrm>
              <a:grpFill/>
            </p:grpSpPr>
            <p:sp>
              <p:nvSpPr>
                <p:cNvPr id="404" name="Freeform 89">
                  <a:extLst>
                    <a:ext uri="{FF2B5EF4-FFF2-40B4-BE49-F238E27FC236}">
                      <a16:creationId xmlns:a16="http://schemas.microsoft.com/office/drawing/2014/main" id="{C62F3882-DDAE-06B4-7D28-4203B06F2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7739" y="2352706"/>
                  <a:ext cx="67710" cy="67710"/>
                </a:xfrm>
                <a:custGeom>
                  <a:avLst/>
                  <a:gdLst>
                    <a:gd name="T0" fmla="*/ 81 w 98"/>
                    <a:gd name="T1" fmla="*/ 95 h 96"/>
                    <a:gd name="T2" fmla="*/ 70 w 98"/>
                    <a:gd name="T3" fmla="*/ 91 h 96"/>
                    <a:gd name="T4" fmla="*/ 6 w 98"/>
                    <a:gd name="T5" fmla="*/ 27 h 96"/>
                    <a:gd name="T6" fmla="*/ 6 w 98"/>
                    <a:gd name="T7" fmla="*/ 6 h 96"/>
                    <a:gd name="T8" fmla="*/ 27 w 98"/>
                    <a:gd name="T9" fmla="*/ 6 h 96"/>
                    <a:gd name="T10" fmla="*/ 91 w 98"/>
                    <a:gd name="T11" fmla="*/ 70 h 96"/>
                    <a:gd name="T12" fmla="*/ 91 w 98"/>
                    <a:gd name="T13" fmla="*/ 91 h 96"/>
                    <a:gd name="T14" fmla="*/ 81 w 98"/>
                    <a:gd name="T15" fmla="*/ 95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96">
                      <a:moveTo>
                        <a:pt x="81" y="95"/>
                      </a:moveTo>
                      <a:cubicBezTo>
                        <a:pt x="76" y="95"/>
                        <a:pt x="73" y="94"/>
                        <a:pt x="70" y="91"/>
                      </a:cubicBez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91" y="70"/>
                      </a:lnTo>
                      <a:cubicBezTo>
                        <a:pt x="97" y="76"/>
                        <a:pt x="97" y="85"/>
                        <a:pt x="91" y="91"/>
                      </a:cubicBezTo>
                      <a:cubicBezTo>
                        <a:pt x="89" y="94"/>
                        <a:pt x="85" y="95"/>
                        <a:pt x="81" y="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05" name="Freeform 90">
                  <a:extLst>
                    <a:ext uri="{FF2B5EF4-FFF2-40B4-BE49-F238E27FC236}">
                      <a16:creationId xmlns:a16="http://schemas.microsoft.com/office/drawing/2014/main" id="{31F9B69E-9B56-C347-FACF-08E4566C05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904" y="2306539"/>
                  <a:ext cx="113877" cy="113877"/>
                </a:xfrm>
                <a:custGeom>
                  <a:avLst/>
                  <a:gdLst>
                    <a:gd name="T0" fmla="*/ 16 w 162"/>
                    <a:gd name="T1" fmla="*/ 160 h 161"/>
                    <a:gd name="T2" fmla="*/ 5 w 162"/>
                    <a:gd name="T3" fmla="*/ 156 h 161"/>
                    <a:gd name="T4" fmla="*/ 5 w 162"/>
                    <a:gd name="T5" fmla="*/ 135 h 161"/>
                    <a:gd name="T6" fmla="*/ 135 w 162"/>
                    <a:gd name="T7" fmla="*/ 6 h 161"/>
                    <a:gd name="T8" fmla="*/ 156 w 162"/>
                    <a:gd name="T9" fmla="*/ 6 h 161"/>
                    <a:gd name="T10" fmla="*/ 156 w 162"/>
                    <a:gd name="T11" fmla="*/ 26 h 161"/>
                    <a:gd name="T12" fmla="*/ 26 w 162"/>
                    <a:gd name="T13" fmla="*/ 156 h 161"/>
                    <a:gd name="T14" fmla="*/ 16 w 162"/>
                    <a:gd name="T15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2" h="161">
                      <a:moveTo>
                        <a:pt x="16" y="160"/>
                      </a:moveTo>
                      <a:cubicBezTo>
                        <a:pt x="11" y="160"/>
                        <a:pt x="8" y="159"/>
                        <a:pt x="5" y="156"/>
                      </a:cubicBezTo>
                      <a:cubicBezTo>
                        <a:pt x="0" y="150"/>
                        <a:pt x="0" y="141"/>
                        <a:pt x="5" y="135"/>
                      </a:cubicBezTo>
                      <a:lnTo>
                        <a:pt x="135" y="6"/>
                      </a:lnTo>
                      <a:cubicBezTo>
                        <a:pt x="141" y="0"/>
                        <a:pt x="150" y="0"/>
                        <a:pt x="156" y="6"/>
                      </a:cubicBezTo>
                      <a:cubicBezTo>
                        <a:pt x="161" y="11"/>
                        <a:pt x="161" y="20"/>
                        <a:pt x="156" y="26"/>
                      </a:cubicBezTo>
                      <a:lnTo>
                        <a:pt x="26" y="156"/>
                      </a:lnTo>
                      <a:cubicBezTo>
                        <a:pt x="24" y="159"/>
                        <a:pt x="20" y="160"/>
                        <a:pt x="16" y="16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06" name="Freeform 91">
                  <a:extLst>
                    <a:ext uri="{FF2B5EF4-FFF2-40B4-BE49-F238E27FC236}">
                      <a16:creationId xmlns:a16="http://schemas.microsoft.com/office/drawing/2014/main" id="{602189F7-2E49-FA07-6BF0-58A0DA7D9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3873" y="2155732"/>
                  <a:ext cx="292384" cy="397026"/>
                </a:xfrm>
                <a:custGeom>
                  <a:avLst/>
                  <a:gdLst>
                    <a:gd name="T0" fmla="*/ 208 w 418"/>
                    <a:gd name="T1" fmla="*/ 568 h 569"/>
                    <a:gd name="T2" fmla="*/ 199 w 418"/>
                    <a:gd name="T3" fmla="*/ 567 h 569"/>
                    <a:gd name="T4" fmla="*/ 0 w 418"/>
                    <a:gd name="T5" fmla="*/ 356 h 569"/>
                    <a:gd name="T6" fmla="*/ 0 w 418"/>
                    <a:gd name="T7" fmla="*/ 87 h 569"/>
                    <a:gd name="T8" fmla="*/ 22 w 418"/>
                    <a:gd name="T9" fmla="*/ 66 h 569"/>
                    <a:gd name="T10" fmla="*/ 188 w 418"/>
                    <a:gd name="T11" fmla="*/ 13 h 569"/>
                    <a:gd name="T12" fmla="*/ 208 w 418"/>
                    <a:gd name="T13" fmla="*/ 0 h 569"/>
                    <a:gd name="T14" fmla="*/ 228 w 418"/>
                    <a:gd name="T15" fmla="*/ 15 h 569"/>
                    <a:gd name="T16" fmla="*/ 228 w 418"/>
                    <a:gd name="T17" fmla="*/ 15 h 569"/>
                    <a:gd name="T18" fmla="*/ 395 w 418"/>
                    <a:gd name="T19" fmla="*/ 66 h 569"/>
                    <a:gd name="T20" fmla="*/ 417 w 418"/>
                    <a:gd name="T21" fmla="*/ 87 h 569"/>
                    <a:gd name="T22" fmla="*/ 417 w 418"/>
                    <a:gd name="T23" fmla="*/ 356 h 569"/>
                    <a:gd name="T24" fmla="*/ 217 w 418"/>
                    <a:gd name="T25" fmla="*/ 567 h 569"/>
                    <a:gd name="T26" fmla="*/ 208 w 418"/>
                    <a:gd name="T27" fmla="*/ 568 h 569"/>
                    <a:gd name="T28" fmla="*/ 27 w 418"/>
                    <a:gd name="T29" fmla="*/ 95 h 569"/>
                    <a:gd name="T30" fmla="*/ 27 w 418"/>
                    <a:gd name="T31" fmla="*/ 357 h 569"/>
                    <a:gd name="T32" fmla="*/ 207 w 418"/>
                    <a:gd name="T33" fmla="*/ 541 h 569"/>
                    <a:gd name="T34" fmla="*/ 386 w 418"/>
                    <a:gd name="T35" fmla="*/ 357 h 569"/>
                    <a:gd name="T36" fmla="*/ 386 w 418"/>
                    <a:gd name="T37" fmla="*/ 95 h 569"/>
                    <a:gd name="T38" fmla="*/ 207 w 418"/>
                    <a:gd name="T39" fmla="*/ 36 h 569"/>
                    <a:gd name="T40" fmla="*/ 27 w 418"/>
                    <a:gd name="T41" fmla="*/ 95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8" h="569">
                      <a:moveTo>
                        <a:pt x="208" y="568"/>
                      </a:moveTo>
                      <a:cubicBezTo>
                        <a:pt x="205" y="568"/>
                        <a:pt x="202" y="568"/>
                        <a:pt x="199" y="567"/>
                      </a:cubicBezTo>
                      <a:cubicBezTo>
                        <a:pt x="179" y="558"/>
                        <a:pt x="0" y="472"/>
                        <a:pt x="0" y="356"/>
                      </a:cubicBezTo>
                      <a:lnTo>
                        <a:pt x="0" y="87"/>
                      </a:lnTo>
                      <a:cubicBezTo>
                        <a:pt x="0" y="74"/>
                        <a:pt x="10" y="66"/>
                        <a:pt x="22" y="66"/>
                      </a:cubicBezTo>
                      <a:cubicBezTo>
                        <a:pt x="161" y="66"/>
                        <a:pt x="188" y="15"/>
                        <a:pt x="188" y="13"/>
                      </a:cubicBezTo>
                      <a:cubicBezTo>
                        <a:pt x="191" y="4"/>
                        <a:pt x="199" y="0"/>
                        <a:pt x="208" y="0"/>
                      </a:cubicBezTo>
                      <a:cubicBezTo>
                        <a:pt x="218" y="0"/>
                        <a:pt x="226" y="6"/>
                        <a:pt x="228" y="15"/>
                      </a:cubicBezTo>
                      <a:lnTo>
                        <a:pt x="228" y="15"/>
                      </a:lnTo>
                      <a:cubicBezTo>
                        <a:pt x="228" y="15"/>
                        <a:pt x="255" y="66"/>
                        <a:pt x="395" y="66"/>
                      </a:cubicBezTo>
                      <a:cubicBezTo>
                        <a:pt x="406" y="66"/>
                        <a:pt x="417" y="76"/>
                        <a:pt x="417" y="87"/>
                      </a:cubicBezTo>
                      <a:lnTo>
                        <a:pt x="417" y="356"/>
                      </a:lnTo>
                      <a:cubicBezTo>
                        <a:pt x="417" y="474"/>
                        <a:pt x="237" y="557"/>
                        <a:pt x="217" y="567"/>
                      </a:cubicBezTo>
                      <a:cubicBezTo>
                        <a:pt x="214" y="568"/>
                        <a:pt x="211" y="568"/>
                        <a:pt x="208" y="568"/>
                      </a:cubicBezTo>
                      <a:close/>
                      <a:moveTo>
                        <a:pt x="27" y="95"/>
                      </a:moveTo>
                      <a:lnTo>
                        <a:pt x="27" y="357"/>
                      </a:lnTo>
                      <a:cubicBezTo>
                        <a:pt x="27" y="450"/>
                        <a:pt x="183" y="529"/>
                        <a:pt x="207" y="541"/>
                      </a:cubicBezTo>
                      <a:cubicBezTo>
                        <a:pt x="231" y="529"/>
                        <a:pt x="386" y="452"/>
                        <a:pt x="386" y="357"/>
                      </a:cubicBezTo>
                      <a:lnTo>
                        <a:pt x="386" y="95"/>
                      </a:lnTo>
                      <a:cubicBezTo>
                        <a:pt x="265" y="93"/>
                        <a:pt x="221" y="55"/>
                        <a:pt x="207" y="36"/>
                      </a:cubicBezTo>
                      <a:cubicBezTo>
                        <a:pt x="194" y="54"/>
                        <a:pt x="148" y="93"/>
                        <a:pt x="27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400" name="Graphic 7">
                <a:extLst>
                  <a:ext uri="{FF2B5EF4-FFF2-40B4-BE49-F238E27FC236}">
                    <a16:creationId xmlns:a16="http://schemas.microsoft.com/office/drawing/2014/main" id="{78F30348-747D-3D65-0A02-6E75757F3666}"/>
                  </a:ext>
                </a:extLst>
              </p:cNvPr>
              <p:cNvGrpSpPr/>
              <p:nvPr/>
            </p:nvGrpSpPr>
            <p:grpSpPr>
              <a:xfrm>
                <a:off x="3149594" y="1292521"/>
                <a:ext cx="204285" cy="91254"/>
                <a:chOff x="5229097" y="612140"/>
                <a:chExt cx="587946" cy="262635"/>
              </a:xfrm>
              <a:grpFill/>
            </p:grpSpPr>
            <p:sp>
              <p:nvSpPr>
                <p:cNvPr id="401" name="Freeform 9">
                  <a:extLst>
                    <a:ext uri="{FF2B5EF4-FFF2-40B4-BE49-F238E27FC236}">
                      <a16:creationId xmlns:a16="http://schemas.microsoft.com/office/drawing/2014/main" id="{AB287224-55DE-7B08-6194-FD5D9BCDCC5B}"/>
                    </a:ext>
                  </a:extLst>
                </p:cNvPr>
                <p:cNvSpPr/>
                <p:nvPr/>
              </p:nvSpPr>
              <p:spPr>
                <a:xfrm>
                  <a:off x="5229097" y="616648"/>
                  <a:ext cx="193992" cy="254825"/>
                </a:xfrm>
                <a:custGeom>
                  <a:avLst/>
                  <a:gdLst>
                    <a:gd name="connsiteX0" fmla="*/ 193993 w 193992"/>
                    <a:gd name="connsiteY0" fmla="*/ 21146 h 254825"/>
                    <a:gd name="connsiteX1" fmla="*/ 193485 w 193992"/>
                    <a:gd name="connsiteY1" fmla="*/ 30861 h 254825"/>
                    <a:gd name="connsiteX2" fmla="*/ 192024 w 193992"/>
                    <a:gd name="connsiteY2" fmla="*/ 37338 h 254825"/>
                    <a:gd name="connsiteX3" fmla="*/ 189548 w 193992"/>
                    <a:gd name="connsiteY3" fmla="*/ 40957 h 254825"/>
                    <a:gd name="connsiteX4" fmla="*/ 186309 w 193992"/>
                    <a:gd name="connsiteY4" fmla="*/ 42164 h 254825"/>
                    <a:gd name="connsiteX5" fmla="*/ 122809 w 193992"/>
                    <a:gd name="connsiteY5" fmla="*/ 42164 h 254825"/>
                    <a:gd name="connsiteX6" fmla="*/ 122809 w 193992"/>
                    <a:gd name="connsiteY6" fmla="*/ 246571 h 254825"/>
                    <a:gd name="connsiteX7" fmla="*/ 121539 w 193992"/>
                    <a:gd name="connsiteY7" fmla="*/ 250127 h 254825"/>
                    <a:gd name="connsiteX8" fmla="*/ 117348 w 193992"/>
                    <a:gd name="connsiteY8" fmla="*/ 252666 h 254825"/>
                    <a:gd name="connsiteX9" fmla="*/ 109411 w 193992"/>
                    <a:gd name="connsiteY9" fmla="*/ 254254 h 254825"/>
                    <a:gd name="connsiteX10" fmla="*/ 96965 w 193992"/>
                    <a:gd name="connsiteY10" fmla="*/ 254826 h 254825"/>
                    <a:gd name="connsiteX11" fmla="*/ 84518 w 193992"/>
                    <a:gd name="connsiteY11" fmla="*/ 254254 h 254825"/>
                    <a:gd name="connsiteX12" fmla="*/ 76581 w 193992"/>
                    <a:gd name="connsiteY12" fmla="*/ 252666 h 254825"/>
                    <a:gd name="connsiteX13" fmla="*/ 72390 w 193992"/>
                    <a:gd name="connsiteY13" fmla="*/ 250127 h 254825"/>
                    <a:gd name="connsiteX14" fmla="*/ 71120 w 193992"/>
                    <a:gd name="connsiteY14" fmla="*/ 246571 h 254825"/>
                    <a:gd name="connsiteX15" fmla="*/ 71120 w 193992"/>
                    <a:gd name="connsiteY15" fmla="*/ 42164 h 254825"/>
                    <a:gd name="connsiteX16" fmla="*/ 7620 w 193992"/>
                    <a:gd name="connsiteY16" fmla="*/ 42164 h 254825"/>
                    <a:gd name="connsiteX17" fmla="*/ 4318 w 193992"/>
                    <a:gd name="connsiteY17" fmla="*/ 40957 h 254825"/>
                    <a:gd name="connsiteX18" fmla="*/ 1968 w 193992"/>
                    <a:gd name="connsiteY18" fmla="*/ 37338 h 254825"/>
                    <a:gd name="connsiteX19" fmla="*/ 508 w 193992"/>
                    <a:gd name="connsiteY19" fmla="*/ 30861 h 254825"/>
                    <a:gd name="connsiteX20" fmla="*/ 0 w 193992"/>
                    <a:gd name="connsiteY20" fmla="*/ 21146 h 254825"/>
                    <a:gd name="connsiteX21" fmla="*/ 508 w 193992"/>
                    <a:gd name="connsiteY21" fmla="*/ 11176 h 254825"/>
                    <a:gd name="connsiteX22" fmla="*/ 1968 w 193992"/>
                    <a:gd name="connsiteY22" fmla="*/ 4635 h 254825"/>
                    <a:gd name="connsiteX23" fmla="*/ 4318 w 193992"/>
                    <a:gd name="connsiteY23" fmla="*/ 1079 h 254825"/>
                    <a:gd name="connsiteX24" fmla="*/ 7620 w 193992"/>
                    <a:gd name="connsiteY24" fmla="*/ 0 h 254825"/>
                    <a:gd name="connsiteX25" fmla="*/ 186373 w 193992"/>
                    <a:gd name="connsiteY25" fmla="*/ 0 h 254825"/>
                    <a:gd name="connsiteX26" fmla="*/ 189611 w 193992"/>
                    <a:gd name="connsiteY26" fmla="*/ 1079 h 254825"/>
                    <a:gd name="connsiteX27" fmla="*/ 192088 w 193992"/>
                    <a:gd name="connsiteY27" fmla="*/ 4635 h 254825"/>
                    <a:gd name="connsiteX28" fmla="*/ 193548 w 193992"/>
                    <a:gd name="connsiteY28" fmla="*/ 11176 h 254825"/>
                    <a:gd name="connsiteX29" fmla="*/ 193993 w 193992"/>
                    <a:gd name="connsiteY29" fmla="*/ 21146 h 25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93992" h="254825">
                      <a:moveTo>
                        <a:pt x="193993" y="21146"/>
                      </a:moveTo>
                      <a:cubicBezTo>
                        <a:pt x="193993" y="24956"/>
                        <a:pt x="193802" y="28194"/>
                        <a:pt x="193485" y="30861"/>
                      </a:cubicBezTo>
                      <a:cubicBezTo>
                        <a:pt x="193167" y="33528"/>
                        <a:pt x="192659" y="35687"/>
                        <a:pt x="192024" y="37338"/>
                      </a:cubicBezTo>
                      <a:cubicBezTo>
                        <a:pt x="191389" y="38989"/>
                        <a:pt x="190564" y="40196"/>
                        <a:pt x="189548" y="40957"/>
                      </a:cubicBezTo>
                      <a:cubicBezTo>
                        <a:pt x="188595" y="41720"/>
                        <a:pt x="187516" y="42164"/>
                        <a:pt x="186309" y="42164"/>
                      </a:cubicBezTo>
                      <a:lnTo>
                        <a:pt x="122809" y="42164"/>
                      </a:lnTo>
                      <a:lnTo>
                        <a:pt x="122809" y="246571"/>
                      </a:lnTo>
                      <a:cubicBezTo>
                        <a:pt x="122809" y="247904"/>
                        <a:pt x="122365" y="249047"/>
                        <a:pt x="121539" y="250127"/>
                      </a:cubicBezTo>
                      <a:cubicBezTo>
                        <a:pt x="120714" y="251206"/>
                        <a:pt x="119317" y="252032"/>
                        <a:pt x="117348" y="252666"/>
                      </a:cubicBezTo>
                      <a:cubicBezTo>
                        <a:pt x="115380" y="253302"/>
                        <a:pt x="112713" y="253873"/>
                        <a:pt x="109411" y="254254"/>
                      </a:cubicBezTo>
                      <a:cubicBezTo>
                        <a:pt x="106109" y="254635"/>
                        <a:pt x="101918" y="254826"/>
                        <a:pt x="96965" y="254826"/>
                      </a:cubicBezTo>
                      <a:cubicBezTo>
                        <a:pt x="92011" y="254826"/>
                        <a:pt x="87821" y="254635"/>
                        <a:pt x="84518" y="254254"/>
                      </a:cubicBezTo>
                      <a:cubicBezTo>
                        <a:pt x="81217" y="253873"/>
                        <a:pt x="78549" y="253365"/>
                        <a:pt x="76581" y="252666"/>
                      </a:cubicBezTo>
                      <a:cubicBezTo>
                        <a:pt x="74613" y="252032"/>
                        <a:pt x="73216" y="251143"/>
                        <a:pt x="72390" y="250127"/>
                      </a:cubicBezTo>
                      <a:cubicBezTo>
                        <a:pt x="71565" y="249110"/>
                        <a:pt x="71120" y="247904"/>
                        <a:pt x="71120" y="246571"/>
                      </a:cubicBezTo>
                      <a:lnTo>
                        <a:pt x="71120" y="42164"/>
                      </a:lnTo>
                      <a:lnTo>
                        <a:pt x="7620" y="42164"/>
                      </a:lnTo>
                      <a:cubicBezTo>
                        <a:pt x="6286" y="42164"/>
                        <a:pt x="5207" y="41783"/>
                        <a:pt x="4318" y="40957"/>
                      </a:cubicBezTo>
                      <a:cubicBezTo>
                        <a:pt x="3429" y="40196"/>
                        <a:pt x="2604" y="38989"/>
                        <a:pt x="1968" y="37338"/>
                      </a:cubicBezTo>
                      <a:cubicBezTo>
                        <a:pt x="1334" y="35687"/>
                        <a:pt x="826" y="33528"/>
                        <a:pt x="508" y="30861"/>
                      </a:cubicBezTo>
                      <a:cubicBezTo>
                        <a:pt x="191" y="28194"/>
                        <a:pt x="0" y="24956"/>
                        <a:pt x="0" y="21146"/>
                      </a:cubicBezTo>
                      <a:cubicBezTo>
                        <a:pt x="0" y="17208"/>
                        <a:pt x="191" y="13907"/>
                        <a:pt x="508" y="11176"/>
                      </a:cubicBezTo>
                      <a:cubicBezTo>
                        <a:pt x="826" y="8446"/>
                        <a:pt x="1334" y="6223"/>
                        <a:pt x="1968" y="4635"/>
                      </a:cubicBezTo>
                      <a:cubicBezTo>
                        <a:pt x="2604" y="2985"/>
                        <a:pt x="3429" y="1842"/>
                        <a:pt x="4318" y="1079"/>
                      </a:cubicBezTo>
                      <a:cubicBezTo>
                        <a:pt x="5207" y="381"/>
                        <a:pt x="6350" y="0"/>
                        <a:pt x="7620" y="0"/>
                      </a:cubicBezTo>
                      <a:lnTo>
                        <a:pt x="186373" y="0"/>
                      </a:lnTo>
                      <a:cubicBezTo>
                        <a:pt x="187579" y="0"/>
                        <a:pt x="188595" y="381"/>
                        <a:pt x="189611" y="1079"/>
                      </a:cubicBezTo>
                      <a:cubicBezTo>
                        <a:pt x="190564" y="1778"/>
                        <a:pt x="191389" y="2985"/>
                        <a:pt x="192088" y="4635"/>
                      </a:cubicBezTo>
                      <a:cubicBezTo>
                        <a:pt x="192723" y="6286"/>
                        <a:pt x="193230" y="8446"/>
                        <a:pt x="193548" y="11176"/>
                      </a:cubicBezTo>
                      <a:cubicBezTo>
                        <a:pt x="193802" y="13843"/>
                        <a:pt x="193993" y="17208"/>
                        <a:pt x="193993" y="2114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2" name="Freeform 10">
                  <a:extLst>
                    <a:ext uri="{FF2B5EF4-FFF2-40B4-BE49-F238E27FC236}">
                      <a16:creationId xmlns:a16="http://schemas.microsoft.com/office/drawing/2014/main" id="{27D7723D-518B-DA29-8233-EBBB882BF018}"/>
                    </a:ext>
                  </a:extLst>
                </p:cNvPr>
                <p:cNvSpPr/>
                <p:nvPr/>
              </p:nvSpPr>
              <p:spPr>
                <a:xfrm>
                  <a:off x="5453062" y="616521"/>
                  <a:ext cx="173672" cy="254952"/>
                </a:xfrm>
                <a:custGeom>
                  <a:avLst/>
                  <a:gdLst>
                    <a:gd name="connsiteX0" fmla="*/ 173672 w 173672"/>
                    <a:gd name="connsiteY0" fmla="*/ 77089 h 254952"/>
                    <a:gd name="connsiteX1" fmla="*/ 167005 w 173672"/>
                    <a:gd name="connsiteY1" fmla="*/ 114935 h 254952"/>
                    <a:gd name="connsiteX2" fmla="*/ 147574 w 173672"/>
                    <a:gd name="connsiteY2" fmla="*/ 142685 h 254952"/>
                    <a:gd name="connsiteX3" fmla="*/ 116332 w 173672"/>
                    <a:gd name="connsiteY3" fmla="*/ 159830 h 254952"/>
                    <a:gd name="connsiteX4" fmla="*/ 72708 w 173672"/>
                    <a:gd name="connsiteY4" fmla="*/ 165735 h 254952"/>
                    <a:gd name="connsiteX5" fmla="*/ 51562 w 173672"/>
                    <a:gd name="connsiteY5" fmla="*/ 165735 h 254952"/>
                    <a:gd name="connsiteX6" fmla="*/ 51562 w 173672"/>
                    <a:gd name="connsiteY6" fmla="*/ 246698 h 254952"/>
                    <a:gd name="connsiteX7" fmla="*/ 50292 w 173672"/>
                    <a:gd name="connsiteY7" fmla="*/ 250254 h 254952"/>
                    <a:gd name="connsiteX8" fmla="*/ 46101 w 173672"/>
                    <a:gd name="connsiteY8" fmla="*/ 252793 h 254952"/>
                    <a:gd name="connsiteX9" fmla="*/ 38291 w 173672"/>
                    <a:gd name="connsiteY9" fmla="*/ 254381 h 254952"/>
                    <a:gd name="connsiteX10" fmla="*/ 25717 w 173672"/>
                    <a:gd name="connsiteY10" fmla="*/ 254953 h 254952"/>
                    <a:gd name="connsiteX11" fmla="*/ 13272 w 173672"/>
                    <a:gd name="connsiteY11" fmla="*/ 254381 h 254952"/>
                    <a:gd name="connsiteX12" fmla="*/ 5334 w 173672"/>
                    <a:gd name="connsiteY12" fmla="*/ 252793 h 254952"/>
                    <a:gd name="connsiteX13" fmla="*/ 1207 w 173672"/>
                    <a:gd name="connsiteY13" fmla="*/ 250254 h 254952"/>
                    <a:gd name="connsiteX14" fmla="*/ 0 w 173672"/>
                    <a:gd name="connsiteY14" fmla="*/ 246698 h 254952"/>
                    <a:gd name="connsiteX15" fmla="*/ 0 w 173672"/>
                    <a:gd name="connsiteY15" fmla="*/ 18479 h 254952"/>
                    <a:gd name="connsiteX16" fmla="*/ 4826 w 173672"/>
                    <a:gd name="connsiteY16" fmla="*/ 4636 h 254952"/>
                    <a:gd name="connsiteX17" fmla="*/ 17463 w 173672"/>
                    <a:gd name="connsiteY17" fmla="*/ 0 h 254952"/>
                    <a:gd name="connsiteX18" fmla="*/ 77216 w 173672"/>
                    <a:gd name="connsiteY18" fmla="*/ 0 h 254952"/>
                    <a:gd name="connsiteX19" fmla="*/ 94361 w 173672"/>
                    <a:gd name="connsiteY19" fmla="*/ 699 h 254952"/>
                    <a:gd name="connsiteX20" fmla="*/ 113855 w 173672"/>
                    <a:gd name="connsiteY20" fmla="*/ 3620 h 254952"/>
                    <a:gd name="connsiteX21" fmla="*/ 136906 w 173672"/>
                    <a:gd name="connsiteY21" fmla="*/ 11938 h 254952"/>
                    <a:gd name="connsiteX22" fmla="*/ 156782 w 173672"/>
                    <a:gd name="connsiteY22" fmla="*/ 27305 h 254952"/>
                    <a:gd name="connsiteX23" fmla="*/ 169354 w 173672"/>
                    <a:gd name="connsiteY23" fmla="*/ 49086 h 254952"/>
                    <a:gd name="connsiteX24" fmla="*/ 173672 w 173672"/>
                    <a:gd name="connsiteY24" fmla="*/ 77089 h 254952"/>
                    <a:gd name="connsiteX25" fmla="*/ 119761 w 173672"/>
                    <a:gd name="connsiteY25" fmla="*/ 80836 h 254952"/>
                    <a:gd name="connsiteX26" fmla="*/ 115062 w 173672"/>
                    <a:gd name="connsiteY26" fmla="*/ 58865 h 254952"/>
                    <a:gd name="connsiteX27" fmla="*/ 103505 w 173672"/>
                    <a:gd name="connsiteY27" fmla="*/ 46101 h 254952"/>
                    <a:gd name="connsiteX28" fmla="*/ 89091 w 173672"/>
                    <a:gd name="connsiteY28" fmla="*/ 40894 h 254952"/>
                    <a:gd name="connsiteX29" fmla="*/ 73533 w 173672"/>
                    <a:gd name="connsiteY29" fmla="*/ 39815 h 254952"/>
                    <a:gd name="connsiteX30" fmla="*/ 51562 w 173672"/>
                    <a:gd name="connsiteY30" fmla="*/ 39815 h 254952"/>
                    <a:gd name="connsiteX31" fmla="*/ 51562 w 173672"/>
                    <a:gd name="connsiteY31" fmla="*/ 125857 h 254952"/>
                    <a:gd name="connsiteX32" fmla="*/ 74676 w 173672"/>
                    <a:gd name="connsiteY32" fmla="*/ 125857 h 254952"/>
                    <a:gd name="connsiteX33" fmla="*/ 95377 w 173672"/>
                    <a:gd name="connsiteY33" fmla="*/ 122555 h 254952"/>
                    <a:gd name="connsiteX34" fmla="*/ 109029 w 173672"/>
                    <a:gd name="connsiteY34" fmla="*/ 113221 h 254952"/>
                    <a:gd name="connsiteX35" fmla="*/ 117094 w 173672"/>
                    <a:gd name="connsiteY35" fmla="*/ 98933 h 254952"/>
                    <a:gd name="connsiteX36" fmla="*/ 119761 w 173672"/>
                    <a:gd name="connsiteY36" fmla="*/ 80836 h 2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73672" h="254952">
                      <a:moveTo>
                        <a:pt x="173672" y="77089"/>
                      </a:moveTo>
                      <a:cubicBezTo>
                        <a:pt x="173672" y="91313"/>
                        <a:pt x="171450" y="103950"/>
                        <a:pt x="167005" y="114935"/>
                      </a:cubicBezTo>
                      <a:cubicBezTo>
                        <a:pt x="162560" y="125921"/>
                        <a:pt x="156083" y="135128"/>
                        <a:pt x="147574" y="142685"/>
                      </a:cubicBezTo>
                      <a:cubicBezTo>
                        <a:pt x="139065" y="150178"/>
                        <a:pt x="128651" y="155893"/>
                        <a:pt x="116332" y="159830"/>
                      </a:cubicBezTo>
                      <a:cubicBezTo>
                        <a:pt x="104013" y="163767"/>
                        <a:pt x="89472" y="165735"/>
                        <a:pt x="72708" y="165735"/>
                      </a:cubicBezTo>
                      <a:lnTo>
                        <a:pt x="51562" y="165735"/>
                      </a:lnTo>
                      <a:lnTo>
                        <a:pt x="51562" y="246698"/>
                      </a:lnTo>
                      <a:cubicBezTo>
                        <a:pt x="51562" y="248031"/>
                        <a:pt x="51117" y="249174"/>
                        <a:pt x="50292" y="250254"/>
                      </a:cubicBezTo>
                      <a:cubicBezTo>
                        <a:pt x="49466" y="251333"/>
                        <a:pt x="48070" y="252159"/>
                        <a:pt x="46101" y="252793"/>
                      </a:cubicBezTo>
                      <a:cubicBezTo>
                        <a:pt x="44133" y="253429"/>
                        <a:pt x="41529" y="254000"/>
                        <a:pt x="38291" y="254381"/>
                      </a:cubicBezTo>
                      <a:cubicBezTo>
                        <a:pt x="35052" y="254762"/>
                        <a:pt x="30861" y="254953"/>
                        <a:pt x="25717" y="254953"/>
                      </a:cubicBezTo>
                      <a:cubicBezTo>
                        <a:pt x="20765" y="254953"/>
                        <a:pt x="16573" y="254762"/>
                        <a:pt x="13272" y="254381"/>
                      </a:cubicBezTo>
                      <a:cubicBezTo>
                        <a:pt x="9970" y="254000"/>
                        <a:pt x="7303" y="253492"/>
                        <a:pt x="5334" y="252793"/>
                      </a:cubicBezTo>
                      <a:cubicBezTo>
                        <a:pt x="3366" y="252159"/>
                        <a:pt x="2032" y="251270"/>
                        <a:pt x="1207" y="250254"/>
                      </a:cubicBezTo>
                      <a:cubicBezTo>
                        <a:pt x="445" y="249238"/>
                        <a:pt x="0" y="248031"/>
                        <a:pt x="0" y="246698"/>
                      </a:cubicBezTo>
                      <a:lnTo>
                        <a:pt x="0" y="18479"/>
                      </a:lnTo>
                      <a:cubicBezTo>
                        <a:pt x="0" y="12319"/>
                        <a:pt x="1588" y="7747"/>
                        <a:pt x="4826" y="4636"/>
                      </a:cubicBezTo>
                      <a:cubicBezTo>
                        <a:pt x="8001" y="1588"/>
                        <a:pt x="12255" y="0"/>
                        <a:pt x="17463" y="0"/>
                      </a:cubicBezTo>
                      <a:lnTo>
                        <a:pt x="77216" y="0"/>
                      </a:lnTo>
                      <a:cubicBezTo>
                        <a:pt x="83248" y="0"/>
                        <a:pt x="88964" y="254"/>
                        <a:pt x="94361" y="699"/>
                      </a:cubicBezTo>
                      <a:cubicBezTo>
                        <a:pt x="99759" y="1143"/>
                        <a:pt x="106299" y="2159"/>
                        <a:pt x="113855" y="3620"/>
                      </a:cubicBezTo>
                      <a:cubicBezTo>
                        <a:pt x="121412" y="5144"/>
                        <a:pt x="129096" y="7874"/>
                        <a:pt x="136906" y="11938"/>
                      </a:cubicBezTo>
                      <a:cubicBezTo>
                        <a:pt x="144653" y="16002"/>
                        <a:pt x="151321" y="21146"/>
                        <a:pt x="156782" y="27305"/>
                      </a:cubicBezTo>
                      <a:cubicBezTo>
                        <a:pt x="162242" y="33528"/>
                        <a:pt x="166434" y="40767"/>
                        <a:pt x="169354" y="49086"/>
                      </a:cubicBezTo>
                      <a:cubicBezTo>
                        <a:pt x="172212" y="57468"/>
                        <a:pt x="173672" y="66802"/>
                        <a:pt x="173672" y="77089"/>
                      </a:cubicBezTo>
                      <a:close/>
                      <a:moveTo>
                        <a:pt x="119761" y="80836"/>
                      </a:moveTo>
                      <a:cubicBezTo>
                        <a:pt x="119761" y="71946"/>
                        <a:pt x="118173" y="64643"/>
                        <a:pt x="115062" y="58865"/>
                      </a:cubicBezTo>
                      <a:cubicBezTo>
                        <a:pt x="111951" y="53086"/>
                        <a:pt x="108077" y="48895"/>
                        <a:pt x="103505" y="46101"/>
                      </a:cubicBezTo>
                      <a:cubicBezTo>
                        <a:pt x="98933" y="43371"/>
                        <a:pt x="94107" y="41656"/>
                        <a:pt x="89091" y="40894"/>
                      </a:cubicBezTo>
                      <a:cubicBezTo>
                        <a:pt x="84074" y="40196"/>
                        <a:pt x="78867" y="39815"/>
                        <a:pt x="73533" y="39815"/>
                      </a:cubicBezTo>
                      <a:lnTo>
                        <a:pt x="51562" y="39815"/>
                      </a:lnTo>
                      <a:lnTo>
                        <a:pt x="51562" y="125857"/>
                      </a:lnTo>
                      <a:lnTo>
                        <a:pt x="74676" y="125857"/>
                      </a:lnTo>
                      <a:cubicBezTo>
                        <a:pt x="82931" y="125857"/>
                        <a:pt x="89789" y="124778"/>
                        <a:pt x="95377" y="122555"/>
                      </a:cubicBezTo>
                      <a:cubicBezTo>
                        <a:pt x="100902" y="120333"/>
                        <a:pt x="105473" y="117221"/>
                        <a:pt x="109029" y="113221"/>
                      </a:cubicBezTo>
                      <a:cubicBezTo>
                        <a:pt x="112585" y="109220"/>
                        <a:pt x="115253" y="104458"/>
                        <a:pt x="117094" y="98933"/>
                      </a:cubicBezTo>
                      <a:cubicBezTo>
                        <a:pt x="118872" y="93409"/>
                        <a:pt x="119761" y="87376"/>
                        <a:pt x="119761" y="8083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3" name="Freeform 11">
                  <a:extLst>
                    <a:ext uri="{FF2B5EF4-FFF2-40B4-BE49-F238E27FC236}">
                      <a16:creationId xmlns:a16="http://schemas.microsoft.com/office/drawing/2014/main" id="{B04C6B89-979F-607B-9CE4-C7BB399652C8}"/>
                    </a:ext>
                  </a:extLst>
                </p:cNvPr>
                <p:cNvSpPr/>
                <p:nvPr/>
              </p:nvSpPr>
              <p:spPr>
                <a:xfrm>
                  <a:off x="5651500" y="612140"/>
                  <a:ext cx="165544" cy="262635"/>
                </a:xfrm>
                <a:custGeom>
                  <a:avLst/>
                  <a:gdLst>
                    <a:gd name="connsiteX0" fmla="*/ 165545 w 165544"/>
                    <a:gd name="connsiteY0" fmla="*/ 182054 h 262635"/>
                    <a:gd name="connsiteX1" fmla="*/ 158115 w 165544"/>
                    <a:gd name="connsiteY1" fmla="*/ 217170 h 262635"/>
                    <a:gd name="connsiteX2" fmla="*/ 137922 w 165544"/>
                    <a:gd name="connsiteY2" fmla="*/ 242380 h 262635"/>
                    <a:gd name="connsiteX3" fmla="*/ 108141 w 165544"/>
                    <a:gd name="connsiteY3" fmla="*/ 257556 h 262635"/>
                    <a:gd name="connsiteX4" fmla="*/ 71691 w 165544"/>
                    <a:gd name="connsiteY4" fmla="*/ 262636 h 262635"/>
                    <a:gd name="connsiteX5" fmla="*/ 47308 w 165544"/>
                    <a:gd name="connsiteY5" fmla="*/ 260477 h 262635"/>
                    <a:gd name="connsiteX6" fmla="*/ 27432 w 165544"/>
                    <a:gd name="connsiteY6" fmla="*/ 255270 h 262635"/>
                    <a:gd name="connsiteX7" fmla="*/ 13017 w 165544"/>
                    <a:gd name="connsiteY7" fmla="*/ 248920 h 262635"/>
                    <a:gd name="connsiteX8" fmla="*/ 4699 w 165544"/>
                    <a:gd name="connsiteY8" fmla="*/ 243014 h 262635"/>
                    <a:gd name="connsiteX9" fmla="*/ 1079 w 165544"/>
                    <a:gd name="connsiteY9" fmla="*/ 235648 h 262635"/>
                    <a:gd name="connsiteX10" fmla="*/ 0 w 165544"/>
                    <a:gd name="connsiteY10" fmla="*/ 221806 h 262635"/>
                    <a:gd name="connsiteX11" fmla="*/ 381 w 165544"/>
                    <a:gd name="connsiteY11" fmla="*/ 211582 h 262635"/>
                    <a:gd name="connsiteX12" fmla="*/ 1651 w 165544"/>
                    <a:gd name="connsiteY12" fmla="*/ 204914 h 262635"/>
                    <a:gd name="connsiteX13" fmla="*/ 4001 w 165544"/>
                    <a:gd name="connsiteY13" fmla="*/ 201295 h 262635"/>
                    <a:gd name="connsiteX14" fmla="*/ 7429 w 165544"/>
                    <a:gd name="connsiteY14" fmla="*/ 200216 h 262635"/>
                    <a:gd name="connsiteX15" fmla="*/ 15177 w 165544"/>
                    <a:gd name="connsiteY15" fmla="*/ 203454 h 262635"/>
                    <a:gd name="connsiteX16" fmla="*/ 28003 w 165544"/>
                    <a:gd name="connsiteY16" fmla="*/ 210630 h 262635"/>
                    <a:gd name="connsiteX17" fmla="*/ 46736 w 165544"/>
                    <a:gd name="connsiteY17" fmla="*/ 217805 h 262635"/>
                    <a:gd name="connsiteX18" fmla="*/ 71946 w 165544"/>
                    <a:gd name="connsiteY18" fmla="*/ 221044 h 262635"/>
                    <a:gd name="connsiteX19" fmla="*/ 88773 w 165544"/>
                    <a:gd name="connsiteY19" fmla="*/ 218821 h 262635"/>
                    <a:gd name="connsiteX20" fmla="*/ 101409 w 165544"/>
                    <a:gd name="connsiteY20" fmla="*/ 212471 h 262635"/>
                    <a:gd name="connsiteX21" fmla="*/ 109347 w 165544"/>
                    <a:gd name="connsiteY21" fmla="*/ 202247 h 262635"/>
                    <a:gd name="connsiteX22" fmla="*/ 112078 w 165544"/>
                    <a:gd name="connsiteY22" fmla="*/ 188722 h 262635"/>
                    <a:gd name="connsiteX23" fmla="*/ 107378 w 165544"/>
                    <a:gd name="connsiteY23" fmla="*/ 173927 h 262635"/>
                    <a:gd name="connsiteX24" fmla="*/ 95123 w 165544"/>
                    <a:gd name="connsiteY24" fmla="*/ 162941 h 262635"/>
                    <a:gd name="connsiteX25" fmla="*/ 77978 w 165544"/>
                    <a:gd name="connsiteY25" fmla="*/ 153924 h 262635"/>
                    <a:gd name="connsiteX26" fmla="*/ 58166 w 165544"/>
                    <a:gd name="connsiteY26" fmla="*/ 145034 h 262635"/>
                    <a:gd name="connsiteX27" fmla="*/ 38354 w 165544"/>
                    <a:gd name="connsiteY27" fmla="*/ 134366 h 262635"/>
                    <a:gd name="connsiteX28" fmla="*/ 21209 w 165544"/>
                    <a:gd name="connsiteY28" fmla="*/ 120078 h 262635"/>
                    <a:gd name="connsiteX29" fmla="*/ 8953 w 165544"/>
                    <a:gd name="connsiteY29" fmla="*/ 100393 h 262635"/>
                    <a:gd name="connsiteX30" fmla="*/ 4254 w 165544"/>
                    <a:gd name="connsiteY30" fmla="*/ 73152 h 262635"/>
                    <a:gd name="connsiteX31" fmla="*/ 10985 w 165544"/>
                    <a:gd name="connsiteY31" fmla="*/ 41085 h 262635"/>
                    <a:gd name="connsiteX32" fmla="*/ 29210 w 165544"/>
                    <a:gd name="connsiteY32" fmla="*/ 18161 h 262635"/>
                    <a:gd name="connsiteX33" fmla="*/ 56261 w 165544"/>
                    <a:gd name="connsiteY33" fmla="*/ 4508 h 262635"/>
                    <a:gd name="connsiteX34" fmla="*/ 89281 w 165544"/>
                    <a:gd name="connsiteY34" fmla="*/ 0 h 262635"/>
                    <a:gd name="connsiteX35" fmla="*/ 107315 w 165544"/>
                    <a:gd name="connsiteY35" fmla="*/ 1397 h 262635"/>
                    <a:gd name="connsiteX36" fmla="*/ 124142 w 165544"/>
                    <a:gd name="connsiteY36" fmla="*/ 5143 h 262635"/>
                    <a:gd name="connsiteX37" fmla="*/ 138049 w 165544"/>
                    <a:gd name="connsiteY37" fmla="*/ 10414 h 262635"/>
                    <a:gd name="connsiteX38" fmla="*/ 146114 w 165544"/>
                    <a:gd name="connsiteY38" fmla="*/ 15303 h 262635"/>
                    <a:gd name="connsiteX39" fmla="*/ 148780 w 165544"/>
                    <a:gd name="connsiteY39" fmla="*/ 18606 h 262635"/>
                    <a:gd name="connsiteX40" fmla="*/ 149987 w 165544"/>
                    <a:gd name="connsiteY40" fmla="*/ 22225 h 262635"/>
                    <a:gd name="connsiteX41" fmla="*/ 150685 w 165544"/>
                    <a:gd name="connsiteY41" fmla="*/ 27940 h 262635"/>
                    <a:gd name="connsiteX42" fmla="*/ 150876 w 165544"/>
                    <a:gd name="connsiteY42" fmla="*/ 36449 h 262635"/>
                    <a:gd name="connsiteX43" fmla="*/ 150559 w 165544"/>
                    <a:gd name="connsiteY43" fmla="*/ 46038 h 262635"/>
                    <a:gd name="connsiteX44" fmla="*/ 149606 w 165544"/>
                    <a:gd name="connsiteY44" fmla="*/ 52514 h 262635"/>
                    <a:gd name="connsiteX45" fmla="*/ 147638 w 165544"/>
                    <a:gd name="connsiteY45" fmla="*/ 56261 h 262635"/>
                    <a:gd name="connsiteX46" fmla="*/ 144209 w 165544"/>
                    <a:gd name="connsiteY46" fmla="*/ 57467 h 262635"/>
                    <a:gd name="connsiteX47" fmla="*/ 137351 w 165544"/>
                    <a:gd name="connsiteY47" fmla="*/ 54737 h 262635"/>
                    <a:gd name="connsiteX48" fmla="*/ 125793 w 165544"/>
                    <a:gd name="connsiteY48" fmla="*/ 48768 h 262635"/>
                    <a:gd name="connsiteX49" fmla="*/ 109918 w 165544"/>
                    <a:gd name="connsiteY49" fmla="*/ 42863 h 262635"/>
                    <a:gd name="connsiteX50" fmla="*/ 90107 w 165544"/>
                    <a:gd name="connsiteY50" fmla="*/ 40196 h 262635"/>
                    <a:gd name="connsiteX51" fmla="*/ 75374 w 165544"/>
                    <a:gd name="connsiteY51" fmla="*/ 42228 h 262635"/>
                    <a:gd name="connsiteX52" fmla="*/ 64897 w 165544"/>
                    <a:gd name="connsiteY52" fmla="*/ 47942 h 262635"/>
                    <a:gd name="connsiteX53" fmla="*/ 58610 w 165544"/>
                    <a:gd name="connsiteY53" fmla="*/ 56642 h 262635"/>
                    <a:gd name="connsiteX54" fmla="*/ 56578 w 165544"/>
                    <a:gd name="connsiteY54" fmla="*/ 67437 h 262635"/>
                    <a:gd name="connsiteX55" fmla="*/ 61214 w 165544"/>
                    <a:gd name="connsiteY55" fmla="*/ 82042 h 262635"/>
                    <a:gd name="connsiteX56" fmla="*/ 73533 w 165544"/>
                    <a:gd name="connsiteY56" fmla="*/ 93028 h 262635"/>
                    <a:gd name="connsiteX57" fmla="*/ 91059 w 165544"/>
                    <a:gd name="connsiteY57" fmla="*/ 102045 h 262635"/>
                    <a:gd name="connsiteX58" fmla="*/ 111061 w 165544"/>
                    <a:gd name="connsiteY58" fmla="*/ 110935 h 262635"/>
                    <a:gd name="connsiteX59" fmla="*/ 131064 w 165544"/>
                    <a:gd name="connsiteY59" fmla="*/ 121603 h 262635"/>
                    <a:gd name="connsiteX60" fmla="*/ 148527 w 165544"/>
                    <a:gd name="connsiteY60" fmla="*/ 135890 h 262635"/>
                    <a:gd name="connsiteX61" fmla="*/ 160846 w 165544"/>
                    <a:gd name="connsiteY61" fmla="*/ 155511 h 262635"/>
                    <a:gd name="connsiteX62" fmla="*/ 165545 w 165544"/>
                    <a:gd name="connsiteY62" fmla="*/ 182054 h 262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65544" h="262635">
                      <a:moveTo>
                        <a:pt x="165545" y="182054"/>
                      </a:moveTo>
                      <a:cubicBezTo>
                        <a:pt x="165545" y="195389"/>
                        <a:pt x="163068" y="207073"/>
                        <a:pt x="158115" y="217170"/>
                      </a:cubicBezTo>
                      <a:cubicBezTo>
                        <a:pt x="153162" y="227267"/>
                        <a:pt x="146431" y="235648"/>
                        <a:pt x="137922" y="242380"/>
                      </a:cubicBezTo>
                      <a:cubicBezTo>
                        <a:pt x="129413" y="249111"/>
                        <a:pt x="119507" y="254190"/>
                        <a:pt x="108141" y="257556"/>
                      </a:cubicBezTo>
                      <a:cubicBezTo>
                        <a:pt x="96774" y="260922"/>
                        <a:pt x="84646" y="262636"/>
                        <a:pt x="71691" y="262636"/>
                      </a:cubicBezTo>
                      <a:cubicBezTo>
                        <a:pt x="62928" y="262636"/>
                        <a:pt x="54801" y="261937"/>
                        <a:pt x="47308" y="260477"/>
                      </a:cubicBezTo>
                      <a:cubicBezTo>
                        <a:pt x="39815" y="259017"/>
                        <a:pt x="33147" y="257302"/>
                        <a:pt x="27432" y="255270"/>
                      </a:cubicBezTo>
                      <a:cubicBezTo>
                        <a:pt x="21653" y="253238"/>
                        <a:pt x="16891" y="251142"/>
                        <a:pt x="13017" y="248920"/>
                      </a:cubicBezTo>
                      <a:cubicBezTo>
                        <a:pt x="9144" y="246697"/>
                        <a:pt x="6414" y="244729"/>
                        <a:pt x="4699" y="243014"/>
                      </a:cubicBezTo>
                      <a:cubicBezTo>
                        <a:pt x="2984" y="241300"/>
                        <a:pt x="1778" y="238887"/>
                        <a:pt x="1079" y="235648"/>
                      </a:cubicBezTo>
                      <a:cubicBezTo>
                        <a:pt x="381" y="232473"/>
                        <a:pt x="0" y="227838"/>
                        <a:pt x="0" y="221806"/>
                      </a:cubicBezTo>
                      <a:cubicBezTo>
                        <a:pt x="0" y="217742"/>
                        <a:pt x="127" y="214376"/>
                        <a:pt x="381" y="211582"/>
                      </a:cubicBezTo>
                      <a:cubicBezTo>
                        <a:pt x="635" y="208851"/>
                        <a:pt x="1079" y="206629"/>
                        <a:pt x="1651" y="204914"/>
                      </a:cubicBezTo>
                      <a:cubicBezTo>
                        <a:pt x="2222" y="203200"/>
                        <a:pt x="3048" y="201994"/>
                        <a:pt x="4001" y="201295"/>
                      </a:cubicBezTo>
                      <a:cubicBezTo>
                        <a:pt x="4953" y="200596"/>
                        <a:pt x="6096" y="200216"/>
                        <a:pt x="7429" y="200216"/>
                      </a:cubicBezTo>
                      <a:cubicBezTo>
                        <a:pt x="9271" y="200216"/>
                        <a:pt x="11811" y="201295"/>
                        <a:pt x="15177" y="203454"/>
                      </a:cubicBezTo>
                      <a:cubicBezTo>
                        <a:pt x="18478" y="205613"/>
                        <a:pt x="22797" y="208026"/>
                        <a:pt x="28003" y="210630"/>
                      </a:cubicBezTo>
                      <a:cubicBezTo>
                        <a:pt x="33210" y="213233"/>
                        <a:pt x="39497" y="215646"/>
                        <a:pt x="46736" y="217805"/>
                      </a:cubicBezTo>
                      <a:cubicBezTo>
                        <a:pt x="53975" y="219964"/>
                        <a:pt x="62357" y="221044"/>
                        <a:pt x="71946" y="221044"/>
                      </a:cubicBezTo>
                      <a:cubicBezTo>
                        <a:pt x="78232" y="221044"/>
                        <a:pt x="83820" y="220281"/>
                        <a:pt x="88773" y="218821"/>
                      </a:cubicBezTo>
                      <a:cubicBezTo>
                        <a:pt x="93726" y="217297"/>
                        <a:pt x="97980" y="215201"/>
                        <a:pt x="101409" y="212471"/>
                      </a:cubicBezTo>
                      <a:cubicBezTo>
                        <a:pt x="104839" y="209740"/>
                        <a:pt x="107505" y="206311"/>
                        <a:pt x="109347" y="202247"/>
                      </a:cubicBezTo>
                      <a:cubicBezTo>
                        <a:pt x="111189" y="198184"/>
                        <a:pt x="112078" y="193675"/>
                        <a:pt x="112078" y="188722"/>
                      </a:cubicBezTo>
                      <a:cubicBezTo>
                        <a:pt x="112078" y="182943"/>
                        <a:pt x="110490" y="178054"/>
                        <a:pt x="107378" y="173927"/>
                      </a:cubicBezTo>
                      <a:cubicBezTo>
                        <a:pt x="104267" y="169799"/>
                        <a:pt x="100140" y="166179"/>
                        <a:pt x="95123" y="162941"/>
                      </a:cubicBezTo>
                      <a:cubicBezTo>
                        <a:pt x="90107" y="159766"/>
                        <a:pt x="84391" y="156718"/>
                        <a:pt x="77978" y="153924"/>
                      </a:cubicBezTo>
                      <a:cubicBezTo>
                        <a:pt x="71565" y="151130"/>
                        <a:pt x="64960" y="148146"/>
                        <a:pt x="58166" y="145034"/>
                      </a:cubicBezTo>
                      <a:cubicBezTo>
                        <a:pt x="51372" y="141922"/>
                        <a:pt x="44767" y="138367"/>
                        <a:pt x="38354" y="134366"/>
                      </a:cubicBezTo>
                      <a:cubicBezTo>
                        <a:pt x="31941" y="130365"/>
                        <a:pt x="26226" y="125603"/>
                        <a:pt x="21209" y="120078"/>
                      </a:cubicBezTo>
                      <a:cubicBezTo>
                        <a:pt x="16192" y="114554"/>
                        <a:pt x="12065" y="107950"/>
                        <a:pt x="8953" y="100393"/>
                      </a:cubicBezTo>
                      <a:cubicBezTo>
                        <a:pt x="5842" y="92837"/>
                        <a:pt x="4254" y="83756"/>
                        <a:pt x="4254" y="73152"/>
                      </a:cubicBezTo>
                      <a:cubicBezTo>
                        <a:pt x="4254" y="61024"/>
                        <a:pt x="6477" y="50292"/>
                        <a:pt x="10985" y="41085"/>
                      </a:cubicBezTo>
                      <a:cubicBezTo>
                        <a:pt x="15494" y="31877"/>
                        <a:pt x="21590" y="24257"/>
                        <a:pt x="29210" y="18161"/>
                      </a:cubicBezTo>
                      <a:cubicBezTo>
                        <a:pt x="36830" y="12065"/>
                        <a:pt x="45847" y="7556"/>
                        <a:pt x="56261" y="4508"/>
                      </a:cubicBezTo>
                      <a:cubicBezTo>
                        <a:pt x="66675" y="1524"/>
                        <a:pt x="77660" y="0"/>
                        <a:pt x="89281" y="0"/>
                      </a:cubicBezTo>
                      <a:cubicBezTo>
                        <a:pt x="95314" y="0"/>
                        <a:pt x="101283" y="444"/>
                        <a:pt x="107315" y="1397"/>
                      </a:cubicBezTo>
                      <a:cubicBezTo>
                        <a:pt x="113347" y="2286"/>
                        <a:pt x="118935" y="3556"/>
                        <a:pt x="124142" y="5143"/>
                      </a:cubicBezTo>
                      <a:cubicBezTo>
                        <a:pt x="129349" y="6731"/>
                        <a:pt x="133985" y="8446"/>
                        <a:pt x="138049" y="10414"/>
                      </a:cubicBezTo>
                      <a:cubicBezTo>
                        <a:pt x="142113" y="12382"/>
                        <a:pt x="144780" y="14033"/>
                        <a:pt x="146114" y="15303"/>
                      </a:cubicBezTo>
                      <a:cubicBezTo>
                        <a:pt x="147447" y="16637"/>
                        <a:pt x="148272" y="17717"/>
                        <a:pt x="148780" y="18606"/>
                      </a:cubicBezTo>
                      <a:cubicBezTo>
                        <a:pt x="149225" y="19494"/>
                        <a:pt x="149606" y="20701"/>
                        <a:pt x="149987" y="22225"/>
                      </a:cubicBezTo>
                      <a:cubicBezTo>
                        <a:pt x="150304" y="23749"/>
                        <a:pt x="150559" y="25654"/>
                        <a:pt x="150685" y="27940"/>
                      </a:cubicBezTo>
                      <a:cubicBezTo>
                        <a:pt x="150813" y="30226"/>
                        <a:pt x="150876" y="33083"/>
                        <a:pt x="150876" y="36449"/>
                      </a:cubicBezTo>
                      <a:cubicBezTo>
                        <a:pt x="150876" y="40259"/>
                        <a:pt x="150749" y="43434"/>
                        <a:pt x="150559" y="46038"/>
                      </a:cubicBezTo>
                      <a:cubicBezTo>
                        <a:pt x="150368" y="48641"/>
                        <a:pt x="150051" y="50800"/>
                        <a:pt x="149606" y="52514"/>
                      </a:cubicBezTo>
                      <a:cubicBezTo>
                        <a:pt x="149161" y="54229"/>
                        <a:pt x="148463" y="55435"/>
                        <a:pt x="147638" y="56261"/>
                      </a:cubicBezTo>
                      <a:cubicBezTo>
                        <a:pt x="146812" y="57023"/>
                        <a:pt x="145669" y="57467"/>
                        <a:pt x="144209" y="57467"/>
                      </a:cubicBezTo>
                      <a:cubicBezTo>
                        <a:pt x="142748" y="57467"/>
                        <a:pt x="140462" y="56578"/>
                        <a:pt x="137351" y="54737"/>
                      </a:cubicBezTo>
                      <a:cubicBezTo>
                        <a:pt x="134239" y="52896"/>
                        <a:pt x="130366" y="50927"/>
                        <a:pt x="125793" y="48768"/>
                      </a:cubicBezTo>
                      <a:cubicBezTo>
                        <a:pt x="121222" y="46609"/>
                        <a:pt x="115951" y="44640"/>
                        <a:pt x="109918" y="42863"/>
                      </a:cubicBezTo>
                      <a:cubicBezTo>
                        <a:pt x="103886" y="41085"/>
                        <a:pt x="97282" y="40196"/>
                        <a:pt x="90107" y="40196"/>
                      </a:cubicBezTo>
                      <a:cubicBezTo>
                        <a:pt x="84455" y="40196"/>
                        <a:pt x="79566" y="40894"/>
                        <a:pt x="75374" y="42228"/>
                      </a:cubicBezTo>
                      <a:cubicBezTo>
                        <a:pt x="71184" y="43624"/>
                        <a:pt x="67691" y="45466"/>
                        <a:pt x="64897" y="47942"/>
                      </a:cubicBezTo>
                      <a:cubicBezTo>
                        <a:pt x="62103" y="50356"/>
                        <a:pt x="60008" y="53276"/>
                        <a:pt x="58610" y="56642"/>
                      </a:cubicBezTo>
                      <a:cubicBezTo>
                        <a:pt x="57214" y="60071"/>
                        <a:pt x="56578" y="63627"/>
                        <a:pt x="56578" y="67437"/>
                      </a:cubicBezTo>
                      <a:cubicBezTo>
                        <a:pt x="56578" y="73089"/>
                        <a:pt x="58103" y="77914"/>
                        <a:pt x="61214" y="82042"/>
                      </a:cubicBezTo>
                      <a:cubicBezTo>
                        <a:pt x="64262" y="86170"/>
                        <a:pt x="68390" y="89789"/>
                        <a:pt x="73533" y="93028"/>
                      </a:cubicBezTo>
                      <a:cubicBezTo>
                        <a:pt x="78677" y="96203"/>
                        <a:pt x="84518" y="99250"/>
                        <a:pt x="91059" y="102045"/>
                      </a:cubicBezTo>
                      <a:cubicBezTo>
                        <a:pt x="97599" y="104839"/>
                        <a:pt x="104267" y="107823"/>
                        <a:pt x="111061" y="110935"/>
                      </a:cubicBezTo>
                      <a:cubicBezTo>
                        <a:pt x="117856" y="114046"/>
                        <a:pt x="124523" y="117602"/>
                        <a:pt x="131064" y="121603"/>
                      </a:cubicBezTo>
                      <a:cubicBezTo>
                        <a:pt x="137604" y="125603"/>
                        <a:pt x="143383" y="130365"/>
                        <a:pt x="148527" y="135890"/>
                      </a:cubicBezTo>
                      <a:cubicBezTo>
                        <a:pt x="153607" y="141478"/>
                        <a:pt x="157734" y="147955"/>
                        <a:pt x="160846" y="155511"/>
                      </a:cubicBezTo>
                      <a:cubicBezTo>
                        <a:pt x="163957" y="163004"/>
                        <a:pt x="165545" y="171831"/>
                        <a:pt x="165545" y="18205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1CA2D456-7619-8919-26F4-B402909352C9}"/>
              </a:ext>
            </a:extLst>
          </p:cNvPr>
          <p:cNvGrpSpPr>
            <a:grpSpLocks/>
          </p:cNvGrpSpPr>
          <p:nvPr/>
        </p:nvGrpSpPr>
        <p:grpSpPr>
          <a:xfrm>
            <a:off x="6910515" y="3163257"/>
            <a:ext cx="539496" cy="534475"/>
            <a:chOff x="2737263" y="541909"/>
            <a:chExt cx="778593" cy="782525"/>
          </a:xfrm>
        </p:grpSpPr>
        <p:sp>
          <p:nvSpPr>
            <p:cNvPr id="408" name="Freeform 132">
              <a:extLst>
                <a:ext uri="{FF2B5EF4-FFF2-40B4-BE49-F238E27FC236}">
                  <a16:creationId xmlns:a16="http://schemas.microsoft.com/office/drawing/2014/main" id="{54A34D4D-055F-F905-2910-6DE95E335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263" y="541909"/>
              <a:ext cx="778593" cy="782525"/>
            </a:xfrm>
            <a:custGeom>
              <a:avLst/>
              <a:gdLst>
                <a:gd name="T0" fmla="*/ 874 w 875"/>
                <a:gd name="T1" fmla="*/ 438 h 876"/>
                <a:gd name="T2" fmla="*/ 816 w 875"/>
                <a:gd name="T3" fmla="*/ 656 h 876"/>
                <a:gd name="T4" fmla="*/ 656 w 875"/>
                <a:gd name="T5" fmla="*/ 816 h 876"/>
                <a:gd name="T6" fmla="*/ 437 w 875"/>
                <a:gd name="T7" fmla="*/ 875 h 876"/>
                <a:gd name="T8" fmla="*/ 218 w 875"/>
                <a:gd name="T9" fmla="*/ 816 h 876"/>
                <a:gd name="T10" fmla="*/ 58 w 875"/>
                <a:gd name="T11" fmla="*/ 656 h 876"/>
                <a:gd name="T12" fmla="*/ 0 w 875"/>
                <a:gd name="T13" fmla="*/ 438 h 876"/>
                <a:gd name="T14" fmla="*/ 58 w 875"/>
                <a:gd name="T15" fmla="*/ 219 h 876"/>
                <a:gd name="T16" fmla="*/ 218 w 875"/>
                <a:gd name="T17" fmla="*/ 59 h 876"/>
                <a:gd name="T18" fmla="*/ 437 w 875"/>
                <a:gd name="T19" fmla="*/ 0 h 876"/>
                <a:gd name="T20" fmla="*/ 656 w 875"/>
                <a:gd name="T21" fmla="*/ 59 h 876"/>
                <a:gd name="T22" fmla="*/ 816 w 875"/>
                <a:gd name="T23" fmla="*/ 219 h 876"/>
                <a:gd name="T24" fmla="*/ 874 w 875"/>
                <a:gd name="T25" fmla="*/ 4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5" h="876">
                  <a:moveTo>
                    <a:pt x="874" y="438"/>
                  </a:moveTo>
                  <a:cubicBezTo>
                    <a:pt x="874" y="518"/>
                    <a:pt x="856" y="586"/>
                    <a:pt x="816" y="656"/>
                  </a:cubicBezTo>
                  <a:cubicBezTo>
                    <a:pt x="775" y="725"/>
                    <a:pt x="725" y="775"/>
                    <a:pt x="656" y="816"/>
                  </a:cubicBezTo>
                  <a:cubicBezTo>
                    <a:pt x="586" y="856"/>
                    <a:pt x="517" y="875"/>
                    <a:pt x="437" y="875"/>
                  </a:cubicBezTo>
                  <a:cubicBezTo>
                    <a:pt x="356" y="875"/>
                    <a:pt x="287" y="856"/>
                    <a:pt x="218" y="816"/>
                  </a:cubicBezTo>
                  <a:cubicBezTo>
                    <a:pt x="148" y="775"/>
                    <a:pt x="98" y="725"/>
                    <a:pt x="58" y="656"/>
                  </a:cubicBezTo>
                  <a:cubicBezTo>
                    <a:pt x="17" y="586"/>
                    <a:pt x="0" y="518"/>
                    <a:pt x="0" y="438"/>
                  </a:cubicBezTo>
                  <a:cubicBezTo>
                    <a:pt x="0" y="357"/>
                    <a:pt x="17" y="289"/>
                    <a:pt x="58" y="219"/>
                  </a:cubicBezTo>
                  <a:cubicBezTo>
                    <a:pt x="98" y="149"/>
                    <a:pt x="148" y="99"/>
                    <a:pt x="218" y="59"/>
                  </a:cubicBezTo>
                  <a:cubicBezTo>
                    <a:pt x="287" y="19"/>
                    <a:pt x="356" y="0"/>
                    <a:pt x="437" y="0"/>
                  </a:cubicBezTo>
                  <a:cubicBezTo>
                    <a:pt x="517" y="0"/>
                    <a:pt x="586" y="19"/>
                    <a:pt x="656" y="59"/>
                  </a:cubicBezTo>
                  <a:cubicBezTo>
                    <a:pt x="725" y="99"/>
                    <a:pt x="775" y="149"/>
                    <a:pt x="816" y="219"/>
                  </a:cubicBezTo>
                  <a:cubicBezTo>
                    <a:pt x="856" y="289"/>
                    <a:pt x="874" y="357"/>
                    <a:pt x="874" y="43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FDD419FB-E1D6-9E43-4739-792E54716777}"/>
                </a:ext>
              </a:extLst>
            </p:cNvPr>
            <p:cNvGrpSpPr/>
            <p:nvPr/>
          </p:nvGrpSpPr>
          <p:grpSpPr>
            <a:xfrm>
              <a:off x="2966184" y="620925"/>
              <a:ext cx="329113" cy="576061"/>
              <a:chOff x="3095344" y="807714"/>
              <a:chExt cx="329113" cy="576061"/>
            </a:xfrm>
            <a:solidFill>
              <a:schemeClr val="bg1"/>
            </a:solidFill>
          </p:grpSpPr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BD8A8C44-4D1F-8801-0322-07A715DE9652}"/>
                  </a:ext>
                </a:extLst>
              </p:cNvPr>
              <p:cNvGrpSpPr/>
              <p:nvPr/>
            </p:nvGrpSpPr>
            <p:grpSpPr>
              <a:xfrm>
                <a:off x="3095344" y="807714"/>
                <a:ext cx="329113" cy="446899"/>
                <a:chOff x="4313873" y="2155732"/>
                <a:chExt cx="292384" cy="397026"/>
              </a:xfrm>
              <a:grpFill/>
            </p:grpSpPr>
            <p:sp>
              <p:nvSpPr>
                <p:cNvPr id="415" name="Freeform 89">
                  <a:extLst>
                    <a:ext uri="{FF2B5EF4-FFF2-40B4-BE49-F238E27FC236}">
                      <a16:creationId xmlns:a16="http://schemas.microsoft.com/office/drawing/2014/main" id="{DEF6B8EA-FB0B-904A-10C1-B862B3105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7739" y="2352706"/>
                  <a:ext cx="67710" cy="67710"/>
                </a:xfrm>
                <a:custGeom>
                  <a:avLst/>
                  <a:gdLst>
                    <a:gd name="T0" fmla="*/ 81 w 98"/>
                    <a:gd name="T1" fmla="*/ 95 h 96"/>
                    <a:gd name="T2" fmla="*/ 70 w 98"/>
                    <a:gd name="T3" fmla="*/ 91 h 96"/>
                    <a:gd name="T4" fmla="*/ 6 w 98"/>
                    <a:gd name="T5" fmla="*/ 27 h 96"/>
                    <a:gd name="T6" fmla="*/ 6 w 98"/>
                    <a:gd name="T7" fmla="*/ 6 h 96"/>
                    <a:gd name="T8" fmla="*/ 27 w 98"/>
                    <a:gd name="T9" fmla="*/ 6 h 96"/>
                    <a:gd name="T10" fmla="*/ 91 w 98"/>
                    <a:gd name="T11" fmla="*/ 70 h 96"/>
                    <a:gd name="T12" fmla="*/ 91 w 98"/>
                    <a:gd name="T13" fmla="*/ 91 h 96"/>
                    <a:gd name="T14" fmla="*/ 81 w 98"/>
                    <a:gd name="T15" fmla="*/ 95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96">
                      <a:moveTo>
                        <a:pt x="81" y="95"/>
                      </a:moveTo>
                      <a:cubicBezTo>
                        <a:pt x="76" y="95"/>
                        <a:pt x="73" y="94"/>
                        <a:pt x="70" y="91"/>
                      </a:cubicBezTo>
                      <a:lnTo>
                        <a:pt x="6" y="27"/>
                      </a:lnTo>
                      <a:cubicBezTo>
                        <a:pt x="1" y="21"/>
                        <a:pt x="0" y="12"/>
                        <a:pt x="6" y="6"/>
                      </a:cubicBezTo>
                      <a:cubicBezTo>
                        <a:pt x="11" y="0"/>
                        <a:pt x="21" y="0"/>
                        <a:pt x="27" y="6"/>
                      </a:cubicBezTo>
                      <a:lnTo>
                        <a:pt x="91" y="70"/>
                      </a:lnTo>
                      <a:cubicBezTo>
                        <a:pt x="97" y="76"/>
                        <a:pt x="97" y="85"/>
                        <a:pt x="91" y="91"/>
                      </a:cubicBezTo>
                      <a:cubicBezTo>
                        <a:pt x="89" y="94"/>
                        <a:pt x="85" y="95"/>
                        <a:pt x="81" y="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16" name="Freeform 90">
                  <a:extLst>
                    <a:ext uri="{FF2B5EF4-FFF2-40B4-BE49-F238E27FC236}">
                      <a16:creationId xmlns:a16="http://schemas.microsoft.com/office/drawing/2014/main" id="{D4F6EAFD-0CE5-E631-8AAD-20862ADEC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904" y="2306539"/>
                  <a:ext cx="113877" cy="113877"/>
                </a:xfrm>
                <a:custGeom>
                  <a:avLst/>
                  <a:gdLst>
                    <a:gd name="T0" fmla="*/ 16 w 162"/>
                    <a:gd name="T1" fmla="*/ 160 h 161"/>
                    <a:gd name="T2" fmla="*/ 5 w 162"/>
                    <a:gd name="T3" fmla="*/ 156 h 161"/>
                    <a:gd name="T4" fmla="*/ 5 w 162"/>
                    <a:gd name="T5" fmla="*/ 135 h 161"/>
                    <a:gd name="T6" fmla="*/ 135 w 162"/>
                    <a:gd name="T7" fmla="*/ 6 h 161"/>
                    <a:gd name="T8" fmla="*/ 156 w 162"/>
                    <a:gd name="T9" fmla="*/ 6 h 161"/>
                    <a:gd name="T10" fmla="*/ 156 w 162"/>
                    <a:gd name="T11" fmla="*/ 26 h 161"/>
                    <a:gd name="T12" fmla="*/ 26 w 162"/>
                    <a:gd name="T13" fmla="*/ 156 h 161"/>
                    <a:gd name="T14" fmla="*/ 16 w 162"/>
                    <a:gd name="T15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2" h="161">
                      <a:moveTo>
                        <a:pt x="16" y="160"/>
                      </a:moveTo>
                      <a:cubicBezTo>
                        <a:pt x="11" y="160"/>
                        <a:pt x="8" y="159"/>
                        <a:pt x="5" y="156"/>
                      </a:cubicBezTo>
                      <a:cubicBezTo>
                        <a:pt x="0" y="150"/>
                        <a:pt x="0" y="141"/>
                        <a:pt x="5" y="135"/>
                      </a:cubicBezTo>
                      <a:lnTo>
                        <a:pt x="135" y="6"/>
                      </a:lnTo>
                      <a:cubicBezTo>
                        <a:pt x="141" y="0"/>
                        <a:pt x="150" y="0"/>
                        <a:pt x="156" y="6"/>
                      </a:cubicBezTo>
                      <a:cubicBezTo>
                        <a:pt x="161" y="11"/>
                        <a:pt x="161" y="20"/>
                        <a:pt x="156" y="26"/>
                      </a:cubicBezTo>
                      <a:lnTo>
                        <a:pt x="26" y="156"/>
                      </a:lnTo>
                      <a:cubicBezTo>
                        <a:pt x="24" y="159"/>
                        <a:pt x="20" y="160"/>
                        <a:pt x="16" y="16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17" name="Freeform 91">
                  <a:extLst>
                    <a:ext uri="{FF2B5EF4-FFF2-40B4-BE49-F238E27FC236}">
                      <a16:creationId xmlns:a16="http://schemas.microsoft.com/office/drawing/2014/main" id="{51D7BCFC-4EFE-F9E7-673A-6F7E2F9314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3873" y="2155732"/>
                  <a:ext cx="292384" cy="397026"/>
                </a:xfrm>
                <a:custGeom>
                  <a:avLst/>
                  <a:gdLst>
                    <a:gd name="T0" fmla="*/ 208 w 418"/>
                    <a:gd name="T1" fmla="*/ 568 h 569"/>
                    <a:gd name="T2" fmla="*/ 199 w 418"/>
                    <a:gd name="T3" fmla="*/ 567 h 569"/>
                    <a:gd name="T4" fmla="*/ 0 w 418"/>
                    <a:gd name="T5" fmla="*/ 356 h 569"/>
                    <a:gd name="T6" fmla="*/ 0 w 418"/>
                    <a:gd name="T7" fmla="*/ 87 h 569"/>
                    <a:gd name="T8" fmla="*/ 22 w 418"/>
                    <a:gd name="T9" fmla="*/ 66 h 569"/>
                    <a:gd name="T10" fmla="*/ 188 w 418"/>
                    <a:gd name="T11" fmla="*/ 13 h 569"/>
                    <a:gd name="T12" fmla="*/ 208 w 418"/>
                    <a:gd name="T13" fmla="*/ 0 h 569"/>
                    <a:gd name="T14" fmla="*/ 228 w 418"/>
                    <a:gd name="T15" fmla="*/ 15 h 569"/>
                    <a:gd name="T16" fmla="*/ 228 w 418"/>
                    <a:gd name="T17" fmla="*/ 15 h 569"/>
                    <a:gd name="T18" fmla="*/ 395 w 418"/>
                    <a:gd name="T19" fmla="*/ 66 h 569"/>
                    <a:gd name="T20" fmla="*/ 417 w 418"/>
                    <a:gd name="T21" fmla="*/ 87 h 569"/>
                    <a:gd name="T22" fmla="*/ 417 w 418"/>
                    <a:gd name="T23" fmla="*/ 356 h 569"/>
                    <a:gd name="T24" fmla="*/ 217 w 418"/>
                    <a:gd name="T25" fmla="*/ 567 h 569"/>
                    <a:gd name="T26" fmla="*/ 208 w 418"/>
                    <a:gd name="T27" fmla="*/ 568 h 569"/>
                    <a:gd name="T28" fmla="*/ 27 w 418"/>
                    <a:gd name="T29" fmla="*/ 95 h 569"/>
                    <a:gd name="T30" fmla="*/ 27 w 418"/>
                    <a:gd name="T31" fmla="*/ 357 h 569"/>
                    <a:gd name="T32" fmla="*/ 207 w 418"/>
                    <a:gd name="T33" fmla="*/ 541 h 569"/>
                    <a:gd name="T34" fmla="*/ 386 w 418"/>
                    <a:gd name="T35" fmla="*/ 357 h 569"/>
                    <a:gd name="T36" fmla="*/ 386 w 418"/>
                    <a:gd name="T37" fmla="*/ 95 h 569"/>
                    <a:gd name="T38" fmla="*/ 207 w 418"/>
                    <a:gd name="T39" fmla="*/ 36 h 569"/>
                    <a:gd name="T40" fmla="*/ 27 w 418"/>
                    <a:gd name="T41" fmla="*/ 95 h 5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18" h="569">
                      <a:moveTo>
                        <a:pt x="208" y="568"/>
                      </a:moveTo>
                      <a:cubicBezTo>
                        <a:pt x="205" y="568"/>
                        <a:pt x="202" y="568"/>
                        <a:pt x="199" y="567"/>
                      </a:cubicBezTo>
                      <a:cubicBezTo>
                        <a:pt x="179" y="558"/>
                        <a:pt x="0" y="472"/>
                        <a:pt x="0" y="356"/>
                      </a:cubicBezTo>
                      <a:lnTo>
                        <a:pt x="0" y="87"/>
                      </a:lnTo>
                      <a:cubicBezTo>
                        <a:pt x="0" y="74"/>
                        <a:pt x="10" y="66"/>
                        <a:pt x="22" y="66"/>
                      </a:cubicBezTo>
                      <a:cubicBezTo>
                        <a:pt x="161" y="66"/>
                        <a:pt x="188" y="15"/>
                        <a:pt x="188" y="13"/>
                      </a:cubicBezTo>
                      <a:cubicBezTo>
                        <a:pt x="191" y="4"/>
                        <a:pt x="199" y="0"/>
                        <a:pt x="208" y="0"/>
                      </a:cubicBezTo>
                      <a:cubicBezTo>
                        <a:pt x="218" y="0"/>
                        <a:pt x="226" y="6"/>
                        <a:pt x="228" y="15"/>
                      </a:cubicBezTo>
                      <a:lnTo>
                        <a:pt x="228" y="15"/>
                      </a:lnTo>
                      <a:cubicBezTo>
                        <a:pt x="228" y="15"/>
                        <a:pt x="255" y="66"/>
                        <a:pt x="395" y="66"/>
                      </a:cubicBezTo>
                      <a:cubicBezTo>
                        <a:pt x="406" y="66"/>
                        <a:pt x="417" y="76"/>
                        <a:pt x="417" y="87"/>
                      </a:cubicBezTo>
                      <a:lnTo>
                        <a:pt x="417" y="356"/>
                      </a:lnTo>
                      <a:cubicBezTo>
                        <a:pt x="417" y="474"/>
                        <a:pt x="237" y="557"/>
                        <a:pt x="217" y="567"/>
                      </a:cubicBezTo>
                      <a:cubicBezTo>
                        <a:pt x="214" y="568"/>
                        <a:pt x="211" y="568"/>
                        <a:pt x="208" y="568"/>
                      </a:cubicBezTo>
                      <a:close/>
                      <a:moveTo>
                        <a:pt x="27" y="95"/>
                      </a:moveTo>
                      <a:lnTo>
                        <a:pt x="27" y="357"/>
                      </a:lnTo>
                      <a:cubicBezTo>
                        <a:pt x="27" y="450"/>
                        <a:pt x="183" y="529"/>
                        <a:pt x="207" y="541"/>
                      </a:cubicBezTo>
                      <a:cubicBezTo>
                        <a:pt x="231" y="529"/>
                        <a:pt x="386" y="452"/>
                        <a:pt x="386" y="357"/>
                      </a:cubicBezTo>
                      <a:lnTo>
                        <a:pt x="386" y="95"/>
                      </a:lnTo>
                      <a:cubicBezTo>
                        <a:pt x="265" y="93"/>
                        <a:pt x="221" y="55"/>
                        <a:pt x="207" y="36"/>
                      </a:cubicBezTo>
                      <a:cubicBezTo>
                        <a:pt x="194" y="54"/>
                        <a:pt x="148" y="93"/>
                        <a:pt x="27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solidFill>
                      <a:schemeClr val="tx2"/>
                    </a:solidFill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411" name="Graphic 7">
                <a:extLst>
                  <a:ext uri="{FF2B5EF4-FFF2-40B4-BE49-F238E27FC236}">
                    <a16:creationId xmlns:a16="http://schemas.microsoft.com/office/drawing/2014/main" id="{7D8A4264-BEFB-194D-BC48-CC746DF92F91}"/>
                  </a:ext>
                </a:extLst>
              </p:cNvPr>
              <p:cNvGrpSpPr/>
              <p:nvPr/>
            </p:nvGrpSpPr>
            <p:grpSpPr>
              <a:xfrm>
                <a:off x="3149594" y="1292521"/>
                <a:ext cx="204285" cy="91254"/>
                <a:chOff x="5229097" y="612140"/>
                <a:chExt cx="587946" cy="262635"/>
              </a:xfrm>
              <a:grpFill/>
            </p:grpSpPr>
            <p:sp>
              <p:nvSpPr>
                <p:cNvPr id="412" name="Freeform 9">
                  <a:extLst>
                    <a:ext uri="{FF2B5EF4-FFF2-40B4-BE49-F238E27FC236}">
                      <a16:creationId xmlns:a16="http://schemas.microsoft.com/office/drawing/2014/main" id="{D68B4C2C-AC33-6E29-5B94-9085F9394344}"/>
                    </a:ext>
                  </a:extLst>
                </p:cNvPr>
                <p:cNvSpPr/>
                <p:nvPr/>
              </p:nvSpPr>
              <p:spPr>
                <a:xfrm>
                  <a:off x="5229097" y="616648"/>
                  <a:ext cx="193992" cy="254825"/>
                </a:xfrm>
                <a:custGeom>
                  <a:avLst/>
                  <a:gdLst>
                    <a:gd name="connsiteX0" fmla="*/ 193993 w 193992"/>
                    <a:gd name="connsiteY0" fmla="*/ 21146 h 254825"/>
                    <a:gd name="connsiteX1" fmla="*/ 193485 w 193992"/>
                    <a:gd name="connsiteY1" fmla="*/ 30861 h 254825"/>
                    <a:gd name="connsiteX2" fmla="*/ 192024 w 193992"/>
                    <a:gd name="connsiteY2" fmla="*/ 37338 h 254825"/>
                    <a:gd name="connsiteX3" fmla="*/ 189548 w 193992"/>
                    <a:gd name="connsiteY3" fmla="*/ 40957 h 254825"/>
                    <a:gd name="connsiteX4" fmla="*/ 186309 w 193992"/>
                    <a:gd name="connsiteY4" fmla="*/ 42164 h 254825"/>
                    <a:gd name="connsiteX5" fmla="*/ 122809 w 193992"/>
                    <a:gd name="connsiteY5" fmla="*/ 42164 h 254825"/>
                    <a:gd name="connsiteX6" fmla="*/ 122809 w 193992"/>
                    <a:gd name="connsiteY6" fmla="*/ 246571 h 254825"/>
                    <a:gd name="connsiteX7" fmla="*/ 121539 w 193992"/>
                    <a:gd name="connsiteY7" fmla="*/ 250127 h 254825"/>
                    <a:gd name="connsiteX8" fmla="*/ 117348 w 193992"/>
                    <a:gd name="connsiteY8" fmla="*/ 252666 h 254825"/>
                    <a:gd name="connsiteX9" fmla="*/ 109411 w 193992"/>
                    <a:gd name="connsiteY9" fmla="*/ 254254 h 254825"/>
                    <a:gd name="connsiteX10" fmla="*/ 96965 w 193992"/>
                    <a:gd name="connsiteY10" fmla="*/ 254826 h 254825"/>
                    <a:gd name="connsiteX11" fmla="*/ 84518 w 193992"/>
                    <a:gd name="connsiteY11" fmla="*/ 254254 h 254825"/>
                    <a:gd name="connsiteX12" fmla="*/ 76581 w 193992"/>
                    <a:gd name="connsiteY12" fmla="*/ 252666 h 254825"/>
                    <a:gd name="connsiteX13" fmla="*/ 72390 w 193992"/>
                    <a:gd name="connsiteY13" fmla="*/ 250127 h 254825"/>
                    <a:gd name="connsiteX14" fmla="*/ 71120 w 193992"/>
                    <a:gd name="connsiteY14" fmla="*/ 246571 h 254825"/>
                    <a:gd name="connsiteX15" fmla="*/ 71120 w 193992"/>
                    <a:gd name="connsiteY15" fmla="*/ 42164 h 254825"/>
                    <a:gd name="connsiteX16" fmla="*/ 7620 w 193992"/>
                    <a:gd name="connsiteY16" fmla="*/ 42164 h 254825"/>
                    <a:gd name="connsiteX17" fmla="*/ 4318 w 193992"/>
                    <a:gd name="connsiteY17" fmla="*/ 40957 h 254825"/>
                    <a:gd name="connsiteX18" fmla="*/ 1968 w 193992"/>
                    <a:gd name="connsiteY18" fmla="*/ 37338 h 254825"/>
                    <a:gd name="connsiteX19" fmla="*/ 508 w 193992"/>
                    <a:gd name="connsiteY19" fmla="*/ 30861 h 254825"/>
                    <a:gd name="connsiteX20" fmla="*/ 0 w 193992"/>
                    <a:gd name="connsiteY20" fmla="*/ 21146 h 254825"/>
                    <a:gd name="connsiteX21" fmla="*/ 508 w 193992"/>
                    <a:gd name="connsiteY21" fmla="*/ 11176 h 254825"/>
                    <a:gd name="connsiteX22" fmla="*/ 1968 w 193992"/>
                    <a:gd name="connsiteY22" fmla="*/ 4635 h 254825"/>
                    <a:gd name="connsiteX23" fmla="*/ 4318 w 193992"/>
                    <a:gd name="connsiteY23" fmla="*/ 1079 h 254825"/>
                    <a:gd name="connsiteX24" fmla="*/ 7620 w 193992"/>
                    <a:gd name="connsiteY24" fmla="*/ 0 h 254825"/>
                    <a:gd name="connsiteX25" fmla="*/ 186373 w 193992"/>
                    <a:gd name="connsiteY25" fmla="*/ 0 h 254825"/>
                    <a:gd name="connsiteX26" fmla="*/ 189611 w 193992"/>
                    <a:gd name="connsiteY26" fmla="*/ 1079 h 254825"/>
                    <a:gd name="connsiteX27" fmla="*/ 192088 w 193992"/>
                    <a:gd name="connsiteY27" fmla="*/ 4635 h 254825"/>
                    <a:gd name="connsiteX28" fmla="*/ 193548 w 193992"/>
                    <a:gd name="connsiteY28" fmla="*/ 11176 h 254825"/>
                    <a:gd name="connsiteX29" fmla="*/ 193993 w 193992"/>
                    <a:gd name="connsiteY29" fmla="*/ 21146 h 25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93992" h="254825">
                      <a:moveTo>
                        <a:pt x="193993" y="21146"/>
                      </a:moveTo>
                      <a:cubicBezTo>
                        <a:pt x="193993" y="24956"/>
                        <a:pt x="193802" y="28194"/>
                        <a:pt x="193485" y="30861"/>
                      </a:cubicBezTo>
                      <a:cubicBezTo>
                        <a:pt x="193167" y="33528"/>
                        <a:pt x="192659" y="35687"/>
                        <a:pt x="192024" y="37338"/>
                      </a:cubicBezTo>
                      <a:cubicBezTo>
                        <a:pt x="191389" y="38989"/>
                        <a:pt x="190564" y="40196"/>
                        <a:pt x="189548" y="40957"/>
                      </a:cubicBezTo>
                      <a:cubicBezTo>
                        <a:pt x="188595" y="41720"/>
                        <a:pt x="187516" y="42164"/>
                        <a:pt x="186309" y="42164"/>
                      </a:cubicBezTo>
                      <a:lnTo>
                        <a:pt x="122809" y="42164"/>
                      </a:lnTo>
                      <a:lnTo>
                        <a:pt x="122809" y="246571"/>
                      </a:lnTo>
                      <a:cubicBezTo>
                        <a:pt x="122809" y="247904"/>
                        <a:pt x="122365" y="249047"/>
                        <a:pt x="121539" y="250127"/>
                      </a:cubicBezTo>
                      <a:cubicBezTo>
                        <a:pt x="120714" y="251206"/>
                        <a:pt x="119317" y="252032"/>
                        <a:pt x="117348" y="252666"/>
                      </a:cubicBezTo>
                      <a:cubicBezTo>
                        <a:pt x="115380" y="253302"/>
                        <a:pt x="112713" y="253873"/>
                        <a:pt x="109411" y="254254"/>
                      </a:cubicBezTo>
                      <a:cubicBezTo>
                        <a:pt x="106109" y="254635"/>
                        <a:pt x="101918" y="254826"/>
                        <a:pt x="96965" y="254826"/>
                      </a:cubicBezTo>
                      <a:cubicBezTo>
                        <a:pt x="92011" y="254826"/>
                        <a:pt x="87821" y="254635"/>
                        <a:pt x="84518" y="254254"/>
                      </a:cubicBezTo>
                      <a:cubicBezTo>
                        <a:pt x="81217" y="253873"/>
                        <a:pt x="78549" y="253365"/>
                        <a:pt x="76581" y="252666"/>
                      </a:cubicBezTo>
                      <a:cubicBezTo>
                        <a:pt x="74613" y="252032"/>
                        <a:pt x="73216" y="251143"/>
                        <a:pt x="72390" y="250127"/>
                      </a:cubicBezTo>
                      <a:cubicBezTo>
                        <a:pt x="71565" y="249110"/>
                        <a:pt x="71120" y="247904"/>
                        <a:pt x="71120" y="246571"/>
                      </a:cubicBezTo>
                      <a:lnTo>
                        <a:pt x="71120" y="42164"/>
                      </a:lnTo>
                      <a:lnTo>
                        <a:pt x="7620" y="42164"/>
                      </a:lnTo>
                      <a:cubicBezTo>
                        <a:pt x="6286" y="42164"/>
                        <a:pt x="5207" y="41783"/>
                        <a:pt x="4318" y="40957"/>
                      </a:cubicBezTo>
                      <a:cubicBezTo>
                        <a:pt x="3429" y="40196"/>
                        <a:pt x="2604" y="38989"/>
                        <a:pt x="1968" y="37338"/>
                      </a:cubicBezTo>
                      <a:cubicBezTo>
                        <a:pt x="1334" y="35687"/>
                        <a:pt x="826" y="33528"/>
                        <a:pt x="508" y="30861"/>
                      </a:cubicBezTo>
                      <a:cubicBezTo>
                        <a:pt x="191" y="28194"/>
                        <a:pt x="0" y="24956"/>
                        <a:pt x="0" y="21146"/>
                      </a:cubicBezTo>
                      <a:cubicBezTo>
                        <a:pt x="0" y="17208"/>
                        <a:pt x="191" y="13907"/>
                        <a:pt x="508" y="11176"/>
                      </a:cubicBezTo>
                      <a:cubicBezTo>
                        <a:pt x="826" y="8446"/>
                        <a:pt x="1334" y="6223"/>
                        <a:pt x="1968" y="4635"/>
                      </a:cubicBezTo>
                      <a:cubicBezTo>
                        <a:pt x="2604" y="2985"/>
                        <a:pt x="3429" y="1842"/>
                        <a:pt x="4318" y="1079"/>
                      </a:cubicBezTo>
                      <a:cubicBezTo>
                        <a:pt x="5207" y="381"/>
                        <a:pt x="6350" y="0"/>
                        <a:pt x="7620" y="0"/>
                      </a:cubicBezTo>
                      <a:lnTo>
                        <a:pt x="186373" y="0"/>
                      </a:lnTo>
                      <a:cubicBezTo>
                        <a:pt x="187579" y="0"/>
                        <a:pt x="188595" y="381"/>
                        <a:pt x="189611" y="1079"/>
                      </a:cubicBezTo>
                      <a:cubicBezTo>
                        <a:pt x="190564" y="1778"/>
                        <a:pt x="191389" y="2985"/>
                        <a:pt x="192088" y="4635"/>
                      </a:cubicBezTo>
                      <a:cubicBezTo>
                        <a:pt x="192723" y="6286"/>
                        <a:pt x="193230" y="8446"/>
                        <a:pt x="193548" y="11176"/>
                      </a:cubicBezTo>
                      <a:cubicBezTo>
                        <a:pt x="193802" y="13843"/>
                        <a:pt x="193993" y="17208"/>
                        <a:pt x="193993" y="2114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Freeform 10">
                  <a:extLst>
                    <a:ext uri="{FF2B5EF4-FFF2-40B4-BE49-F238E27FC236}">
                      <a16:creationId xmlns:a16="http://schemas.microsoft.com/office/drawing/2014/main" id="{9F79F681-B0EB-7F76-75EA-9C2011F89570}"/>
                    </a:ext>
                  </a:extLst>
                </p:cNvPr>
                <p:cNvSpPr/>
                <p:nvPr/>
              </p:nvSpPr>
              <p:spPr>
                <a:xfrm>
                  <a:off x="5453062" y="616521"/>
                  <a:ext cx="173672" cy="254952"/>
                </a:xfrm>
                <a:custGeom>
                  <a:avLst/>
                  <a:gdLst>
                    <a:gd name="connsiteX0" fmla="*/ 173672 w 173672"/>
                    <a:gd name="connsiteY0" fmla="*/ 77089 h 254952"/>
                    <a:gd name="connsiteX1" fmla="*/ 167005 w 173672"/>
                    <a:gd name="connsiteY1" fmla="*/ 114935 h 254952"/>
                    <a:gd name="connsiteX2" fmla="*/ 147574 w 173672"/>
                    <a:gd name="connsiteY2" fmla="*/ 142685 h 254952"/>
                    <a:gd name="connsiteX3" fmla="*/ 116332 w 173672"/>
                    <a:gd name="connsiteY3" fmla="*/ 159830 h 254952"/>
                    <a:gd name="connsiteX4" fmla="*/ 72708 w 173672"/>
                    <a:gd name="connsiteY4" fmla="*/ 165735 h 254952"/>
                    <a:gd name="connsiteX5" fmla="*/ 51562 w 173672"/>
                    <a:gd name="connsiteY5" fmla="*/ 165735 h 254952"/>
                    <a:gd name="connsiteX6" fmla="*/ 51562 w 173672"/>
                    <a:gd name="connsiteY6" fmla="*/ 246698 h 254952"/>
                    <a:gd name="connsiteX7" fmla="*/ 50292 w 173672"/>
                    <a:gd name="connsiteY7" fmla="*/ 250254 h 254952"/>
                    <a:gd name="connsiteX8" fmla="*/ 46101 w 173672"/>
                    <a:gd name="connsiteY8" fmla="*/ 252793 h 254952"/>
                    <a:gd name="connsiteX9" fmla="*/ 38291 w 173672"/>
                    <a:gd name="connsiteY9" fmla="*/ 254381 h 254952"/>
                    <a:gd name="connsiteX10" fmla="*/ 25717 w 173672"/>
                    <a:gd name="connsiteY10" fmla="*/ 254953 h 254952"/>
                    <a:gd name="connsiteX11" fmla="*/ 13272 w 173672"/>
                    <a:gd name="connsiteY11" fmla="*/ 254381 h 254952"/>
                    <a:gd name="connsiteX12" fmla="*/ 5334 w 173672"/>
                    <a:gd name="connsiteY12" fmla="*/ 252793 h 254952"/>
                    <a:gd name="connsiteX13" fmla="*/ 1207 w 173672"/>
                    <a:gd name="connsiteY13" fmla="*/ 250254 h 254952"/>
                    <a:gd name="connsiteX14" fmla="*/ 0 w 173672"/>
                    <a:gd name="connsiteY14" fmla="*/ 246698 h 254952"/>
                    <a:gd name="connsiteX15" fmla="*/ 0 w 173672"/>
                    <a:gd name="connsiteY15" fmla="*/ 18479 h 254952"/>
                    <a:gd name="connsiteX16" fmla="*/ 4826 w 173672"/>
                    <a:gd name="connsiteY16" fmla="*/ 4636 h 254952"/>
                    <a:gd name="connsiteX17" fmla="*/ 17463 w 173672"/>
                    <a:gd name="connsiteY17" fmla="*/ 0 h 254952"/>
                    <a:gd name="connsiteX18" fmla="*/ 77216 w 173672"/>
                    <a:gd name="connsiteY18" fmla="*/ 0 h 254952"/>
                    <a:gd name="connsiteX19" fmla="*/ 94361 w 173672"/>
                    <a:gd name="connsiteY19" fmla="*/ 699 h 254952"/>
                    <a:gd name="connsiteX20" fmla="*/ 113855 w 173672"/>
                    <a:gd name="connsiteY20" fmla="*/ 3620 h 254952"/>
                    <a:gd name="connsiteX21" fmla="*/ 136906 w 173672"/>
                    <a:gd name="connsiteY21" fmla="*/ 11938 h 254952"/>
                    <a:gd name="connsiteX22" fmla="*/ 156782 w 173672"/>
                    <a:gd name="connsiteY22" fmla="*/ 27305 h 254952"/>
                    <a:gd name="connsiteX23" fmla="*/ 169354 w 173672"/>
                    <a:gd name="connsiteY23" fmla="*/ 49086 h 254952"/>
                    <a:gd name="connsiteX24" fmla="*/ 173672 w 173672"/>
                    <a:gd name="connsiteY24" fmla="*/ 77089 h 254952"/>
                    <a:gd name="connsiteX25" fmla="*/ 119761 w 173672"/>
                    <a:gd name="connsiteY25" fmla="*/ 80836 h 254952"/>
                    <a:gd name="connsiteX26" fmla="*/ 115062 w 173672"/>
                    <a:gd name="connsiteY26" fmla="*/ 58865 h 254952"/>
                    <a:gd name="connsiteX27" fmla="*/ 103505 w 173672"/>
                    <a:gd name="connsiteY27" fmla="*/ 46101 h 254952"/>
                    <a:gd name="connsiteX28" fmla="*/ 89091 w 173672"/>
                    <a:gd name="connsiteY28" fmla="*/ 40894 h 254952"/>
                    <a:gd name="connsiteX29" fmla="*/ 73533 w 173672"/>
                    <a:gd name="connsiteY29" fmla="*/ 39815 h 254952"/>
                    <a:gd name="connsiteX30" fmla="*/ 51562 w 173672"/>
                    <a:gd name="connsiteY30" fmla="*/ 39815 h 254952"/>
                    <a:gd name="connsiteX31" fmla="*/ 51562 w 173672"/>
                    <a:gd name="connsiteY31" fmla="*/ 125857 h 254952"/>
                    <a:gd name="connsiteX32" fmla="*/ 74676 w 173672"/>
                    <a:gd name="connsiteY32" fmla="*/ 125857 h 254952"/>
                    <a:gd name="connsiteX33" fmla="*/ 95377 w 173672"/>
                    <a:gd name="connsiteY33" fmla="*/ 122555 h 254952"/>
                    <a:gd name="connsiteX34" fmla="*/ 109029 w 173672"/>
                    <a:gd name="connsiteY34" fmla="*/ 113221 h 254952"/>
                    <a:gd name="connsiteX35" fmla="*/ 117094 w 173672"/>
                    <a:gd name="connsiteY35" fmla="*/ 98933 h 254952"/>
                    <a:gd name="connsiteX36" fmla="*/ 119761 w 173672"/>
                    <a:gd name="connsiteY36" fmla="*/ 80836 h 2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73672" h="254952">
                      <a:moveTo>
                        <a:pt x="173672" y="77089"/>
                      </a:moveTo>
                      <a:cubicBezTo>
                        <a:pt x="173672" y="91313"/>
                        <a:pt x="171450" y="103950"/>
                        <a:pt x="167005" y="114935"/>
                      </a:cubicBezTo>
                      <a:cubicBezTo>
                        <a:pt x="162560" y="125921"/>
                        <a:pt x="156083" y="135128"/>
                        <a:pt x="147574" y="142685"/>
                      </a:cubicBezTo>
                      <a:cubicBezTo>
                        <a:pt x="139065" y="150178"/>
                        <a:pt x="128651" y="155893"/>
                        <a:pt x="116332" y="159830"/>
                      </a:cubicBezTo>
                      <a:cubicBezTo>
                        <a:pt x="104013" y="163767"/>
                        <a:pt x="89472" y="165735"/>
                        <a:pt x="72708" y="165735"/>
                      </a:cubicBezTo>
                      <a:lnTo>
                        <a:pt x="51562" y="165735"/>
                      </a:lnTo>
                      <a:lnTo>
                        <a:pt x="51562" y="246698"/>
                      </a:lnTo>
                      <a:cubicBezTo>
                        <a:pt x="51562" y="248031"/>
                        <a:pt x="51117" y="249174"/>
                        <a:pt x="50292" y="250254"/>
                      </a:cubicBezTo>
                      <a:cubicBezTo>
                        <a:pt x="49466" y="251333"/>
                        <a:pt x="48070" y="252159"/>
                        <a:pt x="46101" y="252793"/>
                      </a:cubicBezTo>
                      <a:cubicBezTo>
                        <a:pt x="44133" y="253429"/>
                        <a:pt x="41529" y="254000"/>
                        <a:pt x="38291" y="254381"/>
                      </a:cubicBezTo>
                      <a:cubicBezTo>
                        <a:pt x="35052" y="254762"/>
                        <a:pt x="30861" y="254953"/>
                        <a:pt x="25717" y="254953"/>
                      </a:cubicBezTo>
                      <a:cubicBezTo>
                        <a:pt x="20765" y="254953"/>
                        <a:pt x="16573" y="254762"/>
                        <a:pt x="13272" y="254381"/>
                      </a:cubicBezTo>
                      <a:cubicBezTo>
                        <a:pt x="9970" y="254000"/>
                        <a:pt x="7303" y="253492"/>
                        <a:pt x="5334" y="252793"/>
                      </a:cubicBezTo>
                      <a:cubicBezTo>
                        <a:pt x="3366" y="252159"/>
                        <a:pt x="2032" y="251270"/>
                        <a:pt x="1207" y="250254"/>
                      </a:cubicBezTo>
                      <a:cubicBezTo>
                        <a:pt x="445" y="249238"/>
                        <a:pt x="0" y="248031"/>
                        <a:pt x="0" y="246698"/>
                      </a:cubicBezTo>
                      <a:lnTo>
                        <a:pt x="0" y="18479"/>
                      </a:lnTo>
                      <a:cubicBezTo>
                        <a:pt x="0" y="12319"/>
                        <a:pt x="1588" y="7747"/>
                        <a:pt x="4826" y="4636"/>
                      </a:cubicBezTo>
                      <a:cubicBezTo>
                        <a:pt x="8001" y="1588"/>
                        <a:pt x="12255" y="0"/>
                        <a:pt x="17463" y="0"/>
                      </a:cubicBezTo>
                      <a:lnTo>
                        <a:pt x="77216" y="0"/>
                      </a:lnTo>
                      <a:cubicBezTo>
                        <a:pt x="83248" y="0"/>
                        <a:pt x="88964" y="254"/>
                        <a:pt x="94361" y="699"/>
                      </a:cubicBezTo>
                      <a:cubicBezTo>
                        <a:pt x="99759" y="1143"/>
                        <a:pt x="106299" y="2159"/>
                        <a:pt x="113855" y="3620"/>
                      </a:cubicBezTo>
                      <a:cubicBezTo>
                        <a:pt x="121412" y="5144"/>
                        <a:pt x="129096" y="7874"/>
                        <a:pt x="136906" y="11938"/>
                      </a:cubicBezTo>
                      <a:cubicBezTo>
                        <a:pt x="144653" y="16002"/>
                        <a:pt x="151321" y="21146"/>
                        <a:pt x="156782" y="27305"/>
                      </a:cubicBezTo>
                      <a:cubicBezTo>
                        <a:pt x="162242" y="33528"/>
                        <a:pt x="166434" y="40767"/>
                        <a:pt x="169354" y="49086"/>
                      </a:cubicBezTo>
                      <a:cubicBezTo>
                        <a:pt x="172212" y="57468"/>
                        <a:pt x="173672" y="66802"/>
                        <a:pt x="173672" y="77089"/>
                      </a:cubicBezTo>
                      <a:close/>
                      <a:moveTo>
                        <a:pt x="119761" y="80836"/>
                      </a:moveTo>
                      <a:cubicBezTo>
                        <a:pt x="119761" y="71946"/>
                        <a:pt x="118173" y="64643"/>
                        <a:pt x="115062" y="58865"/>
                      </a:cubicBezTo>
                      <a:cubicBezTo>
                        <a:pt x="111951" y="53086"/>
                        <a:pt x="108077" y="48895"/>
                        <a:pt x="103505" y="46101"/>
                      </a:cubicBezTo>
                      <a:cubicBezTo>
                        <a:pt x="98933" y="43371"/>
                        <a:pt x="94107" y="41656"/>
                        <a:pt x="89091" y="40894"/>
                      </a:cubicBezTo>
                      <a:cubicBezTo>
                        <a:pt x="84074" y="40196"/>
                        <a:pt x="78867" y="39815"/>
                        <a:pt x="73533" y="39815"/>
                      </a:cubicBezTo>
                      <a:lnTo>
                        <a:pt x="51562" y="39815"/>
                      </a:lnTo>
                      <a:lnTo>
                        <a:pt x="51562" y="125857"/>
                      </a:lnTo>
                      <a:lnTo>
                        <a:pt x="74676" y="125857"/>
                      </a:lnTo>
                      <a:cubicBezTo>
                        <a:pt x="82931" y="125857"/>
                        <a:pt x="89789" y="124778"/>
                        <a:pt x="95377" y="122555"/>
                      </a:cubicBezTo>
                      <a:cubicBezTo>
                        <a:pt x="100902" y="120333"/>
                        <a:pt x="105473" y="117221"/>
                        <a:pt x="109029" y="113221"/>
                      </a:cubicBezTo>
                      <a:cubicBezTo>
                        <a:pt x="112585" y="109220"/>
                        <a:pt x="115253" y="104458"/>
                        <a:pt x="117094" y="98933"/>
                      </a:cubicBezTo>
                      <a:cubicBezTo>
                        <a:pt x="118872" y="93409"/>
                        <a:pt x="119761" y="87376"/>
                        <a:pt x="119761" y="80836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Freeform 11">
                  <a:extLst>
                    <a:ext uri="{FF2B5EF4-FFF2-40B4-BE49-F238E27FC236}">
                      <a16:creationId xmlns:a16="http://schemas.microsoft.com/office/drawing/2014/main" id="{71F6779E-1053-718B-D056-D650CD5ABDF6}"/>
                    </a:ext>
                  </a:extLst>
                </p:cNvPr>
                <p:cNvSpPr/>
                <p:nvPr/>
              </p:nvSpPr>
              <p:spPr>
                <a:xfrm>
                  <a:off x="5651500" y="612140"/>
                  <a:ext cx="165544" cy="262635"/>
                </a:xfrm>
                <a:custGeom>
                  <a:avLst/>
                  <a:gdLst>
                    <a:gd name="connsiteX0" fmla="*/ 165545 w 165544"/>
                    <a:gd name="connsiteY0" fmla="*/ 182054 h 262635"/>
                    <a:gd name="connsiteX1" fmla="*/ 158115 w 165544"/>
                    <a:gd name="connsiteY1" fmla="*/ 217170 h 262635"/>
                    <a:gd name="connsiteX2" fmla="*/ 137922 w 165544"/>
                    <a:gd name="connsiteY2" fmla="*/ 242380 h 262635"/>
                    <a:gd name="connsiteX3" fmla="*/ 108141 w 165544"/>
                    <a:gd name="connsiteY3" fmla="*/ 257556 h 262635"/>
                    <a:gd name="connsiteX4" fmla="*/ 71691 w 165544"/>
                    <a:gd name="connsiteY4" fmla="*/ 262636 h 262635"/>
                    <a:gd name="connsiteX5" fmla="*/ 47308 w 165544"/>
                    <a:gd name="connsiteY5" fmla="*/ 260477 h 262635"/>
                    <a:gd name="connsiteX6" fmla="*/ 27432 w 165544"/>
                    <a:gd name="connsiteY6" fmla="*/ 255270 h 262635"/>
                    <a:gd name="connsiteX7" fmla="*/ 13017 w 165544"/>
                    <a:gd name="connsiteY7" fmla="*/ 248920 h 262635"/>
                    <a:gd name="connsiteX8" fmla="*/ 4699 w 165544"/>
                    <a:gd name="connsiteY8" fmla="*/ 243014 h 262635"/>
                    <a:gd name="connsiteX9" fmla="*/ 1079 w 165544"/>
                    <a:gd name="connsiteY9" fmla="*/ 235648 h 262635"/>
                    <a:gd name="connsiteX10" fmla="*/ 0 w 165544"/>
                    <a:gd name="connsiteY10" fmla="*/ 221806 h 262635"/>
                    <a:gd name="connsiteX11" fmla="*/ 381 w 165544"/>
                    <a:gd name="connsiteY11" fmla="*/ 211582 h 262635"/>
                    <a:gd name="connsiteX12" fmla="*/ 1651 w 165544"/>
                    <a:gd name="connsiteY12" fmla="*/ 204914 h 262635"/>
                    <a:gd name="connsiteX13" fmla="*/ 4001 w 165544"/>
                    <a:gd name="connsiteY13" fmla="*/ 201295 h 262635"/>
                    <a:gd name="connsiteX14" fmla="*/ 7429 w 165544"/>
                    <a:gd name="connsiteY14" fmla="*/ 200216 h 262635"/>
                    <a:gd name="connsiteX15" fmla="*/ 15177 w 165544"/>
                    <a:gd name="connsiteY15" fmla="*/ 203454 h 262635"/>
                    <a:gd name="connsiteX16" fmla="*/ 28003 w 165544"/>
                    <a:gd name="connsiteY16" fmla="*/ 210630 h 262635"/>
                    <a:gd name="connsiteX17" fmla="*/ 46736 w 165544"/>
                    <a:gd name="connsiteY17" fmla="*/ 217805 h 262635"/>
                    <a:gd name="connsiteX18" fmla="*/ 71946 w 165544"/>
                    <a:gd name="connsiteY18" fmla="*/ 221044 h 262635"/>
                    <a:gd name="connsiteX19" fmla="*/ 88773 w 165544"/>
                    <a:gd name="connsiteY19" fmla="*/ 218821 h 262635"/>
                    <a:gd name="connsiteX20" fmla="*/ 101409 w 165544"/>
                    <a:gd name="connsiteY20" fmla="*/ 212471 h 262635"/>
                    <a:gd name="connsiteX21" fmla="*/ 109347 w 165544"/>
                    <a:gd name="connsiteY21" fmla="*/ 202247 h 262635"/>
                    <a:gd name="connsiteX22" fmla="*/ 112078 w 165544"/>
                    <a:gd name="connsiteY22" fmla="*/ 188722 h 262635"/>
                    <a:gd name="connsiteX23" fmla="*/ 107378 w 165544"/>
                    <a:gd name="connsiteY23" fmla="*/ 173927 h 262635"/>
                    <a:gd name="connsiteX24" fmla="*/ 95123 w 165544"/>
                    <a:gd name="connsiteY24" fmla="*/ 162941 h 262635"/>
                    <a:gd name="connsiteX25" fmla="*/ 77978 w 165544"/>
                    <a:gd name="connsiteY25" fmla="*/ 153924 h 262635"/>
                    <a:gd name="connsiteX26" fmla="*/ 58166 w 165544"/>
                    <a:gd name="connsiteY26" fmla="*/ 145034 h 262635"/>
                    <a:gd name="connsiteX27" fmla="*/ 38354 w 165544"/>
                    <a:gd name="connsiteY27" fmla="*/ 134366 h 262635"/>
                    <a:gd name="connsiteX28" fmla="*/ 21209 w 165544"/>
                    <a:gd name="connsiteY28" fmla="*/ 120078 h 262635"/>
                    <a:gd name="connsiteX29" fmla="*/ 8953 w 165544"/>
                    <a:gd name="connsiteY29" fmla="*/ 100393 h 262635"/>
                    <a:gd name="connsiteX30" fmla="*/ 4254 w 165544"/>
                    <a:gd name="connsiteY30" fmla="*/ 73152 h 262635"/>
                    <a:gd name="connsiteX31" fmla="*/ 10985 w 165544"/>
                    <a:gd name="connsiteY31" fmla="*/ 41085 h 262635"/>
                    <a:gd name="connsiteX32" fmla="*/ 29210 w 165544"/>
                    <a:gd name="connsiteY32" fmla="*/ 18161 h 262635"/>
                    <a:gd name="connsiteX33" fmla="*/ 56261 w 165544"/>
                    <a:gd name="connsiteY33" fmla="*/ 4508 h 262635"/>
                    <a:gd name="connsiteX34" fmla="*/ 89281 w 165544"/>
                    <a:gd name="connsiteY34" fmla="*/ 0 h 262635"/>
                    <a:gd name="connsiteX35" fmla="*/ 107315 w 165544"/>
                    <a:gd name="connsiteY35" fmla="*/ 1397 h 262635"/>
                    <a:gd name="connsiteX36" fmla="*/ 124142 w 165544"/>
                    <a:gd name="connsiteY36" fmla="*/ 5143 h 262635"/>
                    <a:gd name="connsiteX37" fmla="*/ 138049 w 165544"/>
                    <a:gd name="connsiteY37" fmla="*/ 10414 h 262635"/>
                    <a:gd name="connsiteX38" fmla="*/ 146114 w 165544"/>
                    <a:gd name="connsiteY38" fmla="*/ 15303 h 262635"/>
                    <a:gd name="connsiteX39" fmla="*/ 148780 w 165544"/>
                    <a:gd name="connsiteY39" fmla="*/ 18606 h 262635"/>
                    <a:gd name="connsiteX40" fmla="*/ 149987 w 165544"/>
                    <a:gd name="connsiteY40" fmla="*/ 22225 h 262635"/>
                    <a:gd name="connsiteX41" fmla="*/ 150685 w 165544"/>
                    <a:gd name="connsiteY41" fmla="*/ 27940 h 262635"/>
                    <a:gd name="connsiteX42" fmla="*/ 150876 w 165544"/>
                    <a:gd name="connsiteY42" fmla="*/ 36449 h 262635"/>
                    <a:gd name="connsiteX43" fmla="*/ 150559 w 165544"/>
                    <a:gd name="connsiteY43" fmla="*/ 46038 h 262635"/>
                    <a:gd name="connsiteX44" fmla="*/ 149606 w 165544"/>
                    <a:gd name="connsiteY44" fmla="*/ 52514 h 262635"/>
                    <a:gd name="connsiteX45" fmla="*/ 147638 w 165544"/>
                    <a:gd name="connsiteY45" fmla="*/ 56261 h 262635"/>
                    <a:gd name="connsiteX46" fmla="*/ 144209 w 165544"/>
                    <a:gd name="connsiteY46" fmla="*/ 57467 h 262635"/>
                    <a:gd name="connsiteX47" fmla="*/ 137351 w 165544"/>
                    <a:gd name="connsiteY47" fmla="*/ 54737 h 262635"/>
                    <a:gd name="connsiteX48" fmla="*/ 125793 w 165544"/>
                    <a:gd name="connsiteY48" fmla="*/ 48768 h 262635"/>
                    <a:gd name="connsiteX49" fmla="*/ 109918 w 165544"/>
                    <a:gd name="connsiteY49" fmla="*/ 42863 h 262635"/>
                    <a:gd name="connsiteX50" fmla="*/ 90107 w 165544"/>
                    <a:gd name="connsiteY50" fmla="*/ 40196 h 262635"/>
                    <a:gd name="connsiteX51" fmla="*/ 75374 w 165544"/>
                    <a:gd name="connsiteY51" fmla="*/ 42228 h 262635"/>
                    <a:gd name="connsiteX52" fmla="*/ 64897 w 165544"/>
                    <a:gd name="connsiteY52" fmla="*/ 47942 h 262635"/>
                    <a:gd name="connsiteX53" fmla="*/ 58610 w 165544"/>
                    <a:gd name="connsiteY53" fmla="*/ 56642 h 262635"/>
                    <a:gd name="connsiteX54" fmla="*/ 56578 w 165544"/>
                    <a:gd name="connsiteY54" fmla="*/ 67437 h 262635"/>
                    <a:gd name="connsiteX55" fmla="*/ 61214 w 165544"/>
                    <a:gd name="connsiteY55" fmla="*/ 82042 h 262635"/>
                    <a:gd name="connsiteX56" fmla="*/ 73533 w 165544"/>
                    <a:gd name="connsiteY56" fmla="*/ 93028 h 262635"/>
                    <a:gd name="connsiteX57" fmla="*/ 91059 w 165544"/>
                    <a:gd name="connsiteY57" fmla="*/ 102045 h 262635"/>
                    <a:gd name="connsiteX58" fmla="*/ 111061 w 165544"/>
                    <a:gd name="connsiteY58" fmla="*/ 110935 h 262635"/>
                    <a:gd name="connsiteX59" fmla="*/ 131064 w 165544"/>
                    <a:gd name="connsiteY59" fmla="*/ 121603 h 262635"/>
                    <a:gd name="connsiteX60" fmla="*/ 148527 w 165544"/>
                    <a:gd name="connsiteY60" fmla="*/ 135890 h 262635"/>
                    <a:gd name="connsiteX61" fmla="*/ 160846 w 165544"/>
                    <a:gd name="connsiteY61" fmla="*/ 155511 h 262635"/>
                    <a:gd name="connsiteX62" fmla="*/ 165545 w 165544"/>
                    <a:gd name="connsiteY62" fmla="*/ 182054 h 262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65544" h="262635">
                      <a:moveTo>
                        <a:pt x="165545" y="182054"/>
                      </a:moveTo>
                      <a:cubicBezTo>
                        <a:pt x="165545" y="195389"/>
                        <a:pt x="163068" y="207073"/>
                        <a:pt x="158115" y="217170"/>
                      </a:cubicBezTo>
                      <a:cubicBezTo>
                        <a:pt x="153162" y="227267"/>
                        <a:pt x="146431" y="235648"/>
                        <a:pt x="137922" y="242380"/>
                      </a:cubicBezTo>
                      <a:cubicBezTo>
                        <a:pt x="129413" y="249111"/>
                        <a:pt x="119507" y="254190"/>
                        <a:pt x="108141" y="257556"/>
                      </a:cubicBezTo>
                      <a:cubicBezTo>
                        <a:pt x="96774" y="260922"/>
                        <a:pt x="84646" y="262636"/>
                        <a:pt x="71691" y="262636"/>
                      </a:cubicBezTo>
                      <a:cubicBezTo>
                        <a:pt x="62928" y="262636"/>
                        <a:pt x="54801" y="261937"/>
                        <a:pt x="47308" y="260477"/>
                      </a:cubicBezTo>
                      <a:cubicBezTo>
                        <a:pt x="39815" y="259017"/>
                        <a:pt x="33147" y="257302"/>
                        <a:pt x="27432" y="255270"/>
                      </a:cubicBezTo>
                      <a:cubicBezTo>
                        <a:pt x="21653" y="253238"/>
                        <a:pt x="16891" y="251142"/>
                        <a:pt x="13017" y="248920"/>
                      </a:cubicBezTo>
                      <a:cubicBezTo>
                        <a:pt x="9144" y="246697"/>
                        <a:pt x="6414" y="244729"/>
                        <a:pt x="4699" y="243014"/>
                      </a:cubicBezTo>
                      <a:cubicBezTo>
                        <a:pt x="2984" y="241300"/>
                        <a:pt x="1778" y="238887"/>
                        <a:pt x="1079" y="235648"/>
                      </a:cubicBezTo>
                      <a:cubicBezTo>
                        <a:pt x="381" y="232473"/>
                        <a:pt x="0" y="227838"/>
                        <a:pt x="0" y="221806"/>
                      </a:cubicBezTo>
                      <a:cubicBezTo>
                        <a:pt x="0" y="217742"/>
                        <a:pt x="127" y="214376"/>
                        <a:pt x="381" y="211582"/>
                      </a:cubicBezTo>
                      <a:cubicBezTo>
                        <a:pt x="635" y="208851"/>
                        <a:pt x="1079" y="206629"/>
                        <a:pt x="1651" y="204914"/>
                      </a:cubicBezTo>
                      <a:cubicBezTo>
                        <a:pt x="2222" y="203200"/>
                        <a:pt x="3048" y="201994"/>
                        <a:pt x="4001" y="201295"/>
                      </a:cubicBezTo>
                      <a:cubicBezTo>
                        <a:pt x="4953" y="200596"/>
                        <a:pt x="6096" y="200216"/>
                        <a:pt x="7429" y="200216"/>
                      </a:cubicBezTo>
                      <a:cubicBezTo>
                        <a:pt x="9271" y="200216"/>
                        <a:pt x="11811" y="201295"/>
                        <a:pt x="15177" y="203454"/>
                      </a:cubicBezTo>
                      <a:cubicBezTo>
                        <a:pt x="18478" y="205613"/>
                        <a:pt x="22797" y="208026"/>
                        <a:pt x="28003" y="210630"/>
                      </a:cubicBezTo>
                      <a:cubicBezTo>
                        <a:pt x="33210" y="213233"/>
                        <a:pt x="39497" y="215646"/>
                        <a:pt x="46736" y="217805"/>
                      </a:cubicBezTo>
                      <a:cubicBezTo>
                        <a:pt x="53975" y="219964"/>
                        <a:pt x="62357" y="221044"/>
                        <a:pt x="71946" y="221044"/>
                      </a:cubicBezTo>
                      <a:cubicBezTo>
                        <a:pt x="78232" y="221044"/>
                        <a:pt x="83820" y="220281"/>
                        <a:pt x="88773" y="218821"/>
                      </a:cubicBezTo>
                      <a:cubicBezTo>
                        <a:pt x="93726" y="217297"/>
                        <a:pt x="97980" y="215201"/>
                        <a:pt x="101409" y="212471"/>
                      </a:cubicBezTo>
                      <a:cubicBezTo>
                        <a:pt x="104839" y="209740"/>
                        <a:pt x="107505" y="206311"/>
                        <a:pt x="109347" y="202247"/>
                      </a:cubicBezTo>
                      <a:cubicBezTo>
                        <a:pt x="111189" y="198184"/>
                        <a:pt x="112078" y="193675"/>
                        <a:pt x="112078" y="188722"/>
                      </a:cubicBezTo>
                      <a:cubicBezTo>
                        <a:pt x="112078" y="182943"/>
                        <a:pt x="110490" y="178054"/>
                        <a:pt x="107378" y="173927"/>
                      </a:cubicBezTo>
                      <a:cubicBezTo>
                        <a:pt x="104267" y="169799"/>
                        <a:pt x="100140" y="166179"/>
                        <a:pt x="95123" y="162941"/>
                      </a:cubicBezTo>
                      <a:cubicBezTo>
                        <a:pt x="90107" y="159766"/>
                        <a:pt x="84391" y="156718"/>
                        <a:pt x="77978" y="153924"/>
                      </a:cubicBezTo>
                      <a:cubicBezTo>
                        <a:pt x="71565" y="151130"/>
                        <a:pt x="64960" y="148146"/>
                        <a:pt x="58166" y="145034"/>
                      </a:cubicBezTo>
                      <a:cubicBezTo>
                        <a:pt x="51372" y="141922"/>
                        <a:pt x="44767" y="138367"/>
                        <a:pt x="38354" y="134366"/>
                      </a:cubicBezTo>
                      <a:cubicBezTo>
                        <a:pt x="31941" y="130365"/>
                        <a:pt x="26226" y="125603"/>
                        <a:pt x="21209" y="120078"/>
                      </a:cubicBezTo>
                      <a:cubicBezTo>
                        <a:pt x="16192" y="114554"/>
                        <a:pt x="12065" y="107950"/>
                        <a:pt x="8953" y="100393"/>
                      </a:cubicBezTo>
                      <a:cubicBezTo>
                        <a:pt x="5842" y="92837"/>
                        <a:pt x="4254" y="83756"/>
                        <a:pt x="4254" y="73152"/>
                      </a:cubicBezTo>
                      <a:cubicBezTo>
                        <a:pt x="4254" y="61024"/>
                        <a:pt x="6477" y="50292"/>
                        <a:pt x="10985" y="41085"/>
                      </a:cubicBezTo>
                      <a:cubicBezTo>
                        <a:pt x="15494" y="31877"/>
                        <a:pt x="21590" y="24257"/>
                        <a:pt x="29210" y="18161"/>
                      </a:cubicBezTo>
                      <a:cubicBezTo>
                        <a:pt x="36830" y="12065"/>
                        <a:pt x="45847" y="7556"/>
                        <a:pt x="56261" y="4508"/>
                      </a:cubicBezTo>
                      <a:cubicBezTo>
                        <a:pt x="66675" y="1524"/>
                        <a:pt x="77660" y="0"/>
                        <a:pt x="89281" y="0"/>
                      </a:cubicBezTo>
                      <a:cubicBezTo>
                        <a:pt x="95314" y="0"/>
                        <a:pt x="101283" y="444"/>
                        <a:pt x="107315" y="1397"/>
                      </a:cubicBezTo>
                      <a:cubicBezTo>
                        <a:pt x="113347" y="2286"/>
                        <a:pt x="118935" y="3556"/>
                        <a:pt x="124142" y="5143"/>
                      </a:cubicBezTo>
                      <a:cubicBezTo>
                        <a:pt x="129349" y="6731"/>
                        <a:pt x="133985" y="8446"/>
                        <a:pt x="138049" y="10414"/>
                      </a:cubicBezTo>
                      <a:cubicBezTo>
                        <a:pt x="142113" y="12382"/>
                        <a:pt x="144780" y="14033"/>
                        <a:pt x="146114" y="15303"/>
                      </a:cubicBezTo>
                      <a:cubicBezTo>
                        <a:pt x="147447" y="16637"/>
                        <a:pt x="148272" y="17717"/>
                        <a:pt x="148780" y="18606"/>
                      </a:cubicBezTo>
                      <a:cubicBezTo>
                        <a:pt x="149225" y="19494"/>
                        <a:pt x="149606" y="20701"/>
                        <a:pt x="149987" y="22225"/>
                      </a:cubicBezTo>
                      <a:cubicBezTo>
                        <a:pt x="150304" y="23749"/>
                        <a:pt x="150559" y="25654"/>
                        <a:pt x="150685" y="27940"/>
                      </a:cubicBezTo>
                      <a:cubicBezTo>
                        <a:pt x="150813" y="30226"/>
                        <a:pt x="150876" y="33083"/>
                        <a:pt x="150876" y="36449"/>
                      </a:cubicBezTo>
                      <a:cubicBezTo>
                        <a:pt x="150876" y="40259"/>
                        <a:pt x="150749" y="43434"/>
                        <a:pt x="150559" y="46038"/>
                      </a:cubicBezTo>
                      <a:cubicBezTo>
                        <a:pt x="150368" y="48641"/>
                        <a:pt x="150051" y="50800"/>
                        <a:pt x="149606" y="52514"/>
                      </a:cubicBezTo>
                      <a:cubicBezTo>
                        <a:pt x="149161" y="54229"/>
                        <a:pt x="148463" y="55435"/>
                        <a:pt x="147638" y="56261"/>
                      </a:cubicBezTo>
                      <a:cubicBezTo>
                        <a:pt x="146812" y="57023"/>
                        <a:pt x="145669" y="57467"/>
                        <a:pt x="144209" y="57467"/>
                      </a:cubicBezTo>
                      <a:cubicBezTo>
                        <a:pt x="142748" y="57467"/>
                        <a:pt x="140462" y="56578"/>
                        <a:pt x="137351" y="54737"/>
                      </a:cubicBezTo>
                      <a:cubicBezTo>
                        <a:pt x="134239" y="52896"/>
                        <a:pt x="130366" y="50927"/>
                        <a:pt x="125793" y="48768"/>
                      </a:cubicBezTo>
                      <a:cubicBezTo>
                        <a:pt x="121222" y="46609"/>
                        <a:pt x="115951" y="44640"/>
                        <a:pt x="109918" y="42863"/>
                      </a:cubicBezTo>
                      <a:cubicBezTo>
                        <a:pt x="103886" y="41085"/>
                        <a:pt x="97282" y="40196"/>
                        <a:pt x="90107" y="40196"/>
                      </a:cubicBezTo>
                      <a:cubicBezTo>
                        <a:pt x="84455" y="40196"/>
                        <a:pt x="79566" y="40894"/>
                        <a:pt x="75374" y="42228"/>
                      </a:cubicBezTo>
                      <a:cubicBezTo>
                        <a:pt x="71184" y="43624"/>
                        <a:pt x="67691" y="45466"/>
                        <a:pt x="64897" y="47942"/>
                      </a:cubicBezTo>
                      <a:cubicBezTo>
                        <a:pt x="62103" y="50356"/>
                        <a:pt x="60008" y="53276"/>
                        <a:pt x="58610" y="56642"/>
                      </a:cubicBezTo>
                      <a:cubicBezTo>
                        <a:pt x="57214" y="60071"/>
                        <a:pt x="56578" y="63627"/>
                        <a:pt x="56578" y="67437"/>
                      </a:cubicBezTo>
                      <a:cubicBezTo>
                        <a:pt x="56578" y="73089"/>
                        <a:pt x="58103" y="77914"/>
                        <a:pt x="61214" y="82042"/>
                      </a:cubicBezTo>
                      <a:cubicBezTo>
                        <a:pt x="64262" y="86170"/>
                        <a:pt x="68390" y="89789"/>
                        <a:pt x="73533" y="93028"/>
                      </a:cubicBezTo>
                      <a:cubicBezTo>
                        <a:pt x="78677" y="96203"/>
                        <a:pt x="84518" y="99250"/>
                        <a:pt x="91059" y="102045"/>
                      </a:cubicBezTo>
                      <a:cubicBezTo>
                        <a:pt x="97599" y="104839"/>
                        <a:pt x="104267" y="107823"/>
                        <a:pt x="111061" y="110935"/>
                      </a:cubicBezTo>
                      <a:cubicBezTo>
                        <a:pt x="117856" y="114046"/>
                        <a:pt x="124523" y="117602"/>
                        <a:pt x="131064" y="121603"/>
                      </a:cubicBezTo>
                      <a:cubicBezTo>
                        <a:pt x="137604" y="125603"/>
                        <a:pt x="143383" y="130365"/>
                        <a:pt x="148527" y="135890"/>
                      </a:cubicBezTo>
                      <a:cubicBezTo>
                        <a:pt x="153607" y="141478"/>
                        <a:pt x="157734" y="147955"/>
                        <a:pt x="160846" y="155511"/>
                      </a:cubicBezTo>
                      <a:cubicBezTo>
                        <a:pt x="163957" y="163004"/>
                        <a:pt x="165545" y="171831"/>
                        <a:pt x="165545" y="182054"/>
                      </a:cubicBez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959035-0748-D679-A808-7FB2DFA60A11}"/>
              </a:ext>
            </a:extLst>
          </p:cNvPr>
          <p:cNvSpPr txBox="1"/>
          <p:nvPr/>
        </p:nvSpPr>
        <p:spPr>
          <a:xfrm>
            <a:off x="1010089" y="6031419"/>
            <a:ext cx="168647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+mj-lt"/>
                <a:cs typeface="Roboto Light"/>
              </a:rPr>
              <a:t>Users</a:t>
            </a:r>
            <a:endParaRPr lang="en-US" sz="1333" dirty="0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924CF69-28B2-2D3C-A772-F081F63585CB}"/>
              </a:ext>
            </a:extLst>
          </p:cNvPr>
          <p:cNvSpPr/>
          <p:nvPr/>
        </p:nvSpPr>
        <p:spPr bwMode="auto">
          <a:xfrm>
            <a:off x="606669" y="5017228"/>
            <a:ext cx="2365859" cy="1310764"/>
          </a:xfrm>
          <a:prstGeom prst="roundRect">
            <a:avLst>
              <a:gd name="adj" fmla="val 4980"/>
            </a:avLst>
          </a:prstGeom>
          <a:noFill/>
          <a:ln w="19050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36551" tIns="68275" rIns="136551" bIns="68275" numCol="1" rtlCol="0" anchor="t" anchorCtr="0" compatLnSpc="1">
            <a:prstTxWarp prst="textNoShape">
              <a:avLst/>
            </a:prstTxWarp>
          </a:bodyPr>
          <a:lstStyle/>
          <a:p>
            <a:pPr defTabSz="136539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550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89FC44-C19F-F907-1D83-449CE3C90DF1}"/>
              </a:ext>
            </a:extLst>
          </p:cNvPr>
          <p:cNvGrpSpPr>
            <a:grpSpLocks noChangeAspect="1"/>
          </p:cNvGrpSpPr>
          <p:nvPr/>
        </p:nvGrpSpPr>
        <p:grpSpPr>
          <a:xfrm>
            <a:off x="888594" y="5557126"/>
            <a:ext cx="673262" cy="474293"/>
            <a:chOff x="4478338" y="3597275"/>
            <a:chExt cx="461962" cy="325438"/>
          </a:xfrm>
          <a:solidFill>
            <a:schemeClr val="bg1"/>
          </a:solidFill>
        </p:grpSpPr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3E6BD8CD-93FA-6B5E-75AF-D3F1043BC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025" y="3597275"/>
              <a:ext cx="130175" cy="168275"/>
            </a:xfrm>
            <a:custGeom>
              <a:avLst/>
              <a:gdLst>
                <a:gd name="T0" fmla="*/ 180 w 362"/>
                <a:gd name="T1" fmla="*/ 468 h 469"/>
                <a:gd name="T2" fmla="*/ 26 w 362"/>
                <a:gd name="T3" fmla="*/ 349 h 469"/>
                <a:gd name="T4" fmla="*/ 2 w 362"/>
                <a:gd name="T5" fmla="*/ 178 h 469"/>
                <a:gd name="T6" fmla="*/ 49 w 362"/>
                <a:gd name="T7" fmla="*/ 59 h 469"/>
                <a:gd name="T8" fmla="*/ 180 w 362"/>
                <a:gd name="T9" fmla="*/ 0 h 469"/>
                <a:gd name="T10" fmla="*/ 311 w 362"/>
                <a:gd name="T11" fmla="*/ 59 h 469"/>
                <a:gd name="T12" fmla="*/ 358 w 362"/>
                <a:gd name="T13" fmla="*/ 178 h 469"/>
                <a:gd name="T14" fmla="*/ 335 w 362"/>
                <a:gd name="T15" fmla="*/ 349 h 469"/>
                <a:gd name="T16" fmla="*/ 180 w 362"/>
                <a:gd name="T17" fmla="*/ 468 h 469"/>
                <a:gd name="T18" fmla="*/ 180 w 362"/>
                <a:gd name="T19" fmla="*/ 29 h 469"/>
                <a:gd name="T20" fmla="*/ 71 w 362"/>
                <a:gd name="T21" fmla="*/ 79 h 469"/>
                <a:gd name="T22" fmla="*/ 33 w 362"/>
                <a:gd name="T23" fmla="*/ 177 h 469"/>
                <a:gd name="T24" fmla="*/ 55 w 362"/>
                <a:gd name="T25" fmla="*/ 343 h 469"/>
                <a:gd name="T26" fmla="*/ 180 w 362"/>
                <a:gd name="T27" fmla="*/ 439 h 469"/>
                <a:gd name="T28" fmla="*/ 306 w 362"/>
                <a:gd name="T29" fmla="*/ 341 h 469"/>
                <a:gd name="T30" fmla="*/ 328 w 362"/>
                <a:gd name="T31" fmla="*/ 177 h 469"/>
                <a:gd name="T32" fmla="*/ 290 w 362"/>
                <a:gd name="T33" fmla="*/ 79 h 469"/>
                <a:gd name="T34" fmla="*/ 180 w 362"/>
                <a:gd name="T35" fmla="*/ 2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469">
                  <a:moveTo>
                    <a:pt x="180" y="468"/>
                  </a:moveTo>
                  <a:cubicBezTo>
                    <a:pt x="107" y="468"/>
                    <a:pt x="45" y="419"/>
                    <a:pt x="26" y="349"/>
                  </a:cubicBezTo>
                  <a:cubicBezTo>
                    <a:pt x="24" y="344"/>
                    <a:pt x="8" y="260"/>
                    <a:pt x="2" y="178"/>
                  </a:cubicBezTo>
                  <a:cubicBezTo>
                    <a:pt x="0" y="136"/>
                    <a:pt x="17" y="92"/>
                    <a:pt x="49" y="59"/>
                  </a:cubicBezTo>
                  <a:cubicBezTo>
                    <a:pt x="84" y="22"/>
                    <a:pt x="132" y="0"/>
                    <a:pt x="180" y="0"/>
                  </a:cubicBezTo>
                  <a:cubicBezTo>
                    <a:pt x="228" y="0"/>
                    <a:pt x="276" y="22"/>
                    <a:pt x="311" y="59"/>
                  </a:cubicBezTo>
                  <a:cubicBezTo>
                    <a:pt x="344" y="92"/>
                    <a:pt x="361" y="136"/>
                    <a:pt x="358" y="178"/>
                  </a:cubicBezTo>
                  <a:cubicBezTo>
                    <a:pt x="352" y="260"/>
                    <a:pt x="336" y="344"/>
                    <a:pt x="335" y="349"/>
                  </a:cubicBezTo>
                  <a:cubicBezTo>
                    <a:pt x="316" y="419"/>
                    <a:pt x="252" y="468"/>
                    <a:pt x="180" y="468"/>
                  </a:cubicBezTo>
                  <a:close/>
                  <a:moveTo>
                    <a:pt x="180" y="29"/>
                  </a:moveTo>
                  <a:cubicBezTo>
                    <a:pt x="139" y="29"/>
                    <a:pt x="100" y="47"/>
                    <a:pt x="71" y="79"/>
                  </a:cubicBezTo>
                  <a:cubicBezTo>
                    <a:pt x="45" y="107"/>
                    <a:pt x="30" y="143"/>
                    <a:pt x="33" y="177"/>
                  </a:cubicBezTo>
                  <a:cubicBezTo>
                    <a:pt x="37" y="257"/>
                    <a:pt x="55" y="341"/>
                    <a:pt x="55" y="343"/>
                  </a:cubicBezTo>
                  <a:cubicBezTo>
                    <a:pt x="70" y="400"/>
                    <a:pt x="120" y="439"/>
                    <a:pt x="180" y="439"/>
                  </a:cubicBezTo>
                  <a:cubicBezTo>
                    <a:pt x="239" y="439"/>
                    <a:pt x="291" y="400"/>
                    <a:pt x="306" y="341"/>
                  </a:cubicBezTo>
                  <a:cubicBezTo>
                    <a:pt x="306" y="341"/>
                    <a:pt x="323" y="255"/>
                    <a:pt x="328" y="177"/>
                  </a:cubicBezTo>
                  <a:cubicBezTo>
                    <a:pt x="329" y="143"/>
                    <a:pt x="316" y="107"/>
                    <a:pt x="290" y="79"/>
                  </a:cubicBezTo>
                  <a:cubicBezTo>
                    <a:pt x="259" y="47"/>
                    <a:pt x="220" y="29"/>
                    <a:pt x="180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D215B7B-E631-4D87-951D-51E0844AE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463" y="3763963"/>
              <a:ext cx="241300" cy="158750"/>
            </a:xfrm>
            <a:custGeom>
              <a:avLst/>
              <a:gdLst>
                <a:gd name="T0" fmla="*/ 618 w 670"/>
                <a:gd name="T1" fmla="*/ 438 h 439"/>
                <a:gd name="T2" fmla="*/ 51 w 670"/>
                <a:gd name="T3" fmla="*/ 438 h 439"/>
                <a:gd name="T4" fmla="*/ 0 w 670"/>
                <a:gd name="T5" fmla="*/ 387 h 439"/>
                <a:gd name="T6" fmla="*/ 0 w 670"/>
                <a:gd name="T7" fmla="*/ 224 h 439"/>
                <a:gd name="T8" fmla="*/ 213 w 670"/>
                <a:gd name="T9" fmla="*/ 0 h 439"/>
                <a:gd name="T10" fmla="*/ 220 w 670"/>
                <a:gd name="T11" fmla="*/ 0 h 439"/>
                <a:gd name="T12" fmla="*/ 225 w 670"/>
                <a:gd name="T13" fmla="*/ 6 h 439"/>
                <a:gd name="T14" fmla="*/ 338 w 670"/>
                <a:gd name="T15" fmla="*/ 59 h 439"/>
                <a:gd name="T16" fmla="*/ 450 w 670"/>
                <a:gd name="T17" fmla="*/ 6 h 439"/>
                <a:gd name="T18" fmla="*/ 455 w 670"/>
                <a:gd name="T19" fmla="*/ 0 h 439"/>
                <a:gd name="T20" fmla="*/ 462 w 670"/>
                <a:gd name="T21" fmla="*/ 0 h 439"/>
                <a:gd name="T22" fmla="*/ 668 w 670"/>
                <a:gd name="T23" fmla="*/ 222 h 439"/>
                <a:gd name="T24" fmla="*/ 668 w 670"/>
                <a:gd name="T25" fmla="*/ 385 h 439"/>
                <a:gd name="T26" fmla="*/ 618 w 670"/>
                <a:gd name="T27" fmla="*/ 438 h 439"/>
                <a:gd name="T28" fmla="*/ 207 w 670"/>
                <a:gd name="T29" fmla="*/ 31 h 439"/>
                <a:gd name="T30" fmla="*/ 29 w 670"/>
                <a:gd name="T31" fmla="*/ 224 h 439"/>
                <a:gd name="T32" fmla="*/ 29 w 670"/>
                <a:gd name="T33" fmla="*/ 387 h 439"/>
                <a:gd name="T34" fmla="*/ 51 w 670"/>
                <a:gd name="T35" fmla="*/ 409 h 439"/>
                <a:gd name="T36" fmla="*/ 618 w 670"/>
                <a:gd name="T37" fmla="*/ 409 h 439"/>
                <a:gd name="T38" fmla="*/ 640 w 670"/>
                <a:gd name="T39" fmla="*/ 387 h 439"/>
                <a:gd name="T40" fmla="*/ 640 w 670"/>
                <a:gd name="T41" fmla="*/ 224 h 439"/>
                <a:gd name="T42" fmla="*/ 468 w 670"/>
                <a:gd name="T43" fmla="*/ 31 h 439"/>
                <a:gd name="T44" fmla="*/ 338 w 670"/>
                <a:gd name="T45" fmla="*/ 87 h 439"/>
                <a:gd name="T46" fmla="*/ 207 w 670"/>
                <a:gd name="T47" fmla="*/ 3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0" h="439">
                  <a:moveTo>
                    <a:pt x="618" y="438"/>
                  </a:moveTo>
                  <a:lnTo>
                    <a:pt x="51" y="438"/>
                  </a:lnTo>
                  <a:cubicBezTo>
                    <a:pt x="23" y="438"/>
                    <a:pt x="0" y="415"/>
                    <a:pt x="0" y="387"/>
                  </a:cubicBezTo>
                  <a:lnTo>
                    <a:pt x="0" y="224"/>
                  </a:lnTo>
                  <a:cubicBezTo>
                    <a:pt x="0" y="104"/>
                    <a:pt x="93" y="8"/>
                    <a:pt x="213" y="0"/>
                  </a:cubicBezTo>
                  <a:lnTo>
                    <a:pt x="220" y="0"/>
                  </a:lnTo>
                  <a:lnTo>
                    <a:pt x="225" y="6"/>
                  </a:lnTo>
                  <a:cubicBezTo>
                    <a:pt x="252" y="40"/>
                    <a:pt x="294" y="59"/>
                    <a:pt x="338" y="59"/>
                  </a:cubicBezTo>
                  <a:cubicBezTo>
                    <a:pt x="382" y="59"/>
                    <a:pt x="423" y="40"/>
                    <a:pt x="450" y="6"/>
                  </a:cubicBezTo>
                  <a:lnTo>
                    <a:pt x="455" y="0"/>
                  </a:lnTo>
                  <a:lnTo>
                    <a:pt x="462" y="0"/>
                  </a:lnTo>
                  <a:cubicBezTo>
                    <a:pt x="577" y="9"/>
                    <a:pt x="668" y="107"/>
                    <a:pt x="668" y="222"/>
                  </a:cubicBezTo>
                  <a:lnTo>
                    <a:pt x="668" y="385"/>
                  </a:lnTo>
                  <a:cubicBezTo>
                    <a:pt x="669" y="415"/>
                    <a:pt x="646" y="438"/>
                    <a:pt x="618" y="438"/>
                  </a:cubicBezTo>
                  <a:close/>
                  <a:moveTo>
                    <a:pt x="207" y="31"/>
                  </a:moveTo>
                  <a:cubicBezTo>
                    <a:pt x="106" y="40"/>
                    <a:pt x="29" y="123"/>
                    <a:pt x="29" y="224"/>
                  </a:cubicBezTo>
                  <a:lnTo>
                    <a:pt x="29" y="387"/>
                  </a:lnTo>
                  <a:cubicBezTo>
                    <a:pt x="29" y="399"/>
                    <a:pt x="39" y="409"/>
                    <a:pt x="51" y="409"/>
                  </a:cubicBezTo>
                  <a:lnTo>
                    <a:pt x="618" y="409"/>
                  </a:lnTo>
                  <a:cubicBezTo>
                    <a:pt x="630" y="409"/>
                    <a:pt x="640" y="399"/>
                    <a:pt x="640" y="387"/>
                  </a:cubicBezTo>
                  <a:lnTo>
                    <a:pt x="640" y="224"/>
                  </a:lnTo>
                  <a:cubicBezTo>
                    <a:pt x="640" y="125"/>
                    <a:pt x="566" y="43"/>
                    <a:pt x="468" y="31"/>
                  </a:cubicBezTo>
                  <a:cubicBezTo>
                    <a:pt x="434" y="67"/>
                    <a:pt x="388" y="87"/>
                    <a:pt x="338" y="87"/>
                  </a:cubicBezTo>
                  <a:cubicBezTo>
                    <a:pt x="289" y="87"/>
                    <a:pt x="241" y="67"/>
                    <a:pt x="207" y="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14AD0E8E-E175-9743-C355-56F920F00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2788" y="3663950"/>
              <a:ext cx="104775" cy="134938"/>
            </a:xfrm>
            <a:custGeom>
              <a:avLst/>
              <a:gdLst>
                <a:gd name="T0" fmla="*/ 144 w 289"/>
                <a:gd name="T1" fmla="*/ 374 h 375"/>
                <a:gd name="T2" fmla="*/ 20 w 289"/>
                <a:gd name="T3" fmla="*/ 279 h 375"/>
                <a:gd name="T4" fmla="*/ 1 w 289"/>
                <a:gd name="T5" fmla="*/ 143 h 375"/>
                <a:gd name="T6" fmla="*/ 39 w 289"/>
                <a:gd name="T7" fmla="*/ 47 h 375"/>
                <a:gd name="T8" fmla="*/ 144 w 289"/>
                <a:gd name="T9" fmla="*/ 0 h 375"/>
                <a:gd name="T10" fmla="*/ 249 w 289"/>
                <a:gd name="T11" fmla="*/ 47 h 375"/>
                <a:gd name="T12" fmla="*/ 287 w 289"/>
                <a:gd name="T13" fmla="*/ 143 h 375"/>
                <a:gd name="T14" fmla="*/ 270 w 289"/>
                <a:gd name="T15" fmla="*/ 277 h 375"/>
                <a:gd name="T16" fmla="*/ 144 w 289"/>
                <a:gd name="T17" fmla="*/ 374 h 375"/>
                <a:gd name="T18" fmla="*/ 144 w 289"/>
                <a:gd name="T19" fmla="*/ 30 h 375"/>
                <a:gd name="T20" fmla="*/ 60 w 289"/>
                <a:gd name="T21" fmla="*/ 67 h 375"/>
                <a:gd name="T22" fmla="*/ 30 w 289"/>
                <a:gd name="T23" fmla="*/ 142 h 375"/>
                <a:gd name="T24" fmla="*/ 48 w 289"/>
                <a:gd name="T25" fmla="*/ 272 h 375"/>
                <a:gd name="T26" fmla="*/ 144 w 289"/>
                <a:gd name="T27" fmla="*/ 346 h 375"/>
                <a:gd name="T28" fmla="*/ 240 w 289"/>
                <a:gd name="T29" fmla="*/ 272 h 375"/>
                <a:gd name="T30" fmla="*/ 240 w 289"/>
                <a:gd name="T31" fmla="*/ 272 h 375"/>
                <a:gd name="T32" fmla="*/ 258 w 289"/>
                <a:gd name="T33" fmla="*/ 142 h 375"/>
                <a:gd name="T34" fmla="*/ 229 w 289"/>
                <a:gd name="T35" fmla="*/ 67 h 375"/>
                <a:gd name="T36" fmla="*/ 144 w 289"/>
                <a:gd name="T37" fmla="*/ 3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" h="375">
                  <a:moveTo>
                    <a:pt x="144" y="374"/>
                  </a:moveTo>
                  <a:cubicBezTo>
                    <a:pt x="86" y="374"/>
                    <a:pt x="35" y="336"/>
                    <a:pt x="20" y="279"/>
                  </a:cubicBezTo>
                  <a:cubicBezTo>
                    <a:pt x="19" y="276"/>
                    <a:pt x="6" y="209"/>
                    <a:pt x="1" y="143"/>
                  </a:cubicBezTo>
                  <a:cubicBezTo>
                    <a:pt x="0" y="110"/>
                    <a:pt x="13" y="75"/>
                    <a:pt x="39" y="47"/>
                  </a:cubicBezTo>
                  <a:cubicBezTo>
                    <a:pt x="67" y="18"/>
                    <a:pt x="106" y="0"/>
                    <a:pt x="144" y="0"/>
                  </a:cubicBezTo>
                  <a:cubicBezTo>
                    <a:pt x="184" y="0"/>
                    <a:pt x="221" y="18"/>
                    <a:pt x="249" y="47"/>
                  </a:cubicBezTo>
                  <a:cubicBezTo>
                    <a:pt x="275" y="75"/>
                    <a:pt x="288" y="110"/>
                    <a:pt x="287" y="143"/>
                  </a:cubicBezTo>
                  <a:cubicBezTo>
                    <a:pt x="283" y="207"/>
                    <a:pt x="270" y="274"/>
                    <a:pt x="270" y="277"/>
                  </a:cubicBezTo>
                  <a:cubicBezTo>
                    <a:pt x="253" y="336"/>
                    <a:pt x="202" y="374"/>
                    <a:pt x="144" y="374"/>
                  </a:cubicBezTo>
                  <a:close/>
                  <a:moveTo>
                    <a:pt x="144" y="30"/>
                  </a:moveTo>
                  <a:cubicBezTo>
                    <a:pt x="114" y="30"/>
                    <a:pt x="83" y="43"/>
                    <a:pt x="60" y="67"/>
                  </a:cubicBezTo>
                  <a:cubicBezTo>
                    <a:pt x="39" y="89"/>
                    <a:pt x="29" y="117"/>
                    <a:pt x="30" y="142"/>
                  </a:cubicBezTo>
                  <a:cubicBezTo>
                    <a:pt x="35" y="204"/>
                    <a:pt x="48" y="272"/>
                    <a:pt x="48" y="272"/>
                  </a:cubicBezTo>
                  <a:cubicBezTo>
                    <a:pt x="60" y="315"/>
                    <a:pt x="99" y="346"/>
                    <a:pt x="144" y="346"/>
                  </a:cubicBezTo>
                  <a:cubicBezTo>
                    <a:pt x="189" y="346"/>
                    <a:pt x="229" y="315"/>
                    <a:pt x="240" y="272"/>
                  </a:cubicBezTo>
                  <a:lnTo>
                    <a:pt x="240" y="272"/>
                  </a:lnTo>
                  <a:cubicBezTo>
                    <a:pt x="240" y="272"/>
                    <a:pt x="253" y="204"/>
                    <a:pt x="258" y="142"/>
                  </a:cubicBezTo>
                  <a:cubicBezTo>
                    <a:pt x="259" y="116"/>
                    <a:pt x="249" y="89"/>
                    <a:pt x="229" y="67"/>
                  </a:cubicBezTo>
                  <a:cubicBezTo>
                    <a:pt x="205" y="43"/>
                    <a:pt x="175" y="30"/>
                    <a:pt x="144" y="3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DA9A4A23-6512-5ECF-71F0-0D19F49ED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795713"/>
              <a:ext cx="98425" cy="127000"/>
            </a:xfrm>
            <a:custGeom>
              <a:avLst/>
              <a:gdLst>
                <a:gd name="T0" fmla="*/ 270 w 273"/>
                <a:gd name="T1" fmla="*/ 351 h 352"/>
                <a:gd name="T2" fmla="*/ 44 w 273"/>
                <a:gd name="T3" fmla="*/ 351 h 352"/>
                <a:gd name="T4" fmla="*/ 0 w 273"/>
                <a:gd name="T5" fmla="*/ 307 h 352"/>
                <a:gd name="T6" fmla="*/ 0 w 273"/>
                <a:gd name="T7" fmla="*/ 179 h 352"/>
                <a:gd name="T8" fmla="*/ 171 w 273"/>
                <a:gd name="T9" fmla="*/ 0 h 352"/>
                <a:gd name="T10" fmla="*/ 178 w 273"/>
                <a:gd name="T11" fmla="*/ 0 h 352"/>
                <a:gd name="T12" fmla="*/ 183 w 273"/>
                <a:gd name="T13" fmla="*/ 6 h 352"/>
                <a:gd name="T14" fmla="*/ 270 w 273"/>
                <a:gd name="T15" fmla="*/ 46 h 352"/>
                <a:gd name="T16" fmla="*/ 270 w 273"/>
                <a:gd name="T17" fmla="*/ 75 h 352"/>
                <a:gd name="T18" fmla="*/ 167 w 273"/>
                <a:gd name="T19" fmla="*/ 30 h 352"/>
                <a:gd name="T20" fmla="*/ 31 w 273"/>
                <a:gd name="T21" fmla="*/ 180 h 352"/>
                <a:gd name="T22" fmla="*/ 31 w 273"/>
                <a:gd name="T23" fmla="*/ 309 h 352"/>
                <a:gd name="T24" fmla="*/ 46 w 273"/>
                <a:gd name="T25" fmla="*/ 323 h 352"/>
                <a:gd name="T26" fmla="*/ 272 w 273"/>
                <a:gd name="T27" fmla="*/ 323 h 352"/>
                <a:gd name="T28" fmla="*/ 272 w 273"/>
                <a:gd name="T29" fmla="*/ 351 h 352"/>
                <a:gd name="T30" fmla="*/ 270 w 273"/>
                <a:gd name="T31" fmla="*/ 35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352">
                  <a:moveTo>
                    <a:pt x="270" y="351"/>
                  </a:moveTo>
                  <a:lnTo>
                    <a:pt x="44" y="351"/>
                  </a:lnTo>
                  <a:cubicBezTo>
                    <a:pt x="21" y="351"/>
                    <a:pt x="0" y="332"/>
                    <a:pt x="0" y="307"/>
                  </a:cubicBezTo>
                  <a:lnTo>
                    <a:pt x="0" y="179"/>
                  </a:lnTo>
                  <a:cubicBezTo>
                    <a:pt x="0" y="83"/>
                    <a:pt x="75" y="4"/>
                    <a:pt x="171" y="0"/>
                  </a:cubicBezTo>
                  <a:lnTo>
                    <a:pt x="178" y="0"/>
                  </a:lnTo>
                  <a:lnTo>
                    <a:pt x="183" y="6"/>
                  </a:lnTo>
                  <a:cubicBezTo>
                    <a:pt x="205" y="32"/>
                    <a:pt x="237" y="46"/>
                    <a:pt x="270" y="46"/>
                  </a:cubicBezTo>
                  <a:lnTo>
                    <a:pt x="270" y="75"/>
                  </a:lnTo>
                  <a:cubicBezTo>
                    <a:pt x="231" y="75"/>
                    <a:pt x="193" y="59"/>
                    <a:pt x="167" y="30"/>
                  </a:cubicBezTo>
                  <a:cubicBezTo>
                    <a:pt x="89" y="38"/>
                    <a:pt x="31" y="102"/>
                    <a:pt x="31" y="180"/>
                  </a:cubicBezTo>
                  <a:lnTo>
                    <a:pt x="31" y="309"/>
                  </a:lnTo>
                  <a:cubicBezTo>
                    <a:pt x="31" y="316"/>
                    <a:pt x="37" y="323"/>
                    <a:pt x="46" y="323"/>
                  </a:cubicBezTo>
                  <a:lnTo>
                    <a:pt x="272" y="323"/>
                  </a:lnTo>
                  <a:lnTo>
                    <a:pt x="272" y="351"/>
                  </a:lnTo>
                  <a:lnTo>
                    <a:pt x="270" y="3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A6A551B8-CDA2-266F-D97F-6A9BBF474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075" y="3663950"/>
              <a:ext cx="104775" cy="134938"/>
            </a:xfrm>
            <a:custGeom>
              <a:avLst/>
              <a:gdLst>
                <a:gd name="T0" fmla="*/ 144 w 289"/>
                <a:gd name="T1" fmla="*/ 374 h 375"/>
                <a:gd name="T2" fmla="*/ 20 w 289"/>
                <a:gd name="T3" fmla="*/ 279 h 375"/>
                <a:gd name="T4" fmla="*/ 1 w 289"/>
                <a:gd name="T5" fmla="*/ 143 h 375"/>
                <a:gd name="T6" fmla="*/ 39 w 289"/>
                <a:gd name="T7" fmla="*/ 47 h 375"/>
                <a:gd name="T8" fmla="*/ 144 w 289"/>
                <a:gd name="T9" fmla="*/ 0 h 375"/>
                <a:gd name="T10" fmla="*/ 249 w 289"/>
                <a:gd name="T11" fmla="*/ 47 h 375"/>
                <a:gd name="T12" fmla="*/ 287 w 289"/>
                <a:gd name="T13" fmla="*/ 143 h 375"/>
                <a:gd name="T14" fmla="*/ 269 w 289"/>
                <a:gd name="T15" fmla="*/ 277 h 375"/>
                <a:gd name="T16" fmla="*/ 144 w 289"/>
                <a:gd name="T17" fmla="*/ 374 h 375"/>
                <a:gd name="T18" fmla="*/ 144 w 289"/>
                <a:gd name="T19" fmla="*/ 30 h 375"/>
                <a:gd name="T20" fmla="*/ 59 w 289"/>
                <a:gd name="T21" fmla="*/ 67 h 375"/>
                <a:gd name="T22" fmla="*/ 30 w 289"/>
                <a:gd name="T23" fmla="*/ 142 h 375"/>
                <a:gd name="T24" fmla="*/ 48 w 289"/>
                <a:gd name="T25" fmla="*/ 272 h 375"/>
                <a:gd name="T26" fmla="*/ 144 w 289"/>
                <a:gd name="T27" fmla="*/ 346 h 375"/>
                <a:gd name="T28" fmla="*/ 240 w 289"/>
                <a:gd name="T29" fmla="*/ 272 h 375"/>
                <a:gd name="T30" fmla="*/ 240 w 289"/>
                <a:gd name="T31" fmla="*/ 272 h 375"/>
                <a:gd name="T32" fmla="*/ 258 w 289"/>
                <a:gd name="T33" fmla="*/ 142 h 375"/>
                <a:gd name="T34" fmla="*/ 229 w 289"/>
                <a:gd name="T35" fmla="*/ 67 h 375"/>
                <a:gd name="T36" fmla="*/ 144 w 289"/>
                <a:gd name="T37" fmla="*/ 3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" h="375">
                  <a:moveTo>
                    <a:pt x="144" y="374"/>
                  </a:moveTo>
                  <a:cubicBezTo>
                    <a:pt x="86" y="374"/>
                    <a:pt x="35" y="336"/>
                    <a:pt x="20" y="279"/>
                  </a:cubicBezTo>
                  <a:cubicBezTo>
                    <a:pt x="19" y="276"/>
                    <a:pt x="6" y="209"/>
                    <a:pt x="1" y="143"/>
                  </a:cubicBezTo>
                  <a:cubicBezTo>
                    <a:pt x="0" y="110"/>
                    <a:pt x="13" y="75"/>
                    <a:pt x="39" y="47"/>
                  </a:cubicBezTo>
                  <a:cubicBezTo>
                    <a:pt x="67" y="18"/>
                    <a:pt x="106" y="0"/>
                    <a:pt x="144" y="0"/>
                  </a:cubicBezTo>
                  <a:cubicBezTo>
                    <a:pt x="183" y="0"/>
                    <a:pt x="221" y="18"/>
                    <a:pt x="249" y="47"/>
                  </a:cubicBezTo>
                  <a:cubicBezTo>
                    <a:pt x="275" y="75"/>
                    <a:pt x="288" y="110"/>
                    <a:pt x="287" y="143"/>
                  </a:cubicBezTo>
                  <a:cubicBezTo>
                    <a:pt x="282" y="207"/>
                    <a:pt x="269" y="274"/>
                    <a:pt x="269" y="277"/>
                  </a:cubicBezTo>
                  <a:cubicBezTo>
                    <a:pt x="255" y="336"/>
                    <a:pt x="204" y="374"/>
                    <a:pt x="144" y="374"/>
                  </a:cubicBezTo>
                  <a:close/>
                  <a:moveTo>
                    <a:pt x="144" y="30"/>
                  </a:moveTo>
                  <a:cubicBezTo>
                    <a:pt x="113" y="30"/>
                    <a:pt x="83" y="43"/>
                    <a:pt x="59" y="67"/>
                  </a:cubicBezTo>
                  <a:cubicBezTo>
                    <a:pt x="39" y="89"/>
                    <a:pt x="29" y="117"/>
                    <a:pt x="30" y="142"/>
                  </a:cubicBezTo>
                  <a:cubicBezTo>
                    <a:pt x="35" y="204"/>
                    <a:pt x="48" y="272"/>
                    <a:pt x="48" y="272"/>
                  </a:cubicBezTo>
                  <a:cubicBezTo>
                    <a:pt x="59" y="315"/>
                    <a:pt x="99" y="346"/>
                    <a:pt x="144" y="346"/>
                  </a:cubicBezTo>
                  <a:cubicBezTo>
                    <a:pt x="189" y="346"/>
                    <a:pt x="229" y="315"/>
                    <a:pt x="240" y="272"/>
                  </a:cubicBezTo>
                  <a:lnTo>
                    <a:pt x="240" y="272"/>
                  </a:lnTo>
                  <a:cubicBezTo>
                    <a:pt x="240" y="272"/>
                    <a:pt x="253" y="204"/>
                    <a:pt x="258" y="142"/>
                  </a:cubicBezTo>
                  <a:cubicBezTo>
                    <a:pt x="259" y="116"/>
                    <a:pt x="249" y="89"/>
                    <a:pt x="229" y="67"/>
                  </a:cubicBezTo>
                  <a:cubicBezTo>
                    <a:pt x="207" y="43"/>
                    <a:pt x="176" y="30"/>
                    <a:pt x="144" y="3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5ABB4C42-DE67-9454-EEB8-52CCB3915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050" y="3795713"/>
              <a:ext cx="95250" cy="127000"/>
            </a:xfrm>
            <a:custGeom>
              <a:avLst/>
              <a:gdLst>
                <a:gd name="T0" fmla="*/ 220 w 264"/>
                <a:gd name="T1" fmla="*/ 353 h 354"/>
                <a:gd name="T2" fmla="*/ 0 w 264"/>
                <a:gd name="T3" fmla="*/ 353 h 354"/>
                <a:gd name="T4" fmla="*/ 0 w 264"/>
                <a:gd name="T5" fmla="*/ 324 h 354"/>
                <a:gd name="T6" fmla="*/ 220 w 264"/>
                <a:gd name="T7" fmla="*/ 324 h 354"/>
                <a:gd name="T8" fmla="*/ 235 w 264"/>
                <a:gd name="T9" fmla="*/ 309 h 354"/>
                <a:gd name="T10" fmla="*/ 235 w 264"/>
                <a:gd name="T11" fmla="*/ 181 h 354"/>
                <a:gd name="T12" fmla="*/ 104 w 264"/>
                <a:gd name="T13" fmla="*/ 31 h 354"/>
                <a:gd name="T14" fmla="*/ 0 w 264"/>
                <a:gd name="T15" fmla="*/ 76 h 354"/>
                <a:gd name="T16" fmla="*/ 0 w 264"/>
                <a:gd name="T17" fmla="*/ 47 h 354"/>
                <a:gd name="T18" fmla="*/ 86 w 264"/>
                <a:gd name="T19" fmla="*/ 6 h 354"/>
                <a:gd name="T20" fmla="*/ 91 w 264"/>
                <a:gd name="T21" fmla="*/ 0 h 354"/>
                <a:gd name="T22" fmla="*/ 98 w 264"/>
                <a:gd name="T23" fmla="*/ 0 h 354"/>
                <a:gd name="T24" fmla="*/ 263 w 264"/>
                <a:gd name="T25" fmla="*/ 180 h 354"/>
                <a:gd name="T26" fmla="*/ 263 w 264"/>
                <a:gd name="T27" fmla="*/ 308 h 354"/>
                <a:gd name="T28" fmla="*/ 220 w 264"/>
                <a:gd name="T29" fmla="*/ 35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354">
                  <a:moveTo>
                    <a:pt x="220" y="353"/>
                  </a:moveTo>
                  <a:lnTo>
                    <a:pt x="0" y="353"/>
                  </a:lnTo>
                  <a:lnTo>
                    <a:pt x="0" y="324"/>
                  </a:lnTo>
                  <a:lnTo>
                    <a:pt x="220" y="324"/>
                  </a:lnTo>
                  <a:cubicBezTo>
                    <a:pt x="228" y="324"/>
                    <a:pt x="235" y="318"/>
                    <a:pt x="235" y="309"/>
                  </a:cubicBezTo>
                  <a:lnTo>
                    <a:pt x="235" y="181"/>
                  </a:lnTo>
                  <a:cubicBezTo>
                    <a:pt x="235" y="105"/>
                    <a:pt x="178" y="41"/>
                    <a:pt x="104" y="31"/>
                  </a:cubicBezTo>
                  <a:cubicBezTo>
                    <a:pt x="78" y="59"/>
                    <a:pt x="40" y="76"/>
                    <a:pt x="0" y="76"/>
                  </a:cubicBezTo>
                  <a:lnTo>
                    <a:pt x="0" y="47"/>
                  </a:lnTo>
                  <a:cubicBezTo>
                    <a:pt x="34" y="47"/>
                    <a:pt x="66" y="32"/>
                    <a:pt x="86" y="6"/>
                  </a:cubicBezTo>
                  <a:lnTo>
                    <a:pt x="91" y="0"/>
                  </a:lnTo>
                  <a:lnTo>
                    <a:pt x="98" y="0"/>
                  </a:lnTo>
                  <a:cubicBezTo>
                    <a:pt x="191" y="8"/>
                    <a:pt x="263" y="86"/>
                    <a:pt x="263" y="180"/>
                  </a:cubicBezTo>
                  <a:lnTo>
                    <a:pt x="263" y="308"/>
                  </a:lnTo>
                  <a:cubicBezTo>
                    <a:pt x="263" y="334"/>
                    <a:pt x="244" y="353"/>
                    <a:pt x="220" y="3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4A252C-1E71-78FF-6C33-BB03A2B69FA2}"/>
              </a:ext>
            </a:extLst>
          </p:cNvPr>
          <p:cNvGrpSpPr>
            <a:grpSpLocks noChangeAspect="1"/>
          </p:cNvGrpSpPr>
          <p:nvPr/>
        </p:nvGrpSpPr>
        <p:grpSpPr>
          <a:xfrm>
            <a:off x="2409585" y="5136027"/>
            <a:ext cx="244803" cy="323770"/>
            <a:chOff x="5095875" y="1562100"/>
            <a:chExt cx="246063" cy="325438"/>
          </a:xfrm>
          <a:solidFill>
            <a:schemeClr val="bg1"/>
          </a:solidFill>
        </p:grpSpPr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0E950B5B-5FF9-36FB-17D5-3A53C9FDD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1846263"/>
              <a:ext cx="69850" cy="11112"/>
            </a:xfrm>
            <a:custGeom>
              <a:avLst/>
              <a:gdLst>
                <a:gd name="T0" fmla="*/ 97 w 196"/>
                <a:gd name="T1" fmla="*/ 30 h 31"/>
                <a:gd name="T2" fmla="*/ 0 w 196"/>
                <a:gd name="T3" fmla="*/ 30 h 31"/>
                <a:gd name="T4" fmla="*/ 0 w 196"/>
                <a:gd name="T5" fmla="*/ 0 h 31"/>
                <a:gd name="T6" fmla="*/ 195 w 196"/>
                <a:gd name="T7" fmla="*/ 0 h 31"/>
                <a:gd name="T8" fmla="*/ 195 w 196"/>
                <a:gd name="T9" fmla="*/ 30 h 31"/>
                <a:gd name="T10" fmla="*/ 97 w 196"/>
                <a:gd name="T1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1">
                  <a:moveTo>
                    <a:pt x="97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30"/>
                  </a:lnTo>
                  <a:lnTo>
                    <a:pt x="97" y="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D1902BAE-0EE1-93CD-6F3F-5CD8A3A1D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5" y="1562100"/>
              <a:ext cx="246063" cy="325438"/>
            </a:xfrm>
            <a:custGeom>
              <a:avLst/>
              <a:gdLst>
                <a:gd name="T0" fmla="*/ 633 w 685"/>
                <a:gd name="T1" fmla="*/ 904 h 905"/>
                <a:gd name="T2" fmla="*/ 51 w 685"/>
                <a:gd name="T3" fmla="*/ 904 h 905"/>
                <a:gd name="T4" fmla="*/ 0 w 685"/>
                <a:gd name="T5" fmla="*/ 853 h 905"/>
                <a:gd name="T6" fmla="*/ 0 w 685"/>
                <a:gd name="T7" fmla="*/ 51 h 905"/>
                <a:gd name="T8" fmla="*/ 51 w 685"/>
                <a:gd name="T9" fmla="*/ 0 h 905"/>
                <a:gd name="T10" fmla="*/ 633 w 685"/>
                <a:gd name="T11" fmla="*/ 0 h 905"/>
                <a:gd name="T12" fmla="*/ 684 w 685"/>
                <a:gd name="T13" fmla="*/ 51 h 905"/>
                <a:gd name="T14" fmla="*/ 684 w 685"/>
                <a:gd name="T15" fmla="*/ 853 h 905"/>
                <a:gd name="T16" fmla="*/ 633 w 685"/>
                <a:gd name="T17" fmla="*/ 904 h 905"/>
                <a:gd name="T18" fmla="*/ 51 w 685"/>
                <a:gd name="T19" fmla="*/ 30 h 905"/>
                <a:gd name="T20" fmla="*/ 29 w 685"/>
                <a:gd name="T21" fmla="*/ 51 h 905"/>
                <a:gd name="T22" fmla="*/ 29 w 685"/>
                <a:gd name="T23" fmla="*/ 853 h 905"/>
                <a:gd name="T24" fmla="*/ 51 w 685"/>
                <a:gd name="T25" fmla="*/ 875 h 905"/>
                <a:gd name="T26" fmla="*/ 633 w 685"/>
                <a:gd name="T27" fmla="*/ 875 h 905"/>
                <a:gd name="T28" fmla="*/ 654 w 685"/>
                <a:gd name="T29" fmla="*/ 853 h 905"/>
                <a:gd name="T30" fmla="*/ 654 w 685"/>
                <a:gd name="T31" fmla="*/ 51 h 905"/>
                <a:gd name="T32" fmla="*/ 633 w 685"/>
                <a:gd name="T33" fmla="*/ 30 h 905"/>
                <a:gd name="T34" fmla="*/ 51 w 685"/>
                <a:gd name="T35" fmla="*/ 3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5" h="905">
                  <a:moveTo>
                    <a:pt x="633" y="904"/>
                  </a:moveTo>
                  <a:lnTo>
                    <a:pt x="51" y="904"/>
                  </a:lnTo>
                  <a:cubicBezTo>
                    <a:pt x="23" y="904"/>
                    <a:pt x="0" y="881"/>
                    <a:pt x="0" y="853"/>
                  </a:cubicBezTo>
                  <a:lnTo>
                    <a:pt x="0" y="51"/>
                  </a:lnTo>
                  <a:cubicBezTo>
                    <a:pt x="0" y="24"/>
                    <a:pt x="23" y="0"/>
                    <a:pt x="51" y="0"/>
                  </a:cubicBezTo>
                  <a:lnTo>
                    <a:pt x="633" y="0"/>
                  </a:lnTo>
                  <a:cubicBezTo>
                    <a:pt x="660" y="0"/>
                    <a:pt x="684" y="24"/>
                    <a:pt x="684" y="51"/>
                  </a:cubicBezTo>
                  <a:lnTo>
                    <a:pt x="684" y="853"/>
                  </a:lnTo>
                  <a:cubicBezTo>
                    <a:pt x="684" y="881"/>
                    <a:pt x="660" y="904"/>
                    <a:pt x="633" y="904"/>
                  </a:cubicBezTo>
                  <a:close/>
                  <a:moveTo>
                    <a:pt x="51" y="30"/>
                  </a:moveTo>
                  <a:cubicBezTo>
                    <a:pt x="39" y="30"/>
                    <a:pt x="29" y="40"/>
                    <a:pt x="29" y="51"/>
                  </a:cubicBezTo>
                  <a:lnTo>
                    <a:pt x="29" y="853"/>
                  </a:lnTo>
                  <a:cubicBezTo>
                    <a:pt x="29" y="865"/>
                    <a:pt x="39" y="875"/>
                    <a:pt x="51" y="875"/>
                  </a:cubicBezTo>
                  <a:lnTo>
                    <a:pt x="633" y="875"/>
                  </a:lnTo>
                  <a:cubicBezTo>
                    <a:pt x="644" y="875"/>
                    <a:pt x="654" y="865"/>
                    <a:pt x="654" y="853"/>
                  </a:cubicBezTo>
                  <a:lnTo>
                    <a:pt x="654" y="51"/>
                  </a:lnTo>
                  <a:cubicBezTo>
                    <a:pt x="654" y="40"/>
                    <a:pt x="644" y="30"/>
                    <a:pt x="633" y="30"/>
                  </a:cubicBez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76" name="Freeform 39">
              <a:extLst>
                <a:ext uri="{FF2B5EF4-FFF2-40B4-BE49-F238E27FC236}">
                  <a16:creationId xmlns:a16="http://schemas.microsoft.com/office/drawing/2014/main" id="{084FFF6B-A057-46FE-1C8D-4B8B6C9A6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1597025"/>
              <a:ext cx="185737" cy="227013"/>
            </a:xfrm>
            <a:custGeom>
              <a:avLst/>
              <a:gdLst>
                <a:gd name="T0" fmla="*/ 514 w 515"/>
                <a:gd name="T1" fmla="*/ 628 h 629"/>
                <a:gd name="T2" fmla="*/ 0 w 515"/>
                <a:gd name="T3" fmla="*/ 628 h 629"/>
                <a:gd name="T4" fmla="*/ 0 w 515"/>
                <a:gd name="T5" fmla="*/ 0 h 629"/>
                <a:gd name="T6" fmla="*/ 514 w 515"/>
                <a:gd name="T7" fmla="*/ 0 h 629"/>
                <a:gd name="T8" fmla="*/ 514 w 515"/>
                <a:gd name="T9" fmla="*/ 628 h 629"/>
                <a:gd name="T10" fmla="*/ 31 w 515"/>
                <a:gd name="T11" fmla="*/ 599 h 629"/>
                <a:gd name="T12" fmla="*/ 486 w 515"/>
                <a:gd name="T13" fmla="*/ 599 h 629"/>
                <a:gd name="T14" fmla="*/ 486 w 515"/>
                <a:gd name="T15" fmla="*/ 29 h 629"/>
                <a:gd name="T16" fmla="*/ 31 w 515"/>
                <a:gd name="T17" fmla="*/ 29 h 629"/>
                <a:gd name="T18" fmla="*/ 31 w 515"/>
                <a:gd name="T19" fmla="*/ 599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29">
                  <a:moveTo>
                    <a:pt x="514" y="628"/>
                  </a:moveTo>
                  <a:lnTo>
                    <a:pt x="0" y="628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628"/>
                  </a:lnTo>
                  <a:close/>
                  <a:moveTo>
                    <a:pt x="31" y="599"/>
                  </a:moveTo>
                  <a:lnTo>
                    <a:pt x="486" y="599"/>
                  </a:lnTo>
                  <a:lnTo>
                    <a:pt x="486" y="29"/>
                  </a:lnTo>
                  <a:lnTo>
                    <a:pt x="31" y="29"/>
                  </a:lnTo>
                  <a:lnTo>
                    <a:pt x="31" y="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F3B194F-5114-441A-7604-F3C55B0BAF13}"/>
              </a:ext>
            </a:extLst>
          </p:cNvPr>
          <p:cNvGrpSpPr>
            <a:grpSpLocks noChangeAspect="1"/>
          </p:cNvGrpSpPr>
          <p:nvPr/>
        </p:nvGrpSpPr>
        <p:grpSpPr>
          <a:xfrm>
            <a:off x="1792226" y="5665013"/>
            <a:ext cx="189259" cy="323770"/>
            <a:chOff x="5753100" y="1560513"/>
            <a:chExt cx="192088" cy="328612"/>
          </a:xfrm>
          <a:solidFill>
            <a:schemeClr val="bg1"/>
          </a:solidFill>
        </p:grpSpPr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90C91CBF-9D6A-6C20-E677-42D6FDAEF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950" y="1854200"/>
              <a:ext cx="53975" cy="11113"/>
            </a:xfrm>
            <a:custGeom>
              <a:avLst/>
              <a:gdLst>
                <a:gd name="T0" fmla="*/ 75 w 151"/>
                <a:gd name="T1" fmla="*/ 29 h 30"/>
                <a:gd name="T2" fmla="*/ 0 w 151"/>
                <a:gd name="T3" fmla="*/ 29 h 30"/>
                <a:gd name="T4" fmla="*/ 0 w 151"/>
                <a:gd name="T5" fmla="*/ 0 h 30"/>
                <a:gd name="T6" fmla="*/ 150 w 151"/>
                <a:gd name="T7" fmla="*/ 0 h 30"/>
                <a:gd name="T8" fmla="*/ 150 w 151"/>
                <a:gd name="T9" fmla="*/ 29 h 30"/>
                <a:gd name="T10" fmla="*/ 75 w 151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30">
                  <a:moveTo>
                    <a:pt x="75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150" y="29"/>
                  </a:lnTo>
                  <a:lnTo>
                    <a:pt x="75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8BF58635-24C2-1C68-6442-211C544ED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3100" y="1560513"/>
              <a:ext cx="192088" cy="328612"/>
            </a:xfrm>
            <a:custGeom>
              <a:avLst/>
              <a:gdLst>
                <a:gd name="T0" fmla="*/ 481 w 533"/>
                <a:gd name="T1" fmla="*/ 912 h 913"/>
                <a:gd name="T2" fmla="*/ 51 w 533"/>
                <a:gd name="T3" fmla="*/ 912 h 913"/>
                <a:gd name="T4" fmla="*/ 0 w 533"/>
                <a:gd name="T5" fmla="*/ 861 h 913"/>
                <a:gd name="T6" fmla="*/ 0 w 533"/>
                <a:gd name="T7" fmla="*/ 51 h 913"/>
                <a:gd name="T8" fmla="*/ 51 w 533"/>
                <a:gd name="T9" fmla="*/ 0 h 913"/>
                <a:gd name="T10" fmla="*/ 481 w 533"/>
                <a:gd name="T11" fmla="*/ 0 h 913"/>
                <a:gd name="T12" fmla="*/ 532 w 533"/>
                <a:gd name="T13" fmla="*/ 51 h 913"/>
                <a:gd name="T14" fmla="*/ 532 w 533"/>
                <a:gd name="T15" fmla="*/ 861 h 913"/>
                <a:gd name="T16" fmla="*/ 481 w 533"/>
                <a:gd name="T17" fmla="*/ 912 h 913"/>
                <a:gd name="T18" fmla="*/ 29 w 533"/>
                <a:gd name="T19" fmla="*/ 51 h 913"/>
                <a:gd name="T20" fmla="*/ 29 w 533"/>
                <a:gd name="T21" fmla="*/ 861 h 913"/>
                <a:gd name="T22" fmla="*/ 51 w 533"/>
                <a:gd name="T23" fmla="*/ 883 h 913"/>
                <a:gd name="T24" fmla="*/ 481 w 533"/>
                <a:gd name="T25" fmla="*/ 883 h 913"/>
                <a:gd name="T26" fmla="*/ 503 w 533"/>
                <a:gd name="T27" fmla="*/ 861 h 913"/>
                <a:gd name="T28" fmla="*/ 503 w 533"/>
                <a:gd name="T29" fmla="*/ 51 h 913"/>
                <a:gd name="T30" fmla="*/ 481 w 533"/>
                <a:gd name="T31" fmla="*/ 29 h 913"/>
                <a:gd name="T32" fmla="*/ 51 w 533"/>
                <a:gd name="T33" fmla="*/ 29 h 913"/>
                <a:gd name="T34" fmla="*/ 29 w 533"/>
                <a:gd name="T35" fmla="*/ 51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" h="913">
                  <a:moveTo>
                    <a:pt x="481" y="912"/>
                  </a:moveTo>
                  <a:lnTo>
                    <a:pt x="51" y="912"/>
                  </a:lnTo>
                  <a:cubicBezTo>
                    <a:pt x="23" y="912"/>
                    <a:pt x="0" y="889"/>
                    <a:pt x="0" y="861"/>
                  </a:cubicBezTo>
                  <a:lnTo>
                    <a:pt x="0" y="51"/>
                  </a:lnTo>
                  <a:cubicBezTo>
                    <a:pt x="0" y="23"/>
                    <a:pt x="23" y="0"/>
                    <a:pt x="51" y="0"/>
                  </a:cubicBezTo>
                  <a:lnTo>
                    <a:pt x="481" y="0"/>
                  </a:lnTo>
                  <a:cubicBezTo>
                    <a:pt x="508" y="0"/>
                    <a:pt x="532" y="23"/>
                    <a:pt x="532" y="51"/>
                  </a:cubicBezTo>
                  <a:lnTo>
                    <a:pt x="532" y="861"/>
                  </a:lnTo>
                  <a:cubicBezTo>
                    <a:pt x="532" y="889"/>
                    <a:pt x="508" y="912"/>
                    <a:pt x="481" y="912"/>
                  </a:cubicBezTo>
                  <a:close/>
                  <a:moveTo>
                    <a:pt x="29" y="51"/>
                  </a:moveTo>
                  <a:lnTo>
                    <a:pt x="29" y="861"/>
                  </a:lnTo>
                  <a:cubicBezTo>
                    <a:pt x="29" y="873"/>
                    <a:pt x="39" y="883"/>
                    <a:pt x="51" y="883"/>
                  </a:cubicBezTo>
                  <a:lnTo>
                    <a:pt x="481" y="883"/>
                  </a:lnTo>
                  <a:cubicBezTo>
                    <a:pt x="492" y="883"/>
                    <a:pt x="503" y="873"/>
                    <a:pt x="503" y="861"/>
                  </a:cubicBezTo>
                  <a:lnTo>
                    <a:pt x="503" y="51"/>
                  </a:lnTo>
                  <a:cubicBezTo>
                    <a:pt x="503" y="39"/>
                    <a:pt x="492" y="29"/>
                    <a:pt x="481" y="29"/>
                  </a:cubicBezTo>
                  <a:lnTo>
                    <a:pt x="51" y="29"/>
                  </a:lnTo>
                  <a:cubicBezTo>
                    <a:pt x="39" y="29"/>
                    <a:pt x="29" y="39"/>
                    <a:pt x="29" y="5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1DC7DF40-DB8B-0C21-B21D-23BD3599B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6913" y="1589088"/>
              <a:ext cx="144462" cy="252412"/>
            </a:xfrm>
            <a:custGeom>
              <a:avLst/>
              <a:gdLst>
                <a:gd name="T0" fmla="*/ 401 w 402"/>
                <a:gd name="T1" fmla="*/ 701 h 702"/>
                <a:gd name="T2" fmla="*/ 0 w 402"/>
                <a:gd name="T3" fmla="*/ 701 h 702"/>
                <a:gd name="T4" fmla="*/ 0 w 402"/>
                <a:gd name="T5" fmla="*/ 0 h 702"/>
                <a:gd name="T6" fmla="*/ 401 w 402"/>
                <a:gd name="T7" fmla="*/ 0 h 702"/>
                <a:gd name="T8" fmla="*/ 401 w 402"/>
                <a:gd name="T9" fmla="*/ 701 h 702"/>
                <a:gd name="T10" fmla="*/ 30 w 402"/>
                <a:gd name="T11" fmla="*/ 672 h 702"/>
                <a:gd name="T12" fmla="*/ 372 w 402"/>
                <a:gd name="T13" fmla="*/ 672 h 702"/>
                <a:gd name="T14" fmla="*/ 372 w 402"/>
                <a:gd name="T15" fmla="*/ 29 h 702"/>
                <a:gd name="T16" fmla="*/ 30 w 402"/>
                <a:gd name="T17" fmla="*/ 29 h 702"/>
                <a:gd name="T18" fmla="*/ 30 w 402"/>
                <a:gd name="T19" fmla="*/ 67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702">
                  <a:moveTo>
                    <a:pt x="401" y="701"/>
                  </a:moveTo>
                  <a:lnTo>
                    <a:pt x="0" y="701"/>
                  </a:lnTo>
                  <a:lnTo>
                    <a:pt x="0" y="0"/>
                  </a:lnTo>
                  <a:lnTo>
                    <a:pt x="401" y="0"/>
                  </a:lnTo>
                  <a:lnTo>
                    <a:pt x="401" y="701"/>
                  </a:lnTo>
                  <a:close/>
                  <a:moveTo>
                    <a:pt x="30" y="672"/>
                  </a:moveTo>
                  <a:lnTo>
                    <a:pt x="372" y="672"/>
                  </a:lnTo>
                  <a:lnTo>
                    <a:pt x="372" y="29"/>
                  </a:lnTo>
                  <a:lnTo>
                    <a:pt x="30" y="29"/>
                  </a:lnTo>
                  <a:lnTo>
                    <a:pt x="30" y="6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F6D10DD-E28E-A094-0E63-A07DEA38FA08}"/>
              </a:ext>
            </a:extLst>
          </p:cNvPr>
          <p:cNvGrpSpPr>
            <a:grpSpLocks noChangeAspect="1"/>
          </p:cNvGrpSpPr>
          <p:nvPr/>
        </p:nvGrpSpPr>
        <p:grpSpPr>
          <a:xfrm>
            <a:off x="1655970" y="5208812"/>
            <a:ext cx="474032" cy="320668"/>
            <a:chOff x="4398963" y="1593850"/>
            <a:chExt cx="377825" cy="255588"/>
          </a:xfrm>
          <a:solidFill>
            <a:schemeClr val="bg1"/>
          </a:solidFill>
        </p:grpSpPr>
        <p:sp>
          <p:nvSpPr>
            <p:cNvPr id="82" name="Freeform 43">
              <a:extLst>
                <a:ext uri="{FF2B5EF4-FFF2-40B4-BE49-F238E27FC236}">
                  <a16:creationId xmlns:a16="http://schemas.microsoft.com/office/drawing/2014/main" id="{5A3ECCA7-91B8-9906-4D82-D1BD003AD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1593850"/>
              <a:ext cx="336550" cy="223838"/>
            </a:xfrm>
            <a:custGeom>
              <a:avLst/>
              <a:gdLst>
                <a:gd name="T0" fmla="*/ 905 w 934"/>
                <a:gd name="T1" fmla="*/ 620 h 621"/>
                <a:gd name="T2" fmla="*/ 905 w 934"/>
                <a:gd name="T3" fmla="*/ 43 h 621"/>
                <a:gd name="T4" fmla="*/ 892 w 934"/>
                <a:gd name="T5" fmla="*/ 29 h 621"/>
                <a:gd name="T6" fmla="*/ 43 w 934"/>
                <a:gd name="T7" fmla="*/ 29 h 621"/>
                <a:gd name="T8" fmla="*/ 29 w 934"/>
                <a:gd name="T9" fmla="*/ 43 h 621"/>
                <a:gd name="T10" fmla="*/ 29 w 934"/>
                <a:gd name="T11" fmla="*/ 612 h 621"/>
                <a:gd name="T12" fmla="*/ 0 w 934"/>
                <a:gd name="T13" fmla="*/ 612 h 621"/>
                <a:gd name="T14" fmla="*/ 0 w 934"/>
                <a:gd name="T15" fmla="*/ 43 h 621"/>
                <a:gd name="T16" fmla="*/ 43 w 934"/>
                <a:gd name="T17" fmla="*/ 0 h 621"/>
                <a:gd name="T18" fmla="*/ 891 w 934"/>
                <a:gd name="T19" fmla="*/ 0 h 621"/>
                <a:gd name="T20" fmla="*/ 933 w 934"/>
                <a:gd name="T21" fmla="*/ 43 h 621"/>
                <a:gd name="T22" fmla="*/ 933 w 934"/>
                <a:gd name="T23" fmla="*/ 620 h 621"/>
                <a:gd name="T24" fmla="*/ 905 w 934"/>
                <a:gd name="T25" fmla="*/ 62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4" h="621">
                  <a:moveTo>
                    <a:pt x="905" y="620"/>
                  </a:moveTo>
                  <a:lnTo>
                    <a:pt x="905" y="43"/>
                  </a:lnTo>
                  <a:cubicBezTo>
                    <a:pt x="905" y="35"/>
                    <a:pt x="900" y="29"/>
                    <a:pt x="892" y="29"/>
                  </a:cubicBezTo>
                  <a:lnTo>
                    <a:pt x="43" y="29"/>
                  </a:lnTo>
                  <a:cubicBezTo>
                    <a:pt x="35" y="29"/>
                    <a:pt x="29" y="35"/>
                    <a:pt x="29" y="43"/>
                  </a:cubicBezTo>
                  <a:lnTo>
                    <a:pt x="29" y="612"/>
                  </a:lnTo>
                  <a:lnTo>
                    <a:pt x="0" y="612"/>
                  </a:lnTo>
                  <a:lnTo>
                    <a:pt x="0" y="43"/>
                  </a:lnTo>
                  <a:cubicBezTo>
                    <a:pt x="0" y="19"/>
                    <a:pt x="19" y="0"/>
                    <a:pt x="43" y="0"/>
                  </a:cubicBezTo>
                  <a:lnTo>
                    <a:pt x="891" y="0"/>
                  </a:lnTo>
                  <a:cubicBezTo>
                    <a:pt x="914" y="0"/>
                    <a:pt x="933" y="19"/>
                    <a:pt x="933" y="43"/>
                  </a:cubicBezTo>
                  <a:lnTo>
                    <a:pt x="933" y="620"/>
                  </a:lnTo>
                  <a:lnTo>
                    <a:pt x="905" y="6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3" name="Freeform 44">
              <a:extLst>
                <a:ext uri="{FF2B5EF4-FFF2-40B4-BE49-F238E27FC236}">
                  <a16:creationId xmlns:a16="http://schemas.microsoft.com/office/drawing/2014/main" id="{8A3774AC-DEEF-29EE-FD9B-CAF1D0276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238" y="1616075"/>
              <a:ext cx="292100" cy="201613"/>
            </a:xfrm>
            <a:custGeom>
              <a:avLst/>
              <a:gdLst>
                <a:gd name="T0" fmla="*/ 29 w 811"/>
                <a:gd name="T1" fmla="*/ 560 h 561"/>
                <a:gd name="T2" fmla="*/ 0 w 811"/>
                <a:gd name="T3" fmla="*/ 560 h 561"/>
                <a:gd name="T4" fmla="*/ 0 w 811"/>
                <a:gd name="T5" fmla="*/ 43 h 561"/>
                <a:gd name="T6" fmla="*/ 42 w 811"/>
                <a:gd name="T7" fmla="*/ 0 h 561"/>
                <a:gd name="T8" fmla="*/ 768 w 811"/>
                <a:gd name="T9" fmla="*/ 0 h 561"/>
                <a:gd name="T10" fmla="*/ 810 w 811"/>
                <a:gd name="T11" fmla="*/ 43 h 561"/>
                <a:gd name="T12" fmla="*/ 810 w 811"/>
                <a:gd name="T13" fmla="*/ 559 h 561"/>
                <a:gd name="T14" fmla="*/ 781 w 811"/>
                <a:gd name="T15" fmla="*/ 559 h 561"/>
                <a:gd name="T16" fmla="*/ 781 w 811"/>
                <a:gd name="T17" fmla="*/ 43 h 561"/>
                <a:gd name="T18" fmla="*/ 768 w 811"/>
                <a:gd name="T19" fmla="*/ 30 h 561"/>
                <a:gd name="T20" fmla="*/ 44 w 811"/>
                <a:gd name="T21" fmla="*/ 30 h 561"/>
                <a:gd name="T22" fmla="*/ 31 w 811"/>
                <a:gd name="T23" fmla="*/ 43 h 561"/>
                <a:gd name="T24" fmla="*/ 31 w 811"/>
                <a:gd name="T25" fmla="*/ 560 h 561"/>
                <a:gd name="T26" fmla="*/ 29 w 811"/>
                <a:gd name="T27" fmla="*/ 56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1" h="561">
                  <a:moveTo>
                    <a:pt x="29" y="560"/>
                  </a:moveTo>
                  <a:lnTo>
                    <a:pt x="0" y="560"/>
                  </a:lnTo>
                  <a:lnTo>
                    <a:pt x="0" y="43"/>
                  </a:lnTo>
                  <a:cubicBezTo>
                    <a:pt x="0" y="19"/>
                    <a:pt x="19" y="0"/>
                    <a:pt x="42" y="0"/>
                  </a:cubicBezTo>
                  <a:lnTo>
                    <a:pt x="768" y="0"/>
                  </a:lnTo>
                  <a:cubicBezTo>
                    <a:pt x="791" y="0"/>
                    <a:pt x="810" y="19"/>
                    <a:pt x="810" y="43"/>
                  </a:cubicBezTo>
                  <a:lnTo>
                    <a:pt x="810" y="559"/>
                  </a:lnTo>
                  <a:lnTo>
                    <a:pt x="781" y="559"/>
                  </a:lnTo>
                  <a:lnTo>
                    <a:pt x="781" y="43"/>
                  </a:lnTo>
                  <a:cubicBezTo>
                    <a:pt x="781" y="35"/>
                    <a:pt x="775" y="30"/>
                    <a:pt x="768" y="30"/>
                  </a:cubicBezTo>
                  <a:lnTo>
                    <a:pt x="44" y="30"/>
                  </a:lnTo>
                  <a:cubicBezTo>
                    <a:pt x="36" y="30"/>
                    <a:pt x="31" y="35"/>
                    <a:pt x="31" y="43"/>
                  </a:cubicBezTo>
                  <a:lnTo>
                    <a:pt x="31" y="560"/>
                  </a:lnTo>
                  <a:lnTo>
                    <a:pt x="29" y="56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4" name="Freeform 45">
              <a:extLst>
                <a:ext uri="{FF2B5EF4-FFF2-40B4-BE49-F238E27FC236}">
                  <a16:creationId xmlns:a16="http://schemas.microsoft.com/office/drawing/2014/main" id="{AAC1CBE2-5CF6-1362-A05F-69D98BF6A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1811338"/>
              <a:ext cx="377825" cy="38100"/>
            </a:xfrm>
            <a:custGeom>
              <a:avLst/>
              <a:gdLst>
                <a:gd name="T0" fmla="*/ 1009 w 1050"/>
                <a:gd name="T1" fmla="*/ 105 h 106"/>
                <a:gd name="T2" fmla="*/ 41 w 1050"/>
                <a:gd name="T3" fmla="*/ 105 h 106"/>
                <a:gd name="T4" fmla="*/ 0 w 1050"/>
                <a:gd name="T5" fmla="*/ 64 h 106"/>
                <a:gd name="T6" fmla="*/ 0 w 1050"/>
                <a:gd name="T7" fmla="*/ 0 h 106"/>
                <a:gd name="T8" fmla="*/ 1049 w 1050"/>
                <a:gd name="T9" fmla="*/ 0 h 106"/>
                <a:gd name="T10" fmla="*/ 1049 w 1050"/>
                <a:gd name="T11" fmla="*/ 64 h 106"/>
                <a:gd name="T12" fmla="*/ 1009 w 1050"/>
                <a:gd name="T13" fmla="*/ 105 h 106"/>
                <a:gd name="T14" fmla="*/ 29 w 1050"/>
                <a:gd name="T15" fmla="*/ 29 h 106"/>
                <a:gd name="T16" fmla="*/ 29 w 1050"/>
                <a:gd name="T17" fmla="*/ 64 h 106"/>
                <a:gd name="T18" fmla="*/ 41 w 1050"/>
                <a:gd name="T19" fmla="*/ 76 h 106"/>
                <a:gd name="T20" fmla="*/ 1009 w 1050"/>
                <a:gd name="T21" fmla="*/ 76 h 106"/>
                <a:gd name="T22" fmla="*/ 1020 w 1050"/>
                <a:gd name="T23" fmla="*/ 64 h 106"/>
                <a:gd name="T24" fmla="*/ 1020 w 1050"/>
                <a:gd name="T25" fmla="*/ 29 h 106"/>
                <a:gd name="T26" fmla="*/ 29 w 1050"/>
                <a:gd name="T27" fmla="*/ 2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0" h="106">
                  <a:moveTo>
                    <a:pt x="1009" y="105"/>
                  </a:moveTo>
                  <a:lnTo>
                    <a:pt x="41" y="105"/>
                  </a:lnTo>
                  <a:cubicBezTo>
                    <a:pt x="19" y="105"/>
                    <a:pt x="0" y="86"/>
                    <a:pt x="0" y="64"/>
                  </a:cubicBezTo>
                  <a:lnTo>
                    <a:pt x="0" y="0"/>
                  </a:lnTo>
                  <a:lnTo>
                    <a:pt x="1049" y="0"/>
                  </a:lnTo>
                  <a:lnTo>
                    <a:pt x="1049" y="64"/>
                  </a:lnTo>
                  <a:cubicBezTo>
                    <a:pt x="1049" y="86"/>
                    <a:pt x="1030" y="105"/>
                    <a:pt x="1009" y="105"/>
                  </a:cubicBezTo>
                  <a:close/>
                  <a:moveTo>
                    <a:pt x="29" y="29"/>
                  </a:moveTo>
                  <a:lnTo>
                    <a:pt x="29" y="64"/>
                  </a:lnTo>
                  <a:cubicBezTo>
                    <a:pt x="29" y="70"/>
                    <a:pt x="35" y="76"/>
                    <a:pt x="41" y="76"/>
                  </a:cubicBezTo>
                  <a:lnTo>
                    <a:pt x="1009" y="76"/>
                  </a:lnTo>
                  <a:cubicBezTo>
                    <a:pt x="1014" y="76"/>
                    <a:pt x="1020" y="70"/>
                    <a:pt x="1020" y="64"/>
                  </a:cubicBezTo>
                  <a:lnTo>
                    <a:pt x="1020" y="29"/>
                  </a:lnTo>
                  <a:lnTo>
                    <a:pt x="29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5" name="Freeform 46">
              <a:extLst>
                <a:ext uri="{FF2B5EF4-FFF2-40B4-BE49-F238E27FC236}">
                  <a16:creationId xmlns:a16="http://schemas.microsoft.com/office/drawing/2014/main" id="{10BEA445-D2CE-8D28-56F9-FEFF9E8F5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438" y="1820863"/>
              <a:ext cx="142875" cy="14287"/>
            </a:xfrm>
            <a:custGeom>
              <a:avLst/>
              <a:gdLst>
                <a:gd name="T0" fmla="*/ 357 w 396"/>
                <a:gd name="T1" fmla="*/ 38 h 39"/>
                <a:gd name="T2" fmla="*/ 38 w 396"/>
                <a:gd name="T3" fmla="*/ 38 h 39"/>
                <a:gd name="T4" fmla="*/ 0 w 396"/>
                <a:gd name="T5" fmla="*/ 0 h 39"/>
                <a:gd name="T6" fmla="*/ 29 w 396"/>
                <a:gd name="T7" fmla="*/ 0 h 39"/>
                <a:gd name="T8" fmla="*/ 38 w 396"/>
                <a:gd name="T9" fmla="*/ 9 h 39"/>
                <a:gd name="T10" fmla="*/ 357 w 396"/>
                <a:gd name="T11" fmla="*/ 9 h 39"/>
                <a:gd name="T12" fmla="*/ 366 w 396"/>
                <a:gd name="T13" fmla="*/ 0 h 39"/>
                <a:gd name="T14" fmla="*/ 395 w 396"/>
                <a:gd name="T15" fmla="*/ 0 h 39"/>
                <a:gd name="T16" fmla="*/ 357 w 396"/>
                <a:gd name="T1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39">
                  <a:moveTo>
                    <a:pt x="357" y="38"/>
                  </a:moveTo>
                  <a:lnTo>
                    <a:pt x="38" y="38"/>
                  </a:lnTo>
                  <a:cubicBezTo>
                    <a:pt x="17" y="38"/>
                    <a:pt x="0" y="21"/>
                    <a:pt x="0" y="0"/>
                  </a:cubicBezTo>
                  <a:lnTo>
                    <a:pt x="29" y="0"/>
                  </a:lnTo>
                  <a:cubicBezTo>
                    <a:pt x="29" y="5"/>
                    <a:pt x="33" y="9"/>
                    <a:pt x="38" y="9"/>
                  </a:cubicBezTo>
                  <a:lnTo>
                    <a:pt x="357" y="9"/>
                  </a:lnTo>
                  <a:cubicBezTo>
                    <a:pt x="361" y="9"/>
                    <a:pt x="366" y="5"/>
                    <a:pt x="366" y="0"/>
                  </a:cubicBezTo>
                  <a:lnTo>
                    <a:pt x="395" y="0"/>
                  </a:lnTo>
                  <a:cubicBezTo>
                    <a:pt x="395" y="22"/>
                    <a:pt x="377" y="38"/>
                    <a:pt x="357" y="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6472947-AFAD-2B9A-D454-F0E9595D5FDC}"/>
              </a:ext>
            </a:extLst>
          </p:cNvPr>
          <p:cNvGrpSpPr>
            <a:grpSpLocks noChangeAspect="1"/>
          </p:cNvGrpSpPr>
          <p:nvPr/>
        </p:nvGrpSpPr>
        <p:grpSpPr>
          <a:xfrm>
            <a:off x="2136107" y="5594174"/>
            <a:ext cx="474032" cy="411765"/>
            <a:chOff x="3004380" y="3843690"/>
            <a:chExt cx="374650" cy="325438"/>
          </a:xfrm>
          <a:solidFill>
            <a:schemeClr val="bg1"/>
          </a:solidFill>
        </p:grpSpPr>
        <p:sp>
          <p:nvSpPr>
            <p:cNvPr id="87" name="Freeform 192">
              <a:extLst>
                <a:ext uri="{FF2B5EF4-FFF2-40B4-BE49-F238E27FC236}">
                  <a16:creationId xmlns:a16="http://schemas.microsoft.com/office/drawing/2014/main" id="{309C19C3-3176-53A4-985A-C137530AC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380" y="3843690"/>
              <a:ext cx="374650" cy="260350"/>
            </a:xfrm>
            <a:custGeom>
              <a:avLst/>
              <a:gdLst>
                <a:gd name="T0" fmla="*/ 1038 w 1039"/>
                <a:gd name="T1" fmla="*/ 724 h 725"/>
                <a:gd name="T2" fmla="*/ 0 w 1039"/>
                <a:gd name="T3" fmla="*/ 724 h 725"/>
                <a:gd name="T4" fmla="*/ 0 w 1039"/>
                <a:gd name="T5" fmla="*/ 51 h 725"/>
                <a:gd name="T6" fmla="*/ 51 w 1039"/>
                <a:gd name="T7" fmla="*/ 0 h 725"/>
                <a:gd name="T8" fmla="*/ 987 w 1039"/>
                <a:gd name="T9" fmla="*/ 0 h 725"/>
                <a:gd name="T10" fmla="*/ 1038 w 1039"/>
                <a:gd name="T11" fmla="*/ 51 h 725"/>
                <a:gd name="T12" fmla="*/ 1038 w 1039"/>
                <a:gd name="T13" fmla="*/ 724 h 725"/>
                <a:gd name="T14" fmla="*/ 31 w 1039"/>
                <a:gd name="T15" fmla="*/ 695 h 725"/>
                <a:gd name="T16" fmla="*/ 1010 w 1039"/>
                <a:gd name="T17" fmla="*/ 695 h 725"/>
                <a:gd name="T18" fmla="*/ 1010 w 1039"/>
                <a:gd name="T19" fmla="*/ 51 h 725"/>
                <a:gd name="T20" fmla="*/ 988 w 1039"/>
                <a:gd name="T21" fmla="*/ 29 h 725"/>
                <a:gd name="T22" fmla="*/ 53 w 1039"/>
                <a:gd name="T23" fmla="*/ 29 h 725"/>
                <a:gd name="T24" fmla="*/ 31 w 1039"/>
                <a:gd name="T25" fmla="*/ 51 h 725"/>
                <a:gd name="T26" fmla="*/ 31 w 1039"/>
                <a:gd name="T27" fmla="*/ 69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" h="725">
                  <a:moveTo>
                    <a:pt x="1038" y="724"/>
                  </a:moveTo>
                  <a:lnTo>
                    <a:pt x="0" y="724"/>
                  </a:lnTo>
                  <a:lnTo>
                    <a:pt x="0" y="51"/>
                  </a:lnTo>
                  <a:cubicBezTo>
                    <a:pt x="0" y="23"/>
                    <a:pt x="24" y="0"/>
                    <a:pt x="51" y="0"/>
                  </a:cubicBezTo>
                  <a:lnTo>
                    <a:pt x="987" y="0"/>
                  </a:lnTo>
                  <a:cubicBezTo>
                    <a:pt x="1015" y="0"/>
                    <a:pt x="1038" y="23"/>
                    <a:pt x="1038" y="51"/>
                  </a:cubicBezTo>
                  <a:lnTo>
                    <a:pt x="1038" y="724"/>
                  </a:lnTo>
                  <a:close/>
                  <a:moveTo>
                    <a:pt x="31" y="695"/>
                  </a:moveTo>
                  <a:lnTo>
                    <a:pt x="1010" y="695"/>
                  </a:lnTo>
                  <a:lnTo>
                    <a:pt x="1010" y="51"/>
                  </a:lnTo>
                  <a:cubicBezTo>
                    <a:pt x="1010" y="39"/>
                    <a:pt x="1000" y="29"/>
                    <a:pt x="988" y="29"/>
                  </a:cubicBezTo>
                  <a:lnTo>
                    <a:pt x="53" y="29"/>
                  </a:lnTo>
                  <a:cubicBezTo>
                    <a:pt x="41" y="29"/>
                    <a:pt x="31" y="39"/>
                    <a:pt x="31" y="51"/>
                  </a:cubicBezTo>
                  <a:lnTo>
                    <a:pt x="31" y="69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8" name="Freeform 193">
              <a:extLst>
                <a:ext uri="{FF2B5EF4-FFF2-40B4-BE49-F238E27FC236}">
                  <a16:creationId xmlns:a16="http://schemas.microsoft.com/office/drawing/2014/main" id="{D2B02367-0B0D-85EA-31A4-880D5AAD0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1368" y="3867503"/>
              <a:ext cx="320675" cy="214312"/>
            </a:xfrm>
            <a:custGeom>
              <a:avLst/>
              <a:gdLst>
                <a:gd name="T0" fmla="*/ 890 w 891"/>
                <a:gd name="T1" fmla="*/ 595 h 596"/>
                <a:gd name="T2" fmla="*/ 0 w 891"/>
                <a:gd name="T3" fmla="*/ 595 h 596"/>
                <a:gd name="T4" fmla="*/ 0 w 891"/>
                <a:gd name="T5" fmla="*/ 51 h 596"/>
                <a:gd name="T6" fmla="*/ 51 w 891"/>
                <a:gd name="T7" fmla="*/ 0 h 596"/>
                <a:gd name="T8" fmla="*/ 839 w 891"/>
                <a:gd name="T9" fmla="*/ 0 h 596"/>
                <a:gd name="T10" fmla="*/ 890 w 891"/>
                <a:gd name="T11" fmla="*/ 51 h 596"/>
                <a:gd name="T12" fmla="*/ 890 w 891"/>
                <a:gd name="T13" fmla="*/ 595 h 596"/>
                <a:gd name="T14" fmla="*/ 29 w 891"/>
                <a:gd name="T15" fmla="*/ 566 h 596"/>
                <a:gd name="T16" fmla="*/ 861 w 891"/>
                <a:gd name="T17" fmla="*/ 566 h 596"/>
                <a:gd name="T18" fmla="*/ 861 w 891"/>
                <a:gd name="T19" fmla="*/ 51 h 596"/>
                <a:gd name="T20" fmla="*/ 839 w 891"/>
                <a:gd name="T21" fmla="*/ 30 h 596"/>
                <a:gd name="T22" fmla="*/ 51 w 891"/>
                <a:gd name="T23" fmla="*/ 30 h 596"/>
                <a:gd name="T24" fmla="*/ 29 w 891"/>
                <a:gd name="T25" fmla="*/ 51 h 596"/>
                <a:gd name="T26" fmla="*/ 29 w 891"/>
                <a:gd name="T27" fmla="*/ 56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1" h="596">
                  <a:moveTo>
                    <a:pt x="890" y="595"/>
                  </a:moveTo>
                  <a:lnTo>
                    <a:pt x="0" y="595"/>
                  </a:lnTo>
                  <a:lnTo>
                    <a:pt x="0" y="51"/>
                  </a:lnTo>
                  <a:cubicBezTo>
                    <a:pt x="0" y="24"/>
                    <a:pt x="23" y="0"/>
                    <a:pt x="51" y="0"/>
                  </a:cubicBezTo>
                  <a:lnTo>
                    <a:pt x="839" y="0"/>
                  </a:lnTo>
                  <a:cubicBezTo>
                    <a:pt x="867" y="0"/>
                    <a:pt x="890" y="24"/>
                    <a:pt x="890" y="51"/>
                  </a:cubicBezTo>
                  <a:lnTo>
                    <a:pt x="890" y="595"/>
                  </a:lnTo>
                  <a:close/>
                  <a:moveTo>
                    <a:pt x="29" y="566"/>
                  </a:moveTo>
                  <a:lnTo>
                    <a:pt x="861" y="566"/>
                  </a:lnTo>
                  <a:lnTo>
                    <a:pt x="861" y="51"/>
                  </a:lnTo>
                  <a:cubicBezTo>
                    <a:pt x="861" y="40"/>
                    <a:pt x="851" y="30"/>
                    <a:pt x="839" y="30"/>
                  </a:cubicBezTo>
                  <a:lnTo>
                    <a:pt x="51" y="30"/>
                  </a:lnTo>
                  <a:cubicBezTo>
                    <a:pt x="39" y="30"/>
                    <a:pt x="29" y="40"/>
                    <a:pt x="29" y="51"/>
                  </a:cubicBezTo>
                  <a:lnTo>
                    <a:pt x="29" y="5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9" name="Freeform 194">
              <a:extLst>
                <a:ext uri="{FF2B5EF4-FFF2-40B4-BE49-F238E27FC236}">
                  <a16:creationId xmlns:a16="http://schemas.microsoft.com/office/drawing/2014/main" id="{041C504B-8448-4BB2-8152-EFFFA5E94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868" y="4158015"/>
              <a:ext cx="196850" cy="11113"/>
            </a:xfrm>
            <a:custGeom>
              <a:avLst/>
              <a:gdLst>
                <a:gd name="T0" fmla="*/ 272 w 545"/>
                <a:gd name="T1" fmla="*/ 29 h 30"/>
                <a:gd name="T2" fmla="*/ 0 w 545"/>
                <a:gd name="T3" fmla="*/ 29 h 30"/>
                <a:gd name="T4" fmla="*/ 0 w 545"/>
                <a:gd name="T5" fmla="*/ 0 h 30"/>
                <a:gd name="T6" fmla="*/ 544 w 545"/>
                <a:gd name="T7" fmla="*/ 0 h 30"/>
                <a:gd name="T8" fmla="*/ 544 w 545"/>
                <a:gd name="T9" fmla="*/ 29 h 30"/>
                <a:gd name="T10" fmla="*/ 272 w 545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30">
                  <a:moveTo>
                    <a:pt x="272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544" y="0"/>
                  </a:lnTo>
                  <a:lnTo>
                    <a:pt x="544" y="29"/>
                  </a:lnTo>
                  <a:lnTo>
                    <a:pt x="27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90" name="Freeform 195">
              <a:extLst>
                <a:ext uri="{FF2B5EF4-FFF2-40B4-BE49-F238E27FC236}">
                  <a16:creationId xmlns:a16="http://schemas.microsoft.com/office/drawing/2014/main" id="{F25A621E-3892-509C-7983-68B6B1AD6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943" y="4100865"/>
              <a:ext cx="11112" cy="63500"/>
            </a:xfrm>
            <a:custGeom>
              <a:avLst/>
              <a:gdLst>
                <a:gd name="T0" fmla="*/ 15 w 30"/>
                <a:gd name="T1" fmla="*/ 176 h 177"/>
                <a:gd name="T2" fmla="*/ 0 w 30"/>
                <a:gd name="T3" fmla="*/ 176 h 177"/>
                <a:gd name="T4" fmla="*/ 0 w 30"/>
                <a:gd name="T5" fmla="*/ 0 h 177"/>
                <a:gd name="T6" fmla="*/ 29 w 30"/>
                <a:gd name="T7" fmla="*/ 0 h 177"/>
                <a:gd name="T8" fmla="*/ 29 w 30"/>
                <a:gd name="T9" fmla="*/ 176 h 177"/>
                <a:gd name="T10" fmla="*/ 15 w 30"/>
                <a:gd name="T11" fmla="*/ 17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7">
                  <a:moveTo>
                    <a:pt x="15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176"/>
                  </a:lnTo>
                  <a:lnTo>
                    <a:pt x="15" y="17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DAD87F99-5C55-40BC-B689-F5119DFF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906" y="1322269"/>
            <a:ext cx="8563699" cy="12484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400" dirty="0">
                <a:solidFill>
                  <a:srgbClr val="D62598"/>
                </a:solidFill>
              </a:rPr>
              <a:t>What Makes a DDoS Protection Solution </a:t>
            </a:r>
            <a:br>
              <a:rPr lang="en-US" sz="3400" dirty="0">
                <a:solidFill>
                  <a:srgbClr val="D62598"/>
                </a:solidFill>
              </a:rPr>
            </a:br>
            <a:r>
              <a:rPr lang="en-US" sz="3400" dirty="0">
                <a:solidFill>
                  <a:srgbClr val="D62598"/>
                </a:solidFill>
              </a:rPr>
              <a:t>Better than the Other?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Choosing The Best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DDoS Defense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32045D-2112-39D3-C917-B80F8D4456CB}"/>
              </a:ext>
            </a:extLst>
          </p:cNvPr>
          <p:cNvGrpSpPr/>
          <p:nvPr/>
        </p:nvGrpSpPr>
        <p:grpSpPr>
          <a:xfrm>
            <a:off x="613321" y="2464972"/>
            <a:ext cx="2639833" cy="3225567"/>
            <a:chOff x="3234240" y="1054215"/>
            <a:chExt cx="2438426" cy="23764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5802FE-FB66-4541-D14E-96744C8D14C5}"/>
                </a:ext>
              </a:extLst>
            </p:cNvPr>
            <p:cNvSpPr/>
            <p:nvPr/>
          </p:nvSpPr>
          <p:spPr>
            <a:xfrm>
              <a:off x="3234240" y="1054215"/>
              <a:ext cx="2438425" cy="2376401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194560" bIns="0" rtlCol="0" anchor="t"/>
            <a:lstStyle/>
            <a:p>
              <a:pPr lvl="0" algn="ctr" defTabSz="906917">
                <a:buClr>
                  <a:srgbClr val="FFFFFF"/>
                </a:buClr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Avoid costly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detection and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mitigation errors</a:t>
              </a:r>
              <a:endParaRPr lang="en-US" sz="1400" dirty="0">
                <a:solidFill>
                  <a:schemeClr val="bg1"/>
                </a:solidFill>
                <a:ea typeface="Roboto Light" panose="02000000000000000000" pitchFamily="2" charset="0"/>
                <a:cs typeface="Century Gothic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D1F171-B5FA-5A3C-D31D-F1A39D94A115}"/>
                </a:ext>
              </a:extLst>
            </p:cNvPr>
            <p:cNvSpPr/>
            <p:nvPr/>
          </p:nvSpPr>
          <p:spPr>
            <a:xfrm>
              <a:off x="3234241" y="2096041"/>
              <a:ext cx="2438425" cy="34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cs typeface="Rubik Light"/>
                </a:rPr>
                <a:t>Efficacy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81F83E-9216-96C2-776D-521EA6B5D0E2}"/>
              </a:ext>
            </a:extLst>
          </p:cNvPr>
          <p:cNvGrpSpPr/>
          <p:nvPr/>
        </p:nvGrpSpPr>
        <p:grpSpPr>
          <a:xfrm>
            <a:off x="3391690" y="2464972"/>
            <a:ext cx="2639833" cy="3225567"/>
            <a:chOff x="3234240" y="1054215"/>
            <a:chExt cx="2438426" cy="23764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0D5B78-CA31-F3ED-86F9-2226C59C01CE}"/>
                </a:ext>
              </a:extLst>
            </p:cNvPr>
            <p:cNvSpPr/>
            <p:nvPr/>
          </p:nvSpPr>
          <p:spPr>
            <a:xfrm>
              <a:off x="3234240" y="1054215"/>
              <a:ext cx="2438425" cy="2376401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194560" bIns="0" rtlCol="0" anchor="t"/>
            <a:lstStyle/>
            <a:p>
              <a:pPr lvl="0" algn="ctr" defTabSz="906917">
                <a:buClr>
                  <a:srgbClr val="FFFFFF"/>
                </a:buClr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Make personnel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limitations more effective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and efficient</a:t>
              </a:r>
              <a:endParaRPr lang="en-US" sz="1400" dirty="0">
                <a:solidFill>
                  <a:schemeClr val="bg1"/>
                </a:solidFill>
                <a:ea typeface="Roboto Light" panose="02000000000000000000" pitchFamily="2" charset="0"/>
                <a:cs typeface="Century Gothic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6FA57A-2D06-C455-2C8C-7290695EFBF2}"/>
                </a:ext>
              </a:extLst>
            </p:cNvPr>
            <p:cNvSpPr/>
            <p:nvPr/>
          </p:nvSpPr>
          <p:spPr>
            <a:xfrm>
              <a:off x="3234241" y="2096041"/>
              <a:ext cx="2438425" cy="34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cs typeface="Rubik Light"/>
                </a:rPr>
                <a:t>Automation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9F7D7B-F0C6-DAEE-EB83-0BE8632CE7E5}"/>
              </a:ext>
            </a:extLst>
          </p:cNvPr>
          <p:cNvGrpSpPr/>
          <p:nvPr/>
        </p:nvGrpSpPr>
        <p:grpSpPr>
          <a:xfrm>
            <a:off x="6170059" y="2464972"/>
            <a:ext cx="2639833" cy="3225567"/>
            <a:chOff x="3234240" y="1054215"/>
            <a:chExt cx="2438426" cy="23764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E60AF5-F331-58C6-0F97-BC8CBBF6F536}"/>
                </a:ext>
              </a:extLst>
            </p:cNvPr>
            <p:cNvSpPr/>
            <p:nvPr/>
          </p:nvSpPr>
          <p:spPr>
            <a:xfrm>
              <a:off x="3234240" y="1054215"/>
              <a:ext cx="2438425" cy="2376401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194560" bIns="0" rtlCol="0" anchor="t"/>
            <a:lstStyle/>
            <a:p>
              <a:pPr lvl="0" algn="ctr" defTabSz="906917">
                <a:buClr>
                  <a:srgbClr val="FFFFFF"/>
                </a:buClr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Optimize short-term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and protect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long-term investments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3EF2DF-D6BE-1C1C-E19B-9B479F697CC1}"/>
                </a:ext>
              </a:extLst>
            </p:cNvPr>
            <p:cNvSpPr/>
            <p:nvPr/>
          </p:nvSpPr>
          <p:spPr>
            <a:xfrm>
              <a:off x="3234241" y="2096041"/>
              <a:ext cx="2438425" cy="34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cs typeface="Rubik Light"/>
                </a:rPr>
                <a:t>Scalability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F6AE93-8003-36EA-3A1F-A5B0C094A7B6}"/>
              </a:ext>
            </a:extLst>
          </p:cNvPr>
          <p:cNvGrpSpPr/>
          <p:nvPr/>
        </p:nvGrpSpPr>
        <p:grpSpPr>
          <a:xfrm>
            <a:off x="8948428" y="2464972"/>
            <a:ext cx="2639833" cy="3225567"/>
            <a:chOff x="3234240" y="1054215"/>
            <a:chExt cx="2438426" cy="23764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C9DF9B-82A5-D02F-AC42-B101336BD6C6}"/>
                </a:ext>
              </a:extLst>
            </p:cNvPr>
            <p:cNvSpPr/>
            <p:nvPr/>
          </p:nvSpPr>
          <p:spPr>
            <a:xfrm>
              <a:off x="3234240" y="1054215"/>
              <a:ext cx="2438425" cy="2376401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194560" bIns="0" rtlCol="0" anchor="t"/>
            <a:lstStyle/>
            <a:p>
              <a:pPr lvl="0" algn="ctr" defTabSz="906917">
                <a:buClr>
                  <a:srgbClr val="FFFFFF"/>
                </a:buClr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Performance by design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to offer solutions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that make economic sense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1662BA-A7D0-9E58-0F2A-D29859856EBF}"/>
                </a:ext>
              </a:extLst>
            </p:cNvPr>
            <p:cNvSpPr/>
            <p:nvPr/>
          </p:nvSpPr>
          <p:spPr>
            <a:xfrm>
              <a:off x="3234241" y="2096041"/>
              <a:ext cx="2438425" cy="34012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cs typeface="Rubik Light"/>
                </a:rPr>
                <a:t>Affordability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912A2B9-02E8-B392-4AAD-6F6073F9A09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345752" y="2579630"/>
            <a:ext cx="1174970" cy="117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3B743A-A020-5573-F68F-BD0117B7055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034576" y="2707379"/>
            <a:ext cx="910798" cy="9194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007EE1-1E99-CD75-AB52-07888CB1EAA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4186813" y="2642322"/>
            <a:ext cx="1049586" cy="10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CF20E88-23F5-F03F-3236-EC3B7CC50E4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9734877" y="2637985"/>
            <a:ext cx="1066935" cy="10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8914AB6-AC5B-6440-A39B-046F1327EA00}"/>
              </a:ext>
            </a:extLst>
          </p:cNvPr>
          <p:cNvGrpSpPr/>
          <p:nvPr/>
        </p:nvGrpSpPr>
        <p:grpSpPr>
          <a:xfrm>
            <a:off x="3659563" y="1514900"/>
            <a:ext cx="4867254" cy="3828200"/>
            <a:chOff x="3218940" y="944755"/>
            <a:chExt cx="4867254" cy="3828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3C61EC-23E2-9E42-98D5-AB44F08D67EF}"/>
                </a:ext>
              </a:extLst>
            </p:cNvPr>
            <p:cNvSpPr/>
            <p:nvPr/>
          </p:nvSpPr>
          <p:spPr>
            <a:xfrm>
              <a:off x="3218940" y="944755"/>
              <a:ext cx="2255746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0">
                  <a:solidFill>
                    <a:schemeClr val="bg1"/>
                  </a:solidFill>
                </a:rPr>
                <a:t>Q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C26128-7DE2-A04E-99A7-1277E3224705}"/>
                </a:ext>
              </a:extLst>
            </p:cNvPr>
            <p:cNvSpPr/>
            <p:nvPr/>
          </p:nvSpPr>
          <p:spPr>
            <a:xfrm>
              <a:off x="6112577" y="971914"/>
              <a:ext cx="1973617" cy="38010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10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061C90-0272-044D-83D9-2CCC2993AC73}"/>
                </a:ext>
              </a:extLst>
            </p:cNvPr>
            <p:cNvSpPr/>
            <p:nvPr/>
          </p:nvSpPr>
          <p:spPr>
            <a:xfrm>
              <a:off x="5333623" y="2056826"/>
              <a:ext cx="1043876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0">
                  <a:solidFill>
                    <a:schemeClr val="bg1"/>
                  </a:solidFill>
                  <a:latin typeface="+mj-lt"/>
                </a:rPr>
                <a:t>&amp;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3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1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EA6D4-2D53-1C42-DB92-E0EB4C248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88" y="1252728"/>
            <a:ext cx="4334482" cy="5029200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Complete DNS infrastructure protection</a:t>
            </a:r>
          </a:p>
          <a:p>
            <a:pPr lvl="1"/>
            <a:r>
              <a:rPr lang="en-US" sz="2400" dirty="0"/>
              <a:t>General attacks</a:t>
            </a:r>
          </a:p>
          <a:p>
            <a:pPr lvl="1"/>
            <a:r>
              <a:rPr lang="en-US" sz="2400" dirty="0"/>
              <a:t>DNS-specific attacks</a:t>
            </a:r>
          </a:p>
          <a:p>
            <a:pPr lvl="1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</a:t>
            </a:r>
            <a:r>
              <a:rPr lang="en-US" dirty="0" err="1"/>
              <a:t>Defence</a:t>
            </a:r>
            <a:r>
              <a:rPr lang="en-US" dirty="0"/>
              <a:t> Detail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11" y="831539"/>
            <a:ext cx="6820236" cy="542380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88467979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C30DF-D5C1-3C22-C19B-BCCFEE4609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553" y="1252730"/>
            <a:ext cx="6850173" cy="50392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31140" indent="-231140"/>
            <a:endParaRPr lang="en-US" sz="3200" dirty="0"/>
          </a:p>
          <a:p>
            <a:pPr marL="361950" indent="-354013"/>
            <a:r>
              <a:rPr lang="en-US" sz="3200" dirty="0"/>
              <a:t>DNS infrastructure is a primary target</a:t>
            </a:r>
          </a:p>
          <a:p>
            <a:pPr marL="361950" indent="-354013"/>
            <a:r>
              <a:rPr lang="en-US" sz="3200" dirty="0">
                <a:cs typeface="Rubik Light"/>
              </a:rPr>
              <a:t>DNS attacks evolution and threats landscape</a:t>
            </a:r>
            <a:endParaRPr lang="en-US" sz="3200" dirty="0">
              <a:ea typeface="Calibri"/>
              <a:cs typeface="Rubik Light"/>
            </a:endParaRPr>
          </a:p>
          <a:p>
            <a:pPr marL="361950" indent="-354013"/>
            <a:r>
              <a:rPr lang="en-US" sz="3200" dirty="0">
                <a:cs typeface="Rubik Light"/>
              </a:rPr>
              <a:t>DNS DDoS defense strategies</a:t>
            </a:r>
            <a:endParaRPr lang="en-US" sz="3200" dirty="0">
              <a:ea typeface="Calibri"/>
              <a:cs typeface="Rubik Light"/>
            </a:endParaRPr>
          </a:p>
          <a:p>
            <a:pPr marL="361950" indent="-354013"/>
            <a:r>
              <a:rPr lang="en-US" sz="3200" dirty="0">
                <a:cs typeface="Calibri"/>
              </a:rPr>
              <a:t>Comprehensive</a:t>
            </a:r>
            <a:r>
              <a:rPr lang="en-US" sz="3200" dirty="0">
                <a:ea typeface="+mn-lt"/>
                <a:cs typeface="+mn-lt"/>
              </a:rPr>
              <a:t> DNS protection map</a:t>
            </a:r>
          </a:p>
          <a:p>
            <a:pPr marL="361950" indent="-354013"/>
            <a:r>
              <a:rPr lang="en-US" sz="3200" dirty="0">
                <a:ea typeface="+mn-lt"/>
                <a:cs typeface="+mn-lt"/>
              </a:rPr>
              <a:t>Q&amp;A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A7AFD-3663-72A7-D0B5-10669A05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723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Infrastructure is a Primary Target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15002" y="3494075"/>
            <a:ext cx="109517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latin typeface="+mj-lt"/>
                <a:cs typeface="Roboto Light"/>
              </a:rPr>
              <a:t> </a:t>
            </a:r>
          </a:p>
          <a:p>
            <a:pPr algn="ctr"/>
            <a:r>
              <a:rPr lang="en-US" sz="1333" b="1">
                <a:solidFill>
                  <a:srgbClr val="FFFFFF"/>
                </a:solidFill>
                <a:latin typeface="+mj-lt"/>
                <a:cs typeface="Roboto Light"/>
              </a:rPr>
              <a:t>Name Server </a:t>
            </a:r>
            <a:endParaRPr lang="en-US" sz="1333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58" name="Rectangle 31"/>
          <p:cNvSpPr>
            <a:spLocks noChangeArrowheads="1"/>
          </p:cNvSpPr>
          <p:nvPr/>
        </p:nvSpPr>
        <p:spPr bwMode="auto">
          <a:xfrm>
            <a:off x="2821845" y="3969675"/>
            <a:ext cx="12720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err="1">
                <a:solidFill>
                  <a:srgbClr val="FFFFFF"/>
                </a:solidFill>
                <a:latin typeface="+mj-lt"/>
                <a:cs typeface="Roboto Light"/>
              </a:rPr>
              <a:t>page.corp.com</a:t>
            </a:r>
            <a:endParaRPr lang="en-US" altLang="en-US" sz="1000">
              <a:solidFill>
                <a:srgbClr val="FFFFFF"/>
              </a:solidFill>
              <a:latin typeface="+mj-lt"/>
              <a:cs typeface="Roboto Light"/>
            </a:endParaRPr>
          </a:p>
          <a:p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Authoritative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65660" y="1818832"/>
            <a:ext cx="196144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+mj-lt"/>
                <a:cs typeface="Roboto Light"/>
              </a:rPr>
              <a:t>Enterprise Authoritative</a:t>
            </a:r>
          </a:p>
          <a:p>
            <a:pPr algn="ctr"/>
            <a:r>
              <a:rPr lang="en-US" sz="1333" b="1" dirty="0">
                <a:solidFill>
                  <a:srgbClr val="FFFFFF"/>
                </a:solidFill>
                <a:latin typeface="+mj-lt"/>
                <a:cs typeface="Roboto Light"/>
              </a:rPr>
              <a:t>Name Server</a:t>
            </a:r>
            <a:endParaRPr lang="en-US" sz="1333" dirty="0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61" name="Rectangular Callout 60"/>
          <p:cNvSpPr/>
          <p:nvPr/>
        </p:nvSpPr>
        <p:spPr>
          <a:xfrm>
            <a:off x="9229420" y="993359"/>
            <a:ext cx="1377347" cy="509110"/>
          </a:xfrm>
          <a:prstGeom prst="wedgeRectCallout">
            <a:avLst>
              <a:gd name="adj1" fmla="val -10562"/>
              <a:gd name="adj2" fmla="val 107664"/>
            </a:avLst>
          </a:prstGeom>
          <a:noFill/>
          <a:ln w="15875">
            <a:solidFill>
              <a:schemeClr val="accent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FFFFFF"/>
                </a:solidFill>
                <a:latin typeface="+mj-lt"/>
                <a:cs typeface="Roboto Light"/>
              </a:rPr>
              <a:t>www.google.com</a:t>
            </a:r>
            <a:r>
              <a:rPr lang="en-US" sz="1200">
                <a:solidFill>
                  <a:srgbClr val="FFFFFF"/>
                </a:solidFill>
                <a:latin typeface="+mj-lt"/>
                <a:cs typeface="Roboto Light"/>
              </a:rPr>
              <a:t> 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+mj-lt"/>
                <a:cs typeface="Roboto Light"/>
              </a:rPr>
              <a:t>= </a:t>
            </a:r>
            <a:r>
              <a:rPr lang="hr-HR" sz="1200">
                <a:solidFill>
                  <a:srgbClr val="FFFFFF"/>
                </a:solidFill>
                <a:latin typeface="+mj-lt"/>
                <a:cs typeface="Roboto Light"/>
              </a:rPr>
              <a:t>74.125.224.72</a:t>
            </a:r>
            <a:endParaRPr lang="en-US" sz="1200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10434860" y="2256087"/>
            <a:ext cx="1345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 err="1">
                <a:solidFill>
                  <a:srgbClr val="FFFFFF"/>
                </a:solidFill>
                <a:latin typeface="+mj-lt"/>
                <a:cs typeface="Roboto Light"/>
              </a:rPr>
              <a:t>ns.google.com</a:t>
            </a:r>
            <a:endParaRPr lang="en-US" altLang="en-US" sz="1000" dirty="0">
              <a:solidFill>
                <a:srgbClr val="FFFFFF"/>
              </a:solidFill>
              <a:latin typeface="+mj-lt"/>
              <a:cs typeface="Roboto Light"/>
            </a:endParaRPr>
          </a:p>
          <a:p>
            <a:r>
              <a:rPr lang="en-US" altLang="en-US" sz="1000" dirty="0">
                <a:solidFill>
                  <a:srgbClr val="FFFFFF"/>
                </a:solidFill>
                <a:latin typeface="+mj-lt"/>
                <a:cs typeface="Roboto Light"/>
              </a:rPr>
              <a:t>Authoritative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89721" y="1987951"/>
            <a:ext cx="115367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latin typeface="+mj-lt"/>
                <a:cs typeface="Roboto Light"/>
              </a:rPr>
              <a:t>TLD Server</a:t>
            </a:r>
            <a:endParaRPr lang="en-US" sz="1333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55" name="Rectangle 31"/>
          <p:cNvSpPr>
            <a:spLocks noChangeArrowheads="1"/>
          </p:cNvSpPr>
          <p:nvPr/>
        </p:nvSpPr>
        <p:spPr bwMode="auto">
          <a:xfrm>
            <a:off x="7663451" y="2372516"/>
            <a:ext cx="1345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.com, .</a:t>
            </a:r>
            <a:r>
              <a:rPr lang="en-US" altLang="en-US" sz="1000" err="1">
                <a:solidFill>
                  <a:srgbClr val="FFFFFF"/>
                </a:solidFill>
                <a:latin typeface="+mj-lt"/>
                <a:cs typeface="Roboto Light"/>
              </a:rPr>
              <a:t>edu</a:t>
            </a:r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, </a:t>
            </a:r>
            <a:r>
              <a:rPr lang="en-US" altLang="en-US" sz="1000" err="1">
                <a:solidFill>
                  <a:srgbClr val="FFFFFF"/>
                </a:solidFill>
                <a:latin typeface="+mj-lt"/>
                <a:cs typeface="Roboto Light"/>
              </a:rPr>
              <a:t>.net</a:t>
            </a:r>
            <a:r>
              <a:rPr lang="mr-IN" altLang="en-US" sz="1000">
                <a:solidFill>
                  <a:srgbClr val="FFFFFF"/>
                </a:solidFill>
                <a:latin typeface="+mj-lt"/>
                <a:cs typeface="Roboto Light"/>
              </a:rPr>
              <a:t>…</a:t>
            </a:r>
            <a:endParaRPr lang="en-US" altLang="en-US" sz="1000">
              <a:solidFill>
                <a:srgbClr val="FFFFFF"/>
              </a:solidFill>
              <a:latin typeface="+mj-lt"/>
              <a:cs typeface="Roboto Light"/>
            </a:endParaRPr>
          </a:p>
          <a:p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Authoritative</a:t>
            </a:r>
          </a:p>
        </p:txBody>
      </p:sp>
      <p:sp>
        <p:nvSpPr>
          <p:cNvPr id="66" name="Rectangular Callout 65"/>
          <p:cNvSpPr/>
          <p:nvPr/>
        </p:nvSpPr>
        <p:spPr>
          <a:xfrm>
            <a:off x="6642792" y="1151747"/>
            <a:ext cx="1442874" cy="509109"/>
          </a:xfrm>
          <a:prstGeom prst="wedgeRectCallout">
            <a:avLst>
              <a:gd name="adj1" fmla="val -408"/>
              <a:gd name="adj2" fmla="val 109833"/>
            </a:avLst>
          </a:prstGeom>
          <a:noFill/>
          <a:ln w="15875">
            <a:solidFill>
              <a:schemeClr val="accent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>
                <a:solidFill>
                  <a:srgbClr val="FFFFFF"/>
                </a:solidFill>
                <a:latin typeface="+mj-lt"/>
                <a:ea typeface="Roboto Light" charset="0"/>
                <a:cs typeface="Roboto Light" charset="0"/>
              </a:rPr>
              <a:t>Here is where you should look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4945" y="3161037"/>
            <a:ext cx="18808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latin typeface="+mj-lt"/>
                <a:cs typeface="Roboto Light"/>
              </a:rPr>
              <a:t>ISP DNS Server </a:t>
            </a:r>
            <a:endParaRPr lang="en-US" sz="1333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4698349" y="3539916"/>
            <a:ext cx="94828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err="1">
                <a:solidFill>
                  <a:srgbClr val="FFFFFF"/>
                </a:solidFill>
                <a:latin typeface="+mj-lt"/>
                <a:cs typeface="Roboto Light"/>
              </a:rPr>
              <a:t>ISP.net</a:t>
            </a:r>
            <a:endParaRPr lang="en-US" altLang="en-US" sz="1000">
              <a:solidFill>
                <a:srgbClr val="FFFFFF"/>
              </a:solidFill>
              <a:latin typeface="+mj-lt"/>
              <a:cs typeface="Roboto Light"/>
            </a:endParaRPr>
          </a:p>
          <a:p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Cache</a:t>
            </a:r>
          </a:p>
          <a:p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Recursive</a:t>
            </a:r>
          </a:p>
          <a:p>
            <a:endParaRPr lang="en-US" altLang="en-US" sz="1000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67" name="Rectangular Callout 66"/>
          <p:cNvSpPr/>
          <p:nvPr/>
        </p:nvSpPr>
        <p:spPr>
          <a:xfrm>
            <a:off x="3061088" y="1804520"/>
            <a:ext cx="1600437" cy="1087807"/>
          </a:xfrm>
          <a:prstGeom prst="wedgeRectCallout">
            <a:avLst>
              <a:gd name="adj1" fmla="val -1033"/>
              <a:gd name="adj2" fmla="val 69749"/>
            </a:avLst>
          </a:prstGeom>
          <a:noFill/>
          <a:ln w="15875">
            <a:solidFill>
              <a:schemeClr val="accent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>
                <a:solidFill>
                  <a:srgbClr val="FFFFFF"/>
                </a:solidFill>
                <a:latin typeface="+mj-lt"/>
                <a:ea typeface="Roboto Light" charset="0"/>
                <a:cs typeface="Roboto Light" charset="0"/>
              </a:rPr>
              <a:t>“Not in my cache, I will go find it”</a:t>
            </a:r>
          </a:p>
          <a:p>
            <a:pPr algn="ctr"/>
            <a:r>
              <a:rPr lang="mr-IN" sz="1200">
                <a:solidFill>
                  <a:srgbClr val="FFFFFF"/>
                </a:solidFill>
                <a:latin typeface="+mj-lt"/>
                <a:cs typeface="Roboto Light"/>
              </a:rPr>
              <a:t>…</a:t>
            </a:r>
            <a:r>
              <a:rPr lang="en-US" sz="1200">
                <a:solidFill>
                  <a:srgbClr val="FFFFFF"/>
                </a:solidFill>
                <a:latin typeface="+mj-lt"/>
                <a:cs typeface="Roboto Light"/>
              </a:rPr>
              <a:t> 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+mj-lt"/>
                <a:cs typeface="Roboto Light"/>
              </a:rPr>
              <a:t>“Here it is </a:t>
            </a:r>
            <a:r>
              <a:rPr lang="hr-HR" sz="1200">
                <a:solidFill>
                  <a:srgbClr val="FFFFFF"/>
                </a:solidFill>
                <a:latin typeface="+mj-lt"/>
                <a:cs typeface="Roboto Light"/>
              </a:rPr>
              <a:t>74.125.224.72</a:t>
            </a:r>
            <a:r>
              <a:rPr lang="en-US" sz="1200">
                <a:solidFill>
                  <a:srgbClr val="FFFFFF"/>
                </a:solidFill>
                <a:latin typeface="+mj-lt"/>
                <a:cs typeface="Roboto Light"/>
              </a:rPr>
              <a:t>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32377" y="2382119"/>
            <a:ext cx="133621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+mj-lt"/>
                <a:cs typeface="Roboto Light"/>
              </a:rPr>
              <a:t>Root Server</a:t>
            </a:r>
            <a:endParaRPr lang="en-US" sz="1333" dirty="0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53" name="Rectangle 35"/>
          <p:cNvSpPr>
            <a:spLocks noChangeArrowheads="1"/>
          </p:cNvSpPr>
          <p:nvPr/>
        </p:nvSpPr>
        <p:spPr bwMode="auto">
          <a:xfrm>
            <a:off x="6073994" y="2927807"/>
            <a:ext cx="6828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“.”</a:t>
            </a:r>
          </a:p>
          <a:p>
            <a:r>
              <a:rPr lang="en-US" altLang="en-US" sz="1000">
                <a:solidFill>
                  <a:srgbClr val="FFFFFF"/>
                </a:solidFill>
                <a:latin typeface="+mj-lt"/>
                <a:cs typeface="Roboto Light"/>
              </a:rPr>
              <a:t>Authoritative</a:t>
            </a:r>
          </a:p>
        </p:txBody>
      </p:sp>
      <p:sp>
        <p:nvSpPr>
          <p:cNvPr id="65" name="Rectangular Callout 64"/>
          <p:cNvSpPr/>
          <p:nvPr/>
        </p:nvSpPr>
        <p:spPr>
          <a:xfrm>
            <a:off x="5024701" y="1553381"/>
            <a:ext cx="1441975" cy="509109"/>
          </a:xfrm>
          <a:prstGeom prst="wedgeRectCallout">
            <a:avLst>
              <a:gd name="adj1" fmla="val -1958"/>
              <a:gd name="adj2" fmla="val 107664"/>
            </a:avLst>
          </a:prstGeom>
          <a:noFill/>
          <a:ln w="15875">
            <a:solidFill>
              <a:schemeClr val="accent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>
                <a:solidFill>
                  <a:srgbClr val="FFFFFF"/>
                </a:solidFill>
                <a:latin typeface="+mj-lt"/>
                <a:ea typeface="Roboto Light" charset="0"/>
                <a:cs typeface="Roboto Light" charset="0"/>
              </a:rPr>
              <a:t>Here is where you should look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0089" y="6031419"/>
            <a:ext cx="168647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>
                <a:solidFill>
                  <a:srgbClr val="FFFFFF"/>
                </a:solidFill>
                <a:latin typeface="+mj-lt"/>
                <a:cs typeface="Roboto Light"/>
              </a:rPr>
              <a:t>DNS Resolver</a:t>
            </a:r>
            <a:endParaRPr lang="en-US" sz="1333">
              <a:solidFill>
                <a:srgbClr val="FFFFFF"/>
              </a:solidFill>
              <a:latin typeface="+mj-lt"/>
              <a:cs typeface="Roboto Light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609227" y="4369060"/>
            <a:ext cx="1377961" cy="328508"/>
          </a:xfrm>
          <a:prstGeom prst="wedgeRectCallout">
            <a:avLst>
              <a:gd name="adj1" fmla="val -20032"/>
              <a:gd name="adj2" fmla="val 98210"/>
            </a:avLst>
          </a:prstGeom>
          <a:noFill/>
          <a:ln w="158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rgbClr val="FFFFFF"/>
                </a:solidFill>
                <a:latin typeface="+mj-lt"/>
                <a:cs typeface="Roboto Light"/>
              </a:rPr>
              <a:t>www.google.com</a:t>
            </a:r>
            <a:endParaRPr lang="en-US" sz="1200">
              <a:solidFill>
                <a:srgbClr val="FFFFFF"/>
              </a:solidFill>
              <a:latin typeface="+mj-lt"/>
              <a:cs typeface="Roboto Light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V="1">
            <a:off x="4335918" y="2484074"/>
            <a:ext cx="4977609" cy="2186238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3061087" y="4715135"/>
            <a:ext cx="1133078" cy="510060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4194165" y="4116451"/>
            <a:ext cx="0" cy="598684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4335917" y="4117137"/>
            <a:ext cx="0" cy="553176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5712323" y="3707304"/>
            <a:ext cx="0" cy="355857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>
            <a:off x="7336668" y="3085902"/>
            <a:ext cx="3758" cy="267360"/>
          </a:xfrm>
          <a:prstGeom prst="straightConnector1">
            <a:avLst/>
          </a:prstGeom>
          <a:ln>
            <a:solidFill>
              <a:srgbClr val="FFFF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 bwMode="auto">
          <a:xfrm>
            <a:off x="606669" y="5017228"/>
            <a:ext cx="2365859" cy="1310764"/>
          </a:xfrm>
          <a:prstGeom prst="roundRect">
            <a:avLst>
              <a:gd name="adj" fmla="val 4980"/>
            </a:avLst>
          </a:prstGeom>
          <a:noFill/>
          <a:ln w="19050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36551" tIns="68275" rIns="136551" bIns="68275" numCol="1" rtlCol="0" anchor="t" anchorCtr="0" compatLnSpc="1">
            <a:prstTxWarp prst="textNoShape">
              <a:avLst/>
            </a:prstTxWarp>
          </a:bodyPr>
          <a:lstStyle/>
          <a:p>
            <a:pPr defTabSz="136539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55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10489" y="5282601"/>
            <a:ext cx="5358464" cy="37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1833" dirty="0">
              <a:solidFill>
                <a:schemeClr val="bg1"/>
              </a:solidFill>
              <a:latin typeface="+mj-lt"/>
              <a:ea typeface="Roboto Light" panose="02000000000000000000" pitchFamily="2" charset="0"/>
              <a:cs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E88CA-007F-6B64-AF0F-E70991CD0105}"/>
              </a:ext>
            </a:extLst>
          </p:cNvPr>
          <p:cNvGrpSpPr>
            <a:grpSpLocks noChangeAspect="1"/>
          </p:cNvGrpSpPr>
          <p:nvPr/>
        </p:nvGrpSpPr>
        <p:grpSpPr>
          <a:xfrm>
            <a:off x="9444646" y="2336227"/>
            <a:ext cx="696809" cy="201511"/>
            <a:chOff x="3848902" y="5307906"/>
            <a:chExt cx="1234440" cy="356988"/>
          </a:xfrm>
          <a:solidFill>
            <a:schemeClr val="bg1"/>
          </a:solidFill>
        </p:grpSpPr>
        <p:sp>
          <p:nvSpPr>
            <p:cNvPr id="6" name="Freeform 330">
              <a:extLst>
                <a:ext uri="{FF2B5EF4-FFF2-40B4-BE49-F238E27FC236}">
                  <a16:creationId xmlns:a16="http://schemas.microsoft.com/office/drawing/2014/main" id="{5DA7C6CA-61B2-25F4-DB97-8AB82C8FF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902" y="5307906"/>
              <a:ext cx="1234440" cy="356988"/>
            </a:xfrm>
            <a:custGeom>
              <a:avLst/>
              <a:gdLst>
                <a:gd name="T0" fmla="*/ 1579 w 1631"/>
                <a:gd name="T1" fmla="*/ 473 h 474"/>
                <a:gd name="T2" fmla="*/ 51 w 1631"/>
                <a:gd name="T3" fmla="*/ 473 h 474"/>
                <a:gd name="T4" fmla="*/ 0 w 1631"/>
                <a:gd name="T5" fmla="*/ 422 h 474"/>
                <a:gd name="T6" fmla="*/ 0 w 1631"/>
                <a:gd name="T7" fmla="*/ 51 h 474"/>
                <a:gd name="T8" fmla="*/ 51 w 1631"/>
                <a:gd name="T9" fmla="*/ 0 h 474"/>
                <a:gd name="T10" fmla="*/ 1579 w 1631"/>
                <a:gd name="T11" fmla="*/ 0 h 474"/>
                <a:gd name="T12" fmla="*/ 1630 w 1631"/>
                <a:gd name="T13" fmla="*/ 51 h 474"/>
                <a:gd name="T14" fmla="*/ 1630 w 1631"/>
                <a:gd name="T15" fmla="*/ 422 h 474"/>
                <a:gd name="T16" fmla="*/ 1579 w 1631"/>
                <a:gd name="T17" fmla="*/ 473 h 474"/>
                <a:gd name="T18" fmla="*/ 51 w 1631"/>
                <a:gd name="T19" fmla="*/ 29 h 474"/>
                <a:gd name="T20" fmla="*/ 30 w 1631"/>
                <a:gd name="T21" fmla="*/ 51 h 474"/>
                <a:gd name="T22" fmla="*/ 30 w 1631"/>
                <a:gd name="T23" fmla="*/ 422 h 474"/>
                <a:gd name="T24" fmla="*/ 51 w 1631"/>
                <a:gd name="T25" fmla="*/ 444 h 474"/>
                <a:gd name="T26" fmla="*/ 1579 w 1631"/>
                <a:gd name="T27" fmla="*/ 444 h 474"/>
                <a:gd name="T28" fmla="*/ 1601 w 1631"/>
                <a:gd name="T29" fmla="*/ 422 h 474"/>
                <a:gd name="T30" fmla="*/ 1601 w 1631"/>
                <a:gd name="T31" fmla="*/ 51 h 474"/>
                <a:gd name="T32" fmla="*/ 1579 w 1631"/>
                <a:gd name="T33" fmla="*/ 29 h 474"/>
                <a:gd name="T34" fmla="*/ 51 w 1631"/>
                <a:gd name="T35" fmla="*/ 29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1" h="474">
                  <a:moveTo>
                    <a:pt x="1579" y="473"/>
                  </a:moveTo>
                  <a:lnTo>
                    <a:pt x="51" y="473"/>
                  </a:lnTo>
                  <a:cubicBezTo>
                    <a:pt x="24" y="473"/>
                    <a:pt x="0" y="450"/>
                    <a:pt x="0" y="422"/>
                  </a:cubicBezTo>
                  <a:lnTo>
                    <a:pt x="0" y="51"/>
                  </a:lnTo>
                  <a:cubicBezTo>
                    <a:pt x="0" y="23"/>
                    <a:pt x="24" y="0"/>
                    <a:pt x="51" y="0"/>
                  </a:cubicBezTo>
                  <a:lnTo>
                    <a:pt x="1579" y="0"/>
                  </a:lnTo>
                  <a:cubicBezTo>
                    <a:pt x="1607" y="0"/>
                    <a:pt x="1630" y="23"/>
                    <a:pt x="1630" y="51"/>
                  </a:cubicBezTo>
                  <a:lnTo>
                    <a:pt x="1630" y="422"/>
                  </a:lnTo>
                  <a:cubicBezTo>
                    <a:pt x="1630" y="450"/>
                    <a:pt x="1607" y="473"/>
                    <a:pt x="1579" y="473"/>
                  </a:cubicBezTo>
                  <a:close/>
                  <a:moveTo>
                    <a:pt x="51" y="29"/>
                  </a:moveTo>
                  <a:cubicBezTo>
                    <a:pt x="40" y="29"/>
                    <a:pt x="30" y="39"/>
                    <a:pt x="30" y="51"/>
                  </a:cubicBezTo>
                  <a:lnTo>
                    <a:pt x="30" y="422"/>
                  </a:lnTo>
                  <a:cubicBezTo>
                    <a:pt x="30" y="434"/>
                    <a:pt x="40" y="444"/>
                    <a:pt x="51" y="444"/>
                  </a:cubicBezTo>
                  <a:lnTo>
                    <a:pt x="1579" y="444"/>
                  </a:lnTo>
                  <a:cubicBezTo>
                    <a:pt x="1591" y="444"/>
                    <a:pt x="1601" y="434"/>
                    <a:pt x="1601" y="422"/>
                  </a:cubicBezTo>
                  <a:lnTo>
                    <a:pt x="1601" y="51"/>
                  </a:lnTo>
                  <a:cubicBezTo>
                    <a:pt x="1601" y="39"/>
                    <a:pt x="1591" y="29"/>
                    <a:pt x="1579" y="29"/>
                  </a:cubicBezTo>
                  <a:lnTo>
                    <a:pt x="51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7" name="Freeform 331">
              <a:extLst>
                <a:ext uri="{FF2B5EF4-FFF2-40B4-BE49-F238E27FC236}">
                  <a16:creationId xmlns:a16="http://schemas.microsoft.com/office/drawing/2014/main" id="{F2CBF1F4-7AD4-DF5D-CFC4-D545E2246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5780" y="5474722"/>
              <a:ext cx="353650" cy="23355"/>
            </a:xfrm>
            <a:custGeom>
              <a:avLst/>
              <a:gdLst>
                <a:gd name="T0" fmla="*/ 233 w 466"/>
                <a:gd name="T1" fmla="*/ 29 h 30"/>
                <a:gd name="T2" fmla="*/ 0 w 466"/>
                <a:gd name="T3" fmla="*/ 29 h 30"/>
                <a:gd name="T4" fmla="*/ 0 w 466"/>
                <a:gd name="T5" fmla="*/ 0 h 30"/>
                <a:gd name="T6" fmla="*/ 465 w 466"/>
                <a:gd name="T7" fmla="*/ 0 h 30"/>
                <a:gd name="T8" fmla="*/ 465 w 466"/>
                <a:gd name="T9" fmla="*/ 29 h 30"/>
                <a:gd name="T10" fmla="*/ 233 w 466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6" h="30">
                  <a:moveTo>
                    <a:pt x="233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465" y="0"/>
                  </a:lnTo>
                  <a:lnTo>
                    <a:pt x="465" y="29"/>
                  </a:lnTo>
                  <a:lnTo>
                    <a:pt x="233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" name="Freeform 339">
              <a:extLst>
                <a:ext uri="{FF2B5EF4-FFF2-40B4-BE49-F238E27FC236}">
                  <a16:creationId xmlns:a16="http://schemas.microsoft.com/office/drawing/2014/main" id="{99CCDE17-EDA9-12A7-36CC-A576B040A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319" y="5461377"/>
              <a:ext cx="56716" cy="53381"/>
            </a:xfrm>
            <a:custGeom>
              <a:avLst/>
              <a:gdLst>
                <a:gd name="T0" fmla="*/ 72 w 73"/>
                <a:gd name="T1" fmla="*/ 71 h 72"/>
                <a:gd name="T2" fmla="*/ 0 w 73"/>
                <a:gd name="T3" fmla="*/ 71 h 72"/>
                <a:gd name="T4" fmla="*/ 0 w 73"/>
                <a:gd name="T5" fmla="*/ 0 h 72"/>
                <a:gd name="T6" fmla="*/ 72 w 73"/>
                <a:gd name="T7" fmla="*/ 0 h 72"/>
                <a:gd name="T8" fmla="*/ 72 w 73"/>
                <a:gd name="T9" fmla="*/ 71 h 72"/>
                <a:gd name="T10" fmla="*/ 29 w 73"/>
                <a:gd name="T11" fmla="*/ 42 h 72"/>
                <a:gd name="T12" fmla="*/ 43 w 73"/>
                <a:gd name="T13" fmla="*/ 42 h 72"/>
                <a:gd name="T14" fmla="*/ 43 w 73"/>
                <a:gd name="T15" fmla="*/ 29 h 72"/>
                <a:gd name="T16" fmla="*/ 29 w 73"/>
                <a:gd name="T17" fmla="*/ 29 h 72"/>
                <a:gd name="T18" fmla="*/ 29 w 73"/>
                <a:gd name="T19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2">
                  <a:moveTo>
                    <a:pt x="72" y="71"/>
                  </a:moveTo>
                  <a:lnTo>
                    <a:pt x="0" y="71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1"/>
                  </a:lnTo>
                  <a:close/>
                  <a:moveTo>
                    <a:pt x="29" y="42"/>
                  </a:moveTo>
                  <a:lnTo>
                    <a:pt x="43" y="42"/>
                  </a:lnTo>
                  <a:lnTo>
                    <a:pt x="43" y="29"/>
                  </a:lnTo>
                  <a:lnTo>
                    <a:pt x="29" y="2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13F315-410F-C11F-5CCB-7C19B67DC16C}"/>
                </a:ext>
              </a:extLst>
            </p:cNvPr>
            <p:cNvGrpSpPr/>
            <p:nvPr/>
          </p:nvGrpSpPr>
          <p:grpSpPr>
            <a:xfrm>
              <a:off x="4513494" y="5438557"/>
              <a:ext cx="481457" cy="91440"/>
              <a:chOff x="4513494" y="5327432"/>
              <a:chExt cx="481457" cy="91440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B6035E6-1F2C-E473-820A-7C3853B9A55E}"/>
                  </a:ext>
                </a:extLst>
              </p:cNvPr>
              <p:cNvSpPr/>
              <p:nvPr/>
            </p:nvSpPr>
            <p:spPr>
              <a:xfrm>
                <a:off x="4513494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9EC0C4-0C44-4A81-5384-B67C8D6E2CBE}"/>
                  </a:ext>
                </a:extLst>
              </p:cNvPr>
              <p:cNvSpPr/>
              <p:nvPr/>
            </p:nvSpPr>
            <p:spPr>
              <a:xfrm>
                <a:off x="4589165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19DC5EA-97F5-3330-0654-1F2B9D946C65}"/>
                  </a:ext>
                </a:extLst>
              </p:cNvPr>
              <p:cNvSpPr/>
              <p:nvPr/>
            </p:nvSpPr>
            <p:spPr>
              <a:xfrm>
                <a:off x="4664836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E5D458-3581-673A-712A-44F37CB22F36}"/>
                  </a:ext>
                </a:extLst>
              </p:cNvPr>
              <p:cNvSpPr/>
              <p:nvPr/>
            </p:nvSpPr>
            <p:spPr>
              <a:xfrm>
                <a:off x="4740507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83F5E17-2001-B5DA-056F-7ECCC6F39D12}"/>
                  </a:ext>
                </a:extLst>
              </p:cNvPr>
              <p:cNvSpPr/>
              <p:nvPr/>
            </p:nvSpPr>
            <p:spPr>
              <a:xfrm>
                <a:off x="4816178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D244F5-F70D-B13A-401E-2B4A3559CE40}"/>
                  </a:ext>
                </a:extLst>
              </p:cNvPr>
              <p:cNvSpPr/>
              <p:nvPr/>
            </p:nvSpPr>
            <p:spPr>
              <a:xfrm>
                <a:off x="4891849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8FB2C31-D7B2-6630-A0D4-E850467681E0}"/>
                  </a:ext>
                </a:extLst>
              </p:cNvPr>
              <p:cNvSpPr/>
              <p:nvPr/>
            </p:nvSpPr>
            <p:spPr>
              <a:xfrm>
                <a:off x="4967519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C807880A-4E2E-EE66-23DC-4A2697E02828}"/>
              </a:ext>
            </a:extLst>
          </p:cNvPr>
          <p:cNvGrpSpPr/>
          <p:nvPr/>
        </p:nvGrpSpPr>
        <p:grpSpPr>
          <a:xfrm>
            <a:off x="3944556" y="3554604"/>
            <a:ext cx="627794" cy="411151"/>
            <a:chOff x="3944556" y="3654626"/>
            <a:chExt cx="627794" cy="411151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8C3DE80-87A3-116D-DA94-33747F639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556" y="3654626"/>
              <a:ext cx="627794" cy="197668"/>
            </a:xfrm>
            <a:custGeom>
              <a:avLst/>
              <a:gdLst>
                <a:gd name="T0" fmla="*/ 1651 w 1751"/>
                <a:gd name="T1" fmla="*/ 551 h 552"/>
                <a:gd name="T2" fmla="*/ 99 w 1751"/>
                <a:gd name="T3" fmla="*/ 551 h 552"/>
                <a:gd name="T4" fmla="*/ 0 w 1751"/>
                <a:gd name="T5" fmla="*/ 452 h 552"/>
                <a:gd name="T6" fmla="*/ 0 w 1751"/>
                <a:gd name="T7" fmla="*/ 99 h 552"/>
                <a:gd name="T8" fmla="*/ 99 w 1751"/>
                <a:gd name="T9" fmla="*/ 0 h 552"/>
                <a:gd name="T10" fmla="*/ 1651 w 1751"/>
                <a:gd name="T11" fmla="*/ 0 h 552"/>
                <a:gd name="T12" fmla="*/ 1750 w 1751"/>
                <a:gd name="T13" fmla="*/ 99 h 552"/>
                <a:gd name="T14" fmla="*/ 1750 w 1751"/>
                <a:gd name="T15" fmla="*/ 452 h 552"/>
                <a:gd name="T16" fmla="*/ 1651 w 1751"/>
                <a:gd name="T17" fmla="*/ 551 h 552"/>
                <a:gd name="T18" fmla="*/ 99 w 1751"/>
                <a:gd name="T19" fmla="*/ 57 h 552"/>
                <a:gd name="T20" fmla="*/ 57 w 1751"/>
                <a:gd name="T21" fmla="*/ 99 h 552"/>
                <a:gd name="T22" fmla="*/ 57 w 1751"/>
                <a:gd name="T23" fmla="*/ 452 h 552"/>
                <a:gd name="T24" fmla="*/ 99 w 1751"/>
                <a:gd name="T25" fmla="*/ 494 h 552"/>
                <a:gd name="T26" fmla="*/ 1651 w 1751"/>
                <a:gd name="T27" fmla="*/ 494 h 552"/>
                <a:gd name="T28" fmla="*/ 1693 w 1751"/>
                <a:gd name="T29" fmla="*/ 452 h 552"/>
                <a:gd name="T30" fmla="*/ 1693 w 1751"/>
                <a:gd name="T31" fmla="*/ 99 h 552"/>
                <a:gd name="T32" fmla="*/ 1651 w 1751"/>
                <a:gd name="T33" fmla="*/ 57 h 552"/>
                <a:gd name="T34" fmla="*/ 99 w 1751"/>
                <a:gd name="T35" fmla="*/ 57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1" h="552">
                  <a:moveTo>
                    <a:pt x="1651" y="551"/>
                  </a:moveTo>
                  <a:lnTo>
                    <a:pt x="99" y="551"/>
                  </a:lnTo>
                  <a:cubicBezTo>
                    <a:pt x="45" y="551"/>
                    <a:pt x="0" y="506"/>
                    <a:pt x="0" y="452"/>
                  </a:cubicBezTo>
                  <a:lnTo>
                    <a:pt x="0" y="99"/>
                  </a:lnTo>
                  <a:cubicBezTo>
                    <a:pt x="0" y="46"/>
                    <a:pt x="45" y="0"/>
                    <a:pt x="99" y="0"/>
                  </a:cubicBezTo>
                  <a:lnTo>
                    <a:pt x="1651" y="0"/>
                  </a:lnTo>
                  <a:cubicBezTo>
                    <a:pt x="1705" y="0"/>
                    <a:pt x="1750" y="46"/>
                    <a:pt x="1750" y="99"/>
                  </a:cubicBezTo>
                  <a:lnTo>
                    <a:pt x="1750" y="452"/>
                  </a:lnTo>
                  <a:cubicBezTo>
                    <a:pt x="1750" y="508"/>
                    <a:pt x="1705" y="551"/>
                    <a:pt x="1651" y="551"/>
                  </a:cubicBezTo>
                  <a:close/>
                  <a:moveTo>
                    <a:pt x="99" y="57"/>
                  </a:moveTo>
                  <a:cubicBezTo>
                    <a:pt x="76" y="57"/>
                    <a:pt x="57" y="77"/>
                    <a:pt x="57" y="99"/>
                  </a:cubicBezTo>
                  <a:lnTo>
                    <a:pt x="57" y="452"/>
                  </a:lnTo>
                  <a:cubicBezTo>
                    <a:pt x="57" y="475"/>
                    <a:pt x="76" y="494"/>
                    <a:pt x="99" y="494"/>
                  </a:cubicBezTo>
                  <a:lnTo>
                    <a:pt x="1651" y="494"/>
                  </a:lnTo>
                  <a:cubicBezTo>
                    <a:pt x="1674" y="494"/>
                    <a:pt x="1693" y="475"/>
                    <a:pt x="1693" y="452"/>
                  </a:cubicBezTo>
                  <a:lnTo>
                    <a:pt x="1693" y="99"/>
                  </a:lnTo>
                  <a:cubicBezTo>
                    <a:pt x="1693" y="77"/>
                    <a:pt x="1674" y="57"/>
                    <a:pt x="1651" y="57"/>
                  </a:cubicBezTo>
                  <a:lnTo>
                    <a:pt x="99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A1B34D7-C44D-1A79-B7E9-B6B2827AA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482" y="3743182"/>
              <a:ext cx="177111" cy="20557"/>
            </a:xfrm>
            <a:custGeom>
              <a:avLst/>
              <a:gdLst>
                <a:gd name="T0" fmla="*/ 246 w 492"/>
                <a:gd name="T1" fmla="*/ 56 h 57"/>
                <a:gd name="T2" fmla="*/ 0 w 492"/>
                <a:gd name="T3" fmla="*/ 56 h 57"/>
                <a:gd name="T4" fmla="*/ 0 w 492"/>
                <a:gd name="T5" fmla="*/ 0 h 57"/>
                <a:gd name="T6" fmla="*/ 491 w 492"/>
                <a:gd name="T7" fmla="*/ 0 h 57"/>
                <a:gd name="T8" fmla="*/ 491 w 492"/>
                <a:gd name="T9" fmla="*/ 56 h 57"/>
                <a:gd name="T10" fmla="*/ 246 w 492"/>
                <a:gd name="T11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2" h="57">
                  <a:moveTo>
                    <a:pt x="246" y="56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56"/>
                  </a:lnTo>
                  <a:lnTo>
                    <a:pt x="246" y="5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10FDF674-40F3-EE84-7797-C9E605EA8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997" y="3735275"/>
              <a:ext cx="36371" cy="36371"/>
            </a:xfrm>
            <a:custGeom>
              <a:avLst/>
              <a:gdLst>
                <a:gd name="T0" fmla="*/ 51 w 102"/>
                <a:gd name="T1" fmla="*/ 102 h 103"/>
                <a:gd name="T2" fmla="*/ 0 w 102"/>
                <a:gd name="T3" fmla="*/ 102 h 103"/>
                <a:gd name="T4" fmla="*/ 0 w 102"/>
                <a:gd name="T5" fmla="*/ 0 h 103"/>
                <a:gd name="T6" fmla="*/ 101 w 102"/>
                <a:gd name="T7" fmla="*/ 0 h 103"/>
                <a:gd name="T8" fmla="*/ 101 w 102"/>
                <a:gd name="T9" fmla="*/ 102 h 103"/>
                <a:gd name="T10" fmla="*/ 51 w 102"/>
                <a:gd name="T11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03">
                  <a:moveTo>
                    <a:pt x="51" y="102"/>
                  </a:moveTo>
                  <a:lnTo>
                    <a:pt x="0" y="102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102"/>
                  </a:lnTo>
                  <a:lnTo>
                    <a:pt x="51" y="10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84D8C162-291D-809C-7E8D-706AF9D47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556" y="3868108"/>
              <a:ext cx="627794" cy="197669"/>
            </a:xfrm>
            <a:custGeom>
              <a:avLst/>
              <a:gdLst>
                <a:gd name="T0" fmla="*/ 1651 w 1751"/>
                <a:gd name="T1" fmla="*/ 549 h 550"/>
                <a:gd name="T2" fmla="*/ 99 w 1751"/>
                <a:gd name="T3" fmla="*/ 549 h 550"/>
                <a:gd name="T4" fmla="*/ 0 w 1751"/>
                <a:gd name="T5" fmla="*/ 450 h 550"/>
                <a:gd name="T6" fmla="*/ 0 w 1751"/>
                <a:gd name="T7" fmla="*/ 97 h 550"/>
                <a:gd name="T8" fmla="*/ 99 w 1751"/>
                <a:gd name="T9" fmla="*/ 0 h 550"/>
                <a:gd name="T10" fmla="*/ 1651 w 1751"/>
                <a:gd name="T11" fmla="*/ 0 h 550"/>
                <a:gd name="T12" fmla="*/ 1750 w 1751"/>
                <a:gd name="T13" fmla="*/ 97 h 550"/>
                <a:gd name="T14" fmla="*/ 1750 w 1751"/>
                <a:gd name="T15" fmla="*/ 450 h 550"/>
                <a:gd name="T16" fmla="*/ 1651 w 1751"/>
                <a:gd name="T17" fmla="*/ 549 h 550"/>
                <a:gd name="T18" fmla="*/ 99 w 1751"/>
                <a:gd name="T19" fmla="*/ 55 h 550"/>
                <a:gd name="T20" fmla="*/ 57 w 1751"/>
                <a:gd name="T21" fmla="*/ 97 h 550"/>
                <a:gd name="T22" fmla="*/ 57 w 1751"/>
                <a:gd name="T23" fmla="*/ 450 h 550"/>
                <a:gd name="T24" fmla="*/ 99 w 1751"/>
                <a:gd name="T25" fmla="*/ 493 h 550"/>
                <a:gd name="T26" fmla="*/ 1651 w 1751"/>
                <a:gd name="T27" fmla="*/ 493 h 550"/>
                <a:gd name="T28" fmla="*/ 1693 w 1751"/>
                <a:gd name="T29" fmla="*/ 450 h 550"/>
                <a:gd name="T30" fmla="*/ 1693 w 1751"/>
                <a:gd name="T31" fmla="*/ 97 h 550"/>
                <a:gd name="T32" fmla="*/ 1651 w 1751"/>
                <a:gd name="T33" fmla="*/ 55 h 550"/>
                <a:gd name="T34" fmla="*/ 99 w 1751"/>
                <a:gd name="T35" fmla="*/ 55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1" h="550">
                  <a:moveTo>
                    <a:pt x="1651" y="549"/>
                  </a:moveTo>
                  <a:lnTo>
                    <a:pt x="99" y="549"/>
                  </a:lnTo>
                  <a:cubicBezTo>
                    <a:pt x="45" y="549"/>
                    <a:pt x="0" y="504"/>
                    <a:pt x="0" y="450"/>
                  </a:cubicBezTo>
                  <a:lnTo>
                    <a:pt x="0" y="97"/>
                  </a:lnTo>
                  <a:cubicBezTo>
                    <a:pt x="0" y="44"/>
                    <a:pt x="45" y="0"/>
                    <a:pt x="99" y="0"/>
                  </a:cubicBezTo>
                  <a:lnTo>
                    <a:pt x="1651" y="0"/>
                  </a:lnTo>
                  <a:cubicBezTo>
                    <a:pt x="1705" y="0"/>
                    <a:pt x="1750" y="44"/>
                    <a:pt x="1750" y="97"/>
                  </a:cubicBezTo>
                  <a:lnTo>
                    <a:pt x="1750" y="450"/>
                  </a:lnTo>
                  <a:cubicBezTo>
                    <a:pt x="1750" y="504"/>
                    <a:pt x="1705" y="549"/>
                    <a:pt x="1651" y="549"/>
                  </a:cubicBezTo>
                  <a:close/>
                  <a:moveTo>
                    <a:pt x="99" y="55"/>
                  </a:moveTo>
                  <a:cubicBezTo>
                    <a:pt x="76" y="55"/>
                    <a:pt x="57" y="75"/>
                    <a:pt x="57" y="97"/>
                  </a:cubicBezTo>
                  <a:lnTo>
                    <a:pt x="57" y="450"/>
                  </a:lnTo>
                  <a:cubicBezTo>
                    <a:pt x="57" y="473"/>
                    <a:pt x="76" y="493"/>
                    <a:pt x="99" y="493"/>
                  </a:cubicBezTo>
                  <a:lnTo>
                    <a:pt x="1651" y="493"/>
                  </a:lnTo>
                  <a:cubicBezTo>
                    <a:pt x="1674" y="493"/>
                    <a:pt x="1693" y="473"/>
                    <a:pt x="1693" y="450"/>
                  </a:cubicBezTo>
                  <a:lnTo>
                    <a:pt x="1693" y="97"/>
                  </a:lnTo>
                  <a:cubicBezTo>
                    <a:pt x="1693" y="75"/>
                    <a:pt x="1674" y="55"/>
                    <a:pt x="1651" y="55"/>
                  </a:cubicBezTo>
                  <a:lnTo>
                    <a:pt x="9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D693613-1065-0A69-1706-B7A8662AA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482" y="3956663"/>
              <a:ext cx="177111" cy="20558"/>
            </a:xfrm>
            <a:custGeom>
              <a:avLst/>
              <a:gdLst>
                <a:gd name="T0" fmla="*/ 246 w 492"/>
                <a:gd name="T1" fmla="*/ 57 h 58"/>
                <a:gd name="T2" fmla="*/ 0 w 492"/>
                <a:gd name="T3" fmla="*/ 57 h 58"/>
                <a:gd name="T4" fmla="*/ 0 w 492"/>
                <a:gd name="T5" fmla="*/ 0 h 58"/>
                <a:gd name="T6" fmla="*/ 491 w 492"/>
                <a:gd name="T7" fmla="*/ 0 h 58"/>
                <a:gd name="T8" fmla="*/ 491 w 492"/>
                <a:gd name="T9" fmla="*/ 57 h 58"/>
                <a:gd name="T10" fmla="*/ 246 w 492"/>
                <a:gd name="T1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2" h="58">
                  <a:moveTo>
                    <a:pt x="246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57"/>
                  </a:lnTo>
                  <a:lnTo>
                    <a:pt x="246" y="5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060E0A38-23DA-EE5B-6EC7-60CCDE8F6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997" y="3948757"/>
              <a:ext cx="36371" cy="36371"/>
            </a:xfrm>
            <a:custGeom>
              <a:avLst/>
              <a:gdLst>
                <a:gd name="T0" fmla="*/ 51 w 102"/>
                <a:gd name="T1" fmla="*/ 101 h 102"/>
                <a:gd name="T2" fmla="*/ 0 w 102"/>
                <a:gd name="T3" fmla="*/ 101 h 102"/>
                <a:gd name="T4" fmla="*/ 0 w 102"/>
                <a:gd name="T5" fmla="*/ 0 h 102"/>
                <a:gd name="T6" fmla="*/ 101 w 102"/>
                <a:gd name="T7" fmla="*/ 0 h 102"/>
                <a:gd name="T8" fmla="*/ 101 w 102"/>
                <a:gd name="T9" fmla="*/ 101 h 102"/>
                <a:gd name="T10" fmla="*/ 51 w 102"/>
                <a:gd name="T11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02">
                  <a:moveTo>
                    <a:pt x="51" y="101"/>
                  </a:moveTo>
                  <a:lnTo>
                    <a:pt x="0" y="101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101"/>
                  </a:lnTo>
                  <a:lnTo>
                    <a:pt x="51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9F6F6A-2275-6C76-6070-1B7EB6DD0BF6}"/>
                </a:ext>
              </a:extLst>
            </p:cNvPr>
            <p:cNvGrpSpPr/>
            <p:nvPr/>
          </p:nvGrpSpPr>
          <p:grpSpPr>
            <a:xfrm>
              <a:off x="4270919" y="3732323"/>
              <a:ext cx="253836" cy="45210"/>
              <a:chOff x="7916985" y="4990587"/>
              <a:chExt cx="410724" cy="73152"/>
            </a:xfrm>
            <a:solidFill>
              <a:schemeClr val="bg1"/>
            </a:solidFill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1573D29-2201-CDCF-E8A6-619ED1414733}"/>
                  </a:ext>
                </a:extLst>
              </p:cNvPr>
              <p:cNvSpPr/>
              <p:nvPr/>
            </p:nvSpPr>
            <p:spPr>
              <a:xfrm>
                <a:off x="791698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22A82C4-9063-3CD5-3344-BBC9CE599CF2}"/>
                  </a:ext>
                </a:extLst>
              </p:cNvPr>
              <p:cNvSpPr/>
              <p:nvPr/>
            </p:nvSpPr>
            <p:spPr>
              <a:xfrm>
                <a:off x="797934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C1BF5E-A002-FF83-4138-774EAEC9DBFC}"/>
                  </a:ext>
                </a:extLst>
              </p:cNvPr>
              <p:cNvSpPr/>
              <p:nvPr/>
            </p:nvSpPr>
            <p:spPr>
              <a:xfrm>
                <a:off x="8041701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CD2C487-A989-FD06-8529-64C36B2D0903}"/>
                  </a:ext>
                </a:extLst>
              </p:cNvPr>
              <p:cNvSpPr/>
              <p:nvPr/>
            </p:nvSpPr>
            <p:spPr>
              <a:xfrm>
                <a:off x="8104059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89DADB1-D9B9-0645-F7CA-8FDE4DE218E2}"/>
                  </a:ext>
                </a:extLst>
              </p:cNvPr>
              <p:cNvSpPr/>
              <p:nvPr/>
            </p:nvSpPr>
            <p:spPr>
              <a:xfrm>
                <a:off x="8166417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4E05E82-F00E-904F-92D6-ED56B2BC13C3}"/>
                  </a:ext>
                </a:extLst>
              </p:cNvPr>
              <p:cNvSpPr/>
              <p:nvPr/>
            </p:nvSpPr>
            <p:spPr>
              <a:xfrm>
                <a:off x="822877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A5AEE41-3BF0-3E28-B274-F170725BCCC0}"/>
                  </a:ext>
                </a:extLst>
              </p:cNvPr>
              <p:cNvSpPr/>
              <p:nvPr/>
            </p:nvSpPr>
            <p:spPr>
              <a:xfrm>
                <a:off x="829113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E4BCD24-03E0-7BC9-30B8-320EC13B9C48}"/>
                </a:ext>
              </a:extLst>
            </p:cNvPr>
            <p:cNvGrpSpPr/>
            <p:nvPr/>
          </p:nvGrpSpPr>
          <p:grpSpPr>
            <a:xfrm>
              <a:off x="4270919" y="3943038"/>
              <a:ext cx="253836" cy="45210"/>
              <a:chOff x="7916985" y="4990587"/>
              <a:chExt cx="410724" cy="73152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B8F041E-3A16-F8C2-FEFB-44D905540900}"/>
                  </a:ext>
                </a:extLst>
              </p:cNvPr>
              <p:cNvSpPr/>
              <p:nvPr/>
            </p:nvSpPr>
            <p:spPr>
              <a:xfrm>
                <a:off x="791698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926DA68-79C0-840D-D399-3334BCB52F73}"/>
                  </a:ext>
                </a:extLst>
              </p:cNvPr>
              <p:cNvSpPr/>
              <p:nvPr/>
            </p:nvSpPr>
            <p:spPr>
              <a:xfrm>
                <a:off x="797934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C013AE8-115E-7F2E-8CF3-3BBCA212C9A8}"/>
                  </a:ext>
                </a:extLst>
              </p:cNvPr>
              <p:cNvSpPr/>
              <p:nvPr/>
            </p:nvSpPr>
            <p:spPr>
              <a:xfrm>
                <a:off x="8041701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59A3BFF-87CC-BA78-9220-ADF13CE81611}"/>
                  </a:ext>
                </a:extLst>
              </p:cNvPr>
              <p:cNvSpPr/>
              <p:nvPr/>
            </p:nvSpPr>
            <p:spPr>
              <a:xfrm>
                <a:off x="8104059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60C6585-8CD2-E6BA-51A6-BAB3CC6D3873}"/>
                  </a:ext>
                </a:extLst>
              </p:cNvPr>
              <p:cNvSpPr/>
              <p:nvPr/>
            </p:nvSpPr>
            <p:spPr>
              <a:xfrm>
                <a:off x="8166417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8A4DC50-4FF4-A830-5726-F8FBAF4D425A}"/>
                  </a:ext>
                </a:extLst>
              </p:cNvPr>
              <p:cNvSpPr/>
              <p:nvPr/>
            </p:nvSpPr>
            <p:spPr>
              <a:xfrm>
                <a:off x="8228775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AE923B5-7541-F3B0-944B-708D4106E52F}"/>
                  </a:ext>
                </a:extLst>
              </p:cNvPr>
              <p:cNvSpPr/>
              <p:nvPr/>
            </p:nvSpPr>
            <p:spPr>
              <a:xfrm>
                <a:off x="8291133" y="4990587"/>
                <a:ext cx="36576" cy="7315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7E50E5B-2D25-ABFE-5F24-0CA9DDF9ACFB}"/>
              </a:ext>
            </a:extLst>
          </p:cNvPr>
          <p:cNvGrpSpPr>
            <a:grpSpLocks noChangeAspect="1"/>
          </p:cNvGrpSpPr>
          <p:nvPr/>
        </p:nvGrpSpPr>
        <p:grpSpPr>
          <a:xfrm>
            <a:off x="1958312" y="4008243"/>
            <a:ext cx="766490" cy="221662"/>
            <a:chOff x="3848902" y="5307906"/>
            <a:chExt cx="1234440" cy="356988"/>
          </a:xfrm>
          <a:solidFill>
            <a:schemeClr val="bg1"/>
          </a:solidFill>
        </p:grpSpPr>
        <p:sp>
          <p:nvSpPr>
            <p:cNvPr id="82" name="Freeform 330">
              <a:extLst>
                <a:ext uri="{FF2B5EF4-FFF2-40B4-BE49-F238E27FC236}">
                  <a16:creationId xmlns:a16="http://schemas.microsoft.com/office/drawing/2014/main" id="{B62AD6F2-C912-B4C5-D5BE-EB96D168B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902" y="5307906"/>
              <a:ext cx="1234440" cy="356988"/>
            </a:xfrm>
            <a:custGeom>
              <a:avLst/>
              <a:gdLst>
                <a:gd name="T0" fmla="*/ 1579 w 1631"/>
                <a:gd name="T1" fmla="*/ 473 h 474"/>
                <a:gd name="T2" fmla="*/ 51 w 1631"/>
                <a:gd name="T3" fmla="*/ 473 h 474"/>
                <a:gd name="T4" fmla="*/ 0 w 1631"/>
                <a:gd name="T5" fmla="*/ 422 h 474"/>
                <a:gd name="T6" fmla="*/ 0 w 1631"/>
                <a:gd name="T7" fmla="*/ 51 h 474"/>
                <a:gd name="T8" fmla="*/ 51 w 1631"/>
                <a:gd name="T9" fmla="*/ 0 h 474"/>
                <a:gd name="T10" fmla="*/ 1579 w 1631"/>
                <a:gd name="T11" fmla="*/ 0 h 474"/>
                <a:gd name="T12" fmla="*/ 1630 w 1631"/>
                <a:gd name="T13" fmla="*/ 51 h 474"/>
                <a:gd name="T14" fmla="*/ 1630 w 1631"/>
                <a:gd name="T15" fmla="*/ 422 h 474"/>
                <a:gd name="T16" fmla="*/ 1579 w 1631"/>
                <a:gd name="T17" fmla="*/ 473 h 474"/>
                <a:gd name="T18" fmla="*/ 51 w 1631"/>
                <a:gd name="T19" fmla="*/ 29 h 474"/>
                <a:gd name="T20" fmla="*/ 30 w 1631"/>
                <a:gd name="T21" fmla="*/ 51 h 474"/>
                <a:gd name="T22" fmla="*/ 30 w 1631"/>
                <a:gd name="T23" fmla="*/ 422 h 474"/>
                <a:gd name="T24" fmla="*/ 51 w 1631"/>
                <a:gd name="T25" fmla="*/ 444 h 474"/>
                <a:gd name="T26" fmla="*/ 1579 w 1631"/>
                <a:gd name="T27" fmla="*/ 444 h 474"/>
                <a:gd name="T28" fmla="*/ 1601 w 1631"/>
                <a:gd name="T29" fmla="*/ 422 h 474"/>
                <a:gd name="T30" fmla="*/ 1601 w 1631"/>
                <a:gd name="T31" fmla="*/ 51 h 474"/>
                <a:gd name="T32" fmla="*/ 1579 w 1631"/>
                <a:gd name="T33" fmla="*/ 29 h 474"/>
                <a:gd name="T34" fmla="*/ 51 w 1631"/>
                <a:gd name="T35" fmla="*/ 29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1" h="474">
                  <a:moveTo>
                    <a:pt x="1579" y="473"/>
                  </a:moveTo>
                  <a:lnTo>
                    <a:pt x="51" y="473"/>
                  </a:lnTo>
                  <a:cubicBezTo>
                    <a:pt x="24" y="473"/>
                    <a:pt x="0" y="450"/>
                    <a:pt x="0" y="422"/>
                  </a:cubicBezTo>
                  <a:lnTo>
                    <a:pt x="0" y="51"/>
                  </a:lnTo>
                  <a:cubicBezTo>
                    <a:pt x="0" y="23"/>
                    <a:pt x="24" y="0"/>
                    <a:pt x="51" y="0"/>
                  </a:cubicBezTo>
                  <a:lnTo>
                    <a:pt x="1579" y="0"/>
                  </a:lnTo>
                  <a:cubicBezTo>
                    <a:pt x="1607" y="0"/>
                    <a:pt x="1630" y="23"/>
                    <a:pt x="1630" y="51"/>
                  </a:cubicBezTo>
                  <a:lnTo>
                    <a:pt x="1630" y="422"/>
                  </a:lnTo>
                  <a:cubicBezTo>
                    <a:pt x="1630" y="450"/>
                    <a:pt x="1607" y="473"/>
                    <a:pt x="1579" y="473"/>
                  </a:cubicBezTo>
                  <a:close/>
                  <a:moveTo>
                    <a:pt x="51" y="29"/>
                  </a:moveTo>
                  <a:cubicBezTo>
                    <a:pt x="40" y="29"/>
                    <a:pt x="30" y="39"/>
                    <a:pt x="30" y="51"/>
                  </a:cubicBezTo>
                  <a:lnTo>
                    <a:pt x="30" y="422"/>
                  </a:lnTo>
                  <a:cubicBezTo>
                    <a:pt x="30" y="434"/>
                    <a:pt x="40" y="444"/>
                    <a:pt x="51" y="444"/>
                  </a:cubicBezTo>
                  <a:lnTo>
                    <a:pt x="1579" y="444"/>
                  </a:lnTo>
                  <a:cubicBezTo>
                    <a:pt x="1591" y="444"/>
                    <a:pt x="1601" y="434"/>
                    <a:pt x="1601" y="422"/>
                  </a:cubicBezTo>
                  <a:lnTo>
                    <a:pt x="1601" y="51"/>
                  </a:lnTo>
                  <a:cubicBezTo>
                    <a:pt x="1601" y="39"/>
                    <a:pt x="1591" y="29"/>
                    <a:pt x="1579" y="29"/>
                  </a:cubicBezTo>
                  <a:lnTo>
                    <a:pt x="51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3" name="Freeform 331">
              <a:extLst>
                <a:ext uri="{FF2B5EF4-FFF2-40B4-BE49-F238E27FC236}">
                  <a16:creationId xmlns:a16="http://schemas.microsoft.com/office/drawing/2014/main" id="{B6107B1A-8BDC-7B0D-38A1-8C9F6379E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5780" y="5474722"/>
              <a:ext cx="353650" cy="23355"/>
            </a:xfrm>
            <a:custGeom>
              <a:avLst/>
              <a:gdLst>
                <a:gd name="T0" fmla="*/ 233 w 466"/>
                <a:gd name="T1" fmla="*/ 29 h 30"/>
                <a:gd name="T2" fmla="*/ 0 w 466"/>
                <a:gd name="T3" fmla="*/ 29 h 30"/>
                <a:gd name="T4" fmla="*/ 0 w 466"/>
                <a:gd name="T5" fmla="*/ 0 h 30"/>
                <a:gd name="T6" fmla="*/ 465 w 466"/>
                <a:gd name="T7" fmla="*/ 0 h 30"/>
                <a:gd name="T8" fmla="*/ 465 w 466"/>
                <a:gd name="T9" fmla="*/ 29 h 30"/>
                <a:gd name="T10" fmla="*/ 233 w 466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6" h="30">
                  <a:moveTo>
                    <a:pt x="233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465" y="0"/>
                  </a:lnTo>
                  <a:lnTo>
                    <a:pt x="465" y="29"/>
                  </a:lnTo>
                  <a:lnTo>
                    <a:pt x="233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84" name="Freeform 339">
              <a:extLst>
                <a:ext uri="{FF2B5EF4-FFF2-40B4-BE49-F238E27FC236}">
                  <a16:creationId xmlns:a16="http://schemas.microsoft.com/office/drawing/2014/main" id="{009385E3-5820-800D-AE1A-F2BEE4982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319" y="5461377"/>
              <a:ext cx="56716" cy="53381"/>
            </a:xfrm>
            <a:custGeom>
              <a:avLst/>
              <a:gdLst>
                <a:gd name="T0" fmla="*/ 72 w 73"/>
                <a:gd name="T1" fmla="*/ 71 h 72"/>
                <a:gd name="T2" fmla="*/ 0 w 73"/>
                <a:gd name="T3" fmla="*/ 71 h 72"/>
                <a:gd name="T4" fmla="*/ 0 w 73"/>
                <a:gd name="T5" fmla="*/ 0 h 72"/>
                <a:gd name="T6" fmla="*/ 72 w 73"/>
                <a:gd name="T7" fmla="*/ 0 h 72"/>
                <a:gd name="T8" fmla="*/ 72 w 73"/>
                <a:gd name="T9" fmla="*/ 71 h 72"/>
                <a:gd name="T10" fmla="*/ 29 w 73"/>
                <a:gd name="T11" fmla="*/ 42 h 72"/>
                <a:gd name="T12" fmla="*/ 43 w 73"/>
                <a:gd name="T13" fmla="*/ 42 h 72"/>
                <a:gd name="T14" fmla="*/ 43 w 73"/>
                <a:gd name="T15" fmla="*/ 29 h 72"/>
                <a:gd name="T16" fmla="*/ 29 w 73"/>
                <a:gd name="T17" fmla="*/ 29 h 72"/>
                <a:gd name="T18" fmla="*/ 29 w 73"/>
                <a:gd name="T19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2">
                  <a:moveTo>
                    <a:pt x="72" y="71"/>
                  </a:moveTo>
                  <a:lnTo>
                    <a:pt x="0" y="71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1"/>
                  </a:lnTo>
                  <a:close/>
                  <a:moveTo>
                    <a:pt x="29" y="42"/>
                  </a:moveTo>
                  <a:lnTo>
                    <a:pt x="43" y="42"/>
                  </a:lnTo>
                  <a:lnTo>
                    <a:pt x="43" y="29"/>
                  </a:lnTo>
                  <a:lnTo>
                    <a:pt x="29" y="2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6A34F35-CD5D-0812-54DB-3539B8632A68}"/>
                </a:ext>
              </a:extLst>
            </p:cNvPr>
            <p:cNvGrpSpPr/>
            <p:nvPr/>
          </p:nvGrpSpPr>
          <p:grpSpPr>
            <a:xfrm>
              <a:off x="4513494" y="5438557"/>
              <a:ext cx="481457" cy="91440"/>
              <a:chOff x="4513494" y="5327432"/>
              <a:chExt cx="481457" cy="91440"/>
            </a:xfrm>
            <a:grpFill/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7C2257E-00B0-3F06-DFDC-D00931B11B7F}"/>
                  </a:ext>
                </a:extLst>
              </p:cNvPr>
              <p:cNvSpPr/>
              <p:nvPr/>
            </p:nvSpPr>
            <p:spPr>
              <a:xfrm>
                <a:off x="4513494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9231BD0-13A6-79D6-B942-55FAA319AED2}"/>
                  </a:ext>
                </a:extLst>
              </p:cNvPr>
              <p:cNvSpPr/>
              <p:nvPr/>
            </p:nvSpPr>
            <p:spPr>
              <a:xfrm>
                <a:off x="4589165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4C75D59-3CE2-8652-D339-21491D94CDEA}"/>
                  </a:ext>
                </a:extLst>
              </p:cNvPr>
              <p:cNvSpPr/>
              <p:nvPr/>
            </p:nvSpPr>
            <p:spPr>
              <a:xfrm>
                <a:off x="4664836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30A3741-758C-8675-EF54-FDC947815531}"/>
                  </a:ext>
                </a:extLst>
              </p:cNvPr>
              <p:cNvSpPr/>
              <p:nvPr/>
            </p:nvSpPr>
            <p:spPr>
              <a:xfrm>
                <a:off x="4740507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8527CA6-E939-ECED-A7C1-9E1ACDF0894E}"/>
                  </a:ext>
                </a:extLst>
              </p:cNvPr>
              <p:cNvSpPr/>
              <p:nvPr/>
            </p:nvSpPr>
            <p:spPr>
              <a:xfrm>
                <a:off x="4816178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216FD6B-486C-148B-EEEC-F86F859CED5B}"/>
                  </a:ext>
                </a:extLst>
              </p:cNvPr>
              <p:cNvSpPr/>
              <p:nvPr/>
            </p:nvSpPr>
            <p:spPr>
              <a:xfrm>
                <a:off x="4891849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EC2675-9973-C0BD-593D-6DBDBD76AC33}"/>
                  </a:ext>
                </a:extLst>
              </p:cNvPr>
              <p:cNvSpPr/>
              <p:nvPr/>
            </p:nvSpPr>
            <p:spPr>
              <a:xfrm>
                <a:off x="4967519" y="5327432"/>
                <a:ext cx="27432" cy="9144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3DC6ED3-7307-F177-F64F-75E35BC8D282}"/>
              </a:ext>
            </a:extLst>
          </p:cNvPr>
          <p:cNvGrpSpPr>
            <a:grpSpLocks noChangeAspect="1"/>
          </p:cNvGrpSpPr>
          <p:nvPr/>
        </p:nvGrpSpPr>
        <p:grpSpPr>
          <a:xfrm>
            <a:off x="5444498" y="2804396"/>
            <a:ext cx="532015" cy="579866"/>
            <a:chOff x="1587500" y="2170113"/>
            <a:chExt cx="300038" cy="327025"/>
          </a:xfrm>
          <a:solidFill>
            <a:schemeClr val="bg1"/>
          </a:solidFill>
        </p:grpSpPr>
        <p:sp>
          <p:nvSpPr>
            <p:cNvPr id="94" name="Freeform 192">
              <a:extLst>
                <a:ext uri="{FF2B5EF4-FFF2-40B4-BE49-F238E27FC236}">
                  <a16:creationId xmlns:a16="http://schemas.microsoft.com/office/drawing/2014/main" id="{EEF61886-E4EA-0C92-2731-5F9B1C4CE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375" y="2171700"/>
              <a:ext cx="84138" cy="274638"/>
            </a:xfrm>
            <a:custGeom>
              <a:avLst/>
              <a:gdLst>
                <a:gd name="T0" fmla="*/ 199 w 233"/>
                <a:gd name="T1" fmla="*/ 764 h 765"/>
                <a:gd name="T2" fmla="*/ 34 w 233"/>
                <a:gd name="T3" fmla="*/ 764 h 765"/>
                <a:gd name="T4" fmla="*/ 0 w 233"/>
                <a:gd name="T5" fmla="*/ 730 h 765"/>
                <a:gd name="T6" fmla="*/ 0 w 233"/>
                <a:gd name="T7" fmla="*/ 34 h 765"/>
                <a:gd name="T8" fmla="*/ 34 w 233"/>
                <a:gd name="T9" fmla="*/ 0 h 765"/>
                <a:gd name="T10" fmla="*/ 199 w 233"/>
                <a:gd name="T11" fmla="*/ 0 h 765"/>
                <a:gd name="T12" fmla="*/ 232 w 233"/>
                <a:gd name="T13" fmla="*/ 34 h 765"/>
                <a:gd name="T14" fmla="*/ 232 w 233"/>
                <a:gd name="T15" fmla="*/ 732 h 765"/>
                <a:gd name="T16" fmla="*/ 199 w 233"/>
                <a:gd name="T17" fmla="*/ 764 h 765"/>
                <a:gd name="T18" fmla="*/ 34 w 233"/>
                <a:gd name="T19" fmla="*/ 29 h 765"/>
                <a:gd name="T20" fmla="*/ 29 w 233"/>
                <a:gd name="T21" fmla="*/ 34 h 765"/>
                <a:gd name="T22" fmla="*/ 29 w 233"/>
                <a:gd name="T23" fmla="*/ 730 h 765"/>
                <a:gd name="T24" fmla="*/ 34 w 233"/>
                <a:gd name="T25" fmla="*/ 735 h 765"/>
                <a:gd name="T26" fmla="*/ 199 w 233"/>
                <a:gd name="T27" fmla="*/ 735 h 765"/>
                <a:gd name="T28" fmla="*/ 203 w 233"/>
                <a:gd name="T29" fmla="*/ 730 h 765"/>
                <a:gd name="T30" fmla="*/ 203 w 233"/>
                <a:gd name="T31" fmla="*/ 32 h 765"/>
                <a:gd name="T32" fmla="*/ 199 w 233"/>
                <a:gd name="T33" fmla="*/ 28 h 765"/>
                <a:gd name="T34" fmla="*/ 34 w 233"/>
                <a:gd name="T35" fmla="*/ 28 h 765"/>
                <a:gd name="T36" fmla="*/ 34 w 233"/>
                <a:gd name="T37" fmla="*/ 29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3" h="765">
                  <a:moveTo>
                    <a:pt x="199" y="764"/>
                  </a:moveTo>
                  <a:lnTo>
                    <a:pt x="34" y="764"/>
                  </a:lnTo>
                  <a:cubicBezTo>
                    <a:pt x="15" y="764"/>
                    <a:pt x="0" y="749"/>
                    <a:pt x="0" y="730"/>
                  </a:cubicBezTo>
                  <a:lnTo>
                    <a:pt x="0" y="34"/>
                  </a:lnTo>
                  <a:cubicBezTo>
                    <a:pt x="0" y="15"/>
                    <a:pt x="15" y="0"/>
                    <a:pt x="34" y="0"/>
                  </a:cubicBezTo>
                  <a:lnTo>
                    <a:pt x="199" y="0"/>
                  </a:lnTo>
                  <a:cubicBezTo>
                    <a:pt x="217" y="0"/>
                    <a:pt x="232" y="15"/>
                    <a:pt x="232" y="34"/>
                  </a:cubicBezTo>
                  <a:lnTo>
                    <a:pt x="232" y="732"/>
                  </a:lnTo>
                  <a:cubicBezTo>
                    <a:pt x="232" y="749"/>
                    <a:pt x="217" y="764"/>
                    <a:pt x="199" y="764"/>
                  </a:cubicBezTo>
                  <a:close/>
                  <a:moveTo>
                    <a:pt x="34" y="29"/>
                  </a:moveTo>
                  <a:cubicBezTo>
                    <a:pt x="31" y="29"/>
                    <a:pt x="29" y="31"/>
                    <a:pt x="29" y="34"/>
                  </a:cubicBezTo>
                  <a:lnTo>
                    <a:pt x="29" y="730"/>
                  </a:lnTo>
                  <a:cubicBezTo>
                    <a:pt x="29" y="733"/>
                    <a:pt x="31" y="735"/>
                    <a:pt x="34" y="735"/>
                  </a:cubicBezTo>
                  <a:lnTo>
                    <a:pt x="199" y="735"/>
                  </a:lnTo>
                  <a:cubicBezTo>
                    <a:pt x="201" y="735"/>
                    <a:pt x="203" y="733"/>
                    <a:pt x="203" y="730"/>
                  </a:cubicBezTo>
                  <a:lnTo>
                    <a:pt x="203" y="32"/>
                  </a:lnTo>
                  <a:cubicBezTo>
                    <a:pt x="203" y="29"/>
                    <a:pt x="201" y="28"/>
                    <a:pt x="199" y="28"/>
                  </a:cubicBezTo>
                  <a:lnTo>
                    <a:pt x="34" y="28"/>
                  </a:ln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95" name="Freeform 193">
              <a:extLst>
                <a:ext uri="{FF2B5EF4-FFF2-40B4-BE49-F238E27FC236}">
                  <a16:creationId xmlns:a16="http://schemas.microsoft.com/office/drawing/2014/main" id="{FC9CCAEE-09B9-AC60-33BE-68D2A8D44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888" y="2309813"/>
              <a:ext cx="7937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6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3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96" name="Freeform 194">
              <a:extLst>
                <a:ext uri="{FF2B5EF4-FFF2-40B4-BE49-F238E27FC236}">
                  <a16:creationId xmlns:a16="http://schemas.microsoft.com/office/drawing/2014/main" id="{12379D08-6D01-8F42-F449-B13932656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939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97" name="Freeform 195">
              <a:extLst>
                <a:ext uri="{FF2B5EF4-FFF2-40B4-BE49-F238E27FC236}">
                  <a16:creationId xmlns:a16="http://schemas.microsoft.com/office/drawing/2014/main" id="{CD2F0192-B474-466D-CD9F-687586692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764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98" name="Freeform 196">
              <a:extLst>
                <a:ext uri="{FF2B5EF4-FFF2-40B4-BE49-F238E27FC236}">
                  <a16:creationId xmlns:a16="http://schemas.microsoft.com/office/drawing/2014/main" id="{90B6D547-68E7-04CE-38B5-705E78283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59013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99" name="Freeform 197">
              <a:extLst>
                <a:ext uri="{FF2B5EF4-FFF2-40B4-BE49-F238E27FC236}">
                  <a16:creationId xmlns:a16="http://schemas.microsoft.com/office/drawing/2014/main" id="{18361C21-0E42-731A-FB11-4B27766D7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431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00" name="Freeform 198">
              <a:extLst>
                <a:ext uri="{FF2B5EF4-FFF2-40B4-BE49-F238E27FC236}">
                  <a16:creationId xmlns:a16="http://schemas.microsoft.com/office/drawing/2014/main" id="{A7666D4D-2566-D21C-403D-04C98722A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256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01" name="Freeform 199">
              <a:extLst>
                <a:ext uri="{FF2B5EF4-FFF2-40B4-BE49-F238E27FC236}">
                  <a16:creationId xmlns:a16="http://schemas.microsoft.com/office/drawing/2014/main" id="{C7705FB8-378B-643E-27A7-6FBF4AF3E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209800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02" name="Freeform 200">
              <a:extLst>
                <a:ext uri="{FF2B5EF4-FFF2-40B4-BE49-F238E27FC236}">
                  <a16:creationId xmlns:a16="http://schemas.microsoft.com/office/drawing/2014/main" id="{737230CE-5370-DBA2-0EAC-4E21A2F22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0" y="2192338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4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03" name="Freeform 201">
              <a:extLst>
                <a:ext uri="{FF2B5EF4-FFF2-40B4-BE49-F238E27FC236}">
                  <a16:creationId xmlns:a16="http://schemas.microsoft.com/office/drawing/2014/main" id="{75BD437B-E44D-2171-EA84-38867E3C4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713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04" name="Freeform 202">
              <a:extLst>
                <a:ext uri="{FF2B5EF4-FFF2-40B4-BE49-F238E27FC236}">
                  <a16:creationId xmlns:a16="http://schemas.microsoft.com/office/drawing/2014/main" id="{D33A3596-0FED-C655-278B-AB9463D64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688" y="2170113"/>
              <a:ext cx="84137" cy="276225"/>
            </a:xfrm>
            <a:custGeom>
              <a:avLst/>
              <a:gdLst>
                <a:gd name="T0" fmla="*/ 198 w 233"/>
                <a:gd name="T1" fmla="*/ 765 h 766"/>
                <a:gd name="T2" fmla="*/ 34 w 233"/>
                <a:gd name="T3" fmla="*/ 765 h 766"/>
                <a:gd name="T4" fmla="*/ 0 w 233"/>
                <a:gd name="T5" fmla="*/ 731 h 766"/>
                <a:gd name="T6" fmla="*/ 0 w 233"/>
                <a:gd name="T7" fmla="*/ 33 h 766"/>
                <a:gd name="T8" fmla="*/ 34 w 233"/>
                <a:gd name="T9" fmla="*/ 0 h 766"/>
                <a:gd name="T10" fmla="*/ 198 w 233"/>
                <a:gd name="T11" fmla="*/ 0 h 766"/>
                <a:gd name="T12" fmla="*/ 232 w 233"/>
                <a:gd name="T13" fmla="*/ 33 h 766"/>
                <a:gd name="T14" fmla="*/ 232 w 233"/>
                <a:gd name="T15" fmla="*/ 731 h 766"/>
                <a:gd name="T16" fmla="*/ 198 w 233"/>
                <a:gd name="T17" fmla="*/ 765 h 766"/>
                <a:gd name="T18" fmla="*/ 29 w 233"/>
                <a:gd name="T19" fmla="*/ 35 h 766"/>
                <a:gd name="T20" fmla="*/ 29 w 233"/>
                <a:gd name="T21" fmla="*/ 733 h 766"/>
                <a:gd name="T22" fmla="*/ 34 w 233"/>
                <a:gd name="T23" fmla="*/ 737 h 766"/>
                <a:gd name="T24" fmla="*/ 198 w 233"/>
                <a:gd name="T25" fmla="*/ 737 h 766"/>
                <a:gd name="T26" fmla="*/ 203 w 233"/>
                <a:gd name="T27" fmla="*/ 733 h 766"/>
                <a:gd name="T28" fmla="*/ 203 w 233"/>
                <a:gd name="T29" fmla="*/ 35 h 766"/>
                <a:gd name="T30" fmla="*/ 198 w 233"/>
                <a:gd name="T31" fmla="*/ 30 h 766"/>
                <a:gd name="T32" fmla="*/ 34 w 233"/>
                <a:gd name="T33" fmla="*/ 30 h 766"/>
                <a:gd name="T34" fmla="*/ 29 w 233"/>
                <a:gd name="T35" fmla="*/ 3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3" h="766">
                  <a:moveTo>
                    <a:pt x="198" y="765"/>
                  </a:moveTo>
                  <a:lnTo>
                    <a:pt x="34" y="765"/>
                  </a:lnTo>
                  <a:cubicBezTo>
                    <a:pt x="15" y="765"/>
                    <a:pt x="0" y="750"/>
                    <a:pt x="0" y="731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98" y="0"/>
                  </a:lnTo>
                  <a:cubicBezTo>
                    <a:pt x="217" y="0"/>
                    <a:pt x="232" y="14"/>
                    <a:pt x="232" y="33"/>
                  </a:cubicBezTo>
                  <a:lnTo>
                    <a:pt x="232" y="731"/>
                  </a:lnTo>
                  <a:cubicBezTo>
                    <a:pt x="232" y="750"/>
                    <a:pt x="216" y="765"/>
                    <a:pt x="198" y="765"/>
                  </a:cubicBezTo>
                  <a:close/>
                  <a:moveTo>
                    <a:pt x="29" y="35"/>
                  </a:moveTo>
                  <a:lnTo>
                    <a:pt x="29" y="733"/>
                  </a:lnTo>
                  <a:cubicBezTo>
                    <a:pt x="29" y="736"/>
                    <a:pt x="31" y="737"/>
                    <a:pt x="34" y="737"/>
                  </a:cubicBezTo>
                  <a:lnTo>
                    <a:pt x="198" y="737"/>
                  </a:lnTo>
                  <a:cubicBezTo>
                    <a:pt x="201" y="737"/>
                    <a:pt x="203" y="736"/>
                    <a:pt x="203" y="733"/>
                  </a:cubicBezTo>
                  <a:lnTo>
                    <a:pt x="203" y="35"/>
                  </a:lnTo>
                  <a:cubicBezTo>
                    <a:pt x="203" y="32"/>
                    <a:pt x="201" y="30"/>
                    <a:pt x="198" y="30"/>
                  </a:cubicBezTo>
                  <a:lnTo>
                    <a:pt x="34" y="30"/>
                  </a:lnTo>
                  <a:cubicBezTo>
                    <a:pt x="31" y="30"/>
                    <a:pt x="29" y="32"/>
                    <a:pt x="29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06" name="Freeform 203">
              <a:extLst>
                <a:ext uri="{FF2B5EF4-FFF2-40B4-BE49-F238E27FC236}">
                  <a16:creationId xmlns:a16="http://schemas.microsoft.com/office/drawing/2014/main" id="{E3A712F4-917D-5680-00F1-91D615FAA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788" y="2309813"/>
              <a:ext cx="7937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5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3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2" name="Freeform 204">
              <a:extLst>
                <a:ext uri="{FF2B5EF4-FFF2-40B4-BE49-F238E27FC236}">
                  <a16:creationId xmlns:a16="http://schemas.microsoft.com/office/drawing/2014/main" id="{323ED617-9AEA-FE94-1988-6A36A93C9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93938"/>
              <a:ext cx="26987" cy="7937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1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3" name="Freeform 205">
              <a:extLst>
                <a:ext uri="{FF2B5EF4-FFF2-40B4-BE49-F238E27FC236}">
                  <a16:creationId xmlns:a16="http://schemas.microsoft.com/office/drawing/2014/main" id="{88DF7D94-0CD9-BEF6-AC9D-314A52F30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76475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4" name="Freeform 206">
              <a:extLst>
                <a:ext uri="{FF2B5EF4-FFF2-40B4-BE49-F238E27FC236}">
                  <a16:creationId xmlns:a16="http://schemas.microsoft.com/office/drawing/2014/main" id="{98B26260-2751-B371-BAD6-7B201236C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59013"/>
              <a:ext cx="26987" cy="9525"/>
            </a:xfrm>
            <a:custGeom>
              <a:avLst/>
              <a:gdLst>
                <a:gd name="T0" fmla="*/ 65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5 w 77"/>
                <a:gd name="T9" fmla="*/ 0 h 25"/>
                <a:gd name="T10" fmla="*/ 76 w 77"/>
                <a:gd name="T11" fmla="*/ 12 h 25"/>
                <a:gd name="T12" fmla="*/ 65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5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2" y="24"/>
                    <a:pt x="65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5" name="Freeform 207">
              <a:extLst>
                <a:ext uri="{FF2B5EF4-FFF2-40B4-BE49-F238E27FC236}">
                  <a16:creationId xmlns:a16="http://schemas.microsoft.com/office/drawing/2014/main" id="{35891732-CC81-353F-2559-1550511B2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43138"/>
              <a:ext cx="26987" cy="7937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1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7" name="Freeform 208">
              <a:extLst>
                <a:ext uri="{FF2B5EF4-FFF2-40B4-BE49-F238E27FC236}">
                  <a16:creationId xmlns:a16="http://schemas.microsoft.com/office/drawing/2014/main" id="{3F6FEB63-55BC-C136-87D2-03FF25CD2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25675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8" name="Freeform 209">
              <a:extLst>
                <a:ext uri="{FF2B5EF4-FFF2-40B4-BE49-F238E27FC236}">
                  <a16:creationId xmlns:a16="http://schemas.microsoft.com/office/drawing/2014/main" id="{0E50B896-B50D-B204-947D-7258FB9E2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209800"/>
              <a:ext cx="26987" cy="7938"/>
            </a:xfrm>
            <a:custGeom>
              <a:avLst/>
              <a:gdLst>
                <a:gd name="T0" fmla="*/ 65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5 w 77"/>
                <a:gd name="T9" fmla="*/ 0 h 24"/>
                <a:gd name="T10" fmla="*/ 76 w 77"/>
                <a:gd name="T11" fmla="*/ 12 h 24"/>
                <a:gd name="T12" fmla="*/ 65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5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2" y="23"/>
                    <a:pt x="65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9" name="Freeform 210">
              <a:extLst>
                <a:ext uri="{FF2B5EF4-FFF2-40B4-BE49-F238E27FC236}">
                  <a16:creationId xmlns:a16="http://schemas.microsoft.com/office/drawing/2014/main" id="{759A156F-6E6A-9A47-352C-BFDBE3043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263" y="2192338"/>
              <a:ext cx="26987" cy="9525"/>
            </a:xfrm>
            <a:custGeom>
              <a:avLst/>
              <a:gdLst>
                <a:gd name="T0" fmla="*/ 65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5 w 77"/>
                <a:gd name="T9" fmla="*/ 0 h 25"/>
                <a:gd name="T10" fmla="*/ 76 w 77"/>
                <a:gd name="T11" fmla="*/ 12 h 25"/>
                <a:gd name="T12" fmla="*/ 65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5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5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2" y="24"/>
                    <a:pt x="65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0" name="Freeform 211">
              <a:extLst>
                <a:ext uri="{FF2B5EF4-FFF2-40B4-BE49-F238E27FC236}">
                  <a16:creationId xmlns:a16="http://schemas.microsoft.com/office/drawing/2014/main" id="{F8E44962-11FC-5870-3C97-04B8F5E84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613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1" name="Freeform 212">
              <a:extLst>
                <a:ext uri="{FF2B5EF4-FFF2-40B4-BE49-F238E27FC236}">
                  <a16:creationId xmlns:a16="http://schemas.microsoft.com/office/drawing/2014/main" id="{493365C5-6C75-7CD0-ED45-798E09CED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9588" y="2170113"/>
              <a:ext cx="84137" cy="276225"/>
            </a:xfrm>
            <a:custGeom>
              <a:avLst/>
              <a:gdLst>
                <a:gd name="T0" fmla="*/ 198 w 233"/>
                <a:gd name="T1" fmla="*/ 765 h 766"/>
                <a:gd name="T2" fmla="*/ 34 w 233"/>
                <a:gd name="T3" fmla="*/ 765 h 766"/>
                <a:gd name="T4" fmla="*/ 0 w 233"/>
                <a:gd name="T5" fmla="*/ 731 h 766"/>
                <a:gd name="T6" fmla="*/ 0 w 233"/>
                <a:gd name="T7" fmla="*/ 33 h 766"/>
                <a:gd name="T8" fmla="*/ 34 w 233"/>
                <a:gd name="T9" fmla="*/ 0 h 766"/>
                <a:gd name="T10" fmla="*/ 198 w 233"/>
                <a:gd name="T11" fmla="*/ 0 h 766"/>
                <a:gd name="T12" fmla="*/ 232 w 233"/>
                <a:gd name="T13" fmla="*/ 33 h 766"/>
                <a:gd name="T14" fmla="*/ 232 w 233"/>
                <a:gd name="T15" fmla="*/ 731 h 766"/>
                <a:gd name="T16" fmla="*/ 198 w 233"/>
                <a:gd name="T17" fmla="*/ 765 h 766"/>
                <a:gd name="T18" fmla="*/ 29 w 233"/>
                <a:gd name="T19" fmla="*/ 35 h 766"/>
                <a:gd name="T20" fmla="*/ 29 w 233"/>
                <a:gd name="T21" fmla="*/ 733 h 766"/>
                <a:gd name="T22" fmla="*/ 34 w 233"/>
                <a:gd name="T23" fmla="*/ 737 h 766"/>
                <a:gd name="T24" fmla="*/ 198 w 233"/>
                <a:gd name="T25" fmla="*/ 737 h 766"/>
                <a:gd name="T26" fmla="*/ 203 w 233"/>
                <a:gd name="T27" fmla="*/ 733 h 766"/>
                <a:gd name="T28" fmla="*/ 203 w 233"/>
                <a:gd name="T29" fmla="*/ 35 h 766"/>
                <a:gd name="T30" fmla="*/ 198 w 233"/>
                <a:gd name="T31" fmla="*/ 30 h 766"/>
                <a:gd name="T32" fmla="*/ 34 w 233"/>
                <a:gd name="T33" fmla="*/ 30 h 766"/>
                <a:gd name="T34" fmla="*/ 29 w 233"/>
                <a:gd name="T35" fmla="*/ 3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3" h="766">
                  <a:moveTo>
                    <a:pt x="198" y="765"/>
                  </a:moveTo>
                  <a:lnTo>
                    <a:pt x="34" y="765"/>
                  </a:lnTo>
                  <a:cubicBezTo>
                    <a:pt x="15" y="765"/>
                    <a:pt x="0" y="750"/>
                    <a:pt x="0" y="731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98" y="0"/>
                  </a:lnTo>
                  <a:cubicBezTo>
                    <a:pt x="217" y="0"/>
                    <a:pt x="232" y="14"/>
                    <a:pt x="232" y="33"/>
                  </a:cubicBezTo>
                  <a:lnTo>
                    <a:pt x="232" y="731"/>
                  </a:lnTo>
                  <a:cubicBezTo>
                    <a:pt x="232" y="750"/>
                    <a:pt x="216" y="765"/>
                    <a:pt x="198" y="765"/>
                  </a:cubicBezTo>
                  <a:close/>
                  <a:moveTo>
                    <a:pt x="29" y="35"/>
                  </a:moveTo>
                  <a:lnTo>
                    <a:pt x="29" y="733"/>
                  </a:lnTo>
                  <a:cubicBezTo>
                    <a:pt x="29" y="736"/>
                    <a:pt x="31" y="737"/>
                    <a:pt x="34" y="737"/>
                  </a:cubicBezTo>
                  <a:lnTo>
                    <a:pt x="198" y="737"/>
                  </a:lnTo>
                  <a:cubicBezTo>
                    <a:pt x="201" y="737"/>
                    <a:pt x="203" y="736"/>
                    <a:pt x="203" y="733"/>
                  </a:cubicBezTo>
                  <a:lnTo>
                    <a:pt x="203" y="35"/>
                  </a:lnTo>
                  <a:cubicBezTo>
                    <a:pt x="203" y="32"/>
                    <a:pt x="201" y="30"/>
                    <a:pt x="198" y="30"/>
                  </a:cubicBezTo>
                  <a:lnTo>
                    <a:pt x="34" y="30"/>
                  </a:lnTo>
                  <a:cubicBezTo>
                    <a:pt x="31" y="30"/>
                    <a:pt x="29" y="32"/>
                    <a:pt x="29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2" name="Freeform 213">
              <a:extLst>
                <a:ext uri="{FF2B5EF4-FFF2-40B4-BE49-F238E27FC236}">
                  <a16:creationId xmlns:a16="http://schemas.microsoft.com/office/drawing/2014/main" id="{1485390B-B552-6773-1C84-1004B7CC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100" y="2309813"/>
              <a:ext cx="7938" cy="85725"/>
            </a:xfrm>
            <a:custGeom>
              <a:avLst/>
              <a:gdLst>
                <a:gd name="T0" fmla="*/ 11 w 24"/>
                <a:gd name="T1" fmla="*/ 237 h 238"/>
                <a:gd name="T2" fmla="*/ 0 w 24"/>
                <a:gd name="T3" fmla="*/ 226 h 238"/>
                <a:gd name="T4" fmla="*/ 0 w 24"/>
                <a:gd name="T5" fmla="*/ 11 h 238"/>
                <a:gd name="T6" fmla="*/ 11 w 24"/>
                <a:gd name="T7" fmla="*/ 0 h 238"/>
                <a:gd name="T8" fmla="*/ 23 w 24"/>
                <a:gd name="T9" fmla="*/ 11 h 238"/>
                <a:gd name="T10" fmla="*/ 23 w 24"/>
                <a:gd name="T11" fmla="*/ 226 h 238"/>
                <a:gd name="T12" fmla="*/ 11 w 24"/>
                <a:gd name="T13" fmla="*/ 23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8">
                  <a:moveTo>
                    <a:pt x="11" y="237"/>
                  </a:moveTo>
                  <a:cubicBezTo>
                    <a:pt x="5" y="237"/>
                    <a:pt x="0" y="233"/>
                    <a:pt x="0" y="226"/>
                  </a:cubicBezTo>
                  <a:lnTo>
                    <a:pt x="0" y="11"/>
                  </a:lnTo>
                  <a:cubicBezTo>
                    <a:pt x="0" y="6"/>
                    <a:pt x="4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lnTo>
                    <a:pt x="23" y="226"/>
                  </a:lnTo>
                  <a:cubicBezTo>
                    <a:pt x="23" y="233"/>
                    <a:pt x="17" y="237"/>
                    <a:pt x="11" y="2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3" name="Freeform 214">
              <a:extLst>
                <a:ext uri="{FF2B5EF4-FFF2-40B4-BE49-F238E27FC236}">
                  <a16:creationId xmlns:a16="http://schemas.microsoft.com/office/drawing/2014/main" id="{7B50661C-2695-F919-771A-C694CC101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939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4" name="Freeform 215">
              <a:extLst>
                <a:ext uri="{FF2B5EF4-FFF2-40B4-BE49-F238E27FC236}">
                  <a16:creationId xmlns:a16="http://schemas.microsoft.com/office/drawing/2014/main" id="{C8AEECB9-B23A-05F4-9449-DFB908EB1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764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5" name="Freeform 216">
              <a:extLst>
                <a:ext uri="{FF2B5EF4-FFF2-40B4-BE49-F238E27FC236}">
                  <a16:creationId xmlns:a16="http://schemas.microsoft.com/office/drawing/2014/main" id="{03BFF5A8-95B2-DE2D-37DD-E93E9314B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59013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6" name="Freeform 217">
              <a:extLst>
                <a:ext uri="{FF2B5EF4-FFF2-40B4-BE49-F238E27FC236}">
                  <a16:creationId xmlns:a16="http://schemas.microsoft.com/office/drawing/2014/main" id="{4BFB0132-0CAB-880A-BE96-C030E3D9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43138"/>
              <a:ext cx="26988" cy="7937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1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1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8"/>
                    <a:pt x="0" y="11"/>
                  </a:cubicBezTo>
                  <a:cubicBezTo>
                    <a:pt x="0" y="3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3"/>
                    <a:pt x="76" y="11"/>
                  </a:cubicBezTo>
                  <a:cubicBezTo>
                    <a:pt x="76" y="18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7" name="Freeform 218">
              <a:extLst>
                <a:ext uri="{FF2B5EF4-FFF2-40B4-BE49-F238E27FC236}">
                  <a16:creationId xmlns:a16="http://schemas.microsoft.com/office/drawing/2014/main" id="{259EB230-62E6-83EF-769C-F99F715D5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25675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8" name="Freeform 219">
              <a:extLst>
                <a:ext uri="{FF2B5EF4-FFF2-40B4-BE49-F238E27FC236}">
                  <a16:creationId xmlns:a16="http://schemas.microsoft.com/office/drawing/2014/main" id="{0C58FB97-213F-E018-B191-FE172E5E7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209800"/>
              <a:ext cx="26988" cy="7938"/>
            </a:xfrm>
            <a:custGeom>
              <a:avLst/>
              <a:gdLst>
                <a:gd name="T0" fmla="*/ 64 w 77"/>
                <a:gd name="T1" fmla="*/ 23 h 24"/>
                <a:gd name="T2" fmla="*/ 12 w 77"/>
                <a:gd name="T3" fmla="*/ 23 h 24"/>
                <a:gd name="T4" fmla="*/ 0 w 77"/>
                <a:gd name="T5" fmla="*/ 12 h 24"/>
                <a:gd name="T6" fmla="*/ 12 w 77"/>
                <a:gd name="T7" fmla="*/ 0 h 24"/>
                <a:gd name="T8" fmla="*/ 64 w 77"/>
                <a:gd name="T9" fmla="*/ 0 h 24"/>
                <a:gd name="T10" fmla="*/ 76 w 77"/>
                <a:gd name="T11" fmla="*/ 12 h 24"/>
                <a:gd name="T12" fmla="*/ 64 w 77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4">
                  <a:moveTo>
                    <a:pt x="64" y="23"/>
                  </a:moveTo>
                  <a:lnTo>
                    <a:pt x="12" y="23"/>
                  </a:lnTo>
                  <a:cubicBezTo>
                    <a:pt x="6" y="23"/>
                    <a:pt x="0" y="19"/>
                    <a:pt x="0" y="12"/>
                  </a:cubicBezTo>
                  <a:cubicBezTo>
                    <a:pt x="0" y="4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4"/>
                    <a:pt x="76" y="12"/>
                  </a:cubicBezTo>
                  <a:cubicBezTo>
                    <a:pt x="76" y="19"/>
                    <a:pt x="70" y="23"/>
                    <a:pt x="64" y="2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29" name="Freeform 220">
              <a:extLst>
                <a:ext uri="{FF2B5EF4-FFF2-40B4-BE49-F238E27FC236}">
                  <a16:creationId xmlns:a16="http://schemas.microsoft.com/office/drawing/2014/main" id="{CB202FE1-DD44-435D-5C16-92A8E291F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192338"/>
              <a:ext cx="26988" cy="9525"/>
            </a:xfrm>
            <a:custGeom>
              <a:avLst/>
              <a:gdLst>
                <a:gd name="T0" fmla="*/ 64 w 77"/>
                <a:gd name="T1" fmla="*/ 24 h 25"/>
                <a:gd name="T2" fmla="*/ 12 w 77"/>
                <a:gd name="T3" fmla="*/ 24 h 25"/>
                <a:gd name="T4" fmla="*/ 0 w 77"/>
                <a:gd name="T5" fmla="*/ 12 h 25"/>
                <a:gd name="T6" fmla="*/ 12 w 77"/>
                <a:gd name="T7" fmla="*/ 0 h 25"/>
                <a:gd name="T8" fmla="*/ 64 w 77"/>
                <a:gd name="T9" fmla="*/ 0 h 25"/>
                <a:gd name="T10" fmla="*/ 76 w 77"/>
                <a:gd name="T11" fmla="*/ 12 h 25"/>
                <a:gd name="T12" fmla="*/ 64 w 77"/>
                <a:gd name="T1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64" y="24"/>
                  </a:moveTo>
                  <a:lnTo>
                    <a:pt x="12" y="24"/>
                  </a:ln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lnTo>
                    <a:pt x="64" y="0"/>
                  </a:lnTo>
                  <a:cubicBezTo>
                    <a:pt x="70" y="0"/>
                    <a:pt x="76" y="5"/>
                    <a:pt x="76" y="12"/>
                  </a:cubicBezTo>
                  <a:cubicBezTo>
                    <a:pt x="76" y="19"/>
                    <a:pt x="70" y="24"/>
                    <a:pt x="64" y="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0" name="Freeform 221">
              <a:extLst>
                <a:ext uri="{FF2B5EF4-FFF2-40B4-BE49-F238E27FC236}">
                  <a16:creationId xmlns:a16="http://schemas.microsoft.com/office/drawing/2014/main" id="{120449CC-CD61-DA68-EBA6-3EDE6BF55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925" y="2409825"/>
              <a:ext cx="15875" cy="14288"/>
            </a:xfrm>
            <a:custGeom>
              <a:avLst/>
              <a:gdLst>
                <a:gd name="T0" fmla="*/ 20 w 42"/>
                <a:gd name="T1" fmla="*/ 40 h 41"/>
                <a:gd name="T2" fmla="*/ 0 w 42"/>
                <a:gd name="T3" fmla="*/ 40 h 41"/>
                <a:gd name="T4" fmla="*/ 0 w 42"/>
                <a:gd name="T5" fmla="*/ 0 h 41"/>
                <a:gd name="T6" fmla="*/ 41 w 42"/>
                <a:gd name="T7" fmla="*/ 0 h 41"/>
                <a:gd name="T8" fmla="*/ 41 w 42"/>
                <a:gd name="T9" fmla="*/ 40 h 41"/>
                <a:gd name="T10" fmla="*/ 20 w 42"/>
                <a:gd name="T1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1">
                  <a:moveTo>
                    <a:pt x="20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40"/>
                  </a:lnTo>
                  <a:lnTo>
                    <a:pt x="20" y="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1" name="Freeform 222">
              <a:extLst>
                <a:ext uri="{FF2B5EF4-FFF2-40B4-BE49-F238E27FC236}">
                  <a16:creationId xmlns:a16="http://schemas.microsoft.com/office/drawing/2014/main" id="{BED194B7-1C13-F941-A76F-7DB0378BF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500" y="2486025"/>
              <a:ext cx="300038" cy="11113"/>
            </a:xfrm>
            <a:custGeom>
              <a:avLst/>
              <a:gdLst>
                <a:gd name="T0" fmla="*/ 816 w 832"/>
                <a:gd name="T1" fmla="*/ 30 h 31"/>
                <a:gd name="T2" fmla="*/ 15 w 832"/>
                <a:gd name="T3" fmla="*/ 30 h 31"/>
                <a:gd name="T4" fmla="*/ 0 w 832"/>
                <a:gd name="T5" fmla="*/ 15 h 31"/>
                <a:gd name="T6" fmla="*/ 15 w 832"/>
                <a:gd name="T7" fmla="*/ 0 h 31"/>
                <a:gd name="T8" fmla="*/ 816 w 832"/>
                <a:gd name="T9" fmla="*/ 0 h 31"/>
                <a:gd name="T10" fmla="*/ 831 w 832"/>
                <a:gd name="T11" fmla="*/ 15 h 31"/>
                <a:gd name="T12" fmla="*/ 816 w 832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2" h="31">
                  <a:moveTo>
                    <a:pt x="816" y="30"/>
                  </a:moveTo>
                  <a:lnTo>
                    <a:pt x="15" y="30"/>
                  </a:lnTo>
                  <a:cubicBezTo>
                    <a:pt x="6" y="30"/>
                    <a:pt x="0" y="24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lnTo>
                    <a:pt x="816" y="0"/>
                  </a:lnTo>
                  <a:cubicBezTo>
                    <a:pt x="825" y="0"/>
                    <a:pt x="831" y="6"/>
                    <a:pt x="831" y="15"/>
                  </a:cubicBezTo>
                  <a:cubicBezTo>
                    <a:pt x="831" y="24"/>
                    <a:pt x="825" y="30"/>
                    <a:pt x="816" y="3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32" name="Freeform 223">
              <a:extLst>
                <a:ext uri="{FF2B5EF4-FFF2-40B4-BE49-F238E27FC236}">
                  <a16:creationId xmlns:a16="http://schemas.microsoft.com/office/drawing/2014/main" id="{CCC7F955-92B9-8E3C-FC50-2BE2799F8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2439988"/>
              <a:ext cx="11112" cy="53975"/>
            </a:xfrm>
            <a:custGeom>
              <a:avLst/>
              <a:gdLst>
                <a:gd name="T0" fmla="*/ 15 w 30"/>
                <a:gd name="T1" fmla="*/ 148 h 149"/>
                <a:gd name="T2" fmla="*/ 0 w 30"/>
                <a:gd name="T3" fmla="*/ 134 h 149"/>
                <a:gd name="T4" fmla="*/ 0 w 30"/>
                <a:gd name="T5" fmla="*/ 14 h 149"/>
                <a:gd name="T6" fmla="*/ 15 w 30"/>
                <a:gd name="T7" fmla="*/ 0 h 149"/>
                <a:gd name="T8" fmla="*/ 29 w 30"/>
                <a:gd name="T9" fmla="*/ 14 h 149"/>
                <a:gd name="T10" fmla="*/ 29 w 30"/>
                <a:gd name="T11" fmla="*/ 134 h 149"/>
                <a:gd name="T12" fmla="*/ 15 w 30"/>
                <a:gd name="T13" fmla="*/ 14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49">
                  <a:moveTo>
                    <a:pt x="15" y="148"/>
                  </a:moveTo>
                  <a:cubicBezTo>
                    <a:pt x="6" y="148"/>
                    <a:pt x="0" y="142"/>
                    <a:pt x="0" y="134"/>
                  </a:cubicBezTo>
                  <a:lnTo>
                    <a:pt x="0" y="14"/>
                  </a:lnTo>
                  <a:cubicBezTo>
                    <a:pt x="0" y="5"/>
                    <a:pt x="6" y="0"/>
                    <a:pt x="15" y="0"/>
                  </a:cubicBezTo>
                  <a:cubicBezTo>
                    <a:pt x="24" y="0"/>
                    <a:pt x="29" y="5"/>
                    <a:pt x="29" y="14"/>
                  </a:cubicBezTo>
                  <a:lnTo>
                    <a:pt x="29" y="134"/>
                  </a:lnTo>
                  <a:cubicBezTo>
                    <a:pt x="29" y="142"/>
                    <a:pt x="22" y="148"/>
                    <a:pt x="1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B0BA01E-AB13-C65C-F7AF-3550D8DD2CE8}"/>
              </a:ext>
            </a:extLst>
          </p:cNvPr>
          <p:cNvGrpSpPr>
            <a:grpSpLocks noChangeAspect="1"/>
          </p:cNvGrpSpPr>
          <p:nvPr/>
        </p:nvGrpSpPr>
        <p:grpSpPr>
          <a:xfrm>
            <a:off x="888594" y="5557126"/>
            <a:ext cx="673262" cy="474293"/>
            <a:chOff x="4478338" y="3597275"/>
            <a:chExt cx="461962" cy="325438"/>
          </a:xfrm>
          <a:solidFill>
            <a:schemeClr val="bg1"/>
          </a:solidFill>
        </p:grpSpPr>
        <p:sp>
          <p:nvSpPr>
            <p:cNvPr id="134" name="Freeform 43">
              <a:extLst>
                <a:ext uri="{FF2B5EF4-FFF2-40B4-BE49-F238E27FC236}">
                  <a16:creationId xmlns:a16="http://schemas.microsoft.com/office/drawing/2014/main" id="{7C2837C1-3C0C-965A-42CE-02B1346C4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025" y="3597275"/>
              <a:ext cx="130175" cy="168275"/>
            </a:xfrm>
            <a:custGeom>
              <a:avLst/>
              <a:gdLst>
                <a:gd name="T0" fmla="*/ 180 w 362"/>
                <a:gd name="T1" fmla="*/ 468 h 469"/>
                <a:gd name="T2" fmla="*/ 26 w 362"/>
                <a:gd name="T3" fmla="*/ 349 h 469"/>
                <a:gd name="T4" fmla="*/ 2 w 362"/>
                <a:gd name="T5" fmla="*/ 178 h 469"/>
                <a:gd name="T6" fmla="*/ 49 w 362"/>
                <a:gd name="T7" fmla="*/ 59 h 469"/>
                <a:gd name="T8" fmla="*/ 180 w 362"/>
                <a:gd name="T9" fmla="*/ 0 h 469"/>
                <a:gd name="T10" fmla="*/ 311 w 362"/>
                <a:gd name="T11" fmla="*/ 59 h 469"/>
                <a:gd name="T12" fmla="*/ 358 w 362"/>
                <a:gd name="T13" fmla="*/ 178 h 469"/>
                <a:gd name="T14" fmla="*/ 335 w 362"/>
                <a:gd name="T15" fmla="*/ 349 h 469"/>
                <a:gd name="T16" fmla="*/ 180 w 362"/>
                <a:gd name="T17" fmla="*/ 468 h 469"/>
                <a:gd name="T18" fmla="*/ 180 w 362"/>
                <a:gd name="T19" fmla="*/ 29 h 469"/>
                <a:gd name="T20" fmla="*/ 71 w 362"/>
                <a:gd name="T21" fmla="*/ 79 h 469"/>
                <a:gd name="T22" fmla="*/ 33 w 362"/>
                <a:gd name="T23" fmla="*/ 177 h 469"/>
                <a:gd name="T24" fmla="*/ 55 w 362"/>
                <a:gd name="T25" fmla="*/ 343 h 469"/>
                <a:gd name="T26" fmla="*/ 180 w 362"/>
                <a:gd name="T27" fmla="*/ 439 h 469"/>
                <a:gd name="T28" fmla="*/ 306 w 362"/>
                <a:gd name="T29" fmla="*/ 341 h 469"/>
                <a:gd name="T30" fmla="*/ 328 w 362"/>
                <a:gd name="T31" fmla="*/ 177 h 469"/>
                <a:gd name="T32" fmla="*/ 290 w 362"/>
                <a:gd name="T33" fmla="*/ 79 h 469"/>
                <a:gd name="T34" fmla="*/ 180 w 362"/>
                <a:gd name="T35" fmla="*/ 2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469">
                  <a:moveTo>
                    <a:pt x="180" y="468"/>
                  </a:moveTo>
                  <a:cubicBezTo>
                    <a:pt x="107" y="468"/>
                    <a:pt x="45" y="419"/>
                    <a:pt x="26" y="349"/>
                  </a:cubicBezTo>
                  <a:cubicBezTo>
                    <a:pt x="24" y="344"/>
                    <a:pt x="8" y="260"/>
                    <a:pt x="2" y="178"/>
                  </a:cubicBezTo>
                  <a:cubicBezTo>
                    <a:pt x="0" y="136"/>
                    <a:pt x="17" y="92"/>
                    <a:pt x="49" y="59"/>
                  </a:cubicBezTo>
                  <a:cubicBezTo>
                    <a:pt x="84" y="22"/>
                    <a:pt x="132" y="0"/>
                    <a:pt x="180" y="0"/>
                  </a:cubicBezTo>
                  <a:cubicBezTo>
                    <a:pt x="228" y="0"/>
                    <a:pt x="276" y="22"/>
                    <a:pt x="311" y="59"/>
                  </a:cubicBezTo>
                  <a:cubicBezTo>
                    <a:pt x="344" y="92"/>
                    <a:pt x="361" y="136"/>
                    <a:pt x="358" y="178"/>
                  </a:cubicBezTo>
                  <a:cubicBezTo>
                    <a:pt x="352" y="260"/>
                    <a:pt x="336" y="344"/>
                    <a:pt x="335" y="349"/>
                  </a:cubicBezTo>
                  <a:cubicBezTo>
                    <a:pt x="316" y="419"/>
                    <a:pt x="252" y="468"/>
                    <a:pt x="180" y="468"/>
                  </a:cubicBezTo>
                  <a:close/>
                  <a:moveTo>
                    <a:pt x="180" y="29"/>
                  </a:moveTo>
                  <a:cubicBezTo>
                    <a:pt x="139" y="29"/>
                    <a:pt x="100" y="47"/>
                    <a:pt x="71" y="79"/>
                  </a:cubicBezTo>
                  <a:cubicBezTo>
                    <a:pt x="45" y="107"/>
                    <a:pt x="30" y="143"/>
                    <a:pt x="33" y="177"/>
                  </a:cubicBezTo>
                  <a:cubicBezTo>
                    <a:pt x="37" y="257"/>
                    <a:pt x="55" y="341"/>
                    <a:pt x="55" y="343"/>
                  </a:cubicBezTo>
                  <a:cubicBezTo>
                    <a:pt x="70" y="400"/>
                    <a:pt x="120" y="439"/>
                    <a:pt x="180" y="439"/>
                  </a:cubicBezTo>
                  <a:cubicBezTo>
                    <a:pt x="239" y="439"/>
                    <a:pt x="291" y="400"/>
                    <a:pt x="306" y="341"/>
                  </a:cubicBezTo>
                  <a:cubicBezTo>
                    <a:pt x="306" y="341"/>
                    <a:pt x="323" y="255"/>
                    <a:pt x="328" y="177"/>
                  </a:cubicBezTo>
                  <a:cubicBezTo>
                    <a:pt x="329" y="143"/>
                    <a:pt x="316" y="107"/>
                    <a:pt x="290" y="79"/>
                  </a:cubicBezTo>
                  <a:cubicBezTo>
                    <a:pt x="259" y="47"/>
                    <a:pt x="220" y="29"/>
                    <a:pt x="180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5" name="Freeform 44">
              <a:extLst>
                <a:ext uri="{FF2B5EF4-FFF2-40B4-BE49-F238E27FC236}">
                  <a16:creationId xmlns:a16="http://schemas.microsoft.com/office/drawing/2014/main" id="{0F38B53F-884E-5EB9-C9F2-29FB317F5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463" y="3763963"/>
              <a:ext cx="241300" cy="158750"/>
            </a:xfrm>
            <a:custGeom>
              <a:avLst/>
              <a:gdLst>
                <a:gd name="T0" fmla="*/ 618 w 670"/>
                <a:gd name="T1" fmla="*/ 438 h 439"/>
                <a:gd name="T2" fmla="*/ 51 w 670"/>
                <a:gd name="T3" fmla="*/ 438 h 439"/>
                <a:gd name="T4" fmla="*/ 0 w 670"/>
                <a:gd name="T5" fmla="*/ 387 h 439"/>
                <a:gd name="T6" fmla="*/ 0 w 670"/>
                <a:gd name="T7" fmla="*/ 224 h 439"/>
                <a:gd name="T8" fmla="*/ 213 w 670"/>
                <a:gd name="T9" fmla="*/ 0 h 439"/>
                <a:gd name="T10" fmla="*/ 220 w 670"/>
                <a:gd name="T11" fmla="*/ 0 h 439"/>
                <a:gd name="T12" fmla="*/ 225 w 670"/>
                <a:gd name="T13" fmla="*/ 6 h 439"/>
                <a:gd name="T14" fmla="*/ 338 w 670"/>
                <a:gd name="T15" fmla="*/ 59 h 439"/>
                <a:gd name="T16" fmla="*/ 450 w 670"/>
                <a:gd name="T17" fmla="*/ 6 h 439"/>
                <a:gd name="T18" fmla="*/ 455 w 670"/>
                <a:gd name="T19" fmla="*/ 0 h 439"/>
                <a:gd name="T20" fmla="*/ 462 w 670"/>
                <a:gd name="T21" fmla="*/ 0 h 439"/>
                <a:gd name="T22" fmla="*/ 668 w 670"/>
                <a:gd name="T23" fmla="*/ 222 h 439"/>
                <a:gd name="T24" fmla="*/ 668 w 670"/>
                <a:gd name="T25" fmla="*/ 385 h 439"/>
                <a:gd name="T26" fmla="*/ 618 w 670"/>
                <a:gd name="T27" fmla="*/ 438 h 439"/>
                <a:gd name="T28" fmla="*/ 207 w 670"/>
                <a:gd name="T29" fmla="*/ 31 h 439"/>
                <a:gd name="T30" fmla="*/ 29 w 670"/>
                <a:gd name="T31" fmla="*/ 224 h 439"/>
                <a:gd name="T32" fmla="*/ 29 w 670"/>
                <a:gd name="T33" fmla="*/ 387 h 439"/>
                <a:gd name="T34" fmla="*/ 51 w 670"/>
                <a:gd name="T35" fmla="*/ 409 h 439"/>
                <a:gd name="T36" fmla="*/ 618 w 670"/>
                <a:gd name="T37" fmla="*/ 409 h 439"/>
                <a:gd name="T38" fmla="*/ 640 w 670"/>
                <a:gd name="T39" fmla="*/ 387 h 439"/>
                <a:gd name="T40" fmla="*/ 640 w 670"/>
                <a:gd name="T41" fmla="*/ 224 h 439"/>
                <a:gd name="T42" fmla="*/ 468 w 670"/>
                <a:gd name="T43" fmla="*/ 31 h 439"/>
                <a:gd name="T44" fmla="*/ 338 w 670"/>
                <a:gd name="T45" fmla="*/ 87 h 439"/>
                <a:gd name="T46" fmla="*/ 207 w 670"/>
                <a:gd name="T47" fmla="*/ 3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0" h="439">
                  <a:moveTo>
                    <a:pt x="618" y="438"/>
                  </a:moveTo>
                  <a:lnTo>
                    <a:pt x="51" y="438"/>
                  </a:lnTo>
                  <a:cubicBezTo>
                    <a:pt x="23" y="438"/>
                    <a:pt x="0" y="415"/>
                    <a:pt x="0" y="387"/>
                  </a:cubicBezTo>
                  <a:lnTo>
                    <a:pt x="0" y="224"/>
                  </a:lnTo>
                  <a:cubicBezTo>
                    <a:pt x="0" y="104"/>
                    <a:pt x="93" y="8"/>
                    <a:pt x="213" y="0"/>
                  </a:cubicBezTo>
                  <a:lnTo>
                    <a:pt x="220" y="0"/>
                  </a:lnTo>
                  <a:lnTo>
                    <a:pt x="225" y="6"/>
                  </a:lnTo>
                  <a:cubicBezTo>
                    <a:pt x="252" y="40"/>
                    <a:pt x="294" y="59"/>
                    <a:pt x="338" y="59"/>
                  </a:cubicBezTo>
                  <a:cubicBezTo>
                    <a:pt x="382" y="59"/>
                    <a:pt x="423" y="40"/>
                    <a:pt x="450" y="6"/>
                  </a:cubicBezTo>
                  <a:lnTo>
                    <a:pt x="455" y="0"/>
                  </a:lnTo>
                  <a:lnTo>
                    <a:pt x="462" y="0"/>
                  </a:lnTo>
                  <a:cubicBezTo>
                    <a:pt x="577" y="9"/>
                    <a:pt x="668" y="107"/>
                    <a:pt x="668" y="222"/>
                  </a:cubicBezTo>
                  <a:lnTo>
                    <a:pt x="668" y="385"/>
                  </a:lnTo>
                  <a:cubicBezTo>
                    <a:pt x="669" y="415"/>
                    <a:pt x="646" y="438"/>
                    <a:pt x="618" y="438"/>
                  </a:cubicBezTo>
                  <a:close/>
                  <a:moveTo>
                    <a:pt x="207" y="31"/>
                  </a:moveTo>
                  <a:cubicBezTo>
                    <a:pt x="106" y="40"/>
                    <a:pt x="29" y="123"/>
                    <a:pt x="29" y="224"/>
                  </a:cubicBezTo>
                  <a:lnTo>
                    <a:pt x="29" y="387"/>
                  </a:lnTo>
                  <a:cubicBezTo>
                    <a:pt x="29" y="399"/>
                    <a:pt x="39" y="409"/>
                    <a:pt x="51" y="409"/>
                  </a:cubicBezTo>
                  <a:lnTo>
                    <a:pt x="618" y="409"/>
                  </a:lnTo>
                  <a:cubicBezTo>
                    <a:pt x="630" y="409"/>
                    <a:pt x="640" y="399"/>
                    <a:pt x="640" y="387"/>
                  </a:cubicBezTo>
                  <a:lnTo>
                    <a:pt x="640" y="224"/>
                  </a:lnTo>
                  <a:cubicBezTo>
                    <a:pt x="640" y="125"/>
                    <a:pt x="566" y="43"/>
                    <a:pt x="468" y="31"/>
                  </a:cubicBezTo>
                  <a:cubicBezTo>
                    <a:pt x="434" y="67"/>
                    <a:pt x="388" y="87"/>
                    <a:pt x="338" y="87"/>
                  </a:cubicBezTo>
                  <a:cubicBezTo>
                    <a:pt x="289" y="87"/>
                    <a:pt x="241" y="67"/>
                    <a:pt x="207" y="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6" name="Freeform 45">
              <a:extLst>
                <a:ext uri="{FF2B5EF4-FFF2-40B4-BE49-F238E27FC236}">
                  <a16:creationId xmlns:a16="http://schemas.microsoft.com/office/drawing/2014/main" id="{F5234ADA-76A0-6733-A938-2FE5854EF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2788" y="3663950"/>
              <a:ext cx="104775" cy="134938"/>
            </a:xfrm>
            <a:custGeom>
              <a:avLst/>
              <a:gdLst>
                <a:gd name="T0" fmla="*/ 144 w 289"/>
                <a:gd name="T1" fmla="*/ 374 h 375"/>
                <a:gd name="T2" fmla="*/ 20 w 289"/>
                <a:gd name="T3" fmla="*/ 279 h 375"/>
                <a:gd name="T4" fmla="*/ 1 w 289"/>
                <a:gd name="T5" fmla="*/ 143 h 375"/>
                <a:gd name="T6" fmla="*/ 39 w 289"/>
                <a:gd name="T7" fmla="*/ 47 h 375"/>
                <a:gd name="T8" fmla="*/ 144 w 289"/>
                <a:gd name="T9" fmla="*/ 0 h 375"/>
                <a:gd name="T10" fmla="*/ 249 w 289"/>
                <a:gd name="T11" fmla="*/ 47 h 375"/>
                <a:gd name="T12" fmla="*/ 287 w 289"/>
                <a:gd name="T13" fmla="*/ 143 h 375"/>
                <a:gd name="T14" fmla="*/ 270 w 289"/>
                <a:gd name="T15" fmla="*/ 277 h 375"/>
                <a:gd name="T16" fmla="*/ 144 w 289"/>
                <a:gd name="T17" fmla="*/ 374 h 375"/>
                <a:gd name="T18" fmla="*/ 144 w 289"/>
                <a:gd name="T19" fmla="*/ 30 h 375"/>
                <a:gd name="T20" fmla="*/ 60 w 289"/>
                <a:gd name="T21" fmla="*/ 67 h 375"/>
                <a:gd name="T22" fmla="*/ 30 w 289"/>
                <a:gd name="T23" fmla="*/ 142 h 375"/>
                <a:gd name="T24" fmla="*/ 48 w 289"/>
                <a:gd name="T25" fmla="*/ 272 h 375"/>
                <a:gd name="T26" fmla="*/ 144 w 289"/>
                <a:gd name="T27" fmla="*/ 346 h 375"/>
                <a:gd name="T28" fmla="*/ 240 w 289"/>
                <a:gd name="T29" fmla="*/ 272 h 375"/>
                <a:gd name="T30" fmla="*/ 240 w 289"/>
                <a:gd name="T31" fmla="*/ 272 h 375"/>
                <a:gd name="T32" fmla="*/ 258 w 289"/>
                <a:gd name="T33" fmla="*/ 142 h 375"/>
                <a:gd name="T34" fmla="*/ 229 w 289"/>
                <a:gd name="T35" fmla="*/ 67 h 375"/>
                <a:gd name="T36" fmla="*/ 144 w 289"/>
                <a:gd name="T37" fmla="*/ 3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" h="375">
                  <a:moveTo>
                    <a:pt x="144" y="374"/>
                  </a:moveTo>
                  <a:cubicBezTo>
                    <a:pt x="86" y="374"/>
                    <a:pt x="35" y="336"/>
                    <a:pt x="20" y="279"/>
                  </a:cubicBezTo>
                  <a:cubicBezTo>
                    <a:pt x="19" y="276"/>
                    <a:pt x="6" y="209"/>
                    <a:pt x="1" y="143"/>
                  </a:cubicBezTo>
                  <a:cubicBezTo>
                    <a:pt x="0" y="110"/>
                    <a:pt x="13" y="75"/>
                    <a:pt x="39" y="47"/>
                  </a:cubicBezTo>
                  <a:cubicBezTo>
                    <a:pt x="67" y="18"/>
                    <a:pt x="106" y="0"/>
                    <a:pt x="144" y="0"/>
                  </a:cubicBezTo>
                  <a:cubicBezTo>
                    <a:pt x="184" y="0"/>
                    <a:pt x="221" y="18"/>
                    <a:pt x="249" y="47"/>
                  </a:cubicBezTo>
                  <a:cubicBezTo>
                    <a:pt x="275" y="75"/>
                    <a:pt x="288" y="110"/>
                    <a:pt x="287" y="143"/>
                  </a:cubicBezTo>
                  <a:cubicBezTo>
                    <a:pt x="283" y="207"/>
                    <a:pt x="270" y="274"/>
                    <a:pt x="270" y="277"/>
                  </a:cubicBezTo>
                  <a:cubicBezTo>
                    <a:pt x="253" y="336"/>
                    <a:pt x="202" y="374"/>
                    <a:pt x="144" y="374"/>
                  </a:cubicBezTo>
                  <a:close/>
                  <a:moveTo>
                    <a:pt x="144" y="30"/>
                  </a:moveTo>
                  <a:cubicBezTo>
                    <a:pt x="114" y="30"/>
                    <a:pt x="83" y="43"/>
                    <a:pt x="60" y="67"/>
                  </a:cubicBezTo>
                  <a:cubicBezTo>
                    <a:pt x="39" y="89"/>
                    <a:pt x="29" y="117"/>
                    <a:pt x="30" y="142"/>
                  </a:cubicBezTo>
                  <a:cubicBezTo>
                    <a:pt x="35" y="204"/>
                    <a:pt x="48" y="272"/>
                    <a:pt x="48" y="272"/>
                  </a:cubicBezTo>
                  <a:cubicBezTo>
                    <a:pt x="60" y="315"/>
                    <a:pt x="99" y="346"/>
                    <a:pt x="144" y="346"/>
                  </a:cubicBezTo>
                  <a:cubicBezTo>
                    <a:pt x="189" y="346"/>
                    <a:pt x="229" y="315"/>
                    <a:pt x="240" y="272"/>
                  </a:cubicBezTo>
                  <a:lnTo>
                    <a:pt x="240" y="272"/>
                  </a:lnTo>
                  <a:cubicBezTo>
                    <a:pt x="240" y="272"/>
                    <a:pt x="253" y="204"/>
                    <a:pt x="258" y="142"/>
                  </a:cubicBezTo>
                  <a:cubicBezTo>
                    <a:pt x="259" y="116"/>
                    <a:pt x="249" y="89"/>
                    <a:pt x="229" y="67"/>
                  </a:cubicBezTo>
                  <a:cubicBezTo>
                    <a:pt x="205" y="43"/>
                    <a:pt x="175" y="30"/>
                    <a:pt x="144" y="3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A793BCDB-64BA-F0CD-146D-EBAB0F11D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38" y="3795713"/>
              <a:ext cx="98425" cy="127000"/>
            </a:xfrm>
            <a:custGeom>
              <a:avLst/>
              <a:gdLst>
                <a:gd name="T0" fmla="*/ 270 w 273"/>
                <a:gd name="T1" fmla="*/ 351 h 352"/>
                <a:gd name="T2" fmla="*/ 44 w 273"/>
                <a:gd name="T3" fmla="*/ 351 h 352"/>
                <a:gd name="T4" fmla="*/ 0 w 273"/>
                <a:gd name="T5" fmla="*/ 307 h 352"/>
                <a:gd name="T6" fmla="*/ 0 w 273"/>
                <a:gd name="T7" fmla="*/ 179 h 352"/>
                <a:gd name="T8" fmla="*/ 171 w 273"/>
                <a:gd name="T9" fmla="*/ 0 h 352"/>
                <a:gd name="T10" fmla="*/ 178 w 273"/>
                <a:gd name="T11" fmla="*/ 0 h 352"/>
                <a:gd name="T12" fmla="*/ 183 w 273"/>
                <a:gd name="T13" fmla="*/ 6 h 352"/>
                <a:gd name="T14" fmla="*/ 270 w 273"/>
                <a:gd name="T15" fmla="*/ 46 h 352"/>
                <a:gd name="T16" fmla="*/ 270 w 273"/>
                <a:gd name="T17" fmla="*/ 75 h 352"/>
                <a:gd name="T18" fmla="*/ 167 w 273"/>
                <a:gd name="T19" fmla="*/ 30 h 352"/>
                <a:gd name="T20" fmla="*/ 31 w 273"/>
                <a:gd name="T21" fmla="*/ 180 h 352"/>
                <a:gd name="T22" fmla="*/ 31 w 273"/>
                <a:gd name="T23" fmla="*/ 309 h 352"/>
                <a:gd name="T24" fmla="*/ 46 w 273"/>
                <a:gd name="T25" fmla="*/ 323 h 352"/>
                <a:gd name="T26" fmla="*/ 272 w 273"/>
                <a:gd name="T27" fmla="*/ 323 h 352"/>
                <a:gd name="T28" fmla="*/ 272 w 273"/>
                <a:gd name="T29" fmla="*/ 351 h 352"/>
                <a:gd name="T30" fmla="*/ 270 w 273"/>
                <a:gd name="T31" fmla="*/ 35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3" h="352">
                  <a:moveTo>
                    <a:pt x="270" y="351"/>
                  </a:moveTo>
                  <a:lnTo>
                    <a:pt x="44" y="351"/>
                  </a:lnTo>
                  <a:cubicBezTo>
                    <a:pt x="21" y="351"/>
                    <a:pt x="0" y="332"/>
                    <a:pt x="0" y="307"/>
                  </a:cubicBezTo>
                  <a:lnTo>
                    <a:pt x="0" y="179"/>
                  </a:lnTo>
                  <a:cubicBezTo>
                    <a:pt x="0" y="83"/>
                    <a:pt x="75" y="4"/>
                    <a:pt x="171" y="0"/>
                  </a:cubicBezTo>
                  <a:lnTo>
                    <a:pt x="178" y="0"/>
                  </a:lnTo>
                  <a:lnTo>
                    <a:pt x="183" y="6"/>
                  </a:lnTo>
                  <a:cubicBezTo>
                    <a:pt x="205" y="32"/>
                    <a:pt x="237" y="46"/>
                    <a:pt x="270" y="46"/>
                  </a:cubicBezTo>
                  <a:lnTo>
                    <a:pt x="270" y="75"/>
                  </a:lnTo>
                  <a:cubicBezTo>
                    <a:pt x="231" y="75"/>
                    <a:pt x="193" y="59"/>
                    <a:pt x="167" y="30"/>
                  </a:cubicBezTo>
                  <a:cubicBezTo>
                    <a:pt x="89" y="38"/>
                    <a:pt x="31" y="102"/>
                    <a:pt x="31" y="180"/>
                  </a:cubicBezTo>
                  <a:lnTo>
                    <a:pt x="31" y="309"/>
                  </a:lnTo>
                  <a:cubicBezTo>
                    <a:pt x="31" y="316"/>
                    <a:pt x="37" y="323"/>
                    <a:pt x="46" y="323"/>
                  </a:cubicBezTo>
                  <a:lnTo>
                    <a:pt x="272" y="323"/>
                  </a:lnTo>
                  <a:lnTo>
                    <a:pt x="272" y="351"/>
                  </a:lnTo>
                  <a:lnTo>
                    <a:pt x="270" y="3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F5A3310F-6458-74BE-F505-7EAEFADD9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075" y="3663950"/>
              <a:ext cx="104775" cy="134938"/>
            </a:xfrm>
            <a:custGeom>
              <a:avLst/>
              <a:gdLst>
                <a:gd name="T0" fmla="*/ 144 w 289"/>
                <a:gd name="T1" fmla="*/ 374 h 375"/>
                <a:gd name="T2" fmla="*/ 20 w 289"/>
                <a:gd name="T3" fmla="*/ 279 h 375"/>
                <a:gd name="T4" fmla="*/ 1 w 289"/>
                <a:gd name="T5" fmla="*/ 143 h 375"/>
                <a:gd name="T6" fmla="*/ 39 w 289"/>
                <a:gd name="T7" fmla="*/ 47 h 375"/>
                <a:gd name="T8" fmla="*/ 144 w 289"/>
                <a:gd name="T9" fmla="*/ 0 h 375"/>
                <a:gd name="T10" fmla="*/ 249 w 289"/>
                <a:gd name="T11" fmla="*/ 47 h 375"/>
                <a:gd name="T12" fmla="*/ 287 w 289"/>
                <a:gd name="T13" fmla="*/ 143 h 375"/>
                <a:gd name="T14" fmla="*/ 269 w 289"/>
                <a:gd name="T15" fmla="*/ 277 h 375"/>
                <a:gd name="T16" fmla="*/ 144 w 289"/>
                <a:gd name="T17" fmla="*/ 374 h 375"/>
                <a:gd name="T18" fmla="*/ 144 w 289"/>
                <a:gd name="T19" fmla="*/ 30 h 375"/>
                <a:gd name="T20" fmla="*/ 59 w 289"/>
                <a:gd name="T21" fmla="*/ 67 h 375"/>
                <a:gd name="T22" fmla="*/ 30 w 289"/>
                <a:gd name="T23" fmla="*/ 142 h 375"/>
                <a:gd name="T24" fmla="*/ 48 w 289"/>
                <a:gd name="T25" fmla="*/ 272 h 375"/>
                <a:gd name="T26" fmla="*/ 144 w 289"/>
                <a:gd name="T27" fmla="*/ 346 h 375"/>
                <a:gd name="T28" fmla="*/ 240 w 289"/>
                <a:gd name="T29" fmla="*/ 272 h 375"/>
                <a:gd name="T30" fmla="*/ 240 w 289"/>
                <a:gd name="T31" fmla="*/ 272 h 375"/>
                <a:gd name="T32" fmla="*/ 258 w 289"/>
                <a:gd name="T33" fmla="*/ 142 h 375"/>
                <a:gd name="T34" fmla="*/ 229 w 289"/>
                <a:gd name="T35" fmla="*/ 67 h 375"/>
                <a:gd name="T36" fmla="*/ 144 w 289"/>
                <a:gd name="T37" fmla="*/ 3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9" h="375">
                  <a:moveTo>
                    <a:pt x="144" y="374"/>
                  </a:moveTo>
                  <a:cubicBezTo>
                    <a:pt x="86" y="374"/>
                    <a:pt x="35" y="336"/>
                    <a:pt x="20" y="279"/>
                  </a:cubicBezTo>
                  <a:cubicBezTo>
                    <a:pt x="19" y="276"/>
                    <a:pt x="6" y="209"/>
                    <a:pt x="1" y="143"/>
                  </a:cubicBezTo>
                  <a:cubicBezTo>
                    <a:pt x="0" y="110"/>
                    <a:pt x="13" y="75"/>
                    <a:pt x="39" y="47"/>
                  </a:cubicBezTo>
                  <a:cubicBezTo>
                    <a:pt x="67" y="18"/>
                    <a:pt x="106" y="0"/>
                    <a:pt x="144" y="0"/>
                  </a:cubicBezTo>
                  <a:cubicBezTo>
                    <a:pt x="183" y="0"/>
                    <a:pt x="221" y="18"/>
                    <a:pt x="249" y="47"/>
                  </a:cubicBezTo>
                  <a:cubicBezTo>
                    <a:pt x="275" y="75"/>
                    <a:pt x="288" y="110"/>
                    <a:pt x="287" y="143"/>
                  </a:cubicBezTo>
                  <a:cubicBezTo>
                    <a:pt x="282" y="207"/>
                    <a:pt x="269" y="274"/>
                    <a:pt x="269" y="277"/>
                  </a:cubicBezTo>
                  <a:cubicBezTo>
                    <a:pt x="255" y="336"/>
                    <a:pt x="204" y="374"/>
                    <a:pt x="144" y="374"/>
                  </a:cubicBezTo>
                  <a:close/>
                  <a:moveTo>
                    <a:pt x="144" y="30"/>
                  </a:moveTo>
                  <a:cubicBezTo>
                    <a:pt x="113" y="30"/>
                    <a:pt x="83" y="43"/>
                    <a:pt x="59" y="67"/>
                  </a:cubicBezTo>
                  <a:cubicBezTo>
                    <a:pt x="39" y="89"/>
                    <a:pt x="29" y="117"/>
                    <a:pt x="30" y="142"/>
                  </a:cubicBezTo>
                  <a:cubicBezTo>
                    <a:pt x="35" y="204"/>
                    <a:pt x="48" y="272"/>
                    <a:pt x="48" y="272"/>
                  </a:cubicBezTo>
                  <a:cubicBezTo>
                    <a:pt x="59" y="315"/>
                    <a:pt x="99" y="346"/>
                    <a:pt x="144" y="346"/>
                  </a:cubicBezTo>
                  <a:cubicBezTo>
                    <a:pt x="189" y="346"/>
                    <a:pt x="229" y="315"/>
                    <a:pt x="240" y="272"/>
                  </a:cubicBezTo>
                  <a:lnTo>
                    <a:pt x="240" y="272"/>
                  </a:lnTo>
                  <a:cubicBezTo>
                    <a:pt x="240" y="272"/>
                    <a:pt x="253" y="204"/>
                    <a:pt x="258" y="142"/>
                  </a:cubicBezTo>
                  <a:cubicBezTo>
                    <a:pt x="259" y="116"/>
                    <a:pt x="249" y="89"/>
                    <a:pt x="229" y="67"/>
                  </a:cubicBezTo>
                  <a:cubicBezTo>
                    <a:pt x="207" y="43"/>
                    <a:pt x="176" y="30"/>
                    <a:pt x="144" y="3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E5A9C562-6337-3B53-0C0B-0AC6A5772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050" y="3795713"/>
              <a:ext cx="95250" cy="127000"/>
            </a:xfrm>
            <a:custGeom>
              <a:avLst/>
              <a:gdLst>
                <a:gd name="T0" fmla="*/ 220 w 264"/>
                <a:gd name="T1" fmla="*/ 353 h 354"/>
                <a:gd name="T2" fmla="*/ 0 w 264"/>
                <a:gd name="T3" fmla="*/ 353 h 354"/>
                <a:gd name="T4" fmla="*/ 0 w 264"/>
                <a:gd name="T5" fmla="*/ 324 h 354"/>
                <a:gd name="T6" fmla="*/ 220 w 264"/>
                <a:gd name="T7" fmla="*/ 324 h 354"/>
                <a:gd name="T8" fmla="*/ 235 w 264"/>
                <a:gd name="T9" fmla="*/ 309 h 354"/>
                <a:gd name="T10" fmla="*/ 235 w 264"/>
                <a:gd name="T11" fmla="*/ 181 h 354"/>
                <a:gd name="T12" fmla="*/ 104 w 264"/>
                <a:gd name="T13" fmla="*/ 31 h 354"/>
                <a:gd name="T14" fmla="*/ 0 w 264"/>
                <a:gd name="T15" fmla="*/ 76 h 354"/>
                <a:gd name="T16" fmla="*/ 0 w 264"/>
                <a:gd name="T17" fmla="*/ 47 h 354"/>
                <a:gd name="T18" fmla="*/ 86 w 264"/>
                <a:gd name="T19" fmla="*/ 6 h 354"/>
                <a:gd name="T20" fmla="*/ 91 w 264"/>
                <a:gd name="T21" fmla="*/ 0 h 354"/>
                <a:gd name="T22" fmla="*/ 98 w 264"/>
                <a:gd name="T23" fmla="*/ 0 h 354"/>
                <a:gd name="T24" fmla="*/ 263 w 264"/>
                <a:gd name="T25" fmla="*/ 180 h 354"/>
                <a:gd name="T26" fmla="*/ 263 w 264"/>
                <a:gd name="T27" fmla="*/ 308 h 354"/>
                <a:gd name="T28" fmla="*/ 220 w 264"/>
                <a:gd name="T29" fmla="*/ 353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354">
                  <a:moveTo>
                    <a:pt x="220" y="353"/>
                  </a:moveTo>
                  <a:lnTo>
                    <a:pt x="0" y="353"/>
                  </a:lnTo>
                  <a:lnTo>
                    <a:pt x="0" y="324"/>
                  </a:lnTo>
                  <a:lnTo>
                    <a:pt x="220" y="324"/>
                  </a:lnTo>
                  <a:cubicBezTo>
                    <a:pt x="228" y="324"/>
                    <a:pt x="235" y="318"/>
                    <a:pt x="235" y="309"/>
                  </a:cubicBezTo>
                  <a:lnTo>
                    <a:pt x="235" y="181"/>
                  </a:lnTo>
                  <a:cubicBezTo>
                    <a:pt x="235" y="105"/>
                    <a:pt x="178" y="41"/>
                    <a:pt x="104" y="31"/>
                  </a:cubicBezTo>
                  <a:cubicBezTo>
                    <a:pt x="78" y="59"/>
                    <a:pt x="40" y="76"/>
                    <a:pt x="0" y="76"/>
                  </a:cubicBezTo>
                  <a:lnTo>
                    <a:pt x="0" y="47"/>
                  </a:lnTo>
                  <a:cubicBezTo>
                    <a:pt x="34" y="47"/>
                    <a:pt x="66" y="32"/>
                    <a:pt x="86" y="6"/>
                  </a:cubicBezTo>
                  <a:lnTo>
                    <a:pt x="91" y="0"/>
                  </a:lnTo>
                  <a:lnTo>
                    <a:pt x="98" y="0"/>
                  </a:lnTo>
                  <a:cubicBezTo>
                    <a:pt x="191" y="8"/>
                    <a:pt x="263" y="86"/>
                    <a:pt x="263" y="180"/>
                  </a:cubicBezTo>
                  <a:lnTo>
                    <a:pt x="263" y="308"/>
                  </a:lnTo>
                  <a:cubicBezTo>
                    <a:pt x="263" y="334"/>
                    <a:pt x="244" y="353"/>
                    <a:pt x="220" y="3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FE3551A9-5B2E-2887-C1D1-ED4CC03358B3}"/>
              </a:ext>
            </a:extLst>
          </p:cNvPr>
          <p:cNvGrpSpPr>
            <a:grpSpLocks noChangeAspect="1"/>
          </p:cNvGrpSpPr>
          <p:nvPr/>
        </p:nvGrpSpPr>
        <p:grpSpPr>
          <a:xfrm>
            <a:off x="2409585" y="5136027"/>
            <a:ext cx="244803" cy="323770"/>
            <a:chOff x="5095875" y="1562100"/>
            <a:chExt cx="246063" cy="325438"/>
          </a:xfrm>
          <a:solidFill>
            <a:schemeClr val="bg1"/>
          </a:solidFill>
        </p:grpSpPr>
        <p:sp>
          <p:nvSpPr>
            <p:cNvPr id="141" name="Freeform 37">
              <a:extLst>
                <a:ext uri="{FF2B5EF4-FFF2-40B4-BE49-F238E27FC236}">
                  <a16:creationId xmlns:a16="http://schemas.microsoft.com/office/drawing/2014/main" id="{FE30A143-2285-C005-0F6E-F01983EDC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1846263"/>
              <a:ext cx="69850" cy="11112"/>
            </a:xfrm>
            <a:custGeom>
              <a:avLst/>
              <a:gdLst>
                <a:gd name="T0" fmla="*/ 97 w 196"/>
                <a:gd name="T1" fmla="*/ 30 h 31"/>
                <a:gd name="T2" fmla="*/ 0 w 196"/>
                <a:gd name="T3" fmla="*/ 30 h 31"/>
                <a:gd name="T4" fmla="*/ 0 w 196"/>
                <a:gd name="T5" fmla="*/ 0 h 31"/>
                <a:gd name="T6" fmla="*/ 195 w 196"/>
                <a:gd name="T7" fmla="*/ 0 h 31"/>
                <a:gd name="T8" fmla="*/ 195 w 196"/>
                <a:gd name="T9" fmla="*/ 30 h 31"/>
                <a:gd name="T10" fmla="*/ 97 w 196"/>
                <a:gd name="T1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1">
                  <a:moveTo>
                    <a:pt x="97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30"/>
                  </a:lnTo>
                  <a:lnTo>
                    <a:pt x="97" y="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2" name="Freeform 38">
              <a:extLst>
                <a:ext uri="{FF2B5EF4-FFF2-40B4-BE49-F238E27FC236}">
                  <a16:creationId xmlns:a16="http://schemas.microsoft.com/office/drawing/2014/main" id="{07F0482D-883F-E0A5-F22B-0FD7D5FD8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5" y="1562100"/>
              <a:ext cx="246063" cy="325438"/>
            </a:xfrm>
            <a:custGeom>
              <a:avLst/>
              <a:gdLst>
                <a:gd name="T0" fmla="*/ 633 w 685"/>
                <a:gd name="T1" fmla="*/ 904 h 905"/>
                <a:gd name="T2" fmla="*/ 51 w 685"/>
                <a:gd name="T3" fmla="*/ 904 h 905"/>
                <a:gd name="T4" fmla="*/ 0 w 685"/>
                <a:gd name="T5" fmla="*/ 853 h 905"/>
                <a:gd name="T6" fmla="*/ 0 w 685"/>
                <a:gd name="T7" fmla="*/ 51 h 905"/>
                <a:gd name="T8" fmla="*/ 51 w 685"/>
                <a:gd name="T9" fmla="*/ 0 h 905"/>
                <a:gd name="T10" fmla="*/ 633 w 685"/>
                <a:gd name="T11" fmla="*/ 0 h 905"/>
                <a:gd name="T12" fmla="*/ 684 w 685"/>
                <a:gd name="T13" fmla="*/ 51 h 905"/>
                <a:gd name="T14" fmla="*/ 684 w 685"/>
                <a:gd name="T15" fmla="*/ 853 h 905"/>
                <a:gd name="T16" fmla="*/ 633 w 685"/>
                <a:gd name="T17" fmla="*/ 904 h 905"/>
                <a:gd name="T18" fmla="*/ 51 w 685"/>
                <a:gd name="T19" fmla="*/ 30 h 905"/>
                <a:gd name="T20" fmla="*/ 29 w 685"/>
                <a:gd name="T21" fmla="*/ 51 h 905"/>
                <a:gd name="T22" fmla="*/ 29 w 685"/>
                <a:gd name="T23" fmla="*/ 853 h 905"/>
                <a:gd name="T24" fmla="*/ 51 w 685"/>
                <a:gd name="T25" fmla="*/ 875 h 905"/>
                <a:gd name="T26" fmla="*/ 633 w 685"/>
                <a:gd name="T27" fmla="*/ 875 h 905"/>
                <a:gd name="T28" fmla="*/ 654 w 685"/>
                <a:gd name="T29" fmla="*/ 853 h 905"/>
                <a:gd name="T30" fmla="*/ 654 w 685"/>
                <a:gd name="T31" fmla="*/ 51 h 905"/>
                <a:gd name="T32" fmla="*/ 633 w 685"/>
                <a:gd name="T33" fmla="*/ 30 h 905"/>
                <a:gd name="T34" fmla="*/ 51 w 685"/>
                <a:gd name="T35" fmla="*/ 3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5" h="905">
                  <a:moveTo>
                    <a:pt x="633" y="904"/>
                  </a:moveTo>
                  <a:lnTo>
                    <a:pt x="51" y="904"/>
                  </a:lnTo>
                  <a:cubicBezTo>
                    <a:pt x="23" y="904"/>
                    <a:pt x="0" y="881"/>
                    <a:pt x="0" y="853"/>
                  </a:cubicBezTo>
                  <a:lnTo>
                    <a:pt x="0" y="51"/>
                  </a:lnTo>
                  <a:cubicBezTo>
                    <a:pt x="0" y="24"/>
                    <a:pt x="23" y="0"/>
                    <a:pt x="51" y="0"/>
                  </a:cubicBezTo>
                  <a:lnTo>
                    <a:pt x="633" y="0"/>
                  </a:lnTo>
                  <a:cubicBezTo>
                    <a:pt x="660" y="0"/>
                    <a:pt x="684" y="24"/>
                    <a:pt x="684" y="51"/>
                  </a:cubicBezTo>
                  <a:lnTo>
                    <a:pt x="684" y="853"/>
                  </a:lnTo>
                  <a:cubicBezTo>
                    <a:pt x="684" y="881"/>
                    <a:pt x="660" y="904"/>
                    <a:pt x="633" y="904"/>
                  </a:cubicBezTo>
                  <a:close/>
                  <a:moveTo>
                    <a:pt x="51" y="30"/>
                  </a:moveTo>
                  <a:cubicBezTo>
                    <a:pt x="39" y="30"/>
                    <a:pt x="29" y="40"/>
                    <a:pt x="29" y="51"/>
                  </a:cubicBezTo>
                  <a:lnTo>
                    <a:pt x="29" y="853"/>
                  </a:lnTo>
                  <a:cubicBezTo>
                    <a:pt x="29" y="865"/>
                    <a:pt x="39" y="875"/>
                    <a:pt x="51" y="875"/>
                  </a:cubicBezTo>
                  <a:lnTo>
                    <a:pt x="633" y="875"/>
                  </a:lnTo>
                  <a:cubicBezTo>
                    <a:pt x="644" y="875"/>
                    <a:pt x="654" y="865"/>
                    <a:pt x="654" y="853"/>
                  </a:cubicBezTo>
                  <a:lnTo>
                    <a:pt x="654" y="51"/>
                  </a:lnTo>
                  <a:cubicBezTo>
                    <a:pt x="654" y="40"/>
                    <a:pt x="644" y="30"/>
                    <a:pt x="633" y="30"/>
                  </a:cubicBez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3" name="Freeform 39">
              <a:extLst>
                <a:ext uri="{FF2B5EF4-FFF2-40B4-BE49-F238E27FC236}">
                  <a16:creationId xmlns:a16="http://schemas.microsoft.com/office/drawing/2014/main" id="{A00F5132-61A3-17AA-87DB-37E7D39CC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1597025"/>
              <a:ext cx="185737" cy="227013"/>
            </a:xfrm>
            <a:custGeom>
              <a:avLst/>
              <a:gdLst>
                <a:gd name="T0" fmla="*/ 514 w 515"/>
                <a:gd name="T1" fmla="*/ 628 h 629"/>
                <a:gd name="T2" fmla="*/ 0 w 515"/>
                <a:gd name="T3" fmla="*/ 628 h 629"/>
                <a:gd name="T4" fmla="*/ 0 w 515"/>
                <a:gd name="T5" fmla="*/ 0 h 629"/>
                <a:gd name="T6" fmla="*/ 514 w 515"/>
                <a:gd name="T7" fmla="*/ 0 h 629"/>
                <a:gd name="T8" fmla="*/ 514 w 515"/>
                <a:gd name="T9" fmla="*/ 628 h 629"/>
                <a:gd name="T10" fmla="*/ 31 w 515"/>
                <a:gd name="T11" fmla="*/ 599 h 629"/>
                <a:gd name="T12" fmla="*/ 486 w 515"/>
                <a:gd name="T13" fmla="*/ 599 h 629"/>
                <a:gd name="T14" fmla="*/ 486 w 515"/>
                <a:gd name="T15" fmla="*/ 29 h 629"/>
                <a:gd name="T16" fmla="*/ 31 w 515"/>
                <a:gd name="T17" fmla="*/ 29 h 629"/>
                <a:gd name="T18" fmla="*/ 31 w 515"/>
                <a:gd name="T19" fmla="*/ 599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5" h="629">
                  <a:moveTo>
                    <a:pt x="514" y="628"/>
                  </a:moveTo>
                  <a:lnTo>
                    <a:pt x="0" y="628"/>
                  </a:lnTo>
                  <a:lnTo>
                    <a:pt x="0" y="0"/>
                  </a:lnTo>
                  <a:lnTo>
                    <a:pt x="514" y="0"/>
                  </a:lnTo>
                  <a:lnTo>
                    <a:pt x="514" y="628"/>
                  </a:lnTo>
                  <a:close/>
                  <a:moveTo>
                    <a:pt x="31" y="599"/>
                  </a:moveTo>
                  <a:lnTo>
                    <a:pt x="486" y="599"/>
                  </a:lnTo>
                  <a:lnTo>
                    <a:pt x="486" y="29"/>
                  </a:lnTo>
                  <a:lnTo>
                    <a:pt x="31" y="29"/>
                  </a:lnTo>
                  <a:lnTo>
                    <a:pt x="31" y="59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D29CBA8-90A3-0A33-B7A4-086441BD576D}"/>
              </a:ext>
            </a:extLst>
          </p:cNvPr>
          <p:cNvGrpSpPr>
            <a:grpSpLocks noChangeAspect="1"/>
          </p:cNvGrpSpPr>
          <p:nvPr/>
        </p:nvGrpSpPr>
        <p:grpSpPr>
          <a:xfrm>
            <a:off x="1792226" y="5665013"/>
            <a:ext cx="189259" cy="323770"/>
            <a:chOff x="5753100" y="1560513"/>
            <a:chExt cx="192088" cy="328612"/>
          </a:xfrm>
          <a:solidFill>
            <a:schemeClr val="bg1"/>
          </a:solidFill>
        </p:grpSpPr>
        <p:sp>
          <p:nvSpPr>
            <p:cNvPr id="147" name="Freeform 40">
              <a:extLst>
                <a:ext uri="{FF2B5EF4-FFF2-40B4-BE49-F238E27FC236}">
                  <a16:creationId xmlns:a16="http://schemas.microsoft.com/office/drawing/2014/main" id="{23176FFF-5FFD-4FA8-02BB-989915F7D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950" y="1854200"/>
              <a:ext cx="53975" cy="11113"/>
            </a:xfrm>
            <a:custGeom>
              <a:avLst/>
              <a:gdLst>
                <a:gd name="T0" fmla="*/ 75 w 151"/>
                <a:gd name="T1" fmla="*/ 29 h 30"/>
                <a:gd name="T2" fmla="*/ 0 w 151"/>
                <a:gd name="T3" fmla="*/ 29 h 30"/>
                <a:gd name="T4" fmla="*/ 0 w 151"/>
                <a:gd name="T5" fmla="*/ 0 h 30"/>
                <a:gd name="T6" fmla="*/ 150 w 151"/>
                <a:gd name="T7" fmla="*/ 0 h 30"/>
                <a:gd name="T8" fmla="*/ 150 w 151"/>
                <a:gd name="T9" fmla="*/ 29 h 30"/>
                <a:gd name="T10" fmla="*/ 75 w 151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30">
                  <a:moveTo>
                    <a:pt x="75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150" y="29"/>
                  </a:lnTo>
                  <a:lnTo>
                    <a:pt x="75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8" name="Freeform 41">
              <a:extLst>
                <a:ext uri="{FF2B5EF4-FFF2-40B4-BE49-F238E27FC236}">
                  <a16:creationId xmlns:a16="http://schemas.microsoft.com/office/drawing/2014/main" id="{DE00146F-CA49-73EB-7F1E-24E3ACE50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3100" y="1560513"/>
              <a:ext cx="192088" cy="328612"/>
            </a:xfrm>
            <a:custGeom>
              <a:avLst/>
              <a:gdLst>
                <a:gd name="T0" fmla="*/ 481 w 533"/>
                <a:gd name="T1" fmla="*/ 912 h 913"/>
                <a:gd name="T2" fmla="*/ 51 w 533"/>
                <a:gd name="T3" fmla="*/ 912 h 913"/>
                <a:gd name="T4" fmla="*/ 0 w 533"/>
                <a:gd name="T5" fmla="*/ 861 h 913"/>
                <a:gd name="T6" fmla="*/ 0 w 533"/>
                <a:gd name="T7" fmla="*/ 51 h 913"/>
                <a:gd name="T8" fmla="*/ 51 w 533"/>
                <a:gd name="T9" fmla="*/ 0 h 913"/>
                <a:gd name="T10" fmla="*/ 481 w 533"/>
                <a:gd name="T11" fmla="*/ 0 h 913"/>
                <a:gd name="T12" fmla="*/ 532 w 533"/>
                <a:gd name="T13" fmla="*/ 51 h 913"/>
                <a:gd name="T14" fmla="*/ 532 w 533"/>
                <a:gd name="T15" fmla="*/ 861 h 913"/>
                <a:gd name="T16" fmla="*/ 481 w 533"/>
                <a:gd name="T17" fmla="*/ 912 h 913"/>
                <a:gd name="T18" fmla="*/ 29 w 533"/>
                <a:gd name="T19" fmla="*/ 51 h 913"/>
                <a:gd name="T20" fmla="*/ 29 w 533"/>
                <a:gd name="T21" fmla="*/ 861 h 913"/>
                <a:gd name="T22" fmla="*/ 51 w 533"/>
                <a:gd name="T23" fmla="*/ 883 h 913"/>
                <a:gd name="T24" fmla="*/ 481 w 533"/>
                <a:gd name="T25" fmla="*/ 883 h 913"/>
                <a:gd name="T26" fmla="*/ 503 w 533"/>
                <a:gd name="T27" fmla="*/ 861 h 913"/>
                <a:gd name="T28" fmla="*/ 503 w 533"/>
                <a:gd name="T29" fmla="*/ 51 h 913"/>
                <a:gd name="T30" fmla="*/ 481 w 533"/>
                <a:gd name="T31" fmla="*/ 29 h 913"/>
                <a:gd name="T32" fmla="*/ 51 w 533"/>
                <a:gd name="T33" fmla="*/ 29 h 913"/>
                <a:gd name="T34" fmla="*/ 29 w 533"/>
                <a:gd name="T35" fmla="*/ 51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" h="913">
                  <a:moveTo>
                    <a:pt x="481" y="912"/>
                  </a:moveTo>
                  <a:lnTo>
                    <a:pt x="51" y="912"/>
                  </a:lnTo>
                  <a:cubicBezTo>
                    <a:pt x="23" y="912"/>
                    <a:pt x="0" y="889"/>
                    <a:pt x="0" y="861"/>
                  </a:cubicBezTo>
                  <a:lnTo>
                    <a:pt x="0" y="51"/>
                  </a:lnTo>
                  <a:cubicBezTo>
                    <a:pt x="0" y="23"/>
                    <a:pt x="23" y="0"/>
                    <a:pt x="51" y="0"/>
                  </a:cubicBezTo>
                  <a:lnTo>
                    <a:pt x="481" y="0"/>
                  </a:lnTo>
                  <a:cubicBezTo>
                    <a:pt x="508" y="0"/>
                    <a:pt x="532" y="23"/>
                    <a:pt x="532" y="51"/>
                  </a:cubicBezTo>
                  <a:lnTo>
                    <a:pt x="532" y="861"/>
                  </a:lnTo>
                  <a:cubicBezTo>
                    <a:pt x="532" y="889"/>
                    <a:pt x="508" y="912"/>
                    <a:pt x="481" y="912"/>
                  </a:cubicBezTo>
                  <a:close/>
                  <a:moveTo>
                    <a:pt x="29" y="51"/>
                  </a:moveTo>
                  <a:lnTo>
                    <a:pt x="29" y="861"/>
                  </a:lnTo>
                  <a:cubicBezTo>
                    <a:pt x="29" y="873"/>
                    <a:pt x="39" y="883"/>
                    <a:pt x="51" y="883"/>
                  </a:cubicBezTo>
                  <a:lnTo>
                    <a:pt x="481" y="883"/>
                  </a:lnTo>
                  <a:cubicBezTo>
                    <a:pt x="492" y="883"/>
                    <a:pt x="503" y="873"/>
                    <a:pt x="503" y="861"/>
                  </a:cubicBezTo>
                  <a:lnTo>
                    <a:pt x="503" y="51"/>
                  </a:lnTo>
                  <a:cubicBezTo>
                    <a:pt x="503" y="39"/>
                    <a:pt x="492" y="29"/>
                    <a:pt x="481" y="29"/>
                  </a:cubicBezTo>
                  <a:lnTo>
                    <a:pt x="51" y="29"/>
                  </a:lnTo>
                  <a:cubicBezTo>
                    <a:pt x="39" y="29"/>
                    <a:pt x="29" y="39"/>
                    <a:pt x="29" y="5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49" name="Freeform 42">
              <a:extLst>
                <a:ext uri="{FF2B5EF4-FFF2-40B4-BE49-F238E27FC236}">
                  <a16:creationId xmlns:a16="http://schemas.microsoft.com/office/drawing/2014/main" id="{D8AB069F-3330-D610-C58E-CCE5C3D40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6913" y="1589088"/>
              <a:ext cx="144462" cy="252412"/>
            </a:xfrm>
            <a:custGeom>
              <a:avLst/>
              <a:gdLst>
                <a:gd name="T0" fmla="*/ 401 w 402"/>
                <a:gd name="T1" fmla="*/ 701 h 702"/>
                <a:gd name="T2" fmla="*/ 0 w 402"/>
                <a:gd name="T3" fmla="*/ 701 h 702"/>
                <a:gd name="T4" fmla="*/ 0 w 402"/>
                <a:gd name="T5" fmla="*/ 0 h 702"/>
                <a:gd name="T6" fmla="*/ 401 w 402"/>
                <a:gd name="T7" fmla="*/ 0 h 702"/>
                <a:gd name="T8" fmla="*/ 401 w 402"/>
                <a:gd name="T9" fmla="*/ 701 h 702"/>
                <a:gd name="T10" fmla="*/ 30 w 402"/>
                <a:gd name="T11" fmla="*/ 672 h 702"/>
                <a:gd name="T12" fmla="*/ 372 w 402"/>
                <a:gd name="T13" fmla="*/ 672 h 702"/>
                <a:gd name="T14" fmla="*/ 372 w 402"/>
                <a:gd name="T15" fmla="*/ 29 h 702"/>
                <a:gd name="T16" fmla="*/ 30 w 402"/>
                <a:gd name="T17" fmla="*/ 29 h 702"/>
                <a:gd name="T18" fmla="*/ 30 w 402"/>
                <a:gd name="T19" fmla="*/ 67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2" h="702">
                  <a:moveTo>
                    <a:pt x="401" y="701"/>
                  </a:moveTo>
                  <a:lnTo>
                    <a:pt x="0" y="701"/>
                  </a:lnTo>
                  <a:lnTo>
                    <a:pt x="0" y="0"/>
                  </a:lnTo>
                  <a:lnTo>
                    <a:pt x="401" y="0"/>
                  </a:lnTo>
                  <a:lnTo>
                    <a:pt x="401" y="701"/>
                  </a:lnTo>
                  <a:close/>
                  <a:moveTo>
                    <a:pt x="30" y="672"/>
                  </a:moveTo>
                  <a:lnTo>
                    <a:pt x="372" y="672"/>
                  </a:lnTo>
                  <a:lnTo>
                    <a:pt x="372" y="29"/>
                  </a:lnTo>
                  <a:lnTo>
                    <a:pt x="30" y="29"/>
                  </a:lnTo>
                  <a:lnTo>
                    <a:pt x="30" y="6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AE88CF4-D21D-CF77-AD98-B3B91B81B139}"/>
              </a:ext>
            </a:extLst>
          </p:cNvPr>
          <p:cNvGrpSpPr>
            <a:grpSpLocks noChangeAspect="1"/>
          </p:cNvGrpSpPr>
          <p:nvPr/>
        </p:nvGrpSpPr>
        <p:grpSpPr>
          <a:xfrm>
            <a:off x="1655970" y="5208812"/>
            <a:ext cx="474032" cy="320668"/>
            <a:chOff x="4398963" y="1593850"/>
            <a:chExt cx="377825" cy="255588"/>
          </a:xfrm>
          <a:solidFill>
            <a:schemeClr val="bg1"/>
          </a:solidFill>
        </p:grpSpPr>
        <p:sp>
          <p:nvSpPr>
            <p:cNvPr id="151" name="Freeform 43">
              <a:extLst>
                <a:ext uri="{FF2B5EF4-FFF2-40B4-BE49-F238E27FC236}">
                  <a16:creationId xmlns:a16="http://schemas.microsoft.com/office/drawing/2014/main" id="{F9536D60-8401-938D-9897-6D40FABB7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1593850"/>
              <a:ext cx="336550" cy="223838"/>
            </a:xfrm>
            <a:custGeom>
              <a:avLst/>
              <a:gdLst>
                <a:gd name="T0" fmla="*/ 905 w 934"/>
                <a:gd name="T1" fmla="*/ 620 h 621"/>
                <a:gd name="T2" fmla="*/ 905 w 934"/>
                <a:gd name="T3" fmla="*/ 43 h 621"/>
                <a:gd name="T4" fmla="*/ 892 w 934"/>
                <a:gd name="T5" fmla="*/ 29 h 621"/>
                <a:gd name="T6" fmla="*/ 43 w 934"/>
                <a:gd name="T7" fmla="*/ 29 h 621"/>
                <a:gd name="T8" fmla="*/ 29 w 934"/>
                <a:gd name="T9" fmla="*/ 43 h 621"/>
                <a:gd name="T10" fmla="*/ 29 w 934"/>
                <a:gd name="T11" fmla="*/ 612 h 621"/>
                <a:gd name="T12" fmla="*/ 0 w 934"/>
                <a:gd name="T13" fmla="*/ 612 h 621"/>
                <a:gd name="T14" fmla="*/ 0 w 934"/>
                <a:gd name="T15" fmla="*/ 43 h 621"/>
                <a:gd name="T16" fmla="*/ 43 w 934"/>
                <a:gd name="T17" fmla="*/ 0 h 621"/>
                <a:gd name="T18" fmla="*/ 891 w 934"/>
                <a:gd name="T19" fmla="*/ 0 h 621"/>
                <a:gd name="T20" fmla="*/ 933 w 934"/>
                <a:gd name="T21" fmla="*/ 43 h 621"/>
                <a:gd name="T22" fmla="*/ 933 w 934"/>
                <a:gd name="T23" fmla="*/ 620 h 621"/>
                <a:gd name="T24" fmla="*/ 905 w 934"/>
                <a:gd name="T25" fmla="*/ 62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4" h="621">
                  <a:moveTo>
                    <a:pt x="905" y="620"/>
                  </a:moveTo>
                  <a:lnTo>
                    <a:pt x="905" y="43"/>
                  </a:lnTo>
                  <a:cubicBezTo>
                    <a:pt x="905" y="35"/>
                    <a:pt x="900" y="29"/>
                    <a:pt x="892" y="29"/>
                  </a:cubicBezTo>
                  <a:lnTo>
                    <a:pt x="43" y="29"/>
                  </a:lnTo>
                  <a:cubicBezTo>
                    <a:pt x="35" y="29"/>
                    <a:pt x="29" y="35"/>
                    <a:pt x="29" y="43"/>
                  </a:cubicBezTo>
                  <a:lnTo>
                    <a:pt x="29" y="612"/>
                  </a:lnTo>
                  <a:lnTo>
                    <a:pt x="0" y="612"/>
                  </a:lnTo>
                  <a:lnTo>
                    <a:pt x="0" y="43"/>
                  </a:lnTo>
                  <a:cubicBezTo>
                    <a:pt x="0" y="19"/>
                    <a:pt x="19" y="0"/>
                    <a:pt x="43" y="0"/>
                  </a:cubicBezTo>
                  <a:lnTo>
                    <a:pt x="891" y="0"/>
                  </a:lnTo>
                  <a:cubicBezTo>
                    <a:pt x="914" y="0"/>
                    <a:pt x="933" y="19"/>
                    <a:pt x="933" y="43"/>
                  </a:cubicBezTo>
                  <a:lnTo>
                    <a:pt x="933" y="620"/>
                  </a:lnTo>
                  <a:lnTo>
                    <a:pt x="905" y="6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52" name="Freeform 44">
              <a:extLst>
                <a:ext uri="{FF2B5EF4-FFF2-40B4-BE49-F238E27FC236}">
                  <a16:creationId xmlns:a16="http://schemas.microsoft.com/office/drawing/2014/main" id="{DB03A5E3-62BD-349D-FD27-C4BB47900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238" y="1616075"/>
              <a:ext cx="292100" cy="201613"/>
            </a:xfrm>
            <a:custGeom>
              <a:avLst/>
              <a:gdLst>
                <a:gd name="T0" fmla="*/ 29 w 811"/>
                <a:gd name="T1" fmla="*/ 560 h 561"/>
                <a:gd name="T2" fmla="*/ 0 w 811"/>
                <a:gd name="T3" fmla="*/ 560 h 561"/>
                <a:gd name="T4" fmla="*/ 0 w 811"/>
                <a:gd name="T5" fmla="*/ 43 h 561"/>
                <a:gd name="T6" fmla="*/ 42 w 811"/>
                <a:gd name="T7" fmla="*/ 0 h 561"/>
                <a:gd name="T8" fmla="*/ 768 w 811"/>
                <a:gd name="T9" fmla="*/ 0 h 561"/>
                <a:gd name="T10" fmla="*/ 810 w 811"/>
                <a:gd name="T11" fmla="*/ 43 h 561"/>
                <a:gd name="T12" fmla="*/ 810 w 811"/>
                <a:gd name="T13" fmla="*/ 559 h 561"/>
                <a:gd name="T14" fmla="*/ 781 w 811"/>
                <a:gd name="T15" fmla="*/ 559 h 561"/>
                <a:gd name="T16" fmla="*/ 781 w 811"/>
                <a:gd name="T17" fmla="*/ 43 h 561"/>
                <a:gd name="T18" fmla="*/ 768 w 811"/>
                <a:gd name="T19" fmla="*/ 30 h 561"/>
                <a:gd name="T20" fmla="*/ 44 w 811"/>
                <a:gd name="T21" fmla="*/ 30 h 561"/>
                <a:gd name="T22" fmla="*/ 31 w 811"/>
                <a:gd name="T23" fmla="*/ 43 h 561"/>
                <a:gd name="T24" fmla="*/ 31 w 811"/>
                <a:gd name="T25" fmla="*/ 560 h 561"/>
                <a:gd name="T26" fmla="*/ 29 w 811"/>
                <a:gd name="T27" fmla="*/ 56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1" h="561">
                  <a:moveTo>
                    <a:pt x="29" y="560"/>
                  </a:moveTo>
                  <a:lnTo>
                    <a:pt x="0" y="560"/>
                  </a:lnTo>
                  <a:lnTo>
                    <a:pt x="0" y="43"/>
                  </a:lnTo>
                  <a:cubicBezTo>
                    <a:pt x="0" y="19"/>
                    <a:pt x="19" y="0"/>
                    <a:pt x="42" y="0"/>
                  </a:cubicBezTo>
                  <a:lnTo>
                    <a:pt x="768" y="0"/>
                  </a:lnTo>
                  <a:cubicBezTo>
                    <a:pt x="791" y="0"/>
                    <a:pt x="810" y="19"/>
                    <a:pt x="810" y="43"/>
                  </a:cubicBezTo>
                  <a:lnTo>
                    <a:pt x="810" y="559"/>
                  </a:lnTo>
                  <a:lnTo>
                    <a:pt x="781" y="559"/>
                  </a:lnTo>
                  <a:lnTo>
                    <a:pt x="781" y="43"/>
                  </a:lnTo>
                  <a:cubicBezTo>
                    <a:pt x="781" y="35"/>
                    <a:pt x="775" y="30"/>
                    <a:pt x="768" y="30"/>
                  </a:cubicBezTo>
                  <a:lnTo>
                    <a:pt x="44" y="30"/>
                  </a:lnTo>
                  <a:cubicBezTo>
                    <a:pt x="36" y="30"/>
                    <a:pt x="31" y="35"/>
                    <a:pt x="31" y="43"/>
                  </a:cubicBezTo>
                  <a:lnTo>
                    <a:pt x="31" y="560"/>
                  </a:lnTo>
                  <a:lnTo>
                    <a:pt x="29" y="56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53" name="Freeform 45">
              <a:extLst>
                <a:ext uri="{FF2B5EF4-FFF2-40B4-BE49-F238E27FC236}">
                  <a16:creationId xmlns:a16="http://schemas.microsoft.com/office/drawing/2014/main" id="{CD147136-2992-3000-1FD3-3FC1F21D5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1811338"/>
              <a:ext cx="377825" cy="38100"/>
            </a:xfrm>
            <a:custGeom>
              <a:avLst/>
              <a:gdLst>
                <a:gd name="T0" fmla="*/ 1009 w 1050"/>
                <a:gd name="T1" fmla="*/ 105 h 106"/>
                <a:gd name="T2" fmla="*/ 41 w 1050"/>
                <a:gd name="T3" fmla="*/ 105 h 106"/>
                <a:gd name="T4" fmla="*/ 0 w 1050"/>
                <a:gd name="T5" fmla="*/ 64 h 106"/>
                <a:gd name="T6" fmla="*/ 0 w 1050"/>
                <a:gd name="T7" fmla="*/ 0 h 106"/>
                <a:gd name="T8" fmla="*/ 1049 w 1050"/>
                <a:gd name="T9" fmla="*/ 0 h 106"/>
                <a:gd name="T10" fmla="*/ 1049 w 1050"/>
                <a:gd name="T11" fmla="*/ 64 h 106"/>
                <a:gd name="T12" fmla="*/ 1009 w 1050"/>
                <a:gd name="T13" fmla="*/ 105 h 106"/>
                <a:gd name="T14" fmla="*/ 29 w 1050"/>
                <a:gd name="T15" fmla="*/ 29 h 106"/>
                <a:gd name="T16" fmla="*/ 29 w 1050"/>
                <a:gd name="T17" fmla="*/ 64 h 106"/>
                <a:gd name="T18" fmla="*/ 41 w 1050"/>
                <a:gd name="T19" fmla="*/ 76 h 106"/>
                <a:gd name="T20" fmla="*/ 1009 w 1050"/>
                <a:gd name="T21" fmla="*/ 76 h 106"/>
                <a:gd name="T22" fmla="*/ 1020 w 1050"/>
                <a:gd name="T23" fmla="*/ 64 h 106"/>
                <a:gd name="T24" fmla="*/ 1020 w 1050"/>
                <a:gd name="T25" fmla="*/ 29 h 106"/>
                <a:gd name="T26" fmla="*/ 29 w 1050"/>
                <a:gd name="T27" fmla="*/ 2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0" h="106">
                  <a:moveTo>
                    <a:pt x="1009" y="105"/>
                  </a:moveTo>
                  <a:lnTo>
                    <a:pt x="41" y="105"/>
                  </a:lnTo>
                  <a:cubicBezTo>
                    <a:pt x="19" y="105"/>
                    <a:pt x="0" y="86"/>
                    <a:pt x="0" y="64"/>
                  </a:cubicBezTo>
                  <a:lnTo>
                    <a:pt x="0" y="0"/>
                  </a:lnTo>
                  <a:lnTo>
                    <a:pt x="1049" y="0"/>
                  </a:lnTo>
                  <a:lnTo>
                    <a:pt x="1049" y="64"/>
                  </a:lnTo>
                  <a:cubicBezTo>
                    <a:pt x="1049" y="86"/>
                    <a:pt x="1030" y="105"/>
                    <a:pt x="1009" y="105"/>
                  </a:cubicBezTo>
                  <a:close/>
                  <a:moveTo>
                    <a:pt x="29" y="29"/>
                  </a:moveTo>
                  <a:lnTo>
                    <a:pt x="29" y="64"/>
                  </a:lnTo>
                  <a:cubicBezTo>
                    <a:pt x="29" y="70"/>
                    <a:pt x="35" y="76"/>
                    <a:pt x="41" y="76"/>
                  </a:cubicBezTo>
                  <a:lnTo>
                    <a:pt x="1009" y="76"/>
                  </a:lnTo>
                  <a:cubicBezTo>
                    <a:pt x="1014" y="76"/>
                    <a:pt x="1020" y="70"/>
                    <a:pt x="1020" y="64"/>
                  </a:cubicBezTo>
                  <a:lnTo>
                    <a:pt x="1020" y="29"/>
                  </a:lnTo>
                  <a:lnTo>
                    <a:pt x="29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54" name="Freeform 46">
              <a:extLst>
                <a:ext uri="{FF2B5EF4-FFF2-40B4-BE49-F238E27FC236}">
                  <a16:creationId xmlns:a16="http://schemas.microsoft.com/office/drawing/2014/main" id="{1DEA9B7D-8267-3EBE-99CB-C9D75D014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438" y="1820863"/>
              <a:ext cx="142875" cy="14287"/>
            </a:xfrm>
            <a:custGeom>
              <a:avLst/>
              <a:gdLst>
                <a:gd name="T0" fmla="*/ 357 w 396"/>
                <a:gd name="T1" fmla="*/ 38 h 39"/>
                <a:gd name="T2" fmla="*/ 38 w 396"/>
                <a:gd name="T3" fmla="*/ 38 h 39"/>
                <a:gd name="T4" fmla="*/ 0 w 396"/>
                <a:gd name="T5" fmla="*/ 0 h 39"/>
                <a:gd name="T6" fmla="*/ 29 w 396"/>
                <a:gd name="T7" fmla="*/ 0 h 39"/>
                <a:gd name="T8" fmla="*/ 38 w 396"/>
                <a:gd name="T9" fmla="*/ 9 h 39"/>
                <a:gd name="T10" fmla="*/ 357 w 396"/>
                <a:gd name="T11" fmla="*/ 9 h 39"/>
                <a:gd name="T12" fmla="*/ 366 w 396"/>
                <a:gd name="T13" fmla="*/ 0 h 39"/>
                <a:gd name="T14" fmla="*/ 395 w 396"/>
                <a:gd name="T15" fmla="*/ 0 h 39"/>
                <a:gd name="T16" fmla="*/ 357 w 396"/>
                <a:gd name="T1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39">
                  <a:moveTo>
                    <a:pt x="357" y="38"/>
                  </a:moveTo>
                  <a:lnTo>
                    <a:pt x="38" y="38"/>
                  </a:lnTo>
                  <a:cubicBezTo>
                    <a:pt x="17" y="38"/>
                    <a:pt x="0" y="21"/>
                    <a:pt x="0" y="0"/>
                  </a:cubicBezTo>
                  <a:lnTo>
                    <a:pt x="29" y="0"/>
                  </a:lnTo>
                  <a:cubicBezTo>
                    <a:pt x="29" y="5"/>
                    <a:pt x="33" y="9"/>
                    <a:pt x="38" y="9"/>
                  </a:cubicBezTo>
                  <a:lnTo>
                    <a:pt x="357" y="9"/>
                  </a:lnTo>
                  <a:cubicBezTo>
                    <a:pt x="361" y="9"/>
                    <a:pt x="366" y="5"/>
                    <a:pt x="366" y="0"/>
                  </a:cubicBezTo>
                  <a:lnTo>
                    <a:pt x="395" y="0"/>
                  </a:lnTo>
                  <a:cubicBezTo>
                    <a:pt x="395" y="22"/>
                    <a:pt x="377" y="38"/>
                    <a:pt x="357" y="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DDB04FE-8153-8DD9-8DCB-E8ADF5FC5F7C}"/>
              </a:ext>
            </a:extLst>
          </p:cNvPr>
          <p:cNvGrpSpPr>
            <a:grpSpLocks noChangeAspect="1"/>
          </p:cNvGrpSpPr>
          <p:nvPr/>
        </p:nvGrpSpPr>
        <p:grpSpPr>
          <a:xfrm>
            <a:off x="2136107" y="5594174"/>
            <a:ext cx="474032" cy="411765"/>
            <a:chOff x="3004380" y="3843690"/>
            <a:chExt cx="374650" cy="325438"/>
          </a:xfrm>
          <a:solidFill>
            <a:schemeClr val="bg1"/>
          </a:solidFill>
        </p:grpSpPr>
        <p:sp>
          <p:nvSpPr>
            <p:cNvPr id="157" name="Freeform 192">
              <a:extLst>
                <a:ext uri="{FF2B5EF4-FFF2-40B4-BE49-F238E27FC236}">
                  <a16:creationId xmlns:a16="http://schemas.microsoft.com/office/drawing/2014/main" id="{2AE08A5F-14B1-820B-E207-7125A5BBF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380" y="3843690"/>
              <a:ext cx="374650" cy="260350"/>
            </a:xfrm>
            <a:custGeom>
              <a:avLst/>
              <a:gdLst>
                <a:gd name="T0" fmla="*/ 1038 w 1039"/>
                <a:gd name="T1" fmla="*/ 724 h 725"/>
                <a:gd name="T2" fmla="*/ 0 w 1039"/>
                <a:gd name="T3" fmla="*/ 724 h 725"/>
                <a:gd name="T4" fmla="*/ 0 w 1039"/>
                <a:gd name="T5" fmla="*/ 51 h 725"/>
                <a:gd name="T6" fmla="*/ 51 w 1039"/>
                <a:gd name="T7" fmla="*/ 0 h 725"/>
                <a:gd name="T8" fmla="*/ 987 w 1039"/>
                <a:gd name="T9" fmla="*/ 0 h 725"/>
                <a:gd name="T10" fmla="*/ 1038 w 1039"/>
                <a:gd name="T11" fmla="*/ 51 h 725"/>
                <a:gd name="T12" fmla="*/ 1038 w 1039"/>
                <a:gd name="T13" fmla="*/ 724 h 725"/>
                <a:gd name="T14" fmla="*/ 31 w 1039"/>
                <a:gd name="T15" fmla="*/ 695 h 725"/>
                <a:gd name="T16" fmla="*/ 1010 w 1039"/>
                <a:gd name="T17" fmla="*/ 695 h 725"/>
                <a:gd name="T18" fmla="*/ 1010 w 1039"/>
                <a:gd name="T19" fmla="*/ 51 h 725"/>
                <a:gd name="T20" fmla="*/ 988 w 1039"/>
                <a:gd name="T21" fmla="*/ 29 h 725"/>
                <a:gd name="T22" fmla="*/ 53 w 1039"/>
                <a:gd name="T23" fmla="*/ 29 h 725"/>
                <a:gd name="T24" fmla="*/ 31 w 1039"/>
                <a:gd name="T25" fmla="*/ 51 h 725"/>
                <a:gd name="T26" fmla="*/ 31 w 1039"/>
                <a:gd name="T27" fmla="*/ 69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" h="725">
                  <a:moveTo>
                    <a:pt x="1038" y="724"/>
                  </a:moveTo>
                  <a:lnTo>
                    <a:pt x="0" y="724"/>
                  </a:lnTo>
                  <a:lnTo>
                    <a:pt x="0" y="51"/>
                  </a:lnTo>
                  <a:cubicBezTo>
                    <a:pt x="0" y="23"/>
                    <a:pt x="24" y="0"/>
                    <a:pt x="51" y="0"/>
                  </a:cubicBezTo>
                  <a:lnTo>
                    <a:pt x="987" y="0"/>
                  </a:lnTo>
                  <a:cubicBezTo>
                    <a:pt x="1015" y="0"/>
                    <a:pt x="1038" y="23"/>
                    <a:pt x="1038" y="51"/>
                  </a:cubicBezTo>
                  <a:lnTo>
                    <a:pt x="1038" y="724"/>
                  </a:lnTo>
                  <a:close/>
                  <a:moveTo>
                    <a:pt x="31" y="695"/>
                  </a:moveTo>
                  <a:lnTo>
                    <a:pt x="1010" y="695"/>
                  </a:lnTo>
                  <a:lnTo>
                    <a:pt x="1010" y="51"/>
                  </a:lnTo>
                  <a:cubicBezTo>
                    <a:pt x="1010" y="39"/>
                    <a:pt x="1000" y="29"/>
                    <a:pt x="988" y="29"/>
                  </a:cubicBezTo>
                  <a:lnTo>
                    <a:pt x="53" y="29"/>
                  </a:lnTo>
                  <a:cubicBezTo>
                    <a:pt x="41" y="29"/>
                    <a:pt x="31" y="39"/>
                    <a:pt x="31" y="51"/>
                  </a:cubicBezTo>
                  <a:lnTo>
                    <a:pt x="31" y="69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58" name="Freeform 193">
              <a:extLst>
                <a:ext uri="{FF2B5EF4-FFF2-40B4-BE49-F238E27FC236}">
                  <a16:creationId xmlns:a16="http://schemas.microsoft.com/office/drawing/2014/main" id="{A976F460-613D-0511-9417-68678940F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1368" y="3867503"/>
              <a:ext cx="320675" cy="214312"/>
            </a:xfrm>
            <a:custGeom>
              <a:avLst/>
              <a:gdLst>
                <a:gd name="T0" fmla="*/ 890 w 891"/>
                <a:gd name="T1" fmla="*/ 595 h 596"/>
                <a:gd name="T2" fmla="*/ 0 w 891"/>
                <a:gd name="T3" fmla="*/ 595 h 596"/>
                <a:gd name="T4" fmla="*/ 0 w 891"/>
                <a:gd name="T5" fmla="*/ 51 h 596"/>
                <a:gd name="T6" fmla="*/ 51 w 891"/>
                <a:gd name="T7" fmla="*/ 0 h 596"/>
                <a:gd name="T8" fmla="*/ 839 w 891"/>
                <a:gd name="T9" fmla="*/ 0 h 596"/>
                <a:gd name="T10" fmla="*/ 890 w 891"/>
                <a:gd name="T11" fmla="*/ 51 h 596"/>
                <a:gd name="T12" fmla="*/ 890 w 891"/>
                <a:gd name="T13" fmla="*/ 595 h 596"/>
                <a:gd name="T14" fmla="*/ 29 w 891"/>
                <a:gd name="T15" fmla="*/ 566 h 596"/>
                <a:gd name="T16" fmla="*/ 861 w 891"/>
                <a:gd name="T17" fmla="*/ 566 h 596"/>
                <a:gd name="T18" fmla="*/ 861 w 891"/>
                <a:gd name="T19" fmla="*/ 51 h 596"/>
                <a:gd name="T20" fmla="*/ 839 w 891"/>
                <a:gd name="T21" fmla="*/ 30 h 596"/>
                <a:gd name="T22" fmla="*/ 51 w 891"/>
                <a:gd name="T23" fmla="*/ 30 h 596"/>
                <a:gd name="T24" fmla="*/ 29 w 891"/>
                <a:gd name="T25" fmla="*/ 51 h 596"/>
                <a:gd name="T26" fmla="*/ 29 w 891"/>
                <a:gd name="T27" fmla="*/ 56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1" h="596">
                  <a:moveTo>
                    <a:pt x="890" y="595"/>
                  </a:moveTo>
                  <a:lnTo>
                    <a:pt x="0" y="595"/>
                  </a:lnTo>
                  <a:lnTo>
                    <a:pt x="0" y="51"/>
                  </a:lnTo>
                  <a:cubicBezTo>
                    <a:pt x="0" y="24"/>
                    <a:pt x="23" y="0"/>
                    <a:pt x="51" y="0"/>
                  </a:cubicBezTo>
                  <a:lnTo>
                    <a:pt x="839" y="0"/>
                  </a:lnTo>
                  <a:cubicBezTo>
                    <a:pt x="867" y="0"/>
                    <a:pt x="890" y="24"/>
                    <a:pt x="890" y="51"/>
                  </a:cubicBezTo>
                  <a:lnTo>
                    <a:pt x="890" y="595"/>
                  </a:lnTo>
                  <a:close/>
                  <a:moveTo>
                    <a:pt x="29" y="566"/>
                  </a:moveTo>
                  <a:lnTo>
                    <a:pt x="861" y="566"/>
                  </a:lnTo>
                  <a:lnTo>
                    <a:pt x="861" y="51"/>
                  </a:lnTo>
                  <a:cubicBezTo>
                    <a:pt x="861" y="40"/>
                    <a:pt x="851" y="30"/>
                    <a:pt x="839" y="30"/>
                  </a:cubicBezTo>
                  <a:lnTo>
                    <a:pt x="51" y="30"/>
                  </a:lnTo>
                  <a:cubicBezTo>
                    <a:pt x="39" y="30"/>
                    <a:pt x="29" y="40"/>
                    <a:pt x="29" y="51"/>
                  </a:cubicBezTo>
                  <a:lnTo>
                    <a:pt x="29" y="5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59" name="Freeform 194">
              <a:extLst>
                <a:ext uri="{FF2B5EF4-FFF2-40B4-BE49-F238E27FC236}">
                  <a16:creationId xmlns:a16="http://schemas.microsoft.com/office/drawing/2014/main" id="{8ECC909E-E499-D1FD-AD44-48F369919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868" y="4158015"/>
              <a:ext cx="196850" cy="11113"/>
            </a:xfrm>
            <a:custGeom>
              <a:avLst/>
              <a:gdLst>
                <a:gd name="T0" fmla="*/ 272 w 545"/>
                <a:gd name="T1" fmla="*/ 29 h 30"/>
                <a:gd name="T2" fmla="*/ 0 w 545"/>
                <a:gd name="T3" fmla="*/ 29 h 30"/>
                <a:gd name="T4" fmla="*/ 0 w 545"/>
                <a:gd name="T5" fmla="*/ 0 h 30"/>
                <a:gd name="T6" fmla="*/ 544 w 545"/>
                <a:gd name="T7" fmla="*/ 0 h 30"/>
                <a:gd name="T8" fmla="*/ 544 w 545"/>
                <a:gd name="T9" fmla="*/ 29 h 30"/>
                <a:gd name="T10" fmla="*/ 272 w 545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30">
                  <a:moveTo>
                    <a:pt x="272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544" y="0"/>
                  </a:lnTo>
                  <a:lnTo>
                    <a:pt x="544" y="29"/>
                  </a:lnTo>
                  <a:lnTo>
                    <a:pt x="27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60" name="Freeform 195">
              <a:extLst>
                <a:ext uri="{FF2B5EF4-FFF2-40B4-BE49-F238E27FC236}">
                  <a16:creationId xmlns:a16="http://schemas.microsoft.com/office/drawing/2014/main" id="{90F37894-3816-7ECC-892C-0D5727F3F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943" y="4100865"/>
              <a:ext cx="11112" cy="63500"/>
            </a:xfrm>
            <a:custGeom>
              <a:avLst/>
              <a:gdLst>
                <a:gd name="T0" fmla="*/ 15 w 30"/>
                <a:gd name="T1" fmla="*/ 176 h 177"/>
                <a:gd name="T2" fmla="*/ 0 w 30"/>
                <a:gd name="T3" fmla="*/ 176 h 177"/>
                <a:gd name="T4" fmla="*/ 0 w 30"/>
                <a:gd name="T5" fmla="*/ 0 h 177"/>
                <a:gd name="T6" fmla="*/ 29 w 30"/>
                <a:gd name="T7" fmla="*/ 0 h 177"/>
                <a:gd name="T8" fmla="*/ 29 w 30"/>
                <a:gd name="T9" fmla="*/ 176 h 177"/>
                <a:gd name="T10" fmla="*/ 15 w 30"/>
                <a:gd name="T11" fmla="*/ 17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7">
                  <a:moveTo>
                    <a:pt x="15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176"/>
                  </a:lnTo>
                  <a:lnTo>
                    <a:pt x="15" y="17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41F4E9-83AA-29BC-3E43-969283C9EA3B}"/>
              </a:ext>
            </a:extLst>
          </p:cNvPr>
          <p:cNvGrpSpPr>
            <a:grpSpLocks noChangeAspect="1"/>
          </p:cNvGrpSpPr>
          <p:nvPr/>
        </p:nvGrpSpPr>
        <p:grpSpPr>
          <a:xfrm>
            <a:off x="7103283" y="2288336"/>
            <a:ext cx="467300" cy="630936"/>
            <a:chOff x="5058910" y="3482999"/>
            <a:chExt cx="634954" cy="839776"/>
          </a:xfrm>
          <a:solidFill>
            <a:schemeClr val="bg1"/>
          </a:solidFill>
        </p:grpSpPr>
        <p:sp>
          <p:nvSpPr>
            <p:cNvPr id="162" name="Freeform 38">
              <a:extLst>
                <a:ext uri="{FF2B5EF4-FFF2-40B4-BE49-F238E27FC236}">
                  <a16:creationId xmlns:a16="http://schemas.microsoft.com/office/drawing/2014/main" id="{F6C17005-9F4D-E531-71C5-B5F7E84E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910" y="3482999"/>
              <a:ext cx="634954" cy="839776"/>
            </a:xfrm>
            <a:custGeom>
              <a:avLst/>
              <a:gdLst>
                <a:gd name="T0" fmla="*/ 633 w 685"/>
                <a:gd name="T1" fmla="*/ 904 h 905"/>
                <a:gd name="T2" fmla="*/ 51 w 685"/>
                <a:gd name="T3" fmla="*/ 904 h 905"/>
                <a:gd name="T4" fmla="*/ 0 w 685"/>
                <a:gd name="T5" fmla="*/ 853 h 905"/>
                <a:gd name="T6" fmla="*/ 0 w 685"/>
                <a:gd name="T7" fmla="*/ 51 h 905"/>
                <a:gd name="T8" fmla="*/ 51 w 685"/>
                <a:gd name="T9" fmla="*/ 0 h 905"/>
                <a:gd name="T10" fmla="*/ 633 w 685"/>
                <a:gd name="T11" fmla="*/ 0 h 905"/>
                <a:gd name="T12" fmla="*/ 684 w 685"/>
                <a:gd name="T13" fmla="*/ 51 h 905"/>
                <a:gd name="T14" fmla="*/ 684 w 685"/>
                <a:gd name="T15" fmla="*/ 853 h 905"/>
                <a:gd name="T16" fmla="*/ 633 w 685"/>
                <a:gd name="T17" fmla="*/ 904 h 905"/>
                <a:gd name="T18" fmla="*/ 51 w 685"/>
                <a:gd name="T19" fmla="*/ 30 h 905"/>
                <a:gd name="T20" fmla="*/ 29 w 685"/>
                <a:gd name="T21" fmla="*/ 51 h 905"/>
                <a:gd name="T22" fmla="*/ 29 w 685"/>
                <a:gd name="T23" fmla="*/ 853 h 905"/>
                <a:gd name="T24" fmla="*/ 51 w 685"/>
                <a:gd name="T25" fmla="*/ 875 h 905"/>
                <a:gd name="T26" fmla="*/ 633 w 685"/>
                <a:gd name="T27" fmla="*/ 875 h 905"/>
                <a:gd name="T28" fmla="*/ 654 w 685"/>
                <a:gd name="T29" fmla="*/ 853 h 905"/>
                <a:gd name="T30" fmla="*/ 654 w 685"/>
                <a:gd name="T31" fmla="*/ 51 h 905"/>
                <a:gd name="T32" fmla="*/ 633 w 685"/>
                <a:gd name="T33" fmla="*/ 30 h 905"/>
                <a:gd name="T34" fmla="*/ 51 w 685"/>
                <a:gd name="T35" fmla="*/ 3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5" h="905">
                  <a:moveTo>
                    <a:pt x="633" y="904"/>
                  </a:moveTo>
                  <a:lnTo>
                    <a:pt x="51" y="904"/>
                  </a:lnTo>
                  <a:cubicBezTo>
                    <a:pt x="23" y="904"/>
                    <a:pt x="0" y="881"/>
                    <a:pt x="0" y="853"/>
                  </a:cubicBezTo>
                  <a:lnTo>
                    <a:pt x="0" y="51"/>
                  </a:lnTo>
                  <a:cubicBezTo>
                    <a:pt x="0" y="24"/>
                    <a:pt x="23" y="0"/>
                    <a:pt x="51" y="0"/>
                  </a:cubicBezTo>
                  <a:lnTo>
                    <a:pt x="633" y="0"/>
                  </a:lnTo>
                  <a:cubicBezTo>
                    <a:pt x="660" y="0"/>
                    <a:pt x="684" y="24"/>
                    <a:pt x="684" y="51"/>
                  </a:cubicBezTo>
                  <a:lnTo>
                    <a:pt x="684" y="853"/>
                  </a:lnTo>
                  <a:cubicBezTo>
                    <a:pt x="684" y="881"/>
                    <a:pt x="660" y="904"/>
                    <a:pt x="633" y="904"/>
                  </a:cubicBezTo>
                  <a:close/>
                  <a:moveTo>
                    <a:pt x="51" y="30"/>
                  </a:moveTo>
                  <a:cubicBezTo>
                    <a:pt x="39" y="30"/>
                    <a:pt x="29" y="40"/>
                    <a:pt x="29" y="51"/>
                  </a:cubicBezTo>
                  <a:lnTo>
                    <a:pt x="29" y="853"/>
                  </a:lnTo>
                  <a:cubicBezTo>
                    <a:pt x="29" y="865"/>
                    <a:pt x="39" y="875"/>
                    <a:pt x="51" y="875"/>
                  </a:cubicBezTo>
                  <a:lnTo>
                    <a:pt x="633" y="875"/>
                  </a:lnTo>
                  <a:cubicBezTo>
                    <a:pt x="644" y="875"/>
                    <a:pt x="654" y="865"/>
                    <a:pt x="654" y="853"/>
                  </a:cubicBezTo>
                  <a:lnTo>
                    <a:pt x="654" y="51"/>
                  </a:lnTo>
                  <a:cubicBezTo>
                    <a:pt x="654" y="40"/>
                    <a:pt x="644" y="30"/>
                    <a:pt x="633" y="30"/>
                  </a:cubicBezTo>
                  <a:lnTo>
                    <a:pt x="51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5EE3B89C-82E1-C763-D36B-EB5203C3DFC1}"/>
                </a:ext>
              </a:extLst>
            </p:cNvPr>
            <p:cNvGrpSpPr/>
            <p:nvPr/>
          </p:nvGrpSpPr>
          <p:grpSpPr>
            <a:xfrm>
              <a:off x="5129622" y="3610785"/>
              <a:ext cx="493531" cy="539899"/>
              <a:chOff x="5118166" y="3541184"/>
              <a:chExt cx="493531" cy="630145"/>
            </a:xfrm>
            <a:grpFill/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F70E691-DFA2-B7B7-47DE-7E9CA706E571}"/>
                  </a:ext>
                </a:extLst>
              </p:cNvPr>
              <p:cNvGrpSpPr/>
              <p:nvPr/>
            </p:nvGrpSpPr>
            <p:grpSpPr>
              <a:xfrm rot="5400000">
                <a:off x="4922683" y="3736667"/>
                <a:ext cx="630144" cy="239178"/>
                <a:chOff x="4668980" y="2142609"/>
                <a:chExt cx="759630" cy="499403"/>
              </a:xfrm>
              <a:grpFill/>
            </p:grpSpPr>
            <p:sp>
              <p:nvSpPr>
                <p:cNvPr id="184" name="Freeform 13">
                  <a:extLst>
                    <a:ext uri="{FF2B5EF4-FFF2-40B4-BE49-F238E27FC236}">
                      <a16:creationId xmlns:a16="http://schemas.microsoft.com/office/drawing/2014/main" id="{5472FF56-6B69-FA45-E990-A1EBAEBE0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8980" y="2402835"/>
                  <a:ext cx="759630" cy="239177"/>
                </a:xfrm>
                <a:custGeom>
                  <a:avLst/>
                  <a:gdLst>
                    <a:gd name="T0" fmla="*/ 1651 w 1751"/>
                    <a:gd name="T1" fmla="*/ 551 h 552"/>
                    <a:gd name="T2" fmla="*/ 99 w 1751"/>
                    <a:gd name="T3" fmla="*/ 551 h 552"/>
                    <a:gd name="T4" fmla="*/ 0 w 1751"/>
                    <a:gd name="T5" fmla="*/ 452 h 552"/>
                    <a:gd name="T6" fmla="*/ 0 w 1751"/>
                    <a:gd name="T7" fmla="*/ 99 h 552"/>
                    <a:gd name="T8" fmla="*/ 99 w 1751"/>
                    <a:gd name="T9" fmla="*/ 0 h 552"/>
                    <a:gd name="T10" fmla="*/ 1651 w 1751"/>
                    <a:gd name="T11" fmla="*/ 0 h 552"/>
                    <a:gd name="T12" fmla="*/ 1750 w 1751"/>
                    <a:gd name="T13" fmla="*/ 99 h 552"/>
                    <a:gd name="T14" fmla="*/ 1750 w 1751"/>
                    <a:gd name="T15" fmla="*/ 452 h 552"/>
                    <a:gd name="T16" fmla="*/ 1651 w 1751"/>
                    <a:gd name="T17" fmla="*/ 551 h 552"/>
                    <a:gd name="T18" fmla="*/ 99 w 1751"/>
                    <a:gd name="T19" fmla="*/ 57 h 552"/>
                    <a:gd name="T20" fmla="*/ 57 w 1751"/>
                    <a:gd name="T21" fmla="*/ 99 h 552"/>
                    <a:gd name="T22" fmla="*/ 57 w 1751"/>
                    <a:gd name="T23" fmla="*/ 452 h 552"/>
                    <a:gd name="T24" fmla="*/ 99 w 1751"/>
                    <a:gd name="T25" fmla="*/ 494 h 552"/>
                    <a:gd name="T26" fmla="*/ 1651 w 1751"/>
                    <a:gd name="T27" fmla="*/ 494 h 552"/>
                    <a:gd name="T28" fmla="*/ 1693 w 1751"/>
                    <a:gd name="T29" fmla="*/ 452 h 552"/>
                    <a:gd name="T30" fmla="*/ 1693 w 1751"/>
                    <a:gd name="T31" fmla="*/ 99 h 552"/>
                    <a:gd name="T32" fmla="*/ 1651 w 1751"/>
                    <a:gd name="T33" fmla="*/ 57 h 552"/>
                    <a:gd name="T34" fmla="*/ 99 w 1751"/>
                    <a:gd name="T35" fmla="*/ 57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51" h="552">
                      <a:moveTo>
                        <a:pt x="1651" y="551"/>
                      </a:moveTo>
                      <a:lnTo>
                        <a:pt x="99" y="551"/>
                      </a:lnTo>
                      <a:cubicBezTo>
                        <a:pt x="45" y="551"/>
                        <a:pt x="0" y="506"/>
                        <a:pt x="0" y="452"/>
                      </a:cubicBezTo>
                      <a:lnTo>
                        <a:pt x="0" y="99"/>
                      </a:lnTo>
                      <a:cubicBezTo>
                        <a:pt x="0" y="46"/>
                        <a:pt x="45" y="0"/>
                        <a:pt x="99" y="0"/>
                      </a:cubicBezTo>
                      <a:lnTo>
                        <a:pt x="1651" y="0"/>
                      </a:lnTo>
                      <a:cubicBezTo>
                        <a:pt x="1705" y="0"/>
                        <a:pt x="1750" y="46"/>
                        <a:pt x="1750" y="99"/>
                      </a:cubicBezTo>
                      <a:lnTo>
                        <a:pt x="1750" y="452"/>
                      </a:lnTo>
                      <a:cubicBezTo>
                        <a:pt x="1750" y="508"/>
                        <a:pt x="1705" y="551"/>
                        <a:pt x="1651" y="551"/>
                      </a:cubicBezTo>
                      <a:close/>
                      <a:moveTo>
                        <a:pt x="99" y="57"/>
                      </a:moveTo>
                      <a:cubicBezTo>
                        <a:pt x="76" y="57"/>
                        <a:pt x="57" y="77"/>
                        <a:pt x="57" y="99"/>
                      </a:cubicBezTo>
                      <a:lnTo>
                        <a:pt x="57" y="452"/>
                      </a:lnTo>
                      <a:cubicBezTo>
                        <a:pt x="57" y="475"/>
                        <a:pt x="76" y="494"/>
                        <a:pt x="99" y="494"/>
                      </a:cubicBezTo>
                      <a:lnTo>
                        <a:pt x="1651" y="494"/>
                      </a:lnTo>
                      <a:cubicBezTo>
                        <a:pt x="1674" y="494"/>
                        <a:pt x="1693" y="475"/>
                        <a:pt x="1693" y="452"/>
                      </a:cubicBezTo>
                      <a:lnTo>
                        <a:pt x="1693" y="99"/>
                      </a:lnTo>
                      <a:cubicBezTo>
                        <a:pt x="1693" y="77"/>
                        <a:pt x="1674" y="57"/>
                        <a:pt x="1651" y="57"/>
                      </a:cubicBezTo>
                      <a:lnTo>
                        <a:pt x="99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grpSp>
              <p:nvGrpSpPr>
                <p:cNvPr id="185" name="Group 184">
                  <a:extLst>
                    <a:ext uri="{FF2B5EF4-FFF2-40B4-BE49-F238E27FC236}">
                      <a16:creationId xmlns:a16="http://schemas.microsoft.com/office/drawing/2014/main" id="{E5F0AF1F-7416-F6A6-E865-7C5214DE0B71}"/>
                    </a:ext>
                  </a:extLst>
                </p:cNvPr>
                <p:cNvGrpSpPr/>
                <p:nvPr/>
              </p:nvGrpSpPr>
              <p:grpSpPr>
                <a:xfrm>
                  <a:off x="4668980" y="2142609"/>
                  <a:ext cx="759630" cy="408941"/>
                  <a:chOff x="4668980" y="2142609"/>
                  <a:chExt cx="759630" cy="408941"/>
                </a:xfrm>
                <a:grpFill/>
              </p:grpSpPr>
              <p:sp>
                <p:nvSpPr>
                  <p:cNvPr id="186" name="Freeform 3">
                    <a:extLst>
                      <a:ext uri="{FF2B5EF4-FFF2-40B4-BE49-F238E27FC236}">
                        <a16:creationId xmlns:a16="http://schemas.microsoft.com/office/drawing/2014/main" id="{42AC7007-B610-A428-1528-12C16E33C6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8980" y="2142609"/>
                    <a:ext cx="759630" cy="241092"/>
                  </a:xfrm>
                  <a:custGeom>
                    <a:avLst/>
                    <a:gdLst>
                      <a:gd name="T0" fmla="*/ 1651 w 1751"/>
                      <a:gd name="T1" fmla="*/ 553 h 554"/>
                      <a:gd name="T2" fmla="*/ 99 w 1751"/>
                      <a:gd name="T3" fmla="*/ 553 h 554"/>
                      <a:gd name="T4" fmla="*/ 0 w 1751"/>
                      <a:gd name="T5" fmla="*/ 454 h 554"/>
                      <a:gd name="T6" fmla="*/ 0 w 1751"/>
                      <a:gd name="T7" fmla="*/ 99 h 554"/>
                      <a:gd name="T8" fmla="*/ 99 w 1751"/>
                      <a:gd name="T9" fmla="*/ 0 h 554"/>
                      <a:gd name="T10" fmla="*/ 1651 w 1751"/>
                      <a:gd name="T11" fmla="*/ 0 h 554"/>
                      <a:gd name="T12" fmla="*/ 1750 w 1751"/>
                      <a:gd name="T13" fmla="*/ 99 h 554"/>
                      <a:gd name="T14" fmla="*/ 1750 w 1751"/>
                      <a:gd name="T15" fmla="*/ 452 h 554"/>
                      <a:gd name="T16" fmla="*/ 1651 w 1751"/>
                      <a:gd name="T17" fmla="*/ 553 h 554"/>
                      <a:gd name="T18" fmla="*/ 99 w 1751"/>
                      <a:gd name="T19" fmla="*/ 57 h 554"/>
                      <a:gd name="T20" fmla="*/ 57 w 1751"/>
                      <a:gd name="T21" fmla="*/ 99 h 554"/>
                      <a:gd name="T22" fmla="*/ 57 w 1751"/>
                      <a:gd name="T23" fmla="*/ 452 h 554"/>
                      <a:gd name="T24" fmla="*/ 99 w 1751"/>
                      <a:gd name="T25" fmla="*/ 494 h 554"/>
                      <a:gd name="T26" fmla="*/ 1651 w 1751"/>
                      <a:gd name="T27" fmla="*/ 494 h 554"/>
                      <a:gd name="T28" fmla="*/ 1693 w 1751"/>
                      <a:gd name="T29" fmla="*/ 452 h 554"/>
                      <a:gd name="T30" fmla="*/ 1693 w 1751"/>
                      <a:gd name="T31" fmla="*/ 99 h 554"/>
                      <a:gd name="T32" fmla="*/ 1651 w 1751"/>
                      <a:gd name="T33" fmla="*/ 57 h 554"/>
                      <a:gd name="T34" fmla="*/ 99 w 1751"/>
                      <a:gd name="T35" fmla="*/ 57 h 5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51" h="554">
                        <a:moveTo>
                          <a:pt x="1651" y="553"/>
                        </a:moveTo>
                        <a:lnTo>
                          <a:pt x="99" y="553"/>
                        </a:lnTo>
                        <a:cubicBezTo>
                          <a:pt x="45" y="553"/>
                          <a:pt x="0" y="508"/>
                          <a:pt x="0" y="454"/>
                        </a:cubicBezTo>
                        <a:lnTo>
                          <a:pt x="0" y="99"/>
                        </a:lnTo>
                        <a:cubicBezTo>
                          <a:pt x="0" y="45"/>
                          <a:pt x="45" y="0"/>
                          <a:pt x="99" y="0"/>
                        </a:cubicBezTo>
                        <a:lnTo>
                          <a:pt x="1651" y="0"/>
                        </a:lnTo>
                        <a:cubicBezTo>
                          <a:pt x="1705" y="0"/>
                          <a:pt x="1750" y="45"/>
                          <a:pt x="1750" y="99"/>
                        </a:cubicBezTo>
                        <a:lnTo>
                          <a:pt x="1750" y="452"/>
                        </a:lnTo>
                        <a:cubicBezTo>
                          <a:pt x="1750" y="508"/>
                          <a:pt x="1705" y="553"/>
                          <a:pt x="1651" y="553"/>
                        </a:cubicBezTo>
                        <a:close/>
                        <a:moveTo>
                          <a:pt x="99" y="57"/>
                        </a:moveTo>
                        <a:cubicBezTo>
                          <a:pt x="76" y="57"/>
                          <a:pt x="57" y="76"/>
                          <a:pt x="57" y="99"/>
                        </a:cubicBezTo>
                        <a:lnTo>
                          <a:pt x="57" y="452"/>
                        </a:lnTo>
                        <a:cubicBezTo>
                          <a:pt x="57" y="474"/>
                          <a:pt x="76" y="494"/>
                          <a:pt x="99" y="494"/>
                        </a:cubicBezTo>
                        <a:lnTo>
                          <a:pt x="1651" y="494"/>
                        </a:lnTo>
                        <a:cubicBezTo>
                          <a:pt x="1674" y="494"/>
                          <a:pt x="1693" y="474"/>
                          <a:pt x="1693" y="452"/>
                        </a:cubicBezTo>
                        <a:lnTo>
                          <a:pt x="1693" y="99"/>
                        </a:lnTo>
                        <a:cubicBezTo>
                          <a:pt x="1693" y="76"/>
                          <a:pt x="1674" y="57"/>
                          <a:pt x="1651" y="57"/>
                        </a:cubicBezTo>
                        <a:lnTo>
                          <a:pt x="99" y="5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87" name="Freeform 4">
                    <a:extLst>
                      <a:ext uri="{FF2B5EF4-FFF2-40B4-BE49-F238E27FC236}">
                        <a16:creationId xmlns:a16="http://schemas.microsoft.com/office/drawing/2014/main" id="{A72DBC43-583B-8A09-909B-1BD3C81FAA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20140" y="2249761"/>
                    <a:ext cx="214304" cy="24874"/>
                  </a:xfrm>
                  <a:custGeom>
                    <a:avLst/>
                    <a:gdLst>
                      <a:gd name="T0" fmla="*/ 246 w 492"/>
                      <a:gd name="T1" fmla="*/ 57 h 58"/>
                      <a:gd name="T2" fmla="*/ 0 w 492"/>
                      <a:gd name="T3" fmla="*/ 57 h 58"/>
                      <a:gd name="T4" fmla="*/ 0 w 492"/>
                      <a:gd name="T5" fmla="*/ 0 h 58"/>
                      <a:gd name="T6" fmla="*/ 491 w 492"/>
                      <a:gd name="T7" fmla="*/ 0 h 58"/>
                      <a:gd name="T8" fmla="*/ 491 w 492"/>
                      <a:gd name="T9" fmla="*/ 57 h 58"/>
                      <a:gd name="T10" fmla="*/ 246 w 492"/>
                      <a:gd name="T11" fmla="*/ 57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2" h="58">
                        <a:moveTo>
                          <a:pt x="246" y="57"/>
                        </a:moveTo>
                        <a:lnTo>
                          <a:pt x="0" y="57"/>
                        </a:lnTo>
                        <a:lnTo>
                          <a:pt x="0" y="0"/>
                        </a:lnTo>
                        <a:lnTo>
                          <a:pt x="491" y="0"/>
                        </a:lnTo>
                        <a:lnTo>
                          <a:pt x="491" y="57"/>
                        </a:lnTo>
                        <a:lnTo>
                          <a:pt x="246" y="57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88" name="Freeform 12">
                    <a:extLst>
                      <a:ext uri="{FF2B5EF4-FFF2-40B4-BE49-F238E27FC236}">
                        <a16:creationId xmlns:a16="http://schemas.microsoft.com/office/drawing/2014/main" id="{3970D73F-6C41-EB1A-6CB8-20418CD9CF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383" y="2240193"/>
                    <a:ext cx="44008" cy="44009"/>
                  </a:xfrm>
                  <a:custGeom>
                    <a:avLst/>
                    <a:gdLst>
                      <a:gd name="T0" fmla="*/ 51 w 102"/>
                      <a:gd name="T1" fmla="*/ 101 h 102"/>
                      <a:gd name="T2" fmla="*/ 0 w 102"/>
                      <a:gd name="T3" fmla="*/ 101 h 102"/>
                      <a:gd name="T4" fmla="*/ 0 w 102"/>
                      <a:gd name="T5" fmla="*/ 0 h 102"/>
                      <a:gd name="T6" fmla="*/ 101 w 102"/>
                      <a:gd name="T7" fmla="*/ 0 h 102"/>
                      <a:gd name="T8" fmla="*/ 101 w 102"/>
                      <a:gd name="T9" fmla="*/ 101 h 102"/>
                      <a:gd name="T10" fmla="*/ 51 w 102"/>
                      <a:gd name="T11" fmla="*/ 101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2" h="102">
                        <a:moveTo>
                          <a:pt x="51" y="101"/>
                        </a:moveTo>
                        <a:lnTo>
                          <a:pt x="0" y="101"/>
                        </a:lnTo>
                        <a:lnTo>
                          <a:pt x="0" y="0"/>
                        </a:lnTo>
                        <a:lnTo>
                          <a:pt x="101" y="0"/>
                        </a:lnTo>
                        <a:lnTo>
                          <a:pt x="101" y="101"/>
                        </a:lnTo>
                        <a:lnTo>
                          <a:pt x="51" y="101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89" name="Freeform 14">
                    <a:extLst>
                      <a:ext uri="{FF2B5EF4-FFF2-40B4-BE49-F238E27FC236}">
                        <a16:creationId xmlns:a16="http://schemas.microsoft.com/office/drawing/2014/main" id="{7B10784E-8A9E-0AD9-9E1D-12B5136DAE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20140" y="2509987"/>
                    <a:ext cx="214304" cy="24874"/>
                  </a:xfrm>
                  <a:custGeom>
                    <a:avLst/>
                    <a:gdLst>
                      <a:gd name="T0" fmla="*/ 246 w 492"/>
                      <a:gd name="T1" fmla="*/ 56 h 57"/>
                      <a:gd name="T2" fmla="*/ 0 w 492"/>
                      <a:gd name="T3" fmla="*/ 56 h 57"/>
                      <a:gd name="T4" fmla="*/ 0 w 492"/>
                      <a:gd name="T5" fmla="*/ 0 h 57"/>
                      <a:gd name="T6" fmla="*/ 491 w 492"/>
                      <a:gd name="T7" fmla="*/ 0 h 57"/>
                      <a:gd name="T8" fmla="*/ 491 w 492"/>
                      <a:gd name="T9" fmla="*/ 56 h 57"/>
                      <a:gd name="T10" fmla="*/ 246 w 492"/>
                      <a:gd name="T11" fmla="*/ 56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2" h="57">
                        <a:moveTo>
                          <a:pt x="246" y="56"/>
                        </a:moveTo>
                        <a:lnTo>
                          <a:pt x="0" y="56"/>
                        </a:lnTo>
                        <a:lnTo>
                          <a:pt x="0" y="0"/>
                        </a:lnTo>
                        <a:lnTo>
                          <a:pt x="491" y="0"/>
                        </a:lnTo>
                        <a:lnTo>
                          <a:pt x="491" y="56"/>
                        </a:lnTo>
                        <a:lnTo>
                          <a:pt x="246" y="56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90" name="Freeform 22">
                    <a:extLst>
                      <a:ext uri="{FF2B5EF4-FFF2-40B4-BE49-F238E27FC236}">
                        <a16:creationId xmlns:a16="http://schemas.microsoft.com/office/drawing/2014/main" id="{E270D60A-8AF7-F2B2-1D07-88632B990A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26383" y="2500419"/>
                    <a:ext cx="44008" cy="44009"/>
                  </a:xfrm>
                  <a:custGeom>
                    <a:avLst/>
                    <a:gdLst>
                      <a:gd name="T0" fmla="*/ 51 w 102"/>
                      <a:gd name="T1" fmla="*/ 102 h 103"/>
                      <a:gd name="T2" fmla="*/ 0 w 102"/>
                      <a:gd name="T3" fmla="*/ 102 h 103"/>
                      <a:gd name="T4" fmla="*/ 0 w 102"/>
                      <a:gd name="T5" fmla="*/ 0 h 103"/>
                      <a:gd name="T6" fmla="*/ 101 w 102"/>
                      <a:gd name="T7" fmla="*/ 0 h 103"/>
                      <a:gd name="T8" fmla="*/ 101 w 102"/>
                      <a:gd name="T9" fmla="*/ 102 h 103"/>
                      <a:gd name="T10" fmla="*/ 51 w 102"/>
                      <a:gd name="T11" fmla="*/ 102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2" h="103">
                        <a:moveTo>
                          <a:pt x="51" y="102"/>
                        </a:moveTo>
                        <a:lnTo>
                          <a:pt x="0" y="102"/>
                        </a:lnTo>
                        <a:lnTo>
                          <a:pt x="0" y="0"/>
                        </a:lnTo>
                        <a:lnTo>
                          <a:pt x="101" y="0"/>
                        </a:lnTo>
                        <a:lnTo>
                          <a:pt x="101" y="102"/>
                        </a:lnTo>
                        <a:lnTo>
                          <a:pt x="51" y="102"/>
                        </a:ln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bevel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tx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FF2A2A09-0766-3283-C4EA-7D18007A3C09}"/>
                      </a:ext>
                    </a:extLst>
                  </p:cNvPr>
                  <p:cNvGrpSpPr/>
                  <p:nvPr/>
                </p:nvGrpSpPr>
                <p:grpSpPr>
                  <a:xfrm>
                    <a:off x="5063878" y="2234846"/>
                    <a:ext cx="307142" cy="54703"/>
                    <a:chOff x="7916985" y="4990587"/>
                    <a:chExt cx="410724" cy="73152"/>
                  </a:xfrm>
                  <a:grpFill/>
                </p:grpSpPr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19347E88-9536-9FBD-F400-7A959AA7E1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698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2468FE0A-0978-9A79-4F23-BAB88990B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934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85AC779D-3D46-277A-BA26-BD68260AD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701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B21B4FC5-1AA7-47A1-21A2-DE1BB58FF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4059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038263AA-02E1-6015-678F-AA7F84184E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6417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1B3D6BC1-7A12-EDA1-1653-7F5091BE59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877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B8E84268-7524-B027-0280-27EFCB7D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113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</p:grpSp>
              <p:grpSp>
                <p:nvGrpSpPr>
                  <p:cNvPr id="192" name="Group 191">
                    <a:extLst>
                      <a:ext uri="{FF2B5EF4-FFF2-40B4-BE49-F238E27FC236}">
                        <a16:creationId xmlns:a16="http://schemas.microsoft.com/office/drawing/2014/main" id="{E93778BF-BA19-A653-CAAA-05B70CE2CF46}"/>
                      </a:ext>
                    </a:extLst>
                  </p:cNvPr>
                  <p:cNvGrpSpPr/>
                  <p:nvPr/>
                </p:nvGrpSpPr>
                <p:grpSpPr>
                  <a:xfrm>
                    <a:off x="5063878" y="2496847"/>
                    <a:ext cx="307142" cy="54703"/>
                    <a:chOff x="7916985" y="4990587"/>
                    <a:chExt cx="410724" cy="73152"/>
                  </a:xfrm>
                  <a:grpFill/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370F128B-C058-202E-1675-7A9DFB84D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698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CB0C1BEC-C6AE-DECC-5163-BD8374D68B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934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0FDA5715-2374-6436-1CE5-539C5A28B8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1701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AA1AE62B-E1B0-0196-7C3C-6D64D138E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4059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73516737-B38B-2EA2-0E48-CA47A28C5B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6417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9EBE7564-9E1F-9F37-5CF3-63E9473ED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8775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199" name="Rectangle 198">
                      <a:extLst>
                        <a:ext uri="{FF2B5EF4-FFF2-40B4-BE49-F238E27FC236}">
                          <a16:creationId xmlns:a16="http://schemas.microsoft.com/office/drawing/2014/main" id="{74398E0C-97E8-33D8-7557-3C4B6C8C5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1133" y="4990587"/>
                      <a:ext cx="36576" cy="7315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80" name="Freeform 13">
                <a:extLst>
                  <a:ext uri="{FF2B5EF4-FFF2-40B4-BE49-F238E27FC236}">
                    <a16:creationId xmlns:a16="http://schemas.microsoft.com/office/drawing/2014/main" id="{E42C721C-2F91-0F12-14CC-B70F5B10A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14721" y="3798982"/>
                <a:ext cx="630144" cy="114549"/>
              </a:xfrm>
              <a:custGeom>
                <a:avLst/>
                <a:gdLst>
                  <a:gd name="T0" fmla="*/ 1651 w 1751"/>
                  <a:gd name="T1" fmla="*/ 551 h 552"/>
                  <a:gd name="T2" fmla="*/ 99 w 1751"/>
                  <a:gd name="T3" fmla="*/ 551 h 552"/>
                  <a:gd name="T4" fmla="*/ 0 w 1751"/>
                  <a:gd name="T5" fmla="*/ 452 h 552"/>
                  <a:gd name="T6" fmla="*/ 0 w 1751"/>
                  <a:gd name="T7" fmla="*/ 99 h 552"/>
                  <a:gd name="T8" fmla="*/ 99 w 1751"/>
                  <a:gd name="T9" fmla="*/ 0 h 552"/>
                  <a:gd name="T10" fmla="*/ 1651 w 1751"/>
                  <a:gd name="T11" fmla="*/ 0 h 552"/>
                  <a:gd name="T12" fmla="*/ 1750 w 1751"/>
                  <a:gd name="T13" fmla="*/ 99 h 552"/>
                  <a:gd name="T14" fmla="*/ 1750 w 1751"/>
                  <a:gd name="T15" fmla="*/ 452 h 552"/>
                  <a:gd name="T16" fmla="*/ 1651 w 1751"/>
                  <a:gd name="T17" fmla="*/ 551 h 552"/>
                  <a:gd name="T18" fmla="*/ 99 w 1751"/>
                  <a:gd name="T19" fmla="*/ 57 h 552"/>
                  <a:gd name="T20" fmla="*/ 57 w 1751"/>
                  <a:gd name="T21" fmla="*/ 99 h 552"/>
                  <a:gd name="T22" fmla="*/ 57 w 1751"/>
                  <a:gd name="T23" fmla="*/ 452 h 552"/>
                  <a:gd name="T24" fmla="*/ 99 w 1751"/>
                  <a:gd name="T25" fmla="*/ 494 h 552"/>
                  <a:gd name="T26" fmla="*/ 1651 w 1751"/>
                  <a:gd name="T27" fmla="*/ 494 h 552"/>
                  <a:gd name="T28" fmla="*/ 1693 w 1751"/>
                  <a:gd name="T29" fmla="*/ 452 h 552"/>
                  <a:gd name="T30" fmla="*/ 1693 w 1751"/>
                  <a:gd name="T31" fmla="*/ 99 h 552"/>
                  <a:gd name="T32" fmla="*/ 1651 w 1751"/>
                  <a:gd name="T33" fmla="*/ 57 h 552"/>
                  <a:gd name="T34" fmla="*/ 99 w 1751"/>
                  <a:gd name="T35" fmla="*/ 57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1" h="552">
                    <a:moveTo>
                      <a:pt x="1651" y="551"/>
                    </a:moveTo>
                    <a:lnTo>
                      <a:pt x="99" y="551"/>
                    </a:lnTo>
                    <a:cubicBezTo>
                      <a:pt x="45" y="551"/>
                      <a:pt x="0" y="506"/>
                      <a:pt x="0" y="452"/>
                    </a:cubicBezTo>
                    <a:lnTo>
                      <a:pt x="0" y="99"/>
                    </a:lnTo>
                    <a:cubicBezTo>
                      <a:pt x="0" y="46"/>
                      <a:pt x="45" y="0"/>
                      <a:pt x="99" y="0"/>
                    </a:cubicBezTo>
                    <a:lnTo>
                      <a:pt x="1651" y="0"/>
                    </a:lnTo>
                    <a:cubicBezTo>
                      <a:pt x="1705" y="0"/>
                      <a:pt x="1750" y="46"/>
                      <a:pt x="1750" y="99"/>
                    </a:cubicBezTo>
                    <a:lnTo>
                      <a:pt x="1750" y="452"/>
                    </a:lnTo>
                    <a:cubicBezTo>
                      <a:pt x="1750" y="508"/>
                      <a:pt x="1705" y="551"/>
                      <a:pt x="1651" y="551"/>
                    </a:cubicBezTo>
                    <a:close/>
                    <a:moveTo>
                      <a:pt x="99" y="57"/>
                    </a:moveTo>
                    <a:cubicBezTo>
                      <a:pt x="76" y="57"/>
                      <a:pt x="57" y="77"/>
                      <a:pt x="57" y="99"/>
                    </a:cubicBezTo>
                    <a:lnTo>
                      <a:pt x="57" y="452"/>
                    </a:lnTo>
                    <a:cubicBezTo>
                      <a:pt x="57" y="475"/>
                      <a:pt x="76" y="494"/>
                      <a:pt x="99" y="494"/>
                    </a:cubicBezTo>
                    <a:lnTo>
                      <a:pt x="1651" y="494"/>
                    </a:lnTo>
                    <a:cubicBezTo>
                      <a:pt x="1674" y="494"/>
                      <a:pt x="1693" y="475"/>
                      <a:pt x="1693" y="452"/>
                    </a:cubicBezTo>
                    <a:lnTo>
                      <a:pt x="1693" y="99"/>
                    </a:lnTo>
                    <a:cubicBezTo>
                      <a:pt x="1693" y="77"/>
                      <a:pt x="1674" y="57"/>
                      <a:pt x="1651" y="57"/>
                    </a:cubicBezTo>
                    <a:lnTo>
                      <a:pt x="99" y="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1" name="Freeform 3">
                <a:extLst>
                  <a:ext uri="{FF2B5EF4-FFF2-40B4-BE49-F238E27FC236}">
                    <a16:creationId xmlns:a16="http://schemas.microsoft.com/office/drawing/2014/main" id="{D3FA3251-84F5-7DDB-E358-434820491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238892" y="3798523"/>
                <a:ext cx="630144" cy="115466"/>
              </a:xfrm>
              <a:custGeom>
                <a:avLst/>
                <a:gdLst>
                  <a:gd name="T0" fmla="*/ 1651 w 1751"/>
                  <a:gd name="T1" fmla="*/ 553 h 554"/>
                  <a:gd name="T2" fmla="*/ 99 w 1751"/>
                  <a:gd name="T3" fmla="*/ 553 h 554"/>
                  <a:gd name="T4" fmla="*/ 0 w 1751"/>
                  <a:gd name="T5" fmla="*/ 454 h 554"/>
                  <a:gd name="T6" fmla="*/ 0 w 1751"/>
                  <a:gd name="T7" fmla="*/ 99 h 554"/>
                  <a:gd name="T8" fmla="*/ 99 w 1751"/>
                  <a:gd name="T9" fmla="*/ 0 h 554"/>
                  <a:gd name="T10" fmla="*/ 1651 w 1751"/>
                  <a:gd name="T11" fmla="*/ 0 h 554"/>
                  <a:gd name="T12" fmla="*/ 1750 w 1751"/>
                  <a:gd name="T13" fmla="*/ 99 h 554"/>
                  <a:gd name="T14" fmla="*/ 1750 w 1751"/>
                  <a:gd name="T15" fmla="*/ 452 h 554"/>
                  <a:gd name="T16" fmla="*/ 1651 w 1751"/>
                  <a:gd name="T17" fmla="*/ 553 h 554"/>
                  <a:gd name="T18" fmla="*/ 99 w 1751"/>
                  <a:gd name="T19" fmla="*/ 57 h 554"/>
                  <a:gd name="T20" fmla="*/ 57 w 1751"/>
                  <a:gd name="T21" fmla="*/ 99 h 554"/>
                  <a:gd name="T22" fmla="*/ 57 w 1751"/>
                  <a:gd name="T23" fmla="*/ 452 h 554"/>
                  <a:gd name="T24" fmla="*/ 99 w 1751"/>
                  <a:gd name="T25" fmla="*/ 494 h 554"/>
                  <a:gd name="T26" fmla="*/ 1651 w 1751"/>
                  <a:gd name="T27" fmla="*/ 494 h 554"/>
                  <a:gd name="T28" fmla="*/ 1693 w 1751"/>
                  <a:gd name="T29" fmla="*/ 452 h 554"/>
                  <a:gd name="T30" fmla="*/ 1693 w 1751"/>
                  <a:gd name="T31" fmla="*/ 99 h 554"/>
                  <a:gd name="T32" fmla="*/ 1651 w 1751"/>
                  <a:gd name="T33" fmla="*/ 57 h 554"/>
                  <a:gd name="T34" fmla="*/ 99 w 1751"/>
                  <a:gd name="T35" fmla="*/ 57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1" h="554">
                    <a:moveTo>
                      <a:pt x="1651" y="553"/>
                    </a:moveTo>
                    <a:lnTo>
                      <a:pt x="99" y="553"/>
                    </a:lnTo>
                    <a:cubicBezTo>
                      <a:pt x="45" y="553"/>
                      <a:pt x="0" y="508"/>
                      <a:pt x="0" y="454"/>
                    </a:cubicBezTo>
                    <a:lnTo>
                      <a:pt x="0" y="99"/>
                    </a:lnTo>
                    <a:cubicBezTo>
                      <a:pt x="0" y="45"/>
                      <a:pt x="45" y="0"/>
                      <a:pt x="99" y="0"/>
                    </a:cubicBezTo>
                    <a:lnTo>
                      <a:pt x="1651" y="0"/>
                    </a:lnTo>
                    <a:cubicBezTo>
                      <a:pt x="1705" y="0"/>
                      <a:pt x="1750" y="45"/>
                      <a:pt x="1750" y="99"/>
                    </a:cubicBezTo>
                    <a:lnTo>
                      <a:pt x="1750" y="452"/>
                    </a:lnTo>
                    <a:cubicBezTo>
                      <a:pt x="1750" y="508"/>
                      <a:pt x="1705" y="553"/>
                      <a:pt x="1651" y="553"/>
                    </a:cubicBezTo>
                    <a:close/>
                    <a:moveTo>
                      <a:pt x="99" y="57"/>
                    </a:moveTo>
                    <a:cubicBezTo>
                      <a:pt x="76" y="57"/>
                      <a:pt x="57" y="76"/>
                      <a:pt x="57" y="99"/>
                    </a:cubicBezTo>
                    <a:lnTo>
                      <a:pt x="57" y="452"/>
                    </a:lnTo>
                    <a:cubicBezTo>
                      <a:pt x="57" y="474"/>
                      <a:pt x="76" y="494"/>
                      <a:pt x="99" y="494"/>
                    </a:cubicBezTo>
                    <a:lnTo>
                      <a:pt x="1651" y="494"/>
                    </a:lnTo>
                    <a:cubicBezTo>
                      <a:pt x="1674" y="494"/>
                      <a:pt x="1693" y="474"/>
                      <a:pt x="1693" y="452"/>
                    </a:cubicBezTo>
                    <a:lnTo>
                      <a:pt x="1693" y="99"/>
                    </a:lnTo>
                    <a:cubicBezTo>
                      <a:pt x="1693" y="76"/>
                      <a:pt x="1674" y="57"/>
                      <a:pt x="1651" y="57"/>
                    </a:cubicBezTo>
                    <a:lnTo>
                      <a:pt x="99" y="5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2" name="Freeform 12">
                <a:extLst>
                  <a:ext uri="{FF2B5EF4-FFF2-40B4-BE49-F238E27FC236}">
                    <a16:creationId xmlns:a16="http://schemas.microsoft.com/office/drawing/2014/main" id="{D2B60D2C-E73B-A673-E9CA-E4CB4C7E6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536169" y="3596516"/>
                <a:ext cx="36506" cy="21077"/>
              </a:xfrm>
              <a:custGeom>
                <a:avLst/>
                <a:gdLst>
                  <a:gd name="T0" fmla="*/ 51 w 102"/>
                  <a:gd name="T1" fmla="*/ 101 h 102"/>
                  <a:gd name="T2" fmla="*/ 0 w 102"/>
                  <a:gd name="T3" fmla="*/ 101 h 102"/>
                  <a:gd name="T4" fmla="*/ 0 w 102"/>
                  <a:gd name="T5" fmla="*/ 0 h 102"/>
                  <a:gd name="T6" fmla="*/ 101 w 102"/>
                  <a:gd name="T7" fmla="*/ 0 h 102"/>
                  <a:gd name="T8" fmla="*/ 101 w 102"/>
                  <a:gd name="T9" fmla="*/ 101 h 102"/>
                  <a:gd name="T10" fmla="*/ 51 w 102"/>
                  <a:gd name="T11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02">
                    <a:moveTo>
                      <a:pt x="51" y="101"/>
                    </a:moveTo>
                    <a:lnTo>
                      <a:pt x="0" y="101"/>
                    </a:lnTo>
                    <a:lnTo>
                      <a:pt x="0" y="0"/>
                    </a:lnTo>
                    <a:lnTo>
                      <a:pt x="101" y="0"/>
                    </a:lnTo>
                    <a:lnTo>
                      <a:pt x="101" y="101"/>
                    </a:lnTo>
                    <a:lnTo>
                      <a:pt x="51" y="1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5B30C2E2-8F59-92AD-8486-82A846FCD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411540" y="3596516"/>
                <a:ext cx="36506" cy="21077"/>
              </a:xfrm>
              <a:custGeom>
                <a:avLst/>
                <a:gdLst>
                  <a:gd name="T0" fmla="*/ 51 w 102"/>
                  <a:gd name="T1" fmla="*/ 102 h 103"/>
                  <a:gd name="T2" fmla="*/ 0 w 102"/>
                  <a:gd name="T3" fmla="*/ 102 h 103"/>
                  <a:gd name="T4" fmla="*/ 0 w 102"/>
                  <a:gd name="T5" fmla="*/ 0 h 103"/>
                  <a:gd name="T6" fmla="*/ 101 w 102"/>
                  <a:gd name="T7" fmla="*/ 0 h 103"/>
                  <a:gd name="T8" fmla="*/ 101 w 102"/>
                  <a:gd name="T9" fmla="*/ 102 h 103"/>
                  <a:gd name="T10" fmla="*/ 51 w 102"/>
                  <a:gd name="T11" fmla="*/ 10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103">
                    <a:moveTo>
                      <a:pt x="51" y="102"/>
                    </a:moveTo>
                    <a:lnTo>
                      <a:pt x="0" y="102"/>
                    </a:lnTo>
                    <a:lnTo>
                      <a:pt x="0" y="0"/>
                    </a:lnTo>
                    <a:lnTo>
                      <a:pt x="101" y="0"/>
                    </a:lnTo>
                    <a:lnTo>
                      <a:pt x="101" y="102"/>
                    </a:lnTo>
                    <a:lnTo>
                      <a:pt x="51" y="10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46E02C00-54BB-EC91-F279-82FECD862BD2}"/>
                </a:ext>
              </a:extLst>
            </p:cNvPr>
            <p:cNvGrpSpPr/>
            <p:nvPr/>
          </p:nvGrpSpPr>
          <p:grpSpPr>
            <a:xfrm>
              <a:off x="5171062" y="4193588"/>
              <a:ext cx="410650" cy="81525"/>
              <a:chOff x="2347643" y="4816684"/>
              <a:chExt cx="2983363" cy="538435"/>
            </a:xfrm>
            <a:grpFill/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FB49DA0E-CD95-2D03-238F-DE662B31C964}"/>
                  </a:ext>
                </a:extLst>
              </p:cNvPr>
              <p:cNvGrpSpPr/>
              <p:nvPr/>
            </p:nvGrpSpPr>
            <p:grpSpPr>
              <a:xfrm>
                <a:off x="2347643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7" name="Freeform 4">
                  <a:extLst>
                    <a:ext uri="{FF2B5EF4-FFF2-40B4-BE49-F238E27FC236}">
                      <a16:creationId xmlns:a16="http://schemas.microsoft.com/office/drawing/2014/main" id="{FC3C0FB0-908F-05AA-C685-B49584803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8" name="Freeform 10">
                  <a:extLst>
                    <a:ext uri="{FF2B5EF4-FFF2-40B4-BE49-F238E27FC236}">
                      <a16:creationId xmlns:a16="http://schemas.microsoft.com/office/drawing/2014/main" id="{7DD18CBA-A682-ACBD-3F8D-E528B578B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642FD4F-D538-ABAA-AB45-203C5AE0A1C8}"/>
                  </a:ext>
                </a:extLst>
              </p:cNvPr>
              <p:cNvGrpSpPr/>
              <p:nvPr/>
            </p:nvGrpSpPr>
            <p:grpSpPr>
              <a:xfrm>
                <a:off x="3142451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5" name="Freeform 4">
                  <a:extLst>
                    <a:ext uri="{FF2B5EF4-FFF2-40B4-BE49-F238E27FC236}">
                      <a16:creationId xmlns:a16="http://schemas.microsoft.com/office/drawing/2014/main" id="{0B56CB41-60C4-C392-0BC4-1D50423D3F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6" name="Freeform 10">
                  <a:extLst>
                    <a:ext uri="{FF2B5EF4-FFF2-40B4-BE49-F238E27FC236}">
                      <a16:creationId xmlns:a16="http://schemas.microsoft.com/office/drawing/2014/main" id="{457C3B0E-BC79-CD32-7B8C-F5B4B8E56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BCED720-2B4C-1158-B726-5346740233BC}"/>
                  </a:ext>
                </a:extLst>
              </p:cNvPr>
              <p:cNvGrpSpPr/>
              <p:nvPr/>
            </p:nvGrpSpPr>
            <p:grpSpPr>
              <a:xfrm>
                <a:off x="3937259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3" name="Freeform 4">
                  <a:extLst>
                    <a:ext uri="{FF2B5EF4-FFF2-40B4-BE49-F238E27FC236}">
                      <a16:creationId xmlns:a16="http://schemas.microsoft.com/office/drawing/2014/main" id="{0EEA9A34-F1F7-B638-3605-6E8DE3005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4" name="Freeform 10">
                  <a:extLst>
                    <a:ext uri="{FF2B5EF4-FFF2-40B4-BE49-F238E27FC236}">
                      <a16:creationId xmlns:a16="http://schemas.microsoft.com/office/drawing/2014/main" id="{F89530F4-0044-BE8E-6FA6-AB8E543D7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35EB93C5-7D92-2B79-765D-72B1807F46C1}"/>
                  </a:ext>
                </a:extLst>
              </p:cNvPr>
              <p:cNvGrpSpPr/>
              <p:nvPr/>
            </p:nvGrpSpPr>
            <p:grpSpPr>
              <a:xfrm>
                <a:off x="4732068" y="4816684"/>
                <a:ext cx="598938" cy="538435"/>
                <a:chOff x="1751734" y="4816684"/>
                <a:chExt cx="598938" cy="538435"/>
              </a:xfrm>
              <a:grpFill/>
            </p:grpSpPr>
            <p:sp>
              <p:nvSpPr>
                <p:cNvPr id="170" name="Freeform 4">
                  <a:extLst>
                    <a:ext uri="{FF2B5EF4-FFF2-40B4-BE49-F238E27FC236}">
                      <a16:creationId xmlns:a16="http://schemas.microsoft.com/office/drawing/2014/main" id="{8E284241-AE64-2FCB-FE78-FF7CE8D8FC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5276473"/>
                  <a:ext cx="598937" cy="78646"/>
                </a:xfrm>
                <a:custGeom>
                  <a:avLst/>
                  <a:gdLst>
                    <a:gd name="T0" fmla="*/ 193 w 386"/>
                    <a:gd name="T1" fmla="*/ 56 h 57"/>
                    <a:gd name="T2" fmla="*/ 0 w 386"/>
                    <a:gd name="T3" fmla="*/ 56 h 57"/>
                    <a:gd name="T4" fmla="*/ 0 w 386"/>
                    <a:gd name="T5" fmla="*/ 0 h 57"/>
                    <a:gd name="T6" fmla="*/ 385 w 386"/>
                    <a:gd name="T7" fmla="*/ 0 h 57"/>
                    <a:gd name="T8" fmla="*/ 385 w 386"/>
                    <a:gd name="T9" fmla="*/ 56 h 57"/>
                    <a:gd name="T10" fmla="*/ 193 w 386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6" h="57">
                      <a:moveTo>
                        <a:pt x="193" y="56"/>
                      </a:move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5" y="56"/>
                      </a:lnTo>
                      <a:lnTo>
                        <a:pt x="193" y="56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72" name="Freeform 10">
                  <a:extLst>
                    <a:ext uri="{FF2B5EF4-FFF2-40B4-BE49-F238E27FC236}">
                      <a16:creationId xmlns:a16="http://schemas.microsoft.com/office/drawing/2014/main" id="{659D8552-376F-3D2B-FA20-248B8B088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734" y="4816684"/>
                  <a:ext cx="598938" cy="344840"/>
                </a:xfrm>
                <a:custGeom>
                  <a:avLst/>
                  <a:gdLst>
                    <a:gd name="T0" fmla="*/ 0 w 437"/>
                    <a:gd name="T1" fmla="*/ 0 h 250"/>
                    <a:gd name="T2" fmla="*/ 0 w 437"/>
                    <a:gd name="T3" fmla="*/ 249 h 250"/>
                    <a:gd name="T4" fmla="*/ 436 w 437"/>
                    <a:gd name="T5" fmla="*/ 249 h 250"/>
                    <a:gd name="T6" fmla="*/ 436 w 437"/>
                    <a:gd name="T7" fmla="*/ 0 h 250"/>
                    <a:gd name="T8" fmla="*/ 0 w 437"/>
                    <a:gd name="T9" fmla="*/ 0 h 250"/>
                    <a:gd name="T10" fmla="*/ 379 w 437"/>
                    <a:gd name="T11" fmla="*/ 192 h 250"/>
                    <a:gd name="T12" fmla="*/ 56 w 437"/>
                    <a:gd name="T13" fmla="*/ 192 h 250"/>
                    <a:gd name="T14" fmla="*/ 56 w 437"/>
                    <a:gd name="T15" fmla="*/ 56 h 250"/>
                    <a:gd name="T16" fmla="*/ 379 w 437"/>
                    <a:gd name="T17" fmla="*/ 56 h 250"/>
                    <a:gd name="T18" fmla="*/ 379 w 437"/>
                    <a:gd name="T19" fmla="*/ 192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7" h="250">
                      <a:moveTo>
                        <a:pt x="0" y="0"/>
                      </a:moveTo>
                      <a:lnTo>
                        <a:pt x="0" y="249"/>
                      </a:lnTo>
                      <a:lnTo>
                        <a:pt x="436" y="249"/>
                      </a:lnTo>
                      <a:lnTo>
                        <a:pt x="436" y="0"/>
                      </a:lnTo>
                      <a:lnTo>
                        <a:pt x="0" y="0"/>
                      </a:lnTo>
                      <a:close/>
                      <a:moveTo>
                        <a:pt x="379" y="192"/>
                      </a:moveTo>
                      <a:lnTo>
                        <a:pt x="56" y="192"/>
                      </a:lnTo>
                      <a:lnTo>
                        <a:pt x="56" y="56"/>
                      </a:lnTo>
                      <a:lnTo>
                        <a:pt x="379" y="56"/>
                      </a:lnTo>
                      <a:lnTo>
                        <a:pt x="379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</p:grpSp>
      </p:grpSp>
      <p:pic>
        <p:nvPicPr>
          <p:cNvPr id="1026" name="Picture 2" descr="How does the internet work?. Let's dive a little deeper into 'the… | by  Sahan Amarsha | Medium">
            <a:extLst>
              <a:ext uri="{FF2B5EF4-FFF2-40B4-BE49-F238E27FC236}">
                <a16:creationId xmlns:a16="http://schemas.microsoft.com/office/drawing/2014/main" id="{EEA039CD-0A9C-C6F2-78AD-B2FD066C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866" y="4483976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BA763C-DB06-BFB6-3231-1DAAC527BE21}"/>
              </a:ext>
            </a:extLst>
          </p:cNvPr>
          <p:cNvSpPr txBox="1"/>
          <p:nvPr/>
        </p:nvSpPr>
        <p:spPr>
          <a:xfrm>
            <a:off x="7930942" y="4026023"/>
            <a:ext cx="3380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A" dirty="0">
                <a:solidFill>
                  <a:schemeClr val="bg1"/>
                </a:solidFill>
              </a:rPr>
              <a:t>Phone book of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1327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85CA-63C0-E164-7FFB-2429C6DE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DNS Attacks Have Evolved</a:t>
            </a:r>
            <a:endParaRPr lang="en-GB">
              <a:ea typeface="+mj-lt"/>
              <a:cs typeface="+mj-lt"/>
            </a:endParaRPr>
          </a:p>
        </p:txBody>
      </p:sp>
      <p:pic>
        <p:nvPicPr>
          <p:cNvPr id="5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3A3051C-3E82-339F-1FC2-2A3B15F38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6" r="654"/>
          <a:stretch/>
        </p:blipFill>
        <p:spPr>
          <a:xfrm>
            <a:off x="8064981" y="3173359"/>
            <a:ext cx="3866181" cy="31524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844F5B7-2B7F-6CCA-3C16-2111CF7BBB88}"/>
              </a:ext>
            </a:extLst>
          </p:cNvPr>
          <p:cNvGrpSpPr/>
          <p:nvPr/>
        </p:nvGrpSpPr>
        <p:grpSpPr>
          <a:xfrm>
            <a:off x="398671" y="1324052"/>
            <a:ext cx="3568240" cy="2861116"/>
            <a:chOff x="8450704" y="3955672"/>
            <a:chExt cx="3466123" cy="2779236"/>
          </a:xfrm>
        </p:grpSpPr>
        <p:pic>
          <p:nvPicPr>
            <p:cNvPr id="7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B11B893-8082-183A-8D0B-5726DE920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4549" b="-644"/>
            <a:stretch/>
          </p:blipFill>
          <p:spPr>
            <a:xfrm>
              <a:off x="8450704" y="4475284"/>
              <a:ext cx="3466123" cy="225962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F81C8FC-F4CA-E543-025E-581A7D277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7101"/>
            <a:stretch/>
          </p:blipFill>
          <p:spPr>
            <a:xfrm>
              <a:off x="8450704" y="3955672"/>
              <a:ext cx="3466123" cy="519612"/>
            </a:xfrm>
            <a:prstGeom prst="rect">
              <a:avLst/>
            </a:prstGeom>
          </p:spPr>
        </p:pic>
      </p:grp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D85E69B-F8AF-905A-4BDD-A8EB1F65B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035" y="395718"/>
            <a:ext cx="5266593" cy="18708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92D711-682D-71A4-2F56-5398AECF0E19}"/>
              </a:ext>
            </a:extLst>
          </p:cNvPr>
          <p:cNvGrpSpPr/>
          <p:nvPr/>
        </p:nvGrpSpPr>
        <p:grpSpPr>
          <a:xfrm>
            <a:off x="4100147" y="2042765"/>
            <a:ext cx="3831598" cy="3677507"/>
            <a:chOff x="4100146" y="1532131"/>
            <a:chExt cx="3991707" cy="3831177"/>
          </a:xfrm>
        </p:grpSpPr>
        <p:pic>
          <p:nvPicPr>
            <p:cNvPr id="6" name="Picture 6" descr="A picture containing text, screenshot, monitor, screen&#10;&#10;Description automatically generated">
              <a:extLst>
                <a:ext uri="{FF2B5EF4-FFF2-40B4-BE49-F238E27FC236}">
                  <a16:creationId xmlns:a16="http://schemas.microsoft.com/office/drawing/2014/main" id="{BF8C7180-4853-7053-A9A9-D1C6937DA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73" t="15376" r="-985" b="-1467"/>
            <a:stretch/>
          </p:blipFill>
          <p:spPr>
            <a:xfrm>
              <a:off x="4100146" y="2127738"/>
              <a:ext cx="3991707" cy="323557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6" descr="A picture containing text, screenshot, monitor, screen&#10;&#10;Description automatically generated">
              <a:extLst>
                <a:ext uri="{FF2B5EF4-FFF2-40B4-BE49-F238E27FC236}">
                  <a16:creationId xmlns:a16="http://schemas.microsoft.com/office/drawing/2014/main" id="{D56632CB-55DE-2265-10AC-2E8CB54DA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73" r="13377" b="85559"/>
            <a:stretch/>
          </p:blipFill>
          <p:spPr>
            <a:xfrm>
              <a:off x="4100147" y="1532131"/>
              <a:ext cx="3991706" cy="63593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FF94A52-47E3-BFC6-78D4-1447A3177D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-2273"/>
          <a:stretch/>
        </p:blipFill>
        <p:spPr>
          <a:xfrm>
            <a:off x="1201584" y="3866555"/>
            <a:ext cx="2371971" cy="24164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572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CF08D33-1166-27E8-564D-71C1898A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88" y="1244539"/>
            <a:ext cx="5365981" cy="5020469"/>
          </a:xfrm>
        </p:spPr>
        <p:txBody>
          <a:bodyPr/>
          <a:lstStyle/>
          <a:p>
            <a:pPr marL="283464" indent="-283464">
              <a:lnSpc>
                <a:spcPct val="120000"/>
              </a:lnSpc>
            </a:pPr>
            <a:r>
              <a:rPr lang="en-US" sz="2000" dirty="0"/>
              <a:t>Most IoT devices have limited computing resources to provide security functionality and typically</a:t>
            </a:r>
            <a:r>
              <a:rPr lang="en-US" sz="2000" b="1" dirty="0"/>
              <a:t> are not securely coded</a:t>
            </a:r>
          </a:p>
          <a:p>
            <a:pPr marL="283464" indent="-283464">
              <a:lnSpc>
                <a:spcPct val="120000"/>
              </a:lnSpc>
            </a:pPr>
            <a:r>
              <a:rPr lang="en-US" sz="2000" dirty="0"/>
              <a:t>IoT devices can easily be compromised for use in large botnets</a:t>
            </a:r>
          </a:p>
          <a:p>
            <a:pPr marL="283464" indent="-283464">
              <a:lnSpc>
                <a:spcPct val="120000"/>
              </a:lnSpc>
              <a:spcBef>
                <a:spcPts val="1200"/>
              </a:spcBef>
            </a:pPr>
            <a:r>
              <a:rPr lang="en-US" sz="2000" dirty="0"/>
              <a:t>IoT devices are often deployed in remote areas or in environments where their behavior is difficult or impossible to monitor</a:t>
            </a:r>
          </a:p>
          <a:p>
            <a:pPr marL="283464" indent="-283464">
              <a:lnSpc>
                <a:spcPct val="120000"/>
              </a:lnSpc>
              <a:spcBef>
                <a:spcPts val="1200"/>
              </a:spcBef>
            </a:pPr>
            <a:r>
              <a:rPr lang="en-US" sz="2000" dirty="0"/>
              <a:t>Large numbers of potentially compromised or poorly designed IoT devices can be deployed within the SP network and, if compromised, could severely impact network availability</a:t>
            </a:r>
          </a:p>
          <a:p>
            <a:pPr marL="283464" indent="-283464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89" y="392919"/>
            <a:ext cx="11204447" cy="691116"/>
          </a:xfrm>
        </p:spPr>
        <p:txBody>
          <a:bodyPr anchor="ctr">
            <a:normAutofit/>
          </a:bodyPr>
          <a:lstStyle/>
          <a:p>
            <a:r>
              <a:rPr lang="en-US" dirty="0"/>
              <a:t>The DDoS of Things</a:t>
            </a:r>
          </a:p>
        </p:txBody>
      </p:sp>
      <p:pic>
        <p:nvPicPr>
          <p:cNvPr id="5" name="Picture 2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00088D46-89F1-F738-4CD1-DCDFC983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1264" y="1371961"/>
            <a:ext cx="5430959" cy="477924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491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01880" y="1515787"/>
            <a:ext cx="10747525" cy="4264847"/>
            <a:chOff x="933270" y="2040511"/>
            <a:chExt cx="12897030" cy="5117816"/>
          </a:xfrm>
        </p:grpSpPr>
        <p:sp>
          <p:nvSpPr>
            <p:cNvPr id="3" name="Freeform 2"/>
            <p:cNvSpPr/>
            <p:nvPr/>
          </p:nvSpPr>
          <p:spPr>
            <a:xfrm>
              <a:off x="1144857" y="2206995"/>
              <a:ext cx="12685443" cy="4930218"/>
            </a:xfrm>
            <a:custGeom>
              <a:avLst/>
              <a:gdLst>
                <a:gd name="connsiteX0" fmla="*/ 0 w 12594211"/>
                <a:gd name="connsiteY0" fmla="*/ 0 h 4930218"/>
                <a:gd name="connsiteX1" fmla="*/ 4119514 w 12594211"/>
                <a:gd name="connsiteY1" fmla="*/ 0 h 4930218"/>
                <a:gd name="connsiteX2" fmla="*/ 5929460 w 12594211"/>
                <a:gd name="connsiteY2" fmla="*/ 1885361 h 4930218"/>
                <a:gd name="connsiteX3" fmla="*/ 12594211 w 12594211"/>
                <a:gd name="connsiteY3" fmla="*/ 1885361 h 4930218"/>
                <a:gd name="connsiteX4" fmla="*/ 12594211 w 12594211"/>
                <a:gd name="connsiteY4" fmla="*/ 3073138 h 4930218"/>
                <a:gd name="connsiteX5" fmla="*/ 5929460 w 12594211"/>
                <a:gd name="connsiteY5" fmla="*/ 3073138 h 4930218"/>
                <a:gd name="connsiteX6" fmla="*/ 4072380 w 12594211"/>
                <a:gd name="connsiteY6" fmla="*/ 4930218 h 4930218"/>
                <a:gd name="connsiteX7" fmla="*/ 9427 w 12594211"/>
                <a:gd name="connsiteY7" fmla="*/ 4930218 h 4930218"/>
                <a:gd name="connsiteX8" fmla="*/ 0 w 12594211"/>
                <a:gd name="connsiteY8" fmla="*/ 0 h 493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94211" h="4930218">
                  <a:moveTo>
                    <a:pt x="0" y="0"/>
                  </a:moveTo>
                  <a:lnTo>
                    <a:pt x="4119514" y="0"/>
                  </a:lnTo>
                  <a:lnTo>
                    <a:pt x="5929460" y="1885361"/>
                  </a:lnTo>
                  <a:lnTo>
                    <a:pt x="12594211" y="1885361"/>
                  </a:lnTo>
                  <a:lnTo>
                    <a:pt x="12594211" y="3073138"/>
                  </a:lnTo>
                  <a:lnTo>
                    <a:pt x="5929460" y="3073138"/>
                  </a:lnTo>
                  <a:lnTo>
                    <a:pt x="4072380" y="4930218"/>
                  </a:lnTo>
                  <a:lnTo>
                    <a:pt x="9427" y="4930218"/>
                  </a:lnTo>
                  <a:cubicBezTo>
                    <a:pt x="6285" y="3286812"/>
                    <a:pt x="3142" y="164340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1">
                    <a:alpha val="24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933270" y="2040511"/>
              <a:ext cx="5552282" cy="511781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0" rIns="457200" rtlCol="0" anchor="ctr"/>
            <a:lstStyle/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TCP/UDP/ICMP floods</a:t>
              </a:r>
            </a:p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L3/L4 packet anomaly</a:t>
              </a:r>
            </a:p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Spoofed source IP</a:t>
              </a:r>
            </a:p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DNS reflection/amplification</a:t>
              </a:r>
            </a:p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DNS protocol anomaly</a:t>
              </a:r>
            </a:p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Repetitive ANY queries</a:t>
              </a:r>
            </a:p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Random query names</a:t>
              </a:r>
            </a:p>
            <a:p>
              <a:pPr marL="285739" indent="-285739">
                <a:spcAft>
                  <a:spcPts val="1200"/>
                </a:spcAft>
                <a:buClr>
                  <a:schemeClr val="accent6"/>
                </a:buClr>
                <a:buFont typeface="Arial" charset="0"/>
                <a:buChar char="•"/>
              </a:pPr>
              <a:r>
                <a:rPr lang="en-US" sz="2000" dirty="0">
                  <a:ea typeface="Roboto Light" charset="0"/>
                  <a:cs typeface="Roboto Light" charset="0"/>
                </a:rPr>
                <a:t>The DDoS of Things (IoT)</a:t>
              </a:r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 DDoS Attack Strategies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48721" y="1426154"/>
            <a:ext cx="5445829" cy="790212"/>
            <a:chOff x="7229488" y="1932952"/>
            <a:chExt cx="6535000" cy="948254"/>
          </a:xfrm>
        </p:grpSpPr>
        <p:grpSp>
          <p:nvGrpSpPr>
            <p:cNvPr id="30" name="Group 29"/>
            <p:cNvGrpSpPr/>
            <p:nvPr/>
          </p:nvGrpSpPr>
          <p:grpSpPr>
            <a:xfrm>
              <a:off x="8739927" y="1932952"/>
              <a:ext cx="5024561" cy="948254"/>
              <a:chOff x="7418385" y="729553"/>
              <a:chExt cx="4187135" cy="790211"/>
            </a:xfrm>
          </p:grpSpPr>
          <p:pic>
            <p:nvPicPr>
              <p:cNvPr id="81" name="Picture 80" descr="cyber-criminal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3649" y="766162"/>
                <a:ext cx="419656" cy="446442"/>
              </a:xfrm>
              <a:prstGeom prst="rect">
                <a:avLst/>
              </a:prstGeom>
            </p:spPr>
          </p:pic>
          <p:pic>
            <p:nvPicPr>
              <p:cNvPr id="82" name="Picture 81" descr="hacker-spy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7644" y="768657"/>
                <a:ext cx="336876" cy="455237"/>
              </a:xfrm>
              <a:prstGeom prst="rect">
                <a:avLst/>
              </a:prstGeom>
            </p:spPr>
          </p:pic>
          <p:pic>
            <p:nvPicPr>
              <p:cNvPr id="86" name="Picture 85" descr="hacktavist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34575" y="803307"/>
                <a:ext cx="335323" cy="396291"/>
              </a:xfrm>
              <a:prstGeom prst="rect">
                <a:avLst/>
              </a:prstGeom>
            </p:spPr>
          </p:pic>
          <p:pic>
            <p:nvPicPr>
              <p:cNvPr id="87" name="Picture 86" descr="prakster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23156" y="735526"/>
                <a:ext cx="313576" cy="475115"/>
              </a:xfrm>
              <a:prstGeom prst="rect">
                <a:avLst/>
              </a:prstGeom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7418385" y="1258154"/>
                <a:ext cx="10246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FFFFFF"/>
                    </a:solidFill>
                    <a:cs typeface="Roboto Light"/>
                  </a:rPr>
                  <a:t>Cyber Criminal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8545857" y="1258154"/>
                <a:ext cx="5838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FFFFFF"/>
                    </a:solidFill>
                    <a:cs typeface="Roboto Light"/>
                  </a:rPr>
                  <a:t>Hacker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9212380" y="1258154"/>
                <a:ext cx="7328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FFFF"/>
                    </a:solidFill>
                    <a:cs typeface="Roboto Light"/>
                  </a:rPr>
                  <a:t>Prankster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002096" y="1258154"/>
                <a:ext cx="7938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err="1">
                    <a:solidFill>
                      <a:srgbClr val="FFFFFF"/>
                    </a:solidFill>
                    <a:cs typeface="Roboto Light"/>
                  </a:rPr>
                  <a:t>Hacktivists</a:t>
                </a:r>
                <a:endParaRPr lang="en-US" sz="1100">
                  <a:solidFill>
                    <a:srgbClr val="FFFFFF"/>
                  </a:solidFill>
                  <a:cs typeface="Roboto Light"/>
                </a:endParaRPr>
              </a:p>
            </p:txBody>
          </p:sp>
          <p:pic>
            <p:nvPicPr>
              <p:cNvPr id="99" name="Picture 98" descr="user-infected-2.pn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21773" y="729553"/>
                <a:ext cx="351292" cy="474718"/>
              </a:xfrm>
              <a:prstGeom prst="rect">
                <a:avLst/>
              </a:prstGeom>
            </p:spPr>
          </p:pic>
          <p:sp>
            <p:nvSpPr>
              <p:cNvPr id="103" name="TextBox 102"/>
              <p:cNvSpPr txBox="1"/>
              <p:nvPr/>
            </p:nvSpPr>
            <p:spPr>
              <a:xfrm>
                <a:off x="10771637" y="1258154"/>
                <a:ext cx="8338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FFFFFF"/>
                    </a:solidFill>
                    <a:cs typeface="Roboto Light"/>
                  </a:rPr>
                  <a:t>Competitor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229488" y="2116256"/>
              <a:ext cx="1261731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FFFF"/>
                  </a:solidFill>
                  <a:ea typeface="Roboto Light" charset="0"/>
                  <a:cs typeface="Roboto Light" charset="0"/>
                </a:rPr>
                <a:t>Attacker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95548" y="1863131"/>
            <a:ext cx="5557998" cy="3524771"/>
            <a:chOff x="7165672" y="2457324"/>
            <a:chExt cx="6669598" cy="4229725"/>
          </a:xfrm>
        </p:grpSpPr>
        <p:pic>
          <p:nvPicPr>
            <p:cNvPr id="92" name="Picture 91" descr="botnet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1696" y="3236005"/>
              <a:ext cx="571496" cy="45188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957386" y="3747990"/>
              <a:ext cx="93333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err="1">
                  <a:solidFill>
                    <a:srgbClr val="FFFFFF"/>
                  </a:solidFill>
                  <a:cs typeface="Roboto Light"/>
                </a:rPr>
                <a:t>IoT</a:t>
              </a:r>
              <a:r>
                <a:rPr lang="en-US" sz="1100">
                  <a:solidFill>
                    <a:srgbClr val="FFFFFF"/>
                  </a:solidFill>
                  <a:cs typeface="Roboto Light"/>
                </a:rPr>
                <a:t> Botnet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10703418" y="3139158"/>
              <a:ext cx="635144" cy="561362"/>
              <a:chOff x="2019200" y="4435133"/>
              <a:chExt cx="976047" cy="862663"/>
            </a:xfrm>
          </p:grpSpPr>
          <p:pic>
            <p:nvPicPr>
              <p:cNvPr id="95" name="Picture 94" descr="server.png"/>
              <p:cNvPicPr>
                <a:picLocks noChangeAspect="1"/>
              </p:cNvPicPr>
              <p:nvPr/>
            </p:nvPicPr>
            <p:blipFill rotWithShape="1">
              <a:blip r:embed="rId9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19200" y="4435133"/>
                <a:ext cx="976045" cy="287554"/>
              </a:xfrm>
              <a:prstGeom prst="rect">
                <a:avLst/>
              </a:prstGeom>
            </p:spPr>
          </p:pic>
          <p:pic>
            <p:nvPicPr>
              <p:cNvPr id="96" name="Picture 95" descr="server.png"/>
              <p:cNvPicPr>
                <a:picLocks noChangeAspect="1"/>
              </p:cNvPicPr>
              <p:nvPr/>
            </p:nvPicPr>
            <p:blipFill rotWithShape="1">
              <a:blip r:embed="rId9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19200" y="4722687"/>
                <a:ext cx="976045" cy="287554"/>
              </a:xfrm>
              <a:prstGeom prst="rect">
                <a:avLst/>
              </a:prstGeom>
            </p:spPr>
          </p:pic>
          <p:pic>
            <p:nvPicPr>
              <p:cNvPr id="97" name="Picture 96" descr="server.png"/>
              <p:cNvPicPr>
                <a:picLocks noChangeAspect="1"/>
              </p:cNvPicPr>
              <p:nvPr/>
            </p:nvPicPr>
            <p:blipFill rotWithShape="1">
              <a:blip r:embed="rId9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19202" y="5010242"/>
                <a:ext cx="976045" cy="287554"/>
              </a:xfrm>
              <a:prstGeom prst="rect">
                <a:avLst/>
              </a:prstGeom>
            </p:spPr>
          </p:pic>
        </p:grpSp>
        <p:sp>
          <p:nvSpPr>
            <p:cNvPr id="98" name="TextBox 97"/>
            <p:cNvSpPr txBox="1"/>
            <p:nvPr/>
          </p:nvSpPr>
          <p:spPr>
            <a:xfrm>
              <a:off x="10175015" y="3747990"/>
              <a:ext cx="1618135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solidFill>
                    <a:srgbClr val="FFFFFF"/>
                  </a:solidFill>
                  <a:cs typeface="Roboto Light"/>
                </a:rPr>
                <a:t>Open DNS Resolvers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207884" y="3077996"/>
              <a:ext cx="1097092" cy="634210"/>
              <a:chOff x="12653029" y="2926921"/>
              <a:chExt cx="1300456" cy="751771"/>
            </a:xfrm>
          </p:grpSpPr>
          <p:pic>
            <p:nvPicPr>
              <p:cNvPr id="107" name="Picture 106" descr="group-people-2.png"/>
              <p:cNvPicPr>
                <a:picLocks noChangeAspect="1"/>
              </p:cNvPicPr>
              <p:nvPr/>
            </p:nvPicPr>
            <p:blipFill>
              <a:blip r:embed="rId10" cstate="email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53029" y="2926921"/>
                <a:ext cx="1300456" cy="657072"/>
              </a:xfrm>
              <a:prstGeom prst="rect">
                <a:avLst/>
              </a:prstGeom>
            </p:spPr>
          </p:pic>
          <p:pic>
            <p:nvPicPr>
              <p:cNvPr id="108" name="Picture 107" descr="threats.pn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15167" y="3313508"/>
                <a:ext cx="386665" cy="365184"/>
              </a:xfrm>
              <a:prstGeom prst="rect">
                <a:avLst/>
              </a:prstGeom>
            </p:spPr>
          </p:pic>
        </p:grpSp>
        <p:sp>
          <p:nvSpPr>
            <p:cNvPr id="109" name="TextBox 108"/>
            <p:cNvSpPr txBox="1"/>
            <p:nvPr/>
          </p:nvSpPr>
          <p:spPr>
            <a:xfrm>
              <a:off x="11838110" y="3747990"/>
              <a:ext cx="182973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solidFill>
                    <a:srgbClr val="FFFFFF"/>
                  </a:solidFill>
                  <a:cs typeface="Roboto Light"/>
                </a:rPr>
                <a:t>Infected Zombie Botnet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209162" y="3240289"/>
              <a:ext cx="1247573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FFFF"/>
                  </a:solidFill>
                  <a:ea typeface="Roboto Light" charset="0"/>
                  <a:cs typeface="Roboto Light" charset="0"/>
                </a:rPr>
                <a:t>Weapon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592078" y="2457324"/>
              <a:ext cx="0" cy="4229725"/>
            </a:xfrm>
            <a:prstGeom prst="line">
              <a:avLst/>
            </a:prstGeom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7165672" y="2910548"/>
              <a:ext cx="6669598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871076" y="1683919"/>
            <a:ext cx="3412435" cy="4015408"/>
          </a:xfrm>
          <a:prstGeom prst="rect">
            <a:avLst/>
          </a:prstGeom>
          <a:noFill/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19" name="Group 18"/>
          <p:cNvGrpSpPr/>
          <p:nvPr/>
        </p:nvGrpSpPr>
        <p:grpSpPr>
          <a:xfrm>
            <a:off x="5795547" y="4216651"/>
            <a:ext cx="5553857" cy="1205469"/>
            <a:chOff x="7165672" y="5281541"/>
            <a:chExt cx="6664628" cy="1446561"/>
          </a:xfrm>
        </p:grpSpPr>
        <p:cxnSp>
          <p:nvCxnSpPr>
            <p:cNvPr id="127" name="Straight Connector 126"/>
            <p:cNvCxnSpPr/>
            <p:nvPr/>
          </p:nvCxnSpPr>
          <p:spPr>
            <a:xfrm flipH="1">
              <a:off x="7165672" y="5281541"/>
              <a:ext cx="6664628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7303514" y="5439736"/>
              <a:ext cx="6015729" cy="1288366"/>
              <a:chOff x="7303514" y="5439736"/>
              <a:chExt cx="6015729" cy="1288366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7303514" y="5785929"/>
                <a:ext cx="1016048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FFFF"/>
                    </a:solidFill>
                    <a:ea typeface="Roboto Light" charset="0"/>
                    <a:cs typeface="Roboto Light" charset="0"/>
                  </a:rPr>
                  <a:t>Victim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0006586" y="5999954"/>
                <a:ext cx="937181" cy="720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ISP 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 Recursive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Server </a:t>
                </a:r>
                <a:endParaRPr lang="en-US" sz="1100">
                  <a:solidFill>
                    <a:srgbClr val="FFFFFF"/>
                  </a:solidFill>
                  <a:cs typeface="Roboto Light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0953266" y="5999954"/>
                <a:ext cx="1166089" cy="720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TLD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Authoritative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Server</a:t>
                </a:r>
                <a:endParaRPr lang="en-US" sz="1100">
                  <a:solidFill>
                    <a:srgbClr val="FFFFFF"/>
                  </a:solidFill>
                  <a:cs typeface="Roboto Light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12153154" y="6007906"/>
                <a:ext cx="1166089" cy="720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Root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Authoritative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Server</a:t>
                </a:r>
                <a:endParaRPr lang="en-US" sz="1100">
                  <a:solidFill>
                    <a:srgbClr val="FFFFFF"/>
                  </a:solidFill>
                  <a:cs typeface="Roboto Light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931500" y="5992004"/>
                <a:ext cx="944020" cy="720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Enterprise 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Name </a:t>
                </a:r>
              </a:p>
              <a:p>
                <a:pPr algn="ctr"/>
                <a:r>
                  <a:rPr lang="en-US" sz="1100" b="1">
                    <a:solidFill>
                      <a:srgbClr val="FFFFFF"/>
                    </a:solidFill>
                    <a:cs typeface="Roboto Light"/>
                  </a:rPr>
                  <a:t>Server </a:t>
                </a:r>
                <a:endParaRPr lang="en-US" sz="1100">
                  <a:solidFill>
                    <a:srgbClr val="FFFFFF"/>
                  </a:solidFill>
                  <a:cs typeface="Roboto Light"/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9114482" y="5446362"/>
                <a:ext cx="549098" cy="485312"/>
                <a:chOff x="2019200" y="4435133"/>
                <a:chExt cx="976047" cy="862663"/>
              </a:xfrm>
            </p:grpSpPr>
            <p:pic>
              <p:nvPicPr>
                <p:cNvPr id="60" name="Picture 59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435133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61" name="Picture 60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722687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62" name="Picture 61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2" y="5010242"/>
                  <a:ext cx="976045" cy="287554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62"/>
              <p:cNvGrpSpPr/>
              <p:nvPr/>
            </p:nvGrpSpPr>
            <p:grpSpPr>
              <a:xfrm>
                <a:off x="10165379" y="5447687"/>
                <a:ext cx="549098" cy="485312"/>
                <a:chOff x="2019200" y="4435133"/>
                <a:chExt cx="976047" cy="862663"/>
              </a:xfrm>
            </p:grpSpPr>
            <p:pic>
              <p:nvPicPr>
                <p:cNvPr id="64" name="Picture 63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435133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65" name="Picture 64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722687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66" name="Picture 65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2" y="5010242"/>
                  <a:ext cx="976045" cy="287554"/>
                </a:xfrm>
                <a:prstGeom prst="rect">
                  <a:avLst/>
                </a:prstGeom>
              </p:spPr>
            </p:pic>
          </p:grpSp>
          <p:grpSp>
            <p:nvGrpSpPr>
              <p:cNvPr id="67" name="Group 66"/>
              <p:cNvGrpSpPr/>
              <p:nvPr/>
            </p:nvGrpSpPr>
            <p:grpSpPr>
              <a:xfrm>
                <a:off x="11207000" y="5447687"/>
                <a:ext cx="549098" cy="485312"/>
                <a:chOff x="2019200" y="4435133"/>
                <a:chExt cx="976047" cy="862663"/>
              </a:xfrm>
            </p:grpSpPr>
            <p:pic>
              <p:nvPicPr>
                <p:cNvPr id="68" name="Picture 67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435133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69" name="Picture 68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722687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70" name="Picture 69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2" y="5010242"/>
                  <a:ext cx="976045" cy="287554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/>
              <p:cNvGrpSpPr/>
              <p:nvPr/>
            </p:nvGrpSpPr>
            <p:grpSpPr>
              <a:xfrm>
                <a:off x="12431502" y="5439736"/>
                <a:ext cx="549098" cy="485312"/>
                <a:chOff x="2019200" y="4435133"/>
                <a:chExt cx="976047" cy="862663"/>
              </a:xfrm>
            </p:grpSpPr>
            <p:pic>
              <p:nvPicPr>
                <p:cNvPr id="72" name="Picture 71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435133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73" name="Picture 72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0" y="4722687"/>
                  <a:ext cx="976045" cy="287554"/>
                </a:xfrm>
                <a:prstGeom prst="rect">
                  <a:avLst/>
                </a:prstGeom>
              </p:spPr>
            </p:pic>
            <p:pic>
              <p:nvPicPr>
                <p:cNvPr id="74" name="Picture 73" descr="server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biLevel thresh="2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9202" y="5010242"/>
                  <a:ext cx="976045" cy="2875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8" name="Group 17"/>
          <p:cNvGrpSpPr/>
          <p:nvPr/>
        </p:nvGrpSpPr>
        <p:grpSpPr>
          <a:xfrm>
            <a:off x="5795547" y="3224449"/>
            <a:ext cx="5551372" cy="924905"/>
            <a:chOff x="7165672" y="4090909"/>
            <a:chExt cx="6661646" cy="1109887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7165672" y="4090909"/>
              <a:ext cx="6661646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7244084" y="4246653"/>
              <a:ext cx="5239464" cy="954143"/>
              <a:chOff x="7244084" y="4246653"/>
              <a:chExt cx="5239464" cy="954143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7244084" y="4487257"/>
                <a:ext cx="1227336" cy="480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FFFF"/>
                    </a:solidFill>
                    <a:ea typeface="Roboto Light" charset="0"/>
                    <a:cs typeface="Roboto Light" charset="0"/>
                  </a:rPr>
                  <a:t>Delivery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9595333" y="4246653"/>
                <a:ext cx="2888215" cy="954143"/>
                <a:chOff x="9405607" y="4214622"/>
                <a:chExt cx="3782889" cy="1249706"/>
              </a:xfrm>
            </p:grpSpPr>
            <p:pic>
              <p:nvPicPr>
                <p:cNvPr id="105" name="Picture 104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10897877" y="4220398"/>
                  <a:ext cx="710282" cy="591902"/>
                </a:xfrm>
                <a:prstGeom prst="rect">
                  <a:avLst/>
                </a:prstGeom>
              </p:spPr>
            </p:pic>
            <p:pic>
              <p:nvPicPr>
                <p:cNvPr id="110" name="Picture 109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9981654" y="4872427"/>
                  <a:ext cx="710282" cy="591901"/>
                </a:xfrm>
                <a:prstGeom prst="rect">
                  <a:avLst/>
                </a:prstGeom>
              </p:spPr>
            </p:pic>
            <p:pic>
              <p:nvPicPr>
                <p:cNvPr id="111" name="Picture 110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12478214" y="4214879"/>
                  <a:ext cx="710282" cy="591902"/>
                </a:xfrm>
                <a:prstGeom prst="rect">
                  <a:avLst/>
                </a:prstGeom>
              </p:spPr>
            </p:pic>
            <p:pic>
              <p:nvPicPr>
                <p:cNvPr id="112" name="Picture 111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11679511" y="4219401"/>
                  <a:ext cx="710282" cy="591902"/>
                </a:xfrm>
                <a:prstGeom prst="rect">
                  <a:avLst/>
                </a:prstGeom>
              </p:spPr>
            </p:pic>
            <p:pic>
              <p:nvPicPr>
                <p:cNvPr id="113" name="Picture 112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11527833" y="4856552"/>
                  <a:ext cx="710282" cy="591901"/>
                </a:xfrm>
                <a:prstGeom prst="rect">
                  <a:avLst/>
                </a:prstGeom>
              </p:spPr>
            </p:pic>
            <p:pic>
              <p:nvPicPr>
                <p:cNvPr id="114" name="Picture 113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10741409" y="4856554"/>
                  <a:ext cx="710282" cy="591901"/>
                </a:xfrm>
                <a:prstGeom prst="rect">
                  <a:avLst/>
                </a:prstGeom>
              </p:spPr>
            </p:pic>
            <p:pic>
              <p:nvPicPr>
                <p:cNvPr id="115" name="Picture 114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10163859" y="4214622"/>
                  <a:ext cx="710282" cy="591901"/>
                </a:xfrm>
                <a:prstGeom prst="rect">
                  <a:avLst/>
                </a:prstGeom>
              </p:spPr>
            </p:pic>
            <p:pic>
              <p:nvPicPr>
                <p:cNvPr id="116" name="Picture 115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9405607" y="4225182"/>
                  <a:ext cx="710282" cy="591902"/>
                </a:xfrm>
                <a:prstGeom prst="rect">
                  <a:avLst/>
                </a:prstGeom>
              </p:spPr>
            </p:pic>
            <p:pic>
              <p:nvPicPr>
                <p:cNvPr id="148" name="Picture 147" descr="ddos-attack.png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29970">
                  <a:off x="12309475" y="4856552"/>
                  <a:ext cx="710282" cy="59190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794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25072E6C-9C84-E2E3-2DB4-60B669CC7851}"/>
              </a:ext>
            </a:extLst>
          </p:cNvPr>
          <p:cNvGrpSpPr/>
          <p:nvPr/>
        </p:nvGrpSpPr>
        <p:grpSpPr>
          <a:xfrm>
            <a:off x="595736" y="2445482"/>
            <a:ext cx="5458973" cy="3796856"/>
            <a:chOff x="3234240" y="1062751"/>
            <a:chExt cx="2438426" cy="284764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8A07935-EBB2-1CF1-3220-F1DA5366918F}"/>
                </a:ext>
              </a:extLst>
            </p:cNvPr>
            <p:cNvSpPr/>
            <p:nvPr/>
          </p:nvSpPr>
          <p:spPr>
            <a:xfrm>
              <a:off x="3234240" y="1071211"/>
              <a:ext cx="2438425" cy="2839182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005840" bIns="0" rtlCol="0" anchor="t"/>
            <a:lstStyle/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ea typeface="+mn-lt"/>
                  <a:cs typeface="+mn-lt"/>
                </a:rPr>
                <a:t>Mitigation against DNS-based volumetric and DDoS attacks</a:t>
              </a:r>
            </a:p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ea typeface="+mn-lt"/>
                  <a:cs typeface="+mn-lt"/>
                </a:rPr>
                <a:t>DNS Protocol validation (filter &amp; inspect traffic based on DNS query types)</a:t>
              </a:r>
            </a:p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ea typeface="+mn-lt"/>
                  <a:cs typeface="+mn-lt"/>
                </a:rPr>
                <a:t>Recursive and Authoritative DNS cache</a:t>
              </a:r>
            </a:p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ea typeface="+mn-lt"/>
                  <a:cs typeface="+mn-lt"/>
                </a:rPr>
                <a:t>Zaro-day attack protection (ZAP)</a:t>
              </a:r>
            </a:p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ea typeface="+mn-lt"/>
                  <a:cs typeface="+mn-lt"/>
                </a:rPr>
                <a:t>IP Threat Intelligence</a:t>
              </a:r>
            </a:p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dirty="0">
                  <a:ea typeface="+mn-lt"/>
                  <a:cs typeface="+mn-lt"/>
                </a:rPr>
                <a:t>DNS traffic analytics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CED4530-BFB5-A995-DC1F-E092BE05C23B}"/>
                </a:ext>
              </a:extLst>
            </p:cNvPr>
            <p:cNvSpPr/>
            <p:nvPr/>
          </p:nvSpPr>
          <p:spPr>
            <a:xfrm>
              <a:off x="3234241" y="1062751"/>
              <a:ext cx="2438425" cy="623248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cs typeface="Rubik Light"/>
                </a:rPr>
                <a:t>DNS Firewall and</a:t>
              </a:r>
              <a:br>
                <a:rPr lang="en-GB" sz="2400" b="1" dirty="0">
                  <a:solidFill>
                    <a:schemeClr val="bg1"/>
                  </a:solidFill>
                  <a:cs typeface="Rubik Light"/>
                </a:rPr>
              </a:br>
              <a:r>
                <a:rPr lang="en-GB" sz="2400" b="1" dirty="0">
                  <a:solidFill>
                    <a:schemeClr val="bg1"/>
                  </a:solidFill>
                  <a:cs typeface="Rubik Light"/>
                </a:rPr>
                <a:t>DNS DDoS Defence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7699370-C6D7-63DF-4567-F976CD72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Rubik"/>
              </a:rPr>
              <a:t>DNS Defence Strategies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DE5772-F2DF-21D9-9D94-005D3CA1EA8B}"/>
              </a:ext>
            </a:extLst>
          </p:cNvPr>
          <p:cNvGrpSpPr/>
          <p:nvPr/>
        </p:nvGrpSpPr>
        <p:grpSpPr>
          <a:xfrm>
            <a:off x="2864635" y="1292064"/>
            <a:ext cx="921175" cy="921175"/>
            <a:chOff x="4464050" y="2849563"/>
            <a:chExt cx="323850" cy="323850"/>
          </a:xfrm>
          <a:solidFill>
            <a:schemeClr val="bg1"/>
          </a:solidFill>
        </p:grpSpPr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668C66F0-97D5-1623-745D-C59FA13E1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050" y="2849563"/>
              <a:ext cx="323850" cy="323850"/>
            </a:xfrm>
            <a:custGeom>
              <a:avLst/>
              <a:gdLst>
                <a:gd name="T0" fmla="*/ 849 w 901"/>
                <a:gd name="T1" fmla="*/ 899 h 900"/>
                <a:gd name="T2" fmla="*/ 51 w 901"/>
                <a:gd name="T3" fmla="*/ 899 h 900"/>
                <a:gd name="T4" fmla="*/ 0 w 901"/>
                <a:gd name="T5" fmla="*/ 848 h 900"/>
                <a:gd name="T6" fmla="*/ 0 w 901"/>
                <a:gd name="T7" fmla="*/ 51 h 900"/>
                <a:gd name="T8" fmla="*/ 51 w 901"/>
                <a:gd name="T9" fmla="*/ 0 h 900"/>
                <a:gd name="T10" fmla="*/ 849 w 901"/>
                <a:gd name="T11" fmla="*/ 0 h 900"/>
                <a:gd name="T12" fmla="*/ 900 w 901"/>
                <a:gd name="T13" fmla="*/ 51 h 900"/>
                <a:gd name="T14" fmla="*/ 900 w 901"/>
                <a:gd name="T15" fmla="*/ 848 h 900"/>
                <a:gd name="T16" fmla="*/ 849 w 901"/>
                <a:gd name="T17" fmla="*/ 899 h 900"/>
                <a:gd name="T18" fmla="*/ 51 w 901"/>
                <a:gd name="T19" fmla="*/ 29 h 900"/>
                <a:gd name="T20" fmla="*/ 29 w 901"/>
                <a:gd name="T21" fmla="*/ 51 h 900"/>
                <a:gd name="T22" fmla="*/ 29 w 901"/>
                <a:gd name="T23" fmla="*/ 848 h 900"/>
                <a:gd name="T24" fmla="*/ 51 w 901"/>
                <a:gd name="T25" fmla="*/ 870 h 900"/>
                <a:gd name="T26" fmla="*/ 849 w 901"/>
                <a:gd name="T27" fmla="*/ 870 h 900"/>
                <a:gd name="T28" fmla="*/ 871 w 901"/>
                <a:gd name="T29" fmla="*/ 848 h 900"/>
                <a:gd name="T30" fmla="*/ 871 w 901"/>
                <a:gd name="T31" fmla="*/ 51 h 900"/>
                <a:gd name="T32" fmla="*/ 849 w 901"/>
                <a:gd name="T33" fmla="*/ 29 h 900"/>
                <a:gd name="T34" fmla="*/ 51 w 901"/>
                <a:gd name="T35" fmla="*/ 29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1" h="900">
                  <a:moveTo>
                    <a:pt x="849" y="899"/>
                  </a:moveTo>
                  <a:lnTo>
                    <a:pt x="51" y="899"/>
                  </a:lnTo>
                  <a:cubicBezTo>
                    <a:pt x="23" y="899"/>
                    <a:pt x="0" y="876"/>
                    <a:pt x="0" y="848"/>
                  </a:cubicBezTo>
                  <a:lnTo>
                    <a:pt x="0" y="51"/>
                  </a:lnTo>
                  <a:cubicBezTo>
                    <a:pt x="0" y="23"/>
                    <a:pt x="23" y="0"/>
                    <a:pt x="51" y="0"/>
                  </a:cubicBezTo>
                  <a:lnTo>
                    <a:pt x="849" y="0"/>
                  </a:lnTo>
                  <a:cubicBezTo>
                    <a:pt x="877" y="0"/>
                    <a:pt x="900" y="23"/>
                    <a:pt x="900" y="51"/>
                  </a:cubicBezTo>
                  <a:lnTo>
                    <a:pt x="900" y="848"/>
                  </a:lnTo>
                  <a:cubicBezTo>
                    <a:pt x="900" y="876"/>
                    <a:pt x="879" y="899"/>
                    <a:pt x="849" y="899"/>
                  </a:cubicBezTo>
                  <a:close/>
                  <a:moveTo>
                    <a:pt x="51" y="29"/>
                  </a:moveTo>
                  <a:cubicBezTo>
                    <a:pt x="39" y="29"/>
                    <a:pt x="29" y="39"/>
                    <a:pt x="29" y="51"/>
                  </a:cubicBezTo>
                  <a:lnTo>
                    <a:pt x="29" y="848"/>
                  </a:lnTo>
                  <a:cubicBezTo>
                    <a:pt x="29" y="860"/>
                    <a:pt x="39" y="870"/>
                    <a:pt x="51" y="870"/>
                  </a:cubicBezTo>
                  <a:lnTo>
                    <a:pt x="849" y="870"/>
                  </a:lnTo>
                  <a:cubicBezTo>
                    <a:pt x="861" y="870"/>
                    <a:pt x="871" y="860"/>
                    <a:pt x="871" y="848"/>
                  </a:cubicBezTo>
                  <a:lnTo>
                    <a:pt x="871" y="51"/>
                  </a:lnTo>
                  <a:cubicBezTo>
                    <a:pt x="871" y="39"/>
                    <a:pt x="861" y="29"/>
                    <a:pt x="849" y="29"/>
                  </a:cubicBezTo>
                  <a:lnTo>
                    <a:pt x="51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1">
              <a:extLst>
                <a:ext uri="{FF2B5EF4-FFF2-40B4-BE49-F238E27FC236}">
                  <a16:creationId xmlns:a16="http://schemas.microsoft.com/office/drawing/2014/main" id="{FA5EAF24-98A1-291F-5801-A09A5D0E0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813" y="2954338"/>
              <a:ext cx="315912" cy="11112"/>
            </a:xfrm>
            <a:custGeom>
              <a:avLst/>
              <a:gdLst>
                <a:gd name="T0" fmla="*/ 438 w 876"/>
                <a:gd name="T1" fmla="*/ 29 h 30"/>
                <a:gd name="T2" fmla="*/ 0 w 876"/>
                <a:gd name="T3" fmla="*/ 29 h 30"/>
                <a:gd name="T4" fmla="*/ 0 w 876"/>
                <a:gd name="T5" fmla="*/ 0 h 30"/>
                <a:gd name="T6" fmla="*/ 875 w 876"/>
                <a:gd name="T7" fmla="*/ 0 h 30"/>
                <a:gd name="T8" fmla="*/ 875 w 876"/>
                <a:gd name="T9" fmla="*/ 29 h 30"/>
                <a:gd name="T10" fmla="*/ 438 w 876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6" h="30">
                  <a:moveTo>
                    <a:pt x="438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875" y="0"/>
                  </a:lnTo>
                  <a:lnTo>
                    <a:pt x="875" y="29"/>
                  </a:lnTo>
                  <a:lnTo>
                    <a:pt x="438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C185EA55-2A7A-A9CD-F7DD-947CB0D8F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813" y="3059113"/>
              <a:ext cx="315912" cy="11112"/>
            </a:xfrm>
            <a:custGeom>
              <a:avLst/>
              <a:gdLst>
                <a:gd name="T0" fmla="*/ 438 w 876"/>
                <a:gd name="T1" fmla="*/ 30 h 31"/>
                <a:gd name="T2" fmla="*/ 0 w 876"/>
                <a:gd name="T3" fmla="*/ 30 h 31"/>
                <a:gd name="T4" fmla="*/ 0 w 876"/>
                <a:gd name="T5" fmla="*/ 0 h 31"/>
                <a:gd name="T6" fmla="*/ 875 w 876"/>
                <a:gd name="T7" fmla="*/ 0 h 31"/>
                <a:gd name="T8" fmla="*/ 875 w 876"/>
                <a:gd name="T9" fmla="*/ 30 h 31"/>
                <a:gd name="T10" fmla="*/ 438 w 876"/>
                <a:gd name="T1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6" h="31">
                  <a:moveTo>
                    <a:pt x="438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875" y="0"/>
                  </a:lnTo>
                  <a:lnTo>
                    <a:pt x="875" y="30"/>
                  </a:lnTo>
                  <a:lnTo>
                    <a:pt x="438" y="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6306F31F-070B-C81E-6CC6-4DF8401F8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800" y="2855913"/>
              <a:ext cx="11113" cy="104775"/>
            </a:xfrm>
            <a:custGeom>
              <a:avLst/>
              <a:gdLst>
                <a:gd name="T0" fmla="*/ 14 w 30"/>
                <a:gd name="T1" fmla="*/ 288 h 289"/>
                <a:gd name="T2" fmla="*/ 0 w 30"/>
                <a:gd name="T3" fmla="*/ 288 h 289"/>
                <a:gd name="T4" fmla="*/ 0 w 30"/>
                <a:gd name="T5" fmla="*/ 0 h 289"/>
                <a:gd name="T6" fmla="*/ 29 w 30"/>
                <a:gd name="T7" fmla="*/ 0 h 289"/>
                <a:gd name="T8" fmla="*/ 29 w 30"/>
                <a:gd name="T9" fmla="*/ 288 h 289"/>
                <a:gd name="T10" fmla="*/ 14 w 30"/>
                <a:gd name="T11" fmla="*/ 28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89">
                  <a:moveTo>
                    <a:pt x="14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288"/>
                  </a:lnTo>
                  <a:lnTo>
                    <a:pt x="14" y="28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9C424572-39E7-17C1-8196-FEFDD6444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800" y="3063875"/>
              <a:ext cx="11113" cy="104775"/>
            </a:xfrm>
            <a:custGeom>
              <a:avLst/>
              <a:gdLst>
                <a:gd name="T0" fmla="*/ 14 w 30"/>
                <a:gd name="T1" fmla="*/ 288 h 289"/>
                <a:gd name="T2" fmla="*/ 0 w 30"/>
                <a:gd name="T3" fmla="*/ 288 h 289"/>
                <a:gd name="T4" fmla="*/ 0 w 30"/>
                <a:gd name="T5" fmla="*/ 0 h 289"/>
                <a:gd name="T6" fmla="*/ 29 w 30"/>
                <a:gd name="T7" fmla="*/ 0 h 289"/>
                <a:gd name="T8" fmla="*/ 29 w 30"/>
                <a:gd name="T9" fmla="*/ 288 h 289"/>
                <a:gd name="T10" fmla="*/ 14 w 30"/>
                <a:gd name="T11" fmla="*/ 28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89">
                  <a:moveTo>
                    <a:pt x="14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288"/>
                  </a:lnTo>
                  <a:lnTo>
                    <a:pt x="14" y="28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AC338078-75A2-2575-D932-A6388B9B9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2974975"/>
              <a:ext cx="57150" cy="74613"/>
            </a:xfrm>
            <a:custGeom>
              <a:avLst/>
              <a:gdLst>
                <a:gd name="T0" fmla="*/ 0 w 157"/>
                <a:gd name="T1" fmla="*/ 205 h 206"/>
                <a:gd name="T2" fmla="*/ 0 w 157"/>
                <a:gd name="T3" fmla="*/ 0 h 206"/>
                <a:gd name="T4" fmla="*/ 67 w 157"/>
                <a:gd name="T5" fmla="*/ 0 h 206"/>
                <a:gd name="T6" fmla="*/ 131 w 157"/>
                <a:gd name="T7" fmla="*/ 25 h 206"/>
                <a:gd name="T8" fmla="*/ 156 w 157"/>
                <a:gd name="T9" fmla="*/ 87 h 206"/>
                <a:gd name="T10" fmla="*/ 156 w 157"/>
                <a:gd name="T11" fmla="*/ 118 h 206"/>
                <a:gd name="T12" fmla="*/ 131 w 157"/>
                <a:gd name="T13" fmla="*/ 181 h 206"/>
                <a:gd name="T14" fmla="*/ 67 w 157"/>
                <a:gd name="T15" fmla="*/ 205 h 206"/>
                <a:gd name="T16" fmla="*/ 0 w 157"/>
                <a:gd name="T17" fmla="*/ 205 h 206"/>
                <a:gd name="T18" fmla="*/ 34 w 157"/>
                <a:gd name="T19" fmla="*/ 179 h 206"/>
                <a:gd name="T20" fmla="*/ 64 w 157"/>
                <a:gd name="T21" fmla="*/ 179 h 206"/>
                <a:gd name="T22" fmla="*/ 104 w 157"/>
                <a:gd name="T23" fmla="*/ 163 h 206"/>
                <a:gd name="T24" fmla="*/ 118 w 157"/>
                <a:gd name="T25" fmla="*/ 121 h 206"/>
                <a:gd name="T26" fmla="*/ 118 w 157"/>
                <a:gd name="T27" fmla="*/ 89 h 206"/>
                <a:gd name="T28" fmla="*/ 104 w 157"/>
                <a:gd name="T29" fmla="*/ 46 h 206"/>
                <a:gd name="T30" fmla="*/ 64 w 157"/>
                <a:gd name="T31" fmla="*/ 30 h 206"/>
                <a:gd name="T32" fmla="*/ 34 w 157"/>
                <a:gd name="T33" fmla="*/ 30 h 206"/>
                <a:gd name="T34" fmla="*/ 34 w 157"/>
                <a:gd name="T35" fmla="*/ 17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7" h="206">
                  <a:moveTo>
                    <a:pt x="0" y="205"/>
                  </a:moveTo>
                  <a:lnTo>
                    <a:pt x="0" y="0"/>
                  </a:lnTo>
                  <a:lnTo>
                    <a:pt x="67" y="0"/>
                  </a:lnTo>
                  <a:cubicBezTo>
                    <a:pt x="93" y="0"/>
                    <a:pt x="114" y="9"/>
                    <a:pt x="131" y="25"/>
                  </a:cubicBezTo>
                  <a:cubicBezTo>
                    <a:pt x="147" y="41"/>
                    <a:pt x="156" y="61"/>
                    <a:pt x="156" y="87"/>
                  </a:cubicBezTo>
                  <a:lnTo>
                    <a:pt x="156" y="118"/>
                  </a:lnTo>
                  <a:cubicBezTo>
                    <a:pt x="156" y="144"/>
                    <a:pt x="147" y="164"/>
                    <a:pt x="131" y="181"/>
                  </a:cubicBezTo>
                  <a:cubicBezTo>
                    <a:pt x="115" y="197"/>
                    <a:pt x="93" y="205"/>
                    <a:pt x="67" y="205"/>
                  </a:cubicBezTo>
                  <a:lnTo>
                    <a:pt x="0" y="205"/>
                  </a:lnTo>
                  <a:close/>
                  <a:moveTo>
                    <a:pt x="34" y="179"/>
                  </a:moveTo>
                  <a:lnTo>
                    <a:pt x="64" y="179"/>
                  </a:lnTo>
                  <a:cubicBezTo>
                    <a:pt x="82" y="179"/>
                    <a:pt x="95" y="173"/>
                    <a:pt x="104" y="163"/>
                  </a:cubicBezTo>
                  <a:cubicBezTo>
                    <a:pt x="114" y="151"/>
                    <a:pt x="118" y="138"/>
                    <a:pt x="118" y="121"/>
                  </a:cubicBezTo>
                  <a:lnTo>
                    <a:pt x="118" y="89"/>
                  </a:lnTo>
                  <a:cubicBezTo>
                    <a:pt x="118" y="71"/>
                    <a:pt x="114" y="57"/>
                    <a:pt x="104" y="46"/>
                  </a:cubicBezTo>
                  <a:cubicBezTo>
                    <a:pt x="93" y="35"/>
                    <a:pt x="80" y="30"/>
                    <a:pt x="64" y="30"/>
                  </a:cubicBezTo>
                  <a:lnTo>
                    <a:pt x="34" y="30"/>
                  </a:lnTo>
                  <a:lnTo>
                    <a:pt x="34" y="17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548706F6-1C96-F969-25FD-43DC26672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7400" y="2974975"/>
              <a:ext cx="57150" cy="74613"/>
            </a:xfrm>
            <a:custGeom>
              <a:avLst/>
              <a:gdLst>
                <a:gd name="T0" fmla="*/ 159 w 160"/>
                <a:gd name="T1" fmla="*/ 207 h 208"/>
                <a:gd name="T2" fmla="*/ 125 w 160"/>
                <a:gd name="T3" fmla="*/ 207 h 208"/>
                <a:gd name="T4" fmla="*/ 35 w 160"/>
                <a:gd name="T5" fmla="*/ 57 h 208"/>
                <a:gd name="T6" fmla="*/ 33 w 160"/>
                <a:gd name="T7" fmla="*/ 57 h 208"/>
                <a:gd name="T8" fmla="*/ 33 w 160"/>
                <a:gd name="T9" fmla="*/ 206 h 208"/>
                <a:gd name="T10" fmla="*/ 0 w 160"/>
                <a:gd name="T11" fmla="*/ 206 h 208"/>
                <a:gd name="T12" fmla="*/ 0 w 160"/>
                <a:gd name="T13" fmla="*/ 0 h 208"/>
                <a:gd name="T14" fmla="*/ 33 w 160"/>
                <a:gd name="T15" fmla="*/ 0 h 208"/>
                <a:gd name="T16" fmla="*/ 124 w 160"/>
                <a:gd name="T17" fmla="*/ 150 h 208"/>
                <a:gd name="T18" fmla="*/ 125 w 160"/>
                <a:gd name="T19" fmla="*/ 150 h 208"/>
                <a:gd name="T20" fmla="*/ 125 w 160"/>
                <a:gd name="T21" fmla="*/ 2 h 208"/>
                <a:gd name="T22" fmla="*/ 159 w 160"/>
                <a:gd name="T23" fmla="*/ 2 h 208"/>
                <a:gd name="T24" fmla="*/ 159 w 160"/>
                <a:gd name="T25" fmla="*/ 20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08">
                  <a:moveTo>
                    <a:pt x="159" y="207"/>
                  </a:moveTo>
                  <a:lnTo>
                    <a:pt x="125" y="207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" y="0"/>
                  </a:lnTo>
                  <a:lnTo>
                    <a:pt x="124" y="150"/>
                  </a:lnTo>
                  <a:lnTo>
                    <a:pt x="125" y="150"/>
                  </a:lnTo>
                  <a:lnTo>
                    <a:pt x="125" y="2"/>
                  </a:lnTo>
                  <a:lnTo>
                    <a:pt x="159" y="2"/>
                  </a:lnTo>
                  <a:lnTo>
                    <a:pt x="159" y="20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D0558AFC-59B0-BCA1-A338-E4329595C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838" y="2974975"/>
              <a:ext cx="55562" cy="76200"/>
            </a:xfrm>
            <a:custGeom>
              <a:avLst/>
              <a:gdLst>
                <a:gd name="T0" fmla="*/ 123 w 156"/>
                <a:gd name="T1" fmla="*/ 155 h 211"/>
                <a:gd name="T2" fmla="*/ 112 w 156"/>
                <a:gd name="T3" fmla="*/ 134 h 211"/>
                <a:gd name="T4" fmla="*/ 79 w 156"/>
                <a:gd name="T5" fmla="*/ 120 h 211"/>
                <a:gd name="T6" fmla="*/ 26 w 156"/>
                <a:gd name="T7" fmla="*/ 97 h 211"/>
                <a:gd name="T8" fmla="*/ 7 w 156"/>
                <a:gd name="T9" fmla="*/ 57 h 211"/>
                <a:gd name="T10" fmla="*/ 28 w 156"/>
                <a:gd name="T11" fmla="*/ 16 h 211"/>
                <a:gd name="T12" fmla="*/ 80 w 156"/>
                <a:gd name="T13" fmla="*/ 0 h 211"/>
                <a:gd name="T14" fmla="*/ 134 w 156"/>
                <a:gd name="T15" fmla="*/ 19 h 211"/>
                <a:gd name="T16" fmla="*/ 155 w 156"/>
                <a:gd name="T17" fmla="*/ 63 h 211"/>
                <a:gd name="T18" fmla="*/ 155 w 156"/>
                <a:gd name="T19" fmla="*/ 64 h 211"/>
                <a:gd name="T20" fmla="*/ 121 w 156"/>
                <a:gd name="T21" fmla="*/ 64 h 211"/>
                <a:gd name="T22" fmla="*/ 111 w 156"/>
                <a:gd name="T23" fmla="*/ 38 h 211"/>
                <a:gd name="T24" fmla="*/ 80 w 156"/>
                <a:gd name="T25" fmla="*/ 28 h 211"/>
                <a:gd name="T26" fmla="*/ 51 w 156"/>
                <a:gd name="T27" fmla="*/ 37 h 211"/>
                <a:gd name="T28" fmla="*/ 41 w 156"/>
                <a:gd name="T29" fmla="*/ 57 h 211"/>
                <a:gd name="T30" fmla="*/ 51 w 156"/>
                <a:gd name="T31" fmla="*/ 76 h 211"/>
                <a:gd name="T32" fmla="*/ 88 w 156"/>
                <a:gd name="T33" fmla="*/ 91 h 211"/>
                <a:gd name="T34" fmla="*/ 137 w 156"/>
                <a:gd name="T35" fmla="*/ 115 h 211"/>
                <a:gd name="T36" fmla="*/ 155 w 156"/>
                <a:gd name="T37" fmla="*/ 155 h 211"/>
                <a:gd name="T38" fmla="*/ 134 w 156"/>
                <a:gd name="T39" fmla="*/ 196 h 211"/>
                <a:gd name="T40" fmla="*/ 80 w 156"/>
                <a:gd name="T41" fmla="*/ 210 h 211"/>
                <a:gd name="T42" fmla="*/ 23 w 156"/>
                <a:gd name="T43" fmla="*/ 193 h 211"/>
                <a:gd name="T44" fmla="*/ 0 w 156"/>
                <a:gd name="T45" fmla="*/ 146 h 211"/>
                <a:gd name="T46" fmla="*/ 0 w 156"/>
                <a:gd name="T47" fmla="*/ 145 h 211"/>
                <a:gd name="T48" fmla="*/ 34 w 156"/>
                <a:gd name="T49" fmla="*/ 145 h 211"/>
                <a:gd name="T50" fmla="*/ 47 w 156"/>
                <a:gd name="T51" fmla="*/ 172 h 211"/>
                <a:gd name="T52" fmla="*/ 80 w 156"/>
                <a:gd name="T53" fmla="*/ 181 h 211"/>
                <a:gd name="T54" fmla="*/ 109 w 156"/>
                <a:gd name="T55" fmla="*/ 174 h 211"/>
                <a:gd name="T56" fmla="*/ 123 w 156"/>
                <a:gd name="T57" fmla="*/ 15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6" h="211">
                  <a:moveTo>
                    <a:pt x="123" y="155"/>
                  </a:moveTo>
                  <a:cubicBezTo>
                    <a:pt x="123" y="146"/>
                    <a:pt x="119" y="138"/>
                    <a:pt x="112" y="134"/>
                  </a:cubicBezTo>
                  <a:cubicBezTo>
                    <a:pt x="104" y="129"/>
                    <a:pt x="95" y="124"/>
                    <a:pt x="79" y="120"/>
                  </a:cubicBezTo>
                  <a:cubicBezTo>
                    <a:pt x="55" y="114"/>
                    <a:pt x="37" y="105"/>
                    <a:pt x="26" y="97"/>
                  </a:cubicBezTo>
                  <a:cubicBezTo>
                    <a:pt x="14" y="88"/>
                    <a:pt x="7" y="73"/>
                    <a:pt x="7" y="57"/>
                  </a:cubicBezTo>
                  <a:cubicBezTo>
                    <a:pt x="7" y="41"/>
                    <a:pt x="15" y="26"/>
                    <a:pt x="28" y="16"/>
                  </a:cubicBezTo>
                  <a:cubicBezTo>
                    <a:pt x="41" y="5"/>
                    <a:pt x="58" y="0"/>
                    <a:pt x="80" y="0"/>
                  </a:cubicBezTo>
                  <a:cubicBezTo>
                    <a:pt x="102" y="0"/>
                    <a:pt x="121" y="6"/>
                    <a:pt x="134" y="19"/>
                  </a:cubicBezTo>
                  <a:cubicBezTo>
                    <a:pt x="147" y="31"/>
                    <a:pt x="155" y="46"/>
                    <a:pt x="155" y="63"/>
                  </a:cubicBezTo>
                  <a:lnTo>
                    <a:pt x="155" y="64"/>
                  </a:lnTo>
                  <a:lnTo>
                    <a:pt x="121" y="64"/>
                  </a:lnTo>
                  <a:cubicBezTo>
                    <a:pt x="121" y="54"/>
                    <a:pt x="118" y="46"/>
                    <a:pt x="111" y="38"/>
                  </a:cubicBezTo>
                  <a:cubicBezTo>
                    <a:pt x="104" y="32"/>
                    <a:pt x="93" y="28"/>
                    <a:pt x="80" y="28"/>
                  </a:cubicBezTo>
                  <a:cubicBezTo>
                    <a:pt x="67" y="28"/>
                    <a:pt x="58" y="31"/>
                    <a:pt x="51" y="37"/>
                  </a:cubicBezTo>
                  <a:cubicBezTo>
                    <a:pt x="44" y="43"/>
                    <a:pt x="41" y="50"/>
                    <a:pt x="41" y="57"/>
                  </a:cubicBezTo>
                  <a:cubicBezTo>
                    <a:pt x="41" y="64"/>
                    <a:pt x="44" y="72"/>
                    <a:pt x="51" y="76"/>
                  </a:cubicBezTo>
                  <a:cubicBezTo>
                    <a:pt x="58" y="82"/>
                    <a:pt x="70" y="86"/>
                    <a:pt x="88" y="91"/>
                  </a:cubicBezTo>
                  <a:cubicBezTo>
                    <a:pt x="109" y="97"/>
                    <a:pt x="127" y="105"/>
                    <a:pt x="137" y="115"/>
                  </a:cubicBezTo>
                  <a:cubicBezTo>
                    <a:pt x="149" y="126"/>
                    <a:pt x="155" y="139"/>
                    <a:pt x="155" y="155"/>
                  </a:cubicBezTo>
                  <a:cubicBezTo>
                    <a:pt x="155" y="172"/>
                    <a:pt x="147" y="185"/>
                    <a:pt x="134" y="196"/>
                  </a:cubicBezTo>
                  <a:cubicBezTo>
                    <a:pt x="121" y="206"/>
                    <a:pt x="102" y="210"/>
                    <a:pt x="80" y="210"/>
                  </a:cubicBezTo>
                  <a:cubicBezTo>
                    <a:pt x="58" y="210"/>
                    <a:pt x="39" y="204"/>
                    <a:pt x="23" y="193"/>
                  </a:cubicBezTo>
                  <a:cubicBezTo>
                    <a:pt x="7" y="181"/>
                    <a:pt x="0" y="166"/>
                    <a:pt x="0" y="146"/>
                  </a:cubicBezTo>
                  <a:lnTo>
                    <a:pt x="0" y="145"/>
                  </a:lnTo>
                  <a:lnTo>
                    <a:pt x="34" y="145"/>
                  </a:lnTo>
                  <a:cubicBezTo>
                    <a:pt x="34" y="158"/>
                    <a:pt x="38" y="166"/>
                    <a:pt x="47" y="172"/>
                  </a:cubicBezTo>
                  <a:cubicBezTo>
                    <a:pt x="55" y="178"/>
                    <a:pt x="67" y="181"/>
                    <a:pt x="80" y="181"/>
                  </a:cubicBezTo>
                  <a:cubicBezTo>
                    <a:pt x="93" y="181"/>
                    <a:pt x="102" y="178"/>
                    <a:pt x="109" y="174"/>
                  </a:cubicBezTo>
                  <a:cubicBezTo>
                    <a:pt x="120" y="171"/>
                    <a:pt x="123" y="164"/>
                    <a:pt x="123" y="1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0A34E-FA97-FA36-4588-09B2E2707AB5}"/>
              </a:ext>
            </a:extLst>
          </p:cNvPr>
          <p:cNvGrpSpPr>
            <a:grpSpLocks noChangeAspect="1"/>
          </p:cNvGrpSpPr>
          <p:nvPr/>
        </p:nvGrpSpPr>
        <p:grpSpPr>
          <a:xfrm>
            <a:off x="8522304" y="1213749"/>
            <a:ext cx="824821" cy="999490"/>
            <a:chOff x="3275013" y="2482850"/>
            <a:chExt cx="269875" cy="327025"/>
          </a:xfrm>
          <a:solidFill>
            <a:schemeClr val="bg1"/>
          </a:solidFill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9342A3C3-8453-55F7-FBE5-31A6E6786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013" y="2482850"/>
              <a:ext cx="269875" cy="327025"/>
            </a:xfrm>
            <a:custGeom>
              <a:avLst/>
              <a:gdLst>
                <a:gd name="T0" fmla="*/ 705 w 750"/>
                <a:gd name="T1" fmla="*/ 907 h 908"/>
                <a:gd name="T2" fmla="*/ 232 w 750"/>
                <a:gd name="T3" fmla="*/ 907 h 908"/>
                <a:gd name="T4" fmla="*/ 0 w 750"/>
                <a:gd name="T5" fmla="*/ 675 h 908"/>
                <a:gd name="T6" fmla="*/ 0 w 750"/>
                <a:gd name="T7" fmla="*/ 44 h 908"/>
                <a:gd name="T8" fmla="*/ 44 w 750"/>
                <a:gd name="T9" fmla="*/ 0 h 908"/>
                <a:gd name="T10" fmla="*/ 705 w 750"/>
                <a:gd name="T11" fmla="*/ 0 h 908"/>
                <a:gd name="T12" fmla="*/ 749 w 750"/>
                <a:gd name="T13" fmla="*/ 44 h 908"/>
                <a:gd name="T14" fmla="*/ 749 w 750"/>
                <a:gd name="T15" fmla="*/ 863 h 908"/>
                <a:gd name="T16" fmla="*/ 705 w 750"/>
                <a:gd name="T17" fmla="*/ 907 h 908"/>
                <a:gd name="T18" fmla="*/ 243 w 750"/>
                <a:gd name="T19" fmla="*/ 878 h 908"/>
                <a:gd name="T20" fmla="*/ 705 w 750"/>
                <a:gd name="T21" fmla="*/ 878 h 908"/>
                <a:gd name="T22" fmla="*/ 720 w 750"/>
                <a:gd name="T23" fmla="*/ 863 h 908"/>
                <a:gd name="T24" fmla="*/ 720 w 750"/>
                <a:gd name="T25" fmla="*/ 44 h 908"/>
                <a:gd name="T26" fmla="*/ 705 w 750"/>
                <a:gd name="T27" fmla="*/ 29 h 908"/>
                <a:gd name="T28" fmla="*/ 44 w 750"/>
                <a:gd name="T29" fmla="*/ 29 h 908"/>
                <a:gd name="T30" fmla="*/ 29 w 750"/>
                <a:gd name="T31" fmla="*/ 44 h 908"/>
                <a:gd name="T32" fmla="*/ 29 w 750"/>
                <a:gd name="T33" fmla="*/ 663 h 908"/>
                <a:gd name="T34" fmla="*/ 243 w 750"/>
                <a:gd name="T35" fmla="*/ 87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908">
                  <a:moveTo>
                    <a:pt x="705" y="907"/>
                  </a:moveTo>
                  <a:lnTo>
                    <a:pt x="232" y="907"/>
                  </a:lnTo>
                  <a:lnTo>
                    <a:pt x="0" y="675"/>
                  </a:lnTo>
                  <a:lnTo>
                    <a:pt x="0" y="44"/>
                  </a:lnTo>
                  <a:cubicBezTo>
                    <a:pt x="0" y="19"/>
                    <a:pt x="19" y="0"/>
                    <a:pt x="44" y="0"/>
                  </a:cubicBezTo>
                  <a:lnTo>
                    <a:pt x="705" y="0"/>
                  </a:lnTo>
                  <a:cubicBezTo>
                    <a:pt x="730" y="0"/>
                    <a:pt x="749" y="19"/>
                    <a:pt x="749" y="44"/>
                  </a:cubicBezTo>
                  <a:lnTo>
                    <a:pt x="749" y="863"/>
                  </a:lnTo>
                  <a:cubicBezTo>
                    <a:pt x="749" y="888"/>
                    <a:pt x="729" y="907"/>
                    <a:pt x="705" y="907"/>
                  </a:cubicBezTo>
                  <a:close/>
                  <a:moveTo>
                    <a:pt x="243" y="878"/>
                  </a:moveTo>
                  <a:lnTo>
                    <a:pt x="705" y="878"/>
                  </a:lnTo>
                  <a:cubicBezTo>
                    <a:pt x="714" y="878"/>
                    <a:pt x="720" y="872"/>
                    <a:pt x="720" y="863"/>
                  </a:cubicBezTo>
                  <a:lnTo>
                    <a:pt x="720" y="44"/>
                  </a:lnTo>
                  <a:cubicBezTo>
                    <a:pt x="720" y="35"/>
                    <a:pt x="714" y="29"/>
                    <a:pt x="705" y="29"/>
                  </a:cubicBezTo>
                  <a:lnTo>
                    <a:pt x="44" y="29"/>
                  </a:lnTo>
                  <a:cubicBezTo>
                    <a:pt x="35" y="29"/>
                    <a:pt x="29" y="35"/>
                    <a:pt x="29" y="44"/>
                  </a:cubicBezTo>
                  <a:lnTo>
                    <a:pt x="29" y="663"/>
                  </a:lnTo>
                  <a:lnTo>
                    <a:pt x="243" y="87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E8BC9D3-0FE7-D430-F20D-06D8357B4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722563"/>
              <a:ext cx="76200" cy="76200"/>
            </a:xfrm>
            <a:custGeom>
              <a:avLst/>
              <a:gdLst>
                <a:gd name="T0" fmla="*/ 210 w 211"/>
                <a:gd name="T1" fmla="*/ 210 h 211"/>
                <a:gd name="T2" fmla="*/ 181 w 211"/>
                <a:gd name="T3" fmla="*/ 210 h 211"/>
                <a:gd name="T4" fmla="*/ 181 w 211"/>
                <a:gd name="T5" fmla="*/ 35 h 211"/>
                <a:gd name="T6" fmla="*/ 175 w 211"/>
                <a:gd name="T7" fmla="*/ 29 h 211"/>
                <a:gd name="T8" fmla="*/ 0 w 211"/>
                <a:gd name="T9" fmla="*/ 29 h 211"/>
                <a:gd name="T10" fmla="*/ 0 w 211"/>
                <a:gd name="T11" fmla="*/ 0 h 211"/>
                <a:gd name="T12" fmla="*/ 175 w 211"/>
                <a:gd name="T13" fmla="*/ 0 h 211"/>
                <a:gd name="T14" fmla="*/ 210 w 211"/>
                <a:gd name="T15" fmla="*/ 35 h 211"/>
                <a:gd name="T16" fmla="*/ 210 w 211"/>
                <a:gd name="T17" fmla="*/ 21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11">
                  <a:moveTo>
                    <a:pt x="210" y="210"/>
                  </a:moveTo>
                  <a:lnTo>
                    <a:pt x="181" y="210"/>
                  </a:lnTo>
                  <a:lnTo>
                    <a:pt x="181" y="35"/>
                  </a:lnTo>
                  <a:cubicBezTo>
                    <a:pt x="181" y="32"/>
                    <a:pt x="178" y="29"/>
                    <a:pt x="175" y="29"/>
                  </a:cubicBezTo>
                  <a:lnTo>
                    <a:pt x="0" y="29"/>
                  </a:lnTo>
                  <a:lnTo>
                    <a:pt x="0" y="0"/>
                  </a:lnTo>
                  <a:lnTo>
                    <a:pt x="175" y="0"/>
                  </a:lnTo>
                  <a:cubicBezTo>
                    <a:pt x="194" y="0"/>
                    <a:pt x="210" y="16"/>
                    <a:pt x="210" y="35"/>
                  </a:cubicBezTo>
                  <a:lnTo>
                    <a:pt x="210" y="2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870EBDB1-95D7-E3BD-0280-5833E34E5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7713" y="2506663"/>
              <a:ext cx="33337" cy="41275"/>
            </a:xfrm>
            <a:custGeom>
              <a:avLst/>
              <a:gdLst>
                <a:gd name="T0" fmla="*/ 19 w 93"/>
                <a:gd name="T1" fmla="*/ 2 h 116"/>
                <a:gd name="T2" fmla="*/ 20 w 93"/>
                <a:gd name="T3" fmla="*/ 19 h 116"/>
                <a:gd name="T4" fmla="*/ 35 w 93"/>
                <a:gd name="T5" fmla="*/ 5 h 116"/>
                <a:gd name="T6" fmla="*/ 54 w 93"/>
                <a:gd name="T7" fmla="*/ 0 h 116"/>
                <a:gd name="T8" fmla="*/ 82 w 93"/>
                <a:gd name="T9" fmla="*/ 10 h 116"/>
                <a:gd name="T10" fmla="*/ 92 w 93"/>
                <a:gd name="T11" fmla="*/ 44 h 116"/>
                <a:gd name="T12" fmla="*/ 92 w 93"/>
                <a:gd name="T13" fmla="*/ 115 h 116"/>
                <a:gd name="T14" fmla="*/ 71 w 93"/>
                <a:gd name="T15" fmla="*/ 115 h 116"/>
                <a:gd name="T16" fmla="*/ 71 w 93"/>
                <a:gd name="T17" fmla="*/ 44 h 116"/>
                <a:gd name="T18" fmla="*/ 66 w 93"/>
                <a:gd name="T19" fmla="*/ 22 h 116"/>
                <a:gd name="T20" fmla="*/ 48 w 93"/>
                <a:gd name="T21" fmla="*/ 16 h 116"/>
                <a:gd name="T22" fmla="*/ 32 w 93"/>
                <a:gd name="T23" fmla="*/ 21 h 116"/>
                <a:gd name="T24" fmla="*/ 20 w 93"/>
                <a:gd name="T25" fmla="*/ 32 h 116"/>
                <a:gd name="T26" fmla="*/ 20 w 93"/>
                <a:gd name="T27" fmla="*/ 115 h 116"/>
                <a:gd name="T28" fmla="*/ 0 w 93"/>
                <a:gd name="T29" fmla="*/ 115 h 116"/>
                <a:gd name="T30" fmla="*/ 0 w 93"/>
                <a:gd name="T31" fmla="*/ 2 h 116"/>
                <a:gd name="T32" fmla="*/ 19 w 93"/>
                <a:gd name="T33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116">
                  <a:moveTo>
                    <a:pt x="19" y="2"/>
                  </a:moveTo>
                  <a:lnTo>
                    <a:pt x="20" y="19"/>
                  </a:lnTo>
                  <a:cubicBezTo>
                    <a:pt x="25" y="13"/>
                    <a:pt x="29" y="9"/>
                    <a:pt x="35" y="5"/>
                  </a:cubicBezTo>
                  <a:cubicBezTo>
                    <a:pt x="41" y="2"/>
                    <a:pt x="47" y="0"/>
                    <a:pt x="54" y="0"/>
                  </a:cubicBezTo>
                  <a:cubicBezTo>
                    <a:pt x="66" y="0"/>
                    <a:pt x="76" y="3"/>
                    <a:pt x="82" y="10"/>
                  </a:cubicBezTo>
                  <a:cubicBezTo>
                    <a:pt x="89" y="18"/>
                    <a:pt x="92" y="28"/>
                    <a:pt x="92" y="44"/>
                  </a:cubicBezTo>
                  <a:lnTo>
                    <a:pt x="92" y="115"/>
                  </a:lnTo>
                  <a:lnTo>
                    <a:pt x="71" y="115"/>
                  </a:lnTo>
                  <a:lnTo>
                    <a:pt x="71" y="44"/>
                  </a:lnTo>
                  <a:cubicBezTo>
                    <a:pt x="71" y="34"/>
                    <a:pt x="70" y="26"/>
                    <a:pt x="66" y="22"/>
                  </a:cubicBezTo>
                  <a:cubicBezTo>
                    <a:pt x="61" y="17"/>
                    <a:pt x="55" y="16"/>
                    <a:pt x="48" y="16"/>
                  </a:cubicBezTo>
                  <a:cubicBezTo>
                    <a:pt x="42" y="16"/>
                    <a:pt x="36" y="18"/>
                    <a:pt x="32" y="21"/>
                  </a:cubicBezTo>
                  <a:cubicBezTo>
                    <a:pt x="28" y="24"/>
                    <a:pt x="23" y="28"/>
                    <a:pt x="20" y="32"/>
                  </a:cubicBezTo>
                  <a:lnTo>
                    <a:pt x="20" y="115"/>
                  </a:lnTo>
                  <a:lnTo>
                    <a:pt x="0" y="115"/>
                  </a:lnTo>
                  <a:lnTo>
                    <a:pt x="0" y="2"/>
                  </a:lnTo>
                  <a:lnTo>
                    <a:pt x="19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80613DCF-715C-F242-3D6C-A73D7CD7E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163" y="2493963"/>
              <a:ext cx="47625" cy="55562"/>
            </a:xfrm>
            <a:custGeom>
              <a:avLst/>
              <a:gdLst>
                <a:gd name="T0" fmla="*/ 64 w 132"/>
                <a:gd name="T1" fmla="*/ 116 h 154"/>
                <a:gd name="T2" fmla="*/ 67 w 132"/>
                <a:gd name="T3" fmla="*/ 127 h 154"/>
                <a:gd name="T4" fmla="*/ 67 w 132"/>
                <a:gd name="T5" fmla="*/ 127 h 154"/>
                <a:gd name="T6" fmla="*/ 70 w 132"/>
                <a:gd name="T7" fmla="*/ 116 h 154"/>
                <a:gd name="T8" fmla="*/ 109 w 132"/>
                <a:gd name="T9" fmla="*/ 0 h 154"/>
                <a:gd name="T10" fmla="*/ 131 w 132"/>
                <a:gd name="T11" fmla="*/ 0 h 154"/>
                <a:gd name="T12" fmla="*/ 74 w 132"/>
                <a:gd name="T13" fmla="*/ 153 h 154"/>
                <a:gd name="T14" fmla="*/ 57 w 132"/>
                <a:gd name="T15" fmla="*/ 153 h 154"/>
                <a:gd name="T16" fmla="*/ 0 w 132"/>
                <a:gd name="T17" fmla="*/ 0 h 154"/>
                <a:gd name="T18" fmla="*/ 22 w 132"/>
                <a:gd name="T19" fmla="*/ 0 h 154"/>
                <a:gd name="T20" fmla="*/ 64 w 132"/>
                <a:gd name="T21" fmla="*/ 1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154">
                  <a:moveTo>
                    <a:pt x="64" y="116"/>
                  </a:moveTo>
                  <a:lnTo>
                    <a:pt x="67" y="127"/>
                  </a:lnTo>
                  <a:lnTo>
                    <a:pt x="67" y="127"/>
                  </a:lnTo>
                  <a:lnTo>
                    <a:pt x="70" y="116"/>
                  </a:lnTo>
                  <a:lnTo>
                    <a:pt x="109" y="0"/>
                  </a:lnTo>
                  <a:lnTo>
                    <a:pt x="131" y="0"/>
                  </a:lnTo>
                  <a:lnTo>
                    <a:pt x="74" y="153"/>
                  </a:lnTo>
                  <a:lnTo>
                    <a:pt x="57" y="15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64" y="1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F3F14B83-1580-9CC5-CB6C-FE86AD882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06663"/>
              <a:ext cx="34925" cy="42862"/>
            </a:xfrm>
            <a:custGeom>
              <a:avLst/>
              <a:gdLst>
                <a:gd name="T0" fmla="*/ 53 w 96"/>
                <a:gd name="T1" fmla="*/ 118 h 119"/>
                <a:gd name="T2" fmla="*/ 15 w 96"/>
                <a:gd name="T3" fmla="*/ 102 h 119"/>
                <a:gd name="T4" fmla="*/ 0 w 96"/>
                <a:gd name="T5" fmla="*/ 61 h 119"/>
                <a:gd name="T6" fmla="*/ 0 w 96"/>
                <a:gd name="T7" fmla="*/ 57 h 119"/>
                <a:gd name="T8" fmla="*/ 15 w 96"/>
                <a:gd name="T9" fmla="*/ 16 h 119"/>
                <a:gd name="T10" fmla="*/ 48 w 96"/>
                <a:gd name="T11" fmla="*/ 0 h 119"/>
                <a:gd name="T12" fmla="*/ 83 w 96"/>
                <a:gd name="T13" fmla="*/ 13 h 119"/>
                <a:gd name="T14" fmla="*/ 95 w 96"/>
                <a:gd name="T15" fmla="*/ 49 h 119"/>
                <a:gd name="T16" fmla="*/ 95 w 96"/>
                <a:gd name="T17" fmla="*/ 62 h 119"/>
                <a:gd name="T18" fmla="*/ 22 w 96"/>
                <a:gd name="T19" fmla="*/ 62 h 119"/>
                <a:gd name="T20" fmla="*/ 22 w 96"/>
                <a:gd name="T21" fmla="*/ 62 h 119"/>
                <a:gd name="T22" fmla="*/ 31 w 96"/>
                <a:gd name="T23" fmla="*/ 89 h 119"/>
                <a:gd name="T24" fmla="*/ 53 w 96"/>
                <a:gd name="T25" fmla="*/ 99 h 119"/>
                <a:gd name="T26" fmla="*/ 72 w 96"/>
                <a:gd name="T27" fmla="*/ 96 h 119"/>
                <a:gd name="T28" fmla="*/ 85 w 96"/>
                <a:gd name="T29" fmla="*/ 87 h 119"/>
                <a:gd name="T30" fmla="*/ 93 w 96"/>
                <a:gd name="T31" fmla="*/ 100 h 119"/>
                <a:gd name="T32" fmla="*/ 77 w 96"/>
                <a:gd name="T33" fmla="*/ 111 h 119"/>
                <a:gd name="T34" fmla="*/ 53 w 96"/>
                <a:gd name="T35" fmla="*/ 118 h 119"/>
                <a:gd name="T36" fmla="*/ 50 w 96"/>
                <a:gd name="T37" fmla="*/ 17 h 119"/>
                <a:gd name="T38" fmla="*/ 32 w 96"/>
                <a:gd name="T39" fmla="*/ 26 h 119"/>
                <a:gd name="T40" fmla="*/ 23 w 96"/>
                <a:gd name="T41" fmla="*/ 48 h 119"/>
                <a:gd name="T42" fmla="*/ 23 w 96"/>
                <a:gd name="T43" fmla="*/ 48 h 119"/>
                <a:gd name="T44" fmla="*/ 76 w 96"/>
                <a:gd name="T45" fmla="*/ 48 h 119"/>
                <a:gd name="T46" fmla="*/ 76 w 96"/>
                <a:gd name="T47" fmla="*/ 45 h 119"/>
                <a:gd name="T48" fmla="*/ 70 w 96"/>
                <a:gd name="T49" fmla="*/ 25 h 119"/>
                <a:gd name="T50" fmla="*/ 50 w 96"/>
                <a:gd name="T51" fmla="*/ 1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119">
                  <a:moveTo>
                    <a:pt x="53" y="118"/>
                  </a:moveTo>
                  <a:cubicBezTo>
                    <a:pt x="37" y="118"/>
                    <a:pt x="25" y="112"/>
                    <a:pt x="15" y="102"/>
                  </a:cubicBezTo>
                  <a:cubicBezTo>
                    <a:pt x="6" y="92"/>
                    <a:pt x="0" y="77"/>
                    <a:pt x="0" y="61"/>
                  </a:cubicBezTo>
                  <a:lnTo>
                    <a:pt x="0" y="57"/>
                  </a:lnTo>
                  <a:cubicBezTo>
                    <a:pt x="0" y="41"/>
                    <a:pt x="4" y="28"/>
                    <a:pt x="15" y="16"/>
                  </a:cubicBezTo>
                  <a:cubicBezTo>
                    <a:pt x="25" y="6"/>
                    <a:pt x="35" y="0"/>
                    <a:pt x="48" y="0"/>
                  </a:cubicBezTo>
                  <a:cubicBezTo>
                    <a:pt x="63" y="0"/>
                    <a:pt x="74" y="4"/>
                    <a:pt x="83" y="13"/>
                  </a:cubicBezTo>
                  <a:cubicBezTo>
                    <a:pt x="92" y="22"/>
                    <a:pt x="95" y="35"/>
                    <a:pt x="95" y="49"/>
                  </a:cubicBezTo>
                  <a:lnTo>
                    <a:pt x="95" y="62"/>
                  </a:lnTo>
                  <a:lnTo>
                    <a:pt x="22" y="62"/>
                  </a:lnTo>
                  <a:lnTo>
                    <a:pt x="22" y="62"/>
                  </a:lnTo>
                  <a:cubicBezTo>
                    <a:pt x="22" y="73"/>
                    <a:pt x="25" y="83"/>
                    <a:pt x="31" y="89"/>
                  </a:cubicBezTo>
                  <a:cubicBezTo>
                    <a:pt x="37" y="95"/>
                    <a:pt x="44" y="99"/>
                    <a:pt x="53" y="99"/>
                  </a:cubicBezTo>
                  <a:cubicBezTo>
                    <a:pt x="60" y="99"/>
                    <a:pt x="66" y="97"/>
                    <a:pt x="72" y="96"/>
                  </a:cubicBezTo>
                  <a:cubicBezTo>
                    <a:pt x="77" y="95"/>
                    <a:pt x="82" y="92"/>
                    <a:pt x="85" y="87"/>
                  </a:cubicBezTo>
                  <a:lnTo>
                    <a:pt x="93" y="100"/>
                  </a:lnTo>
                  <a:cubicBezTo>
                    <a:pt x="89" y="105"/>
                    <a:pt x="85" y="108"/>
                    <a:pt x="77" y="111"/>
                  </a:cubicBezTo>
                  <a:cubicBezTo>
                    <a:pt x="70" y="116"/>
                    <a:pt x="61" y="118"/>
                    <a:pt x="53" y="118"/>
                  </a:cubicBezTo>
                  <a:close/>
                  <a:moveTo>
                    <a:pt x="50" y="17"/>
                  </a:moveTo>
                  <a:cubicBezTo>
                    <a:pt x="42" y="17"/>
                    <a:pt x="37" y="20"/>
                    <a:pt x="32" y="26"/>
                  </a:cubicBezTo>
                  <a:cubicBezTo>
                    <a:pt x="28" y="32"/>
                    <a:pt x="25" y="39"/>
                    <a:pt x="23" y="48"/>
                  </a:cubicBezTo>
                  <a:lnTo>
                    <a:pt x="23" y="48"/>
                  </a:lnTo>
                  <a:lnTo>
                    <a:pt x="76" y="48"/>
                  </a:lnTo>
                  <a:lnTo>
                    <a:pt x="76" y="45"/>
                  </a:lnTo>
                  <a:cubicBezTo>
                    <a:pt x="76" y="36"/>
                    <a:pt x="74" y="30"/>
                    <a:pt x="70" y="25"/>
                  </a:cubicBezTo>
                  <a:cubicBezTo>
                    <a:pt x="64" y="20"/>
                    <a:pt x="57" y="17"/>
                    <a:pt x="50" y="1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C2F8503A-9B46-AC67-2E0A-45DCB3A37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113" y="2490788"/>
              <a:ext cx="7937" cy="58737"/>
            </a:xfrm>
            <a:custGeom>
              <a:avLst/>
              <a:gdLst>
                <a:gd name="T0" fmla="*/ 20 w 21"/>
                <a:gd name="T1" fmla="*/ 21 h 164"/>
                <a:gd name="T2" fmla="*/ 0 w 21"/>
                <a:gd name="T3" fmla="*/ 21 h 164"/>
                <a:gd name="T4" fmla="*/ 0 w 21"/>
                <a:gd name="T5" fmla="*/ 0 h 164"/>
                <a:gd name="T6" fmla="*/ 20 w 21"/>
                <a:gd name="T7" fmla="*/ 0 h 164"/>
                <a:gd name="T8" fmla="*/ 20 w 21"/>
                <a:gd name="T9" fmla="*/ 21 h 164"/>
                <a:gd name="T10" fmla="*/ 20 w 21"/>
                <a:gd name="T11" fmla="*/ 163 h 164"/>
                <a:gd name="T12" fmla="*/ 0 w 21"/>
                <a:gd name="T13" fmla="*/ 163 h 164"/>
                <a:gd name="T14" fmla="*/ 0 w 21"/>
                <a:gd name="T15" fmla="*/ 50 h 164"/>
                <a:gd name="T16" fmla="*/ 20 w 21"/>
                <a:gd name="T17" fmla="*/ 50 h 164"/>
                <a:gd name="T18" fmla="*/ 20 w 21"/>
                <a:gd name="T19" fmla="*/ 1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64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close/>
                  <a:moveTo>
                    <a:pt x="20" y="163"/>
                  </a:moveTo>
                  <a:lnTo>
                    <a:pt x="0" y="163"/>
                  </a:lnTo>
                  <a:lnTo>
                    <a:pt x="0" y="50"/>
                  </a:lnTo>
                  <a:lnTo>
                    <a:pt x="20" y="50"/>
                  </a:lnTo>
                  <a:lnTo>
                    <a:pt x="20" y="16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6BE3D851-4CEC-EA96-F3D9-815D09F1B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688" y="2493963"/>
              <a:ext cx="42862" cy="55562"/>
            </a:xfrm>
            <a:custGeom>
              <a:avLst/>
              <a:gdLst>
                <a:gd name="T0" fmla="*/ 38 w 119"/>
                <a:gd name="T1" fmla="*/ 85 h 154"/>
                <a:gd name="T2" fmla="*/ 20 w 119"/>
                <a:gd name="T3" fmla="*/ 85 h 154"/>
                <a:gd name="T4" fmla="*/ 20 w 119"/>
                <a:gd name="T5" fmla="*/ 153 h 154"/>
                <a:gd name="T6" fmla="*/ 0 w 119"/>
                <a:gd name="T7" fmla="*/ 153 h 154"/>
                <a:gd name="T8" fmla="*/ 0 w 119"/>
                <a:gd name="T9" fmla="*/ 0 h 154"/>
                <a:gd name="T10" fmla="*/ 20 w 119"/>
                <a:gd name="T11" fmla="*/ 0 h 154"/>
                <a:gd name="T12" fmla="*/ 20 w 119"/>
                <a:gd name="T13" fmla="*/ 67 h 154"/>
                <a:gd name="T14" fmla="*/ 36 w 119"/>
                <a:gd name="T15" fmla="*/ 67 h 154"/>
                <a:gd name="T16" fmla="*/ 90 w 119"/>
                <a:gd name="T17" fmla="*/ 0 h 154"/>
                <a:gd name="T18" fmla="*/ 113 w 119"/>
                <a:gd name="T19" fmla="*/ 0 h 154"/>
                <a:gd name="T20" fmla="*/ 113 w 119"/>
                <a:gd name="T21" fmla="*/ 0 h 154"/>
                <a:gd name="T22" fmla="*/ 54 w 119"/>
                <a:gd name="T23" fmla="*/ 73 h 154"/>
                <a:gd name="T24" fmla="*/ 118 w 119"/>
                <a:gd name="T25" fmla="*/ 152 h 154"/>
                <a:gd name="T26" fmla="*/ 118 w 119"/>
                <a:gd name="T27" fmla="*/ 152 h 154"/>
                <a:gd name="T28" fmla="*/ 93 w 119"/>
                <a:gd name="T29" fmla="*/ 152 h 154"/>
                <a:gd name="T30" fmla="*/ 38 w 119"/>
                <a:gd name="T31" fmla="*/ 8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54">
                  <a:moveTo>
                    <a:pt x="38" y="85"/>
                  </a:moveTo>
                  <a:lnTo>
                    <a:pt x="20" y="85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7"/>
                  </a:lnTo>
                  <a:lnTo>
                    <a:pt x="36" y="67"/>
                  </a:lnTo>
                  <a:lnTo>
                    <a:pt x="90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54" y="73"/>
                  </a:lnTo>
                  <a:lnTo>
                    <a:pt x="118" y="152"/>
                  </a:lnTo>
                  <a:lnTo>
                    <a:pt x="118" y="152"/>
                  </a:lnTo>
                  <a:lnTo>
                    <a:pt x="93" y="152"/>
                  </a:lnTo>
                  <a:lnTo>
                    <a:pt x="38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E13C2F74-BB3C-A13B-04E7-BD903A3BF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250" y="2490788"/>
              <a:ext cx="7938" cy="58737"/>
            </a:xfrm>
            <a:custGeom>
              <a:avLst/>
              <a:gdLst>
                <a:gd name="T0" fmla="*/ 21 w 22"/>
                <a:gd name="T1" fmla="*/ 21 h 164"/>
                <a:gd name="T2" fmla="*/ 0 w 22"/>
                <a:gd name="T3" fmla="*/ 21 h 164"/>
                <a:gd name="T4" fmla="*/ 0 w 22"/>
                <a:gd name="T5" fmla="*/ 0 h 164"/>
                <a:gd name="T6" fmla="*/ 21 w 22"/>
                <a:gd name="T7" fmla="*/ 0 h 164"/>
                <a:gd name="T8" fmla="*/ 21 w 22"/>
                <a:gd name="T9" fmla="*/ 21 h 164"/>
                <a:gd name="T10" fmla="*/ 21 w 22"/>
                <a:gd name="T11" fmla="*/ 163 h 164"/>
                <a:gd name="T12" fmla="*/ 0 w 22"/>
                <a:gd name="T13" fmla="*/ 163 h 164"/>
                <a:gd name="T14" fmla="*/ 0 w 22"/>
                <a:gd name="T15" fmla="*/ 50 h 164"/>
                <a:gd name="T16" fmla="*/ 21 w 22"/>
                <a:gd name="T17" fmla="*/ 50 h 164"/>
                <a:gd name="T18" fmla="*/ 21 w 22"/>
                <a:gd name="T19" fmla="*/ 1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64">
                  <a:moveTo>
                    <a:pt x="2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1"/>
                  </a:lnTo>
                  <a:close/>
                  <a:moveTo>
                    <a:pt x="21" y="163"/>
                  </a:moveTo>
                  <a:lnTo>
                    <a:pt x="0" y="163"/>
                  </a:lnTo>
                  <a:lnTo>
                    <a:pt x="0" y="50"/>
                  </a:lnTo>
                  <a:lnTo>
                    <a:pt x="21" y="50"/>
                  </a:lnTo>
                  <a:lnTo>
                    <a:pt x="21" y="16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9DFF8AFD-B615-1B8E-390D-BC7E88A7A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587625"/>
              <a:ext cx="34925" cy="41275"/>
            </a:xfrm>
            <a:custGeom>
              <a:avLst/>
              <a:gdLst>
                <a:gd name="T0" fmla="*/ 45 w 97"/>
                <a:gd name="T1" fmla="*/ 43 h 113"/>
                <a:gd name="T2" fmla="*/ 70 w 97"/>
                <a:gd name="T3" fmla="*/ 0 h 113"/>
                <a:gd name="T4" fmla="*/ 95 w 97"/>
                <a:gd name="T5" fmla="*/ 0 h 113"/>
                <a:gd name="T6" fmla="*/ 58 w 97"/>
                <a:gd name="T7" fmla="*/ 56 h 113"/>
                <a:gd name="T8" fmla="*/ 96 w 97"/>
                <a:gd name="T9" fmla="*/ 112 h 113"/>
                <a:gd name="T10" fmla="*/ 73 w 97"/>
                <a:gd name="T11" fmla="*/ 112 h 113"/>
                <a:gd name="T12" fmla="*/ 48 w 97"/>
                <a:gd name="T13" fmla="*/ 70 h 113"/>
                <a:gd name="T14" fmla="*/ 23 w 97"/>
                <a:gd name="T15" fmla="*/ 112 h 113"/>
                <a:gd name="T16" fmla="*/ 0 w 97"/>
                <a:gd name="T17" fmla="*/ 112 h 113"/>
                <a:gd name="T18" fmla="*/ 38 w 97"/>
                <a:gd name="T19" fmla="*/ 56 h 113"/>
                <a:gd name="T20" fmla="*/ 2 w 97"/>
                <a:gd name="T21" fmla="*/ 0 h 113"/>
                <a:gd name="T22" fmla="*/ 25 w 97"/>
                <a:gd name="T23" fmla="*/ 0 h 113"/>
                <a:gd name="T24" fmla="*/ 45 w 97"/>
                <a:gd name="T25" fmla="*/ 4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13">
                  <a:moveTo>
                    <a:pt x="45" y="43"/>
                  </a:moveTo>
                  <a:lnTo>
                    <a:pt x="70" y="0"/>
                  </a:lnTo>
                  <a:lnTo>
                    <a:pt x="95" y="0"/>
                  </a:lnTo>
                  <a:lnTo>
                    <a:pt x="58" y="56"/>
                  </a:lnTo>
                  <a:lnTo>
                    <a:pt x="96" y="112"/>
                  </a:lnTo>
                  <a:lnTo>
                    <a:pt x="73" y="112"/>
                  </a:lnTo>
                  <a:lnTo>
                    <a:pt x="48" y="70"/>
                  </a:lnTo>
                  <a:lnTo>
                    <a:pt x="23" y="112"/>
                  </a:lnTo>
                  <a:lnTo>
                    <a:pt x="0" y="112"/>
                  </a:lnTo>
                  <a:lnTo>
                    <a:pt x="38" y="56"/>
                  </a:lnTo>
                  <a:lnTo>
                    <a:pt x="2" y="0"/>
                  </a:lnTo>
                  <a:lnTo>
                    <a:pt x="25" y="0"/>
                  </a:lnTo>
                  <a:lnTo>
                    <a:pt x="45" y="4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8F1C36D7-8824-C153-1D96-8B949757E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288" y="2570163"/>
              <a:ext cx="15875" cy="76200"/>
            </a:xfrm>
            <a:custGeom>
              <a:avLst/>
              <a:gdLst>
                <a:gd name="T0" fmla="*/ 45 w 46"/>
                <a:gd name="T1" fmla="*/ 172 h 211"/>
                <a:gd name="T2" fmla="*/ 36 w 46"/>
                <a:gd name="T3" fmla="*/ 200 h 211"/>
                <a:gd name="T4" fmla="*/ 11 w 46"/>
                <a:gd name="T5" fmla="*/ 210 h 211"/>
                <a:gd name="T6" fmla="*/ 5 w 46"/>
                <a:gd name="T7" fmla="*/ 210 h 211"/>
                <a:gd name="T8" fmla="*/ 0 w 46"/>
                <a:gd name="T9" fmla="*/ 209 h 211"/>
                <a:gd name="T10" fmla="*/ 1 w 46"/>
                <a:gd name="T11" fmla="*/ 193 h 211"/>
                <a:gd name="T12" fmla="*/ 5 w 46"/>
                <a:gd name="T13" fmla="*/ 194 h 211"/>
                <a:gd name="T14" fmla="*/ 10 w 46"/>
                <a:gd name="T15" fmla="*/ 194 h 211"/>
                <a:gd name="T16" fmla="*/ 20 w 46"/>
                <a:gd name="T17" fmla="*/ 190 h 211"/>
                <a:gd name="T18" fmla="*/ 24 w 46"/>
                <a:gd name="T19" fmla="*/ 175 h 211"/>
                <a:gd name="T20" fmla="*/ 24 w 46"/>
                <a:gd name="T21" fmla="*/ 53 h 211"/>
                <a:gd name="T22" fmla="*/ 45 w 46"/>
                <a:gd name="T23" fmla="*/ 53 h 211"/>
                <a:gd name="T24" fmla="*/ 45 w 46"/>
                <a:gd name="T25" fmla="*/ 172 h 211"/>
                <a:gd name="T26" fmla="*/ 43 w 46"/>
                <a:gd name="T27" fmla="*/ 21 h 211"/>
                <a:gd name="T28" fmla="*/ 23 w 46"/>
                <a:gd name="T29" fmla="*/ 21 h 211"/>
                <a:gd name="T30" fmla="*/ 23 w 46"/>
                <a:gd name="T31" fmla="*/ 0 h 211"/>
                <a:gd name="T32" fmla="*/ 43 w 46"/>
                <a:gd name="T33" fmla="*/ 0 h 211"/>
                <a:gd name="T34" fmla="*/ 43 w 46"/>
                <a:gd name="T35" fmla="*/ 2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211">
                  <a:moveTo>
                    <a:pt x="45" y="172"/>
                  </a:moveTo>
                  <a:cubicBezTo>
                    <a:pt x="45" y="184"/>
                    <a:pt x="42" y="193"/>
                    <a:pt x="36" y="200"/>
                  </a:cubicBezTo>
                  <a:cubicBezTo>
                    <a:pt x="30" y="206"/>
                    <a:pt x="22" y="210"/>
                    <a:pt x="11" y="210"/>
                  </a:cubicBezTo>
                  <a:lnTo>
                    <a:pt x="5" y="210"/>
                  </a:lnTo>
                  <a:cubicBezTo>
                    <a:pt x="4" y="210"/>
                    <a:pt x="1" y="209"/>
                    <a:pt x="0" y="209"/>
                  </a:cubicBezTo>
                  <a:lnTo>
                    <a:pt x="1" y="193"/>
                  </a:lnTo>
                  <a:cubicBezTo>
                    <a:pt x="3" y="193"/>
                    <a:pt x="4" y="193"/>
                    <a:pt x="5" y="194"/>
                  </a:cubicBezTo>
                  <a:lnTo>
                    <a:pt x="10" y="194"/>
                  </a:lnTo>
                  <a:cubicBezTo>
                    <a:pt x="14" y="194"/>
                    <a:pt x="19" y="193"/>
                    <a:pt x="20" y="190"/>
                  </a:cubicBezTo>
                  <a:cubicBezTo>
                    <a:pt x="23" y="187"/>
                    <a:pt x="24" y="181"/>
                    <a:pt x="24" y="175"/>
                  </a:cubicBezTo>
                  <a:lnTo>
                    <a:pt x="24" y="53"/>
                  </a:lnTo>
                  <a:lnTo>
                    <a:pt x="45" y="53"/>
                  </a:lnTo>
                  <a:lnTo>
                    <a:pt x="45" y="172"/>
                  </a:lnTo>
                  <a:close/>
                  <a:moveTo>
                    <a:pt x="43" y="21"/>
                  </a:moveTo>
                  <a:lnTo>
                    <a:pt x="23" y="21"/>
                  </a:lnTo>
                  <a:lnTo>
                    <a:pt x="23" y="0"/>
                  </a:lnTo>
                  <a:lnTo>
                    <a:pt x="43" y="0"/>
                  </a:lnTo>
                  <a:lnTo>
                    <a:pt x="4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Freeform 38">
              <a:extLst>
                <a:ext uri="{FF2B5EF4-FFF2-40B4-BE49-F238E27FC236}">
                  <a16:creationId xmlns:a16="http://schemas.microsoft.com/office/drawing/2014/main" id="{53FF6049-6784-93B3-F19C-E92C710FB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100" y="2620963"/>
              <a:ext cx="7938" cy="7937"/>
            </a:xfrm>
            <a:custGeom>
              <a:avLst/>
              <a:gdLst>
                <a:gd name="T0" fmla="*/ 20 w 21"/>
                <a:gd name="T1" fmla="*/ 21 h 22"/>
                <a:gd name="T2" fmla="*/ 0 w 21"/>
                <a:gd name="T3" fmla="*/ 21 h 22"/>
                <a:gd name="T4" fmla="*/ 0 w 21"/>
                <a:gd name="T5" fmla="*/ 0 h 22"/>
                <a:gd name="T6" fmla="*/ 20 w 21"/>
                <a:gd name="T7" fmla="*/ 0 h 22"/>
                <a:gd name="T8" fmla="*/ 20 w 21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8C408B4C-3722-6F89-F968-618D2246D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563" y="2620963"/>
              <a:ext cx="7937" cy="7937"/>
            </a:xfrm>
            <a:custGeom>
              <a:avLst/>
              <a:gdLst>
                <a:gd name="T0" fmla="*/ 20 w 21"/>
                <a:gd name="T1" fmla="*/ 21 h 22"/>
                <a:gd name="T2" fmla="*/ 0 w 21"/>
                <a:gd name="T3" fmla="*/ 21 h 22"/>
                <a:gd name="T4" fmla="*/ 0 w 21"/>
                <a:gd name="T5" fmla="*/ 0 h 22"/>
                <a:gd name="T6" fmla="*/ 20 w 21"/>
                <a:gd name="T7" fmla="*/ 0 h 22"/>
                <a:gd name="T8" fmla="*/ 20 w 21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Freeform 40">
              <a:extLst>
                <a:ext uri="{FF2B5EF4-FFF2-40B4-BE49-F238E27FC236}">
                  <a16:creationId xmlns:a16="http://schemas.microsoft.com/office/drawing/2014/main" id="{296A6AE5-64F0-EE9D-271C-C510D94E9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2587625"/>
              <a:ext cx="34925" cy="42863"/>
            </a:xfrm>
            <a:custGeom>
              <a:avLst/>
              <a:gdLst>
                <a:gd name="T0" fmla="*/ 52 w 95"/>
                <a:gd name="T1" fmla="*/ 118 h 119"/>
                <a:gd name="T2" fmla="*/ 14 w 95"/>
                <a:gd name="T3" fmla="*/ 102 h 119"/>
                <a:gd name="T4" fmla="*/ 0 w 95"/>
                <a:gd name="T5" fmla="*/ 61 h 119"/>
                <a:gd name="T6" fmla="*/ 0 w 95"/>
                <a:gd name="T7" fmla="*/ 57 h 119"/>
                <a:gd name="T8" fmla="*/ 14 w 95"/>
                <a:gd name="T9" fmla="*/ 16 h 119"/>
                <a:gd name="T10" fmla="*/ 48 w 95"/>
                <a:gd name="T11" fmla="*/ 0 h 119"/>
                <a:gd name="T12" fmla="*/ 83 w 95"/>
                <a:gd name="T13" fmla="*/ 13 h 119"/>
                <a:gd name="T14" fmla="*/ 94 w 95"/>
                <a:gd name="T15" fmla="*/ 49 h 119"/>
                <a:gd name="T16" fmla="*/ 94 w 95"/>
                <a:gd name="T17" fmla="*/ 62 h 119"/>
                <a:gd name="T18" fmla="*/ 21 w 95"/>
                <a:gd name="T19" fmla="*/ 62 h 119"/>
                <a:gd name="T20" fmla="*/ 21 w 95"/>
                <a:gd name="T21" fmla="*/ 62 h 119"/>
                <a:gd name="T22" fmla="*/ 30 w 95"/>
                <a:gd name="T23" fmla="*/ 89 h 119"/>
                <a:gd name="T24" fmla="*/ 52 w 95"/>
                <a:gd name="T25" fmla="*/ 99 h 119"/>
                <a:gd name="T26" fmla="*/ 71 w 95"/>
                <a:gd name="T27" fmla="*/ 96 h 119"/>
                <a:gd name="T28" fmla="*/ 84 w 95"/>
                <a:gd name="T29" fmla="*/ 87 h 119"/>
                <a:gd name="T30" fmla="*/ 93 w 95"/>
                <a:gd name="T31" fmla="*/ 100 h 119"/>
                <a:gd name="T32" fmla="*/ 77 w 95"/>
                <a:gd name="T33" fmla="*/ 111 h 119"/>
                <a:gd name="T34" fmla="*/ 52 w 95"/>
                <a:gd name="T35" fmla="*/ 118 h 119"/>
                <a:gd name="T36" fmla="*/ 48 w 95"/>
                <a:gd name="T37" fmla="*/ 16 h 119"/>
                <a:gd name="T38" fmla="*/ 30 w 95"/>
                <a:gd name="T39" fmla="*/ 25 h 119"/>
                <a:gd name="T40" fmla="*/ 21 w 95"/>
                <a:gd name="T41" fmla="*/ 46 h 119"/>
                <a:gd name="T42" fmla="*/ 21 w 95"/>
                <a:gd name="T43" fmla="*/ 46 h 119"/>
                <a:gd name="T44" fmla="*/ 74 w 95"/>
                <a:gd name="T45" fmla="*/ 46 h 119"/>
                <a:gd name="T46" fmla="*/ 74 w 95"/>
                <a:gd name="T47" fmla="*/ 44 h 119"/>
                <a:gd name="T48" fmla="*/ 68 w 95"/>
                <a:gd name="T49" fmla="*/ 23 h 119"/>
                <a:gd name="T50" fmla="*/ 48 w 95"/>
                <a:gd name="T51" fmla="*/ 1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" h="119">
                  <a:moveTo>
                    <a:pt x="52" y="118"/>
                  </a:moveTo>
                  <a:cubicBezTo>
                    <a:pt x="36" y="118"/>
                    <a:pt x="24" y="112"/>
                    <a:pt x="14" y="102"/>
                  </a:cubicBezTo>
                  <a:cubicBezTo>
                    <a:pt x="5" y="92"/>
                    <a:pt x="0" y="77"/>
                    <a:pt x="0" y="61"/>
                  </a:cubicBezTo>
                  <a:lnTo>
                    <a:pt x="0" y="57"/>
                  </a:lnTo>
                  <a:cubicBezTo>
                    <a:pt x="0" y="41"/>
                    <a:pt x="4" y="27"/>
                    <a:pt x="14" y="16"/>
                  </a:cubicBezTo>
                  <a:cubicBezTo>
                    <a:pt x="24" y="6"/>
                    <a:pt x="35" y="0"/>
                    <a:pt x="48" y="0"/>
                  </a:cubicBezTo>
                  <a:cubicBezTo>
                    <a:pt x="62" y="0"/>
                    <a:pt x="74" y="4"/>
                    <a:pt x="83" y="13"/>
                  </a:cubicBezTo>
                  <a:cubicBezTo>
                    <a:pt x="90" y="22"/>
                    <a:pt x="94" y="35"/>
                    <a:pt x="94" y="49"/>
                  </a:cubicBezTo>
                  <a:lnTo>
                    <a:pt x="94" y="62"/>
                  </a:lnTo>
                  <a:lnTo>
                    <a:pt x="21" y="62"/>
                  </a:lnTo>
                  <a:lnTo>
                    <a:pt x="21" y="62"/>
                  </a:lnTo>
                  <a:cubicBezTo>
                    <a:pt x="21" y="73"/>
                    <a:pt x="24" y="83"/>
                    <a:pt x="30" y="89"/>
                  </a:cubicBezTo>
                  <a:cubicBezTo>
                    <a:pt x="36" y="96"/>
                    <a:pt x="43" y="99"/>
                    <a:pt x="52" y="99"/>
                  </a:cubicBezTo>
                  <a:cubicBezTo>
                    <a:pt x="59" y="99"/>
                    <a:pt x="65" y="97"/>
                    <a:pt x="71" y="96"/>
                  </a:cubicBezTo>
                  <a:cubicBezTo>
                    <a:pt x="77" y="95"/>
                    <a:pt x="81" y="92"/>
                    <a:pt x="84" y="87"/>
                  </a:cubicBezTo>
                  <a:lnTo>
                    <a:pt x="93" y="100"/>
                  </a:lnTo>
                  <a:cubicBezTo>
                    <a:pt x="88" y="105"/>
                    <a:pt x="84" y="108"/>
                    <a:pt x="77" y="111"/>
                  </a:cubicBezTo>
                  <a:cubicBezTo>
                    <a:pt x="69" y="116"/>
                    <a:pt x="61" y="118"/>
                    <a:pt x="52" y="118"/>
                  </a:cubicBezTo>
                  <a:close/>
                  <a:moveTo>
                    <a:pt x="48" y="16"/>
                  </a:moveTo>
                  <a:cubicBezTo>
                    <a:pt x="40" y="16"/>
                    <a:pt x="35" y="19"/>
                    <a:pt x="30" y="25"/>
                  </a:cubicBezTo>
                  <a:cubicBezTo>
                    <a:pt x="26" y="30"/>
                    <a:pt x="23" y="38"/>
                    <a:pt x="21" y="46"/>
                  </a:cubicBezTo>
                  <a:lnTo>
                    <a:pt x="21" y="46"/>
                  </a:lnTo>
                  <a:lnTo>
                    <a:pt x="74" y="46"/>
                  </a:lnTo>
                  <a:lnTo>
                    <a:pt x="74" y="44"/>
                  </a:lnTo>
                  <a:cubicBezTo>
                    <a:pt x="74" y="35"/>
                    <a:pt x="72" y="29"/>
                    <a:pt x="68" y="23"/>
                  </a:cubicBezTo>
                  <a:cubicBezTo>
                    <a:pt x="64" y="19"/>
                    <a:pt x="56" y="16"/>
                    <a:pt x="4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3" name="Freeform 41">
              <a:extLst>
                <a:ext uri="{FF2B5EF4-FFF2-40B4-BE49-F238E27FC236}">
                  <a16:creationId xmlns:a16="http://schemas.microsoft.com/office/drawing/2014/main" id="{64723790-C956-631A-32E0-309BF5928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950" y="2573338"/>
              <a:ext cx="36513" cy="57150"/>
            </a:xfrm>
            <a:custGeom>
              <a:avLst/>
              <a:gdLst>
                <a:gd name="T0" fmla="*/ 96 w 100"/>
                <a:gd name="T1" fmla="*/ 43 h 159"/>
                <a:gd name="T2" fmla="*/ 89 w 100"/>
                <a:gd name="T3" fmla="*/ 63 h 159"/>
                <a:gd name="T4" fmla="*/ 71 w 100"/>
                <a:gd name="T5" fmla="*/ 76 h 159"/>
                <a:gd name="T6" fmla="*/ 92 w 100"/>
                <a:gd name="T7" fmla="*/ 91 h 159"/>
                <a:gd name="T8" fmla="*/ 99 w 100"/>
                <a:gd name="T9" fmla="*/ 114 h 159"/>
                <a:gd name="T10" fmla="*/ 86 w 100"/>
                <a:gd name="T11" fmla="*/ 146 h 159"/>
                <a:gd name="T12" fmla="*/ 50 w 100"/>
                <a:gd name="T13" fmla="*/ 158 h 159"/>
                <a:gd name="T14" fmla="*/ 13 w 100"/>
                <a:gd name="T15" fmla="*/ 146 h 159"/>
                <a:gd name="T16" fmla="*/ 0 w 100"/>
                <a:gd name="T17" fmla="*/ 114 h 159"/>
                <a:gd name="T18" fmla="*/ 7 w 100"/>
                <a:gd name="T19" fmla="*/ 91 h 159"/>
                <a:gd name="T20" fmla="*/ 28 w 100"/>
                <a:gd name="T21" fmla="*/ 76 h 159"/>
                <a:gd name="T22" fmla="*/ 10 w 100"/>
                <a:gd name="T23" fmla="*/ 63 h 159"/>
                <a:gd name="T24" fmla="*/ 4 w 100"/>
                <a:gd name="T25" fmla="*/ 43 h 159"/>
                <a:gd name="T26" fmla="*/ 18 w 100"/>
                <a:gd name="T27" fmla="*/ 12 h 159"/>
                <a:gd name="T28" fmla="*/ 51 w 100"/>
                <a:gd name="T29" fmla="*/ 0 h 159"/>
                <a:gd name="T30" fmla="*/ 85 w 100"/>
                <a:gd name="T31" fmla="*/ 12 h 159"/>
                <a:gd name="T32" fmla="*/ 96 w 100"/>
                <a:gd name="T33" fmla="*/ 43 h 159"/>
                <a:gd name="T34" fmla="*/ 80 w 100"/>
                <a:gd name="T35" fmla="*/ 114 h 159"/>
                <a:gd name="T36" fmla="*/ 71 w 100"/>
                <a:gd name="T37" fmla="*/ 94 h 159"/>
                <a:gd name="T38" fmla="*/ 51 w 100"/>
                <a:gd name="T39" fmla="*/ 85 h 159"/>
                <a:gd name="T40" fmla="*/ 31 w 100"/>
                <a:gd name="T41" fmla="*/ 94 h 159"/>
                <a:gd name="T42" fmla="*/ 23 w 100"/>
                <a:gd name="T43" fmla="*/ 114 h 159"/>
                <a:gd name="T44" fmla="*/ 31 w 100"/>
                <a:gd name="T45" fmla="*/ 135 h 159"/>
                <a:gd name="T46" fmla="*/ 52 w 100"/>
                <a:gd name="T47" fmla="*/ 142 h 159"/>
                <a:gd name="T48" fmla="*/ 73 w 100"/>
                <a:gd name="T49" fmla="*/ 135 h 159"/>
                <a:gd name="T50" fmla="*/ 80 w 100"/>
                <a:gd name="T51" fmla="*/ 114 h 159"/>
                <a:gd name="T52" fmla="*/ 76 w 100"/>
                <a:gd name="T53" fmla="*/ 43 h 159"/>
                <a:gd name="T54" fmla="*/ 69 w 100"/>
                <a:gd name="T55" fmla="*/ 24 h 159"/>
                <a:gd name="T56" fmla="*/ 51 w 100"/>
                <a:gd name="T57" fmla="*/ 16 h 159"/>
                <a:gd name="T58" fmla="*/ 34 w 100"/>
                <a:gd name="T59" fmla="*/ 24 h 159"/>
                <a:gd name="T60" fmla="*/ 26 w 100"/>
                <a:gd name="T61" fmla="*/ 43 h 159"/>
                <a:gd name="T62" fmla="*/ 34 w 100"/>
                <a:gd name="T63" fmla="*/ 62 h 159"/>
                <a:gd name="T64" fmla="*/ 51 w 100"/>
                <a:gd name="T65" fmla="*/ 69 h 159"/>
                <a:gd name="T66" fmla="*/ 69 w 100"/>
                <a:gd name="T67" fmla="*/ 62 h 159"/>
                <a:gd name="T68" fmla="*/ 76 w 100"/>
                <a:gd name="T69" fmla="*/ 4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0" h="159">
                  <a:moveTo>
                    <a:pt x="96" y="43"/>
                  </a:moveTo>
                  <a:cubicBezTo>
                    <a:pt x="96" y="50"/>
                    <a:pt x="93" y="57"/>
                    <a:pt x="89" y="63"/>
                  </a:cubicBezTo>
                  <a:cubicBezTo>
                    <a:pt x="85" y="69"/>
                    <a:pt x="79" y="73"/>
                    <a:pt x="71" y="76"/>
                  </a:cubicBezTo>
                  <a:cubicBezTo>
                    <a:pt x="80" y="79"/>
                    <a:pt x="87" y="84"/>
                    <a:pt x="92" y="91"/>
                  </a:cubicBezTo>
                  <a:cubicBezTo>
                    <a:pt x="98" y="98"/>
                    <a:pt x="99" y="105"/>
                    <a:pt x="99" y="114"/>
                  </a:cubicBezTo>
                  <a:cubicBezTo>
                    <a:pt x="99" y="129"/>
                    <a:pt x="95" y="139"/>
                    <a:pt x="86" y="146"/>
                  </a:cubicBezTo>
                  <a:cubicBezTo>
                    <a:pt x="77" y="153"/>
                    <a:pt x="66" y="158"/>
                    <a:pt x="50" y="158"/>
                  </a:cubicBezTo>
                  <a:cubicBezTo>
                    <a:pt x="35" y="158"/>
                    <a:pt x="22" y="153"/>
                    <a:pt x="13" y="146"/>
                  </a:cubicBezTo>
                  <a:cubicBezTo>
                    <a:pt x="4" y="139"/>
                    <a:pt x="0" y="129"/>
                    <a:pt x="0" y="114"/>
                  </a:cubicBezTo>
                  <a:cubicBezTo>
                    <a:pt x="0" y="105"/>
                    <a:pt x="3" y="98"/>
                    <a:pt x="7" y="91"/>
                  </a:cubicBezTo>
                  <a:cubicBezTo>
                    <a:pt x="13" y="84"/>
                    <a:pt x="19" y="79"/>
                    <a:pt x="28" y="76"/>
                  </a:cubicBezTo>
                  <a:cubicBezTo>
                    <a:pt x="20" y="73"/>
                    <a:pt x="14" y="69"/>
                    <a:pt x="10" y="63"/>
                  </a:cubicBezTo>
                  <a:cubicBezTo>
                    <a:pt x="5" y="57"/>
                    <a:pt x="4" y="50"/>
                    <a:pt x="4" y="43"/>
                  </a:cubicBezTo>
                  <a:cubicBezTo>
                    <a:pt x="4" y="30"/>
                    <a:pt x="9" y="19"/>
                    <a:pt x="18" y="12"/>
                  </a:cubicBezTo>
                  <a:cubicBezTo>
                    <a:pt x="26" y="5"/>
                    <a:pt x="36" y="0"/>
                    <a:pt x="51" y="0"/>
                  </a:cubicBezTo>
                  <a:cubicBezTo>
                    <a:pt x="64" y="0"/>
                    <a:pt x="76" y="5"/>
                    <a:pt x="85" y="12"/>
                  </a:cubicBezTo>
                  <a:cubicBezTo>
                    <a:pt x="92" y="19"/>
                    <a:pt x="96" y="30"/>
                    <a:pt x="96" y="43"/>
                  </a:cubicBezTo>
                  <a:close/>
                  <a:moveTo>
                    <a:pt x="80" y="114"/>
                  </a:moveTo>
                  <a:cubicBezTo>
                    <a:pt x="80" y="105"/>
                    <a:pt x="76" y="100"/>
                    <a:pt x="71" y="94"/>
                  </a:cubicBezTo>
                  <a:cubicBezTo>
                    <a:pt x="65" y="88"/>
                    <a:pt x="58" y="85"/>
                    <a:pt x="51" y="85"/>
                  </a:cubicBezTo>
                  <a:cubicBezTo>
                    <a:pt x="42" y="85"/>
                    <a:pt x="35" y="88"/>
                    <a:pt x="31" y="94"/>
                  </a:cubicBezTo>
                  <a:cubicBezTo>
                    <a:pt x="25" y="100"/>
                    <a:pt x="23" y="105"/>
                    <a:pt x="23" y="114"/>
                  </a:cubicBezTo>
                  <a:cubicBezTo>
                    <a:pt x="23" y="123"/>
                    <a:pt x="26" y="130"/>
                    <a:pt x="31" y="135"/>
                  </a:cubicBezTo>
                  <a:cubicBezTo>
                    <a:pt x="36" y="139"/>
                    <a:pt x="42" y="142"/>
                    <a:pt x="52" y="142"/>
                  </a:cubicBezTo>
                  <a:cubicBezTo>
                    <a:pt x="61" y="142"/>
                    <a:pt x="69" y="139"/>
                    <a:pt x="73" y="135"/>
                  </a:cubicBezTo>
                  <a:cubicBezTo>
                    <a:pt x="77" y="130"/>
                    <a:pt x="80" y="123"/>
                    <a:pt x="80" y="114"/>
                  </a:cubicBezTo>
                  <a:close/>
                  <a:moveTo>
                    <a:pt x="76" y="43"/>
                  </a:moveTo>
                  <a:cubicBezTo>
                    <a:pt x="76" y="35"/>
                    <a:pt x="73" y="30"/>
                    <a:pt x="69" y="24"/>
                  </a:cubicBezTo>
                  <a:cubicBezTo>
                    <a:pt x="64" y="19"/>
                    <a:pt x="58" y="16"/>
                    <a:pt x="51" y="16"/>
                  </a:cubicBezTo>
                  <a:cubicBezTo>
                    <a:pt x="44" y="16"/>
                    <a:pt x="38" y="19"/>
                    <a:pt x="34" y="24"/>
                  </a:cubicBezTo>
                  <a:cubicBezTo>
                    <a:pt x="29" y="28"/>
                    <a:pt x="26" y="35"/>
                    <a:pt x="26" y="43"/>
                  </a:cubicBezTo>
                  <a:cubicBezTo>
                    <a:pt x="26" y="50"/>
                    <a:pt x="29" y="57"/>
                    <a:pt x="34" y="62"/>
                  </a:cubicBezTo>
                  <a:cubicBezTo>
                    <a:pt x="38" y="66"/>
                    <a:pt x="44" y="69"/>
                    <a:pt x="51" y="69"/>
                  </a:cubicBezTo>
                  <a:cubicBezTo>
                    <a:pt x="58" y="69"/>
                    <a:pt x="64" y="66"/>
                    <a:pt x="69" y="62"/>
                  </a:cubicBezTo>
                  <a:cubicBezTo>
                    <a:pt x="73" y="57"/>
                    <a:pt x="76" y="51"/>
                    <a:pt x="76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4" name="Freeform 42">
              <a:extLst>
                <a:ext uri="{FF2B5EF4-FFF2-40B4-BE49-F238E27FC236}">
                  <a16:creationId xmlns:a16="http://schemas.microsoft.com/office/drawing/2014/main" id="{CED04431-9398-1617-9194-2A18B0C22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225" y="2573338"/>
              <a:ext cx="42863" cy="57150"/>
            </a:xfrm>
            <a:custGeom>
              <a:avLst/>
              <a:gdLst>
                <a:gd name="T0" fmla="*/ 117 w 119"/>
                <a:gd name="T1" fmla="*/ 134 h 158"/>
                <a:gd name="T2" fmla="*/ 98 w 119"/>
                <a:gd name="T3" fmla="*/ 150 h 158"/>
                <a:gd name="T4" fmla="*/ 63 w 119"/>
                <a:gd name="T5" fmla="*/ 157 h 158"/>
                <a:gd name="T6" fmla="*/ 18 w 119"/>
                <a:gd name="T7" fmla="*/ 140 h 158"/>
                <a:gd name="T8" fmla="*/ 0 w 119"/>
                <a:gd name="T9" fmla="*/ 95 h 158"/>
                <a:gd name="T10" fmla="*/ 0 w 119"/>
                <a:gd name="T11" fmla="*/ 63 h 158"/>
                <a:gd name="T12" fmla="*/ 16 w 119"/>
                <a:gd name="T13" fmla="*/ 17 h 158"/>
                <a:gd name="T14" fmla="*/ 58 w 119"/>
                <a:gd name="T15" fmla="*/ 0 h 158"/>
                <a:gd name="T16" fmla="*/ 99 w 119"/>
                <a:gd name="T17" fmla="*/ 13 h 158"/>
                <a:gd name="T18" fmla="*/ 114 w 119"/>
                <a:gd name="T19" fmla="*/ 47 h 158"/>
                <a:gd name="T20" fmla="*/ 114 w 119"/>
                <a:gd name="T21" fmla="*/ 47 h 158"/>
                <a:gd name="T22" fmla="*/ 96 w 119"/>
                <a:gd name="T23" fmla="*/ 47 h 158"/>
                <a:gd name="T24" fmla="*/ 86 w 119"/>
                <a:gd name="T25" fmla="*/ 25 h 158"/>
                <a:gd name="T26" fmla="*/ 60 w 119"/>
                <a:gd name="T27" fmla="*/ 16 h 158"/>
                <a:gd name="T28" fmla="*/ 32 w 119"/>
                <a:gd name="T29" fmla="*/ 29 h 158"/>
                <a:gd name="T30" fmla="*/ 22 w 119"/>
                <a:gd name="T31" fmla="*/ 63 h 158"/>
                <a:gd name="T32" fmla="*/ 22 w 119"/>
                <a:gd name="T33" fmla="*/ 95 h 158"/>
                <a:gd name="T34" fmla="*/ 34 w 119"/>
                <a:gd name="T35" fmla="*/ 128 h 158"/>
                <a:gd name="T36" fmla="*/ 64 w 119"/>
                <a:gd name="T37" fmla="*/ 141 h 158"/>
                <a:gd name="T38" fmla="*/ 86 w 119"/>
                <a:gd name="T39" fmla="*/ 138 h 158"/>
                <a:gd name="T40" fmla="*/ 98 w 119"/>
                <a:gd name="T41" fmla="*/ 131 h 158"/>
                <a:gd name="T42" fmla="*/ 98 w 119"/>
                <a:gd name="T43" fmla="*/ 96 h 158"/>
                <a:gd name="T44" fmla="*/ 64 w 119"/>
                <a:gd name="T45" fmla="*/ 96 h 158"/>
                <a:gd name="T46" fmla="*/ 64 w 119"/>
                <a:gd name="T47" fmla="*/ 80 h 158"/>
                <a:gd name="T48" fmla="*/ 118 w 119"/>
                <a:gd name="T49" fmla="*/ 80 h 158"/>
                <a:gd name="T50" fmla="*/ 118 w 119"/>
                <a:gd name="T51" fmla="*/ 134 h 158"/>
                <a:gd name="T52" fmla="*/ 117 w 119"/>
                <a:gd name="T53" fmla="*/ 13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58">
                  <a:moveTo>
                    <a:pt x="117" y="134"/>
                  </a:moveTo>
                  <a:cubicBezTo>
                    <a:pt x="114" y="140"/>
                    <a:pt x="107" y="144"/>
                    <a:pt x="98" y="150"/>
                  </a:cubicBezTo>
                  <a:cubicBezTo>
                    <a:pt x="89" y="154"/>
                    <a:pt x="77" y="157"/>
                    <a:pt x="63" y="157"/>
                  </a:cubicBezTo>
                  <a:cubicBezTo>
                    <a:pt x="44" y="157"/>
                    <a:pt x="29" y="151"/>
                    <a:pt x="18" y="140"/>
                  </a:cubicBezTo>
                  <a:cubicBezTo>
                    <a:pt x="6" y="128"/>
                    <a:pt x="0" y="114"/>
                    <a:pt x="0" y="95"/>
                  </a:cubicBezTo>
                  <a:lnTo>
                    <a:pt x="0" y="63"/>
                  </a:lnTo>
                  <a:cubicBezTo>
                    <a:pt x="0" y="44"/>
                    <a:pt x="6" y="29"/>
                    <a:pt x="16" y="17"/>
                  </a:cubicBezTo>
                  <a:cubicBezTo>
                    <a:pt x="28" y="6"/>
                    <a:pt x="41" y="0"/>
                    <a:pt x="58" y="0"/>
                  </a:cubicBezTo>
                  <a:cubicBezTo>
                    <a:pt x="76" y="0"/>
                    <a:pt x="89" y="4"/>
                    <a:pt x="99" y="13"/>
                  </a:cubicBezTo>
                  <a:cubicBezTo>
                    <a:pt x="109" y="22"/>
                    <a:pt x="114" y="32"/>
                    <a:pt x="114" y="47"/>
                  </a:cubicBezTo>
                  <a:lnTo>
                    <a:pt x="114" y="47"/>
                  </a:lnTo>
                  <a:lnTo>
                    <a:pt x="96" y="47"/>
                  </a:lnTo>
                  <a:cubicBezTo>
                    <a:pt x="96" y="38"/>
                    <a:pt x="92" y="31"/>
                    <a:pt x="86" y="25"/>
                  </a:cubicBezTo>
                  <a:cubicBezTo>
                    <a:pt x="80" y="19"/>
                    <a:pt x="72" y="16"/>
                    <a:pt x="60" y="16"/>
                  </a:cubicBezTo>
                  <a:cubicBezTo>
                    <a:pt x="48" y="16"/>
                    <a:pt x="40" y="20"/>
                    <a:pt x="32" y="29"/>
                  </a:cubicBezTo>
                  <a:cubicBezTo>
                    <a:pt x="25" y="38"/>
                    <a:pt x="22" y="49"/>
                    <a:pt x="22" y="63"/>
                  </a:cubicBezTo>
                  <a:lnTo>
                    <a:pt x="22" y="95"/>
                  </a:lnTo>
                  <a:cubicBezTo>
                    <a:pt x="22" y="108"/>
                    <a:pt x="26" y="119"/>
                    <a:pt x="34" y="128"/>
                  </a:cubicBezTo>
                  <a:cubicBezTo>
                    <a:pt x="41" y="137"/>
                    <a:pt x="51" y="141"/>
                    <a:pt x="64" y="141"/>
                  </a:cubicBezTo>
                  <a:cubicBezTo>
                    <a:pt x="73" y="141"/>
                    <a:pt x="80" y="140"/>
                    <a:pt x="86" y="138"/>
                  </a:cubicBezTo>
                  <a:cubicBezTo>
                    <a:pt x="92" y="135"/>
                    <a:pt x="95" y="134"/>
                    <a:pt x="98" y="131"/>
                  </a:cubicBezTo>
                  <a:lnTo>
                    <a:pt x="98" y="96"/>
                  </a:lnTo>
                  <a:lnTo>
                    <a:pt x="64" y="96"/>
                  </a:lnTo>
                  <a:lnTo>
                    <a:pt x="64" y="80"/>
                  </a:lnTo>
                  <a:lnTo>
                    <a:pt x="118" y="80"/>
                  </a:lnTo>
                  <a:lnTo>
                    <a:pt x="118" y="134"/>
                  </a:lnTo>
                  <a:lnTo>
                    <a:pt x="117" y="1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5" name="Freeform 43">
              <a:extLst>
                <a:ext uri="{FF2B5EF4-FFF2-40B4-BE49-F238E27FC236}">
                  <a16:creationId xmlns:a16="http://schemas.microsoft.com/office/drawing/2014/main" id="{4B0B1048-7413-E6F3-76FF-8F421307F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025" y="2570163"/>
              <a:ext cx="33338" cy="58737"/>
            </a:xfrm>
            <a:custGeom>
              <a:avLst/>
              <a:gdLst>
                <a:gd name="T0" fmla="*/ 20 w 92"/>
                <a:gd name="T1" fmla="*/ 65 h 164"/>
                <a:gd name="T2" fmla="*/ 35 w 92"/>
                <a:gd name="T3" fmla="*/ 52 h 164"/>
                <a:gd name="T4" fmla="*/ 54 w 92"/>
                <a:gd name="T5" fmla="*/ 48 h 164"/>
                <a:gd name="T6" fmla="*/ 81 w 92"/>
                <a:gd name="T7" fmla="*/ 58 h 164"/>
                <a:gd name="T8" fmla="*/ 91 w 92"/>
                <a:gd name="T9" fmla="*/ 92 h 164"/>
                <a:gd name="T10" fmla="*/ 91 w 92"/>
                <a:gd name="T11" fmla="*/ 163 h 164"/>
                <a:gd name="T12" fmla="*/ 71 w 92"/>
                <a:gd name="T13" fmla="*/ 163 h 164"/>
                <a:gd name="T14" fmla="*/ 71 w 92"/>
                <a:gd name="T15" fmla="*/ 92 h 164"/>
                <a:gd name="T16" fmla="*/ 65 w 92"/>
                <a:gd name="T17" fmla="*/ 71 h 164"/>
                <a:gd name="T18" fmla="*/ 48 w 92"/>
                <a:gd name="T19" fmla="*/ 64 h 164"/>
                <a:gd name="T20" fmla="*/ 32 w 92"/>
                <a:gd name="T21" fmla="*/ 68 h 164"/>
                <a:gd name="T22" fmla="*/ 20 w 92"/>
                <a:gd name="T23" fmla="*/ 80 h 164"/>
                <a:gd name="T24" fmla="*/ 20 w 92"/>
                <a:gd name="T25" fmla="*/ 163 h 164"/>
                <a:gd name="T26" fmla="*/ 0 w 92"/>
                <a:gd name="T27" fmla="*/ 163 h 164"/>
                <a:gd name="T28" fmla="*/ 0 w 92"/>
                <a:gd name="T29" fmla="*/ 0 h 164"/>
                <a:gd name="T30" fmla="*/ 20 w 92"/>
                <a:gd name="T31" fmla="*/ 0 h 164"/>
                <a:gd name="T32" fmla="*/ 20 w 92"/>
                <a:gd name="T33" fmla="*/ 6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164">
                  <a:moveTo>
                    <a:pt x="20" y="65"/>
                  </a:moveTo>
                  <a:cubicBezTo>
                    <a:pt x="24" y="59"/>
                    <a:pt x="29" y="55"/>
                    <a:pt x="35" y="52"/>
                  </a:cubicBezTo>
                  <a:cubicBezTo>
                    <a:pt x="40" y="49"/>
                    <a:pt x="46" y="48"/>
                    <a:pt x="54" y="48"/>
                  </a:cubicBezTo>
                  <a:cubicBezTo>
                    <a:pt x="65" y="48"/>
                    <a:pt x="75" y="51"/>
                    <a:pt x="81" y="58"/>
                  </a:cubicBezTo>
                  <a:cubicBezTo>
                    <a:pt x="89" y="65"/>
                    <a:pt x="91" y="77"/>
                    <a:pt x="91" y="92"/>
                  </a:cubicBezTo>
                  <a:lnTo>
                    <a:pt x="91" y="163"/>
                  </a:lnTo>
                  <a:lnTo>
                    <a:pt x="71" y="163"/>
                  </a:lnTo>
                  <a:lnTo>
                    <a:pt x="71" y="92"/>
                  </a:lnTo>
                  <a:cubicBezTo>
                    <a:pt x="71" y="83"/>
                    <a:pt x="70" y="75"/>
                    <a:pt x="65" y="71"/>
                  </a:cubicBezTo>
                  <a:cubicBezTo>
                    <a:pt x="61" y="67"/>
                    <a:pt x="55" y="64"/>
                    <a:pt x="48" y="64"/>
                  </a:cubicBezTo>
                  <a:cubicBezTo>
                    <a:pt x="42" y="64"/>
                    <a:pt x="38" y="65"/>
                    <a:pt x="32" y="68"/>
                  </a:cubicBezTo>
                  <a:cubicBezTo>
                    <a:pt x="26" y="71"/>
                    <a:pt x="23" y="74"/>
                    <a:pt x="20" y="80"/>
                  </a:cubicBezTo>
                  <a:lnTo>
                    <a:pt x="20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E480922F-A0E1-4BE2-8DDA-5CA071CED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7713" y="2700338"/>
              <a:ext cx="7937" cy="7937"/>
            </a:xfrm>
            <a:custGeom>
              <a:avLst/>
              <a:gdLst>
                <a:gd name="T0" fmla="*/ 20 w 21"/>
                <a:gd name="T1" fmla="*/ 22 h 23"/>
                <a:gd name="T2" fmla="*/ 0 w 21"/>
                <a:gd name="T3" fmla="*/ 22 h 23"/>
                <a:gd name="T4" fmla="*/ 0 w 21"/>
                <a:gd name="T5" fmla="*/ 0 h 23"/>
                <a:gd name="T6" fmla="*/ 20 w 21"/>
                <a:gd name="T7" fmla="*/ 0 h 23"/>
                <a:gd name="T8" fmla="*/ 20 w 21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id="{A176ED99-379B-2595-5D30-928E012E5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525" y="2700338"/>
              <a:ext cx="7938" cy="7937"/>
            </a:xfrm>
            <a:custGeom>
              <a:avLst/>
              <a:gdLst>
                <a:gd name="T0" fmla="*/ 20 w 21"/>
                <a:gd name="T1" fmla="*/ 22 h 23"/>
                <a:gd name="T2" fmla="*/ 0 w 21"/>
                <a:gd name="T3" fmla="*/ 22 h 23"/>
                <a:gd name="T4" fmla="*/ 0 w 21"/>
                <a:gd name="T5" fmla="*/ 0 h 23"/>
                <a:gd name="T6" fmla="*/ 20 w 21"/>
                <a:gd name="T7" fmla="*/ 0 h 23"/>
                <a:gd name="T8" fmla="*/ 20 w 21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8" name="Freeform 46">
              <a:extLst>
                <a:ext uri="{FF2B5EF4-FFF2-40B4-BE49-F238E27FC236}">
                  <a16:creationId xmlns:a16="http://schemas.microsoft.com/office/drawing/2014/main" id="{B2FD6FF1-5C8B-D18E-A431-90C0CDD72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988" y="2659063"/>
              <a:ext cx="22225" cy="50800"/>
            </a:xfrm>
            <a:custGeom>
              <a:avLst/>
              <a:gdLst>
                <a:gd name="T0" fmla="*/ 38 w 62"/>
                <a:gd name="T1" fmla="*/ 27 h 143"/>
                <a:gd name="T2" fmla="*/ 60 w 62"/>
                <a:gd name="T3" fmla="*/ 27 h 143"/>
                <a:gd name="T4" fmla="*/ 60 w 62"/>
                <a:gd name="T5" fmla="*/ 41 h 143"/>
                <a:gd name="T6" fmla="*/ 38 w 62"/>
                <a:gd name="T7" fmla="*/ 41 h 143"/>
                <a:gd name="T8" fmla="*/ 38 w 62"/>
                <a:gd name="T9" fmla="*/ 110 h 143"/>
                <a:gd name="T10" fmla="*/ 41 w 62"/>
                <a:gd name="T11" fmla="*/ 121 h 143"/>
                <a:gd name="T12" fmla="*/ 50 w 62"/>
                <a:gd name="T13" fmla="*/ 124 h 143"/>
                <a:gd name="T14" fmla="*/ 54 w 62"/>
                <a:gd name="T15" fmla="*/ 124 h 143"/>
                <a:gd name="T16" fmla="*/ 58 w 62"/>
                <a:gd name="T17" fmla="*/ 123 h 143"/>
                <a:gd name="T18" fmla="*/ 61 w 62"/>
                <a:gd name="T19" fmla="*/ 137 h 143"/>
                <a:gd name="T20" fmla="*/ 54 w 62"/>
                <a:gd name="T21" fmla="*/ 140 h 143"/>
                <a:gd name="T22" fmla="*/ 45 w 62"/>
                <a:gd name="T23" fmla="*/ 142 h 143"/>
                <a:gd name="T24" fmla="*/ 25 w 62"/>
                <a:gd name="T25" fmla="*/ 135 h 143"/>
                <a:gd name="T26" fmla="*/ 18 w 62"/>
                <a:gd name="T27" fmla="*/ 111 h 143"/>
                <a:gd name="T28" fmla="*/ 18 w 62"/>
                <a:gd name="T29" fmla="*/ 43 h 143"/>
                <a:gd name="T30" fmla="*/ 0 w 62"/>
                <a:gd name="T31" fmla="*/ 43 h 143"/>
                <a:gd name="T32" fmla="*/ 0 w 62"/>
                <a:gd name="T33" fmla="*/ 28 h 143"/>
                <a:gd name="T34" fmla="*/ 18 w 62"/>
                <a:gd name="T35" fmla="*/ 28 h 143"/>
                <a:gd name="T36" fmla="*/ 18 w 62"/>
                <a:gd name="T37" fmla="*/ 0 h 143"/>
                <a:gd name="T38" fmla="*/ 38 w 62"/>
                <a:gd name="T39" fmla="*/ 0 h 143"/>
                <a:gd name="T40" fmla="*/ 38 w 62"/>
                <a:gd name="T41" fmla="*/ 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143">
                  <a:moveTo>
                    <a:pt x="38" y="27"/>
                  </a:moveTo>
                  <a:lnTo>
                    <a:pt x="60" y="27"/>
                  </a:lnTo>
                  <a:lnTo>
                    <a:pt x="60" y="41"/>
                  </a:lnTo>
                  <a:lnTo>
                    <a:pt x="38" y="41"/>
                  </a:lnTo>
                  <a:lnTo>
                    <a:pt x="38" y="110"/>
                  </a:lnTo>
                  <a:cubicBezTo>
                    <a:pt x="38" y="116"/>
                    <a:pt x="39" y="118"/>
                    <a:pt x="41" y="121"/>
                  </a:cubicBezTo>
                  <a:cubicBezTo>
                    <a:pt x="42" y="123"/>
                    <a:pt x="47" y="124"/>
                    <a:pt x="50" y="124"/>
                  </a:cubicBezTo>
                  <a:lnTo>
                    <a:pt x="54" y="124"/>
                  </a:lnTo>
                  <a:cubicBezTo>
                    <a:pt x="55" y="124"/>
                    <a:pt x="57" y="124"/>
                    <a:pt x="58" y="123"/>
                  </a:cubicBezTo>
                  <a:lnTo>
                    <a:pt x="61" y="137"/>
                  </a:lnTo>
                  <a:cubicBezTo>
                    <a:pt x="60" y="139"/>
                    <a:pt x="57" y="140"/>
                    <a:pt x="54" y="140"/>
                  </a:cubicBezTo>
                  <a:cubicBezTo>
                    <a:pt x="51" y="142"/>
                    <a:pt x="48" y="142"/>
                    <a:pt x="45" y="142"/>
                  </a:cubicBezTo>
                  <a:cubicBezTo>
                    <a:pt x="37" y="142"/>
                    <a:pt x="31" y="139"/>
                    <a:pt x="25" y="135"/>
                  </a:cubicBezTo>
                  <a:cubicBezTo>
                    <a:pt x="21" y="130"/>
                    <a:pt x="18" y="121"/>
                    <a:pt x="18" y="111"/>
                  </a:cubicBezTo>
                  <a:lnTo>
                    <a:pt x="18" y="43"/>
                  </a:lnTo>
                  <a:lnTo>
                    <a:pt x="0" y="43"/>
                  </a:lnTo>
                  <a:lnTo>
                    <a:pt x="0" y="28"/>
                  </a:lnTo>
                  <a:lnTo>
                    <a:pt x="18" y="28"/>
                  </a:lnTo>
                  <a:lnTo>
                    <a:pt x="18" y="0"/>
                  </a:lnTo>
                  <a:lnTo>
                    <a:pt x="38" y="0"/>
                  </a:lnTo>
                  <a:lnTo>
                    <a:pt x="38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9" name="Freeform 47">
              <a:extLst>
                <a:ext uri="{FF2B5EF4-FFF2-40B4-BE49-F238E27FC236}">
                  <a16:creationId xmlns:a16="http://schemas.microsoft.com/office/drawing/2014/main" id="{ABC0A348-6720-4543-8C10-B89E56EE1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2654300"/>
              <a:ext cx="39688" cy="55563"/>
            </a:xfrm>
            <a:custGeom>
              <a:avLst/>
              <a:gdLst>
                <a:gd name="T0" fmla="*/ 22 w 109"/>
                <a:gd name="T1" fmla="*/ 137 h 154"/>
                <a:gd name="T2" fmla="*/ 108 w 109"/>
                <a:gd name="T3" fmla="*/ 137 h 154"/>
                <a:gd name="T4" fmla="*/ 108 w 109"/>
                <a:gd name="T5" fmla="*/ 153 h 154"/>
                <a:gd name="T6" fmla="*/ 0 w 109"/>
                <a:gd name="T7" fmla="*/ 153 h 154"/>
                <a:gd name="T8" fmla="*/ 0 w 109"/>
                <a:gd name="T9" fmla="*/ 137 h 154"/>
                <a:gd name="T10" fmla="*/ 82 w 109"/>
                <a:gd name="T11" fmla="*/ 16 h 154"/>
                <a:gd name="T12" fmla="*/ 2 w 109"/>
                <a:gd name="T13" fmla="*/ 16 h 154"/>
                <a:gd name="T14" fmla="*/ 2 w 109"/>
                <a:gd name="T15" fmla="*/ 0 h 154"/>
                <a:gd name="T16" fmla="*/ 105 w 109"/>
                <a:gd name="T17" fmla="*/ 0 h 154"/>
                <a:gd name="T18" fmla="*/ 105 w 109"/>
                <a:gd name="T19" fmla="*/ 14 h 154"/>
                <a:gd name="T20" fmla="*/ 22 w 109"/>
                <a:gd name="T21" fmla="*/ 13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54">
                  <a:moveTo>
                    <a:pt x="22" y="137"/>
                  </a:moveTo>
                  <a:lnTo>
                    <a:pt x="108" y="137"/>
                  </a:lnTo>
                  <a:lnTo>
                    <a:pt x="108" y="153"/>
                  </a:lnTo>
                  <a:lnTo>
                    <a:pt x="0" y="153"/>
                  </a:lnTo>
                  <a:lnTo>
                    <a:pt x="0" y="137"/>
                  </a:lnTo>
                  <a:lnTo>
                    <a:pt x="82" y="16"/>
                  </a:lnTo>
                  <a:lnTo>
                    <a:pt x="2" y="16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14"/>
                  </a:lnTo>
                  <a:lnTo>
                    <a:pt x="22" y="1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013EE73D-5C47-54DE-B0DF-39102061B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363" y="2649538"/>
              <a:ext cx="33337" cy="58737"/>
            </a:xfrm>
            <a:custGeom>
              <a:avLst/>
              <a:gdLst>
                <a:gd name="T0" fmla="*/ 21 w 93"/>
                <a:gd name="T1" fmla="*/ 65 h 164"/>
                <a:gd name="T2" fmla="*/ 35 w 93"/>
                <a:gd name="T3" fmla="*/ 52 h 164"/>
                <a:gd name="T4" fmla="*/ 54 w 93"/>
                <a:gd name="T5" fmla="*/ 48 h 164"/>
                <a:gd name="T6" fmla="*/ 82 w 93"/>
                <a:gd name="T7" fmla="*/ 58 h 164"/>
                <a:gd name="T8" fmla="*/ 92 w 93"/>
                <a:gd name="T9" fmla="*/ 92 h 164"/>
                <a:gd name="T10" fmla="*/ 92 w 93"/>
                <a:gd name="T11" fmla="*/ 163 h 164"/>
                <a:gd name="T12" fmla="*/ 72 w 93"/>
                <a:gd name="T13" fmla="*/ 163 h 164"/>
                <a:gd name="T14" fmla="*/ 72 w 93"/>
                <a:gd name="T15" fmla="*/ 92 h 164"/>
                <a:gd name="T16" fmla="*/ 66 w 93"/>
                <a:gd name="T17" fmla="*/ 71 h 164"/>
                <a:gd name="T18" fmla="*/ 48 w 93"/>
                <a:gd name="T19" fmla="*/ 64 h 164"/>
                <a:gd name="T20" fmla="*/ 32 w 93"/>
                <a:gd name="T21" fmla="*/ 68 h 164"/>
                <a:gd name="T22" fmla="*/ 21 w 93"/>
                <a:gd name="T23" fmla="*/ 80 h 164"/>
                <a:gd name="T24" fmla="*/ 21 w 93"/>
                <a:gd name="T25" fmla="*/ 163 h 164"/>
                <a:gd name="T26" fmla="*/ 0 w 93"/>
                <a:gd name="T27" fmla="*/ 163 h 164"/>
                <a:gd name="T28" fmla="*/ 0 w 93"/>
                <a:gd name="T29" fmla="*/ 0 h 164"/>
                <a:gd name="T30" fmla="*/ 21 w 93"/>
                <a:gd name="T31" fmla="*/ 0 h 164"/>
                <a:gd name="T32" fmla="*/ 21 w 93"/>
                <a:gd name="T33" fmla="*/ 6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164">
                  <a:moveTo>
                    <a:pt x="21" y="65"/>
                  </a:moveTo>
                  <a:cubicBezTo>
                    <a:pt x="25" y="59"/>
                    <a:pt x="29" y="55"/>
                    <a:pt x="35" y="52"/>
                  </a:cubicBezTo>
                  <a:cubicBezTo>
                    <a:pt x="41" y="49"/>
                    <a:pt x="47" y="48"/>
                    <a:pt x="54" y="48"/>
                  </a:cubicBezTo>
                  <a:cubicBezTo>
                    <a:pt x="66" y="48"/>
                    <a:pt x="76" y="51"/>
                    <a:pt x="82" y="58"/>
                  </a:cubicBezTo>
                  <a:cubicBezTo>
                    <a:pt x="89" y="65"/>
                    <a:pt x="92" y="77"/>
                    <a:pt x="92" y="92"/>
                  </a:cubicBezTo>
                  <a:lnTo>
                    <a:pt x="92" y="163"/>
                  </a:lnTo>
                  <a:lnTo>
                    <a:pt x="72" y="163"/>
                  </a:lnTo>
                  <a:lnTo>
                    <a:pt x="72" y="92"/>
                  </a:lnTo>
                  <a:cubicBezTo>
                    <a:pt x="72" y="83"/>
                    <a:pt x="70" y="75"/>
                    <a:pt x="66" y="71"/>
                  </a:cubicBezTo>
                  <a:cubicBezTo>
                    <a:pt x="61" y="67"/>
                    <a:pt x="55" y="64"/>
                    <a:pt x="48" y="64"/>
                  </a:cubicBezTo>
                  <a:cubicBezTo>
                    <a:pt x="42" y="64"/>
                    <a:pt x="38" y="65"/>
                    <a:pt x="32" y="68"/>
                  </a:cubicBezTo>
                  <a:cubicBezTo>
                    <a:pt x="28" y="71"/>
                    <a:pt x="23" y="74"/>
                    <a:pt x="21" y="80"/>
                  </a:cubicBezTo>
                  <a:lnTo>
                    <a:pt x="21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6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1" name="Freeform 49">
              <a:extLst>
                <a:ext uri="{FF2B5EF4-FFF2-40B4-BE49-F238E27FC236}">
                  <a16:creationId xmlns:a16="http://schemas.microsoft.com/office/drawing/2014/main" id="{7D60F4E3-8384-0C51-00C1-7CB6E1DF7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813" y="2652713"/>
              <a:ext cx="34925" cy="57150"/>
            </a:xfrm>
            <a:custGeom>
              <a:avLst/>
              <a:gdLst>
                <a:gd name="T0" fmla="*/ 96 w 97"/>
                <a:gd name="T1" fmla="*/ 98 h 160"/>
                <a:gd name="T2" fmla="*/ 83 w 97"/>
                <a:gd name="T3" fmla="*/ 143 h 160"/>
                <a:gd name="T4" fmla="*/ 48 w 97"/>
                <a:gd name="T5" fmla="*/ 159 h 160"/>
                <a:gd name="T6" fmla="*/ 13 w 97"/>
                <a:gd name="T7" fmla="*/ 143 h 160"/>
                <a:gd name="T8" fmla="*/ 0 w 97"/>
                <a:gd name="T9" fmla="*/ 98 h 160"/>
                <a:gd name="T10" fmla="*/ 0 w 97"/>
                <a:gd name="T11" fmla="*/ 61 h 160"/>
                <a:gd name="T12" fmla="*/ 13 w 97"/>
                <a:gd name="T13" fmla="*/ 16 h 160"/>
                <a:gd name="T14" fmla="*/ 48 w 97"/>
                <a:gd name="T15" fmla="*/ 0 h 160"/>
                <a:gd name="T16" fmla="*/ 83 w 97"/>
                <a:gd name="T17" fmla="*/ 16 h 160"/>
                <a:gd name="T18" fmla="*/ 96 w 97"/>
                <a:gd name="T19" fmla="*/ 61 h 160"/>
                <a:gd name="T20" fmla="*/ 96 w 97"/>
                <a:gd name="T21" fmla="*/ 98 h 160"/>
                <a:gd name="T22" fmla="*/ 76 w 97"/>
                <a:gd name="T23" fmla="*/ 58 h 160"/>
                <a:gd name="T24" fmla="*/ 68 w 97"/>
                <a:gd name="T25" fmla="*/ 29 h 160"/>
                <a:gd name="T26" fmla="*/ 48 w 97"/>
                <a:gd name="T27" fmla="*/ 19 h 160"/>
                <a:gd name="T28" fmla="*/ 28 w 97"/>
                <a:gd name="T29" fmla="*/ 29 h 160"/>
                <a:gd name="T30" fmla="*/ 20 w 97"/>
                <a:gd name="T31" fmla="*/ 58 h 160"/>
                <a:gd name="T32" fmla="*/ 20 w 97"/>
                <a:gd name="T33" fmla="*/ 103 h 160"/>
                <a:gd name="T34" fmla="*/ 28 w 97"/>
                <a:gd name="T35" fmla="*/ 134 h 160"/>
                <a:gd name="T36" fmla="*/ 48 w 97"/>
                <a:gd name="T37" fmla="*/ 144 h 160"/>
                <a:gd name="T38" fmla="*/ 68 w 97"/>
                <a:gd name="T39" fmla="*/ 134 h 160"/>
                <a:gd name="T40" fmla="*/ 76 w 97"/>
                <a:gd name="T41" fmla="*/ 103 h 160"/>
                <a:gd name="T42" fmla="*/ 76 w 97"/>
                <a:gd name="T43" fmla="*/ 5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160">
                  <a:moveTo>
                    <a:pt x="96" y="98"/>
                  </a:moveTo>
                  <a:cubicBezTo>
                    <a:pt x="96" y="117"/>
                    <a:pt x="92" y="133"/>
                    <a:pt x="83" y="143"/>
                  </a:cubicBezTo>
                  <a:cubicBezTo>
                    <a:pt x="74" y="153"/>
                    <a:pt x="62" y="159"/>
                    <a:pt x="48" y="159"/>
                  </a:cubicBezTo>
                  <a:cubicBezTo>
                    <a:pt x="33" y="159"/>
                    <a:pt x="22" y="153"/>
                    <a:pt x="13" y="143"/>
                  </a:cubicBezTo>
                  <a:cubicBezTo>
                    <a:pt x="4" y="133"/>
                    <a:pt x="0" y="118"/>
                    <a:pt x="0" y="98"/>
                  </a:cubicBezTo>
                  <a:lnTo>
                    <a:pt x="0" y="61"/>
                  </a:lnTo>
                  <a:cubicBezTo>
                    <a:pt x="0" y="42"/>
                    <a:pt x="4" y="26"/>
                    <a:pt x="13" y="16"/>
                  </a:cubicBezTo>
                  <a:cubicBezTo>
                    <a:pt x="22" y="6"/>
                    <a:pt x="33" y="0"/>
                    <a:pt x="48" y="0"/>
                  </a:cubicBezTo>
                  <a:cubicBezTo>
                    <a:pt x="62" y="0"/>
                    <a:pt x="74" y="6"/>
                    <a:pt x="83" y="16"/>
                  </a:cubicBezTo>
                  <a:cubicBezTo>
                    <a:pt x="92" y="26"/>
                    <a:pt x="96" y="41"/>
                    <a:pt x="96" y="61"/>
                  </a:cubicBezTo>
                  <a:lnTo>
                    <a:pt x="96" y="98"/>
                  </a:lnTo>
                  <a:close/>
                  <a:moveTo>
                    <a:pt x="76" y="58"/>
                  </a:moveTo>
                  <a:cubicBezTo>
                    <a:pt x="76" y="45"/>
                    <a:pt x="73" y="35"/>
                    <a:pt x="68" y="29"/>
                  </a:cubicBezTo>
                  <a:cubicBezTo>
                    <a:pt x="64" y="22"/>
                    <a:pt x="57" y="19"/>
                    <a:pt x="48" y="19"/>
                  </a:cubicBezTo>
                  <a:cubicBezTo>
                    <a:pt x="39" y="19"/>
                    <a:pt x="32" y="22"/>
                    <a:pt x="28" y="29"/>
                  </a:cubicBezTo>
                  <a:cubicBezTo>
                    <a:pt x="23" y="36"/>
                    <a:pt x="20" y="45"/>
                    <a:pt x="20" y="58"/>
                  </a:cubicBezTo>
                  <a:lnTo>
                    <a:pt x="20" y="103"/>
                  </a:lnTo>
                  <a:cubicBezTo>
                    <a:pt x="20" y="117"/>
                    <a:pt x="23" y="127"/>
                    <a:pt x="28" y="134"/>
                  </a:cubicBezTo>
                  <a:cubicBezTo>
                    <a:pt x="32" y="141"/>
                    <a:pt x="39" y="144"/>
                    <a:pt x="48" y="144"/>
                  </a:cubicBezTo>
                  <a:cubicBezTo>
                    <a:pt x="57" y="144"/>
                    <a:pt x="63" y="141"/>
                    <a:pt x="68" y="134"/>
                  </a:cubicBezTo>
                  <a:cubicBezTo>
                    <a:pt x="72" y="127"/>
                    <a:pt x="76" y="118"/>
                    <a:pt x="76" y="103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Freeform 50">
              <a:extLst>
                <a:ext uri="{FF2B5EF4-FFF2-40B4-BE49-F238E27FC236}">
                  <a16:creationId xmlns:a16="http://schemas.microsoft.com/office/drawing/2014/main" id="{9CA19917-161B-5AE3-CAB0-12E29345C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438" y="2649538"/>
              <a:ext cx="34925" cy="60325"/>
            </a:xfrm>
            <a:custGeom>
              <a:avLst/>
              <a:gdLst>
                <a:gd name="T0" fmla="*/ 84 w 97"/>
                <a:gd name="T1" fmla="*/ 152 h 167"/>
                <a:gd name="T2" fmla="*/ 52 w 97"/>
                <a:gd name="T3" fmla="*/ 166 h 167"/>
                <a:gd name="T4" fmla="*/ 33 w 97"/>
                <a:gd name="T5" fmla="*/ 162 h 167"/>
                <a:gd name="T6" fmla="*/ 20 w 97"/>
                <a:gd name="T7" fmla="*/ 149 h 167"/>
                <a:gd name="T8" fmla="*/ 17 w 97"/>
                <a:gd name="T9" fmla="*/ 163 h 167"/>
                <a:gd name="T10" fmla="*/ 0 w 97"/>
                <a:gd name="T11" fmla="*/ 163 h 167"/>
                <a:gd name="T12" fmla="*/ 0 w 97"/>
                <a:gd name="T13" fmla="*/ 0 h 167"/>
                <a:gd name="T14" fmla="*/ 20 w 97"/>
                <a:gd name="T15" fmla="*/ 0 h 167"/>
                <a:gd name="T16" fmla="*/ 20 w 97"/>
                <a:gd name="T17" fmla="*/ 64 h 167"/>
                <a:gd name="T18" fmla="*/ 33 w 97"/>
                <a:gd name="T19" fmla="*/ 53 h 167"/>
                <a:gd name="T20" fmla="*/ 52 w 97"/>
                <a:gd name="T21" fmla="*/ 48 h 167"/>
                <a:gd name="T22" fmla="*/ 84 w 97"/>
                <a:gd name="T23" fmla="*/ 64 h 167"/>
                <a:gd name="T24" fmla="*/ 96 w 97"/>
                <a:gd name="T25" fmla="*/ 108 h 167"/>
                <a:gd name="T26" fmla="*/ 96 w 97"/>
                <a:gd name="T27" fmla="*/ 112 h 167"/>
                <a:gd name="T28" fmla="*/ 84 w 97"/>
                <a:gd name="T29" fmla="*/ 152 h 167"/>
                <a:gd name="T30" fmla="*/ 76 w 97"/>
                <a:gd name="T31" fmla="*/ 111 h 167"/>
                <a:gd name="T32" fmla="*/ 68 w 97"/>
                <a:gd name="T33" fmla="*/ 79 h 167"/>
                <a:gd name="T34" fmla="*/ 46 w 97"/>
                <a:gd name="T35" fmla="*/ 67 h 167"/>
                <a:gd name="T36" fmla="*/ 30 w 97"/>
                <a:gd name="T37" fmla="*/ 72 h 167"/>
                <a:gd name="T38" fmla="*/ 20 w 97"/>
                <a:gd name="T39" fmla="*/ 85 h 167"/>
                <a:gd name="T40" fmla="*/ 20 w 97"/>
                <a:gd name="T41" fmla="*/ 134 h 167"/>
                <a:gd name="T42" fmla="*/ 30 w 97"/>
                <a:gd name="T43" fmla="*/ 147 h 167"/>
                <a:gd name="T44" fmla="*/ 46 w 97"/>
                <a:gd name="T45" fmla="*/ 152 h 167"/>
                <a:gd name="T46" fmla="*/ 68 w 97"/>
                <a:gd name="T47" fmla="*/ 142 h 167"/>
                <a:gd name="T48" fmla="*/ 76 w 97"/>
                <a:gd name="T49" fmla="*/ 114 h 167"/>
                <a:gd name="T50" fmla="*/ 76 w 97"/>
                <a:gd name="T51" fmla="*/ 1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" h="167">
                  <a:moveTo>
                    <a:pt x="84" y="152"/>
                  </a:moveTo>
                  <a:cubicBezTo>
                    <a:pt x="76" y="162"/>
                    <a:pt x="65" y="166"/>
                    <a:pt x="52" y="166"/>
                  </a:cubicBezTo>
                  <a:cubicBezTo>
                    <a:pt x="45" y="166"/>
                    <a:pt x="38" y="165"/>
                    <a:pt x="33" y="162"/>
                  </a:cubicBezTo>
                  <a:cubicBezTo>
                    <a:pt x="27" y="159"/>
                    <a:pt x="23" y="155"/>
                    <a:pt x="20" y="149"/>
                  </a:cubicBezTo>
                  <a:lnTo>
                    <a:pt x="17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4"/>
                  </a:lnTo>
                  <a:cubicBezTo>
                    <a:pt x="23" y="60"/>
                    <a:pt x="27" y="56"/>
                    <a:pt x="33" y="53"/>
                  </a:cubicBezTo>
                  <a:cubicBezTo>
                    <a:pt x="39" y="50"/>
                    <a:pt x="45" y="48"/>
                    <a:pt x="52" y="48"/>
                  </a:cubicBezTo>
                  <a:cubicBezTo>
                    <a:pt x="67" y="48"/>
                    <a:pt x="77" y="54"/>
                    <a:pt x="84" y="64"/>
                  </a:cubicBezTo>
                  <a:cubicBezTo>
                    <a:pt x="92" y="76"/>
                    <a:pt x="96" y="91"/>
                    <a:pt x="96" y="108"/>
                  </a:cubicBezTo>
                  <a:lnTo>
                    <a:pt x="96" y="112"/>
                  </a:lnTo>
                  <a:cubicBezTo>
                    <a:pt x="96" y="128"/>
                    <a:pt x="91" y="142"/>
                    <a:pt x="84" y="152"/>
                  </a:cubicBezTo>
                  <a:close/>
                  <a:moveTo>
                    <a:pt x="76" y="111"/>
                  </a:moveTo>
                  <a:cubicBezTo>
                    <a:pt x="76" y="98"/>
                    <a:pt x="73" y="88"/>
                    <a:pt x="68" y="79"/>
                  </a:cubicBezTo>
                  <a:cubicBezTo>
                    <a:pt x="64" y="70"/>
                    <a:pt x="57" y="67"/>
                    <a:pt x="46" y="67"/>
                  </a:cubicBezTo>
                  <a:cubicBezTo>
                    <a:pt x="41" y="67"/>
                    <a:pt x="35" y="69"/>
                    <a:pt x="30" y="72"/>
                  </a:cubicBezTo>
                  <a:cubicBezTo>
                    <a:pt x="26" y="75"/>
                    <a:pt x="23" y="79"/>
                    <a:pt x="20" y="85"/>
                  </a:cubicBezTo>
                  <a:lnTo>
                    <a:pt x="20" y="134"/>
                  </a:lnTo>
                  <a:cubicBezTo>
                    <a:pt x="23" y="140"/>
                    <a:pt x="26" y="145"/>
                    <a:pt x="30" y="147"/>
                  </a:cubicBezTo>
                  <a:cubicBezTo>
                    <a:pt x="35" y="150"/>
                    <a:pt x="41" y="152"/>
                    <a:pt x="46" y="152"/>
                  </a:cubicBezTo>
                  <a:cubicBezTo>
                    <a:pt x="57" y="152"/>
                    <a:pt x="63" y="149"/>
                    <a:pt x="68" y="142"/>
                  </a:cubicBezTo>
                  <a:cubicBezTo>
                    <a:pt x="72" y="134"/>
                    <a:pt x="76" y="126"/>
                    <a:pt x="76" y="114"/>
                  </a:cubicBezTo>
                  <a:lnTo>
                    <a:pt x="76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Freeform 51">
              <a:extLst>
                <a:ext uri="{FF2B5EF4-FFF2-40B4-BE49-F238E27FC236}">
                  <a16:creationId xmlns:a16="http://schemas.microsoft.com/office/drawing/2014/main" id="{FC1ECD2B-F903-307C-23AE-64143C975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2733675"/>
              <a:ext cx="34925" cy="57150"/>
            </a:xfrm>
            <a:custGeom>
              <a:avLst/>
              <a:gdLst>
                <a:gd name="T0" fmla="*/ 49 w 98"/>
                <a:gd name="T1" fmla="*/ 69 h 159"/>
                <a:gd name="T2" fmla="*/ 67 w 98"/>
                <a:gd name="T3" fmla="*/ 62 h 159"/>
                <a:gd name="T4" fmla="*/ 73 w 98"/>
                <a:gd name="T5" fmla="*/ 43 h 159"/>
                <a:gd name="T6" fmla="*/ 67 w 98"/>
                <a:gd name="T7" fmla="*/ 22 h 159"/>
                <a:gd name="T8" fmla="*/ 49 w 98"/>
                <a:gd name="T9" fmla="*/ 15 h 159"/>
                <a:gd name="T10" fmla="*/ 30 w 98"/>
                <a:gd name="T11" fmla="*/ 22 h 159"/>
                <a:gd name="T12" fmla="*/ 22 w 98"/>
                <a:gd name="T13" fmla="*/ 41 h 159"/>
                <a:gd name="T14" fmla="*/ 2 w 98"/>
                <a:gd name="T15" fmla="*/ 41 h 159"/>
                <a:gd name="T16" fmla="*/ 15 w 98"/>
                <a:gd name="T17" fmla="*/ 12 h 159"/>
                <a:gd name="T18" fmla="*/ 49 w 98"/>
                <a:gd name="T19" fmla="*/ 0 h 159"/>
                <a:gd name="T20" fmla="*/ 82 w 98"/>
                <a:gd name="T21" fmla="*/ 12 h 159"/>
                <a:gd name="T22" fmla="*/ 95 w 98"/>
                <a:gd name="T23" fmla="*/ 44 h 159"/>
                <a:gd name="T24" fmla="*/ 89 w 98"/>
                <a:gd name="T25" fmla="*/ 63 h 159"/>
                <a:gd name="T26" fmla="*/ 72 w 98"/>
                <a:gd name="T27" fmla="*/ 78 h 159"/>
                <a:gd name="T28" fmla="*/ 91 w 98"/>
                <a:gd name="T29" fmla="*/ 92 h 159"/>
                <a:gd name="T30" fmla="*/ 97 w 98"/>
                <a:gd name="T31" fmla="*/ 114 h 159"/>
                <a:gd name="T32" fmla="*/ 84 w 98"/>
                <a:gd name="T33" fmla="*/ 146 h 159"/>
                <a:gd name="T34" fmla="*/ 49 w 98"/>
                <a:gd name="T35" fmla="*/ 158 h 159"/>
                <a:gd name="T36" fmla="*/ 14 w 98"/>
                <a:gd name="T37" fmla="*/ 146 h 159"/>
                <a:gd name="T38" fmla="*/ 0 w 98"/>
                <a:gd name="T39" fmla="*/ 116 h 159"/>
                <a:gd name="T40" fmla="*/ 21 w 98"/>
                <a:gd name="T41" fmla="*/ 116 h 159"/>
                <a:gd name="T42" fmla="*/ 28 w 98"/>
                <a:gd name="T43" fmla="*/ 135 h 159"/>
                <a:gd name="T44" fmla="*/ 49 w 98"/>
                <a:gd name="T45" fmla="*/ 142 h 159"/>
                <a:gd name="T46" fmla="*/ 69 w 98"/>
                <a:gd name="T47" fmla="*/ 135 h 159"/>
                <a:gd name="T48" fmla="*/ 76 w 98"/>
                <a:gd name="T49" fmla="*/ 114 h 159"/>
                <a:gd name="T50" fmla="*/ 69 w 98"/>
                <a:gd name="T51" fmla="*/ 94 h 159"/>
                <a:gd name="T52" fmla="*/ 49 w 98"/>
                <a:gd name="T53" fmla="*/ 86 h 159"/>
                <a:gd name="T54" fmla="*/ 31 w 98"/>
                <a:gd name="T55" fmla="*/ 86 h 159"/>
                <a:gd name="T56" fmla="*/ 31 w 98"/>
                <a:gd name="T57" fmla="*/ 69 h 159"/>
                <a:gd name="T58" fmla="*/ 49 w 98"/>
                <a:gd name="T59" fmla="*/ 6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159">
                  <a:moveTo>
                    <a:pt x="49" y="69"/>
                  </a:moveTo>
                  <a:cubicBezTo>
                    <a:pt x="57" y="69"/>
                    <a:pt x="65" y="66"/>
                    <a:pt x="67" y="62"/>
                  </a:cubicBezTo>
                  <a:cubicBezTo>
                    <a:pt x="72" y="57"/>
                    <a:pt x="73" y="50"/>
                    <a:pt x="73" y="43"/>
                  </a:cubicBezTo>
                  <a:cubicBezTo>
                    <a:pt x="73" y="34"/>
                    <a:pt x="71" y="26"/>
                    <a:pt x="67" y="22"/>
                  </a:cubicBezTo>
                  <a:cubicBezTo>
                    <a:pt x="62" y="17"/>
                    <a:pt x="57" y="15"/>
                    <a:pt x="49" y="15"/>
                  </a:cubicBezTo>
                  <a:cubicBezTo>
                    <a:pt x="40" y="15"/>
                    <a:pt x="34" y="17"/>
                    <a:pt x="30" y="22"/>
                  </a:cubicBezTo>
                  <a:cubicBezTo>
                    <a:pt x="25" y="26"/>
                    <a:pt x="22" y="34"/>
                    <a:pt x="22" y="41"/>
                  </a:cubicBezTo>
                  <a:lnTo>
                    <a:pt x="2" y="41"/>
                  </a:lnTo>
                  <a:cubicBezTo>
                    <a:pt x="2" y="30"/>
                    <a:pt x="6" y="19"/>
                    <a:pt x="15" y="12"/>
                  </a:cubicBezTo>
                  <a:cubicBezTo>
                    <a:pt x="24" y="3"/>
                    <a:pt x="35" y="0"/>
                    <a:pt x="49" y="0"/>
                  </a:cubicBezTo>
                  <a:cubicBezTo>
                    <a:pt x="63" y="0"/>
                    <a:pt x="73" y="5"/>
                    <a:pt x="82" y="12"/>
                  </a:cubicBezTo>
                  <a:cubicBezTo>
                    <a:pt x="91" y="19"/>
                    <a:pt x="95" y="30"/>
                    <a:pt x="95" y="44"/>
                  </a:cubicBezTo>
                  <a:cubicBezTo>
                    <a:pt x="95" y="50"/>
                    <a:pt x="94" y="57"/>
                    <a:pt x="89" y="63"/>
                  </a:cubicBezTo>
                  <a:cubicBezTo>
                    <a:pt x="85" y="69"/>
                    <a:pt x="79" y="75"/>
                    <a:pt x="72" y="78"/>
                  </a:cubicBezTo>
                  <a:cubicBezTo>
                    <a:pt x="81" y="81"/>
                    <a:pt x="88" y="85"/>
                    <a:pt x="91" y="92"/>
                  </a:cubicBezTo>
                  <a:cubicBezTo>
                    <a:pt x="95" y="98"/>
                    <a:pt x="97" y="105"/>
                    <a:pt x="97" y="114"/>
                  </a:cubicBezTo>
                  <a:cubicBezTo>
                    <a:pt x="97" y="129"/>
                    <a:pt x="92" y="139"/>
                    <a:pt x="84" y="146"/>
                  </a:cubicBezTo>
                  <a:cubicBezTo>
                    <a:pt x="75" y="153"/>
                    <a:pt x="63" y="158"/>
                    <a:pt x="49" y="158"/>
                  </a:cubicBezTo>
                  <a:cubicBezTo>
                    <a:pt x="34" y="158"/>
                    <a:pt x="24" y="153"/>
                    <a:pt x="14" y="146"/>
                  </a:cubicBezTo>
                  <a:cubicBezTo>
                    <a:pt x="5" y="139"/>
                    <a:pt x="0" y="129"/>
                    <a:pt x="0" y="116"/>
                  </a:cubicBezTo>
                  <a:lnTo>
                    <a:pt x="21" y="116"/>
                  </a:lnTo>
                  <a:cubicBezTo>
                    <a:pt x="21" y="123"/>
                    <a:pt x="23" y="130"/>
                    <a:pt x="28" y="135"/>
                  </a:cubicBezTo>
                  <a:cubicBezTo>
                    <a:pt x="32" y="139"/>
                    <a:pt x="40" y="142"/>
                    <a:pt x="49" y="142"/>
                  </a:cubicBezTo>
                  <a:cubicBezTo>
                    <a:pt x="57" y="142"/>
                    <a:pt x="65" y="139"/>
                    <a:pt x="69" y="135"/>
                  </a:cubicBezTo>
                  <a:cubicBezTo>
                    <a:pt x="73" y="130"/>
                    <a:pt x="76" y="123"/>
                    <a:pt x="76" y="114"/>
                  </a:cubicBezTo>
                  <a:cubicBezTo>
                    <a:pt x="76" y="105"/>
                    <a:pt x="73" y="98"/>
                    <a:pt x="69" y="94"/>
                  </a:cubicBezTo>
                  <a:cubicBezTo>
                    <a:pt x="65" y="89"/>
                    <a:pt x="57" y="86"/>
                    <a:pt x="49" y="86"/>
                  </a:cubicBezTo>
                  <a:lnTo>
                    <a:pt x="31" y="86"/>
                  </a:lnTo>
                  <a:lnTo>
                    <a:pt x="31" y="69"/>
                  </a:lnTo>
                  <a:lnTo>
                    <a:pt x="49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22E3BCA9-2A73-4191-075B-572AAF602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4713" y="2733675"/>
              <a:ext cx="39687" cy="55563"/>
            </a:xfrm>
            <a:custGeom>
              <a:avLst/>
              <a:gdLst>
                <a:gd name="T0" fmla="*/ 90 w 111"/>
                <a:gd name="T1" fmla="*/ 102 h 154"/>
                <a:gd name="T2" fmla="*/ 110 w 111"/>
                <a:gd name="T3" fmla="*/ 102 h 154"/>
                <a:gd name="T4" fmla="*/ 110 w 111"/>
                <a:gd name="T5" fmla="*/ 118 h 154"/>
                <a:gd name="T6" fmla="*/ 90 w 111"/>
                <a:gd name="T7" fmla="*/ 118 h 154"/>
                <a:gd name="T8" fmla="*/ 90 w 111"/>
                <a:gd name="T9" fmla="*/ 153 h 154"/>
                <a:gd name="T10" fmla="*/ 68 w 111"/>
                <a:gd name="T11" fmla="*/ 153 h 154"/>
                <a:gd name="T12" fmla="*/ 68 w 111"/>
                <a:gd name="T13" fmla="*/ 118 h 154"/>
                <a:gd name="T14" fmla="*/ 0 w 111"/>
                <a:gd name="T15" fmla="*/ 118 h 154"/>
                <a:gd name="T16" fmla="*/ 0 w 111"/>
                <a:gd name="T17" fmla="*/ 106 h 154"/>
                <a:gd name="T18" fmla="*/ 67 w 111"/>
                <a:gd name="T19" fmla="*/ 0 h 154"/>
                <a:gd name="T20" fmla="*/ 89 w 111"/>
                <a:gd name="T21" fmla="*/ 0 h 154"/>
                <a:gd name="T22" fmla="*/ 89 w 111"/>
                <a:gd name="T23" fmla="*/ 102 h 154"/>
                <a:gd name="T24" fmla="*/ 90 w 111"/>
                <a:gd name="T25" fmla="*/ 102 h 154"/>
                <a:gd name="T26" fmla="*/ 23 w 111"/>
                <a:gd name="T27" fmla="*/ 102 h 154"/>
                <a:gd name="T28" fmla="*/ 70 w 111"/>
                <a:gd name="T29" fmla="*/ 102 h 154"/>
                <a:gd name="T30" fmla="*/ 70 w 111"/>
                <a:gd name="T31" fmla="*/ 30 h 154"/>
                <a:gd name="T32" fmla="*/ 70 w 111"/>
                <a:gd name="T33" fmla="*/ 30 h 154"/>
                <a:gd name="T34" fmla="*/ 68 w 111"/>
                <a:gd name="T35" fmla="*/ 36 h 154"/>
                <a:gd name="T36" fmla="*/ 23 w 111"/>
                <a:gd name="T37" fmla="*/ 10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54">
                  <a:moveTo>
                    <a:pt x="90" y="102"/>
                  </a:moveTo>
                  <a:lnTo>
                    <a:pt x="110" y="102"/>
                  </a:lnTo>
                  <a:lnTo>
                    <a:pt x="110" y="118"/>
                  </a:lnTo>
                  <a:lnTo>
                    <a:pt x="90" y="118"/>
                  </a:lnTo>
                  <a:lnTo>
                    <a:pt x="90" y="153"/>
                  </a:lnTo>
                  <a:lnTo>
                    <a:pt x="68" y="153"/>
                  </a:lnTo>
                  <a:lnTo>
                    <a:pt x="68" y="118"/>
                  </a:lnTo>
                  <a:lnTo>
                    <a:pt x="0" y="118"/>
                  </a:lnTo>
                  <a:lnTo>
                    <a:pt x="0" y="106"/>
                  </a:lnTo>
                  <a:lnTo>
                    <a:pt x="67" y="0"/>
                  </a:lnTo>
                  <a:lnTo>
                    <a:pt x="89" y="0"/>
                  </a:lnTo>
                  <a:lnTo>
                    <a:pt x="89" y="102"/>
                  </a:lnTo>
                  <a:lnTo>
                    <a:pt x="90" y="102"/>
                  </a:lnTo>
                  <a:close/>
                  <a:moveTo>
                    <a:pt x="23" y="102"/>
                  </a:moveTo>
                  <a:lnTo>
                    <a:pt x="70" y="102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68" y="36"/>
                  </a:lnTo>
                  <a:lnTo>
                    <a:pt x="23" y="10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5" name="Freeform 53">
              <a:extLst>
                <a:ext uri="{FF2B5EF4-FFF2-40B4-BE49-F238E27FC236}">
                  <a16:creationId xmlns:a16="http://schemas.microsoft.com/office/drawing/2014/main" id="{B89338A5-8634-A031-4743-E27C4D647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2730500"/>
              <a:ext cx="34925" cy="58738"/>
            </a:xfrm>
            <a:custGeom>
              <a:avLst/>
              <a:gdLst>
                <a:gd name="T0" fmla="*/ 34 w 95"/>
                <a:gd name="T1" fmla="*/ 110 h 164"/>
                <a:gd name="T2" fmla="*/ 21 w 95"/>
                <a:gd name="T3" fmla="*/ 110 h 164"/>
                <a:gd name="T4" fmla="*/ 21 w 95"/>
                <a:gd name="T5" fmla="*/ 163 h 164"/>
                <a:gd name="T6" fmla="*/ 0 w 95"/>
                <a:gd name="T7" fmla="*/ 163 h 164"/>
                <a:gd name="T8" fmla="*/ 0 w 95"/>
                <a:gd name="T9" fmla="*/ 0 h 164"/>
                <a:gd name="T10" fmla="*/ 21 w 95"/>
                <a:gd name="T11" fmla="*/ 0 h 164"/>
                <a:gd name="T12" fmla="*/ 21 w 95"/>
                <a:gd name="T13" fmla="*/ 94 h 164"/>
                <a:gd name="T14" fmla="*/ 34 w 95"/>
                <a:gd name="T15" fmla="*/ 94 h 164"/>
                <a:gd name="T16" fmla="*/ 65 w 95"/>
                <a:gd name="T17" fmla="*/ 49 h 164"/>
                <a:gd name="T18" fmla="*/ 89 w 95"/>
                <a:gd name="T19" fmla="*/ 49 h 164"/>
                <a:gd name="T20" fmla="*/ 50 w 95"/>
                <a:gd name="T21" fmla="*/ 100 h 164"/>
                <a:gd name="T22" fmla="*/ 94 w 95"/>
                <a:gd name="T23" fmla="*/ 161 h 164"/>
                <a:gd name="T24" fmla="*/ 69 w 95"/>
                <a:gd name="T25" fmla="*/ 161 h 164"/>
                <a:gd name="T26" fmla="*/ 34 w 95"/>
                <a:gd name="T27" fmla="*/ 11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164">
                  <a:moveTo>
                    <a:pt x="34" y="110"/>
                  </a:moveTo>
                  <a:lnTo>
                    <a:pt x="21" y="110"/>
                  </a:lnTo>
                  <a:lnTo>
                    <a:pt x="21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4"/>
                  </a:lnTo>
                  <a:lnTo>
                    <a:pt x="34" y="94"/>
                  </a:lnTo>
                  <a:lnTo>
                    <a:pt x="65" y="49"/>
                  </a:lnTo>
                  <a:lnTo>
                    <a:pt x="89" y="49"/>
                  </a:lnTo>
                  <a:lnTo>
                    <a:pt x="50" y="100"/>
                  </a:lnTo>
                  <a:lnTo>
                    <a:pt x="94" y="161"/>
                  </a:lnTo>
                  <a:lnTo>
                    <a:pt x="69" y="161"/>
                  </a:lnTo>
                  <a:lnTo>
                    <a:pt x="34" y="1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6" name="Freeform 54">
              <a:extLst>
                <a:ext uri="{FF2B5EF4-FFF2-40B4-BE49-F238E27FC236}">
                  <a16:creationId xmlns:a16="http://schemas.microsoft.com/office/drawing/2014/main" id="{AEE7828C-8F68-0905-FE02-980E79B17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675" y="2733675"/>
              <a:ext cx="34925" cy="57150"/>
            </a:xfrm>
            <a:custGeom>
              <a:avLst/>
              <a:gdLst>
                <a:gd name="T0" fmla="*/ 45 w 98"/>
                <a:gd name="T1" fmla="*/ 140 h 157"/>
                <a:gd name="T2" fmla="*/ 70 w 98"/>
                <a:gd name="T3" fmla="*/ 129 h 157"/>
                <a:gd name="T4" fmla="*/ 78 w 98"/>
                <a:gd name="T5" fmla="*/ 95 h 157"/>
                <a:gd name="T6" fmla="*/ 78 w 98"/>
                <a:gd name="T7" fmla="*/ 88 h 157"/>
                <a:gd name="T8" fmla="*/ 65 w 98"/>
                <a:gd name="T9" fmla="*/ 100 h 157"/>
                <a:gd name="T10" fmla="*/ 48 w 98"/>
                <a:gd name="T11" fmla="*/ 104 h 157"/>
                <a:gd name="T12" fmla="*/ 13 w 98"/>
                <a:gd name="T13" fmla="*/ 91 h 157"/>
                <a:gd name="T14" fmla="*/ 0 w 98"/>
                <a:gd name="T15" fmla="*/ 53 h 157"/>
                <a:gd name="T16" fmla="*/ 13 w 98"/>
                <a:gd name="T17" fmla="*/ 15 h 157"/>
                <a:gd name="T18" fmla="*/ 46 w 98"/>
                <a:gd name="T19" fmla="*/ 0 h 157"/>
                <a:gd name="T20" fmla="*/ 84 w 98"/>
                <a:gd name="T21" fmla="*/ 15 h 157"/>
                <a:gd name="T22" fmla="*/ 97 w 98"/>
                <a:gd name="T23" fmla="*/ 59 h 157"/>
                <a:gd name="T24" fmla="*/ 97 w 98"/>
                <a:gd name="T25" fmla="*/ 95 h 157"/>
                <a:gd name="T26" fmla="*/ 83 w 98"/>
                <a:gd name="T27" fmla="*/ 140 h 157"/>
                <a:gd name="T28" fmla="*/ 43 w 98"/>
                <a:gd name="T29" fmla="*/ 156 h 157"/>
                <a:gd name="T30" fmla="*/ 27 w 98"/>
                <a:gd name="T31" fmla="*/ 155 h 157"/>
                <a:gd name="T32" fmla="*/ 13 w 98"/>
                <a:gd name="T33" fmla="*/ 151 h 157"/>
                <a:gd name="T34" fmla="*/ 16 w 98"/>
                <a:gd name="T35" fmla="*/ 135 h 157"/>
                <a:gd name="T36" fmla="*/ 29 w 98"/>
                <a:gd name="T37" fmla="*/ 139 h 157"/>
                <a:gd name="T38" fmla="*/ 45 w 98"/>
                <a:gd name="T39" fmla="*/ 140 h 157"/>
                <a:gd name="T40" fmla="*/ 48 w 98"/>
                <a:gd name="T41" fmla="*/ 88 h 157"/>
                <a:gd name="T42" fmla="*/ 67 w 98"/>
                <a:gd name="T43" fmla="*/ 84 h 157"/>
                <a:gd name="T44" fmla="*/ 78 w 98"/>
                <a:gd name="T45" fmla="*/ 70 h 157"/>
                <a:gd name="T46" fmla="*/ 78 w 98"/>
                <a:gd name="T47" fmla="*/ 57 h 157"/>
                <a:gd name="T48" fmla="*/ 71 w 98"/>
                <a:gd name="T49" fmla="*/ 27 h 157"/>
                <a:gd name="T50" fmla="*/ 49 w 98"/>
                <a:gd name="T51" fmla="*/ 16 h 157"/>
                <a:gd name="T52" fmla="*/ 30 w 98"/>
                <a:gd name="T53" fmla="*/ 27 h 157"/>
                <a:gd name="T54" fmla="*/ 23 w 98"/>
                <a:gd name="T55" fmla="*/ 53 h 157"/>
                <a:gd name="T56" fmla="*/ 30 w 98"/>
                <a:gd name="T57" fmla="*/ 78 h 157"/>
                <a:gd name="T58" fmla="*/ 48 w 98"/>
                <a:gd name="T59" fmla="*/ 8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157">
                  <a:moveTo>
                    <a:pt x="45" y="140"/>
                  </a:moveTo>
                  <a:cubicBezTo>
                    <a:pt x="55" y="140"/>
                    <a:pt x="62" y="136"/>
                    <a:pt x="70" y="129"/>
                  </a:cubicBezTo>
                  <a:cubicBezTo>
                    <a:pt x="75" y="121"/>
                    <a:pt x="78" y="110"/>
                    <a:pt x="78" y="95"/>
                  </a:cubicBezTo>
                  <a:lnTo>
                    <a:pt x="78" y="88"/>
                  </a:lnTo>
                  <a:cubicBezTo>
                    <a:pt x="75" y="92"/>
                    <a:pt x="71" y="97"/>
                    <a:pt x="65" y="100"/>
                  </a:cubicBezTo>
                  <a:cubicBezTo>
                    <a:pt x="59" y="102"/>
                    <a:pt x="55" y="104"/>
                    <a:pt x="48" y="104"/>
                  </a:cubicBezTo>
                  <a:cubicBezTo>
                    <a:pt x="33" y="104"/>
                    <a:pt x="21" y="100"/>
                    <a:pt x="13" y="91"/>
                  </a:cubicBezTo>
                  <a:cubicBezTo>
                    <a:pt x="4" y="82"/>
                    <a:pt x="0" y="69"/>
                    <a:pt x="0" y="53"/>
                  </a:cubicBezTo>
                  <a:cubicBezTo>
                    <a:pt x="0" y="38"/>
                    <a:pt x="4" y="25"/>
                    <a:pt x="13" y="15"/>
                  </a:cubicBezTo>
                  <a:cubicBezTo>
                    <a:pt x="21" y="5"/>
                    <a:pt x="33" y="0"/>
                    <a:pt x="46" y="0"/>
                  </a:cubicBezTo>
                  <a:cubicBezTo>
                    <a:pt x="62" y="0"/>
                    <a:pt x="75" y="5"/>
                    <a:pt x="84" y="15"/>
                  </a:cubicBezTo>
                  <a:cubicBezTo>
                    <a:pt x="93" y="25"/>
                    <a:pt x="97" y="40"/>
                    <a:pt x="97" y="59"/>
                  </a:cubicBezTo>
                  <a:lnTo>
                    <a:pt x="97" y="95"/>
                  </a:lnTo>
                  <a:cubicBezTo>
                    <a:pt x="97" y="116"/>
                    <a:pt x="93" y="130"/>
                    <a:pt x="83" y="140"/>
                  </a:cubicBezTo>
                  <a:cubicBezTo>
                    <a:pt x="72" y="151"/>
                    <a:pt x="59" y="156"/>
                    <a:pt x="43" y="156"/>
                  </a:cubicBezTo>
                  <a:cubicBezTo>
                    <a:pt x="37" y="156"/>
                    <a:pt x="33" y="156"/>
                    <a:pt x="27" y="155"/>
                  </a:cubicBezTo>
                  <a:cubicBezTo>
                    <a:pt x="21" y="153"/>
                    <a:pt x="17" y="152"/>
                    <a:pt x="13" y="151"/>
                  </a:cubicBezTo>
                  <a:lnTo>
                    <a:pt x="16" y="135"/>
                  </a:lnTo>
                  <a:cubicBezTo>
                    <a:pt x="20" y="136"/>
                    <a:pt x="24" y="139"/>
                    <a:pt x="29" y="139"/>
                  </a:cubicBezTo>
                  <a:cubicBezTo>
                    <a:pt x="33" y="140"/>
                    <a:pt x="39" y="140"/>
                    <a:pt x="45" y="140"/>
                  </a:cubicBezTo>
                  <a:close/>
                  <a:moveTo>
                    <a:pt x="48" y="88"/>
                  </a:moveTo>
                  <a:cubicBezTo>
                    <a:pt x="55" y="88"/>
                    <a:pt x="62" y="86"/>
                    <a:pt x="67" y="84"/>
                  </a:cubicBezTo>
                  <a:cubicBezTo>
                    <a:pt x="71" y="81"/>
                    <a:pt x="75" y="76"/>
                    <a:pt x="78" y="70"/>
                  </a:cubicBezTo>
                  <a:lnTo>
                    <a:pt x="78" y="57"/>
                  </a:lnTo>
                  <a:cubicBezTo>
                    <a:pt x="78" y="44"/>
                    <a:pt x="75" y="34"/>
                    <a:pt x="71" y="27"/>
                  </a:cubicBezTo>
                  <a:cubicBezTo>
                    <a:pt x="65" y="19"/>
                    <a:pt x="58" y="16"/>
                    <a:pt x="49" y="16"/>
                  </a:cubicBezTo>
                  <a:cubicBezTo>
                    <a:pt x="42" y="16"/>
                    <a:pt x="34" y="19"/>
                    <a:pt x="30" y="27"/>
                  </a:cubicBezTo>
                  <a:cubicBezTo>
                    <a:pt x="25" y="34"/>
                    <a:pt x="23" y="43"/>
                    <a:pt x="23" y="53"/>
                  </a:cubicBezTo>
                  <a:cubicBezTo>
                    <a:pt x="23" y="63"/>
                    <a:pt x="25" y="72"/>
                    <a:pt x="30" y="78"/>
                  </a:cubicBezTo>
                  <a:cubicBezTo>
                    <a:pt x="34" y="84"/>
                    <a:pt x="39" y="88"/>
                    <a:pt x="48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939596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A2E3C4-6576-8993-1D5F-6C73A217FA0F}"/>
              </a:ext>
            </a:extLst>
          </p:cNvPr>
          <p:cNvGrpSpPr/>
          <p:nvPr/>
        </p:nvGrpSpPr>
        <p:grpSpPr>
          <a:xfrm>
            <a:off x="6205228" y="2445482"/>
            <a:ext cx="5458973" cy="3796856"/>
            <a:chOff x="3234240" y="1062751"/>
            <a:chExt cx="2438426" cy="284764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D70D7E2-913B-11D9-E861-D9CE2ECE3236}"/>
                </a:ext>
              </a:extLst>
            </p:cNvPr>
            <p:cNvSpPr/>
            <p:nvPr/>
          </p:nvSpPr>
          <p:spPr>
            <a:xfrm>
              <a:off x="3234240" y="1071211"/>
              <a:ext cx="2438425" cy="2839182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005840" bIns="0" rtlCol="0" anchor="t"/>
            <a:lstStyle/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b="1" dirty="0">
                  <a:ea typeface="+mn-lt"/>
                  <a:cs typeface="+mn-lt"/>
                </a:rPr>
                <a:t>DoH/DoT</a:t>
              </a:r>
            </a:p>
            <a:p>
              <a:pPr marL="585788" lvl="2" indent="-223838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dirty="0"/>
                <a:t>Enables user privacy and prevents interception</a:t>
              </a:r>
              <a:endParaRPr lang="en-GB" dirty="0">
                <a:ea typeface="+mn-lt"/>
                <a:cs typeface="+mn-lt"/>
              </a:endParaRPr>
            </a:p>
            <a:p>
              <a:pPr marL="310896" lvl="1" indent="-310896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b="1" dirty="0">
                  <a:ea typeface="+mn-lt"/>
                  <a:cs typeface="+mn-lt"/>
                </a:rPr>
                <a:t>DNSSEC</a:t>
              </a:r>
            </a:p>
            <a:p>
              <a:pPr marL="585788" lvl="2" indent="-223838">
                <a:spcAft>
                  <a:spcPts val="600"/>
                </a:spcAft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GB" dirty="0"/>
                <a:t>Authenticates responses and prevents spoofing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5DBAE1E-EB4E-4FB1-850F-FE3A91B91D40}"/>
                </a:ext>
              </a:extLst>
            </p:cNvPr>
            <p:cNvSpPr/>
            <p:nvPr/>
          </p:nvSpPr>
          <p:spPr>
            <a:xfrm>
              <a:off x="3234241" y="1062751"/>
              <a:ext cx="2438425" cy="623248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cs typeface="Rubik Light"/>
                </a:rPr>
                <a:t>Encrypt </a:t>
              </a:r>
              <a:br>
                <a:rPr lang="en-GB" sz="2400" b="1" dirty="0">
                  <a:solidFill>
                    <a:schemeClr val="bg1"/>
                  </a:solidFill>
                  <a:cs typeface="Rubik Light"/>
                </a:rPr>
              </a:br>
              <a:r>
                <a:rPr lang="en-GB" sz="2400" b="1" dirty="0">
                  <a:solidFill>
                    <a:schemeClr val="bg1"/>
                  </a:solidFill>
                  <a:cs typeface="Rubik Light"/>
                </a:rPr>
                <a:t>DNS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2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912B2C39-0B2C-B3A8-E6C3-AD34D0726198}"/>
              </a:ext>
            </a:extLst>
          </p:cNvPr>
          <p:cNvGrpSpPr>
            <a:grpSpLocks noChangeAspect="1"/>
          </p:cNvGrpSpPr>
          <p:nvPr/>
        </p:nvGrpSpPr>
        <p:grpSpPr>
          <a:xfrm>
            <a:off x="9047285" y="3713285"/>
            <a:ext cx="3144715" cy="3144715"/>
            <a:chOff x="2536825" y="2101850"/>
            <a:chExt cx="325438" cy="325438"/>
          </a:xfrm>
          <a:solidFill>
            <a:schemeClr val="accent3">
              <a:lumMod val="75000"/>
            </a:schemeClr>
          </a:solidFill>
        </p:grpSpPr>
        <p:sp>
          <p:nvSpPr>
            <p:cNvPr id="61" name="Freeform 88">
              <a:extLst>
                <a:ext uri="{FF2B5EF4-FFF2-40B4-BE49-F238E27FC236}">
                  <a16:creationId xmlns:a16="http://schemas.microsoft.com/office/drawing/2014/main" id="{DB0D597B-4461-4C6F-24F0-9D91A27BC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825" y="2101850"/>
              <a:ext cx="325438" cy="325438"/>
            </a:xfrm>
            <a:custGeom>
              <a:avLst/>
              <a:gdLst>
                <a:gd name="T0" fmla="*/ 452 w 905"/>
                <a:gd name="T1" fmla="*/ 903 h 904"/>
                <a:gd name="T2" fmla="*/ 0 w 905"/>
                <a:gd name="T3" fmla="*/ 451 h 904"/>
                <a:gd name="T4" fmla="*/ 452 w 905"/>
                <a:gd name="T5" fmla="*/ 0 h 904"/>
                <a:gd name="T6" fmla="*/ 904 w 905"/>
                <a:gd name="T7" fmla="*/ 451 h 904"/>
                <a:gd name="T8" fmla="*/ 452 w 905"/>
                <a:gd name="T9" fmla="*/ 903 h 904"/>
                <a:gd name="T10" fmla="*/ 452 w 905"/>
                <a:gd name="T11" fmla="*/ 29 h 904"/>
                <a:gd name="T12" fmla="*/ 29 w 905"/>
                <a:gd name="T13" fmla="*/ 451 h 904"/>
                <a:gd name="T14" fmla="*/ 452 w 905"/>
                <a:gd name="T15" fmla="*/ 874 h 904"/>
                <a:gd name="T16" fmla="*/ 875 w 905"/>
                <a:gd name="T17" fmla="*/ 451 h 904"/>
                <a:gd name="T18" fmla="*/ 452 w 905"/>
                <a:gd name="T19" fmla="*/ 2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5" h="904">
                  <a:moveTo>
                    <a:pt x="452" y="903"/>
                  </a:moveTo>
                  <a:cubicBezTo>
                    <a:pt x="203" y="903"/>
                    <a:pt x="0" y="700"/>
                    <a:pt x="0" y="451"/>
                  </a:cubicBezTo>
                  <a:cubicBezTo>
                    <a:pt x="0" y="201"/>
                    <a:pt x="203" y="0"/>
                    <a:pt x="452" y="0"/>
                  </a:cubicBezTo>
                  <a:cubicBezTo>
                    <a:pt x="701" y="0"/>
                    <a:pt x="904" y="201"/>
                    <a:pt x="904" y="451"/>
                  </a:cubicBezTo>
                  <a:cubicBezTo>
                    <a:pt x="904" y="700"/>
                    <a:pt x="701" y="903"/>
                    <a:pt x="452" y="903"/>
                  </a:cubicBezTo>
                  <a:close/>
                  <a:moveTo>
                    <a:pt x="452" y="29"/>
                  </a:moveTo>
                  <a:cubicBezTo>
                    <a:pt x="219" y="29"/>
                    <a:pt x="29" y="217"/>
                    <a:pt x="29" y="451"/>
                  </a:cubicBezTo>
                  <a:cubicBezTo>
                    <a:pt x="29" y="684"/>
                    <a:pt x="219" y="874"/>
                    <a:pt x="452" y="874"/>
                  </a:cubicBezTo>
                  <a:cubicBezTo>
                    <a:pt x="685" y="874"/>
                    <a:pt x="875" y="684"/>
                    <a:pt x="875" y="451"/>
                  </a:cubicBezTo>
                  <a:cubicBezTo>
                    <a:pt x="875" y="217"/>
                    <a:pt x="685" y="29"/>
                    <a:pt x="452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2" name="Freeform 89">
              <a:extLst>
                <a:ext uri="{FF2B5EF4-FFF2-40B4-BE49-F238E27FC236}">
                  <a16:creationId xmlns:a16="http://schemas.microsoft.com/office/drawing/2014/main" id="{47A5AC0E-7697-DF6A-1630-0624F48B6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238" y="2265363"/>
              <a:ext cx="34925" cy="34925"/>
            </a:xfrm>
            <a:custGeom>
              <a:avLst/>
              <a:gdLst>
                <a:gd name="T0" fmla="*/ 81 w 98"/>
                <a:gd name="T1" fmla="*/ 95 h 96"/>
                <a:gd name="T2" fmla="*/ 70 w 98"/>
                <a:gd name="T3" fmla="*/ 91 h 96"/>
                <a:gd name="T4" fmla="*/ 6 w 98"/>
                <a:gd name="T5" fmla="*/ 27 h 96"/>
                <a:gd name="T6" fmla="*/ 6 w 98"/>
                <a:gd name="T7" fmla="*/ 6 h 96"/>
                <a:gd name="T8" fmla="*/ 27 w 98"/>
                <a:gd name="T9" fmla="*/ 6 h 96"/>
                <a:gd name="T10" fmla="*/ 91 w 98"/>
                <a:gd name="T11" fmla="*/ 70 h 96"/>
                <a:gd name="T12" fmla="*/ 91 w 98"/>
                <a:gd name="T13" fmla="*/ 91 h 96"/>
                <a:gd name="T14" fmla="*/ 81 w 98"/>
                <a:gd name="T1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96">
                  <a:moveTo>
                    <a:pt x="81" y="95"/>
                  </a:moveTo>
                  <a:cubicBezTo>
                    <a:pt x="76" y="95"/>
                    <a:pt x="73" y="94"/>
                    <a:pt x="70" y="91"/>
                  </a:cubicBezTo>
                  <a:lnTo>
                    <a:pt x="6" y="27"/>
                  </a:lnTo>
                  <a:cubicBezTo>
                    <a:pt x="1" y="21"/>
                    <a:pt x="0" y="12"/>
                    <a:pt x="6" y="6"/>
                  </a:cubicBezTo>
                  <a:cubicBezTo>
                    <a:pt x="11" y="0"/>
                    <a:pt x="21" y="0"/>
                    <a:pt x="27" y="6"/>
                  </a:cubicBezTo>
                  <a:lnTo>
                    <a:pt x="91" y="70"/>
                  </a:lnTo>
                  <a:cubicBezTo>
                    <a:pt x="97" y="76"/>
                    <a:pt x="97" y="85"/>
                    <a:pt x="91" y="91"/>
                  </a:cubicBezTo>
                  <a:cubicBezTo>
                    <a:pt x="89" y="94"/>
                    <a:pt x="85" y="95"/>
                    <a:pt x="81" y="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3" name="Freeform 90">
              <a:extLst>
                <a:ext uri="{FF2B5EF4-FFF2-40B4-BE49-F238E27FC236}">
                  <a16:creationId xmlns:a16="http://schemas.microsoft.com/office/drawing/2014/main" id="{7714EA23-9163-1EED-9368-0A4D0812C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050" y="2241550"/>
              <a:ext cx="58738" cy="58738"/>
            </a:xfrm>
            <a:custGeom>
              <a:avLst/>
              <a:gdLst>
                <a:gd name="T0" fmla="*/ 16 w 162"/>
                <a:gd name="T1" fmla="*/ 160 h 161"/>
                <a:gd name="T2" fmla="*/ 5 w 162"/>
                <a:gd name="T3" fmla="*/ 156 h 161"/>
                <a:gd name="T4" fmla="*/ 5 w 162"/>
                <a:gd name="T5" fmla="*/ 135 h 161"/>
                <a:gd name="T6" fmla="*/ 135 w 162"/>
                <a:gd name="T7" fmla="*/ 6 h 161"/>
                <a:gd name="T8" fmla="*/ 156 w 162"/>
                <a:gd name="T9" fmla="*/ 6 h 161"/>
                <a:gd name="T10" fmla="*/ 156 w 162"/>
                <a:gd name="T11" fmla="*/ 26 h 161"/>
                <a:gd name="T12" fmla="*/ 26 w 162"/>
                <a:gd name="T13" fmla="*/ 156 h 161"/>
                <a:gd name="T14" fmla="*/ 16 w 162"/>
                <a:gd name="T15" fmla="*/ 16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161">
                  <a:moveTo>
                    <a:pt x="16" y="160"/>
                  </a:moveTo>
                  <a:cubicBezTo>
                    <a:pt x="11" y="160"/>
                    <a:pt x="8" y="159"/>
                    <a:pt x="5" y="156"/>
                  </a:cubicBezTo>
                  <a:cubicBezTo>
                    <a:pt x="0" y="150"/>
                    <a:pt x="0" y="141"/>
                    <a:pt x="5" y="135"/>
                  </a:cubicBezTo>
                  <a:lnTo>
                    <a:pt x="135" y="6"/>
                  </a:lnTo>
                  <a:cubicBezTo>
                    <a:pt x="141" y="0"/>
                    <a:pt x="150" y="0"/>
                    <a:pt x="156" y="6"/>
                  </a:cubicBezTo>
                  <a:cubicBezTo>
                    <a:pt x="161" y="11"/>
                    <a:pt x="161" y="20"/>
                    <a:pt x="156" y="26"/>
                  </a:cubicBezTo>
                  <a:lnTo>
                    <a:pt x="26" y="156"/>
                  </a:lnTo>
                  <a:cubicBezTo>
                    <a:pt x="24" y="159"/>
                    <a:pt x="20" y="160"/>
                    <a:pt x="16" y="16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4" name="Freeform 91">
              <a:extLst>
                <a:ext uri="{FF2B5EF4-FFF2-40B4-BE49-F238E27FC236}">
                  <a16:creationId xmlns:a16="http://schemas.microsoft.com/office/drawing/2014/main" id="{CACC286C-E354-4962-5A35-D136F1C72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138" y="2163763"/>
              <a:ext cx="150812" cy="204787"/>
            </a:xfrm>
            <a:custGeom>
              <a:avLst/>
              <a:gdLst>
                <a:gd name="T0" fmla="*/ 208 w 418"/>
                <a:gd name="T1" fmla="*/ 568 h 569"/>
                <a:gd name="T2" fmla="*/ 199 w 418"/>
                <a:gd name="T3" fmla="*/ 567 h 569"/>
                <a:gd name="T4" fmla="*/ 0 w 418"/>
                <a:gd name="T5" fmla="*/ 356 h 569"/>
                <a:gd name="T6" fmla="*/ 0 w 418"/>
                <a:gd name="T7" fmla="*/ 87 h 569"/>
                <a:gd name="T8" fmla="*/ 22 w 418"/>
                <a:gd name="T9" fmla="*/ 66 h 569"/>
                <a:gd name="T10" fmla="*/ 188 w 418"/>
                <a:gd name="T11" fmla="*/ 13 h 569"/>
                <a:gd name="T12" fmla="*/ 208 w 418"/>
                <a:gd name="T13" fmla="*/ 0 h 569"/>
                <a:gd name="T14" fmla="*/ 228 w 418"/>
                <a:gd name="T15" fmla="*/ 15 h 569"/>
                <a:gd name="T16" fmla="*/ 228 w 418"/>
                <a:gd name="T17" fmla="*/ 15 h 569"/>
                <a:gd name="T18" fmla="*/ 395 w 418"/>
                <a:gd name="T19" fmla="*/ 66 h 569"/>
                <a:gd name="T20" fmla="*/ 417 w 418"/>
                <a:gd name="T21" fmla="*/ 87 h 569"/>
                <a:gd name="T22" fmla="*/ 417 w 418"/>
                <a:gd name="T23" fmla="*/ 356 h 569"/>
                <a:gd name="T24" fmla="*/ 217 w 418"/>
                <a:gd name="T25" fmla="*/ 567 h 569"/>
                <a:gd name="T26" fmla="*/ 208 w 418"/>
                <a:gd name="T27" fmla="*/ 568 h 569"/>
                <a:gd name="T28" fmla="*/ 27 w 418"/>
                <a:gd name="T29" fmla="*/ 95 h 569"/>
                <a:gd name="T30" fmla="*/ 27 w 418"/>
                <a:gd name="T31" fmla="*/ 357 h 569"/>
                <a:gd name="T32" fmla="*/ 207 w 418"/>
                <a:gd name="T33" fmla="*/ 541 h 569"/>
                <a:gd name="T34" fmla="*/ 386 w 418"/>
                <a:gd name="T35" fmla="*/ 357 h 569"/>
                <a:gd name="T36" fmla="*/ 386 w 418"/>
                <a:gd name="T37" fmla="*/ 95 h 569"/>
                <a:gd name="T38" fmla="*/ 207 w 418"/>
                <a:gd name="T39" fmla="*/ 36 h 569"/>
                <a:gd name="T40" fmla="*/ 27 w 418"/>
                <a:gd name="T41" fmla="*/ 9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8" h="569">
                  <a:moveTo>
                    <a:pt x="208" y="568"/>
                  </a:moveTo>
                  <a:cubicBezTo>
                    <a:pt x="205" y="568"/>
                    <a:pt x="202" y="568"/>
                    <a:pt x="199" y="567"/>
                  </a:cubicBezTo>
                  <a:cubicBezTo>
                    <a:pt x="179" y="558"/>
                    <a:pt x="0" y="472"/>
                    <a:pt x="0" y="356"/>
                  </a:cubicBezTo>
                  <a:lnTo>
                    <a:pt x="0" y="87"/>
                  </a:lnTo>
                  <a:cubicBezTo>
                    <a:pt x="0" y="74"/>
                    <a:pt x="10" y="66"/>
                    <a:pt x="22" y="66"/>
                  </a:cubicBezTo>
                  <a:cubicBezTo>
                    <a:pt x="161" y="66"/>
                    <a:pt x="188" y="15"/>
                    <a:pt x="188" y="13"/>
                  </a:cubicBezTo>
                  <a:cubicBezTo>
                    <a:pt x="191" y="4"/>
                    <a:pt x="199" y="0"/>
                    <a:pt x="208" y="0"/>
                  </a:cubicBezTo>
                  <a:cubicBezTo>
                    <a:pt x="218" y="0"/>
                    <a:pt x="226" y="6"/>
                    <a:pt x="228" y="15"/>
                  </a:cubicBezTo>
                  <a:lnTo>
                    <a:pt x="228" y="15"/>
                  </a:lnTo>
                  <a:cubicBezTo>
                    <a:pt x="228" y="15"/>
                    <a:pt x="255" y="66"/>
                    <a:pt x="395" y="66"/>
                  </a:cubicBezTo>
                  <a:cubicBezTo>
                    <a:pt x="406" y="66"/>
                    <a:pt x="417" y="76"/>
                    <a:pt x="417" y="87"/>
                  </a:cubicBezTo>
                  <a:lnTo>
                    <a:pt x="417" y="356"/>
                  </a:lnTo>
                  <a:cubicBezTo>
                    <a:pt x="417" y="474"/>
                    <a:pt x="237" y="557"/>
                    <a:pt x="217" y="567"/>
                  </a:cubicBezTo>
                  <a:cubicBezTo>
                    <a:pt x="214" y="568"/>
                    <a:pt x="211" y="568"/>
                    <a:pt x="208" y="568"/>
                  </a:cubicBezTo>
                  <a:close/>
                  <a:moveTo>
                    <a:pt x="27" y="95"/>
                  </a:moveTo>
                  <a:lnTo>
                    <a:pt x="27" y="357"/>
                  </a:lnTo>
                  <a:cubicBezTo>
                    <a:pt x="27" y="450"/>
                    <a:pt x="183" y="529"/>
                    <a:pt x="207" y="541"/>
                  </a:cubicBezTo>
                  <a:cubicBezTo>
                    <a:pt x="231" y="529"/>
                    <a:pt x="386" y="452"/>
                    <a:pt x="386" y="357"/>
                  </a:cubicBezTo>
                  <a:lnTo>
                    <a:pt x="386" y="95"/>
                  </a:lnTo>
                  <a:cubicBezTo>
                    <a:pt x="265" y="93"/>
                    <a:pt x="221" y="55"/>
                    <a:pt x="207" y="36"/>
                  </a:cubicBezTo>
                  <a:cubicBezTo>
                    <a:pt x="194" y="54"/>
                    <a:pt x="148" y="93"/>
                    <a:pt x="27" y="9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B302CB2-3DC3-6BDF-BB9B-0BFFD8417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310393"/>
              </p:ext>
            </p:extLst>
          </p:nvPr>
        </p:nvGraphicFramePr>
        <p:xfrm>
          <a:off x="601140" y="1544795"/>
          <a:ext cx="8782672" cy="426720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69846">
                  <a:extLst>
                    <a:ext uri="{9D8B030D-6E8A-4147-A177-3AD203B41FA5}">
                      <a16:colId xmlns:a16="http://schemas.microsoft.com/office/drawing/2014/main" val="2771673124"/>
                    </a:ext>
                  </a:extLst>
                </a:gridCol>
                <a:gridCol w="2469226">
                  <a:extLst>
                    <a:ext uri="{9D8B030D-6E8A-4147-A177-3AD203B41FA5}">
                      <a16:colId xmlns:a16="http://schemas.microsoft.com/office/drawing/2014/main" val="540907273"/>
                    </a:ext>
                  </a:extLst>
                </a:gridCol>
                <a:gridCol w="3495675">
                  <a:extLst>
                    <a:ext uri="{9D8B030D-6E8A-4147-A177-3AD203B41FA5}">
                      <a16:colId xmlns:a16="http://schemas.microsoft.com/office/drawing/2014/main" val="3607249856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1734235817"/>
                    </a:ext>
                  </a:extLst>
                </a:gridCol>
              </a:tblGrid>
              <a:tr h="483871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>
                          <a:solidFill>
                            <a:schemeClr val="bg1"/>
                          </a:solidFill>
                        </a:rPr>
                        <a:t>DNS validation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>
                          <a:solidFill>
                            <a:schemeClr val="bg1"/>
                          </a:solidFill>
                          <a:latin typeface="+mj-lt"/>
                        </a:rPr>
                        <a:t>Malformed DNS traffic check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1400" b="0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Packet anomaly</a:t>
                      </a:r>
                    </a:p>
                    <a:p>
                      <a:pPr marL="571500" marR="0" lvl="1" indent="-115888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TCP/UDP/ICMP floods</a:t>
                      </a:r>
                    </a:p>
                  </a:txBody>
                  <a:tcPr marL="274320" anchor="ctr">
                    <a:solidFill>
                      <a:schemeClr val="tx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508491"/>
                  </a:ext>
                </a:extLst>
              </a:tr>
              <a:tr h="483871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8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User authentication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+mj-lt"/>
                        </a:rPr>
                        <a:t>DNS retry, force over TCP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178" marR="0" lvl="1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Spoofed source IP</a:t>
                      </a:r>
                    </a:p>
                    <a:p>
                      <a:pPr marL="457178" marR="0" lvl="1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Reflection attack</a:t>
                      </a:r>
                    </a:p>
                  </a:txBody>
                  <a:tcPr marL="274320" anchor="ctr">
                    <a:solidFill>
                      <a:schemeClr val="tx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260407"/>
                  </a:ext>
                </a:extLst>
              </a:tr>
              <a:tr h="483871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8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FQDN check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+mj-lt"/>
                        </a:rPr>
                        <a:t>Label length/count, black/white domain 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178" marR="0" lvl="1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Random query names</a:t>
                      </a:r>
                    </a:p>
                    <a:p>
                      <a:pPr lvl="1" algn="l"/>
                      <a:r>
                        <a:rPr lang="en-US" sz="1400" b="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</a:rPr>
                        <a:t>Water torture attack</a:t>
                      </a:r>
                    </a:p>
                  </a:txBody>
                  <a:tcPr marL="274320" anchor="ctr">
                    <a:solidFill>
                      <a:schemeClr val="tx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34235"/>
                  </a:ext>
                </a:extLst>
              </a:tr>
              <a:tr h="483871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800" b="0" i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DNS record type check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>
                          <a:solidFill>
                            <a:schemeClr val="bg1"/>
                          </a:solidFill>
                          <a:latin typeface="+mj-lt"/>
                        </a:rPr>
                        <a:t>Drop ANY, limit allowed DNS record types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178" marR="0" lvl="1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Repetitive ANY queries</a:t>
                      </a:r>
                    </a:p>
                    <a:p>
                      <a:pPr marL="457178" marR="0" lvl="1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DNS protocol anomaly</a:t>
                      </a:r>
                    </a:p>
                  </a:txBody>
                  <a:tcPr marL="274320" anchor="ctr">
                    <a:solidFill>
                      <a:schemeClr val="tx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677175"/>
                  </a:ext>
                </a:extLst>
              </a:tr>
              <a:tr h="483871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>
                          <a:solidFill>
                            <a:schemeClr val="bg1"/>
                          </a:solidFill>
                        </a:rPr>
                        <a:t>Source rate limit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>
                          <a:solidFill>
                            <a:schemeClr val="bg1"/>
                          </a:solidFill>
                          <a:latin typeface="+mj-lt"/>
                        </a:rPr>
                        <a:t>Per-record type, </a:t>
                      </a:r>
                      <a:r>
                        <a:rPr lang="en-US" sz="1400" i="1" err="1">
                          <a:solidFill>
                            <a:schemeClr val="bg1"/>
                          </a:solidFill>
                          <a:latin typeface="+mj-lt"/>
                        </a:rPr>
                        <a:t>NXDomain</a:t>
                      </a:r>
                      <a:r>
                        <a:rPr lang="en-US" sz="1400" i="1">
                          <a:solidFill>
                            <a:schemeClr val="bg1"/>
                          </a:solidFill>
                          <a:latin typeface="+mj-lt"/>
                        </a:rPr>
                        <a:t> response rate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457178" lvl="1" indent="0">
                        <a:spcAft>
                          <a:spcPts val="600"/>
                        </a:spcAft>
                        <a:buFont typeface="Arial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DNS flood attack</a:t>
                      </a:r>
                    </a:p>
                    <a:p>
                      <a:pPr marL="457178" lvl="1" indent="0">
                        <a:spcAft>
                          <a:spcPts val="600"/>
                        </a:spcAft>
                        <a:buFont typeface="Arial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DNS reflection attack</a:t>
                      </a:r>
                    </a:p>
                    <a:p>
                      <a:pPr marL="457178" lvl="1" indent="0">
                        <a:spcAft>
                          <a:spcPts val="600"/>
                        </a:spcAft>
                        <a:buFont typeface="Arial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DNS amplification attack</a:t>
                      </a:r>
                    </a:p>
                    <a:p>
                      <a:pPr marL="457178" lvl="1" indent="0">
                        <a:spcAft>
                          <a:spcPts val="600"/>
                        </a:spcAft>
                        <a:buFont typeface="Arial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j-lt"/>
                          <a:ea typeface="Roboto Light" charset="0"/>
                          <a:cs typeface="Roboto Light" charset="0"/>
                        </a:rPr>
                        <a:t>Zero-day attack</a:t>
                      </a:r>
                    </a:p>
                  </a:txBody>
                  <a:tcPr marL="274320" anchor="ctr">
                    <a:solidFill>
                      <a:schemeClr val="tx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508395"/>
                  </a:ext>
                </a:extLst>
              </a:tr>
              <a:tr h="483871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>
                          <a:solidFill>
                            <a:schemeClr val="bg1"/>
                          </a:solidFill>
                        </a:rPr>
                        <a:t>Destination rate limit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+mj-lt"/>
                        </a:rPr>
                        <a:t>Per-record type, per-FQDN, per-FQDN and per-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latin typeface="+mj-lt"/>
                        </a:rPr>
                        <a:t>Src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+mj-lt"/>
                        </a:rPr>
                        <a:t> IP, label count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8763365"/>
                  </a:ext>
                </a:extLst>
              </a:tr>
              <a:tr h="483871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>
                          <a:solidFill>
                            <a:schemeClr val="bg1"/>
                          </a:solidFill>
                        </a:rPr>
                        <a:t>Pattern matching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+mj-lt"/>
                        </a:rPr>
                        <a:t>Packet-level filter with Regex, BPF (Berkeley Packet Filter)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34017"/>
                  </a:ext>
                </a:extLst>
              </a:tr>
              <a:tr h="597723">
                <a:tc>
                  <a:txBody>
                    <a:bodyPr/>
                    <a:lstStyle/>
                    <a:p>
                      <a:pPr algn="l"/>
                      <a:r>
                        <a:rPr lang="en-US" sz="2800" b="1" i="1">
                          <a:solidFill>
                            <a:schemeClr val="accent6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>
                          <a:solidFill>
                            <a:schemeClr val="bg1"/>
                          </a:solidFill>
                        </a:rPr>
                        <a:t>Zero-day Attack Pattern Recognition (ZAPR)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>
                          <a:solidFill>
                            <a:schemeClr val="bg1"/>
                          </a:solidFill>
                          <a:latin typeface="+mj-lt"/>
                        </a:rPr>
                        <a:t>ML-powered automatic attack pattern recognition and filter creation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452708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D3AFC33-E543-0919-9247-3DB76C5F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 Defense Techniques against DDoS Attack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EBDDCE-1E6E-C41E-7B23-79BB0A7BF409}"/>
              </a:ext>
            </a:extLst>
          </p:cNvPr>
          <p:cNvGrpSpPr>
            <a:grpSpLocks noChangeAspect="1"/>
          </p:cNvGrpSpPr>
          <p:nvPr/>
        </p:nvGrpSpPr>
        <p:grpSpPr>
          <a:xfrm>
            <a:off x="7070509" y="2191823"/>
            <a:ext cx="391762" cy="391762"/>
            <a:chOff x="2378075" y="1695450"/>
            <a:chExt cx="325438" cy="325438"/>
          </a:xfrm>
          <a:solidFill>
            <a:schemeClr val="accent4"/>
          </a:solidFill>
        </p:grpSpPr>
        <p:sp>
          <p:nvSpPr>
            <p:cNvPr id="4" name="Freeform 61">
              <a:extLst>
                <a:ext uri="{FF2B5EF4-FFF2-40B4-BE49-F238E27FC236}">
                  <a16:creationId xmlns:a16="http://schemas.microsoft.com/office/drawing/2014/main" id="{E0C688CB-A066-286C-517E-F63B2C73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075" y="1695450"/>
              <a:ext cx="325438" cy="325438"/>
            </a:xfrm>
            <a:custGeom>
              <a:avLst/>
              <a:gdLst>
                <a:gd name="T0" fmla="*/ 451 w 904"/>
                <a:gd name="T1" fmla="*/ 904 h 905"/>
                <a:gd name="T2" fmla="*/ 0 w 904"/>
                <a:gd name="T3" fmla="*/ 452 h 905"/>
                <a:gd name="T4" fmla="*/ 451 w 904"/>
                <a:gd name="T5" fmla="*/ 0 h 905"/>
                <a:gd name="T6" fmla="*/ 903 w 904"/>
                <a:gd name="T7" fmla="*/ 452 h 905"/>
                <a:gd name="T8" fmla="*/ 451 w 904"/>
                <a:gd name="T9" fmla="*/ 904 h 905"/>
                <a:gd name="T10" fmla="*/ 451 w 904"/>
                <a:gd name="T11" fmla="*/ 29 h 905"/>
                <a:gd name="T12" fmla="*/ 29 w 904"/>
                <a:gd name="T13" fmla="*/ 452 h 905"/>
                <a:gd name="T14" fmla="*/ 451 w 904"/>
                <a:gd name="T15" fmla="*/ 875 h 905"/>
                <a:gd name="T16" fmla="*/ 874 w 904"/>
                <a:gd name="T17" fmla="*/ 452 h 905"/>
                <a:gd name="T18" fmla="*/ 451 w 904"/>
                <a:gd name="T19" fmla="*/ 2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905">
                  <a:moveTo>
                    <a:pt x="451" y="904"/>
                  </a:moveTo>
                  <a:cubicBezTo>
                    <a:pt x="202" y="904"/>
                    <a:pt x="0" y="701"/>
                    <a:pt x="0" y="452"/>
                  </a:cubicBezTo>
                  <a:cubicBezTo>
                    <a:pt x="0" y="203"/>
                    <a:pt x="201" y="0"/>
                    <a:pt x="451" y="0"/>
                  </a:cubicBezTo>
                  <a:cubicBezTo>
                    <a:pt x="700" y="0"/>
                    <a:pt x="903" y="203"/>
                    <a:pt x="903" y="452"/>
                  </a:cubicBezTo>
                  <a:cubicBezTo>
                    <a:pt x="903" y="701"/>
                    <a:pt x="701" y="904"/>
                    <a:pt x="451" y="904"/>
                  </a:cubicBezTo>
                  <a:close/>
                  <a:moveTo>
                    <a:pt x="451" y="29"/>
                  </a:moveTo>
                  <a:cubicBezTo>
                    <a:pt x="218" y="29"/>
                    <a:pt x="29" y="219"/>
                    <a:pt x="29" y="452"/>
                  </a:cubicBezTo>
                  <a:cubicBezTo>
                    <a:pt x="29" y="685"/>
                    <a:pt x="217" y="875"/>
                    <a:pt x="451" y="875"/>
                  </a:cubicBezTo>
                  <a:cubicBezTo>
                    <a:pt x="684" y="875"/>
                    <a:pt x="874" y="685"/>
                    <a:pt x="874" y="452"/>
                  </a:cubicBezTo>
                  <a:cubicBezTo>
                    <a:pt x="874" y="219"/>
                    <a:pt x="685" y="29"/>
                    <a:pt x="451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5" name="Freeform 62">
              <a:extLst>
                <a:ext uri="{FF2B5EF4-FFF2-40B4-BE49-F238E27FC236}">
                  <a16:creationId xmlns:a16="http://schemas.microsoft.com/office/drawing/2014/main" id="{62D2ABC9-A045-7643-8D74-3F3DA58AF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338" y="1852613"/>
              <a:ext cx="188912" cy="11112"/>
            </a:xfrm>
            <a:custGeom>
              <a:avLst/>
              <a:gdLst>
                <a:gd name="T0" fmla="*/ 262 w 524"/>
                <a:gd name="T1" fmla="*/ 29 h 30"/>
                <a:gd name="T2" fmla="*/ 0 w 524"/>
                <a:gd name="T3" fmla="*/ 29 h 30"/>
                <a:gd name="T4" fmla="*/ 0 w 524"/>
                <a:gd name="T5" fmla="*/ 0 h 30"/>
                <a:gd name="T6" fmla="*/ 523 w 524"/>
                <a:gd name="T7" fmla="*/ 0 h 30"/>
                <a:gd name="T8" fmla="*/ 523 w 524"/>
                <a:gd name="T9" fmla="*/ 29 h 30"/>
                <a:gd name="T10" fmla="*/ 262 w 524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4" h="30">
                  <a:moveTo>
                    <a:pt x="262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523" y="0"/>
                  </a:lnTo>
                  <a:lnTo>
                    <a:pt x="523" y="29"/>
                  </a:lnTo>
                  <a:lnTo>
                    <a:pt x="26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E63DE3-AC58-B292-CD4C-5BEBB012654D}"/>
              </a:ext>
            </a:extLst>
          </p:cNvPr>
          <p:cNvGrpSpPr>
            <a:grpSpLocks noChangeAspect="1"/>
          </p:cNvGrpSpPr>
          <p:nvPr/>
        </p:nvGrpSpPr>
        <p:grpSpPr>
          <a:xfrm>
            <a:off x="7070509" y="2708628"/>
            <a:ext cx="391762" cy="391762"/>
            <a:chOff x="2378075" y="1695450"/>
            <a:chExt cx="325438" cy="325438"/>
          </a:xfrm>
          <a:solidFill>
            <a:schemeClr val="accent4"/>
          </a:solidFill>
        </p:grpSpPr>
        <p:sp>
          <p:nvSpPr>
            <p:cNvPr id="7" name="Freeform 61">
              <a:extLst>
                <a:ext uri="{FF2B5EF4-FFF2-40B4-BE49-F238E27FC236}">
                  <a16:creationId xmlns:a16="http://schemas.microsoft.com/office/drawing/2014/main" id="{0DBF14E9-B133-2E65-893F-B547A57F6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075" y="1695450"/>
              <a:ext cx="325438" cy="325438"/>
            </a:xfrm>
            <a:custGeom>
              <a:avLst/>
              <a:gdLst>
                <a:gd name="T0" fmla="*/ 451 w 904"/>
                <a:gd name="T1" fmla="*/ 904 h 905"/>
                <a:gd name="T2" fmla="*/ 0 w 904"/>
                <a:gd name="T3" fmla="*/ 452 h 905"/>
                <a:gd name="T4" fmla="*/ 451 w 904"/>
                <a:gd name="T5" fmla="*/ 0 h 905"/>
                <a:gd name="T6" fmla="*/ 903 w 904"/>
                <a:gd name="T7" fmla="*/ 452 h 905"/>
                <a:gd name="T8" fmla="*/ 451 w 904"/>
                <a:gd name="T9" fmla="*/ 904 h 905"/>
                <a:gd name="T10" fmla="*/ 451 w 904"/>
                <a:gd name="T11" fmla="*/ 29 h 905"/>
                <a:gd name="T12" fmla="*/ 29 w 904"/>
                <a:gd name="T13" fmla="*/ 452 h 905"/>
                <a:gd name="T14" fmla="*/ 451 w 904"/>
                <a:gd name="T15" fmla="*/ 875 h 905"/>
                <a:gd name="T16" fmla="*/ 874 w 904"/>
                <a:gd name="T17" fmla="*/ 452 h 905"/>
                <a:gd name="T18" fmla="*/ 451 w 904"/>
                <a:gd name="T19" fmla="*/ 2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905">
                  <a:moveTo>
                    <a:pt x="451" y="904"/>
                  </a:moveTo>
                  <a:cubicBezTo>
                    <a:pt x="202" y="904"/>
                    <a:pt x="0" y="701"/>
                    <a:pt x="0" y="452"/>
                  </a:cubicBezTo>
                  <a:cubicBezTo>
                    <a:pt x="0" y="203"/>
                    <a:pt x="201" y="0"/>
                    <a:pt x="451" y="0"/>
                  </a:cubicBezTo>
                  <a:cubicBezTo>
                    <a:pt x="700" y="0"/>
                    <a:pt x="903" y="203"/>
                    <a:pt x="903" y="452"/>
                  </a:cubicBezTo>
                  <a:cubicBezTo>
                    <a:pt x="903" y="701"/>
                    <a:pt x="701" y="904"/>
                    <a:pt x="451" y="904"/>
                  </a:cubicBezTo>
                  <a:close/>
                  <a:moveTo>
                    <a:pt x="451" y="29"/>
                  </a:moveTo>
                  <a:cubicBezTo>
                    <a:pt x="218" y="29"/>
                    <a:pt x="29" y="219"/>
                    <a:pt x="29" y="452"/>
                  </a:cubicBezTo>
                  <a:cubicBezTo>
                    <a:pt x="29" y="685"/>
                    <a:pt x="217" y="875"/>
                    <a:pt x="451" y="875"/>
                  </a:cubicBezTo>
                  <a:cubicBezTo>
                    <a:pt x="684" y="875"/>
                    <a:pt x="874" y="685"/>
                    <a:pt x="874" y="452"/>
                  </a:cubicBezTo>
                  <a:cubicBezTo>
                    <a:pt x="874" y="219"/>
                    <a:pt x="685" y="29"/>
                    <a:pt x="451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9" name="Freeform 62">
              <a:extLst>
                <a:ext uri="{FF2B5EF4-FFF2-40B4-BE49-F238E27FC236}">
                  <a16:creationId xmlns:a16="http://schemas.microsoft.com/office/drawing/2014/main" id="{D730708B-576E-CA7B-8C78-206E3454D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338" y="1852613"/>
              <a:ext cx="188912" cy="11112"/>
            </a:xfrm>
            <a:custGeom>
              <a:avLst/>
              <a:gdLst>
                <a:gd name="T0" fmla="*/ 262 w 524"/>
                <a:gd name="T1" fmla="*/ 29 h 30"/>
                <a:gd name="T2" fmla="*/ 0 w 524"/>
                <a:gd name="T3" fmla="*/ 29 h 30"/>
                <a:gd name="T4" fmla="*/ 0 w 524"/>
                <a:gd name="T5" fmla="*/ 0 h 30"/>
                <a:gd name="T6" fmla="*/ 523 w 524"/>
                <a:gd name="T7" fmla="*/ 0 h 30"/>
                <a:gd name="T8" fmla="*/ 523 w 524"/>
                <a:gd name="T9" fmla="*/ 29 h 30"/>
                <a:gd name="T10" fmla="*/ 262 w 524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4" h="30">
                  <a:moveTo>
                    <a:pt x="262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523" y="0"/>
                  </a:lnTo>
                  <a:lnTo>
                    <a:pt x="523" y="29"/>
                  </a:lnTo>
                  <a:lnTo>
                    <a:pt x="26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541AF1-CD5A-300C-1649-C17C2EBD8070}"/>
              </a:ext>
            </a:extLst>
          </p:cNvPr>
          <p:cNvGrpSpPr>
            <a:grpSpLocks noChangeAspect="1"/>
          </p:cNvGrpSpPr>
          <p:nvPr/>
        </p:nvGrpSpPr>
        <p:grpSpPr>
          <a:xfrm>
            <a:off x="7070509" y="1624805"/>
            <a:ext cx="391762" cy="391762"/>
            <a:chOff x="2378075" y="1695450"/>
            <a:chExt cx="325438" cy="325438"/>
          </a:xfrm>
          <a:solidFill>
            <a:schemeClr val="accent4"/>
          </a:solidFill>
        </p:grpSpPr>
        <p:sp>
          <p:nvSpPr>
            <p:cNvPr id="11" name="Freeform 61">
              <a:extLst>
                <a:ext uri="{FF2B5EF4-FFF2-40B4-BE49-F238E27FC236}">
                  <a16:creationId xmlns:a16="http://schemas.microsoft.com/office/drawing/2014/main" id="{4659DCEF-55EE-9512-F495-FB2B76026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075" y="1695450"/>
              <a:ext cx="325438" cy="325438"/>
            </a:xfrm>
            <a:custGeom>
              <a:avLst/>
              <a:gdLst>
                <a:gd name="T0" fmla="*/ 451 w 904"/>
                <a:gd name="T1" fmla="*/ 904 h 905"/>
                <a:gd name="T2" fmla="*/ 0 w 904"/>
                <a:gd name="T3" fmla="*/ 452 h 905"/>
                <a:gd name="T4" fmla="*/ 451 w 904"/>
                <a:gd name="T5" fmla="*/ 0 h 905"/>
                <a:gd name="T6" fmla="*/ 903 w 904"/>
                <a:gd name="T7" fmla="*/ 452 h 905"/>
                <a:gd name="T8" fmla="*/ 451 w 904"/>
                <a:gd name="T9" fmla="*/ 904 h 905"/>
                <a:gd name="T10" fmla="*/ 451 w 904"/>
                <a:gd name="T11" fmla="*/ 29 h 905"/>
                <a:gd name="T12" fmla="*/ 29 w 904"/>
                <a:gd name="T13" fmla="*/ 452 h 905"/>
                <a:gd name="T14" fmla="*/ 451 w 904"/>
                <a:gd name="T15" fmla="*/ 875 h 905"/>
                <a:gd name="T16" fmla="*/ 874 w 904"/>
                <a:gd name="T17" fmla="*/ 452 h 905"/>
                <a:gd name="T18" fmla="*/ 451 w 904"/>
                <a:gd name="T19" fmla="*/ 2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905">
                  <a:moveTo>
                    <a:pt x="451" y="904"/>
                  </a:moveTo>
                  <a:cubicBezTo>
                    <a:pt x="202" y="904"/>
                    <a:pt x="0" y="701"/>
                    <a:pt x="0" y="452"/>
                  </a:cubicBezTo>
                  <a:cubicBezTo>
                    <a:pt x="0" y="203"/>
                    <a:pt x="201" y="0"/>
                    <a:pt x="451" y="0"/>
                  </a:cubicBezTo>
                  <a:cubicBezTo>
                    <a:pt x="700" y="0"/>
                    <a:pt x="903" y="203"/>
                    <a:pt x="903" y="452"/>
                  </a:cubicBezTo>
                  <a:cubicBezTo>
                    <a:pt x="903" y="701"/>
                    <a:pt x="701" y="904"/>
                    <a:pt x="451" y="904"/>
                  </a:cubicBezTo>
                  <a:close/>
                  <a:moveTo>
                    <a:pt x="451" y="29"/>
                  </a:moveTo>
                  <a:cubicBezTo>
                    <a:pt x="218" y="29"/>
                    <a:pt x="29" y="219"/>
                    <a:pt x="29" y="452"/>
                  </a:cubicBezTo>
                  <a:cubicBezTo>
                    <a:pt x="29" y="685"/>
                    <a:pt x="217" y="875"/>
                    <a:pt x="451" y="875"/>
                  </a:cubicBezTo>
                  <a:cubicBezTo>
                    <a:pt x="684" y="875"/>
                    <a:pt x="874" y="685"/>
                    <a:pt x="874" y="452"/>
                  </a:cubicBezTo>
                  <a:cubicBezTo>
                    <a:pt x="874" y="219"/>
                    <a:pt x="685" y="29"/>
                    <a:pt x="451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35" name="Freeform 62">
              <a:extLst>
                <a:ext uri="{FF2B5EF4-FFF2-40B4-BE49-F238E27FC236}">
                  <a16:creationId xmlns:a16="http://schemas.microsoft.com/office/drawing/2014/main" id="{7B853613-BAAA-C7D0-5B3B-EB429343F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338" y="1852613"/>
              <a:ext cx="188912" cy="11112"/>
            </a:xfrm>
            <a:custGeom>
              <a:avLst/>
              <a:gdLst>
                <a:gd name="T0" fmla="*/ 262 w 524"/>
                <a:gd name="T1" fmla="*/ 29 h 30"/>
                <a:gd name="T2" fmla="*/ 0 w 524"/>
                <a:gd name="T3" fmla="*/ 29 h 30"/>
                <a:gd name="T4" fmla="*/ 0 w 524"/>
                <a:gd name="T5" fmla="*/ 0 h 30"/>
                <a:gd name="T6" fmla="*/ 523 w 524"/>
                <a:gd name="T7" fmla="*/ 0 h 30"/>
                <a:gd name="T8" fmla="*/ 523 w 524"/>
                <a:gd name="T9" fmla="*/ 29 h 30"/>
                <a:gd name="T10" fmla="*/ 262 w 524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4" h="30">
                  <a:moveTo>
                    <a:pt x="262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523" y="0"/>
                  </a:lnTo>
                  <a:lnTo>
                    <a:pt x="523" y="29"/>
                  </a:lnTo>
                  <a:lnTo>
                    <a:pt x="26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4796EA-F76E-D06E-84AC-D73F21647B63}"/>
              </a:ext>
            </a:extLst>
          </p:cNvPr>
          <p:cNvGrpSpPr>
            <a:grpSpLocks noChangeAspect="1"/>
          </p:cNvGrpSpPr>
          <p:nvPr/>
        </p:nvGrpSpPr>
        <p:grpSpPr>
          <a:xfrm>
            <a:off x="7070509" y="3239765"/>
            <a:ext cx="391762" cy="391762"/>
            <a:chOff x="2378075" y="1695450"/>
            <a:chExt cx="325438" cy="325438"/>
          </a:xfrm>
          <a:solidFill>
            <a:schemeClr val="accent4"/>
          </a:solidFill>
        </p:grpSpPr>
        <p:sp>
          <p:nvSpPr>
            <p:cNvPr id="37" name="Freeform 61">
              <a:extLst>
                <a:ext uri="{FF2B5EF4-FFF2-40B4-BE49-F238E27FC236}">
                  <a16:creationId xmlns:a16="http://schemas.microsoft.com/office/drawing/2014/main" id="{C1EA5C4A-9F62-C89F-B88A-746A2ED14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075" y="1695450"/>
              <a:ext cx="325438" cy="325438"/>
            </a:xfrm>
            <a:custGeom>
              <a:avLst/>
              <a:gdLst>
                <a:gd name="T0" fmla="*/ 451 w 904"/>
                <a:gd name="T1" fmla="*/ 904 h 905"/>
                <a:gd name="T2" fmla="*/ 0 w 904"/>
                <a:gd name="T3" fmla="*/ 452 h 905"/>
                <a:gd name="T4" fmla="*/ 451 w 904"/>
                <a:gd name="T5" fmla="*/ 0 h 905"/>
                <a:gd name="T6" fmla="*/ 903 w 904"/>
                <a:gd name="T7" fmla="*/ 452 h 905"/>
                <a:gd name="T8" fmla="*/ 451 w 904"/>
                <a:gd name="T9" fmla="*/ 904 h 905"/>
                <a:gd name="T10" fmla="*/ 451 w 904"/>
                <a:gd name="T11" fmla="*/ 29 h 905"/>
                <a:gd name="T12" fmla="*/ 29 w 904"/>
                <a:gd name="T13" fmla="*/ 452 h 905"/>
                <a:gd name="T14" fmla="*/ 451 w 904"/>
                <a:gd name="T15" fmla="*/ 875 h 905"/>
                <a:gd name="T16" fmla="*/ 874 w 904"/>
                <a:gd name="T17" fmla="*/ 452 h 905"/>
                <a:gd name="T18" fmla="*/ 451 w 904"/>
                <a:gd name="T19" fmla="*/ 2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905">
                  <a:moveTo>
                    <a:pt x="451" y="904"/>
                  </a:moveTo>
                  <a:cubicBezTo>
                    <a:pt x="202" y="904"/>
                    <a:pt x="0" y="701"/>
                    <a:pt x="0" y="452"/>
                  </a:cubicBezTo>
                  <a:cubicBezTo>
                    <a:pt x="0" y="203"/>
                    <a:pt x="201" y="0"/>
                    <a:pt x="451" y="0"/>
                  </a:cubicBezTo>
                  <a:cubicBezTo>
                    <a:pt x="700" y="0"/>
                    <a:pt x="903" y="203"/>
                    <a:pt x="903" y="452"/>
                  </a:cubicBezTo>
                  <a:cubicBezTo>
                    <a:pt x="903" y="701"/>
                    <a:pt x="701" y="904"/>
                    <a:pt x="451" y="904"/>
                  </a:cubicBezTo>
                  <a:close/>
                  <a:moveTo>
                    <a:pt x="451" y="29"/>
                  </a:moveTo>
                  <a:cubicBezTo>
                    <a:pt x="218" y="29"/>
                    <a:pt x="29" y="219"/>
                    <a:pt x="29" y="452"/>
                  </a:cubicBezTo>
                  <a:cubicBezTo>
                    <a:pt x="29" y="685"/>
                    <a:pt x="217" y="875"/>
                    <a:pt x="451" y="875"/>
                  </a:cubicBezTo>
                  <a:cubicBezTo>
                    <a:pt x="684" y="875"/>
                    <a:pt x="874" y="685"/>
                    <a:pt x="874" y="452"/>
                  </a:cubicBezTo>
                  <a:cubicBezTo>
                    <a:pt x="874" y="219"/>
                    <a:pt x="685" y="29"/>
                    <a:pt x="451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6585F749-A822-E064-5607-46EC40B57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338" y="1852613"/>
              <a:ext cx="188912" cy="11112"/>
            </a:xfrm>
            <a:custGeom>
              <a:avLst/>
              <a:gdLst>
                <a:gd name="T0" fmla="*/ 262 w 524"/>
                <a:gd name="T1" fmla="*/ 29 h 30"/>
                <a:gd name="T2" fmla="*/ 0 w 524"/>
                <a:gd name="T3" fmla="*/ 29 h 30"/>
                <a:gd name="T4" fmla="*/ 0 w 524"/>
                <a:gd name="T5" fmla="*/ 0 h 30"/>
                <a:gd name="T6" fmla="*/ 523 w 524"/>
                <a:gd name="T7" fmla="*/ 0 h 30"/>
                <a:gd name="T8" fmla="*/ 523 w 524"/>
                <a:gd name="T9" fmla="*/ 29 h 30"/>
                <a:gd name="T10" fmla="*/ 262 w 524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4" h="30">
                  <a:moveTo>
                    <a:pt x="262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523" y="0"/>
                  </a:lnTo>
                  <a:lnTo>
                    <a:pt x="523" y="29"/>
                  </a:lnTo>
                  <a:lnTo>
                    <a:pt x="26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E29ACAD-58D3-0B23-4FF6-A6F4DDB644D8}"/>
              </a:ext>
            </a:extLst>
          </p:cNvPr>
          <p:cNvGrpSpPr>
            <a:grpSpLocks noChangeAspect="1"/>
          </p:cNvGrpSpPr>
          <p:nvPr/>
        </p:nvGrpSpPr>
        <p:grpSpPr>
          <a:xfrm>
            <a:off x="7070509" y="4546252"/>
            <a:ext cx="391762" cy="391762"/>
            <a:chOff x="2378075" y="1695450"/>
            <a:chExt cx="325438" cy="325438"/>
          </a:xfrm>
          <a:solidFill>
            <a:schemeClr val="accent4"/>
          </a:solidFill>
        </p:grpSpPr>
        <p:sp>
          <p:nvSpPr>
            <p:cNvPr id="52" name="Freeform 61">
              <a:extLst>
                <a:ext uri="{FF2B5EF4-FFF2-40B4-BE49-F238E27FC236}">
                  <a16:creationId xmlns:a16="http://schemas.microsoft.com/office/drawing/2014/main" id="{D28B4545-3B4D-E4B9-F4DD-07F15231D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075" y="1695450"/>
              <a:ext cx="325438" cy="325438"/>
            </a:xfrm>
            <a:custGeom>
              <a:avLst/>
              <a:gdLst>
                <a:gd name="T0" fmla="*/ 451 w 904"/>
                <a:gd name="T1" fmla="*/ 904 h 905"/>
                <a:gd name="T2" fmla="*/ 0 w 904"/>
                <a:gd name="T3" fmla="*/ 452 h 905"/>
                <a:gd name="T4" fmla="*/ 451 w 904"/>
                <a:gd name="T5" fmla="*/ 0 h 905"/>
                <a:gd name="T6" fmla="*/ 903 w 904"/>
                <a:gd name="T7" fmla="*/ 452 h 905"/>
                <a:gd name="T8" fmla="*/ 451 w 904"/>
                <a:gd name="T9" fmla="*/ 904 h 905"/>
                <a:gd name="T10" fmla="*/ 451 w 904"/>
                <a:gd name="T11" fmla="*/ 29 h 905"/>
                <a:gd name="T12" fmla="*/ 29 w 904"/>
                <a:gd name="T13" fmla="*/ 452 h 905"/>
                <a:gd name="T14" fmla="*/ 451 w 904"/>
                <a:gd name="T15" fmla="*/ 875 h 905"/>
                <a:gd name="T16" fmla="*/ 874 w 904"/>
                <a:gd name="T17" fmla="*/ 452 h 905"/>
                <a:gd name="T18" fmla="*/ 451 w 904"/>
                <a:gd name="T19" fmla="*/ 2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4" h="905">
                  <a:moveTo>
                    <a:pt x="451" y="904"/>
                  </a:moveTo>
                  <a:cubicBezTo>
                    <a:pt x="202" y="904"/>
                    <a:pt x="0" y="701"/>
                    <a:pt x="0" y="452"/>
                  </a:cubicBezTo>
                  <a:cubicBezTo>
                    <a:pt x="0" y="203"/>
                    <a:pt x="201" y="0"/>
                    <a:pt x="451" y="0"/>
                  </a:cubicBezTo>
                  <a:cubicBezTo>
                    <a:pt x="700" y="0"/>
                    <a:pt x="903" y="203"/>
                    <a:pt x="903" y="452"/>
                  </a:cubicBezTo>
                  <a:cubicBezTo>
                    <a:pt x="903" y="701"/>
                    <a:pt x="701" y="904"/>
                    <a:pt x="451" y="904"/>
                  </a:cubicBezTo>
                  <a:close/>
                  <a:moveTo>
                    <a:pt x="451" y="29"/>
                  </a:moveTo>
                  <a:cubicBezTo>
                    <a:pt x="218" y="29"/>
                    <a:pt x="29" y="219"/>
                    <a:pt x="29" y="452"/>
                  </a:cubicBezTo>
                  <a:cubicBezTo>
                    <a:pt x="29" y="685"/>
                    <a:pt x="217" y="875"/>
                    <a:pt x="451" y="875"/>
                  </a:cubicBezTo>
                  <a:cubicBezTo>
                    <a:pt x="684" y="875"/>
                    <a:pt x="874" y="685"/>
                    <a:pt x="874" y="452"/>
                  </a:cubicBezTo>
                  <a:cubicBezTo>
                    <a:pt x="874" y="219"/>
                    <a:pt x="685" y="29"/>
                    <a:pt x="451" y="2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C99BCFD0-7722-9EF8-9DB7-AAFA8875E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338" y="1852613"/>
              <a:ext cx="188912" cy="11112"/>
            </a:xfrm>
            <a:custGeom>
              <a:avLst/>
              <a:gdLst>
                <a:gd name="T0" fmla="*/ 262 w 524"/>
                <a:gd name="T1" fmla="*/ 29 h 30"/>
                <a:gd name="T2" fmla="*/ 0 w 524"/>
                <a:gd name="T3" fmla="*/ 29 h 30"/>
                <a:gd name="T4" fmla="*/ 0 w 524"/>
                <a:gd name="T5" fmla="*/ 0 h 30"/>
                <a:gd name="T6" fmla="*/ 523 w 524"/>
                <a:gd name="T7" fmla="*/ 0 h 30"/>
                <a:gd name="T8" fmla="*/ 523 w 524"/>
                <a:gd name="T9" fmla="*/ 29 h 30"/>
                <a:gd name="T10" fmla="*/ 262 w 524"/>
                <a:gd name="T1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4" h="30">
                  <a:moveTo>
                    <a:pt x="262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523" y="0"/>
                  </a:lnTo>
                  <a:lnTo>
                    <a:pt x="523" y="29"/>
                  </a:lnTo>
                  <a:lnTo>
                    <a:pt x="26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chemeClr val="tx2"/>
                </a:solidFill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5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D447DE5-23CC-41AE-96AB-3387D38960EB}"/>
              </a:ext>
            </a:extLst>
          </p:cNvPr>
          <p:cNvSpPr/>
          <p:nvPr/>
        </p:nvSpPr>
        <p:spPr>
          <a:xfrm>
            <a:off x="6116604" y="2298593"/>
            <a:ext cx="3419449" cy="6400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7" name="Arrow: Chevron 76">
            <a:extLst>
              <a:ext uri="{FF2B5EF4-FFF2-40B4-BE49-F238E27FC236}">
                <a16:creationId xmlns:a16="http://schemas.microsoft.com/office/drawing/2014/main" id="{3B41AFCF-7EB0-4318-89DB-96B858E7F253}"/>
              </a:ext>
            </a:extLst>
          </p:cNvPr>
          <p:cNvSpPr/>
          <p:nvPr/>
        </p:nvSpPr>
        <p:spPr>
          <a:xfrm>
            <a:off x="7116963" y="2298593"/>
            <a:ext cx="334634" cy="640080"/>
          </a:xfrm>
          <a:prstGeom prst="chevron">
            <a:avLst>
              <a:gd name="adj" fmla="val 584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87DCE5E7-5FCD-4659-9EC6-A47712A606F2}"/>
              </a:ext>
            </a:extLst>
          </p:cNvPr>
          <p:cNvSpPr/>
          <p:nvPr/>
        </p:nvSpPr>
        <p:spPr>
          <a:xfrm>
            <a:off x="6379622" y="2847956"/>
            <a:ext cx="588618" cy="184898"/>
          </a:xfrm>
          <a:prstGeom prst="triangle">
            <a:avLst>
              <a:gd name="adj" fmla="val 51042"/>
            </a:avLst>
          </a:prstGeom>
          <a:solidFill>
            <a:schemeClr val="bg2"/>
          </a:solidFill>
          <a:ln w="508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E1533-86EC-4E70-9949-E66B5C5E06B4}"/>
              </a:ext>
            </a:extLst>
          </p:cNvPr>
          <p:cNvSpPr/>
          <p:nvPr/>
        </p:nvSpPr>
        <p:spPr>
          <a:xfrm>
            <a:off x="6116607" y="2998101"/>
            <a:ext cx="3419450" cy="640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7C224671-009F-42C3-968C-1D3424145517}"/>
              </a:ext>
            </a:extLst>
          </p:cNvPr>
          <p:cNvSpPr/>
          <p:nvPr/>
        </p:nvSpPr>
        <p:spPr>
          <a:xfrm>
            <a:off x="6379622" y="3532389"/>
            <a:ext cx="588618" cy="182880"/>
          </a:xfrm>
          <a:prstGeom prst="triangle">
            <a:avLst>
              <a:gd name="adj" fmla="val 51042"/>
            </a:avLst>
          </a:prstGeom>
          <a:solidFill>
            <a:schemeClr val="bg2">
              <a:lumMod val="60000"/>
              <a:lumOff val="40000"/>
            </a:schemeClr>
          </a:solidFill>
          <a:ln w="508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A83987-8809-4EF3-B269-9E6EA0B4A9D6}"/>
              </a:ext>
            </a:extLst>
          </p:cNvPr>
          <p:cNvSpPr/>
          <p:nvPr/>
        </p:nvSpPr>
        <p:spPr>
          <a:xfrm>
            <a:off x="6116606" y="3691590"/>
            <a:ext cx="3419450" cy="6400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A400D958-9F44-4C77-A7D5-2B3867072F17}"/>
              </a:ext>
            </a:extLst>
          </p:cNvPr>
          <p:cNvSpPr/>
          <p:nvPr/>
        </p:nvSpPr>
        <p:spPr>
          <a:xfrm>
            <a:off x="6379622" y="4241888"/>
            <a:ext cx="588618" cy="182880"/>
          </a:xfrm>
          <a:prstGeom prst="triangle">
            <a:avLst>
              <a:gd name="adj" fmla="val 51042"/>
            </a:avLst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3760C9-66B4-4E70-94A9-D63969174D79}"/>
              </a:ext>
            </a:extLst>
          </p:cNvPr>
          <p:cNvSpPr/>
          <p:nvPr/>
        </p:nvSpPr>
        <p:spPr>
          <a:xfrm>
            <a:off x="6116606" y="4395262"/>
            <a:ext cx="3419450" cy="64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88DF5237-1367-4091-B04B-F6E24F29BAD2}"/>
              </a:ext>
            </a:extLst>
          </p:cNvPr>
          <p:cNvSpPr/>
          <p:nvPr/>
        </p:nvSpPr>
        <p:spPr>
          <a:xfrm>
            <a:off x="6379622" y="4945053"/>
            <a:ext cx="588618" cy="182880"/>
          </a:xfrm>
          <a:prstGeom prst="triangle">
            <a:avLst>
              <a:gd name="adj" fmla="val 51042"/>
            </a:avLst>
          </a:prstGeom>
          <a:solidFill>
            <a:srgbClr val="00B050"/>
          </a:solidFill>
          <a:ln w="508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B1E9A5-40B4-4585-A335-637DC46D04B0}"/>
              </a:ext>
            </a:extLst>
          </p:cNvPr>
          <p:cNvSpPr/>
          <p:nvPr/>
        </p:nvSpPr>
        <p:spPr>
          <a:xfrm>
            <a:off x="6116607" y="5103072"/>
            <a:ext cx="3419450" cy="64008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5" name="Content Placeholder 84">
            <a:extLst>
              <a:ext uri="{FF2B5EF4-FFF2-40B4-BE49-F238E27FC236}">
                <a16:creationId xmlns:a16="http://schemas.microsoft.com/office/drawing/2014/main" id="{CFC38051-0920-BECD-7245-375A17D75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88" y="1252728"/>
            <a:ext cx="4784617" cy="50292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Protect your DNS with optimal multi-stage protection</a:t>
            </a:r>
          </a:p>
          <a:p>
            <a:r>
              <a:rPr lang="en-US" dirty="0"/>
              <a:t>Protection level </a:t>
            </a:r>
            <a:r>
              <a:rPr lang="en-US" b="1" dirty="0"/>
              <a:t>automatically</a:t>
            </a:r>
            <a:r>
              <a:rPr lang="en-US" dirty="0"/>
              <a:t> escalated depending on the degree and persistence of anomaly</a:t>
            </a:r>
          </a:p>
          <a:p>
            <a:r>
              <a:rPr lang="en-US" dirty="0"/>
              <a:t>Administrators have the option </a:t>
            </a:r>
            <a:br>
              <a:rPr lang="en-US" dirty="0"/>
            </a:br>
            <a:r>
              <a:rPr lang="en-US" dirty="0"/>
              <a:t>to manually intervene at any stage of an attack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2E96C-56DB-4D90-BC69-D4917BDC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5-Level Adaptive Protection for Precision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77559E-AB32-4A1B-952F-FB5510D40C8E}"/>
              </a:ext>
            </a:extLst>
          </p:cNvPr>
          <p:cNvSpPr txBox="1"/>
          <p:nvPr/>
        </p:nvSpPr>
        <p:spPr>
          <a:xfrm>
            <a:off x="7452099" y="2304374"/>
            <a:ext cx="871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a typeface="Roboto" charset="0"/>
                <a:cs typeface="Calibri Light" panose="020F0302020204030204" pitchFamily="34" charset="0"/>
              </a:rPr>
              <a:t>Level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0B160-25DC-4BE3-8C6B-4DBA330351BC}"/>
              </a:ext>
            </a:extLst>
          </p:cNvPr>
          <p:cNvSpPr txBox="1"/>
          <p:nvPr/>
        </p:nvSpPr>
        <p:spPr>
          <a:xfrm>
            <a:off x="7452099" y="3003684"/>
            <a:ext cx="892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a typeface="Roboto" charset="0"/>
                <a:cs typeface="Calibri Light" panose="020F0302020204030204" pitchFamily="34" charset="0"/>
              </a:rPr>
              <a:t>Level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22363F-410F-4797-B6C7-BD99BFC754EC}"/>
              </a:ext>
            </a:extLst>
          </p:cNvPr>
          <p:cNvSpPr txBox="1"/>
          <p:nvPr/>
        </p:nvSpPr>
        <p:spPr>
          <a:xfrm>
            <a:off x="7452099" y="3702994"/>
            <a:ext cx="871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a typeface="Roboto" charset="0"/>
                <a:cs typeface="Calibri Light" panose="020F0302020204030204" pitchFamily="34" charset="0"/>
              </a:rPr>
              <a:t>Level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CCE473-7234-42C4-8785-64ED13CD05A8}"/>
              </a:ext>
            </a:extLst>
          </p:cNvPr>
          <p:cNvSpPr txBox="1"/>
          <p:nvPr/>
        </p:nvSpPr>
        <p:spPr>
          <a:xfrm>
            <a:off x="7452099" y="4402304"/>
            <a:ext cx="871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a typeface="Roboto" charset="0"/>
                <a:cs typeface="Calibri Light" panose="020F0302020204030204" pitchFamily="34" charset="0"/>
              </a:rPr>
              <a:t>Level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7B68FF-4C7F-4DB5-BFBC-54309E194115}"/>
              </a:ext>
            </a:extLst>
          </p:cNvPr>
          <p:cNvSpPr txBox="1"/>
          <p:nvPr/>
        </p:nvSpPr>
        <p:spPr>
          <a:xfrm>
            <a:off x="7452099" y="5101615"/>
            <a:ext cx="197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a typeface="Roboto" charset="0"/>
                <a:cs typeface="Calibri Light" panose="020F0302020204030204" pitchFamily="34" charset="0"/>
              </a:rPr>
              <a:t>Level 0 - Peacetime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2F029F-D210-417A-9B0E-8F1B71269402}"/>
              </a:ext>
            </a:extLst>
          </p:cNvPr>
          <p:cNvSpPr txBox="1"/>
          <p:nvPr/>
        </p:nvSpPr>
        <p:spPr>
          <a:xfrm>
            <a:off x="7583776" y="2640163"/>
            <a:ext cx="1739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Final countermeasures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9E1903-5546-4DD0-994B-181E299E88D9}"/>
              </a:ext>
            </a:extLst>
          </p:cNvPr>
          <p:cNvSpPr txBox="1"/>
          <p:nvPr/>
        </p:nvSpPr>
        <p:spPr>
          <a:xfrm>
            <a:off x="7583776" y="3353227"/>
            <a:ext cx="1801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Aggressive countermeasures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6AC7FE-6880-4259-904D-3297739025DB}"/>
              </a:ext>
            </a:extLst>
          </p:cNvPr>
          <p:cNvSpPr txBox="1"/>
          <p:nvPr/>
        </p:nvSpPr>
        <p:spPr>
          <a:xfrm>
            <a:off x="7583776" y="4035335"/>
            <a:ext cx="1750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Increase countermeasures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8397DD-92B6-4F4E-BE40-E410E2CCEE33}"/>
              </a:ext>
            </a:extLst>
          </p:cNvPr>
          <p:cNvSpPr txBox="1"/>
          <p:nvPr/>
        </p:nvSpPr>
        <p:spPr>
          <a:xfrm>
            <a:off x="7583776" y="4732883"/>
            <a:ext cx="1750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Add countermeasures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D62B36-7987-4A70-99F6-ECC4A2798014}"/>
              </a:ext>
            </a:extLst>
          </p:cNvPr>
          <p:cNvSpPr txBox="1"/>
          <p:nvPr/>
        </p:nvSpPr>
        <p:spPr>
          <a:xfrm>
            <a:off x="7583776" y="5343210"/>
            <a:ext cx="1576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Basic sanity check</a:t>
            </a:r>
          </a:p>
          <a:p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Establish Baseline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02641C-C131-40FE-A5D7-327F5798216A}"/>
              </a:ext>
            </a:extLst>
          </p:cNvPr>
          <p:cNvSpPr txBox="1"/>
          <p:nvPr/>
        </p:nvSpPr>
        <p:spPr>
          <a:xfrm>
            <a:off x="6001253" y="1623187"/>
            <a:ext cx="13292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>
                <a:solidFill>
                  <a:schemeClr val="bg1"/>
                </a:solidFill>
                <a:ea typeface="Roboto Light" charset="0"/>
                <a:cs typeface="Calibri Light" panose="020F0302020204030204" pitchFamily="34" charset="0"/>
              </a:rPr>
              <a:t>Traffic monitoring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9A04CD-AA86-42D3-ABEC-690A752F44E8}"/>
              </a:ext>
            </a:extLst>
          </p:cNvPr>
          <p:cNvSpPr txBox="1"/>
          <p:nvPr/>
        </p:nvSpPr>
        <p:spPr>
          <a:xfrm>
            <a:off x="7326442" y="1614397"/>
            <a:ext cx="205928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a typeface="Roboto Light" charset="0"/>
                <a:cs typeface="Calibri Light" panose="020F0302020204030204" pitchFamily="34" charset="0"/>
              </a:rPr>
              <a:t>Multi-stage protection with auto escalation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F71C2F-789E-412C-8432-2F273D92C38A}"/>
              </a:ext>
            </a:extLst>
          </p:cNvPr>
          <p:cNvSpPr txBox="1"/>
          <p:nvPr/>
        </p:nvSpPr>
        <p:spPr>
          <a:xfrm>
            <a:off x="9632287" y="4502050"/>
            <a:ext cx="188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DNS packet validation </a:t>
            </a:r>
          </a:p>
          <a:p>
            <a: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ZAPR analysis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AA1DBD-A30D-42C0-B4AB-B0915C85964E}"/>
              </a:ext>
            </a:extLst>
          </p:cNvPr>
          <p:cNvSpPr txBox="1"/>
          <p:nvPr/>
        </p:nvSpPr>
        <p:spPr>
          <a:xfrm>
            <a:off x="9632287" y="3686221"/>
            <a:ext cx="188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DNS record type check</a:t>
            </a:r>
          </a:p>
          <a:p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User authentication</a:t>
            </a:r>
          </a:p>
          <a:p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ZAPR filter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09C0D7-BFEF-4B56-8546-B503D917521E}"/>
              </a:ext>
            </a:extLst>
          </p:cNvPr>
          <p:cNvSpPr txBox="1"/>
          <p:nvPr/>
        </p:nvSpPr>
        <p:spPr>
          <a:xfrm>
            <a:off x="9632288" y="3090170"/>
            <a:ext cx="180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FQDN label check</a:t>
            </a:r>
          </a:p>
          <a:p>
            <a: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Destination rate limit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8DD303-D87C-4205-BE2B-C7657FE12C26}"/>
              </a:ext>
            </a:extLst>
          </p:cNvPr>
          <p:cNvSpPr txBox="1"/>
          <p:nvPr/>
        </p:nvSpPr>
        <p:spPr>
          <a:xfrm>
            <a:off x="9632288" y="2409200"/>
            <a:ext cx="157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+ Blacklisting based on </a:t>
            </a:r>
            <a:b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   per-SRC traffic rate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01CEFB6-90D5-45C0-A986-0113B35E52F7}"/>
              </a:ext>
            </a:extLst>
          </p:cNvPr>
          <p:cNvSpPr txBox="1"/>
          <p:nvPr/>
        </p:nvSpPr>
        <p:spPr>
          <a:xfrm>
            <a:off x="9632287" y="5242887"/>
            <a:ext cx="198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Packet anomaly check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481874E-84DD-4681-9C1A-3F6DDAA257F2}"/>
              </a:ext>
            </a:extLst>
          </p:cNvPr>
          <p:cNvSpPr txBox="1"/>
          <p:nvPr/>
        </p:nvSpPr>
        <p:spPr>
          <a:xfrm>
            <a:off x="5792769" y="6698948"/>
            <a:ext cx="2143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>
                <a:solidFill>
                  <a:schemeClr val="accent3"/>
                </a:solidFill>
                <a:latin typeface="+mj-lt"/>
              </a:rPr>
              <a:t>5-level </a:t>
            </a:r>
            <a:r>
              <a:rPr lang="en-US" sz="1400" i="1">
                <a:solidFill>
                  <a:schemeClr val="accent3"/>
                </a:solidFill>
                <a:latin typeface="+mj-lt"/>
              </a:rPr>
              <a:t>Auto-Escalations</a:t>
            </a:r>
            <a:endParaRPr lang="en-US" sz="1050" i="1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B3C36295-ED7A-4940-735E-478D24332824}"/>
              </a:ext>
            </a:extLst>
          </p:cNvPr>
          <p:cNvSpPr/>
          <p:nvPr/>
        </p:nvSpPr>
        <p:spPr>
          <a:xfrm>
            <a:off x="7116963" y="2992082"/>
            <a:ext cx="334634" cy="645842"/>
          </a:xfrm>
          <a:prstGeom prst="chevron">
            <a:avLst>
              <a:gd name="adj" fmla="val 584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6343948-D287-CC46-2E89-1122F6B5E49C}"/>
              </a:ext>
            </a:extLst>
          </p:cNvPr>
          <p:cNvSpPr/>
          <p:nvPr/>
        </p:nvSpPr>
        <p:spPr>
          <a:xfrm>
            <a:off x="7116963" y="4395263"/>
            <a:ext cx="334634" cy="640080"/>
          </a:xfrm>
          <a:prstGeom prst="chevron">
            <a:avLst>
              <a:gd name="adj" fmla="val 584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CD188ACE-E08B-881E-358C-333B1EE6882A}"/>
              </a:ext>
            </a:extLst>
          </p:cNvPr>
          <p:cNvSpPr/>
          <p:nvPr/>
        </p:nvSpPr>
        <p:spPr>
          <a:xfrm>
            <a:off x="7116963" y="5105441"/>
            <a:ext cx="334634" cy="637711"/>
          </a:xfrm>
          <a:prstGeom prst="chevron">
            <a:avLst>
              <a:gd name="adj" fmla="val 584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974E0BFB-52E9-A334-3CAB-E95CEE607D11}"/>
              </a:ext>
            </a:extLst>
          </p:cNvPr>
          <p:cNvSpPr/>
          <p:nvPr/>
        </p:nvSpPr>
        <p:spPr>
          <a:xfrm>
            <a:off x="7116963" y="3683238"/>
            <a:ext cx="334634" cy="651081"/>
          </a:xfrm>
          <a:prstGeom prst="chevron">
            <a:avLst>
              <a:gd name="adj" fmla="val 584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55F92B-D41A-BDC8-19BC-9AE92841F7F4}"/>
              </a:ext>
            </a:extLst>
          </p:cNvPr>
          <p:cNvSpPr txBox="1"/>
          <p:nvPr/>
        </p:nvSpPr>
        <p:spPr>
          <a:xfrm>
            <a:off x="6313982" y="3190031"/>
            <a:ext cx="719899" cy="25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DST | SRC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07662D-385A-7806-BC31-483CD0C226A7}"/>
              </a:ext>
            </a:extLst>
          </p:cNvPr>
          <p:cNvSpPr txBox="1"/>
          <p:nvPr/>
        </p:nvSpPr>
        <p:spPr>
          <a:xfrm>
            <a:off x="6313982" y="3890149"/>
            <a:ext cx="719899" cy="25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DST | SRC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E0ED7E-E669-08EB-A1BD-F96AEDCE2716}"/>
              </a:ext>
            </a:extLst>
          </p:cNvPr>
          <p:cNvSpPr txBox="1"/>
          <p:nvPr/>
        </p:nvSpPr>
        <p:spPr>
          <a:xfrm>
            <a:off x="6313982" y="4599100"/>
            <a:ext cx="719899" cy="25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DST | SRC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FDB43F-6D3F-192B-6EDF-5998B245E718}"/>
              </a:ext>
            </a:extLst>
          </p:cNvPr>
          <p:cNvSpPr txBox="1"/>
          <p:nvPr/>
        </p:nvSpPr>
        <p:spPr>
          <a:xfrm>
            <a:off x="6313982" y="5299328"/>
            <a:ext cx="719899" cy="25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DST | SRC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8F1BEF-295E-A255-DF04-F91021ECD9EB}"/>
              </a:ext>
            </a:extLst>
          </p:cNvPr>
          <p:cNvSpPr txBox="1"/>
          <p:nvPr/>
        </p:nvSpPr>
        <p:spPr>
          <a:xfrm>
            <a:off x="6313982" y="2495054"/>
            <a:ext cx="719899" cy="257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Calibri Light" panose="020F0302020204030204" pitchFamily="34" charset="0"/>
                <a:ea typeface="Roboto Light" charset="0"/>
                <a:cs typeface="Calibri Light" panose="020F0302020204030204" pitchFamily="34" charset="0"/>
              </a:rPr>
              <a:t>DST | SRC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06E06D-1E22-5D83-DFE5-BE841C8469BE}"/>
              </a:ext>
            </a:extLst>
          </p:cNvPr>
          <p:cNvSpPr txBox="1"/>
          <p:nvPr/>
        </p:nvSpPr>
        <p:spPr>
          <a:xfrm>
            <a:off x="9585755" y="1633453"/>
            <a:ext cx="18720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a typeface="Roboto Light" charset="0"/>
                <a:cs typeface="Calibri Light" panose="020F0302020204030204" pitchFamily="34" charset="0"/>
              </a:rPr>
              <a:t>Countermeasure examples for </a:t>
            </a:r>
            <a:r>
              <a:rPr lang="en-US" sz="1600" b="1" i="1" dirty="0">
                <a:solidFill>
                  <a:schemeClr val="accent2"/>
                </a:solidFill>
                <a:ea typeface="Roboto Light" charset="0"/>
                <a:cs typeface="Calibri Light" panose="020F0302020204030204" pitchFamily="34" charset="0"/>
              </a:rPr>
              <a:t>DNS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3F5465C-B6D7-BCAD-F055-1281F9E1A184}"/>
              </a:ext>
            </a:extLst>
          </p:cNvPr>
          <p:cNvGrpSpPr/>
          <p:nvPr/>
        </p:nvGrpSpPr>
        <p:grpSpPr>
          <a:xfrm>
            <a:off x="9536053" y="2298593"/>
            <a:ext cx="1978037" cy="3444242"/>
            <a:chOff x="6197543" y="2004472"/>
            <a:chExt cx="1978037" cy="344424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4451EAE-40F4-241C-C4FF-15EF7FE9D2CA}"/>
                </a:ext>
              </a:extLst>
            </p:cNvPr>
            <p:cNvCxnSpPr>
              <a:cxnSpLocks/>
            </p:cNvCxnSpPr>
            <p:nvPr/>
          </p:nvCxnSpPr>
          <p:spPr>
            <a:xfrm>
              <a:off x="6197543" y="2004472"/>
              <a:ext cx="1978037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9DD771D-2CB6-CE3B-D02C-0C2B0218E7AD}"/>
                </a:ext>
              </a:extLst>
            </p:cNvPr>
            <p:cNvCxnSpPr>
              <a:cxnSpLocks/>
            </p:cNvCxnSpPr>
            <p:nvPr/>
          </p:nvCxnSpPr>
          <p:spPr>
            <a:xfrm>
              <a:off x="6203950" y="5448714"/>
              <a:ext cx="197163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015F952-5BB2-D2AA-E638-2EAFC280B2AF}"/>
                </a:ext>
              </a:extLst>
            </p:cNvPr>
            <p:cNvCxnSpPr>
              <a:cxnSpLocks/>
            </p:cNvCxnSpPr>
            <p:nvPr/>
          </p:nvCxnSpPr>
          <p:spPr>
            <a:xfrm>
              <a:off x="8175580" y="2004472"/>
              <a:ext cx="0" cy="344424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2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4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40"/>
                            </p:stCondLst>
                            <p:childTnLst>
                              <p:par>
                                <p:cTn id="1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2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20"/>
                            </p:stCondLst>
                            <p:childTnLst>
                              <p:par>
                                <p:cTn id="31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8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80"/>
                            </p:stCondLst>
                            <p:childTnLst>
                              <p:par>
                                <p:cTn id="5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48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480"/>
                            </p:stCondLst>
                            <p:childTnLst>
                              <p:par>
                                <p:cTn id="6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9" grpId="0" animBg="1"/>
      <p:bldP spid="87" grpId="0" animBg="1"/>
      <p:bldP spid="68" grpId="0" animBg="1"/>
      <p:bldP spid="53" grpId="0" uiExpand="1" build="allAtOnce"/>
      <p:bldP spid="54" grpId="0" uiExpand="1" build="allAtOnce"/>
      <p:bldP spid="55" grpId="0" uiExpand="1" build="allAtOnce"/>
      <p:bldP spid="56" grpId="0"/>
      <p:bldP spid="99" grpId="0" uiExpand="1" build="allAtOnce"/>
    </p:bldLst>
  </p:timing>
</p:sld>
</file>

<file path=ppt/theme/theme1.xml><?xml version="1.0" encoding="utf-8"?>
<a:theme xmlns:a="http://schemas.openxmlformats.org/drawingml/2006/main" name="A10 Networks">
  <a:themeElements>
    <a:clrScheme name="A10 Networks">
      <a:dk1>
        <a:srgbClr val="000000"/>
      </a:dk1>
      <a:lt1>
        <a:srgbClr val="FFFFFF"/>
      </a:lt1>
      <a:dk2>
        <a:srgbClr val="001E61"/>
      </a:dk2>
      <a:lt2>
        <a:srgbClr val="E35105"/>
      </a:lt2>
      <a:accent1>
        <a:srgbClr val="440099"/>
      </a:accent1>
      <a:accent2>
        <a:srgbClr val="5E8AB3"/>
      </a:accent2>
      <a:accent3>
        <a:srgbClr val="0057B7"/>
      </a:accent3>
      <a:accent4>
        <a:srgbClr val="EF3340"/>
      </a:accent4>
      <a:accent5>
        <a:srgbClr val="00B140"/>
      </a:accent5>
      <a:accent6>
        <a:srgbClr val="D62498"/>
      </a:accent6>
      <a:hlink>
        <a:srgbClr val="D62498"/>
      </a:hlink>
      <a:folHlink>
        <a:srgbClr val="5E8A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10-PPT-2020-Template-Light-Working-7-16-2021" id="{87653739-18E9-5D4E-9457-A3325B410DB3}" vid="{3AA794F3-8F28-4E4D-A784-FFBD4A6A33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424884BB5B844D8756C503CDCB2B06" ma:contentTypeVersion="13" ma:contentTypeDescription="Create a new document." ma:contentTypeScope="" ma:versionID="584db4c6135aed60f2b6b054758c2fb9">
  <xsd:schema xmlns:xsd="http://www.w3.org/2001/XMLSchema" xmlns:xs="http://www.w3.org/2001/XMLSchema" xmlns:p="http://schemas.microsoft.com/office/2006/metadata/properties" xmlns:ns2="2fa006d0-1c4c-4e54-a4d2-5c8f126ce479" xmlns:ns3="e41bebc1-2e0f-4e50-9542-5a71cc15bab7" targetNamespace="http://schemas.microsoft.com/office/2006/metadata/properties" ma:root="true" ma:fieldsID="ac364318504443259c7ad0137fc7a4d0" ns2:_="" ns3:_="">
    <xsd:import namespace="2fa006d0-1c4c-4e54-a4d2-5c8f126ce479"/>
    <xsd:import namespace="e41bebc1-2e0f-4e50-9542-5a71cc15ba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006d0-1c4c-4e54-a4d2-5c8f126ce4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bebc1-2e0f-4e50-9542-5a71cc15ba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85D60E-013E-4BCF-A5CA-0FD181DF7A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36A85E-50B1-453B-B3B6-E8DCA564EC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a006d0-1c4c-4e54-a4d2-5c8f126ce479"/>
    <ds:schemaRef ds:uri="e41bebc1-2e0f-4e50-9542-5a71cc15ba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CCD122-2798-4669-ADB6-E81B1451219D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e41bebc1-2e0f-4e50-9542-5a71cc15bab7"/>
    <ds:schemaRef ds:uri="http://schemas.microsoft.com/office/infopath/2007/PartnerControls"/>
    <ds:schemaRef ds:uri="2fa006d0-1c4c-4e54-a4d2-5c8f126ce479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A10 Master Dividers</Template>
  <TotalTime>13644</TotalTime>
  <Words>976</Words>
  <Application>Microsoft Macintosh PowerPoint</Application>
  <PresentationFormat>Widescreen</PresentationFormat>
  <Paragraphs>252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A10 Networks</vt:lpstr>
      <vt:lpstr>Ensure DNS Resilience from Multi-vector DDoS Attacks</vt:lpstr>
      <vt:lpstr>Agenda</vt:lpstr>
      <vt:lpstr>DNS Infrastructure is a Primary Target</vt:lpstr>
      <vt:lpstr>DNS Attacks Have Evolved</vt:lpstr>
      <vt:lpstr>The DDoS of Things</vt:lpstr>
      <vt:lpstr>DNS DDoS Attack Strategies</vt:lpstr>
      <vt:lpstr>DNS Defence Strategies</vt:lpstr>
      <vt:lpstr>DNS Defense Techniques against DDoS Attack</vt:lpstr>
      <vt:lpstr>5-Level Adaptive Protection for Precision </vt:lpstr>
      <vt:lpstr>Enable Authoritative DNS Cache</vt:lpstr>
      <vt:lpstr>Comprehensive DNS Protection Map</vt:lpstr>
      <vt:lpstr>Choosing The Best DDoS Defense</vt:lpstr>
      <vt:lpstr>PowerPoint Presentation</vt:lpstr>
      <vt:lpstr>PowerPoint Presentation</vt:lpstr>
      <vt:lpstr>DNS Defence Detail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Read</dc:title>
  <dc:subject/>
  <dc:creator>A10 Networks, Inc.</dc:creator>
  <cp:keywords/>
  <dc:description/>
  <cp:lastModifiedBy>Adil Baghir</cp:lastModifiedBy>
  <cp:revision>252</cp:revision>
  <dcterms:created xsi:type="dcterms:W3CDTF">2021-07-27T15:42:58Z</dcterms:created>
  <dcterms:modified xsi:type="dcterms:W3CDTF">2022-09-16T08:11:15Z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0x010100FE424884BB5B844D8756C503CDCB2B06</vt:lpwstr>
  </property>
</Properties>
</file>