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4746" r:id="rId5"/>
    <p:sldId id="266" r:id="rId6"/>
    <p:sldId id="4844" r:id="rId7"/>
    <p:sldId id="4759" r:id="rId8"/>
    <p:sldId id="4847" r:id="rId9"/>
    <p:sldId id="4850" r:id="rId10"/>
    <p:sldId id="4848" r:id="rId11"/>
    <p:sldId id="4856" r:id="rId12"/>
    <p:sldId id="4851" r:id="rId13"/>
    <p:sldId id="4845" r:id="rId14"/>
    <p:sldId id="4849" r:id="rId15"/>
    <p:sldId id="4852" r:id="rId16"/>
    <p:sldId id="4853" r:id="rId17"/>
    <p:sldId id="4846" r:id="rId18"/>
    <p:sldId id="4854" r:id="rId19"/>
    <p:sldId id="4855" r:id="rId20"/>
    <p:sldId id="4857" r:id="rId21"/>
    <p:sldId id="4842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C82D2F-4EBB-40E8-2D67-FCE512568332}" name="Sophie Redburn" initials="SR" userId="S::sophie.redburn@redcentricplc.com::db154aca-4049-48b1-a52b-58b9ef97892f" providerId="AD"/>
  <p188:author id="{C3529430-6749-A50A-FC87-20DA4CA62E70}" name="Charlie Beeson" initials="CB" userId="S::cbeeson@finncap.com::dc2c6a49-3291-4a62-b17c-41af6eafb101" providerId="AD"/>
  <p188:author id="{2B4272D8-C31C-30FC-76F7-A6B70F5A2365}" name="David Senior" initials="DS" userId="S::david.senior@redcentricplc.com::4334839c-c6de-4768-b522-1c3c412b63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494949"/>
    <a:srgbClr val="F0F0F0"/>
    <a:srgbClr val="B2B2B2"/>
    <a:srgbClr val="0D65AD"/>
    <a:srgbClr val="6AAACC"/>
    <a:srgbClr val="B2DDBD"/>
    <a:srgbClr val="9EC94E"/>
    <a:srgbClr val="9D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62" autoAdjust="0"/>
  </p:normalViewPr>
  <p:slideViewPr>
    <p:cSldViewPr snapToGrid="0">
      <p:cViewPr>
        <p:scale>
          <a:sx n="75" d="100"/>
          <a:sy n="75" d="100"/>
        </p:scale>
        <p:origin x="394" y="389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4ddc-my.sharepoint.com/personal/swright_4d-dc_com/Documents/4D%20Energy%20kWh%20Price%20Graph%2018%20-%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right\Dropbox\My%20PC%20(SWRIGHT_PLAPTOP)\Downloads\export_flex-tbl_21_09_2022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right\Dropbox\My%20PC%20(SWRIGHT_PLAPTOP)\Downloads\export_flex-tbl_21_09_2022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4ddc-my.sharepoint.com/personal/swright_4d-dc_com/Documents/HH%20Power%20Cost%20Nordstrea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right\Dropbox\My%20PC%20(SWRIGHT_PLAPTOP)\Downloads\export_flex-tbl_21_09_2022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Commodity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Sheet1!$D$2:$D$7</c:f>
              <c:numCache>
                <c:formatCode>_("£"* #,##0.00_);_("£"* \(#,##0.00\);_("£"* "-"??_);_(@_)</c:formatCode>
                <c:ptCount val="6"/>
                <c:pt idx="0">
                  <c:v>8.5654147119270885E-2</c:v>
                </c:pt>
                <c:pt idx="1">
                  <c:v>7.5654147119270876E-2</c:v>
                </c:pt>
                <c:pt idx="2">
                  <c:v>7.5654147119270876E-2</c:v>
                </c:pt>
                <c:pt idx="3">
                  <c:v>0.1421522771481511</c:v>
                </c:pt>
                <c:pt idx="4">
                  <c:v>0.14920396466981778</c:v>
                </c:pt>
                <c:pt idx="5">
                  <c:v>0.56068225107419278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6-47CA-B793-B121EFDD021D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Non-Commodity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Sheet1!$E$2:$E$7</c:f>
              <c:numCache>
                <c:formatCode>_("£"* #,##0.00_);_("£"* \(#,##0.00\);_("£"* "-"??_);_(@_)</c:formatCode>
                <c:ptCount val="6"/>
                <c:pt idx="0">
                  <c:v>0.06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6-47CA-B793-B121EFDD0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6395983"/>
        <c:axId val="2076388079"/>
      </c:barChart>
      <c:catAx>
        <c:axId val="207639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388079"/>
        <c:crosses val="autoZero"/>
        <c:auto val="1"/>
        <c:lblAlgn val="ctr"/>
        <c:lblOffset val="100"/>
        <c:noMultiLvlLbl val="0"/>
      </c:catAx>
      <c:valAx>
        <c:axId val="207638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39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'[4D Energy kWh Price Graph 18 - 23.xlsx]Business Wise Futures Download'!$C$1</c:f>
              <c:strCache>
                <c:ptCount val="1"/>
                <c:pt idx="0">
                  <c:v>Price</c:v>
                </c:pt>
              </c:strCache>
            </c:strRef>
          </c:tx>
          <c:spPr>
            <a:ln w="190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'[1]Business Wise Futures Download'!$A$2:$A$1077</c:f>
              <c:numCache>
                <c:formatCode>d\-mmm\-yy</c:formatCode>
                <c:ptCount val="1076"/>
                <c:pt idx="0">
                  <c:v>42737</c:v>
                </c:pt>
                <c:pt idx="1">
                  <c:v>42738</c:v>
                </c:pt>
                <c:pt idx="2">
                  <c:v>42739</c:v>
                </c:pt>
                <c:pt idx="3">
                  <c:v>42740</c:v>
                </c:pt>
                <c:pt idx="4">
                  <c:v>42741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42751</c:v>
                </c:pt>
                <c:pt idx="11">
                  <c:v>42752</c:v>
                </c:pt>
                <c:pt idx="12">
                  <c:v>42753</c:v>
                </c:pt>
                <c:pt idx="13">
                  <c:v>42754</c:v>
                </c:pt>
                <c:pt idx="14">
                  <c:v>42755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42795</c:v>
                </c:pt>
                <c:pt idx="41">
                  <c:v>42796</c:v>
                </c:pt>
                <c:pt idx="42">
                  <c:v>42797</c:v>
                </c:pt>
                <c:pt idx="43">
                  <c:v>42800</c:v>
                </c:pt>
                <c:pt idx="44">
                  <c:v>42801</c:v>
                </c:pt>
                <c:pt idx="45">
                  <c:v>42802</c:v>
                </c:pt>
                <c:pt idx="46">
                  <c:v>42803</c:v>
                </c:pt>
                <c:pt idx="47">
                  <c:v>42804</c:v>
                </c:pt>
                <c:pt idx="48">
                  <c:v>42807</c:v>
                </c:pt>
                <c:pt idx="49">
                  <c:v>42808</c:v>
                </c:pt>
                <c:pt idx="50">
                  <c:v>42809</c:v>
                </c:pt>
                <c:pt idx="51">
                  <c:v>42810</c:v>
                </c:pt>
                <c:pt idx="52">
                  <c:v>42811</c:v>
                </c:pt>
                <c:pt idx="53">
                  <c:v>42814</c:v>
                </c:pt>
                <c:pt idx="54">
                  <c:v>42815</c:v>
                </c:pt>
                <c:pt idx="55">
                  <c:v>42816</c:v>
                </c:pt>
                <c:pt idx="56">
                  <c:v>42817</c:v>
                </c:pt>
                <c:pt idx="57">
                  <c:v>42818</c:v>
                </c:pt>
                <c:pt idx="58">
                  <c:v>42821</c:v>
                </c:pt>
                <c:pt idx="59">
                  <c:v>42822</c:v>
                </c:pt>
                <c:pt idx="60">
                  <c:v>42823</c:v>
                </c:pt>
                <c:pt idx="61">
                  <c:v>42824</c:v>
                </c:pt>
                <c:pt idx="62">
                  <c:v>42828</c:v>
                </c:pt>
                <c:pt idx="63">
                  <c:v>42829</c:v>
                </c:pt>
                <c:pt idx="64">
                  <c:v>42830</c:v>
                </c:pt>
                <c:pt idx="65">
                  <c:v>42831</c:v>
                </c:pt>
                <c:pt idx="66">
                  <c:v>42832</c:v>
                </c:pt>
                <c:pt idx="67">
                  <c:v>42835</c:v>
                </c:pt>
                <c:pt idx="68">
                  <c:v>42836</c:v>
                </c:pt>
                <c:pt idx="69">
                  <c:v>42837</c:v>
                </c:pt>
                <c:pt idx="70">
                  <c:v>42838</c:v>
                </c:pt>
                <c:pt idx="71">
                  <c:v>42842</c:v>
                </c:pt>
                <c:pt idx="72">
                  <c:v>42843</c:v>
                </c:pt>
                <c:pt idx="73">
                  <c:v>42844</c:v>
                </c:pt>
                <c:pt idx="74">
                  <c:v>42845</c:v>
                </c:pt>
                <c:pt idx="75">
                  <c:v>42846</c:v>
                </c:pt>
                <c:pt idx="76">
                  <c:v>42849</c:v>
                </c:pt>
                <c:pt idx="77">
                  <c:v>42850</c:v>
                </c:pt>
                <c:pt idx="78">
                  <c:v>42851</c:v>
                </c:pt>
                <c:pt idx="79">
                  <c:v>42852</c:v>
                </c:pt>
                <c:pt idx="80">
                  <c:v>42856</c:v>
                </c:pt>
                <c:pt idx="81">
                  <c:v>42857</c:v>
                </c:pt>
                <c:pt idx="82">
                  <c:v>42858</c:v>
                </c:pt>
                <c:pt idx="83">
                  <c:v>42859</c:v>
                </c:pt>
                <c:pt idx="84">
                  <c:v>42860</c:v>
                </c:pt>
                <c:pt idx="85">
                  <c:v>42863</c:v>
                </c:pt>
                <c:pt idx="86">
                  <c:v>42864</c:v>
                </c:pt>
                <c:pt idx="87">
                  <c:v>42865</c:v>
                </c:pt>
                <c:pt idx="88">
                  <c:v>42866</c:v>
                </c:pt>
                <c:pt idx="89">
                  <c:v>42867</c:v>
                </c:pt>
                <c:pt idx="90">
                  <c:v>42870</c:v>
                </c:pt>
                <c:pt idx="91">
                  <c:v>42871</c:v>
                </c:pt>
                <c:pt idx="92">
                  <c:v>42872</c:v>
                </c:pt>
                <c:pt idx="93">
                  <c:v>42873</c:v>
                </c:pt>
                <c:pt idx="94">
                  <c:v>42874</c:v>
                </c:pt>
                <c:pt idx="95">
                  <c:v>42877</c:v>
                </c:pt>
                <c:pt idx="96">
                  <c:v>42878</c:v>
                </c:pt>
                <c:pt idx="97">
                  <c:v>42879</c:v>
                </c:pt>
                <c:pt idx="98">
                  <c:v>42880</c:v>
                </c:pt>
                <c:pt idx="99">
                  <c:v>42881</c:v>
                </c:pt>
                <c:pt idx="100">
                  <c:v>42884</c:v>
                </c:pt>
                <c:pt idx="101">
                  <c:v>42885</c:v>
                </c:pt>
                <c:pt idx="102">
                  <c:v>42887</c:v>
                </c:pt>
                <c:pt idx="103">
                  <c:v>42888</c:v>
                </c:pt>
                <c:pt idx="104">
                  <c:v>42891</c:v>
                </c:pt>
                <c:pt idx="105">
                  <c:v>42892</c:v>
                </c:pt>
                <c:pt idx="106">
                  <c:v>42893</c:v>
                </c:pt>
                <c:pt idx="107">
                  <c:v>42894</c:v>
                </c:pt>
                <c:pt idx="108">
                  <c:v>42895</c:v>
                </c:pt>
                <c:pt idx="109">
                  <c:v>42898</c:v>
                </c:pt>
                <c:pt idx="110">
                  <c:v>42899</c:v>
                </c:pt>
                <c:pt idx="111">
                  <c:v>42900</c:v>
                </c:pt>
                <c:pt idx="112">
                  <c:v>42901</c:v>
                </c:pt>
                <c:pt idx="113">
                  <c:v>42902</c:v>
                </c:pt>
                <c:pt idx="114">
                  <c:v>42905</c:v>
                </c:pt>
                <c:pt idx="115">
                  <c:v>42906</c:v>
                </c:pt>
                <c:pt idx="116">
                  <c:v>42907</c:v>
                </c:pt>
                <c:pt idx="117">
                  <c:v>42908</c:v>
                </c:pt>
                <c:pt idx="118">
                  <c:v>42909</c:v>
                </c:pt>
                <c:pt idx="119">
                  <c:v>42912</c:v>
                </c:pt>
                <c:pt idx="120">
                  <c:v>42913</c:v>
                </c:pt>
                <c:pt idx="121">
                  <c:v>42914</c:v>
                </c:pt>
                <c:pt idx="122">
                  <c:v>42915</c:v>
                </c:pt>
                <c:pt idx="123">
                  <c:v>42919</c:v>
                </c:pt>
                <c:pt idx="124">
                  <c:v>42920</c:v>
                </c:pt>
                <c:pt idx="125">
                  <c:v>42921</c:v>
                </c:pt>
                <c:pt idx="126">
                  <c:v>42922</c:v>
                </c:pt>
                <c:pt idx="127">
                  <c:v>42923</c:v>
                </c:pt>
                <c:pt idx="128">
                  <c:v>42926</c:v>
                </c:pt>
                <c:pt idx="129">
                  <c:v>42927</c:v>
                </c:pt>
                <c:pt idx="130">
                  <c:v>42928</c:v>
                </c:pt>
                <c:pt idx="131">
                  <c:v>42929</c:v>
                </c:pt>
                <c:pt idx="132">
                  <c:v>42930</c:v>
                </c:pt>
                <c:pt idx="133">
                  <c:v>42933</c:v>
                </c:pt>
                <c:pt idx="134">
                  <c:v>42934</c:v>
                </c:pt>
                <c:pt idx="135">
                  <c:v>42935</c:v>
                </c:pt>
                <c:pt idx="136">
                  <c:v>42936</c:v>
                </c:pt>
                <c:pt idx="137">
                  <c:v>42937</c:v>
                </c:pt>
                <c:pt idx="138">
                  <c:v>42940</c:v>
                </c:pt>
                <c:pt idx="139">
                  <c:v>42941</c:v>
                </c:pt>
                <c:pt idx="140">
                  <c:v>42942</c:v>
                </c:pt>
                <c:pt idx="141">
                  <c:v>42943</c:v>
                </c:pt>
                <c:pt idx="142">
                  <c:v>42944</c:v>
                </c:pt>
                <c:pt idx="143">
                  <c:v>42948</c:v>
                </c:pt>
                <c:pt idx="144">
                  <c:v>42949</c:v>
                </c:pt>
                <c:pt idx="145">
                  <c:v>42950</c:v>
                </c:pt>
                <c:pt idx="146">
                  <c:v>42951</c:v>
                </c:pt>
                <c:pt idx="147">
                  <c:v>42954</c:v>
                </c:pt>
                <c:pt idx="148">
                  <c:v>42955</c:v>
                </c:pt>
                <c:pt idx="149">
                  <c:v>42956</c:v>
                </c:pt>
                <c:pt idx="150">
                  <c:v>42957</c:v>
                </c:pt>
                <c:pt idx="151">
                  <c:v>42958</c:v>
                </c:pt>
                <c:pt idx="152">
                  <c:v>42961</c:v>
                </c:pt>
                <c:pt idx="153">
                  <c:v>42962</c:v>
                </c:pt>
                <c:pt idx="154">
                  <c:v>42963</c:v>
                </c:pt>
                <c:pt idx="155">
                  <c:v>42964</c:v>
                </c:pt>
                <c:pt idx="156">
                  <c:v>42965</c:v>
                </c:pt>
                <c:pt idx="157">
                  <c:v>42968</c:v>
                </c:pt>
                <c:pt idx="158">
                  <c:v>42969</c:v>
                </c:pt>
                <c:pt idx="159">
                  <c:v>42970</c:v>
                </c:pt>
                <c:pt idx="160">
                  <c:v>42971</c:v>
                </c:pt>
                <c:pt idx="161">
                  <c:v>42972</c:v>
                </c:pt>
                <c:pt idx="162">
                  <c:v>42975</c:v>
                </c:pt>
                <c:pt idx="163">
                  <c:v>42976</c:v>
                </c:pt>
                <c:pt idx="164">
                  <c:v>42977</c:v>
                </c:pt>
                <c:pt idx="165">
                  <c:v>42979</c:v>
                </c:pt>
                <c:pt idx="166">
                  <c:v>42982</c:v>
                </c:pt>
                <c:pt idx="167">
                  <c:v>42983</c:v>
                </c:pt>
                <c:pt idx="168">
                  <c:v>42984</c:v>
                </c:pt>
                <c:pt idx="169">
                  <c:v>42985</c:v>
                </c:pt>
                <c:pt idx="170">
                  <c:v>42986</c:v>
                </c:pt>
                <c:pt idx="171">
                  <c:v>42989</c:v>
                </c:pt>
                <c:pt idx="172">
                  <c:v>42990</c:v>
                </c:pt>
                <c:pt idx="173">
                  <c:v>42991</c:v>
                </c:pt>
                <c:pt idx="174">
                  <c:v>42992</c:v>
                </c:pt>
                <c:pt idx="175">
                  <c:v>42993</c:v>
                </c:pt>
                <c:pt idx="176">
                  <c:v>42996</c:v>
                </c:pt>
                <c:pt idx="177">
                  <c:v>42997</c:v>
                </c:pt>
                <c:pt idx="178">
                  <c:v>42998</c:v>
                </c:pt>
                <c:pt idx="179">
                  <c:v>42999</c:v>
                </c:pt>
                <c:pt idx="180">
                  <c:v>43000</c:v>
                </c:pt>
                <c:pt idx="181">
                  <c:v>43003</c:v>
                </c:pt>
                <c:pt idx="182">
                  <c:v>43004</c:v>
                </c:pt>
                <c:pt idx="183">
                  <c:v>43005</c:v>
                </c:pt>
                <c:pt idx="184">
                  <c:v>43006</c:v>
                </c:pt>
                <c:pt idx="185">
                  <c:v>43010</c:v>
                </c:pt>
                <c:pt idx="186">
                  <c:v>43011</c:v>
                </c:pt>
                <c:pt idx="187">
                  <c:v>43012</c:v>
                </c:pt>
                <c:pt idx="188">
                  <c:v>43013</c:v>
                </c:pt>
                <c:pt idx="189">
                  <c:v>43014</c:v>
                </c:pt>
                <c:pt idx="190">
                  <c:v>43017</c:v>
                </c:pt>
                <c:pt idx="191">
                  <c:v>43018</c:v>
                </c:pt>
                <c:pt idx="192">
                  <c:v>43019</c:v>
                </c:pt>
                <c:pt idx="193">
                  <c:v>43020</c:v>
                </c:pt>
                <c:pt idx="194">
                  <c:v>43021</c:v>
                </c:pt>
                <c:pt idx="195">
                  <c:v>43024</c:v>
                </c:pt>
                <c:pt idx="196">
                  <c:v>43025</c:v>
                </c:pt>
                <c:pt idx="197">
                  <c:v>43026</c:v>
                </c:pt>
                <c:pt idx="198">
                  <c:v>43027</c:v>
                </c:pt>
                <c:pt idx="199">
                  <c:v>43028</c:v>
                </c:pt>
                <c:pt idx="200">
                  <c:v>43031</c:v>
                </c:pt>
                <c:pt idx="201">
                  <c:v>43032</c:v>
                </c:pt>
                <c:pt idx="202">
                  <c:v>43033</c:v>
                </c:pt>
                <c:pt idx="203">
                  <c:v>43034</c:v>
                </c:pt>
                <c:pt idx="204">
                  <c:v>43035</c:v>
                </c:pt>
                <c:pt idx="205">
                  <c:v>43038</c:v>
                </c:pt>
                <c:pt idx="206">
                  <c:v>43040</c:v>
                </c:pt>
                <c:pt idx="207">
                  <c:v>43041</c:v>
                </c:pt>
                <c:pt idx="208">
                  <c:v>43042</c:v>
                </c:pt>
                <c:pt idx="209">
                  <c:v>43045</c:v>
                </c:pt>
                <c:pt idx="210">
                  <c:v>43046</c:v>
                </c:pt>
                <c:pt idx="211">
                  <c:v>43047</c:v>
                </c:pt>
                <c:pt idx="212">
                  <c:v>43048</c:v>
                </c:pt>
                <c:pt idx="213">
                  <c:v>43049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43059</c:v>
                </c:pt>
                <c:pt idx="220">
                  <c:v>43060</c:v>
                </c:pt>
                <c:pt idx="221">
                  <c:v>43061</c:v>
                </c:pt>
                <c:pt idx="222">
                  <c:v>43062</c:v>
                </c:pt>
                <c:pt idx="223">
                  <c:v>43063</c:v>
                </c:pt>
                <c:pt idx="224">
                  <c:v>43066</c:v>
                </c:pt>
                <c:pt idx="225">
                  <c:v>43067</c:v>
                </c:pt>
                <c:pt idx="226">
                  <c:v>43068</c:v>
                </c:pt>
                <c:pt idx="227">
                  <c:v>43070</c:v>
                </c:pt>
                <c:pt idx="228">
                  <c:v>43073</c:v>
                </c:pt>
                <c:pt idx="229">
                  <c:v>43074</c:v>
                </c:pt>
                <c:pt idx="230">
                  <c:v>43075</c:v>
                </c:pt>
                <c:pt idx="231">
                  <c:v>43076</c:v>
                </c:pt>
                <c:pt idx="232">
                  <c:v>43077</c:v>
                </c:pt>
                <c:pt idx="233">
                  <c:v>43080</c:v>
                </c:pt>
                <c:pt idx="234">
                  <c:v>43081</c:v>
                </c:pt>
                <c:pt idx="235">
                  <c:v>43082</c:v>
                </c:pt>
                <c:pt idx="236">
                  <c:v>43083</c:v>
                </c:pt>
                <c:pt idx="237">
                  <c:v>43084</c:v>
                </c:pt>
                <c:pt idx="238">
                  <c:v>43087</c:v>
                </c:pt>
                <c:pt idx="239">
                  <c:v>43088</c:v>
                </c:pt>
                <c:pt idx="240">
                  <c:v>43089</c:v>
                </c:pt>
                <c:pt idx="241">
                  <c:v>43090</c:v>
                </c:pt>
                <c:pt idx="242">
                  <c:v>43091</c:v>
                </c:pt>
                <c:pt idx="243">
                  <c:v>43095</c:v>
                </c:pt>
                <c:pt idx="244">
                  <c:v>43096</c:v>
                </c:pt>
                <c:pt idx="245">
                  <c:v>43097</c:v>
                </c:pt>
                <c:pt idx="246">
                  <c:v>43102</c:v>
                </c:pt>
                <c:pt idx="247">
                  <c:v>43103</c:v>
                </c:pt>
                <c:pt idx="248">
                  <c:v>43104</c:v>
                </c:pt>
                <c:pt idx="249">
                  <c:v>43105</c:v>
                </c:pt>
                <c:pt idx="250">
                  <c:v>43108</c:v>
                </c:pt>
                <c:pt idx="251">
                  <c:v>43109</c:v>
                </c:pt>
                <c:pt idx="252">
                  <c:v>43110</c:v>
                </c:pt>
                <c:pt idx="253">
                  <c:v>43111</c:v>
                </c:pt>
                <c:pt idx="254">
                  <c:v>43112</c:v>
                </c:pt>
                <c:pt idx="255">
                  <c:v>43115</c:v>
                </c:pt>
                <c:pt idx="256">
                  <c:v>43116</c:v>
                </c:pt>
                <c:pt idx="257">
                  <c:v>43117</c:v>
                </c:pt>
                <c:pt idx="258">
                  <c:v>43118</c:v>
                </c:pt>
                <c:pt idx="259">
                  <c:v>43119</c:v>
                </c:pt>
                <c:pt idx="260">
                  <c:v>43122</c:v>
                </c:pt>
                <c:pt idx="261">
                  <c:v>43123</c:v>
                </c:pt>
                <c:pt idx="262">
                  <c:v>43124</c:v>
                </c:pt>
                <c:pt idx="263">
                  <c:v>43125</c:v>
                </c:pt>
                <c:pt idx="264">
                  <c:v>43126</c:v>
                </c:pt>
                <c:pt idx="265">
                  <c:v>43129</c:v>
                </c:pt>
                <c:pt idx="266">
                  <c:v>43130</c:v>
                </c:pt>
                <c:pt idx="267">
                  <c:v>43132</c:v>
                </c:pt>
                <c:pt idx="268">
                  <c:v>43133</c:v>
                </c:pt>
                <c:pt idx="269">
                  <c:v>43136</c:v>
                </c:pt>
                <c:pt idx="270">
                  <c:v>43137</c:v>
                </c:pt>
                <c:pt idx="271">
                  <c:v>43138</c:v>
                </c:pt>
                <c:pt idx="272">
                  <c:v>43139</c:v>
                </c:pt>
                <c:pt idx="273">
                  <c:v>43140</c:v>
                </c:pt>
                <c:pt idx="274">
                  <c:v>43143</c:v>
                </c:pt>
                <c:pt idx="275">
                  <c:v>43144</c:v>
                </c:pt>
                <c:pt idx="276">
                  <c:v>43145</c:v>
                </c:pt>
                <c:pt idx="277">
                  <c:v>43146</c:v>
                </c:pt>
                <c:pt idx="278">
                  <c:v>43147</c:v>
                </c:pt>
                <c:pt idx="279">
                  <c:v>43150</c:v>
                </c:pt>
                <c:pt idx="280">
                  <c:v>43151</c:v>
                </c:pt>
                <c:pt idx="281">
                  <c:v>43152</c:v>
                </c:pt>
                <c:pt idx="282">
                  <c:v>43153</c:v>
                </c:pt>
                <c:pt idx="283">
                  <c:v>43154</c:v>
                </c:pt>
                <c:pt idx="284">
                  <c:v>43157</c:v>
                </c:pt>
                <c:pt idx="285">
                  <c:v>43158</c:v>
                </c:pt>
                <c:pt idx="286">
                  <c:v>43160</c:v>
                </c:pt>
                <c:pt idx="287">
                  <c:v>43161</c:v>
                </c:pt>
                <c:pt idx="288">
                  <c:v>43164</c:v>
                </c:pt>
                <c:pt idx="289">
                  <c:v>43165</c:v>
                </c:pt>
                <c:pt idx="290">
                  <c:v>43166</c:v>
                </c:pt>
                <c:pt idx="291">
                  <c:v>43167</c:v>
                </c:pt>
                <c:pt idx="292">
                  <c:v>43168</c:v>
                </c:pt>
                <c:pt idx="293">
                  <c:v>43171</c:v>
                </c:pt>
                <c:pt idx="294">
                  <c:v>43172</c:v>
                </c:pt>
                <c:pt idx="295">
                  <c:v>43173</c:v>
                </c:pt>
                <c:pt idx="296">
                  <c:v>43174</c:v>
                </c:pt>
                <c:pt idx="297">
                  <c:v>43175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43185</c:v>
                </c:pt>
                <c:pt idx="304">
                  <c:v>43186</c:v>
                </c:pt>
                <c:pt idx="305">
                  <c:v>43187</c:v>
                </c:pt>
                <c:pt idx="306">
                  <c:v>43192</c:v>
                </c:pt>
                <c:pt idx="307">
                  <c:v>43193</c:v>
                </c:pt>
                <c:pt idx="308">
                  <c:v>43194</c:v>
                </c:pt>
                <c:pt idx="309">
                  <c:v>43195</c:v>
                </c:pt>
                <c:pt idx="310">
                  <c:v>43196</c:v>
                </c:pt>
                <c:pt idx="311">
                  <c:v>43199</c:v>
                </c:pt>
                <c:pt idx="312">
                  <c:v>43200</c:v>
                </c:pt>
                <c:pt idx="313">
                  <c:v>43201</c:v>
                </c:pt>
                <c:pt idx="314">
                  <c:v>43202</c:v>
                </c:pt>
                <c:pt idx="315">
                  <c:v>43203</c:v>
                </c:pt>
                <c:pt idx="316">
                  <c:v>43206</c:v>
                </c:pt>
                <c:pt idx="317">
                  <c:v>43207</c:v>
                </c:pt>
                <c:pt idx="318">
                  <c:v>43208</c:v>
                </c:pt>
                <c:pt idx="319">
                  <c:v>43209</c:v>
                </c:pt>
                <c:pt idx="320">
                  <c:v>43210</c:v>
                </c:pt>
                <c:pt idx="321">
                  <c:v>43213</c:v>
                </c:pt>
                <c:pt idx="322">
                  <c:v>43214</c:v>
                </c:pt>
                <c:pt idx="323">
                  <c:v>43215</c:v>
                </c:pt>
                <c:pt idx="324">
                  <c:v>43216</c:v>
                </c:pt>
                <c:pt idx="325">
                  <c:v>43217</c:v>
                </c:pt>
                <c:pt idx="326">
                  <c:v>43221</c:v>
                </c:pt>
                <c:pt idx="327">
                  <c:v>43222</c:v>
                </c:pt>
                <c:pt idx="328">
                  <c:v>43223</c:v>
                </c:pt>
                <c:pt idx="329">
                  <c:v>43224</c:v>
                </c:pt>
                <c:pt idx="330">
                  <c:v>43227</c:v>
                </c:pt>
                <c:pt idx="331">
                  <c:v>43228</c:v>
                </c:pt>
                <c:pt idx="332">
                  <c:v>43229</c:v>
                </c:pt>
                <c:pt idx="333">
                  <c:v>43230</c:v>
                </c:pt>
                <c:pt idx="334">
                  <c:v>43231</c:v>
                </c:pt>
                <c:pt idx="335">
                  <c:v>43234</c:v>
                </c:pt>
                <c:pt idx="336">
                  <c:v>43235</c:v>
                </c:pt>
                <c:pt idx="337">
                  <c:v>43236</c:v>
                </c:pt>
                <c:pt idx="338">
                  <c:v>43237</c:v>
                </c:pt>
                <c:pt idx="339">
                  <c:v>43238</c:v>
                </c:pt>
                <c:pt idx="340">
                  <c:v>43241</c:v>
                </c:pt>
                <c:pt idx="341">
                  <c:v>43242</c:v>
                </c:pt>
                <c:pt idx="342">
                  <c:v>43243</c:v>
                </c:pt>
                <c:pt idx="343">
                  <c:v>43244</c:v>
                </c:pt>
                <c:pt idx="344">
                  <c:v>43245</c:v>
                </c:pt>
                <c:pt idx="345">
                  <c:v>43248</c:v>
                </c:pt>
                <c:pt idx="346">
                  <c:v>43249</c:v>
                </c:pt>
                <c:pt idx="347">
                  <c:v>43250</c:v>
                </c:pt>
                <c:pt idx="348">
                  <c:v>43252</c:v>
                </c:pt>
                <c:pt idx="349">
                  <c:v>43255</c:v>
                </c:pt>
                <c:pt idx="350">
                  <c:v>43256</c:v>
                </c:pt>
                <c:pt idx="351">
                  <c:v>43257</c:v>
                </c:pt>
                <c:pt idx="352">
                  <c:v>43258</c:v>
                </c:pt>
                <c:pt idx="353">
                  <c:v>43259</c:v>
                </c:pt>
                <c:pt idx="354">
                  <c:v>43262</c:v>
                </c:pt>
                <c:pt idx="355">
                  <c:v>43263</c:v>
                </c:pt>
                <c:pt idx="356">
                  <c:v>43264</c:v>
                </c:pt>
                <c:pt idx="357">
                  <c:v>43265</c:v>
                </c:pt>
                <c:pt idx="358">
                  <c:v>43266</c:v>
                </c:pt>
                <c:pt idx="359">
                  <c:v>43269</c:v>
                </c:pt>
                <c:pt idx="360">
                  <c:v>43270</c:v>
                </c:pt>
                <c:pt idx="361">
                  <c:v>43271</c:v>
                </c:pt>
                <c:pt idx="362">
                  <c:v>43272</c:v>
                </c:pt>
                <c:pt idx="363">
                  <c:v>43273</c:v>
                </c:pt>
                <c:pt idx="364">
                  <c:v>43276</c:v>
                </c:pt>
                <c:pt idx="365">
                  <c:v>43277</c:v>
                </c:pt>
                <c:pt idx="366">
                  <c:v>43278</c:v>
                </c:pt>
                <c:pt idx="367">
                  <c:v>43279</c:v>
                </c:pt>
                <c:pt idx="368">
                  <c:v>43283</c:v>
                </c:pt>
                <c:pt idx="369">
                  <c:v>43284</c:v>
                </c:pt>
                <c:pt idx="370">
                  <c:v>43285</c:v>
                </c:pt>
                <c:pt idx="371">
                  <c:v>43286</c:v>
                </c:pt>
                <c:pt idx="372">
                  <c:v>43287</c:v>
                </c:pt>
                <c:pt idx="373">
                  <c:v>43290</c:v>
                </c:pt>
                <c:pt idx="374">
                  <c:v>43291</c:v>
                </c:pt>
                <c:pt idx="375">
                  <c:v>43292</c:v>
                </c:pt>
                <c:pt idx="376">
                  <c:v>43293</c:v>
                </c:pt>
                <c:pt idx="377">
                  <c:v>43294</c:v>
                </c:pt>
                <c:pt idx="378">
                  <c:v>43297</c:v>
                </c:pt>
                <c:pt idx="379">
                  <c:v>43298</c:v>
                </c:pt>
                <c:pt idx="380">
                  <c:v>43299</c:v>
                </c:pt>
                <c:pt idx="381">
                  <c:v>43300</c:v>
                </c:pt>
                <c:pt idx="382">
                  <c:v>43301</c:v>
                </c:pt>
                <c:pt idx="383">
                  <c:v>43304</c:v>
                </c:pt>
                <c:pt idx="384">
                  <c:v>43305</c:v>
                </c:pt>
                <c:pt idx="385">
                  <c:v>43306</c:v>
                </c:pt>
                <c:pt idx="386">
                  <c:v>43307</c:v>
                </c:pt>
                <c:pt idx="387">
                  <c:v>43308</c:v>
                </c:pt>
                <c:pt idx="388">
                  <c:v>43311</c:v>
                </c:pt>
                <c:pt idx="389">
                  <c:v>43313</c:v>
                </c:pt>
                <c:pt idx="390">
                  <c:v>43314</c:v>
                </c:pt>
                <c:pt idx="391">
                  <c:v>43315</c:v>
                </c:pt>
                <c:pt idx="392">
                  <c:v>43318</c:v>
                </c:pt>
                <c:pt idx="393">
                  <c:v>43319</c:v>
                </c:pt>
                <c:pt idx="394">
                  <c:v>43320</c:v>
                </c:pt>
                <c:pt idx="395">
                  <c:v>43321</c:v>
                </c:pt>
                <c:pt idx="396">
                  <c:v>43322</c:v>
                </c:pt>
                <c:pt idx="397">
                  <c:v>43325</c:v>
                </c:pt>
                <c:pt idx="398">
                  <c:v>43326</c:v>
                </c:pt>
                <c:pt idx="399">
                  <c:v>43327</c:v>
                </c:pt>
                <c:pt idx="400">
                  <c:v>43328</c:v>
                </c:pt>
                <c:pt idx="401">
                  <c:v>43329</c:v>
                </c:pt>
                <c:pt idx="402">
                  <c:v>43332</c:v>
                </c:pt>
                <c:pt idx="403">
                  <c:v>43333</c:v>
                </c:pt>
                <c:pt idx="404">
                  <c:v>43334</c:v>
                </c:pt>
                <c:pt idx="405">
                  <c:v>43335</c:v>
                </c:pt>
                <c:pt idx="406">
                  <c:v>43336</c:v>
                </c:pt>
                <c:pt idx="407">
                  <c:v>43339</c:v>
                </c:pt>
                <c:pt idx="408">
                  <c:v>43340</c:v>
                </c:pt>
                <c:pt idx="409">
                  <c:v>43341</c:v>
                </c:pt>
                <c:pt idx="410">
                  <c:v>43342</c:v>
                </c:pt>
                <c:pt idx="411">
                  <c:v>43346</c:v>
                </c:pt>
                <c:pt idx="412">
                  <c:v>43347</c:v>
                </c:pt>
                <c:pt idx="413">
                  <c:v>43348</c:v>
                </c:pt>
                <c:pt idx="414">
                  <c:v>43349</c:v>
                </c:pt>
                <c:pt idx="415">
                  <c:v>43350</c:v>
                </c:pt>
                <c:pt idx="416">
                  <c:v>43353</c:v>
                </c:pt>
                <c:pt idx="417">
                  <c:v>43354</c:v>
                </c:pt>
                <c:pt idx="418">
                  <c:v>43355</c:v>
                </c:pt>
                <c:pt idx="419">
                  <c:v>43356</c:v>
                </c:pt>
                <c:pt idx="420">
                  <c:v>43357</c:v>
                </c:pt>
                <c:pt idx="421">
                  <c:v>43360</c:v>
                </c:pt>
                <c:pt idx="422">
                  <c:v>43361</c:v>
                </c:pt>
                <c:pt idx="423">
                  <c:v>43362</c:v>
                </c:pt>
                <c:pt idx="424">
                  <c:v>43363</c:v>
                </c:pt>
                <c:pt idx="425">
                  <c:v>43364</c:v>
                </c:pt>
                <c:pt idx="426">
                  <c:v>43367</c:v>
                </c:pt>
                <c:pt idx="427">
                  <c:v>43368</c:v>
                </c:pt>
                <c:pt idx="428">
                  <c:v>43369</c:v>
                </c:pt>
                <c:pt idx="429">
                  <c:v>43370</c:v>
                </c:pt>
                <c:pt idx="430">
                  <c:v>43374</c:v>
                </c:pt>
                <c:pt idx="431">
                  <c:v>43375</c:v>
                </c:pt>
                <c:pt idx="432">
                  <c:v>43376</c:v>
                </c:pt>
                <c:pt idx="433">
                  <c:v>43377</c:v>
                </c:pt>
                <c:pt idx="434">
                  <c:v>43378</c:v>
                </c:pt>
                <c:pt idx="435">
                  <c:v>43381</c:v>
                </c:pt>
                <c:pt idx="436">
                  <c:v>43382</c:v>
                </c:pt>
                <c:pt idx="437">
                  <c:v>43383</c:v>
                </c:pt>
                <c:pt idx="438">
                  <c:v>43384</c:v>
                </c:pt>
                <c:pt idx="439">
                  <c:v>43385</c:v>
                </c:pt>
                <c:pt idx="440">
                  <c:v>43388</c:v>
                </c:pt>
                <c:pt idx="441">
                  <c:v>43389</c:v>
                </c:pt>
                <c:pt idx="442">
                  <c:v>43390</c:v>
                </c:pt>
                <c:pt idx="443">
                  <c:v>43391</c:v>
                </c:pt>
                <c:pt idx="444">
                  <c:v>43392</c:v>
                </c:pt>
                <c:pt idx="445">
                  <c:v>43395</c:v>
                </c:pt>
                <c:pt idx="446">
                  <c:v>43396</c:v>
                </c:pt>
                <c:pt idx="447">
                  <c:v>43397</c:v>
                </c:pt>
                <c:pt idx="448">
                  <c:v>43398</c:v>
                </c:pt>
                <c:pt idx="449">
                  <c:v>43399</c:v>
                </c:pt>
                <c:pt idx="450">
                  <c:v>43402</c:v>
                </c:pt>
                <c:pt idx="451">
                  <c:v>43403</c:v>
                </c:pt>
                <c:pt idx="452">
                  <c:v>43405</c:v>
                </c:pt>
                <c:pt idx="453">
                  <c:v>43406</c:v>
                </c:pt>
                <c:pt idx="454">
                  <c:v>43409</c:v>
                </c:pt>
                <c:pt idx="455">
                  <c:v>43410</c:v>
                </c:pt>
                <c:pt idx="456">
                  <c:v>43411</c:v>
                </c:pt>
                <c:pt idx="457">
                  <c:v>43412</c:v>
                </c:pt>
                <c:pt idx="458">
                  <c:v>43413</c:v>
                </c:pt>
                <c:pt idx="459">
                  <c:v>43416</c:v>
                </c:pt>
                <c:pt idx="460">
                  <c:v>43417</c:v>
                </c:pt>
                <c:pt idx="461">
                  <c:v>43418</c:v>
                </c:pt>
                <c:pt idx="462">
                  <c:v>43419</c:v>
                </c:pt>
                <c:pt idx="463">
                  <c:v>43420</c:v>
                </c:pt>
                <c:pt idx="464">
                  <c:v>43423</c:v>
                </c:pt>
                <c:pt idx="465">
                  <c:v>43424</c:v>
                </c:pt>
                <c:pt idx="466">
                  <c:v>43425</c:v>
                </c:pt>
                <c:pt idx="467">
                  <c:v>43426</c:v>
                </c:pt>
                <c:pt idx="468">
                  <c:v>43427</c:v>
                </c:pt>
                <c:pt idx="469">
                  <c:v>43430</c:v>
                </c:pt>
                <c:pt idx="470">
                  <c:v>43431</c:v>
                </c:pt>
                <c:pt idx="471">
                  <c:v>43432</c:v>
                </c:pt>
                <c:pt idx="472">
                  <c:v>43433</c:v>
                </c:pt>
                <c:pt idx="473">
                  <c:v>43437</c:v>
                </c:pt>
                <c:pt idx="474">
                  <c:v>43438</c:v>
                </c:pt>
                <c:pt idx="475">
                  <c:v>43439</c:v>
                </c:pt>
                <c:pt idx="476">
                  <c:v>43440</c:v>
                </c:pt>
                <c:pt idx="477">
                  <c:v>43441</c:v>
                </c:pt>
                <c:pt idx="478">
                  <c:v>43444</c:v>
                </c:pt>
                <c:pt idx="479">
                  <c:v>43445</c:v>
                </c:pt>
                <c:pt idx="480">
                  <c:v>43446</c:v>
                </c:pt>
                <c:pt idx="481">
                  <c:v>43447</c:v>
                </c:pt>
                <c:pt idx="482">
                  <c:v>43448</c:v>
                </c:pt>
                <c:pt idx="483">
                  <c:v>43451</c:v>
                </c:pt>
                <c:pt idx="484">
                  <c:v>43452</c:v>
                </c:pt>
                <c:pt idx="485">
                  <c:v>43453</c:v>
                </c:pt>
                <c:pt idx="486">
                  <c:v>43454</c:v>
                </c:pt>
                <c:pt idx="487">
                  <c:v>43455</c:v>
                </c:pt>
                <c:pt idx="488">
                  <c:v>43458</c:v>
                </c:pt>
                <c:pt idx="489">
                  <c:v>43460</c:v>
                </c:pt>
                <c:pt idx="490">
                  <c:v>43461</c:v>
                </c:pt>
                <c:pt idx="491">
                  <c:v>43462</c:v>
                </c:pt>
                <c:pt idx="492">
                  <c:v>43467</c:v>
                </c:pt>
                <c:pt idx="493">
                  <c:v>43468</c:v>
                </c:pt>
                <c:pt idx="494">
                  <c:v>43469</c:v>
                </c:pt>
                <c:pt idx="495">
                  <c:v>43472</c:v>
                </c:pt>
                <c:pt idx="496">
                  <c:v>43473</c:v>
                </c:pt>
                <c:pt idx="497">
                  <c:v>43474</c:v>
                </c:pt>
                <c:pt idx="498">
                  <c:v>43475</c:v>
                </c:pt>
                <c:pt idx="499">
                  <c:v>43476</c:v>
                </c:pt>
                <c:pt idx="500">
                  <c:v>43479</c:v>
                </c:pt>
                <c:pt idx="501">
                  <c:v>43480</c:v>
                </c:pt>
                <c:pt idx="502">
                  <c:v>43481</c:v>
                </c:pt>
                <c:pt idx="503">
                  <c:v>43482</c:v>
                </c:pt>
                <c:pt idx="504">
                  <c:v>43483</c:v>
                </c:pt>
                <c:pt idx="505">
                  <c:v>43486</c:v>
                </c:pt>
                <c:pt idx="506">
                  <c:v>43487</c:v>
                </c:pt>
                <c:pt idx="507">
                  <c:v>43488</c:v>
                </c:pt>
                <c:pt idx="508">
                  <c:v>43489</c:v>
                </c:pt>
                <c:pt idx="509">
                  <c:v>43490</c:v>
                </c:pt>
                <c:pt idx="510">
                  <c:v>43493</c:v>
                </c:pt>
                <c:pt idx="511">
                  <c:v>43494</c:v>
                </c:pt>
                <c:pt idx="512">
                  <c:v>43495</c:v>
                </c:pt>
                <c:pt idx="513">
                  <c:v>43497</c:v>
                </c:pt>
                <c:pt idx="514">
                  <c:v>43500</c:v>
                </c:pt>
                <c:pt idx="515">
                  <c:v>43501</c:v>
                </c:pt>
                <c:pt idx="516">
                  <c:v>43502</c:v>
                </c:pt>
                <c:pt idx="517">
                  <c:v>43503</c:v>
                </c:pt>
                <c:pt idx="518">
                  <c:v>43504</c:v>
                </c:pt>
                <c:pt idx="519">
                  <c:v>43507</c:v>
                </c:pt>
                <c:pt idx="520">
                  <c:v>43508</c:v>
                </c:pt>
                <c:pt idx="521">
                  <c:v>43509</c:v>
                </c:pt>
                <c:pt idx="522">
                  <c:v>43510</c:v>
                </c:pt>
                <c:pt idx="523">
                  <c:v>43511</c:v>
                </c:pt>
                <c:pt idx="524">
                  <c:v>43514</c:v>
                </c:pt>
                <c:pt idx="525">
                  <c:v>43515</c:v>
                </c:pt>
                <c:pt idx="526">
                  <c:v>43516</c:v>
                </c:pt>
                <c:pt idx="527">
                  <c:v>43518</c:v>
                </c:pt>
                <c:pt idx="528">
                  <c:v>43521</c:v>
                </c:pt>
                <c:pt idx="529">
                  <c:v>43522</c:v>
                </c:pt>
                <c:pt idx="530">
                  <c:v>43523</c:v>
                </c:pt>
                <c:pt idx="531">
                  <c:v>43525</c:v>
                </c:pt>
                <c:pt idx="532">
                  <c:v>43528</c:v>
                </c:pt>
                <c:pt idx="533">
                  <c:v>43529</c:v>
                </c:pt>
                <c:pt idx="534">
                  <c:v>43530</c:v>
                </c:pt>
                <c:pt idx="535">
                  <c:v>43531</c:v>
                </c:pt>
                <c:pt idx="536">
                  <c:v>43532</c:v>
                </c:pt>
                <c:pt idx="537">
                  <c:v>43535</c:v>
                </c:pt>
                <c:pt idx="538">
                  <c:v>43536</c:v>
                </c:pt>
                <c:pt idx="539">
                  <c:v>43537</c:v>
                </c:pt>
                <c:pt idx="540">
                  <c:v>43538</c:v>
                </c:pt>
                <c:pt idx="541">
                  <c:v>43539</c:v>
                </c:pt>
                <c:pt idx="542">
                  <c:v>43542</c:v>
                </c:pt>
                <c:pt idx="543">
                  <c:v>43543</c:v>
                </c:pt>
                <c:pt idx="544">
                  <c:v>43544</c:v>
                </c:pt>
                <c:pt idx="545">
                  <c:v>43545</c:v>
                </c:pt>
                <c:pt idx="546">
                  <c:v>43546</c:v>
                </c:pt>
                <c:pt idx="547">
                  <c:v>43549</c:v>
                </c:pt>
                <c:pt idx="548">
                  <c:v>43550</c:v>
                </c:pt>
                <c:pt idx="549">
                  <c:v>43551</c:v>
                </c:pt>
                <c:pt idx="550">
                  <c:v>43552</c:v>
                </c:pt>
                <c:pt idx="551">
                  <c:v>43556</c:v>
                </c:pt>
                <c:pt idx="552">
                  <c:v>43557</c:v>
                </c:pt>
                <c:pt idx="553">
                  <c:v>43558</c:v>
                </c:pt>
                <c:pt idx="554">
                  <c:v>43559</c:v>
                </c:pt>
                <c:pt idx="555">
                  <c:v>43560</c:v>
                </c:pt>
                <c:pt idx="556">
                  <c:v>43563</c:v>
                </c:pt>
                <c:pt idx="557">
                  <c:v>43564</c:v>
                </c:pt>
                <c:pt idx="558">
                  <c:v>43565</c:v>
                </c:pt>
                <c:pt idx="559">
                  <c:v>43566</c:v>
                </c:pt>
                <c:pt idx="560">
                  <c:v>43567</c:v>
                </c:pt>
                <c:pt idx="561">
                  <c:v>43570</c:v>
                </c:pt>
                <c:pt idx="562">
                  <c:v>43571</c:v>
                </c:pt>
                <c:pt idx="563">
                  <c:v>43572</c:v>
                </c:pt>
                <c:pt idx="564">
                  <c:v>43573</c:v>
                </c:pt>
                <c:pt idx="565">
                  <c:v>43577</c:v>
                </c:pt>
                <c:pt idx="566">
                  <c:v>43578</c:v>
                </c:pt>
                <c:pt idx="567">
                  <c:v>43579</c:v>
                </c:pt>
                <c:pt idx="568">
                  <c:v>43580</c:v>
                </c:pt>
                <c:pt idx="569">
                  <c:v>43581</c:v>
                </c:pt>
                <c:pt idx="570">
                  <c:v>43584</c:v>
                </c:pt>
                <c:pt idx="571">
                  <c:v>43586</c:v>
                </c:pt>
                <c:pt idx="572">
                  <c:v>43587</c:v>
                </c:pt>
                <c:pt idx="573">
                  <c:v>43588</c:v>
                </c:pt>
                <c:pt idx="574">
                  <c:v>43591</c:v>
                </c:pt>
                <c:pt idx="575">
                  <c:v>43592</c:v>
                </c:pt>
                <c:pt idx="576">
                  <c:v>43593</c:v>
                </c:pt>
                <c:pt idx="577">
                  <c:v>43594</c:v>
                </c:pt>
                <c:pt idx="578">
                  <c:v>43595</c:v>
                </c:pt>
                <c:pt idx="579">
                  <c:v>43598</c:v>
                </c:pt>
                <c:pt idx="580">
                  <c:v>43599</c:v>
                </c:pt>
                <c:pt idx="581">
                  <c:v>43600</c:v>
                </c:pt>
                <c:pt idx="582">
                  <c:v>43601</c:v>
                </c:pt>
                <c:pt idx="583">
                  <c:v>43602</c:v>
                </c:pt>
                <c:pt idx="584">
                  <c:v>43605</c:v>
                </c:pt>
                <c:pt idx="585">
                  <c:v>43606</c:v>
                </c:pt>
                <c:pt idx="586">
                  <c:v>43607</c:v>
                </c:pt>
                <c:pt idx="587">
                  <c:v>43608</c:v>
                </c:pt>
                <c:pt idx="588">
                  <c:v>43609</c:v>
                </c:pt>
                <c:pt idx="589">
                  <c:v>43612</c:v>
                </c:pt>
                <c:pt idx="590">
                  <c:v>43613</c:v>
                </c:pt>
                <c:pt idx="591">
                  <c:v>43614</c:v>
                </c:pt>
                <c:pt idx="592">
                  <c:v>43615</c:v>
                </c:pt>
                <c:pt idx="593">
                  <c:v>43619</c:v>
                </c:pt>
                <c:pt idx="594">
                  <c:v>43620</c:v>
                </c:pt>
                <c:pt idx="595">
                  <c:v>43621</c:v>
                </c:pt>
                <c:pt idx="596">
                  <c:v>43622</c:v>
                </c:pt>
                <c:pt idx="597">
                  <c:v>43623</c:v>
                </c:pt>
                <c:pt idx="598">
                  <c:v>43626</c:v>
                </c:pt>
                <c:pt idx="599">
                  <c:v>43627</c:v>
                </c:pt>
                <c:pt idx="600">
                  <c:v>43628</c:v>
                </c:pt>
                <c:pt idx="601">
                  <c:v>43629</c:v>
                </c:pt>
                <c:pt idx="602">
                  <c:v>43630</c:v>
                </c:pt>
                <c:pt idx="603">
                  <c:v>43633</c:v>
                </c:pt>
                <c:pt idx="604">
                  <c:v>43634</c:v>
                </c:pt>
                <c:pt idx="605">
                  <c:v>43635</c:v>
                </c:pt>
                <c:pt idx="606">
                  <c:v>43636</c:v>
                </c:pt>
                <c:pt idx="607">
                  <c:v>43637</c:v>
                </c:pt>
                <c:pt idx="608">
                  <c:v>43640</c:v>
                </c:pt>
                <c:pt idx="609">
                  <c:v>43641</c:v>
                </c:pt>
                <c:pt idx="610">
                  <c:v>43642</c:v>
                </c:pt>
                <c:pt idx="611">
                  <c:v>43643</c:v>
                </c:pt>
                <c:pt idx="612">
                  <c:v>43647</c:v>
                </c:pt>
                <c:pt idx="613">
                  <c:v>43648</c:v>
                </c:pt>
                <c:pt idx="614">
                  <c:v>43649</c:v>
                </c:pt>
                <c:pt idx="615">
                  <c:v>43650</c:v>
                </c:pt>
                <c:pt idx="616">
                  <c:v>43651</c:v>
                </c:pt>
                <c:pt idx="617">
                  <c:v>43654</c:v>
                </c:pt>
                <c:pt idx="618">
                  <c:v>43655</c:v>
                </c:pt>
                <c:pt idx="619">
                  <c:v>43656</c:v>
                </c:pt>
                <c:pt idx="620">
                  <c:v>43657</c:v>
                </c:pt>
                <c:pt idx="621">
                  <c:v>43658</c:v>
                </c:pt>
                <c:pt idx="622">
                  <c:v>43661</c:v>
                </c:pt>
                <c:pt idx="623">
                  <c:v>43662</c:v>
                </c:pt>
                <c:pt idx="624">
                  <c:v>43663</c:v>
                </c:pt>
                <c:pt idx="625">
                  <c:v>43664</c:v>
                </c:pt>
                <c:pt idx="626">
                  <c:v>43665</c:v>
                </c:pt>
                <c:pt idx="627">
                  <c:v>43668</c:v>
                </c:pt>
                <c:pt idx="628">
                  <c:v>43669</c:v>
                </c:pt>
                <c:pt idx="629">
                  <c:v>43670</c:v>
                </c:pt>
                <c:pt idx="630">
                  <c:v>43671</c:v>
                </c:pt>
                <c:pt idx="631">
                  <c:v>43672</c:v>
                </c:pt>
                <c:pt idx="632">
                  <c:v>43675</c:v>
                </c:pt>
                <c:pt idx="633">
                  <c:v>43676</c:v>
                </c:pt>
                <c:pt idx="634">
                  <c:v>43678</c:v>
                </c:pt>
                <c:pt idx="635">
                  <c:v>43679</c:v>
                </c:pt>
                <c:pt idx="636">
                  <c:v>43682</c:v>
                </c:pt>
                <c:pt idx="637">
                  <c:v>43683</c:v>
                </c:pt>
                <c:pt idx="638">
                  <c:v>43684</c:v>
                </c:pt>
                <c:pt idx="639">
                  <c:v>43685</c:v>
                </c:pt>
                <c:pt idx="640">
                  <c:v>43686</c:v>
                </c:pt>
                <c:pt idx="641">
                  <c:v>43689</c:v>
                </c:pt>
                <c:pt idx="642">
                  <c:v>43690</c:v>
                </c:pt>
                <c:pt idx="643">
                  <c:v>43691</c:v>
                </c:pt>
                <c:pt idx="644">
                  <c:v>43692</c:v>
                </c:pt>
                <c:pt idx="645">
                  <c:v>43693</c:v>
                </c:pt>
                <c:pt idx="646">
                  <c:v>43696</c:v>
                </c:pt>
                <c:pt idx="647">
                  <c:v>43697</c:v>
                </c:pt>
                <c:pt idx="648">
                  <c:v>43698</c:v>
                </c:pt>
                <c:pt idx="649">
                  <c:v>43699</c:v>
                </c:pt>
                <c:pt idx="650">
                  <c:v>43700</c:v>
                </c:pt>
                <c:pt idx="651">
                  <c:v>43703</c:v>
                </c:pt>
                <c:pt idx="652">
                  <c:v>43704</c:v>
                </c:pt>
                <c:pt idx="653">
                  <c:v>43705</c:v>
                </c:pt>
                <c:pt idx="654">
                  <c:v>43706</c:v>
                </c:pt>
                <c:pt idx="655">
                  <c:v>43710</c:v>
                </c:pt>
                <c:pt idx="656">
                  <c:v>43711</c:v>
                </c:pt>
                <c:pt idx="657">
                  <c:v>43712</c:v>
                </c:pt>
                <c:pt idx="658">
                  <c:v>43713</c:v>
                </c:pt>
                <c:pt idx="659">
                  <c:v>43714</c:v>
                </c:pt>
                <c:pt idx="660">
                  <c:v>43717</c:v>
                </c:pt>
                <c:pt idx="661">
                  <c:v>43718</c:v>
                </c:pt>
                <c:pt idx="662">
                  <c:v>43719</c:v>
                </c:pt>
                <c:pt idx="663">
                  <c:v>43720</c:v>
                </c:pt>
                <c:pt idx="664">
                  <c:v>43721</c:v>
                </c:pt>
                <c:pt idx="665">
                  <c:v>43724</c:v>
                </c:pt>
                <c:pt idx="666">
                  <c:v>43725</c:v>
                </c:pt>
                <c:pt idx="667">
                  <c:v>43726</c:v>
                </c:pt>
                <c:pt idx="668">
                  <c:v>43727</c:v>
                </c:pt>
                <c:pt idx="669">
                  <c:v>43728</c:v>
                </c:pt>
                <c:pt idx="670">
                  <c:v>43731</c:v>
                </c:pt>
                <c:pt idx="671">
                  <c:v>43732</c:v>
                </c:pt>
                <c:pt idx="672">
                  <c:v>43733</c:v>
                </c:pt>
                <c:pt idx="673">
                  <c:v>43734</c:v>
                </c:pt>
                <c:pt idx="674">
                  <c:v>43735</c:v>
                </c:pt>
                <c:pt idx="675">
                  <c:v>43739</c:v>
                </c:pt>
                <c:pt idx="676">
                  <c:v>43740</c:v>
                </c:pt>
                <c:pt idx="677">
                  <c:v>43741</c:v>
                </c:pt>
                <c:pt idx="678">
                  <c:v>43742</c:v>
                </c:pt>
                <c:pt idx="679">
                  <c:v>43745</c:v>
                </c:pt>
                <c:pt idx="680">
                  <c:v>43746</c:v>
                </c:pt>
                <c:pt idx="681">
                  <c:v>43747</c:v>
                </c:pt>
                <c:pt idx="682">
                  <c:v>43748</c:v>
                </c:pt>
                <c:pt idx="683">
                  <c:v>43749</c:v>
                </c:pt>
                <c:pt idx="684">
                  <c:v>43752</c:v>
                </c:pt>
                <c:pt idx="685">
                  <c:v>43753</c:v>
                </c:pt>
                <c:pt idx="686">
                  <c:v>43754</c:v>
                </c:pt>
                <c:pt idx="687">
                  <c:v>43755</c:v>
                </c:pt>
                <c:pt idx="688">
                  <c:v>43756</c:v>
                </c:pt>
                <c:pt idx="689">
                  <c:v>43759</c:v>
                </c:pt>
                <c:pt idx="690">
                  <c:v>43760</c:v>
                </c:pt>
                <c:pt idx="691">
                  <c:v>43761</c:v>
                </c:pt>
                <c:pt idx="692">
                  <c:v>43762</c:v>
                </c:pt>
                <c:pt idx="693">
                  <c:v>43763</c:v>
                </c:pt>
                <c:pt idx="694">
                  <c:v>43766</c:v>
                </c:pt>
                <c:pt idx="695">
                  <c:v>43767</c:v>
                </c:pt>
                <c:pt idx="696">
                  <c:v>43768</c:v>
                </c:pt>
                <c:pt idx="697">
                  <c:v>43770</c:v>
                </c:pt>
                <c:pt idx="698">
                  <c:v>43773</c:v>
                </c:pt>
                <c:pt idx="699">
                  <c:v>43774</c:v>
                </c:pt>
                <c:pt idx="700">
                  <c:v>43775</c:v>
                </c:pt>
                <c:pt idx="701">
                  <c:v>43776</c:v>
                </c:pt>
                <c:pt idx="702">
                  <c:v>43777</c:v>
                </c:pt>
                <c:pt idx="703">
                  <c:v>43780</c:v>
                </c:pt>
                <c:pt idx="704">
                  <c:v>43781</c:v>
                </c:pt>
                <c:pt idx="705">
                  <c:v>43782</c:v>
                </c:pt>
                <c:pt idx="706">
                  <c:v>43783</c:v>
                </c:pt>
                <c:pt idx="707">
                  <c:v>43784</c:v>
                </c:pt>
                <c:pt idx="708">
                  <c:v>43787</c:v>
                </c:pt>
                <c:pt idx="709">
                  <c:v>43788</c:v>
                </c:pt>
                <c:pt idx="710">
                  <c:v>43789</c:v>
                </c:pt>
                <c:pt idx="711">
                  <c:v>43790</c:v>
                </c:pt>
                <c:pt idx="712">
                  <c:v>43791</c:v>
                </c:pt>
                <c:pt idx="713">
                  <c:v>43794</c:v>
                </c:pt>
                <c:pt idx="714">
                  <c:v>43795</c:v>
                </c:pt>
                <c:pt idx="715">
                  <c:v>43796</c:v>
                </c:pt>
                <c:pt idx="716">
                  <c:v>43797</c:v>
                </c:pt>
                <c:pt idx="717">
                  <c:v>43801</c:v>
                </c:pt>
                <c:pt idx="718">
                  <c:v>43802</c:v>
                </c:pt>
                <c:pt idx="719">
                  <c:v>43803</c:v>
                </c:pt>
                <c:pt idx="720">
                  <c:v>43804</c:v>
                </c:pt>
                <c:pt idx="721">
                  <c:v>43805</c:v>
                </c:pt>
                <c:pt idx="722">
                  <c:v>43808</c:v>
                </c:pt>
                <c:pt idx="723">
                  <c:v>43809</c:v>
                </c:pt>
                <c:pt idx="724">
                  <c:v>43810</c:v>
                </c:pt>
                <c:pt idx="725">
                  <c:v>43811</c:v>
                </c:pt>
                <c:pt idx="726">
                  <c:v>43812</c:v>
                </c:pt>
                <c:pt idx="727">
                  <c:v>43815</c:v>
                </c:pt>
                <c:pt idx="728">
                  <c:v>43816</c:v>
                </c:pt>
                <c:pt idx="729">
                  <c:v>43817</c:v>
                </c:pt>
                <c:pt idx="730">
                  <c:v>43818</c:v>
                </c:pt>
                <c:pt idx="731">
                  <c:v>43819</c:v>
                </c:pt>
                <c:pt idx="732">
                  <c:v>43822</c:v>
                </c:pt>
                <c:pt idx="733">
                  <c:v>43823</c:v>
                </c:pt>
                <c:pt idx="734">
                  <c:v>43825</c:v>
                </c:pt>
                <c:pt idx="735">
                  <c:v>43826</c:v>
                </c:pt>
                <c:pt idx="736">
                  <c:v>43832</c:v>
                </c:pt>
                <c:pt idx="737">
                  <c:v>43833</c:v>
                </c:pt>
                <c:pt idx="738">
                  <c:v>43836</c:v>
                </c:pt>
                <c:pt idx="739">
                  <c:v>43837</c:v>
                </c:pt>
                <c:pt idx="740">
                  <c:v>43838</c:v>
                </c:pt>
                <c:pt idx="741">
                  <c:v>43839</c:v>
                </c:pt>
                <c:pt idx="742">
                  <c:v>43840</c:v>
                </c:pt>
                <c:pt idx="743">
                  <c:v>43843</c:v>
                </c:pt>
                <c:pt idx="744">
                  <c:v>43844</c:v>
                </c:pt>
                <c:pt idx="745">
                  <c:v>43845</c:v>
                </c:pt>
                <c:pt idx="746">
                  <c:v>43846</c:v>
                </c:pt>
                <c:pt idx="747">
                  <c:v>43847</c:v>
                </c:pt>
                <c:pt idx="748">
                  <c:v>43850</c:v>
                </c:pt>
                <c:pt idx="749">
                  <c:v>43851</c:v>
                </c:pt>
                <c:pt idx="750">
                  <c:v>43852</c:v>
                </c:pt>
                <c:pt idx="751">
                  <c:v>43853</c:v>
                </c:pt>
                <c:pt idx="752">
                  <c:v>43854</c:v>
                </c:pt>
                <c:pt idx="753">
                  <c:v>43857</c:v>
                </c:pt>
                <c:pt idx="754">
                  <c:v>43858</c:v>
                </c:pt>
                <c:pt idx="755">
                  <c:v>43859</c:v>
                </c:pt>
                <c:pt idx="756">
                  <c:v>43860</c:v>
                </c:pt>
                <c:pt idx="757">
                  <c:v>43864</c:v>
                </c:pt>
                <c:pt idx="758">
                  <c:v>43865</c:v>
                </c:pt>
                <c:pt idx="759">
                  <c:v>43866</c:v>
                </c:pt>
                <c:pt idx="760">
                  <c:v>43867</c:v>
                </c:pt>
                <c:pt idx="761">
                  <c:v>43868</c:v>
                </c:pt>
                <c:pt idx="762">
                  <c:v>43871</c:v>
                </c:pt>
                <c:pt idx="763">
                  <c:v>43872</c:v>
                </c:pt>
                <c:pt idx="764">
                  <c:v>43873</c:v>
                </c:pt>
                <c:pt idx="765">
                  <c:v>43874</c:v>
                </c:pt>
                <c:pt idx="766">
                  <c:v>43875</c:v>
                </c:pt>
                <c:pt idx="767">
                  <c:v>43878</c:v>
                </c:pt>
                <c:pt idx="768">
                  <c:v>43879</c:v>
                </c:pt>
                <c:pt idx="769">
                  <c:v>43880</c:v>
                </c:pt>
                <c:pt idx="770">
                  <c:v>43881</c:v>
                </c:pt>
                <c:pt idx="771">
                  <c:v>43882</c:v>
                </c:pt>
                <c:pt idx="772">
                  <c:v>43885</c:v>
                </c:pt>
                <c:pt idx="773">
                  <c:v>43886</c:v>
                </c:pt>
                <c:pt idx="774">
                  <c:v>43887</c:v>
                </c:pt>
                <c:pt idx="775">
                  <c:v>43888</c:v>
                </c:pt>
                <c:pt idx="776">
                  <c:v>43892</c:v>
                </c:pt>
                <c:pt idx="777">
                  <c:v>43893</c:v>
                </c:pt>
                <c:pt idx="778">
                  <c:v>43894</c:v>
                </c:pt>
                <c:pt idx="779">
                  <c:v>43895</c:v>
                </c:pt>
                <c:pt idx="780">
                  <c:v>43896</c:v>
                </c:pt>
                <c:pt idx="781">
                  <c:v>43899</c:v>
                </c:pt>
                <c:pt idx="782">
                  <c:v>43900</c:v>
                </c:pt>
                <c:pt idx="783">
                  <c:v>43901</c:v>
                </c:pt>
                <c:pt idx="784">
                  <c:v>43902</c:v>
                </c:pt>
                <c:pt idx="785">
                  <c:v>43903</c:v>
                </c:pt>
                <c:pt idx="786">
                  <c:v>43906</c:v>
                </c:pt>
                <c:pt idx="787">
                  <c:v>43907</c:v>
                </c:pt>
                <c:pt idx="788">
                  <c:v>43908</c:v>
                </c:pt>
                <c:pt idx="789">
                  <c:v>43909</c:v>
                </c:pt>
                <c:pt idx="790">
                  <c:v>43910</c:v>
                </c:pt>
                <c:pt idx="791">
                  <c:v>43913</c:v>
                </c:pt>
                <c:pt idx="792">
                  <c:v>43914</c:v>
                </c:pt>
                <c:pt idx="793">
                  <c:v>43915</c:v>
                </c:pt>
                <c:pt idx="794">
                  <c:v>43916</c:v>
                </c:pt>
                <c:pt idx="795">
                  <c:v>43917</c:v>
                </c:pt>
                <c:pt idx="796">
                  <c:v>43920</c:v>
                </c:pt>
                <c:pt idx="797">
                  <c:v>43922</c:v>
                </c:pt>
                <c:pt idx="798">
                  <c:v>43923</c:v>
                </c:pt>
                <c:pt idx="799">
                  <c:v>43924</c:v>
                </c:pt>
                <c:pt idx="800">
                  <c:v>43927</c:v>
                </c:pt>
                <c:pt idx="801">
                  <c:v>43928</c:v>
                </c:pt>
                <c:pt idx="802">
                  <c:v>43929</c:v>
                </c:pt>
                <c:pt idx="803">
                  <c:v>43930</c:v>
                </c:pt>
                <c:pt idx="804">
                  <c:v>43934</c:v>
                </c:pt>
                <c:pt idx="805">
                  <c:v>43935</c:v>
                </c:pt>
                <c:pt idx="806">
                  <c:v>43936</c:v>
                </c:pt>
                <c:pt idx="807">
                  <c:v>43937</c:v>
                </c:pt>
                <c:pt idx="808">
                  <c:v>43938</c:v>
                </c:pt>
                <c:pt idx="809">
                  <c:v>43941</c:v>
                </c:pt>
                <c:pt idx="810">
                  <c:v>43942</c:v>
                </c:pt>
                <c:pt idx="811">
                  <c:v>43943</c:v>
                </c:pt>
                <c:pt idx="812">
                  <c:v>43944</c:v>
                </c:pt>
                <c:pt idx="813">
                  <c:v>43945</c:v>
                </c:pt>
                <c:pt idx="814">
                  <c:v>43948</c:v>
                </c:pt>
                <c:pt idx="815">
                  <c:v>43949</c:v>
                </c:pt>
                <c:pt idx="816">
                  <c:v>43950</c:v>
                </c:pt>
                <c:pt idx="817">
                  <c:v>43952</c:v>
                </c:pt>
                <c:pt idx="818">
                  <c:v>43955</c:v>
                </c:pt>
                <c:pt idx="819">
                  <c:v>43956</c:v>
                </c:pt>
                <c:pt idx="820">
                  <c:v>43957</c:v>
                </c:pt>
                <c:pt idx="821">
                  <c:v>43958</c:v>
                </c:pt>
                <c:pt idx="822">
                  <c:v>43959</c:v>
                </c:pt>
                <c:pt idx="823">
                  <c:v>43962</c:v>
                </c:pt>
                <c:pt idx="824">
                  <c:v>43963</c:v>
                </c:pt>
                <c:pt idx="825">
                  <c:v>43964</c:v>
                </c:pt>
                <c:pt idx="826">
                  <c:v>43965</c:v>
                </c:pt>
                <c:pt idx="827">
                  <c:v>43966</c:v>
                </c:pt>
                <c:pt idx="828">
                  <c:v>43969</c:v>
                </c:pt>
                <c:pt idx="829">
                  <c:v>43970</c:v>
                </c:pt>
                <c:pt idx="830">
                  <c:v>43971</c:v>
                </c:pt>
                <c:pt idx="831">
                  <c:v>43972</c:v>
                </c:pt>
                <c:pt idx="832">
                  <c:v>43973</c:v>
                </c:pt>
                <c:pt idx="833">
                  <c:v>43976</c:v>
                </c:pt>
                <c:pt idx="834">
                  <c:v>43977</c:v>
                </c:pt>
                <c:pt idx="835">
                  <c:v>43978</c:v>
                </c:pt>
                <c:pt idx="836">
                  <c:v>43979</c:v>
                </c:pt>
                <c:pt idx="837">
                  <c:v>43983</c:v>
                </c:pt>
                <c:pt idx="838">
                  <c:v>43984</c:v>
                </c:pt>
                <c:pt idx="839">
                  <c:v>43985</c:v>
                </c:pt>
                <c:pt idx="840">
                  <c:v>43986</c:v>
                </c:pt>
                <c:pt idx="841">
                  <c:v>43987</c:v>
                </c:pt>
                <c:pt idx="842">
                  <c:v>43990</c:v>
                </c:pt>
                <c:pt idx="843">
                  <c:v>43991</c:v>
                </c:pt>
                <c:pt idx="844">
                  <c:v>43992</c:v>
                </c:pt>
                <c:pt idx="845">
                  <c:v>43993</c:v>
                </c:pt>
                <c:pt idx="846">
                  <c:v>43994</c:v>
                </c:pt>
                <c:pt idx="847">
                  <c:v>43997</c:v>
                </c:pt>
                <c:pt idx="848">
                  <c:v>43998</c:v>
                </c:pt>
                <c:pt idx="849">
                  <c:v>44000</c:v>
                </c:pt>
                <c:pt idx="850">
                  <c:v>44001</c:v>
                </c:pt>
                <c:pt idx="851">
                  <c:v>44004</c:v>
                </c:pt>
                <c:pt idx="852">
                  <c:v>44005</c:v>
                </c:pt>
                <c:pt idx="853">
                  <c:v>44006</c:v>
                </c:pt>
                <c:pt idx="854">
                  <c:v>44007</c:v>
                </c:pt>
                <c:pt idx="855">
                  <c:v>44008</c:v>
                </c:pt>
                <c:pt idx="856">
                  <c:v>44011</c:v>
                </c:pt>
                <c:pt idx="857">
                  <c:v>44013</c:v>
                </c:pt>
                <c:pt idx="858">
                  <c:v>44014</c:v>
                </c:pt>
                <c:pt idx="859">
                  <c:v>44015</c:v>
                </c:pt>
                <c:pt idx="860">
                  <c:v>44018</c:v>
                </c:pt>
                <c:pt idx="861">
                  <c:v>44019</c:v>
                </c:pt>
                <c:pt idx="862">
                  <c:v>44020</c:v>
                </c:pt>
                <c:pt idx="863">
                  <c:v>44021</c:v>
                </c:pt>
                <c:pt idx="864">
                  <c:v>44022</c:v>
                </c:pt>
                <c:pt idx="865">
                  <c:v>44025</c:v>
                </c:pt>
                <c:pt idx="866">
                  <c:v>44026</c:v>
                </c:pt>
                <c:pt idx="867">
                  <c:v>44027</c:v>
                </c:pt>
                <c:pt idx="868">
                  <c:v>44028</c:v>
                </c:pt>
                <c:pt idx="869">
                  <c:v>44029</c:v>
                </c:pt>
                <c:pt idx="870">
                  <c:v>44032</c:v>
                </c:pt>
                <c:pt idx="871">
                  <c:v>44033</c:v>
                </c:pt>
                <c:pt idx="872">
                  <c:v>44034</c:v>
                </c:pt>
                <c:pt idx="873">
                  <c:v>44035</c:v>
                </c:pt>
                <c:pt idx="874">
                  <c:v>44036</c:v>
                </c:pt>
                <c:pt idx="875">
                  <c:v>44039</c:v>
                </c:pt>
                <c:pt idx="876">
                  <c:v>44040</c:v>
                </c:pt>
                <c:pt idx="877">
                  <c:v>44041</c:v>
                </c:pt>
                <c:pt idx="878">
                  <c:v>44042</c:v>
                </c:pt>
                <c:pt idx="879">
                  <c:v>44046</c:v>
                </c:pt>
                <c:pt idx="880">
                  <c:v>44047</c:v>
                </c:pt>
                <c:pt idx="881">
                  <c:v>44048</c:v>
                </c:pt>
                <c:pt idx="882">
                  <c:v>44049</c:v>
                </c:pt>
                <c:pt idx="883">
                  <c:v>44050</c:v>
                </c:pt>
                <c:pt idx="884">
                  <c:v>44053</c:v>
                </c:pt>
                <c:pt idx="885">
                  <c:v>44054</c:v>
                </c:pt>
                <c:pt idx="886">
                  <c:v>44055</c:v>
                </c:pt>
                <c:pt idx="887">
                  <c:v>44056</c:v>
                </c:pt>
                <c:pt idx="888">
                  <c:v>44057</c:v>
                </c:pt>
                <c:pt idx="889">
                  <c:v>44060</c:v>
                </c:pt>
                <c:pt idx="890">
                  <c:v>44061</c:v>
                </c:pt>
                <c:pt idx="891">
                  <c:v>44062</c:v>
                </c:pt>
                <c:pt idx="892">
                  <c:v>44063</c:v>
                </c:pt>
                <c:pt idx="893">
                  <c:v>44064</c:v>
                </c:pt>
                <c:pt idx="894">
                  <c:v>44067</c:v>
                </c:pt>
                <c:pt idx="895">
                  <c:v>44068</c:v>
                </c:pt>
                <c:pt idx="896">
                  <c:v>44069</c:v>
                </c:pt>
                <c:pt idx="897">
                  <c:v>44070</c:v>
                </c:pt>
                <c:pt idx="898">
                  <c:v>44075</c:v>
                </c:pt>
                <c:pt idx="899">
                  <c:v>44076</c:v>
                </c:pt>
                <c:pt idx="900">
                  <c:v>44077</c:v>
                </c:pt>
                <c:pt idx="901">
                  <c:v>44078</c:v>
                </c:pt>
                <c:pt idx="902">
                  <c:v>44081</c:v>
                </c:pt>
                <c:pt idx="903">
                  <c:v>44082</c:v>
                </c:pt>
                <c:pt idx="904">
                  <c:v>44083</c:v>
                </c:pt>
                <c:pt idx="905">
                  <c:v>44084</c:v>
                </c:pt>
                <c:pt idx="906">
                  <c:v>44085</c:v>
                </c:pt>
                <c:pt idx="907">
                  <c:v>44088</c:v>
                </c:pt>
                <c:pt idx="908">
                  <c:v>44089</c:v>
                </c:pt>
                <c:pt idx="909">
                  <c:v>44090</c:v>
                </c:pt>
                <c:pt idx="910">
                  <c:v>44091</c:v>
                </c:pt>
                <c:pt idx="911">
                  <c:v>44092</c:v>
                </c:pt>
                <c:pt idx="912">
                  <c:v>44095</c:v>
                </c:pt>
                <c:pt idx="913">
                  <c:v>44096</c:v>
                </c:pt>
                <c:pt idx="914">
                  <c:v>44097</c:v>
                </c:pt>
                <c:pt idx="915">
                  <c:v>44098</c:v>
                </c:pt>
                <c:pt idx="916">
                  <c:v>44099</c:v>
                </c:pt>
                <c:pt idx="917">
                  <c:v>44102</c:v>
                </c:pt>
                <c:pt idx="918">
                  <c:v>44103</c:v>
                </c:pt>
                <c:pt idx="919">
                  <c:v>44105</c:v>
                </c:pt>
                <c:pt idx="920">
                  <c:v>44106</c:v>
                </c:pt>
                <c:pt idx="921">
                  <c:v>44109</c:v>
                </c:pt>
                <c:pt idx="922">
                  <c:v>44110</c:v>
                </c:pt>
                <c:pt idx="923">
                  <c:v>44111</c:v>
                </c:pt>
                <c:pt idx="924">
                  <c:v>44112</c:v>
                </c:pt>
                <c:pt idx="925">
                  <c:v>44113</c:v>
                </c:pt>
                <c:pt idx="926">
                  <c:v>44116</c:v>
                </c:pt>
                <c:pt idx="927">
                  <c:v>44117</c:v>
                </c:pt>
                <c:pt idx="928">
                  <c:v>44118</c:v>
                </c:pt>
                <c:pt idx="929">
                  <c:v>44119</c:v>
                </c:pt>
                <c:pt idx="930">
                  <c:v>44120</c:v>
                </c:pt>
                <c:pt idx="931">
                  <c:v>44123</c:v>
                </c:pt>
                <c:pt idx="932">
                  <c:v>44124</c:v>
                </c:pt>
                <c:pt idx="933">
                  <c:v>44125</c:v>
                </c:pt>
                <c:pt idx="934">
                  <c:v>44126</c:v>
                </c:pt>
                <c:pt idx="935">
                  <c:v>44127</c:v>
                </c:pt>
                <c:pt idx="936">
                  <c:v>44130</c:v>
                </c:pt>
                <c:pt idx="937">
                  <c:v>44131</c:v>
                </c:pt>
                <c:pt idx="938">
                  <c:v>44132</c:v>
                </c:pt>
                <c:pt idx="939">
                  <c:v>44133</c:v>
                </c:pt>
                <c:pt idx="940">
                  <c:v>44137</c:v>
                </c:pt>
                <c:pt idx="941">
                  <c:v>44138</c:v>
                </c:pt>
                <c:pt idx="942">
                  <c:v>44139</c:v>
                </c:pt>
                <c:pt idx="943">
                  <c:v>44140</c:v>
                </c:pt>
                <c:pt idx="944">
                  <c:v>44141</c:v>
                </c:pt>
                <c:pt idx="945">
                  <c:v>44144</c:v>
                </c:pt>
                <c:pt idx="946">
                  <c:v>44145</c:v>
                </c:pt>
                <c:pt idx="947">
                  <c:v>44146</c:v>
                </c:pt>
                <c:pt idx="948">
                  <c:v>44147</c:v>
                </c:pt>
                <c:pt idx="949">
                  <c:v>44148</c:v>
                </c:pt>
                <c:pt idx="950">
                  <c:v>44151</c:v>
                </c:pt>
                <c:pt idx="951">
                  <c:v>44152</c:v>
                </c:pt>
                <c:pt idx="952">
                  <c:v>44153</c:v>
                </c:pt>
                <c:pt idx="953">
                  <c:v>44154</c:v>
                </c:pt>
                <c:pt idx="954">
                  <c:v>44155</c:v>
                </c:pt>
                <c:pt idx="955">
                  <c:v>44158</c:v>
                </c:pt>
                <c:pt idx="956">
                  <c:v>44159</c:v>
                </c:pt>
                <c:pt idx="957">
                  <c:v>44160</c:v>
                </c:pt>
                <c:pt idx="958">
                  <c:v>44161</c:v>
                </c:pt>
                <c:pt idx="959">
                  <c:v>44162</c:v>
                </c:pt>
                <c:pt idx="960">
                  <c:v>44166</c:v>
                </c:pt>
                <c:pt idx="961">
                  <c:v>44167</c:v>
                </c:pt>
                <c:pt idx="962">
                  <c:v>44168</c:v>
                </c:pt>
                <c:pt idx="963">
                  <c:v>44169</c:v>
                </c:pt>
                <c:pt idx="964">
                  <c:v>44172</c:v>
                </c:pt>
                <c:pt idx="965">
                  <c:v>44173</c:v>
                </c:pt>
                <c:pt idx="966">
                  <c:v>44174</c:v>
                </c:pt>
                <c:pt idx="967">
                  <c:v>44175</c:v>
                </c:pt>
                <c:pt idx="968">
                  <c:v>44176</c:v>
                </c:pt>
                <c:pt idx="969">
                  <c:v>44179</c:v>
                </c:pt>
                <c:pt idx="970">
                  <c:v>44180</c:v>
                </c:pt>
                <c:pt idx="971">
                  <c:v>44181</c:v>
                </c:pt>
                <c:pt idx="972">
                  <c:v>44182</c:v>
                </c:pt>
                <c:pt idx="973">
                  <c:v>44183</c:v>
                </c:pt>
                <c:pt idx="974">
                  <c:v>44186</c:v>
                </c:pt>
                <c:pt idx="975">
                  <c:v>44187</c:v>
                </c:pt>
                <c:pt idx="976">
                  <c:v>44188</c:v>
                </c:pt>
                <c:pt idx="977">
                  <c:v>44189</c:v>
                </c:pt>
                <c:pt idx="978">
                  <c:v>44193</c:v>
                </c:pt>
                <c:pt idx="979">
                  <c:v>44200</c:v>
                </c:pt>
                <c:pt idx="980">
                  <c:v>44201</c:v>
                </c:pt>
                <c:pt idx="981">
                  <c:v>44202</c:v>
                </c:pt>
                <c:pt idx="982">
                  <c:v>44203</c:v>
                </c:pt>
                <c:pt idx="983">
                  <c:v>44204</c:v>
                </c:pt>
                <c:pt idx="984">
                  <c:v>44207</c:v>
                </c:pt>
                <c:pt idx="985">
                  <c:v>44208</c:v>
                </c:pt>
                <c:pt idx="986">
                  <c:v>44209</c:v>
                </c:pt>
                <c:pt idx="987">
                  <c:v>44210</c:v>
                </c:pt>
                <c:pt idx="988">
                  <c:v>44211</c:v>
                </c:pt>
                <c:pt idx="989">
                  <c:v>44214</c:v>
                </c:pt>
                <c:pt idx="990">
                  <c:v>44215</c:v>
                </c:pt>
                <c:pt idx="991">
                  <c:v>44216</c:v>
                </c:pt>
                <c:pt idx="992">
                  <c:v>44217</c:v>
                </c:pt>
                <c:pt idx="993">
                  <c:v>44218</c:v>
                </c:pt>
                <c:pt idx="994">
                  <c:v>44221</c:v>
                </c:pt>
                <c:pt idx="995">
                  <c:v>44222</c:v>
                </c:pt>
                <c:pt idx="996">
                  <c:v>44223</c:v>
                </c:pt>
                <c:pt idx="997">
                  <c:v>44224</c:v>
                </c:pt>
                <c:pt idx="998">
                  <c:v>44228</c:v>
                </c:pt>
                <c:pt idx="999">
                  <c:v>44229</c:v>
                </c:pt>
                <c:pt idx="1000">
                  <c:v>44230</c:v>
                </c:pt>
                <c:pt idx="1001">
                  <c:v>44231</c:v>
                </c:pt>
                <c:pt idx="1002">
                  <c:v>44232</c:v>
                </c:pt>
                <c:pt idx="1003">
                  <c:v>44235</c:v>
                </c:pt>
                <c:pt idx="1004">
                  <c:v>44236</c:v>
                </c:pt>
                <c:pt idx="1005">
                  <c:v>44237</c:v>
                </c:pt>
                <c:pt idx="1006">
                  <c:v>44238</c:v>
                </c:pt>
                <c:pt idx="1007">
                  <c:v>44239</c:v>
                </c:pt>
                <c:pt idx="1008">
                  <c:v>44242</c:v>
                </c:pt>
                <c:pt idx="1009">
                  <c:v>44243</c:v>
                </c:pt>
                <c:pt idx="1010">
                  <c:v>44244</c:v>
                </c:pt>
                <c:pt idx="1011">
                  <c:v>44245</c:v>
                </c:pt>
                <c:pt idx="1012">
                  <c:v>44246</c:v>
                </c:pt>
                <c:pt idx="1013">
                  <c:v>44249</c:v>
                </c:pt>
                <c:pt idx="1014">
                  <c:v>44250</c:v>
                </c:pt>
                <c:pt idx="1015">
                  <c:v>44251</c:v>
                </c:pt>
                <c:pt idx="1016">
                  <c:v>44252</c:v>
                </c:pt>
                <c:pt idx="1017">
                  <c:v>44256</c:v>
                </c:pt>
                <c:pt idx="1018">
                  <c:v>44257</c:v>
                </c:pt>
                <c:pt idx="1019">
                  <c:v>44258</c:v>
                </c:pt>
                <c:pt idx="1020">
                  <c:v>44259</c:v>
                </c:pt>
                <c:pt idx="1021">
                  <c:v>44260</c:v>
                </c:pt>
                <c:pt idx="1022">
                  <c:v>44263</c:v>
                </c:pt>
                <c:pt idx="1023">
                  <c:v>44264</c:v>
                </c:pt>
                <c:pt idx="1024">
                  <c:v>44265</c:v>
                </c:pt>
                <c:pt idx="1025">
                  <c:v>44266</c:v>
                </c:pt>
                <c:pt idx="1026">
                  <c:v>44267</c:v>
                </c:pt>
                <c:pt idx="1027">
                  <c:v>44270</c:v>
                </c:pt>
                <c:pt idx="1028">
                  <c:v>44271</c:v>
                </c:pt>
                <c:pt idx="1029">
                  <c:v>44272</c:v>
                </c:pt>
                <c:pt idx="1030">
                  <c:v>44273</c:v>
                </c:pt>
                <c:pt idx="1031">
                  <c:v>44274</c:v>
                </c:pt>
                <c:pt idx="1032">
                  <c:v>44277</c:v>
                </c:pt>
                <c:pt idx="1033">
                  <c:v>44278</c:v>
                </c:pt>
                <c:pt idx="1034">
                  <c:v>44279</c:v>
                </c:pt>
                <c:pt idx="1035">
                  <c:v>44280</c:v>
                </c:pt>
                <c:pt idx="1036">
                  <c:v>44281</c:v>
                </c:pt>
                <c:pt idx="1037">
                  <c:v>44284</c:v>
                </c:pt>
                <c:pt idx="1038">
                  <c:v>44285</c:v>
                </c:pt>
                <c:pt idx="1039">
                  <c:v>44287</c:v>
                </c:pt>
                <c:pt idx="1040">
                  <c:v>44291</c:v>
                </c:pt>
                <c:pt idx="1041">
                  <c:v>44292</c:v>
                </c:pt>
                <c:pt idx="1042">
                  <c:v>44293</c:v>
                </c:pt>
                <c:pt idx="1043">
                  <c:v>44294</c:v>
                </c:pt>
                <c:pt idx="1044">
                  <c:v>44295</c:v>
                </c:pt>
                <c:pt idx="1045">
                  <c:v>44298</c:v>
                </c:pt>
                <c:pt idx="1046">
                  <c:v>44299</c:v>
                </c:pt>
                <c:pt idx="1047">
                  <c:v>44300</c:v>
                </c:pt>
                <c:pt idx="1048">
                  <c:v>44301</c:v>
                </c:pt>
                <c:pt idx="1049">
                  <c:v>44302</c:v>
                </c:pt>
                <c:pt idx="1050">
                  <c:v>44306</c:v>
                </c:pt>
                <c:pt idx="1051">
                  <c:v>44307</c:v>
                </c:pt>
                <c:pt idx="1052">
                  <c:v>44308</c:v>
                </c:pt>
                <c:pt idx="1053">
                  <c:v>44309</c:v>
                </c:pt>
                <c:pt idx="1054">
                  <c:v>44312</c:v>
                </c:pt>
                <c:pt idx="1055">
                  <c:v>44314</c:v>
                </c:pt>
                <c:pt idx="1056">
                  <c:v>44319</c:v>
                </c:pt>
                <c:pt idx="1057">
                  <c:v>44320</c:v>
                </c:pt>
                <c:pt idx="1058">
                  <c:v>44321</c:v>
                </c:pt>
                <c:pt idx="1059">
                  <c:v>44322</c:v>
                </c:pt>
                <c:pt idx="1060">
                  <c:v>44323</c:v>
                </c:pt>
                <c:pt idx="1061">
                  <c:v>44326</c:v>
                </c:pt>
                <c:pt idx="1062">
                  <c:v>44327</c:v>
                </c:pt>
                <c:pt idx="1063">
                  <c:v>44328</c:v>
                </c:pt>
                <c:pt idx="1064">
                  <c:v>44329</c:v>
                </c:pt>
                <c:pt idx="1065">
                  <c:v>44330</c:v>
                </c:pt>
                <c:pt idx="1066">
                  <c:v>44333</c:v>
                </c:pt>
                <c:pt idx="1067">
                  <c:v>44334</c:v>
                </c:pt>
                <c:pt idx="1068">
                  <c:v>44335</c:v>
                </c:pt>
                <c:pt idx="1069">
                  <c:v>44336</c:v>
                </c:pt>
                <c:pt idx="1070">
                  <c:v>44337</c:v>
                </c:pt>
                <c:pt idx="1071">
                  <c:v>44340</c:v>
                </c:pt>
                <c:pt idx="1072">
                  <c:v>44341</c:v>
                </c:pt>
                <c:pt idx="1073">
                  <c:v>44342</c:v>
                </c:pt>
                <c:pt idx="1074">
                  <c:v>44343</c:v>
                </c:pt>
                <c:pt idx="1075">
                  <c:v>44347</c:v>
                </c:pt>
              </c:numCache>
            </c:numRef>
          </c:cat>
          <c:val>
            <c:numRef>
              <c:f>'[1]Business Wise Futures Download'!$C$2:$C$1077</c:f>
              <c:numCache>
                <c:formatCode>General</c:formatCode>
                <c:ptCount val="1076"/>
                <c:pt idx="0">
                  <c:v>59.23</c:v>
                </c:pt>
                <c:pt idx="1">
                  <c:v>54.13</c:v>
                </c:pt>
                <c:pt idx="2">
                  <c:v>55.03</c:v>
                </c:pt>
                <c:pt idx="3">
                  <c:v>53.51</c:v>
                </c:pt>
                <c:pt idx="4">
                  <c:v>52.26</c:v>
                </c:pt>
                <c:pt idx="5">
                  <c:v>53.65</c:v>
                </c:pt>
                <c:pt idx="6">
                  <c:v>57.7</c:v>
                </c:pt>
                <c:pt idx="7">
                  <c:v>58.51</c:v>
                </c:pt>
                <c:pt idx="8">
                  <c:v>57.5</c:v>
                </c:pt>
                <c:pt idx="9">
                  <c:v>56.05</c:v>
                </c:pt>
                <c:pt idx="10">
                  <c:v>53.63</c:v>
                </c:pt>
                <c:pt idx="11">
                  <c:v>54.03</c:v>
                </c:pt>
                <c:pt idx="12">
                  <c:v>53.3</c:v>
                </c:pt>
                <c:pt idx="13">
                  <c:v>53.46</c:v>
                </c:pt>
                <c:pt idx="14">
                  <c:v>54.88</c:v>
                </c:pt>
                <c:pt idx="15">
                  <c:v>55.14</c:v>
                </c:pt>
                <c:pt idx="16">
                  <c:v>53.9</c:v>
                </c:pt>
                <c:pt idx="17">
                  <c:v>51.93</c:v>
                </c:pt>
                <c:pt idx="18">
                  <c:v>51.46</c:v>
                </c:pt>
                <c:pt idx="19">
                  <c:v>50.72</c:v>
                </c:pt>
                <c:pt idx="20">
                  <c:v>52.65</c:v>
                </c:pt>
                <c:pt idx="21">
                  <c:v>54.19</c:v>
                </c:pt>
                <c:pt idx="22">
                  <c:v>54.93</c:v>
                </c:pt>
                <c:pt idx="23">
                  <c:v>55.43</c:v>
                </c:pt>
                <c:pt idx="24">
                  <c:v>54.53</c:v>
                </c:pt>
                <c:pt idx="25">
                  <c:v>52.72</c:v>
                </c:pt>
                <c:pt idx="26">
                  <c:v>50.36</c:v>
                </c:pt>
                <c:pt idx="27">
                  <c:v>50.44</c:v>
                </c:pt>
                <c:pt idx="28">
                  <c:v>49.64</c:v>
                </c:pt>
                <c:pt idx="29">
                  <c:v>47.8</c:v>
                </c:pt>
                <c:pt idx="30">
                  <c:v>47.14</c:v>
                </c:pt>
                <c:pt idx="31">
                  <c:v>47.29</c:v>
                </c:pt>
                <c:pt idx="32">
                  <c:v>47.89</c:v>
                </c:pt>
                <c:pt idx="33">
                  <c:v>47.1</c:v>
                </c:pt>
                <c:pt idx="34">
                  <c:v>47.32</c:v>
                </c:pt>
                <c:pt idx="35">
                  <c:v>46.37</c:v>
                </c:pt>
                <c:pt idx="36">
                  <c:v>46.18</c:v>
                </c:pt>
                <c:pt idx="37">
                  <c:v>46.7</c:v>
                </c:pt>
                <c:pt idx="38">
                  <c:v>46</c:v>
                </c:pt>
                <c:pt idx="39">
                  <c:v>45.38</c:v>
                </c:pt>
                <c:pt idx="40">
                  <c:v>44.73</c:v>
                </c:pt>
                <c:pt idx="41">
                  <c:v>44.13</c:v>
                </c:pt>
                <c:pt idx="42">
                  <c:v>44.14</c:v>
                </c:pt>
                <c:pt idx="43">
                  <c:v>43.74</c:v>
                </c:pt>
                <c:pt idx="44">
                  <c:v>43.88</c:v>
                </c:pt>
                <c:pt idx="45">
                  <c:v>43.53</c:v>
                </c:pt>
                <c:pt idx="46">
                  <c:v>43.14</c:v>
                </c:pt>
                <c:pt idx="47">
                  <c:v>43.13</c:v>
                </c:pt>
                <c:pt idx="48">
                  <c:v>42.11</c:v>
                </c:pt>
                <c:pt idx="49">
                  <c:v>42.29</c:v>
                </c:pt>
                <c:pt idx="50">
                  <c:v>42.64</c:v>
                </c:pt>
                <c:pt idx="51">
                  <c:v>42.44</c:v>
                </c:pt>
                <c:pt idx="52">
                  <c:v>42.49</c:v>
                </c:pt>
                <c:pt idx="53">
                  <c:v>42.02</c:v>
                </c:pt>
                <c:pt idx="54">
                  <c:v>41.47</c:v>
                </c:pt>
                <c:pt idx="55">
                  <c:v>41.31</c:v>
                </c:pt>
                <c:pt idx="56">
                  <c:v>40.98</c:v>
                </c:pt>
                <c:pt idx="57">
                  <c:v>40.44</c:v>
                </c:pt>
                <c:pt idx="58">
                  <c:v>40.1</c:v>
                </c:pt>
                <c:pt idx="59">
                  <c:v>40.630000000000003</c:v>
                </c:pt>
                <c:pt idx="60">
                  <c:v>41.36</c:v>
                </c:pt>
                <c:pt idx="61">
                  <c:v>41.93</c:v>
                </c:pt>
                <c:pt idx="62">
                  <c:v>40.9</c:v>
                </c:pt>
                <c:pt idx="63">
                  <c:v>41.1</c:v>
                </c:pt>
                <c:pt idx="64">
                  <c:v>41.39</c:v>
                </c:pt>
                <c:pt idx="65">
                  <c:v>41.1</c:v>
                </c:pt>
                <c:pt idx="66">
                  <c:v>40.6</c:v>
                </c:pt>
                <c:pt idx="67">
                  <c:v>39.97</c:v>
                </c:pt>
                <c:pt idx="68">
                  <c:v>39.78</c:v>
                </c:pt>
                <c:pt idx="69">
                  <c:v>39.71</c:v>
                </c:pt>
                <c:pt idx="70">
                  <c:v>39.83</c:v>
                </c:pt>
                <c:pt idx="71">
                  <c:v>39.83</c:v>
                </c:pt>
                <c:pt idx="72">
                  <c:v>40.28</c:v>
                </c:pt>
                <c:pt idx="73">
                  <c:v>40.229999999999997</c:v>
                </c:pt>
                <c:pt idx="74">
                  <c:v>40.049999999999997</c:v>
                </c:pt>
                <c:pt idx="75">
                  <c:v>40.369999999999997</c:v>
                </c:pt>
                <c:pt idx="76">
                  <c:v>40.549999999999997</c:v>
                </c:pt>
                <c:pt idx="77">
                  <c:v>39.97</c:v>
                </c:pt>
                <c:pt idx="78">
                  <c:v>40.18</c:v>
                </c:pt>
                <c:pt idx="79">
                  <c:v>40.31</c:v>
                </c:pt>
                <c:pt idx="80">
                  <c:v>38.76</c:v>
                </c:pt>
                <c:pt idx="81">
                  <c:v>39.700000000000003</c:v>
                </c:pt>
                <c:pt idx="82">
                  <c:v>39.619999999999997</c:v>
                </c:pt>
                <c:pt idx="83">
                  <c:v>38.880000000000003</c:v>
                </c:pt>
                <c:pt idx="84">
                  <c:v>38.700000000000003</c:v>
                </c:pt>
                <c:pt idx="85">
                  <c:v>37.75</c:v>
                </c:pt>
                <c:pt idx="86">
                  <c:v>37.5</c:v>
                </c:pt>
                <c:pt idx="87">
                  <c:v>37.590000000000003</c:v>
                </c:pt>
                <c:pt idx="88">
                  <c:v>37.29</c:v>
                </c:pt>
                <c:pt idx="89">
                  <c:v>37.44</c:v>
                </c:pt>
                <c:pt idx="90">
                  <c:v>37.729999999999997</c:v>
                </c:pt>
                <c:pt idx="91">
                  <c:v>37.89</c:v>
                </c:pt>
                <c:pt idx="92">
                  <c:v>38.65</c:v>
                </c:pt>
                <c:pt idx="93">
                  <c:v>38.799999999999997</c:v>
                </c:pt>
                <c:pt idx="94">
                  <c:v>38.42</c:v>
                </c:pt>
                <c:pt idx="95">
                  <c:v>38.450000000000003</c:v>
                </c:pt>
                <c:pt idx="96">
                  <c:v>38.4</c:v>
                </c:pt>
                <c:pt idx="97">
                  <c:v>38.31</c:v>
                </c:pt>
                <c:pt idx="98">
                  <c:v>38.229999999999997</c:v>
                </c:pt>
                <c:pt idx="99">
                  <c:v>38.700000000000003</c:v>
                </c:pt>
                <c:pt idx="100">
                  <c:v>38.700000000000003</c:v>
                </c:pt>
                <c:pt idx="101">
                  <c:v>39.64</c:v>
                </c:pt>
                <c:pt idx="102">
                  <c:v>39.53</c:v>
                </c:pt>
                <c:pt idx="103">
                  <c:v>39.6</c:v>
                </c:pt>
                <c:pt idx="104">
                  <c:v>39.65</c:v>
                </c:pt>
                <c:pt idx="105">
                  <c:v>38.700000000000003</c:v>
                </c:pt>
                <c:pt idx="106">
                  <c:v>39.35</c:v>
                </c:pt>
                <c:pt idx="107">
                  <c:v>39.94</c:v>
                </c:pt>
                <c:pt idx="108">
                  <c:v>39.340000000000003</c:v>
                </c:pt>
                <c:pt idx="109">
                  <c:v>38.79</c:v>
                </c:pt>
                <c:pt idx="110">
                  <c:v>38.24</c:v>
                </c:pt>
                <c:pt idx="111">
                  <c:v>38.33</c:v>
                </c:pt>
                <c:pt idx="112">
                  <c:v>37.89</c:v>
                </c:pt>
                <c:pt idx="113">
                  <c:v>38.31</c:v>
                </c:pt>
                <c:pt idx="114">
                  <c:v>38.99</c:v>
                </c:pt>
                <c:pt idx="115">
                  <c:v>40.14</c:v>
                </c:pt>
                <c:pt idx="116">
                  <c:v>40.659999999999997</c:v>
                </c:pt>
                <c:pt idx="117">
                  <c:v>40.299999999999997</c:v>
                </c:pt>
                <c:pt idx="118">
                  <c:v>41.04</c:v>
                </c:pt>
                <c:pt idx="119">
                  <c:v>41.36</c:v>
                </c:pt>
                <c:pt idx="120">
                  <c:v>41.94</c:v>
                </c:pt>
                <c:pt idx="121">
                  <c:v>42.07</c:v>
                </c:pt>
                <c:pt idx="122">
                  <c:v>41.47</c:v>
                </c:pt>
                <c:pt idx="123">
                  <c:v>40.450000000000003</c:v>
                </c:pt>
                <c:pt idx="124">
                  <c:v>40.119999999999997</c:v>
                </c:pt>
                <c:pt idx="125">
                  <c:v>40.01</c:v>
                </c:pt>
                <c:pt idx="126">
                  <c:v>39.93</c:v>
                </c:pt>
                <c:pt idx="127">
                  <c:v>39.76</c:v>
                </c:pt>
                <c:pt idx="128">
                  <c:v>39.42</c:v>
                </c:pt>
                <c:pt idx="129">
                  <c:v>38.799999999999997</c:v>
                </c:pt>
                <c:pt idx="130">
                  <c:v>38.28</c:v>
                </c:pt>
                <c:pt idx="131">
                  <c:v>37.72</c:v>
                </c:pt>
                <c:pt idx="132">
                  <c:v>37.72</c:v>
                </c:pt>
                <c:pt idx="133">
                  <c:v>38.94</c:v>
                </c:pt>
                <c:pt idx="134">
                  <c:v>38.26</c:v>
                </c:pt>
                <c:pt idx="135">
                  <c:v>38.14</c:v>
                </c:pt>
                <c:pt idx="136">
                  <c:v>39.31</c:v>
                </c:pt>
                <c:pt idx="137">
                  <c:v>39.15</c:v>
                </c:pt>
                <c:pt idx="138">
                  <c:v>38.979999999999997</c:v>
                </c:pt>
                <c:pt idx="139">
                  <c:v>39.43</c:v>
                </c:pt>
                <c:pt idx="140">
                  <c:v>40.299999999999997</c:v>
                </c:pt>
                <c:pt idx="141">
                  <c:v>40.630000000000003</c:v>
                </c:pt>
                <c:pt idx="142">
                  <c:v>40.659999999999997</c:v>
                </c:pt>
                <c:pt idx="143">
                  <c:v>43.69</c:v>
                </c:pt>
                <c:pt idx="144">
                  <c:v>44.29</c:v>
                </c:pt>
                <c:pt idx="145">
                  <c:v>45.11</c:v>
                </c:pt>
                <c:pt idx="146">
                  <c:v>45.56</c:v>
                </c:pt>
                <c:pt idx="147">
                  <c:v>46.42</c:v>
                </c:pt>
                <c:pt idx="148">
                  <c:v>46.07</c:v>
                </c:pt>
                <c:pt idx="149">
                  <c:v>46.66</c:v>
                </c:pt>
                <c:pt idx="150">
                  <c:v>47.08</c:v>
                </c:pt>
                <c:pt idx="151">
                  <c:v>48.06</c:v>
                </c:pt>
                <c:pt idx="152">
                  <c:v>48.31</c:v>
                </c:pt>
                <c:pt idx="153">
                  <c:v>48</c:v>
                </c:pt>
                <c:pt idx="154">
                  <c:v>48.9</c:v>
                </c:pt>
                <c:pt idx="155">
                  <c:v>48.95</c:v>
                </c:pt>
                <c:pt idx="156">
                  <c:v>49.47</c:v>
                </c:pt>
                <c:pt idx="157">
                  <c:v>49.83</c:v>
                </c:pt>
                <c:pt idx="158">
                  <c:v>49.3</c:v>
                </c:pt>
                <c:pt idx="159">
                  <c:v>49.68</c:v>
                </c:pt>
                <c:pt idx="160">
                  <c:v>49.7</c:v>
                </c:pt>
                <c:pt idx="161">
                  <c:v>49.15</c:v>
                </c:pt>
                <c:pt idx="162">
                  <c:v>49.15</c:v>
                </c:pt>
                <c:pt idx="163">
                  <c:v>49.63</c:v>
                </c:pt>
                <c:pt idx="164">
                  <c:v>48.84</c:v>
                </c:pt>
                <c:pt idx="165">
                  <c:v>46.56</c:v>
                </c:pt>
                <c:pt idx="166">
                  <c:v>46.15</c:v>
                </c:pt>
                <c:pt idx="167">
                  <c:v>46.66</c:v>
                </c:pt>
                <c:pt idx="168">
                  <c:v>46.65</c:v>
                </c:pt>
                <c:pt idx="169">
                  <c:v>46.5</c:v>
                </c:pt>
                <c:pt idx="170">
                  <c:v>46.58</c:v>
                </c:pt>
                <c:pt idx="171">
                  <c:v>47.27</c:v>
                </c:pt>
                <c:pt idx="172">
                  <c:v>46.92</c:v>
                </c:pt>
                <c:pt idx="173">
                  <c:v>47.27</c:v>
                </c:pt>
                <c:pt idx="174">
                  <c:v>47.54</c:v>
                </c:pt>
                <c:pt idx="175">
                  <c:v>46.48</c:v>
                </c:pt>
                <c:pt idx="176">
                  <c:v>46.35</c:v>
                </c:pt>
                <c:pt idx="177">
                  <c:v>46.68</c:v>
                </c:pt>
                <c:pt idx="178">
                  <c:v>45.84</c:v>
                </c:pt>
                <c:pt idx="179">
                  <c:v>45</c:v>
                </c:pt>
                <c:pt idx="180">
                  <c:v>44.62</c:v>
                </c:pt>
                <c:pt idx="181">
                  <c:v>46.12</c:v>
                </c:pt>
                <c:pt idx="182">
                  <c:v>45.98</c:v>
                </c:pt>
                <c:pt idx="183">
                  <c:v>46.05</c:v>
                </c:pt>
                <c:pt idx="184">
                  <c:v>46.71</c:v>
                </c:pt>
                <c:pt idx="185">
                  <c:v>51.73</c:v>
                </c:pt>
                <c:pt idx="186">
                  <c:v>52.84</c:v>
                </c:pt>
                <c:pt idx="187">
                  <c:v>52.6</c:v>
                </c:pt>
                <c:pt idx="188">
                  <c:v>54.55</c:v>
                </c:pt>
                <c:pt idx="189">
                  <c:v>54.61</c:v>
                </c:pt>
                <c:pt idx="190">
                  <c:v>54.68</c:v>
                </c:pt>
                <c:pt idx="191">
                  <c:v>54.71</c:v>
                </c:pt>
                <c:pt idx="192">
                  <c:v>54.28</c:v>
                </c:pt>
                <c:pt idx="193">
                  <c:v>53.48</c:v>
                </c:pt>
                <c:pt idx="194">
                  <c:v>53.42</c:v>
                </c:pt>
                <c:pt idx="195">
                  <c:v>52.59</c:v>
                </c:pt>
                <c:pt idx="196">
                  <c:v>52.55</c:v>
                </c:pt>
                <c:pt idx="197">
                  <c:v>53.41</c:v>
                </c:pt>
                <c:pt idx="198">
                  <c:v>52.2</c:v>
                </c:pt>
                <c:pt idx="199">
                  <c:v>51.19</c:v>
                </c:pt>
                <c:pt idx="200">
                  <c:v>50.51</c:v>
                </c:pt>
                <c:pt idx="201">
                  <c:v>50.67</c:v>
                </c:pt>
                <c:pt idx="202">
                  <c:v>51.42</c:v>
                </c:pt>
                <c:pt idx="203">
                  <c:v>51.3</c:v>
                </c:pt>
                <c:pt idx="204">
                  <c:v>51.69</c:v>
                </c:pt>
                <c:pt idx="205">
                  <c:v>50.79</c:v>
                </c:pt>
                <c:pt idx="206">
                  <c:v>51.73</c:v>
                </c:pt>
                <c:pt idx="207">
                  <c:v>52.15</c:v>
                </c:pt>
                <c:pt idx="208">
                  <c:v>51.45</c:v>
                </c:pt>
                <c:pt idx="209">
                  <c:v>52.39</c:v>
                </c:pt>
                <c:pt idx="210">
                  <c:v>52.85</c:v>
                </c:pt>
                <c:pt idx="211">
                  <c:v>52.99</c:v>
                </c:pt>
                <c:pt idx="212">
                  <c:v>53.89</c:v>
                </c:pt>
                <c:pt idx="213">
                  <c:v>53.74</c:v>
                </c:pt>
                <c:pt idx="214">
                  <c:v>54.04</c:v>
                </c:pt>
                <c:pt idx="215">
                  <c:v>52.64</c:v>
                </c:pt>
                <c:pt idx="216">
                  <c:v>51.84</c:v>
                </c:pt>
                <c:pt idx="217">
                  <c:v>52.08</c:v>
                </c:pt>
                <c:pt idx="218">
                  <c:v>51.59</c:v>
                </c:pt>
                <c:pt idx="219">
                  <c:v>52.64</c:v>
                </c:pt>
                <c:pt idx="220">
                  <c:v>53.24</c:v>
                </c:pt>
                <c:pt idx="221">
                  <c:v>52.83</c:v>
                </c:pt>
                <c:pt idx="222">
                  <c:v>53.75</c:v>
                </c:pt>
                <c:pt idx="223">
                  <c:v>55</c:v>
                </c:pt>
                <c:pt idx="224">
                  <c:v>55.3</c:v>
                </c:pt>
                <c:pt idx="225">
                  <c:v>54.4</c:v>
                </c:pt>
                <c:pt idx="226">
                  <c:v>53.78</c:v>
                </c:pt>
                <c:pt idx="227">
                  <c:v>55.73</c:v>
                </c:pt>
                <c:pt idx="228">
                  <c:v>56.52</c:v>
                </c:pt>
                <c:pt idx="229">
                  <c:v>56.58</c:v>
                </c:pt>
                <c:pt idx="230">
                  <c:v>55.75</c:v>
                </c:pt>
                <c:pt idx="231">
                  <c:v>55.85</c:v>
                </c:pt>
                <c:pt idx="232">
                  <c:v>55.05</c:v>
                </c:pt>
                <c:pt idx="233">
                  <c:v>57.16</c:v>
                </c:pt>
                <c:pt idx="234">
                  <c:v>60.31</c:v>
                </c:pt>
                <c:pt idx="235">
                  <c:v>56.62</c:v>
                </c:pt>
                <c:pt idx="236">
                  <c:v>57.37</c:v>
                </c:pt>
                <c:pt idx="237">
                  <c:v>57.2</c:v>
                </c:pt>
                <c:pt idx="238">
                  <c:v>56.02</c:v>
                </c:pt>
                <c:pt idx="239">
                  <c:v>55.57</c:v>
                </c:pt>
                <c:pt idx="240">
                  <c:v>56.67</c:v>
                </c:pt>
                <c:pt idx="241">
                  <c:v>56.09</c:v>
                </c:pt>
                <c:pt idx="242">
                  <c:v>55.19</c:v>
                </c:pt>
                <c:pt idx="243">
                  <c:v>55.19</c:v>
                </c:pt>
                <c:pt idx="244">
                  <c:v>54.43</c:v>
                </c:pt>
                <c:pt idx="245">
                  <c:v>54.75</c:v>
                </c:pt>
                <c:pt idx="246">
                  <c:v>52.87</c:v>
                </c:pt>
                <c:pt idx="247">
                  <c:v>52.77</c:v>
                </c:pt>
                <c:pt idx="248">
                  <c:v>52.53</c:v>
                </c:pt>
                <c:pt idx="249">
                  <c:v>51.73</c:v>
                </c:pt>
                <c:pt idx="250">
                  <c:v>51.79</c:v>
                </c:pt>
                <c:pt idx="251">
                  <c:v>52.53</c:v>
                </c:pt>
                <c:pt idx="252">
                  <c:v>52.34</c:v>
                </c:pt>
                <c:pt idx="253">
                  <c:v>52.32</c:v>
                </c:pt>
                <c:pt idx="254">
                  <c:v>53.44</c:v>
                </c:pt>
                <c:pt idx="255">
                  <c:v>52.03</c:v>
                </c:pt>
                <c:pt idx="256">
                  <c:v>51.62</c:v>
                </c:pt>
                <c:pt idx="257">
                  <c:v>50.5</c:v>
                </c:pt>
                <c:pt idx="258">
                  <c:v>49.84</c:v>
                </c:pt>
                <c:pt idx="259">
                  <c:v>49.83</c:v>
                </c:pt>
                <c:pt idx="260">
                  <c:v>50.37</c:v>
                </c:pt>
                <c:pt idx="261">
                  <c:v>49.63</c:v>
                </c:pt>
                <c:pt idx="262">
                  <c:v>48.79</c:v>
                </c:pt>
                <c:pt idx="263">
                  <c:v>49.05</c:v>
                </c:pt>
                <c:pt idx="264">
                  <c:v>49.27</c:v>
                </c:pt>
                <c:pt idx="265">
                  <c:v>48.32</c:v>
                </c:pt>
                <c:pt idx="266">
                  <c:v>47.93</c:v>
                </c:pt>
                <c:pt idx="267">
                  <c:v>48.7</c:v>
                </c:pt>
                <c:pt idx="268">
                  <c:v>48.63</c:v>
                </c:pt>
                <c:pt idx="269">
                  <c:v>47.63</c:v>
                </c:pt>
                <c:pt idx="270">
                  <c:v>48.4</c:v>
                </c:pt>
                <c:pt idx="271">
                  <c:v>49.14</c:v>
                </c:pt>
                <c:pt idx="272">
                  <c:v>47.86</c:v>
                </c:pt>
                <c:pt idx="273">
                  <c:v>48.32</c:v>
                </c:pt>
                <c:pt idx="274">
                  <c:v>48.64</c:v>
                </c:pt>
                <c:pt idx="275">
                  <c:v>49.8</c:v>
                </c:pt>
                <c:pt idx="276">
                  <c:v>49.26</c:v>
                </c:pt>
                <c:pt idx="277">
                  <c:v>48.36</c:v>
                </c:pt>
                <c:pt idx="278">
                  <c:v>49.49</c:v>
                </c:pt>
                <c:pt idx="279">
                  <c:v>51.2</c:v>
                </c:pt>
                <c:pt idx="280">
                  <c:v>51.98</c:v>
                </c:pt>
                <c:pt idx="281">
                  <c:v>51.89</c:v>
                </c:pt>
                <c:pt idx="282">
                  <c:v>52.35</c:v>
                </c:pt>
                <c:pt idx="283">
                  <c:v>53.2</c:v>
                </c:pt>
                <c:pt idx="284">
                  <c:v>49.24</c:v>
                </c:pt>
                <c:pt idx="285">
                  <c:v>50.65</c:v>
                </c:pt>
                <c:pt idx="286">
                  <c:v>46.77</c:v>
                </c:pt>
                <c:pt idx="287">
                  <c:v>47.75</c:v>
                </c:pt>
                <c:pt idx="288">
                  <c:v>46.86</c:v>
                </c:pt>
                <c:pt idx="289">
                  <c:v>47.34</c:v>
                </c:pt>
                <c:pt idx="290">
                  <c:v>47.42</c:v>
                </c:pt>
                <c:pt idx="291">
                  <c:v>48.34</c:v>
                </c:pt>
                <c:pt idx="292">
                  <c:v>49.73</c:v>
                </c:pt>
                <c:pt idx="293">
                  <c:v>51.38</c:v>
                </c:pt>
                <c:pt idx="294">
                  <c:v>50.8</c:v>
                </c:pt>
                <c:pt idx="295">
                  <c:v>49.04</c:v>
                </c:pt>
                <c:pt idx="296">
                  <c:v>49.46</c:v>
                </c:pt>
                <c:pt idx="297">
                  <c:v>49.1</c:v>
                </c:pt>
                <c:pt idx="298">
                  <c:v>48.79</c:v>
                </c:pt>
                <c:pt idx="299">
                  <c:v>49.63</c:v>
                </c:pt>
                <c:pt idx="300">
                  <c:v>50.04</c:v>
                </c:pt>
                <c:pt idx="301">
                  <c:v>49.34</c:v>
                </c:pt>
                <c:pt idx="302">
                  <c:v>48.92</c:v>
                </c:pt>
                <c:pt idx="303">
                  <c:v>48.12</c:v>
                </c:pt>
                <c:pt idx="304">
                  <c:v>49.88</c:v>
                </c:pt>
                <c:pt idx="305">
                  <c:v>49.16</c:v>
                </c:pt>
                <c:pt idx="306">
                  <c:v>48.04</c:v>
                </c:pt>
                <c:pt idx="307">
                  <c:v>47.39</c:v>
                </c:pt>
                <c:pt idx="308">
                  <c:v>47.6</c:v>
                </c:pt>
                <c:pt idx="309">
                  <c:v>47.29</c:v>
                </c:pt>
                <c:pt idx="310">
                  <c:v>47.5</c:v>
                </c:pt>
                <c:pt idx="311">
                  <c:v>48.56</c:v>
                </c:pt>
                <c:pt idx="312">
                  <c:v>48.78</c:v>
                </c:pt>
                <c:pt idx="313">
                  <c:v>49.66</c:v>
                </c:pt>
                <c:pt idx="314">
                  <c:v>49.38</c:v>
                </c:pt>
                <c:pt idx="315">
                  <c:v>49.94</c:v>
                </c:pt>
                <c:pt idx="316">
                  <c:v>49.41</c:v>
                </c:pt>
                <c:pt idx="317">
                  <c:v>48.83</c:v>
                </c:pt>
                <c:pt idx="318">
                  <c:v>49.69</c:v>
                </c:pt>
                <c:pt idx="319">
                  <c:v>50.32</c:v>
                </c:pt>
                <c:pt idx="320">
                  <c:v>50.45</c:v>
                </c:pt>
                <c:pt idx="321">
                  <c:v>50.61</c:v>
                </c:pt>
                <c:pt idx="322">
                  <c:v>50.06</c:v>
                </c:pt>
                <c:pt idx="323">
                  <c:v>50.65</c:v>
                </c:pt>
                <c:pt idx="324">
                  <c:v>51.26</c:v>
                </c:pt>
                <c:pt idx="325">
                  <c:v>51.73</c:v>
                </c:pt>
                <c:pt idx="326">
                  <c:v>51.41</c:v>
                </c:pt>
                <c:pt idx="327">
                  <c:v>50.52</c:v>
                </c:pt>
                <c:pt idx="328">
                  <c:v>50.83</c:v>
                </c:pt>
                <c:pt idx="329">
                  <c:v>51.76</c:v>
                </c:pt>
                <c:pt idx="330">
                  <c:v>51.76</c:v>
                </c:pt>
                <c:pt idx="331">
                  <c:v>51.69</c:v>
                </c:pt>
                <c:pt idx="332">
                  <c:v>52.31</c:v>
                </c:pt>
                <c:pt idx="333">
                  <c:v>52.93</c:v>
                </c:pt>
                <c:pt idx="334">
                  <c:v>53.46</c:v>
                </c:pt>
                <c:pt idx="335">
                  <c:v>53.98</c:v>
                </c:pt>
                <c:pt idx="336">
                  <c:v>53.7</c:v>
                </c:pt>
                <c:pt idx="337">
                  <c:v>53.95</c:v>
                </c:pt>
                <c:pt idx="338">
                  <c:v>55</c:v>
                </c:pt>
                <c:pt idx="339">
                  <c:v>54.62</c:v>
                </c:pt>
                <c:pt idx="340">
                  <c:v>55.34</c:v>
                </c:pt>
                <c:pt idx="341">
                  <c:v>56.37</c:v>
                </c:pt>
                <c:pt idx="342">
                  <c:v>55.95</c:v>
                </c:pt>
                <c:pt idx="343">
                  <c:v>55.94</c:v>
                </c:pt>
                <c:pt idx="344">
                  <c:v>54.33</c:v>
                </c:pt>
                <c:pt idx="345">
                  <c:v>54.33</c:v>
                </c:pt>
                <c:pt idx="346">
                  <c:v>56.46</c:v>
                </c:pt>
                <c:pt idx="347">
                  <c:v>57.1</c:v>
                </c:pt>
                <c:pt idx="348">
                  <c:v>54.2</c:v>
                </c:pt>
                <c:pt idx="349">
                  <c:v>54.8</c:v>
                </c:pt>
                <c:pt idx="350">
                  <c:v>53.67</c:v>
                </c:pt>
                <c:pt idx="351">
                  <c:v>53.47</c:v>
                </c:pt>
                <c:pt idx="352">
                  <c:v>54.32</c:v>
                </c:pt>
                <c:pt idx="353">
                  <c:v>53.83</c:v>
                </c:pt>
                <c:pt idx="354">
                  <c:v>53.09</c:v>
                </c:pt>
                <c:pt idx="355">
                  <c:v>53.8</c:v>
                </c:pt>
                <c:pt idx="356">
                  <c:v>54.82</c:v>
                </c:pt>
                <c:pt idx="357">
                  <c:v>54.39</c:v>
                </c:pt>
                <c:pt idx="358">
                  <c:v>52.95</c:v>
                </c:pt>
                <c:pt idx="359">
                  <c:v>53.78</c:v>
                </c:pt>
                <c:pt idx="360">
                  <c:v>52.46</c:v>
                </c:pt>
                <c:pt idx="361">
                  <c:v>51.83</c:v>
                </c:pt>
                <c:pt idx="362">
                  <c:v>52.24</c:v>
                </c:pt>
                <c:pt idx="363">
                  <c:v>52.76</c:v>
                </c:pt>
                <c:pt idx="364">
                  <c:v>52.42</c:v>
                </c:pt>
                <c:pt idx="365">
                  <c:v>52.08</c:v>
                </c:pt>
                <c:pt idx="366">
                  <c:v>54</c:v>
                </c:pt>
                <c:pt idx="367">
                  <c:v>53.33</c:v>
                </c:pt>
                <c:pt idx="368">
                  <c:v>54.87</c:v>
                </c:pt>
                <c:pt idx="369">
                  <c:v>55.13</c:v>
                </c:pt>
                <c:pt idx="370">
                  <c:v>55.37</c:v>
                </c:pt>
                <c:pt idx="371">
                  <c:v>56.24</c:v>
                </c:pt>
                <c:pt idx="372">
                  <c:v>55.65</c:v>
                </c:pt>
                <c:pt idx="373">
                  <c:v>57.09</c:v>
                </c:pt>
                <c:pt idx="374">
                  <c:v>56.76</c:v>
                </c:pt>
                <c:pt idx="375">
                  <c:v>56.31</c:v>
                </c:pt>
                <c:pt idx="376">
                  <c:v>55.02</c:v>
                </c:pt>
                <c:pt idx="377">
                  <c:v>55.92</c:v>
                </c:pt>
                <c:pt idx="378">
                  <c:v>55.44</c:v>
                </c:pt>
                <c:pt idx="379">
                  <c:v>55.54</c:v>
                </c:pt>
                <c:pt idx="380">
                  <c:v>56.54</c:v>
                </c:pt>
                <c:pt idx="381">
                  <c:v>56.74</c:v>
                </c:pt>
                <c:pt idx="382">
                  <c:v>56.38</c:v>
                </c:pt>
                <c:pt idx="383">
                  <c:v>56.84</c:v>
                </c:pt>
                <c:pt idx="384">
                  <c:v>57.03</c:v>
                </c:pt>
                <c:pt idx="385">
                  <c:v>57.6</c:v>
                </c:pt>
                <c:pt idx="386">
                  <c:v>57.06</c:v>
                </c:pt>
                <c:pt idx="387">
                  <c:v>56.9</c:v>
                </c:pt>
                <c:pt idx="388">
                  <c:v>57.53</c:v>
                </c:pt>
                <c:pt idx="389">
                  <c:v>58.7</c:v>
                </c:pt>
                <c:pt idx="390">
                  <c:v>58.59</c:v>
                </c:pt>
                <c:pt idx="391">
                  <c:v>59.04</c:v>
                </c:pt>
                <c:pt idx="392">
                  <c:v>59.5</c:v>
                </c:pt>
                <c:pt idx="393">
                  <c:v>59.61</c:v>
                </c:pt>
                <c:pt idx="394">
                  <c:v>59.68</c:v>
                </c:pt>
                <c:pt idx="395">
                  <c:v>59.94</c:v>
                </c:pt>
                <c:pt idx="396">
                  <c:v>60.09</c:v>
                </c:pt>
                <c:pt idx="397">
                  <c:v>61.39</c:v>
                </c:pt>
                <c:pt idx="398">
                  <c:v>61.53</c:v>
                </c:pt>
                <c:pt idx="399">
                  <c:v>61</c:v>
                </c:pt>
                <c:pt idx="400">
                  <c:v>61.8</c:v>
                </c:pt>
                <c:pt idx="401">
                  <c:v>62.41</c:v>
                </c:pt>
                <c:pt idx="402">
                  <c:v>62.69</c:v>
                </c:pt>
                <c:pt idx="403">
                  <c:v>63.15</c:v>
                </c:pt>
                <c:pt idx="404">
                  <c:v>63.55</c:v>
                </c:pt>
                <c:pt idx="405">
                  <c:v>64.489999999999995</c:v>
                </c:pt>
                <c:pt idx="406">
                  <c:v>65.16</c:v>
                </c:pt>
                <c:pt idx="407">
                  <c:v>65.16</c:v>
                </c:pt>
                <c:pt idx="408">
                  <c:v>66.760000000000005</c:v>
                </c:pt>
                <c:pt idx="409">
                  <c:v>67.260000000000005</c:v>
                </c:pt>
                <c:pt idx="410">
                  <c:v>67.510000000000005</c:v>
                </c:pt>
                <c:pt idx="411">
                  <c:v>67.41</c:v>
                </c:pt>
                <c:pt idx="412">
                  <c:v>67.94</c:v>
                </c:pt>
                <c:pt idx="413">
                  <c:v>68.25</c:v>
                </c:pt>
                <c:pt idx="414">
                  <c:v>69.05</c:v>
                </c:pt>
                <c:pt idx="415">
                  <c:v>70.05</c:v>
                </c:pt>
                <c:pt idx="416">
                  <c:v>72.25</c:v>
                </c:pt>
                <c:pt idx="417">
                  <c:v>71.52</c:v>
                </c:pt>
                <c:pt idx="418">
                  <c:v>69.19</c:v>
                </c:pt>
                <c:pt idx="419">
                  <c:v>66.599999999999994</c:v>
                </c:pt>
                <c:pt idx="420">
                  <c:v>66.75</c:v>
                </c:pt>
                <c:pt idx="421">
                  <c:v>68.34</c:v>
                </c:pt>
                <c:pt idx="422">
                  <c:v>67.150000000000006</c:v>
                </c:pt>
                <c:pt idx="423">
                  <c:v>68.92</c:v>
                </c:pt>
                <c:pt idx="424">
                  <c:v>69.67</c:v>
                </c:pt>
                <c:pt idx="425">
                  <c:v>71.03</c:v>
                </c:pt>
                <c:pt idx="426">
                  <c:v>72.680000000000007</c:v>
                </c:pt>
                <c:pt idx="427">
                  <c:v>72.05</c:v>
                </c:pt>
                <c:pt idx="428">
                  <c:v>69.7</c:v>
                </c:pt>
                <c:pt idx="429">
                  <c:v>68.19</c:v>
                </c:pt>
                <c:pt idx="430">
                  <c:v>70.58</c:v>
                </c:pt>
                <c:pt idx="431">
                  <c:v>70.12</c:v>
                </c:pt>
                <c:pt idx="432">
                  <c:v>70.05</c:v>
                </c:pt>
                <c:pt idx="433">
                  <c:v>70.760000000000005</c:v>
                </c:pt>
                <c:pt idx="434">
                  <c:v>71.430000000000007</c:v>
                </c:pt>
                <c:pt idx="435">
                  <c:v>69.739999999999995</c:v>
                </c:pt>
                <c:pt idx="436">
                  <c:v>68.34</c:v>
                </c:pt>
                <c:pt idx="437">
                  <c:v>66.959999999999994</c:v>
                </c:pt>
                <c:pt idx="438">
                  <c:v>66.09</c:v>
                </c:pt>
                <c:pt idx="439">
                  <c:v>68.36</c:v>
                </c:pt>
                <c:pt idx="440">
                  <c:v>67.58</c:v>
                </c:pt>
                <c:pt idx="441">
                  <c:v>67.42</c:v>
                </c:pt>
                <c:pt idx="442">
                  <c:v>66.849999999999994</c:v>
                </c:pt>
                <c:pt idx="443">
                  <c:v>66.87</c:v>
                </c:pt>
                <c:pt idx="444">
                  <c:v>68.77</c:v>
                </c:pt>
                <c:pt idx="445">
                  <c:v>67.209999999999994</c:v>
                </c:pt>
                <c:pt idx="446">
                  <c:v>66.22</c:v>
                </c:pt>
                <c:pt idx="447">
                  <c:v>66.03</c:v>
                </c:pt>
                <c:pt idx="448">
                  <c:v>65.56</c:v>
                </c:pt>
                <c:pt idx="449">
                  <c:v>63.85</c:v>
                </c:pt>
                <c:pt idx="450">
                  <c:v>65.02</c:v>
                </c:pt>
                <c:pt idx="451">
                  <c:v>63.02</c:v>
                </c:pt>
                <c:pt idx="452">
                  <c:v>61.62</c:v>
                </c:pt>
                <c:pt idx="453">
                  <c:v>63.19</c:v>
                </c:pt>
                <c:pt idx="454">
                  <c:v>62.13</c:v>
                </c:pt>
                <c:pt idx="455">
                  <c:v>62.18</c:v>
                </c:pt>
                <c:pt idx="456">
                  <c:v>63.63</c:v>
                </c:pt>
                <c:pt idx="457">
                  <c:v>63.37</c:v>
                </c:pt>
                <c:pt idx="458">
                  <c:v>63.54</c:v>
                </c:pt>
                <c:pt idx="459">
                  <c:v>67.64</c:v>
                </c:pt>
                <c:pt idx="460">
                  <c:v>68.180000000000007</c:v>
                </c:pt>
                <c:pt idx="461">
                  <c:v>67.81</c:v>
                </c:pt>
                <c:pt idx="462">
                  <c:v>69.349999999999994</c:v>
                </c:pt>
                <c:pt idx="463">
                  <c:v>68.3</c:v>
                </c:pt>
                <c:pt idx="464">
                  <c:v>63.95</c:v>
                </c:pt>
                <c:pt idx="465">
                  <c:v>64.069999999999993</c:v>
                </c:pt>
                <c:pt idx="466">
                  <c:v>64.75</c:v>
                </c:pt>
                <c:pt idx="467">
                  <c:v>64.569999999999993</c:v>
                </c:pt>
                <c:pt idx="468">
                  <c:v>64.7</c:v>
                </c:pt>
                <c:pt idx="469">
                  <c:v>63.49</c:v>
                </c:pt>
                <c:pt idx="470">
                  <c:v>64.78</c:v>
                </c:pt>
                <c:pt idx="471">
                  <c:v>62.46</c:v>
                </c:pt>
                <c:pt idx="472">
                  <c:v>63.38</c:v>
                </c:pt>
                <c:pt idx="473">
                  <c:v>66.94</c:v>
                </c:pt>
                <c:pt idx="474">
                  <c:v>65.95</c:v>
                </c:pt>
                <c:pt idx="475">
                  <c:v>64.14</c:v>
                </c:pt>
                <c:pt idx="476">
                  <c:v>62.72</c:v>
                </c:pt>
                <c:pt idx="477">
                  <c:v>62.95</c:v>
                </c:pt>
                <c:pt idx="478">
                  <c:v>63.81</c:v>
                </c:pt>
                <c:pt idx="479">
                  <c:v>64.45</c:v>
                </c:pt>
                <c:pt idx="480">
                  <c:v>65.61</c:v>
                </c:pt>
                <c:pt idx="481">
                  <c:v>65.849999999999994</c:v>
                </c:pt>
                <c:pt idx="482">
                  <c:v>67.38</c:v>
                </c:pt>
                <c:pt idx="483">
                  <c:v>67.900000000000006</c:v>
                </c:pt>
                <c:pt idx="484">
                  <c:v>66.81</c:v>
                </c:pt>
                <c:pt idx="485">
                  <c:v>68.510000000000005</c:v>
                </c:pt>
                <c:pt idx="486">
                  <c:v>68.89</c:v>
                </c:pt>
                <c:pt idx="487">
                  <c:v>69.25</c:v>
                </c:pt>
                <c:pt idx="488">
                  <c:v>69.13</c:v>
                </c:pt>
                <c:pt idx="489">
                  <c:v>69.13</c:v>
                </c:pt>
                <c:pt idx="490">
                  <c:v>66.5</c:v>
                </c:pt>
                <c:pt idx="491">
                  <c:v>65.09</c:v>
                </c:pt>
                <c:pt idx="492">
                  <c:v>63.83</c:v>
                </c:pt>
                <c:pt idx="493">
                  <c:v>63.17</c:v>
                </c:pt>
                <c:pt idx="494">
                  <c:v>64.17</c:v>
                </c:pt>
                <c:pt idx="495">
                  <c:v>60.72</c:v>
                </c:pt>
                <c:pt idx="496">
                  <c:v>62.16</c:v>
                </c:pt>
                <c:pt idx="497">
                  <c:v>61.61</c:v>
                </c:pt>
                <c:pt idx="498">
                  <c:v>61.69</c:v>
                </c:pt>
                <c:pt idx="499">
                  <c:v>62.99</c:v>
                </c:pt>
                <c:pt idx="500">
                  <c:v>61.43</c:v>
                </c:pt>
                <c:pt idx="501">
                  <c:v>62.59</c:v>
                </c:pt>
                <c:pt idx="502">
                  <c:v>62.59</c:v>
                </c:pt>
                <c:pt idx="503">
                  <c:v>64.47</c:v>
                </c:pt>
                <c:pt idx="504">
                  <c:v>63.89</c:v>
                </c:pt>
                <c:pt idx="505">
                  <c:v>61.89</c:v>
                </c:pt>
                <c:pt idx="506">
                  <c:v>62.11</c:v>
                </c:pt>
                <c:pt idx="507">
                  <c:v>62.55</c:v>
                </c:pt>
                <c:pt idx="508">
                  <c:v>60.74</c:v>
                </c:pt>
                <c:pt idx="509">
                  <c:v>59.14</c:v>
                </c:pt>
                <c:pt idx="510">
                  <c:v>58.33</c:v>
                </c:pt>
                <c:pt idx="511">
                  <c:v>58.54</c:v>
                </c:pt>
                <c:pt idx="512">
                  <c:v>57.79</c:v>
                </c:pt>
                <c:pt idx="513">
                  <c:v>53.09</c:v>
                </c:pt>
                <c:pt idx="514">
                  <c:v>53.36</c:v>
                </c:pt>
                <c:pt idx="515">
                  <c:v>53.38</c:v>
                </c:pt>
                <c:pt idx="516">
                  <c:v>53.46</c:v>
                </c:pt>
                <c:pt idx="517">
                  <c:v>53.27</c:v>
                </c:pt>
                <c:pt idx="518">
                  <c:v>52.06</c:v>
                </c:pt>
                <c:pt idx="519">
                  <c:v>51.56</c:v>
                </c:pt>
                <c:pt idx="520">
                  <c:v>50.4</c:v>
                </c:pt>
                <c:pt idx="521">
                  <c:v>50.66</c:v>
                </c:pt>
                <c:pt idx="522">
                  <c:v>49.99</c:v>
                </c:pt>
                <c:pt idx="523">
                  <c:v>50.52</c:v>
                </c:pt>
                <c:pt idx="524">
                  <c:v>49.2</c:v>
                </c:pt>
                <c:pt idx="525">
                  <c:v>49.55</c:v>
                </c:pt>
                <c:pt idx="526">
                  <c:v>50.13</c:v>
                </c:pt>
                <c:pt idx="527">
                  <c:v>47.92</c:v>
                </c:pt>
                <c:pt idx="528">
                  <c:v>47.36</c:v>
                </c:pt>
                <c:pt idx="529">
                  <c:v>47.37</c:v>
                </c:pt>
                <c:pt idx="530">
                  <c:v>48.56</c:v>
                </c:pt>
                <c:pt idx="531">
                  <c:v>47.94</c:v>
                </c:pt>
                <c:pt idx="532">
                  <c:v>48.2</c:v>
                </c:pt>
                <c:pt idx="533">
                  <c:v>47.9</c:v>
                </c:pt>
                <c:pt idx="534">
                  <c:v>47.3</c:v>
                </c:pt>
                <c:pt idx="535">
                  <c:v>47.15</c:v>
                </c:pt>
                <c:pt idx="536">
                  <c:v>47.47</c:v>
                </c:pt>
                <c:pt idx="537">
                  <c:v>46.82</c:v>
                </c:pt>
                <c:pt idx="538">
                  <c:v>46.42</c:v>
                </c:pt>
                <c:pt idx="539">
                  <c:v>45.38</c:v>
                </c:pt>
                <c:pt idx="540">
                  <c:v>45.17</c:v>
                </c:pt>
                <c:pt idx="541">
                  <c:v>44.27</c:v>
                </c:pt>
                <c:pt idx="542">
                  <c:v>43.85</c:v>
                </c:pt>
                <c:pt idx="543">
                  <c:v>43.72</c:v>
                </c:pt>
                <c:pt idx="544">
                  <c:v>44.3</c:v>
                </c:pt>
                <c:pt idx="545">
                  <c:v>43.65</c:v>
                </c:pt>
                <c:pt idx="546">
                  <c:v>42.95</c:v>
                </c:pt>
                <c:pt idx="547">
                  <c:v>42.47</c:v>
                </c:pt>
                <c:pt idx="548">
                  <c:v>42.67</c:v>
                </c:pt>
                <c:pt idx="549">
                  <c:v>43.9</c:v>
                </c:pt>
                <c:pt idx="550">
                  <c:v>43.28</c:v>
                </c:pt>
                <c:pt idx="551">
                  <c:v>40.53</c:v>
                </c:pt>
                <c:pt idx="552">
                  <c:v>39.76</c:v>
                </c:pt>
                <c:pt idx="553">
                  <c:v>41.43</c:v>
                </c:pt>
                <c:pt idx="554">
                  <c:v>43.08</c:v>
                </c:pt>
                <c:pt idx="555">
                  <c:v>47.06</c:v>
                </c:pt>
                <c:pt idx="556">
                  <c:v>46.35</c:v>
                </c:pt>
                <c:pt idx="557">
                  <c:v>47.5</c:v>
                </c:pt>
                <c:pt idx="558">
                  <c:v>46.18</c:v>
                </c:pt>
                <c:pt idx="559">
                  <c:v>46.5</c:v>
                </c:pt>
                <c:pt idx="560">
                  <c:v>45.69</c:v>
                </c:pt>
                <c:pt idx="561">
                  <c:v>43.98</c:v>
                </c:pt>
                <c:pt idx="562">
                  <c:v>43.8</c:v>
                </c:pt>
                <c:pt idx="563">
                  <c:v>44.71</c:v>
                </c:pt>
                <c:pt idx="564">
                  <c:v>42.98</c:v>
                </c:pt>
                <c:pt idx="565">
                  <c:v>42.98</c:v>
                </c:pt>
                <c:pt idx="566">
                  <c:v>43.05</c:v>
                </c:pt>
                <c:pt idx="567">
                  <c:v>42.58</c:v>
                </c:pt>
                <c:pt idx="568">
                  <c:v>43.21</c:v>
                </c:pt>
                <c:pt idx="569">
                  <c:v>42.32</c:v>
                </c:pt>
                <c:pt idx="570">
                  <c:v>42.64</c:v>
                </c:pt>
                <c:pt idx="571">
                  <c:v>42.33</c:v>
                </c:pt>
                <c:pt idx="572">
                  <c:v>42.47</c:v>
                </c:pt>
                <c:pt idx="573">
                  <c:v>43</c:v>
                </c:pt>
                <c:pt idx="574">
                  <c:v>43</c:v>
                </c:pt>
                <c:pt idx="575">
                  <c:v>42.36</c:v>
                </c:pt>
                <c:pt idx="576">
                  <c:v>43.26</c:v>
                </c:pt>
                <c:pt idx="577">
                  <c:v>43.7</c:v>
                </c:pt>
                <c:pt idx="578">
                  <c:v>42.67</c:v>
                </c:pt>
                <c:pt idx="579">
                  <c:v>42.38</c:v>
                </c:pt>
                <c:pt idx="580">
                  <c:v>42.52</c:v>
                </c:pt>
                <c:pt idx="581">
                  <c:v>42.61</c:v>
                </c:pt>
                <c:pt idx="582">
                  <c:v>41.72</c:v>
                </c:pt>
                <c:pt idx="583">
                  <c:v>40.619999999999997</c:v>
                </c:pt>
                <c:pt idx="584">
                  <c:v>41.02</c:v>
                </c:pt>
                <c:pt idx="585">
                  <c:v>40.659999999999997</c:v>
                </c:pt>
                <c:pt idx="586">
                  <c:v>41.22</c:v>
                </c:pt>
                <c:pt idx="587">
                  <c:v>41.3</c:v>
                </c:pt>
                <c:pt idx="588">
                  <c:v>40.81</c:v>
                </c:pt>
                <c:pt idx="589">
                  <c:v>40.81</c:v>
                </c:pt>
                <c:pt idx="590">
                  <c:v>41.24</c:v>
                </c:pt>
                <c:pt idx="591">
                  <c:v>40.82</c:v>
                </c:pt>
                <c:pt idx="592">
                  <c:v>39.590000000000003</c:v>
                </c:pt>
                <c:pt idx="593">
                  <c:v>38.450000000000003</c:v>
                </c:pt>
                <c:pt idx="594">
                  <c:v>39.47</c:v>
                </c:pt>
                <c:pt idx="595">
                  <c:v>39.299999999999997</c:v>
                </c:pt>
                <c:pt idx="596">
                  <c:v>38.15</c:v>
                </c:pt>
                <c:pt idx="597">
                  <c:v>39.130000000000003</c:v>
                </c:pt>
                <c:pt idx="598">
                  <c:v>39.979999999999997</c:v>
                </c:pt>
                <c:pt idx="599">
                  <c:v>38.950000000000003</c:v>
                </c:pt>
                <c:pt idx="600">
                  <c:v>38.880000000000003</c:v>
                </c:pt>
                <c:pt idx="601">
                  <c:v>39.200000000000003</c:v>
                </c:pt>
                <c:pt idx="602">
                  <c:v>39.25</c:v>
                </c:pt>
                <c:pt idx="603">
                  <c:v>39.67</c:v>
                </c:pt>
                <c:pt idx="604">
                  <c:v>38.880000000000003</c:v>
                </c:pt>
                <c:pt idx="605">
                  <c:v>38.020000000000003</c:v>
                </c:pt>
                <c:pt idx="606">
                  <c:v>37.74</c:v>
                </c:pt>
                <c:pt idx="607">
                  <c:v>38.369999999999997</c:v>
                </c:pt>
                <c:pt idx="608">
                  <c:v>38.700000000000003</c:v>
                </c:pt>
                <c:pt idx="609">
                  <c:v>37.590000000000003</c:v>
                </c:pt>
                <c:pt idx="610">
                  <c:v>37.83</c:v>
                </c:pt>
                <c:pt idx="611">
                  <c:v>37.28</c:v>
                </c:pt>
                <c:pt idx="612">
                  <c:v>38.35</c:v>
                </c:pt>
                <c:pt idx="613">
                  <c:v>37.82</c:v>
                </c:pt>
                <c:pt idx="614">
                  <c:v>37.96</c:v>
                </c:pt>
                <c:pt idx="615">
                  <c:v>38.47</c:v>
                </c:pt>
                <c:pt idx="616">
                  <c:v>40.200000000000003</c:v>
                </c:pt>
                <c:pt idx="617">
                  <c:v>41.67</c:v>
                </c:pt>
                <c:pt idx="618">
                  <c:v>41.25</c:v>
                </c:pt>
                <c:pt idx="619">
                  <c:v>43.14</c:v>
                </c:pt>
                <c:pt idx="620">
                  <c:v>44.46</c:v>
                </c:pt>
                <c:pt idx="621">
                  <c:v>45.59</c:v>
                </c:pt>
                <c:pt idx="622">
                  <c:v>44.66</c:v>
                </c:pt>
                <c:pt idx="623">
                  <c:v>42.42</c:v>
                </c:pt>
                <c:pt idx="624">
                  <c:v>41.64</c:v>
                </c:pt>
                <c:pt idx="625">
                  <c:v>40.619999999999997</c:v>
                </c:pt>
                <c:pt idx="626">
                  <c:v>40.619999999999997</c:v>
                </c:pt>
                <c:pt idx="627">
                  <c:v>39.75</c:v>
                </c:pt>
                <c:pt idx="628">
                  <c:v>41.28</c:v>
                </c:pt>
                <c:pt idx="629">
                  <c:v>39.979999999999997</c:v>
                </c:pt>
                <c:pt idx="630">
                  <c:v>40.159999999999997</c:v>
                </c:pt>
                <c:pt idx="631">
                  <c:v>39.78</c:v>
                </c:pt>
                <c:pt idx="632">
                  <c:v>39.64</c:v>
                </c:pt>
                <c:pt idx="633">
                  <c:v>40.24</c:v>
                </c:pt>
                <c:pt idx="634">
                  <c:v>45.15</c:v>
                </c:pt>
                <c:pt idx="635">
                  <c:v>44.53</c:v>
                </c:pt>
                <c:pt idx="636">
                  <c:v>43.46</c:v>
                </c:pt>
                <c:pt idx="637">
                  <c:v>42.42</c:v>
                </c:pt>
                <c:pt idx="638">
                  <c:v>43.19</c:v>
                </c:pt>
                <c:pt idx="639">
                  <c:v>44.65</c:v>
                </c:pt>
                <c:pt idx="640">
                  <c:v>44.78</c:v>
                </c:pt>
                <c:pt idx="641">
                  <c:v>43.29</c:v>
                </c:pt>
                <c:pt idx="642">
                  <c:v>43.98</c:v>
                </c:pt>
                <c:pt idx="643">
                  <c:v>42.69</c:v>
                </c:pt>
                <c:pt idx="644">
                  <c:v>42.16</c:v>
                </c:pt>
                <c:pt idx="645">
                  <c:v>41.56</c:v>
                </c:pt>
                <c:pt idx="646">
                  <c:v>41.31</c:v>
                </c:pt>
                <c:pt idx="647">
                  <c:v>42.06</c:v>
                </c:pt>
                <c:pt idx="648">
                  <c:v>42.42</c:v>
                </c:pt>
                <c:pt idx="649">
                  <c:v>41.22</c:v>
                </c:pt>
                <c:pt idx="650">
                  <c:v>40.369999999999997</c:v>
                </c:pt>
                <c:pt idx="651">
                  <c:v>40.369999999999997</c:v>
                </c:pt>
                <c:pt idx="652">
                  <c:v>39.51</c:v>
                </c:pt>
                <c:pt idx="653">
                  <c:v>40.03</c:v>
                </c:pt>
                <c:pt idx="654">
                  <c:v>40.78</c:v>
                </c:pt>
                <c:pt idx="655">
                  <c:v>40.450000000000003</c:v>
                </c:pt>
                <c:pt idx="656">
                  <c:v>40.79</c:v>
                </c:pt>
                <c:pt idx="657">
                  <c:v>40.880000000000003</c:v>
                </c:pt>
                <c:pt idx="658">
                  <c:v>41.15</c:v>
                </c:pt>
                <c:pt idx="659">
                  <c:v>41.18</c:v>
                </c:pt>
                <c:pt idx="660">
                  <c:v>41.07</c:v>
                </c:pt>
                <c:pt idx="661">
                  <c:v>46.07</c:v>
                </c:pt>
                <c:pt idx="662">
                  <c:v>45.72</c:v>
                </c:pt>
                <c:pt idx="663">
                  <c:v>46.43</c:v>
                </c:pt>
                <c:pt idx="664">
                  <c:v>46.5</c:v>
                </c:pt>
                <c:pt idx="665">
                  <c:v>47.63</c:v>
                </c:pt>
                <c:pt idx="666">
                  <c:v>44.38</c:v>
                </c:pt>
                <c:pt idx="667">
                  <c:v>42.18</c:v>
                </c:pt>
                <c:pt idx="668">
                  <c:v>42.1</c:v>
                </c:pt>
                <c:pt idx="669">
                  <c:v>42.79</c:v>
                </c:pt>
                <c:pt idx="670">
                  <c:v>41.91</c:v>
                </c:pt>
                <c:pt idx="671">
                  <c:v>42.01</c:v>
                </c:pt>
                <c:pt idx="672">
                  <c:v>41.09</c:v>
                </c:pt>
                <c:pt idx="673">
                  <c:v>41.21</c:v>
                </c:pt>
                <c:pt idx="674">
                  <c:v>41.23</c:v>
                </c:pt>
                <c:pt idx="675">
                  <c:v>51.13</c:v>
                </c:pt>
                <c:pt idx="676">
                  <c:v>49.36</c:v>
                </c:pt>
                <c:pt idx="677">
                  <c:v>49.01</c:v>
                </c:pt>
                <c:pt idx="678">
                  <c:v>48.62</c:v>
                </c:pt>
                <c:pt idx="679">
                  <c:v>48.17</c:v>
                </c:pt>
                <c:pt idx="680">
                  <c:v>48.49</c:v>
                </c:pt>
                <c:pt idx="681">
                  <c:v>48.46</c:v>
                </c:pt>
                <c:pt idx="682">
                  <c:v>48.99</c:v>
                </c:pt>
                <c:pt idx="683">
                  <c:v>48.95</c:v>
                </c:pt>
                <c:pt idx="684">
                  <c:v>49.18</c:v>
                </c:pt>
                <c:pt idx="685">
                  <c:v>49.38</c:v>
                </c:pt>
                <c:pt idx="686">
                  <c:v>49.55</c:v>
                </c:pt>
                <c:pt idx="687">
                  <c:v>49.16</c:v>
                </c:pt>
                <c:pt idx="688">
                  <c:v>49.13</c:v>
                </c:pt>
                <c:pt idx="689">
                  <c:v>48.27</c:v>
                </c:pt>
                <c:pt idx="690">
                  <c:v>48.42</c:v>
                </c:pt>
                <c:pt idx="691">
                  <c:v>47.77</c:v>
                </c:pt>
                <c:pt idx="692">
                  <c:v>48.56</c:v>
                </c:pt>
                <c:pt idx="693">
                  <c:v>47.62</c:v>
                </c:pt>
                <c:pt idx="694">
                  <c:v>45.61</c:v>
                </c:pt>
                <c:pt idx="695">
                  <c:v>44.83</c:v>
                </c:pt>
                <c:pt idx="696">
                  <c:v>44.89</c:v>
                </c:pt>
                <c:pt idx="697">
                  <c:v>48.96</c:v>
                </c:pt>
                <c:pt idx="698">
                  <c:v>49.58</c:v>
                </c:pt>
                <c:pt idx="699">
                  <c:v>49.97</c:v>
                </c:pt>
                <c:pt idx="700">
                  <c:v>48.79</c:v>
                </c:pt>
                <c:pt idx="701">
                  <c:v>48.61</c:v>
                </c:pt>
                <c:pt idx="702">
                  <c:v>48.1</c:v>
                </c:pt>
                <c:pt idx="703">
                  <c:v>47.85</c:v>
                </c:pt>
                <c:pt idx="704">
                  <c:v>47.04</c:v>
                </c:pt>
                <c:pt idx="705">
                  <c:v>46.83</c:v>
                </c:pt>
                <c:pt idx="706">
                  <c:v>47.02</c:v>
                </c:pt>
                <c:pt idx="707">
                  <c:v>47.02</c:v>
                </c:pt>
                <c:pt idx="708">
                  <c:v>45.91</c:v>
                </c:pt>
                <c:pt idx="709">
                  <c:v>46</c:v>
                </c:pt>
                <c:pt idx="710">
                  <c:v>46.52</c:v>
                </c:pt>
                <c:pt idx="711">
                  <c:v>46.82</c:v>
                </c:pt>
                <c:pt idx="712">
                  <c:v>47.79</c:v>
                </c:pt>
                <c:pt idx="713">
                  <c:v>47.81</c:v>
                </c:pt>
                <c:pt idx="714">
                  <c:v>47.22</c:v>
                </c:pt>
                <c:pt idx="715">
                  <c:v>47.6</c:v>
                </c:pt>
                <c:pt idx="716">
                  <c:v>47.13</c:v>
                </c:pt>
                <c:pt idx="717">
                  <c:v>48.49</c:v>
                </c:pt>
                <c:pt idx="718">
                  <c:v>48.35</c:v>
                </c:pt>
                <c:pt idx="719">
                  <c:v>48.27</c:v>
                </c:pt>
                <c:pt idx="720">
                  <c:v>47.63</c:v>
                </c:pt>
                <c:pt idx="721">
                  <c:v>46.8</c:v>
                </c:pt>
                <c:pt idx="722">
                  <c:v>46.15</c:v>
                </c:pt>
                <c:pt idx="723">
                  <c:v>45.46</c:v>
                </c:pt>
                <c:pt idx="724">
                  <c:v>44.88</c:v>
                </c:pt>
                <c:pt idx="725">
                  <c:v>45.81</c:v>
                </c:pt>
                <c:pt idx="726">
                  <c:v>43.8</c:v>
                </c:pt>
                <c:pt idx="727">
                  <c:v>43.82</c:v>
                </c:pt>
                <c:pt idx="728">
                  <c:v>45.6</c:v>
                </c:pt>
                <c:pt idx="729">
                  <c:v>46.78</c:v>
                </c:pt>
                <c:pt idx="730">
                  <c:v>46.83</c:v>
                </c:pt>
                <c:pt idx="731">
                  <c:v>45.57</c:v>
                </c:pt>
                <c:pt idx="732">
                  <c:v>44.03</c:v>
                </c:pt>
                <c:pt idx="733">
                  <c:v>42.85</c:v>
                </c:pt>
                <c:pt idx="734">
                  <c:v>42.85</c:v>
                </c:pt>
                <c:pt idx="735">
                  <c:v>42.78</c:v>
                </c:pt>
                <c:pt idx="736">
                  <c:v>40.61</c:v>
                </c:pt>
                <c:pt idx="737">
                  <c:v>41.99</c:v>
                </c:pt>
                <c:pt idx="738">
                  <c:v>40.380000000000003</c:v>
                </c:pt>
                <c:pt idx="739">
                  <c:v>39.549999999999997</c:v>
                </c:pt>
                <c:pt idx="740">
                  <c:v>39.369999999999997</c:v>
                </c:pt>
                <c:pt idx="741">
                  <c:v>39.94</c:v>
                </c:pt>
                <c:pt idx="742">
                  <c:v>39.56</c:v>
                </c:pt>
                <c:pt idx="743">
                  <c:v>40.130000000000003</c:v>
                </c:pt>
                <c:pt idx="744">
                  <c:v>38.54</c:v>
                </c:pt>
                <c:pt idx="745">
                  <c:v>38.4</c:v>
                </c:pt>
                <c:pt idx="746">
                  <c:v>38.299999999999997</c:v>
                </c:pt>
                <c:pt idx="747">
                  <c:v>38.21</c:v>
                </c:pt>
                <c:pt idx="748">
                  <c:v>37.33</c:v>
                </c:pt>
                <c:pt idx="749">
                  <c:v>37.4</c:v>
                </c:pt>
                <c:pt idx="750">
                  <c:v>36.840000000000003</c:v>
                </c:pt>
                <c:pt idx="751">
                  <c:v>36.54</c:v>
                </c:pt>
                <c:pt idx="752">
                  <c:v>37.01</c:v>
                </c:pt>
                <c:pt idx="753">
                  <c:v>36.979999999999997</c:v>
                </c:pt>
                <c:pt idx="754">
                  <c:v>37.5</c:v>
                </c:pt>
                <c:pt idx="755">
                  <c:v>36.25</c:v>
                </c:pt>
                <c:pt idx="756">
                  <c:v>35.1</c:v>
                </c:pt>
                <c:pt idx="757">
                  <c:v>32.78</c:v>
                </c:pt>
                <c:pt idx="758">
                  <c:v>33.090000000000003</c:v>
                </c:pt>
                <c:pt idx="759">
                  <c:v>32.92</c:v>
                </c:pt>
                <c:pt idx="760">
                  <c:v>32.79</c:v>
                </c:pt>
                <c:pt idx="761">
                  <c:v>32.5</c:v>
                </c:pt>
                <c:pt idx="762">
                  <c:v>31.4</c:v>
                </c:pt>
                <c:pt idx="763">
                  <c:v>31.28</c:v>
                </c:pt>
                <c:pt idx="764">
                  <c:v>31.59</c:v>
                </c:pt>
                <c:pt idx="765">
                  <c:v>31.64</c:v>
                </c:pt>
                <c:pt idx="766">
                  <c:v>31.97</c:v>
                </c:pt>
                <c:pt idx="767">
                  <c:v>32.75</c:v>
                </c:pt>
                <c:pt idx="768">
                  <c:v>32.67</c:v>
                </c:pt>
                <c:pt idx="769">
                  <c:v>33.53</c:v>
                </c:pt>
                <c:pt idx="770">
                  <c:v>33.409999999999997</c:v>
                </c:pt>
                <c:pt idx="771">
                  <c:v>33.31</c:v>
                </c:pt>
                <c:pt idx="772">
                  <c:v>33.159999999999997</c:v>
                </c:pt>
                <c:pt idx="773">
                  <c:v>33.119999999999997</c:v>
                </c:pt>
                <c:pt idx="774">
                  <c:v>33.61</c:v>
                </c:pt>
                <c:pt idx="775">
                  <c:v>33.54</c:v>
                </c:pt>
                <c:pt idx="776">
                  <c:v>32.97</c:v>
                </c:pt>
                <c:pt idx="777">
                  <c:v>33.450000000000003</c:v>
                </c:pt>
                <c:pt idx="778">
                  <c:v>33.22</c:v>
                </c:pt>
                <c:pt idx="779">
                  <c:v>32.96</c:v>
                </c:pt>
                <c:pt idx="780">
                  <c:v>32.68</c:v>
                </c:pt>
                <c:pt idx="781">
                  <c:v>32.39</c:v>
                </c:pt>
                <c:pt idx="782">
                  <c:v>33.61</c:v>
                </c:pt>
                <c:pt idx="783">
                  <c:v>34.369999999999997</c:v>
                </c:pt>
                <c:pt idx="784">
                  <c:v>34.17</c:v>
                </c:pt>
                <c:pt idx="785">
                  <c:v>34.11</c:v>
                </c:pt>
                <c:pt idx="786">
                  <c:v>32.68</c:v>
                </c:pt>
                <c:pt idx="787">
                  <c:v>31.62</c:v>
                </c:pt>
                <c:pt idx="788">
                  <c:v>30.3</c:v>
                </c:pt>
                <c:pt idx="789">
                  <c:v>31.16</c:v>
                </c:pt>
                <c:pt idx="790">
                  <c:v>30.1</c:v>
                </c:pt>
                <c:pt idx="791">
                  <c:v>29.36</c:v>
                </c:pt>
                <c:pt idx="792">
                  <c:v>29.13</c:v>
                </c:pt>
                <c:pt idx="793">
                  <c:v>28.26</c:v>
                </c:pt>
                <c:pt idx="794">
                  <c:v>27.62</c:v>
                </c:pt>
                <c:pt idx="795">
                  <c:v>25.85</c:v>
                </c:pt>
                <c:pt idx="796">
                  <c:v>24.63</c:v>
                </c:pt>
                <c:pt idx="797">
                  <c:v>24.33</c:v>
                </c:pt>
                <c:pt idx="798">
                  <c:v>24.77</c:v>
                </c:pt>
                <c:pt idx="799">
                  <c:v>24.7</c:v>
                </c:pt>
                <c:pt idx="800">
                  <c:v>25.7</c:v>
                </c:pt>
                <c:pt idx="801">
                  <c:v>26.91</c:v>
                </c:pt>
                <c:pt idx="802">
                  <c:v>26.76</c:v>
                </c:pt>
                <c:pt idx="803">
                  <c:v>26.95</c:v>
                </c:pt>
                <c:pt idx="804">
                  <c:v>26.95</c:v>
                </c:pt>
                <c:pt idx="805">
                  <c:v>25.69</c:v>
                </c:pt>
                <c:pt idx="806">
                  <c:v>24.98</c:v>
                </c:pt>
                <c:pt idx="807">
                  <c:v>25.75</c:v>
                </c:pt>
                <c:pt idx="808">
                  <c:v>26.09</c:v>
                </c:pt>
                <c:pt idx="809">
                  <c:v>24.47</c:v>
                </c:pt>
                <c:pt idx="810">
                  <c:v>24.47</c:v>
                </c:pt>
                <c:pt idx="811">
                  <c:v>25.13</c:v>
                </c:pt>
                <c:pt idx="812">
                  <c:v>24.71</c:v>
                </c:pt>
                <c:pt idx="813">
                  <c:v>24.09</c:v>
                </c:pt>
                <c:pt idx="814">
                  <c:v>24.26</c:v>
                </c:pt>
                <c:pt idx="815">
                  <c:v>24.31</c:v>
                </c:pt>
                <c:pt idx="816">
                  <c:v>23.9</c:v>
                </c:pt>
                <c:pt idx="817">
                  <c:v>25.24</c:v>
                </c:pt>
                <c:pt idx="818">
                  <c:v>25.03</c:v>
                </c:pt>
                <c:pt idx="819">
                  <c:v>25.04</c:v>
                </c:pt>
                <c:pt idx="820">
                  <c:v>25.29</c:v>
                </c:pt>
                <c:pt idx="821">
                  <c:v>25.72</c:v>
                </c:pt>
                <c:pt idx="822">
                  <c:v>25.72</c:v>
                </c:pt>
                <c:pt idx="823">
                  <c:v>25.43</c:v>
                </c:pt>
                <c:pt idx="824">
                  <c:v>24.81</c:v>
                </c:pt>
                <c:pt idx="825">
                  <c:v>24.74</c:v>
                </c:pt>
                <c:pt idx="826">
                  <c:v>25.11</c:v>
                </c:pt>
                <c:pt idx="827">
                  <c:v>25.3</c:v>
                </c:pt>
                <c:pt idx="828">
                  <c:v>24.99</c:v>
                </c:pt>
                <c:pt idx="829">
                  <c:v>25.05</c:v>
                </c:pt>
                <c:pt idx="830">
                  <c:v>25.15</c:v>
                </c:pt>
                <c:pt idx="831">
                  <c:v>24.63</c:v>
                </c:pt>
                <c:pt idx="832">
                  <c:v>24</c:v>
                </c:pt>
                <c:pt idx="833">
                  <c:v>24</c:v>
                </c:pt>
                <c:pt idx="834">
                  <c:v>24.78</c:v>
                </c:pt>
                <c:pt idx="835">
                  <c:v>24</c:v>
                </c:pt>
                <c:pt idx="836">
                  <c:v>23.1</c:v>
                </c:pt>
                <c:pt idx="837">
                  <c:v>24.55</c:v>
                </c:pt>
                <c:pt idx="838">
                  <c:v>25.62</c:v>
                </c:pt>
                <c:pt idx="839">
                  <c:v>26.81</c:v>
                </c:pt>
                <c:pt idx="840">
                  <c:v>27.14</c:v>
                </c:pt>
                <c:pt idx="841">
                  <c:v>28.12</c:v>
                </c:pt>
                <c:pt idx="842">
                  <c:v>27.41</c:v>
                </c:pt>
                <c:pt idx="843">
                  <c:v>26.75</c:v>
                </c:pt>
                <c:pt idx="844">
                  <c:v>26.88</c:v>
                </c:pt>
                <c:pt idx="845">
                  <c:v>27.21</c:v>
                </c:pt>
                <c:pt idx="846">
                  <c:v>27.87</c:v>
                </c:pt>
                <c:pt idx="847">
                  <c:v>28.26</c:v>
                </c:pt>
                <c:pt idx="848">
                  <c:v>28.25</c:v>
                </c:pt>
                <c:pt idx="849">
                  <c:v>29.19</c:v>
                </c:pt>
                <c:pt idx="850">
                  <c:v>29.94</c:v>
                </c:pt>
                <c:pt idx="851">
                  <c:v>29.69</c:v>
                </c:pt>
                <c:pt idx="852">
                  <c:v>31.26</c:v>
                </c:pt>
                <c:pt idx="853">
                  <c:v>31.14</c:v>
                </c:pt>
                <c:pt idx="854">
                  <c:v>30.36</c:v>
                </c:pt>
                <c:pt idx="855">
                  <c:v>30.05</c:v>
                </c:pt>
                <c:pt idx="856">
                  <c:v>31.59</c:v>
                </c:pt>
                <c:pt idx="857">
                  <c:v>32.799999999999997</c:v>
                </c:pt>
                <c:pt idx="858">
                  <c:v>32.380000000000003</c:v>
                </c:pt>
                <c:pt idx="859">
                  <c:v>32.25</c:v>
                </c:pt>
                <c:pt idx="860">
                  <c:v>33.08</c:v>
                </c:pt>
                <c:pt idx="861">
                  <c:v>33.61</c:v>
                </c:pt>
                <c:pt idx="862">
                  <c:v>33.04</c:v>
                </c:pt>
                <c:pt idx="863">
                  <c:v>32.6</c:v>
                </c:pt>
                <c:pt idx="864">
                  <c:v>31.52</c:v>
                </c:pt>
                <c:pt idx="865">
                  <c:v>30.77</c:v>
                </c:pt>
                <c:pt idx="866">
                  <c:v>31</c:v>
                </c:pt>
                <c:pt idx="867">
                  <c:v>31.45</c:v>
                </c:pt>
                <c:pt idx="868">
                  <c:v>29.98</c:v>
                </c:pt>
                <c:pt idx="869">
                  <c:v>30.6</c:v>
                </c:pt>
                <c:pt idx="870">
                  <c:v>29.37</c:v>
                </c:pt>
                <c:pt idx="871">
                  <c:v>29.62</c:v>
                </c:pt>
                <c:pt idx="872">
                  <c:v>29.95</c:v>
                </c:pt>
                <c:pt idx="873">
                  <c:v>30.4</c:v>
                </c:pt>
                <c:pt idx="874">
                  <c:v>29.9</c:v>
                </c:pt>
                <c:pt idx="875">
                  <c:v>29.36</c:v>
                </c:pt>
                <c:pt idx="876">
                  <c:v>29.73</c:v>
                </c:pt>
                <c:pt idx="877">
                  <c:v>30.24</c:v>
                </c:pt>
                <c:pt idx="878">
                  <c:v>30.9</c:v>
                </c:pt>
                <c:pt idx="879">
                  <c:v>34.520000000000003</c:v>
                </c:pt>
                <c:pt idx="880">
                  <c:v>35.39</c:v>
                </c:pt>
                <c:pt idx="881">
                  <c:v>36.54</c:v>
                </c:pt>
                <c:pt idx="882">
                  <c:v>37.86</c:v>
                </c:pt>
                <c:pt idx="883">
                  <c:v>38.78</c:v>
                </c:pt>
                <c:pt idx="884">
                  <c:v>38.18</c:v>
                </c:pt>
                <c:pt idx="885">
                  <c:v>37.590000000000003</c:v>
                </c:pt>
                <c:pt idx="886">
                  <c:v>36.630000000000003</c:v>
                </c:pt>
                <c:pt idx="887">
                  <c:v>36.450000000000003</c:v>
                </c:pt>
                <c:pt idx="888">
                  <c:v>37.4</c:v>
                </c:pt>
                <c:pt idx="889">
                  <c:v>37.590000000000003</c:v>
                </c:pt>
                <c:pt idx="890">
                  <c:v>38.67</c:v>
                </c:pt>
                <c:pt idx="891">
                  <c:v>37.81</c:v>
                </c:pt>
                <c:pt idx="892">
                  <c:v>37.43</c:v>
                </c:pt>
                <c:pt idx="893">
                  <c:v>36.43</c:v>
                </c:pt>
                <c:pt idx="894">
                  <c:v>38.39</c:v>
                </c:pt>
                <c:pt idx="895">
                  <c:v>40.229999999999997</c:v>
                </c:pt>
                <c:pt idx="896">
                  <c:v>40.79</c:v>
                </c:pt>
                <c:pt idx="897">
                  <c:v>40.51</c:v>
                </c:pt>
                <c:pt idx="898">
                  <c:v>43.26</c:v>
                </c:pt>
                <c:pt idx="899">
                  <c:v>42.99</c:v>
                </c:pt>
                <c:pt idx="900">
                  <c:v>43.62</c:v>
                </c:pt>
                <c:pt idx="901">
                  <c:v>43.87</c:v>
                </c:pt>
                <c:pt idx="902">
                  <c:v>42.6</c:v>
                </c:pt>
                <c:pt idx="903">
                  <c:v>41.98</c:v>
                </c:pt>
                <c:pt idx="904">
                  <c:v>41.95</c:v>
                </c:pt>
                <c:pt idx="905">
                  <c:v>42.16</c:v>
                </c:pt>
                <c:pt idx="906">
                  <c:v>42.04</c:v>
                </c:pt>
                <c:pt idx="907">
                  <c:v>42.85</c:v>
                </c:pt>
                <c:pt idx="908">
                  <c:v>43.64</c:v>
                </c:pt>
                <c:pt idx="909">
                  <c:v>43.67</c:v>
                </c:pt>
                <c:pt idx="910">
                  <c:v>43.1</c:v>
                </c:pt>
                <c:pt idx="911">
                  <c:v>43.03</c:v>
                </c:pt>
                <c:pt idx="912">
                  <c:v>42.75</c:v>
                </c:pt>
                <c:pt idx="913">
                  <c:v>43.12</c:v>
                </c:pt>
                <c:pt idx="914">
                  <c:v>43.71</c:v>
                </c:pt>
                <c:pt idx="915">
                  <c:v>42.96</c:v>
                </c:pt>
                <c:pt idx="916">
                  <c:v>42.92</c:v>
                </c:pt>
                <c:pt idx="917">
                  <c:v>44.45</c:v>
                </c:pt>
                <c:pt idx="918">
                  <c:v>44.66</c:v>
                </c:pt>
                <c:pt idx="919">
                  <c:v>51.36</c:v>
                </c:pt>
                <c:pt idx="920">
                  <c:v>49.79</c:v>
                </c:pt>
                <c:pt idx="921">
                  <c:v>50.46</c:v>
                </c:pt>
                <c:pt idx="922">
                  <c:v>49.53</c:v>
                </c:pt>
                <c:pt idx="923">
                  <c:v>50.21</c:v>
                </c:pt>
                <c:pt idx="924">
                  <c:v>50.2</c:v>
                </c:pt>
                <c:pt idx="925">
                  <c:v>49.83</c:v>
                </c:pt>
                <c:pt idx="926">
                  <c:v>49.09</c:v>
                </c:pt>
                <c:pt idx="927">
                  <c:v>48.51</c:v>
                </c:pt>
                <c:pt idx="928">
                  <c:v>49.39</c:v>
                </c:pt>
                <c:pt idx="929">
                  <c:v>49.39</c:v>
                </c:pt>
                <c:pt idx="930">
                  <c:v>50.24</c:v>
                </c:pt>
                <c:pt idx="931">
                  <c:v>49.44</c:v>
                </c:pt>
                <c:pt idx="932">
                  <c:v>49.6</c:v>
                </c:pt>
                <c:pt idx="933">
                  <c:v>48.73</c:v>
                </c:pt>
                <c:pt idx="934">
                  <c:v>50.28</c:v>
                </c:pt>
                <c:pt idx="935">
                  <c:v>51.02</c:v>
                </c:pt>
                <c:pt idx="936">
                  <c:v>49.82</c:v>
                </c:pt>
                <c:pt idx="937">
                  <c:v>49.26</c:v>
                </c:pt>
                <c:pt idx="938">
                  <c:v>48.55</c:v>
                </c:pt>
                <c:pt idx="939">
                  <c:v>48.28</c:v>
                </c:pt>
                <c:pt idx="940">
                  <c:v>46.58</c:v>
                </c:pt>
                <c:pt idx="941">
                  <c:v>46.56</c:v>
                </c:pt>
                <c:pt idx="942">
                  <c:v>46.68</c:v>
                </c:pt>
                <c:pt idx="943">
                  <c:v>48.04</c:v>
                </c:pt>
                <c:pt idx="944">
                  <c:v>46.98</c:v>
                </c:pt>
                <c:pt idx="945">
                  <c:v>46.91</c:v>
                </c:pt>
                <c:pt idx="946">
                  <c:v>46.27</c:v>
                </c:pt>
                <c:pt idx="947">
                  <c:v>46.53</c:v>
                </c:pt>
                <c:pt idx="948">
                  <c:v>46.22</c:v>
                </c:pt>
                <c:pt idx="949">
                  <c:v>46.41</c:v>
                </c:pt>
                <c:pt idx="950">
                  <c:v>47.26</c:v>
                </c:pt>
                <c:pt idx="951">
                  <c:v>46.1</c:v>
                </c:pt>
                <c:pt idx="952">
                  <c:v>45.3</c:v>
                </c:pt>
                <c:pt idx="953">
                  <c:v>44.3</c:v>
                </c:pt>
                <c:pt idx="954">
                  <c:v>43.09</c:v>
                </c:pt>
                <c:pt idx="955">
                  <c:v>45.27</c:v>
                </c:pt>
                <c:pt idx="956">
                  <c:v>46.03</c:v>
                </c:pt>
                <c:pt idx="957">
                  <c:v>47.31</c:v>
                </c:pt>
                <c:pt idx="958">
                  <c:v>47.86</c:v>
                </c:pt>
                <c:pt idx="959">
                  <c:v>48.81</c:v>
                </c:pt>
                <c:pt idx="960">
                  <c:v>53.64</c:v>
                </c:pt>
                <c:pt idx="961">
                  <c:v>54.02</c:v>
                </c:pt>
                <c:pt idx="962">
                  <c:v>53.11</c:v>
                </c:pt>
                <c:pt idx="963">
                  <c:v>54.53</c:v>
                </c:pt>
                <c:pt idx="964">
                  <c:v>53.97</c:v>
                </c:pt>
                <c:pt idx="965">
                  <c:v>53.8</c:v>
                </c:pt>
                <c:pt idx="966">
                  <c:v>54.18</c:v>
                </c:pt>
                <c:pt idx="967">
                  <c:v>56.43</c:v>
                </c:pt>
                <c:pt idx="968">
                  <c:v>56.45</c:v>
                </c:pt>
                <c:pt idx="969">
                  <c:v>57.82</c:v>
                </c:pt>
                <c:pt idx="970">
                  <c:v>59.74</c:v>
                </c:pt>
                <c:pt idx="971">
                  <c:v>58.25</c:v>
                </c:pt>
                <c:pt idx="972">
                  <c:v>57.52</c:v>
                </c:pt>
                <c:pt idx="973">
                  <c:v>57.56</c:v>
                </c:pt>
                <c:pt idx="974">
                  <c:v>59.57</c:v>
                </c:pt>
                <c:pt idx="975">
                  <c:v>62.29</c:v>
                </c:pt>
                <c:pt idx="976">
                  <c:v>62</c:v>
                </c:pt>
                <c:pt idx="977">
                  <c:v>63.03</c:v>
                </c:pt>
                <c:pt idx="978">
                  <c:v>63.03</c:v>
                </c:pt>
                <c:pt idx="979">
                  <c:v>67.81</c:v>
                </c:pt>
                <c:pt idx="980">
                  <c:v>63.71</c:v>
                </c:pt>
                <c:pt idx="981">
                  <c:v>63.51</c:v>
                </c:pt>
                <c:pt idx="982">
                  <c:v>67.569999999999993</c:v>
                </c:pt>
                <c:pt idx="983">
                  <c:v>70.47</c:v>
                </c:pt>
                <c:pt idx="984">
                  <c:v>74.349999999999994</c:v>
                </c:pt>
                <c:pt idx="985">
                  <c:v>84.99</c:v>
                </c:pt>
                <c:pt idx="986">
                  <c:v>77.25</c:v>
                </c:pt>
                <c:pt idx="987">
                  <c:v>74.16</c:v>
                </c:pt>
                <c:pt idx="988">
                  <c:v>70.64</c:v>
                </c:pt>
                <c:pt idx="989">
                  <c:v>68.2</c:v>
                </c:pt>
                <c:pt idx="990">
                  <c:v>68.13</c:v>
                </c:pt>
                <c:pt idx="991">
                  <c:v>66.83</c:v>
                </c:pt>
                <c:pt idx="992">
                  <c:v>66.959999999999994</c:v>
                </c:pt>
                <c:pt idx="993">
                  <c:v>69.81</c:v>
                </c:pt>
                <c:pt idx="994">
                  <c:v>66.53</c:v>
                </c:pt>
                <c:pt idx="995">
                  <c:v>64.56</c:v>
                </c:pt>
                <c:pt idx="996">
                  <c:v>64.5</c:v>
                </c:pt>
                <c:pt idx="997">
                  <c:v>67.17</c:v>
                </c:pt>
                <c:pt idx="998">
                  <c:v>56.62</c:v>
                </c:pt>
                <c:pt idx="999">
                  <c:v>57.03</c:v>
                </c:pt>
                <c:pt idx="1000">
                  <c:v>56.86</c:v>
                </c:pt>
                <c:pt idx="1001">
                  <c:v>56.8</c:v>
                </c:pt>
                <c:pt idx="1002">
                  <c:v>58.06</c:v>
                </c:pt>
                <c:pt idx="1003">
                  <c:v>61.35</c:v>
                </c:pt>
                <c:pt idx="1004">
                  <c:v>59.54</c:v>
                </c:pt>
                <c:pt idx="1005">
                  <c:v>58.33</c:v>
                </c:pt>
                <c:pt idx="1006">
                  <c:v>55.79</c:v>
                </c:pt>
                <c:pt idx="1007">
                  <c:v>55.95</c:v>
                </c:pt>
                <c:pt idx="1008">
                  <c:v>53.54</c:v>
                </c:pt>
                <c:pt idx="1009">
                  <c:v>53.38</c:v>
                </c:pt>
                <c:pt idx="1010">
                  <c:v>52.73</c:v>
                </c:pt>
                <c:pt idx="1011">
                  <c:v>54.26</c:v>
                </c:pt>
                <c:pt idx="1012">
                  <c:v>53.1</c:v>
                </c:pt>
                <c:pt idx="1013">
                  <c:v>51.82</c:v>
                </c:pt>
                <c:pt idx="1014">
                  <c:v>52.44</c:v>
                </c:pt>
                <c:pt idx="1015">
                  <c:v>52.86</c:v>
                </c:pt>
                <c:pt idx="1016">
                  <c:v>52.74</c:v>
                </c:pt>
                <c:pt idx="1017">
                  <c:v>51.6</c:v>
                </c:pt>
                <c:pt idx="1018">
                  <c:v>51.8</c:v>
                </c:pt>
                <c:pt idx="1019">
                  <c:v>50.43</c:v>
                </c:pt>
                <c:pt idx="1020">
                  <c:v>51.08</c:v>
                </c:pt>
                <c:pt idx="1021">
                  <c:v>52.56</c:v>
                </c:pt>
                <c:pt idx="1022">
                  <c:v>51.89</c:v>
                </c:pt>
                <c:pt idx="1023">
                  <c:v>53.77</c:v>
                </c:pt>
                <c:pt idx="1024">
                  <c:v>55.88</c:v>
                </c:pt>
                <c:pt idx="1025">
                  <c:v>56.89</c:v>
                </c:pt>
                <c:pt idx="1026">
                  <c:v>57.72</c:v>
                </c:pt>
                <c:pt idx="1027">
                  <c:v>56.45</c:v>
                </c:pt>
                <c:pt idx="1028">
                  <c:v>55.01</c:v>
                </c:pt>
                <c:pt idx="1029">
                  <c:v>56.26</c:v>
                </c:pt>
                <c:pt idx="1030">
                  <c:v>55.49</c:v>
                </c:pt>
                <c:pt idx="1031">
                  <c:v>54.6</c:v>
                </c:pt>
                <c:pt idx="1032">
                  <c:v>56.33</c:v>
                </c:pt>
                <c:pt idx="1033">
                  <c:v>56.38</c:v>
                </c:pt>
                <c:pt idx="1034">
                  <c:v>56.78</c:v>
                </c:pt>
                <c:pt idx="1035">
                  <c:v>56.21</c:v>
                </c:pt>
                <c:pt idx="1036">
                  <c:v>57.21</c:v>
                </c:pt>
                <c:pt idx="1037">
                  <c:v>56.42</c:v>
                </c:pt>
                <c:pt idx="1038">
                  <c:v>57.12</c:v>
                </c:pt>
                <c:pt idx="1039">
                  <c:v>56.22</c:v>
                </c:pt>
                <c:pt idx="1040">
                  <c:v>56.22</c:v>
                </c:pt>
                <c:pt idx="1041">
                  <c:v>57.73</c:v>
                </c:pt>
                <c:pt idx="1042">
                  <c:v>57.29</c:v>
                </c:pt>
                <c:pt idx="1043">
                  <c:v>56.8</c:v>
                </c:pt>
                <c:pt idx="1044">
                  <c:v>56.64</c:v>
                </c:pt>
                <c:pt idx="1045">
                  <c:v>58.72</c:v>
                </c:pt>
                <c:pt idx="1046">
                  <c:v>58.32</c:v>
                </c:pt>
                <c:pt idx="1047">
                  <c:v>58.66</c:v>
                </c:pt>
                <c:pt idx="1048">
                  <c:v>59.64</c:v>
                </c:pt>
                <c:pt idx="1049">
                  <c:v>60.67</c:v>
                </c:pt>
                <c:pt idx="1050">
                  <c:v>61.96</c:v>
                </c:pt>
                <c:pt idx="1051">
                  <c:v>62.45</c:v>
                </c:pt>
                <c:pt idx="1052">
                  <c:v>63.75</c:v>
                </c:pt>
                <c:pt idx="1053">
                  <c:v>61.6</c:v>
                </c:pt>
                <c:pt idx="1054">
                  <c:v>62.75</c:v>
                </c:pt>
                <c:pt idx="1055">
                  <c:v>65.400000000000006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70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74.25</c:v>
                </c:pt>
                <c:pt idx="1073">
                  <c:v>74.25</c:v>
                </c:pt>
                <c:pt idx="1074">
                  <c:v>74.25</c:v>
                </c:pt>
                <c:pt idx="1075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9-4802-A2CC-2FAF6F2B5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2972591"/>
        <c:axId val="1772973839"/>
      </c:lineChart>
      <c:dateAx>
        <c:axId val="1772972591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973839"/>
        <c:crosses val="autoZero"/>
        <c:auto val="1"/>
        <c:lblOffset val="100"/>
        <c:baseTimeUnit val="days"/>
      </c:dateAx>
      <c:valAx>
        <c:axId val="177297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97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'[4D Energy kWh Price Graph 18 - 23.xlsx]Business Wise Futures Download'!$C$1</c:f>
              <c:strCache>
                <c:ptCount val="1"/>
                <c:pt idx="0">
                  <c:v>Price</c:v>
                </c:pt>
              </c:strCache>
            </c:strRef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'[1]Business Wise Futures Download'!$A$2:$A$1380</c:f>
              <c:numCache>
                <c:formatCode>d\-mmm\-yy</c:formatCode>
                <c:ptCount val="1379"/>
                <c:pt idx="0">
                  <c:v>42737</c:v>
                </c:pt>
                <c:pt idx="1">
                  <c:v>42738</c:v>
                </c:pt>
                <c:pt idx="2">
                  <c:v>42739</c:v>
                </c:pt>
                <c:pt idx="3">
                  <c:v>42740</c:v>
                </c:pt>
                <c:pt idx="4">
                  <c:v>42741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42751</c:v>
                </c:pt>
                <c:pt idx="11">
                  <c:v>42752</c:v>
                </c:pt>
                <c:pt idx="12">
                  <c:v>42753</c:v>
                </c:pt>
                <c:pt idx="13">
                  <c:v>42754</c:v>
                </c:pt>
                <c:pt idx="14">
                  <c:v>42755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42795</c:v>
                </c:pt>
                <c:pt idx="41">
                  <c:v>42796</c:v>
                </c:pt>
                <c:pt idx="42">
                  <c:v>42797</c:v>
                </c:pt>
                <c:pt idx="43">
                  <c:v>42800</c:v>
                </c:pt>
                <c:pt idx="44">
                  <c:v>42801</c:v>
                </c:pt>
                <c:pt idx="45">
                  <c:v>42802</c:v>
                </c:pt>
                <c:pt idx="46">
                  <c:v>42803</c:v>
                </c:pt>
                <c:pt idx="47">
                  <c:v>42804</c:v>
                </c:pt>
                <c:pt idx="48">
                  <c:v>42807</c:v>
                </c:pt>
                <c:pt idx="49">
                  <c:v>42808</c:v>
                </c:pt>
                <c:pt idx="50">
                  <c:v>42809</c:v>
                </c:pt>
                <c:pt idx="51">
                  <c:v>42810</c:v>
                </c:pt>
                <c:pt idx="52">
                  <c:v>42811</c:v>
                </c:pt>
                <c:pt idx="53">
                  <c:v>42814</c:v>
                </c:pt>
                <c:pt idx="54">
                  <c:v>42815</c:v>
                </c:pt>
                <c:pt idx="55">
                  <c:v>42816</c:v>
                </c:pt>
                <c:pt idx="56">
                  <c:v>42817</c:v>
                </c:pt>
                <c:pt idx="57">
                  <c:v>42818</c:v>
                </c:pt>
                <c:pt idx="58">
                  <c:v>42821</c:v>
                </c:pt>
                <c:pt idx="59">
                  <c:v>42822</c:v>
                </c:pt>
                <c:pt idx="60">
                  <c:v>42823</c:v>
                </c:pt>
                <c:pt idx="61">
                  <c:v>42824</c:v>
                </c:pt>
                <c:pt idx="62">
                  <c:v>42828</c:v>
                </c:pt>
                <c:pt idx="63">
                  <c:v>42829</c:v>
                </c:pt>
                <c:pt idx="64">
                  <c:v>42830</c:v>
                </c:pt>
                <c:pt idx="65">
                  <c:v>42831</c:v>
                </c:pt>
                <c:pt idx="66">
                  <c:v>42832</c:v>
                </c:pt>
                <c:pt idx="67">
                  <c:v>42835</c:v>
                </c:pt>
                <c:pt idx="68">
                  <c:v>42836</c:v>
                </c:pt>
                <c:pt idx="69">
                  <c:v>42837</c:v>
                </c:pt>
                <c:pt idx="70">
                  <c:v>42838</c:v>
                </c:pt>
                <c:pt idx="71">
                  <c:v>42842</c:v>
                </c:pt>
                <c:pt idx="72">
                  <c:v>42843</c:v>
                </c:pt>
                <c:pt idx="73">
                  <c:v>42844</c:v>
                </c:pt>
                <c:pt idx="74">
                  <c:v>42845</c:v>
                </c:pt>
                <c:pt idx="75">
                  <c:v>42846</c:v>
                </c:pt>
                <c:pt idx="76">
                  <c:v>42849</c:v>
                </c:pt>
                <c:pt idx="77">
                  <c:v>42850</c:v>
                </c:pt>
                <c:pt idx="78">
                  <c:v>42851</c:v>
                </c:pt>
                <c:pt idx="79">
                  <c:v>42852</c:v>
                </c:pt>
                <c:pt idx="80">
                  <c:v>42856</c:v>
                </c:pt>
                <c:pt idx="81">
                  <c:v>42857</c:v>
                </c:pt>
                <c:pt idx="82">
                  <c:v>42858</c:v>
                </c:pt>
                <c:pt idx="83">
                  <c:v>42859</c:v>
                </c:pt>
                <c:pt idx="84">
                  <c:v>42860</c:v>
                </c:pt>
                <c:pt idx="85">
                  <c:v>42863</c:v>
                </c:pt>
                <c:pt idx="86">
                  <c:v>42864</c:v>
                </c:pt>
                <c:pt idx="87">
                  <c:v>42865</c:v>
                </c:pt>
                <c:pt idx="88">
                  <c:v>42866</c:v>
                </c:pt>
                <c:pt idx="89">
                  <c:v>42867</c:v>
                </c:pt>
                <c:pt idx="90">
                  <c:v>42870</c:v>
                </c:pt>
                <c:pt idx="91">
                  <c:v>42871</c:v>
                </c:pt>
                <c:pt idx="92">
                  <c:v>42872</c:v>
                </c:pt>
                <c:pt idx="93">
                  <c:v>42873</c:v>
                </c:pt>
                <c:pt idx="94">
                  <c:v>42874</c:v>
                </c:pt>
                <c:pt idx="95">
                  <c:v>42877</c:v>
                </c:pt>
                <c:pt idx="96">
                  <c:v>42878</c:v>
                </c:pt>
                <c:pt idx="97">
                  <c:v>42879</c:v>
                </c:pt>
                <c:pt idx="98">
                  <c:v>42880</c:v>
                </c:pt>
                <c:pt idx="99">
                  <c:v>42881</c:v>
                </c:pt>
                <c:pt idx="100">
                  <c:v>42884</c:v>
                </c:pt>
                <c:pt idx="101">
                  <c:v>42885</c:v>
                </c:pt>
                <c:pt idx="102">
                  <c:v>42887</c:v>
                </c:pt>
                <c:pt idx="103">
                  <c:v>42888</c:v>
                </c:pt>
                <c:pt idx="104">
                  <c:v>42891</c:v>
                </c:pt>
                <c:pt idx="105">
                  <c:v>42892</c:v>
                </c:pt>
                <c:pt idx="106">
                  <c:v>42893</c:v>
                </c:pt>
                <c:pt idx="107">
                  <c:v>42894</c:v>
                </c:pt>
                <c:pt idx="108">
                  <c:v>42895</c:v>
                </c:pt>
                <c:pt idx="109">
                  <c:v>42898</c:v>
                </c:pt>
                <c:pt idx="110">
                  <c:v>42899</c:v>
                </c:pt>
                <c:pt idx="111">
                  <c:v>42900</c:v>
                </c:pt>
                <c:pt idx="112">
                  <c:v>42901</c:v>
                </c:pt>
                <c:pt idx="113">
                  <c:v>42902</c:v>
                </c:pt>
                <c:pt idx="114">
                  <c:v>42905</c:v>
                </c:pt>
                <c:pt idx="115">
                  <c:v>42906</c:v>
                </c:pt>
                <c:pt idx="116">
                  <c:v>42907</c:v>
                </c:pt>
                <c:pt idx="117">
                  <c:v>42908</c:v>
                </c:pt>
                <c:pt idx="118">
                  <c:v>42909</c:v>
                </c:pt>
                <c:pt idx="119">
                  <c:v>42912</c:v>
                </c:pt>
                <c:pt idx="120">
                  <c:v>42913</c:v>
                </c:pt>
                <c:pt idx="121">
                  <c:v>42914</c:v>
                </c:pt>
                <c:pt idx="122">
                  <c:v>42915</c:v>
                </c:pt>
                <c:pt idx="123">
                  <c:v>42919</c:v>
                </c:pt>
                <c:pt idx="124">
                  <c:v>42920</c:v>
                </c:pt>
                <c:pt idx="125">
                  <c:v>42921</c:v>
                </c:pt>
                <c:pt idx="126">
                  <c:v>42922</c:v>
                </c:pt>
                <c:pt idx="127">
                  <c:v>42923</c:v>
                </c:pt>
                <c:pt idx="128">
                  <c:v>42926</c:v>
                </c:pt>
                <c:pt idx="129">
                  <c:v>42927</c:v>
                </c:pt>
                <c:pt idx="130">
                  <c:v>42928</c:v>
                </c:pt>
                <c:pt idx="131">
                  <c:v>42929</c:v>
                </c:pt>
                <c:pt idx="132">
                  <c:v>42930</c:v>
                </c:pt>
                <c:pt idx="133">
                  <c:v>42933</c:v>
                </c:pt>
                <c:pt idx="134">
                  <c:v>42934</c:v>
                </c:pt>
                <c:pt idx="135">
                  <c:v>42935</c:v>
                </c:pt>
                <c:pt idx="136">
                  <c:v>42936</c:v>
                </c:pt>
                <c:pt idx="137">
                  <c:v>42937</c:v>
                </c:pt>
                <c:pt idx="138">
                  <c:v>42940</c:v>
                </c:pt>
                <c:pt idx="139">
                  <c:v>42941</c:v>
                </c:pt>
                <c:pt idx="140">
                  <c:v>42942</c:v>
                </c:pt>
                <c:pt idx="141">
                  <c:v>42943</c:v>
                </c:pt>
                <c:pt idx="142">
                  <c:v>42944</c:v>
                </c:pt>
                <c:pt idx="143">
                  <c:v>42948</c:v>
                </c:pt>
                <c:pt idx="144">
                  <c:v>42949</c:v>
                </c:pt>
                <c:pt idx="145">
                  <c:v>42950</c:v>
                </c:pt>
                <c:pt idx="146">
                  <c:v>42951</c:v>
                </c:pt>
                <c:pt idx="147">
                  <c:v>42954</c:v>
                </c:pt>
                <c:pt idx="148">
                  <c:v>42955</c:v>
                </c:pt>
                <c:pt idx="149">
                  <c:v>42956</c:v>
                </c:pt>
                <c:pt idx="150">
                  <c:v>42957</c:v>
                </c:pt>
                <c:pt idx="151">
                  <c:v>42958</c:v>
                </c:pt>
                <c:pt idx="152">
                  <c:v>42961</c:v>
                </c:pt>
                <c:pt idx="153">
                  <c:v>42962</c:v>
                </c:pt>
                <c:pt idx="154">
                  <c:v>42963</c:v>
                </c:pt>
                <c:pt idx="155">
                  <c:v>42964</c:v>
                </c:pt>
                <c:pt idx="156">
                  <c:v>42965</c:v>
                </c:pt>
                <c:pt idx="157">
                  <c:v>42968</c:v>
                </c:pt>
                <c:pt idx="158">
                  <c:v>42969</c:v>
                </c:pt>
                <c:pt idx="159">
                  <c:v>42970</c:v>
                </c:pt>
                <c:pt idx="160">
                  <c:v>42971</c:v>
                </c:pt>
                <c:pt idx="161">
                  <c:v>42972</c:v>
                </c:pt>
                <c:pt idx="162">
                  <c:v>42975</c:v>
                </c:pt>
                <c:pt idx="163">
                  <c:v>42976</c:v>
                </c:pt>
                <c:pt idx="164">
                  <c:v>42977</c:v>
                </c:pt>
                <c:pt idx="165">
                  <c:v>42979</c:v>
                </c:pt>
                <c:pt idx="166">
                  <c:v>42982</c:v>
                </c:pt>
                <c:pt idx="167">
                  <c:v>42983</c:v>
                </c:pt>
                <c:pt idx="168">
                  <c:v>42984</c:v>
                </c:pt>
                <c:pt idx="169">
                  <c:v>42985</c:v>
                </c:pt>
                <c:pt idx="170">
                  <c:v>42986</c:v>
                </c:pt>
                <c:pt idx="171">
                  <c:v>42989</c:v>
                </c:pt>
                <c:pt idx="172">
                  <c:v>42990</c:v>
                </c:pt>
                <c:pt idx="173">
                  <c:v>42991</c:v>
                </c:pt>
                <c:pt idx="174">
                  <c:v>42992</c:v>
                </c:pt>
                <c:pt idx="175">
                  <c:v>42993</c:v>
                </c:pt>
                <c:pt idx="176">
                  <c:v>42996</c:v>
                </c:pt>
                <c:pt idx="177">
                  <c:v>42997</c:v>
                </c:pt>
                <c:pt idx="178">
                  <c:v>42998</c:v>
                </c:pt>
                <c:pt idx="179">
                  <c:v>42999</c:v>
                </c:pt>
                <c:pt idx="180">
                  <c:v>43000</c:v>
                </c:pt>
                <c:pt idx="181">
                  <c:v>43003</c:v>
                </c:pt>
                <c:pt idx="182">
                  <c:v>43004</c:v>
                </c:pt>
                <c:pt idx="183">
                  <c:v>43005</c:v>
                </c:pt>
                <c:pt idx="184">
                  <c:v>43006</c:v>
                </c:pt>
                <c:pt idx="185">
                  <c:v>43010</c:v>
                </c:pt>
                <c:pt idx="186">
                  <c:v>43011</c:v>
                </c:pt>
                <c:pt idx="187">
                  <c:v>43012</c:v>
                </c:pt>
                <c:pt idx="188">
                  <c:v>43013</c:v>
                </c:pt>
                <c:pt idx="189">
                  <c:v>43014</c:v>
                </c:pt>
                <c:pt idx="190">
                  <c:v>43017</c:v>
                </c:pt>
                <c:pt idx="191">
                  <c:v>43018</c:v>
                </c:pt>
                <c:pt idx="192">
                  <c:v>43019</c:v>
                </c:pt>
                <c:pt idx="193">
                  <c:v>43020</c:v>
                </c:pt>
                <c:pt idx="194">
                  <c:v>43021</c:v>
                </c:pt>
                <c:pt idx="195">
                  <c:v>43024</c:v>
                </c:pt>
                <c:pt idx="196">
                  <c:v>43025</c:v>
                </c:pt>
                <c:pt idx="197">
                  <c:v>43026</c:v>
                </c:pt>
                <c:pt idx="198">
                  <c:v>43027</c:v>
                </c:pt>
                <c:pt idx="199">
                  <c:v>43028</c:v>
                </c:pt>
                <c:pt idx="200">
                  <c:v>43031</c:v>
                </c:pt>
                <c:pt idx="201">
                  <c:v>43032</c:v>
                </c:pt>
                <c:pt idx="202">
                  <c:v>43033</c:v>
                </c:pt>
                <c:pt idx="203">
                  <c:v>43034</c:v>
                </c:pt>
                <c:pt idx="204">
                  <c:v>43035</c:v>
                </c:pt>
                <c:pt idx="205">
                  <c:v>43038</c:v>
                </c:pt>
                <c:pt idx="206">
                  <c:v>43040</c:v>
                </c:pt>
                <c:pt idx="207">
                  <c:v>43041</c:v>
                </c:pt>
                <c:pt idx="208">
                  <c:v>43042</c:v>
                </c:pt>
                <c:pt idx="209">
                  <c:v>43045</c:v>
                </c:pt>
                <c:pt idx="210">
                  <c:v>43046</c:v>
                </c:pt>
                <c:pt idx="211">
                  <c:v>43047</c:v>
                </c:pt>
                <c:pt idx="212">
                  <c:v>43048</c:v>
                </c:pt>
                <c:pt idx="213">
                  <c:v>43049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43059</c:v>
                </c:pt>
                <c:pt idx="220">
                  <c:v>43060</c:v>
                </c:pt>
                <c:pt idx="221">
                  <c:v>43061</c:v>
                </c:pt>
                <c:pt idx="222">
                  <c:v>43062</c:v>
                </c:pt>
                <c:pt idx="223">
                  <c:v>43063</c:v>
                </c:pt>
                <c:pt idx="224">
                  <c:v>43066</c:v>
                </c:pt>
                <c:pt idx="225">
                  <c:v>43067</c:v>
                </c:pt>
                <c:pt idx="226">
                  <c:v>43068</c:v>
                </c:pt>
                <c:pt idx="227">
                  <c:v>43070</c:v>
                </c:pt>
                <c:pt idx="228">
                  <c:v>43073</c:v>
                </c:pt>
                <c:pt idx="229">
                  <c:v>43074</c:v>
                </c:pt>
                <c:pt idx="230">
                  <c:v>43075</c:v>
                </c:pt>
                <c:pt idx="231">
                  <c:v>43076</c:v>
                </c:pt>
                <c:pt idx="232">
                  <c:v>43077</c:v>
                </c:pt>
                <c:pt idx="233">
                  <c:v>43080</c:v>
                </c:pt>
                <c:pt idx="234">
                  <c:v>43081</c:v>
                </c:pt>
                <c:pt idx="235">
                  <c:v>43082</c:v>
                </c:pt>
                <c:pt idx="236">
                  <c:v>43083</c:v>
                </c:pt>
                <c:pt idx="237">
                  <c:v>43084</c:v>
                </c:pt>
                <c:pt idx="238">
                  <c:v>43087</c:v>
                </c:pt>
                <c:pt idx="239">
                  <c:v>43088</c:v>
                </c:pt>
                <c:pt idx="240">
                  <c:v>43089</c:v>
                </c:pt>
                <c:pt idx="241">
                  <c:v>43090</c:v>
                </c:pt>
                <c:pt idx="242">
                  <c:v>43091</c:v>
                </c:pt>
                <c:pt idx="243">
                  <c:v>43095</c:v>
                </c:pt>
                <c:pt idx="244">
                  <c:v>43096</c:v>
                </c:pt>
                <c:pt idx="245">
                  <c:v>43097</c:v>
                </c:pt>
                <c:pt idx="246">
                  <c:v>43102</c:v>
                </c:pt>
                <c:pt idx="247">
                  <c:v>43103</c:v>
                </c:pt>
                <c:pt idx="248">
                  <c:v>43104</c:v>
                </c:pt>
                <c:pt idx="249">
                  <c:v>43105</c:v>
                </c:pt>
                <c:pt idx="250">
                  <c:v>43108</c:v>
                </c:pt>
                <c:pt idx="251">
                  <c:v>43109</c:v>
                </c:pt>
                <c:pt idx="252">
                  <c:v>43110</c:v>
                </c:pt>
                <c:pt idx="253">
                  <c:v>43111</c:v>
                </c:pt>
                <c:pt idx="254">
                  <c:v>43112</c:v>
                </c:pt>
                <c:pt idx="255">
                  <c:v>43115</c:v>
                </c:pt>
                <c:pt idx="256">
                  <c:v>43116</c:v>
                </c:pt>
                <c:pt idx="257">
                  <c:v>43117</c:v>
                </c:pt>
                <c:pt idx="258">
                  <c:v>43118</c:v>
                </c:pt>
                <c:pt idx="259">
                  <c:v>43119</c:v>
                </c:pt>
                <c:pt idx="260">
                  <c:v>43122</c:v>
                </c:pt>
                <c:pt idx="261">
                  <c:v>43123</c:v>
                </c:pt>
                <c:pt idx="262">
                  <c:v>43124</c:v>
                </c:pt>
                <c:pt idx="263">
                  <c:v>43125</c:v>
                </c:pt>
                <c:pt idx="264">
                  <c:v>43126</c:v>
                </c:pt>
                <c:pt idx="265">
                  <c:v>43129</c:v>
                </c:pt>
                <c:pt idx="266">
                  <c:v>43130</c:v>
                </c:pt>
                <c:pt idx="267">
                  <c:v>43132</c:v>
                </c:pt>
                <c:pt idx="268">
                  <c:v>43133</c:v>
                </c:pt>
                <c:pt idx="269">
                  <c:v>43136</c:v>
                </c:pt>
                <c:pt idx="270">
                  <c:v>43137</c:v>
                </c:pt>
                <c:pt idx="271">
                  <c:v>43138</c:v>
                </c:pt>
                <c:pt idx="272">
                  <c:v>43139</c:v>
                </c:pt>
                <c:pt idx="273">
                  <c:v>43140</c:v>
                </c:pt>
                <c:pt idx="274">
                  <c:v>43143</c:v>
                </c:pt>
                <c:pt idx="275">
                  <c:v>43144</c:v>
                </c:pt>
                <c:pt idx="276">
                  <c:v>43145</c:v>
                </c:pt>
                <c:pt idx="277">
                  <c:v>43146</c:v>
                </c:pt>
                <c:pt idx="278">
                  <c:v>43147</c:v>
                </c:pt>
                <c:pt idx="279">
                  <c:v>43150</c:v>
                </c:pt>
                <c:pt idx="280">
                  <c:v>43151</c:v>
                </c:pt>
                <c:pt idx="281">
                  <c:v>43152</c:v>
                </c:pt>
                <c:pt idx="282">
                  <c:v>43153</c:v>
                </c:pt>
                <c:pt idx="283">
                  <c:v>43154</c:v>
                </c:pt>
                <c:pt idx="284">
                  <c:v>43157</c:v>
                </c:pt>
                <c:pt idx="285">
                  <c:v>43158</c:v>
                </c:pt>
                <c:pt idx="286">
                  <c:v>43160</c:v>
                </c:pt>
                <c:pt idx="287">
                  <c:v>43161</c:v>
                </c:pt>
                <c:pt idx="288">
                  <c:v>43164</c:v>
                </c:pt>
                <c:pt idx="289">
                  <c:v>43165</c:v>
                </c:pt>
                <c:pt idx="290">
                  <c:v>43166</c:v>
                </c:pt>
                <c:pt idx="291">
                  <c:v>43167</c:v>
                </c:pt>
                <c:pt idx="292">
                  <c:v>43168</c:v>
                </c:pt>
                <c:pt idx="293">
                  <c:v>43171</c:v>
                </c:pt>
                <c:pt idx="294">
                  <c:v>43172</c:v>
                </c:pt>
                <c:pt idx="295">
                  <c:v>43173</c:v>
                </c:pt>
                <c:pt idx="296">
                  <c:v>43174</c:v>
                </c:pt>
                <c:pt idx="297">
                  <c:v>43175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43185</c:v>
                </c:pt>
                <c:pt idx="304">
                  <c:v>43186</c:v>
                </c:pt>
                <c:pt idx="305">
                  <c:v>43187</c:v>
                </c:pt>
                <c:pt idx="306">
                  <c:v>43192</c:v>
                </c:pt>
                <c:pt idx="307">
                  <c:v>43193</c:v>
                </c:pt>
                <c:pt idx="308">
                  <c:v>43194</c:v>
                </c:pt>
                <c:pt idx="309">
                  <c:v>43195</c:v>
                </c:pt>
                <c:pt idx="310">
                  <c:v>43196</c:v>
                </c:pt>
                <c:pt idx="311">
                  <c:v>43199</c:v>
                </c:pt>
                <c:pt idx="312">
                  <c:v>43200</c:v>
                </c:pt>
                <c:pt idx="313">
                  <c:v>43201</c:v>
                </c:pt>
                <c:pt idx="314">
                  <c:v>43202</c:v>
                </c:pt>
                <c:pt idx="315">
                  <c:v>43203</c:v>
                </c:pt>
                <c:pt idx="316">
                  <c:v>43206</c:v>
                </c:pt>
                <c:pt idx="317">
                  <c:v>43207</c:v>
                </c:pt>
                <c:pt idx="318">
                  <c:v>43208</c:v>
                </c:pt>
                <c:pt idx="319">
                  <c:v>43209</c:v>
                </c:pt>
                <c:pt idx="320">
                  <c:v>43210</c:v>
                </c:pt>
                <c:pt idx="321">
                  <c:v>43213</c:v>
                </c:pt>
                <c:pt idx="322">
                  <c:v>43214</c:v>
                </c:pt>
                <c:pt idx="323">
                  <c:v>43215</c:v>
                </c:pt>
                <c:pt idx="324">
                  <c:v>43216</c:v>
                </c:pt>
                <c:pt idx="325">
                  <c:v>43217</c:v>
                </c:pt>
                <c:pt idx="326">
                  <c:v>43221</c:v>
                </c:pt>
                <c:pt idx="327">
                  <c:v>43222</c:v>
                </c:pt>
                <c:pt idx="328">
                  <c:v>43223</c:v>
                </c:pt>
                <c:pt idx="329">
                  <c:v>43224</c:v>
                </c:pt>
                <c:pt idx="330">
                  <c:v>43227</c:v>
                </c:pt>
                <c:pt idx="331">
                  <c:v>43228</c:v>
                </c:pt>
                <c:pt idx="332">
                  <c:v>43229</c:v>
                </c:pt>
                <c:pt idx="333">
                  <c:v>43230</c:v>
                </c:pt>
                <c:pt idx="334">
                  <c:v>43231</c:v>
                </c:pt>
                <c:pt idx="335">
                  <c:v>43234</c:v>
                </c:pt>
                <c:pt idx="336">
                  <c:v>43235</c:v>
                </c:pt>
                <c:pt idx="337">
                  <c:v>43236</c:v>
                </c:pt>
                <c:pt idx="338">
                  <c:v>43237</c:v>
                </c:pt>
                <c:pt idx="339">
                  <c:v>43238</c:v>
                </c:pt>
                <c:pt idx="340">
                  <c:v>43241</c:v>
                </c:pt>
                <c:pt idx="341">
                  <c:v>43242</c:v>
                </c:pt>
                <c:pt idx="342">
                  <c:v>43243</c:v>
                </c:pt>
                <c:pt idx="343">
                  <c:v>43244</c:v>
                </c:pt>
                <c:pt idx="344">
                  <c:v>43245</c:v>
                </c:pt>
                <c:pt idx="345">
                  <c:v>43248</c:v>
                </c:pt>
                <c:pt idx="346">
                  <c:v>43249</c:v>
                </c:pt>
                <c:pt idx="347">
                  <c:v>43250</c:v>
                </c:pt>
                <c:pt idx="348">
                  <c:v>43252</c:v>
                </c:pt>
                <c:pt idx="349">
                  <c:v>43255</c:v>
                </c:pt>
                <c:pt idx="350">
                  <c:v>43256</c:v>
                </c:pt>
                <c:pt idx="351">
                  <c:v>43257</c:v>
                </c:pt>
                <c:pt idx="352">
                  <c:v>43258</c:v>
                </c:pt>
                <c:pt idx="353">
                  <c:v>43259</c:v>
                </c:pt>
                <c:pt idx="354">
                  <c:v>43262</c:v>
                </c:pt>
                <c:pt idx="355">
                  <c:v>43263</c:v>
                </c:pt>
                <c:pt idx="356">
                  <c:v>43264</c:v>
                </c:pt>
                <c:pt idx="357">
                  <c:v>43265</c:v>
                </c:pt>
                <c:pt idx="358">
                  <c:v>43266</c:v>
                </c:pt>
                <c:pt idx="359">
                  <c:v>43269</c:v>
                </c:pt>
                <c:pt idx="360">
                  <c:v>43270</c:v>
                </c:pt>
                <c:pt idx="361">
                  <c:v>43271</c:v>
                </c:pt>
                <c:pt idx="362">
                  <c:v>43272</c:v>
                </c:pt>
                <c:pt idx="363">
                  <c:v>43273</c:v>
                </c:pt>
                <c:pt idx="364">
                  <c:v>43276</c:v>
                </c:pt>
                <c:pt idx="365">
                  <c:v>43277</c:v>
                </c:pt>
                <c:pt idx="366">
                  <c:v>43278</c:v>
                </c:pt>
                <c:pt idx="367">
                  <c:v>43279</c:v>
                </c:pt>
                <c:pt idx="368">
                  <c:v>43283</c:v>
                </c:pt>
                <c:pt idx="369">
                  <c:v>43284</c:v>
                </c:pt>
                <c:pt idx="370">
                  <c:v>43285</c:v>
                </c:pt>
                <c:pt idx="371">
                  <c:v>43286</c:v>
                </c:pt>
                <c:pt idx="372">
                  <c:v>43287</c:v>
                </c:pt>
                <c:pt idx="373">
                  <c:v>43290</c:v>
                </c:pt>
                <c:pt idx="374">
                  <c:v>43291</c:v>
                </c:pt>
                <c:pt idx="375">
                  <c:v>43292</c:v>
                </c:pt>
                <c:pt idx="376">
                  <c:v>43293</c:v>
                </c:pt>
                <c:pt idx="377">
                  <c:v>43294</c:v>
                </c:pt>
                <c:pt idx="378">
                  <c:v>43297</c:v>
                </c:pt>
                <c:pt idx="379">
                  <c:v>43298</c:v>
                </c:pt>
                <c:pt idx="380">
                  <c:v>43299</c:v>
                </c:pt>
                <c:pt idx="381">
                  <c:v>43300</c:v>
                </c:pt>
                <c:pt idx="382">
                  <c:v>43301</c:v>
                </c:pt>
                <c:pt idx="383">
                  <c:v>43304</c:v>
                </c:pt>
                <c:pt idx="384">
                  <c:v>43305</c:v>
                </c:pt>
                <c:pt idx="385">
                  <c:v>43306</c:v>
                </c:pt>
                <c:pt idx="386">
                  <c:v>43307</c:v>
                </c:pt>
                <c:pt idx="387">
                  <c:v>43308</c:v>
                </c:pt>
                <c:pt idx="388">
                  <c:v>43311</c:v>
                </c:pt>
                <c:pt idx="389">
                  <c:v>43313</c:v>
                </c:pt>
                <c:pt idx="390">
                  <c:v>43314</c:v>
                </c:pt>
                <c:pt idx="391">
                  <c:v>43315</c:v>
                </c:pt>
                <c:pt idx="392">
                  <c:v>43318</c:v>
                </c:pt>
                <c:pt idx="393">
                  <c:v>43319</c:v>
                </c:pt>
                <c:pt idx="394">
                  <c:v>43320</c:v>
                </c:pt>
                <c:pt idx="395">
                  <c:v>43321</c:v>
                </c:pt>
                <c:pt idx="396">
                  <c:v>43322</c:v>
                </c:pt>
                <c:pt idx="397">
                  <c:v>43325</c:v>
                </c:pt>
                <c:pt idx="398">
                  <c:v>43326</c:v>
                </c:pt>
                <c:pt idx="399">
                  <c:v>43327</c:v>
                </c:pt>
                <c:pt idx="400">
                  <c:v>43328</c:v>
                </c:pt>
                <c:pt idx="401">
                  <c:v>43329</c:v>
                </c:pt>
                <c:pt idx="402">
                  <c:v>43332</c:v>
                </c:pt>
                <c:pt idx="403">
                  <c:v>43333</c:v>
                </c:pt>
                <c:pt idx="404">
                  <c:v>43334</c:v>
                </c:pt>
                <c:pt idx="405">
                  <c:v>43335</c:v>
                </c:pt>
                <c:pt idx="406">
                  <c:v>43336</c:v>
                </c:pt>
                <c:pt idx="407">
                  <c:v>43339</c:v>
                </c:pt>
                <c:pt idx="408">
                  <c:v>43340</c:v>
                </c:pt>
                <c:pt idx="409">
                  <c:v>43341</c:v>
                </c:pt>
                <c:pt idx="410">
                  <c:v>43342</c:v>
                </c:pt>
                <c:pt idx="411">
                  <c:v>43346</c:v>
                </c:pt>
                <c:pt idx="412">
                  <c:v>43347</c:v>
                </c:pt>
                <c:pt idx="413">
                  <c:v>43348</c:v>
                </c:pt>
                <c:pt idx="414">
                  <c:v>43349</c:v>
                </c:pt>
                <c:pt idx="415">
                  <c:v>43350</c:v>
                </c:pt>
                <c:pt idx="416">
                  <c:v>43353</c:v>
                </c:pt>
                <c:pt idx="417">
                  <c:v>43354</c:v>
                </c:pt>
                <c:pt idx="418">
                  <c:v>43355</c:v>
                </c:pt>
                <c:pt idx="419">
                  <c:v>43356</c:v>
                </c:pt>
                <c:pt idx="420">
                  <c:v>43357</c:v>
                </c:pt>
                <c:pt idx="421">
                  <c:v>43360</c:v>
                </c:pt>
                <c:pt idx="422">
                  <c:v>43361</c:v>
                </c:pt>
                <c:pt idx="423">
                  <c:v>43362</c:v>
                </c:pt>
                <c:pt idx="424">
                  <c:v>43363</c:v>
                </c:pt>
                <c:pt idx="425">
                  <c:v>43364</c:v>
                </c:pt>
                <c:pt idx="426">
                  <c:v>43367</c:v>
                </c:pt>
                <c:pt idx="427">
                  <c:v>43368</c:v>
                </c:pt>
                <c:pt idx="428">
                  <c:v>43369</c:v>
                </c:pt>
                <c:pt idx="429">
                  <c:v>43370</c:v>
                </c:pt>
                <c:pt idx="430">
                  <c:v>43374</c:v>
                </c:pt>
                <c:pt idx="431">
                  <c:v>43375</c:v>
                </c:pt>
                <c:pt idx="432">
                  <c:v>43376</c:v>
                </c:pt>
                <c:pt idx="433">
                  <c:v>43377</c:v>
                </c:pt>
                <c:pt idx="434">
                  <c:v>43378</c:v>
                </c:pt>
                <c:pt idx="435">
                  <c:v>43381</c:v>
                </c:pt>
                <c:pt idx="436">
                  <c:v>43382</c:v>
                </c:pt>
                <c:pt idx="437">
                  <c:v>43383</c:v>
                </c:pt>
                <c:pt idx="438">
                  <c:v>43384</c:v>
                </c:pt>
                <c:pt idx="439">
                  <c:v>43385</c:v>
                </c:pt>
                <c:pt idx="440">
                  <c:v>43388</c:v>
                </c:pt>
                <c:pt idx="441">
                  <c:v>43389</c:v>
                </c:pt>
                <c:pt idx="442">
                  <c:v>43390</c:v>
                </c:pt>
                <c:pt idx="443">
                  <c:v>43391</c:v>
                </c:pt>
                <c:pt idx="444">
                  <c:v>43392</c:v>
                </c:pt>
                <c:pt idx="445">
                  <c:v>43395</c:v>
                </c:pt>
                <c:pt idx="446">
                  <c:v>43396</c:v>
                </c:pt>
                <c:pt idx="447">
                  <c:v>43397</c:v>
                </c:pt>
                <c:pt idx="448">
                  <c:v>43398</c:v>
                </c:pt>
                <c:pt idx="449">
                  <c:v>43399</c:v>
                </c:pt>
                <c:pt idx="450">
                  <c:v>43402</c:v>
                </c:pt>
                <c:pt idx="451">
                  <c:v>43403</c:v>
                </c:pt>
                <c:pt idx="452">
                  <c:v>43405</c:v>
                </c:pt>
                <c:pt idx="453">
                  <c:v>43406</c:v>
                </c:pt>
                <c:pt idx="454">
                  <c:v>43409</c:v>
                </c:pt>
                <c:pt idx="455">
                  <c:v>43410</c:v>
                </c:pt>
                <c:pt idx="456">
                  <c:v>43411</c:v>
                </c:pt>
                <c:pt idx="457">
                  <c:v>43412</c:v>
                </c:pt>
                <c:pt idx="458">
                  <c:v>43413</c:v>
                </c:pt>
                <c:pt idx="459">
                  <c:v>43416</c:v>
                </c:pt>
                <c:pt idx="460">
                  <c:v>43417</c:v>
                </c:pt>
                <c:pt idx="461">
                  <c:v>43418</c:v>
                </c:pt>
                <c:pt idx="462">
                  <c:v>43419</c:v>
                </c:pt>
                <c:pt idx="463">
                  <c:v>43420</c:v>
                </c:pt>
                <c:pt idx="464">
                  <c:v>43423</c:v>
                </c:pt>
                <c:pt idx="465">
                  <c:v>43424</c:v>
                </c:pt>
                <c:pt idx="466">
                  <c:v>43425</c:v>
                </c:pt>
                <c:pt idx="467">
                  <c:v>43426</c:v>
                </c:pt>
                <c:pt idx="468">
                  <c:v>43427</c:v>
                </c:pt>
                <c:pt idx="469">
                  <c:v>43430</c:v>
                </c:pt>
                <c:pt idx="470">
                  <c:v>43431</c:v>
                </c:pt>
                <c:pt idx="471">
                  <c:v>43432</c:v>
                </c:pt>
                <c:pt idx="472">
                  <c:v>43433</c:v>
                </c:pt>
                <c:pt idx="473">
                  <c:v>43437</c:v>
                </c:pt>
                <c:pt idx="474">
                  <c:v>43438</c:v>
                </c:pt>
                <c:pt idx="475">
                  <c:v>43439</c:v>
                </c:pt>
                <c:pt idx="476">
                  <c:v>43440</c:v>
                </c:pt>
                <c:pt idx="477">
                  <c:v>43441</c:v>
                </c:pt>
                <c:pt idx="478">
                  <c:v>43444</c:v>
                </c:pt>
                <c:pt idx="479">
                  <c:v>43445</c:v>
                </c:pt>
                <c:pt idx="480">
                  <c:v>43446</c:v>
                </c:pt>
                <c:pt idx="481">
                  <c:v>43447</c:v>
                </c:pt>
                <c:pt idx="482">
                  <c:v>43448</c:v>
                </c:pt>
                <c:pt idx="483">
                  <c:v>43451</c:v>
                </c:pt>
                <c:pt idx="484">
                  <c:v>43452</c:v>
                </c:pt>
                <c:pt idx="485">
                  <c:v>43453</c:v>
                </c:pt>
                <c:pt idx="486">
                  <c:v>43454</c:v>
                </c:pt>
                <c:pt idx="487">
                  <c:v>43455</c:v>
                </c:pt>
                <c:pt idx="488">
                  <c:v>43458</c:v>
                </c:pt>
                <c:pt idx="489">
                  <c:v>43460</c:v>
                </c:pt>
                <c:pt idx="490">
                  <c:v>43461</c:v>
                </c:pt>
                <c:pt idx="491">
                  <c:v>43462</c:v>
                </c:pt>
                <c:pt idx="492">
                  <c:v>43467</c:v>
                </c:pt>
                <c:pt idx="493">
                  <c:v>43468</c:v>
                </c:pt>
                <c:pt idx="494">
                  <c:v>43469</c:v>
                </c:pt>
                <c:pt idx="495">
                  <c:v>43472</c:v>
                </c:pt>
                <c:pt idx="496">
                  <c:v>43473</c:v>
                </c:pt>
                <c:pt idx="497">
                  <c:v>43474</c:v>
                </c:pt>
                <c:pt idx="498">
                  <c:v>43475</c:v>
                </c:pt>
                <c:pt idx="499">
                  <c:v>43476</c:v>
                </c:pt>
                <c:pt idx="500">
                  <c:v>43479</c:v>
                </c:pt>
                <c:pt idx="501">
                  <c:v>43480</c:v>
                </c:pt>
                <c:pt idx="502">
                  <c:v>43481</c:v>
                </c:pt>
                <c:pt idx="503">
                  <c:v>43482</c:v>
                </c:pt>
                <c:pt idx="504">
                  <c:v>43483</c:v>
                </c:pt>
                <c:pt idx="505">
                  <c:v>43486</c:v>
                </c:pt>
                <c:pt idx="506">
                  <c:v>43487</c:v>
                </c:pt>
                <c:pt idx="507">
                  <c:v>43488</c:v>
                </c:pt>
                <c:pt idx="508">
                  <c:v>43489</c:v>
                </c:pt>
                <c:pt idx="509">
                  <c:v>43490</c:v>
                </c:pt>
                <c:pt idx="510">
                  <c:v>43493</c:v>
                </c:pt>
                <c:pt idx="511">
                  <c:v>43494</c:v>
                </c:pt>
                <c:pt idx="512">
                  <c:v>43495</c:v>
                </c:pt>
                <c:pt idx="513">
                  <c:v>43497</c:v>
                </c:pt>
                <c:pt idx="514">
                  <c:v>43500</c:v>
                </c:pt>
                <c:pt idx="515">
                  <c:v>43501</c:v>
                </c:pt>
                <c:pt idx="516">
                  <c:v>43502</c:v>
                </c:pt>
                <c:pt idx="517">
                  <c:v>43503</c:v>
                </c:pt>
                <c:pt idx="518">
                  <c:v>43504</c:v>
                </c:pt>
                <c:pt idx="519">
                  <c:v>43507</c:v>
                </c:pt>
                <c:pt idx="520">
                  <c:v>43508</c:v>
                </c:pt>
                <c:pt idx="521">
                  <c:v>43509</c:v>
                </c:pt>
                <c:pt idx="522">
                  <c:v>43510</c:v>
                </c:pt>
                <c:pt idx="523">
                  <c:v>43511</c:v>
                </c:pt>
                <c:pt idx="524">
                  <c:v>43514</c:v>
                </c:pt>
                <c:pt idx="525">
                  <c:v>43515</c:v>
                </c:pt>
                <c:pt idx="526">
                  <c:v>43516</c:v>
                </c:pt>
                <c:pt idx="527">
                  <c:v>43518</c:v>
                </c:pt>
                <c:pt idx="528">
                  <c:v>43521</c:v>
                </c:pt>
                <c:pt idx="529">
                  <c:v>43522</c:v>
                </c:pt>
                <c:pt idx="530">
                  <c:v>43523</c:v>
                </c:pt>
                <c:pt idx="531">
                  <c:v>43525</c:v>
                </c:pt>
                <c:pt idx="532">
                  <c:v>43528</c:v>
                </c:pt>
                <c:pt idx="533">
                  <c:v>43529</c:v>
                </c:pt>
                <c:pt idx="534">
                  <c:v>43530</c:v>
                </c:pt>
                <c:pt idx="535">
                  <c:v>43531</c:v>
                </c:pt>
                <c:pt idx="536">
                  <c:v>43532</c:v>
                </c:pt>
                <c:pt idx="537">
                  <c:v>43535</c:v>
                </c:pt>
                <c:pt idx="538">
                  <c:v>43536</c:v>
                </c:pt>
                <c:pt idx="539">
                  <c:v>43537</c:v>
                </c:pt>
                <c:pt idx="540">
                  <c:v>43538</c:v>
                </c:pt>
                <c:pt idx="541">
                  <c:v>43539</c:v>
                </c:pt>
                <c:pt idx="542">
                  <c:v>43542</c:v>
                </c:pt>
                <c:pt idx="543">
                  <c:v>43543</c:v>
                </c:pt>
                <c:pt idx="544">
                  <c:v>43544</c:v>
                </c:pt>
                <c:pt idx="545">
                  <c:v>43545</c:v>
                </c:pt>
                <c:pt idx="546">
                  <c:v>43546</c:v>
                </c:pt>
                <c:pt idx="547">
                  <c:v>43549</c:v>
                </c:pt>
                <c:pt idx="548">
                  <c:v>43550</c:v>
                </c:pt>
                <c:pt idx="549">
                  <c:v>43551</c:v>
                </c:pt>
                <c:pt idx="550">
                  <c:v>43552</c:v>
                </c:pt>
                <c:pt idx="551">
                  <c:v>43556</c:v>
                </c:pt>
                <c:pt idx="552">
                  <c:v>43557</c:v>
                </c:pt>
                <c:pt idx="553">
                  <c:v>43558</c:v>
                </c:pt>
                <c:pt idx="554">
                  <c:v>43559</c:v>
                </c:pt>
                <c:pt idx="555">
                  <c:v>43560</c:v>
                </c:pt>
                <c:pt idx="556">
                  <c:v>43563</c:v>
                </c:pt>
                <c:pt idx="557">
                  <c:v>43564</c:v>
                </c:pt>
                <c:pt idx="558">
                  <c:v>43565</c:v>
                </c:pt>
                <c:pt idx="559">
                  <c:v>43566</c:v>
                </c:pt>
                <c:pt idx="560">
                  <c:v>43567</c:v>
                </c:pt>
                <c:pt idx="561">
                  <c:v>43570</c:v>
                </c:pt>
                <c:pt idx="562">
                  <c:v>43571</c:v>
                </c:pt>
                <c:pt idx="563">
                  <c:v>43572</c:v>
                </c:pt>
                <c:pt idx="564">
                  <c:v>43573</c:v>
                </c:pt>
                <c:pt idx="565">
                  <c:v>43577</c:v>
                </c:pt>
                <c:pt idx="566">
                  <c:v>43578</c:v>
                </c:pt>
                <c:pt idx="567">
                  <c:v>43579</c:v>
                </c:pt>
                <c:pt idx="568">
                  <c:v>43580</c:v>
                </c:pt>
                <c:pt idx="569">
                  <c:v>43581</c:v>
                </c:pt>
                <c:pt idx="570">
                  <c:v>43584</c:v>
                </c:pt>
                <c:pt idx="571">
                  <c:v>43586</c:v>
                </c:pt>
                <c:pt idx="572">
                  <c:v>43587</c:v>
                </c:pt>
                <c:pt idx="573">
                  <c:v>43588</c:v>
                </c:pt>
                <c:pt idx="574">
                  <c:v>43591</c:v>
                </c:pt>
                <c:pt idx="575">
                  <c:v>43592</c:v>
                </c:pt>
                <c:pt idx="576">
                  <c:v>43593</c:v>
                </c:pt>
                <c:pt idx="577">
                  <c:v>43594</c:v>
                </c:pt>
                <c:pt idx="578">
                  <c:v>43595</c:v>
                </c:pt>
                <c:pt idx="579">
                  <c:v>43598</c:v>
                </c:pt>
                <c:pt idx="580">
                  <c:v>43599</c:v>
                </c:pt>
                <c:pt idx="581">
                  <c:v>43600</c:v>
                </c:pt>
                <c:pt idx="582">
                  <c:v>43601</c:v>
                </c:pt>
                <c:pt idx="583">
                  <c:v>43602</c:v>
                </c:pt>
                <c:pt idx="584">
                  <c:v>43605</c:v>
                </c:pt>
                <c:pt idx="585">
                  <c:v>43606</c:v>
                </c:pt>
                <c:pt idx="586">
                  <c:v>43607</c:v>
                </c:pt>
                <c:pt idx="587">
                  <c:v>43608</c:v>
                </c:pt>
                <c:pt idx="588">
                  <c:v>43609</c:v>
                </c:pt>
                <c:pt idx="589">
                  <c:v>43612</c:v>
                </c:pt>
                <c:pt idx="590">
                  <c:v>43613</c:v>
                </c:pt>
                <c:pt idx="591">
                  <c:v>43614</c:v>
                </c:pt>
                <c:pt idx="592">
                  <c:v>43615</c:v>
                </c:pt>
                <c:pt idx="593">
                  <c:v>43619</c:v>
                </c:pt>
                <c:pt idx="594">
                  <c:v>43620</c:v>
                </c:pt>
                <c:pt idx="595">
                  <c:v>43621</c:v>
                </c:pt>
                <c:pt idx="596">
                  <c:v>43622</c:v>
                </c:pt>
                <c:pt idx="597">
                  <c:v>43623</c:v>
                </c:pt>
                <c:pt idx="598">
                  <c:v>43626</c:v>
                </c:pt>
                <c:pt idx="599">
                  <c:v>43627</c:v>
                </c:pt>
                <c:pt idx="600">
                  <c:v>43628</c:v>
                </c:pt>
                <c:pt idx="601">
                  <c:v>43629</c:v>
                </c:pt>
                <c:pt idx="602">
                  <c:v>43630</c:v>
                </c:pt>
                <c:pt idx="603">
                  <c:v>43633</c:v>
                </c:pt>
                <c:pt idx="604">
                  <c:v>43634</c:v>
                </c:pt>
                <c:pt idx="605">
                  <c:v>43635</c:v>
                </c:pt>
                <c:pt idx="606">
                  <c:v>43636</c:v>
                </c:pt>
                <c:pt idx="607">
                  <c:v>43637</c:v>
                </c:pt>
                <c:pt idx="608">
                  <c:v>43640</c:v>
                </c:pt>
                <c:pt idx="609">
                  <c:v>43641</c:v>
                </c:pt>
                <c:pt idx="610">
                  <c:v>43642</c:v>
                </c:pt>
                <c:pt idx="611">
                  <c:v>43643</c:v>
                </c:pt>
                <c:pt idx="612">
                  <c:v>43647</c:v>
                </c:pt>
                <c:pt idx="613">
                  <c:v>43648</c:v>
                </c:pt>
                <c:pt idx="614">
                  <c:v>43649</c:v>
                </c:pt>
                <c:pt idx="615">
                  <c:v>43650</c:v>
                </c:pt>
                <c:pt idx="616">
                  <c:v>43651</c:v>
                </c:pt>
                <c:pt idx="617">
                  <c:v>43654</c:v>
                </c:pt>
                <c:pt idx="618">
                  <c:v>43655</c:v>
                </c:pt>
                <c:pt idx="619">
                  <c:v>43656</c:v>
                </c:pt>
                <c:pt idx="620">
                  <c:v>43657</c:v>
                </c:pt>
                <c:pt idx="621">
                  <c:v>43658</c:v>
                </c:pt>
                <c:pt idx="622">
                  <c:v>43661</c:v>
                </c:pt>
                <c:pt idx="623">
                  <c:v>43662</c:v>
                </c:pt>
                <c:pt idx="624">
                  <c:v>43663</c:v>
                </c:pt>
                <c:pt idx="625">
                  <c:v>43664</c:v>
                </c:pt>
                <c:pt idx="626">
                  <c:v>43665</c:v>
                </c:pt>
                <c:pt idx="627">
                  <c:v>43668</c:v>
                </c:pt>
                <c:pt idx="628">
                  <c:v>43669</c:v>
                </c:pt>
                <c:pt idx="629">
                  <c:v>43670</c:v>
                </c:pt>
                <c:pt idx="630">
                  <c:v>43671</c:v>
                </c:pt>
                <c:pt idx="631">
                  <c:v>43672</c:v>
                </c:pt>
                <c:pt idx="632">
                  <c:v>43675</c:v>
                </c:pt>
                <c:pt idx="633">
                  <c:v>43676</c:v>
                </c:pt>
                <c:pt idx="634">
                  <c:v>43678</c:v>
                </c:pt>
                <c:pt idx="635">
                  <c:v>43679</c:v>
                </c:pt>
                <c:pt idx="636">
                  <c:v>43682</c:v>
                </c:pt>
                <c:pt idx="637">
                  <c:v>43683</c:v>
                </c:pt>
                <c:pt idx="638">
                  <c:v>43684</c:v>
                </c:pt>
                <c:pt idx="639">
                  <c:v>43685</c:v>
                </c:pt>
                <c:pt idx="640">
                  <c:v>43686</c:v>
                </c:pt>
                <c:pt idx="641">
                  <c:v>43689</c:v>
                </c:pt>
                <c:pt idx="642">
                  <c:v>43690</c:v>
                </c:pt>
                <c:pt idx="643">
                  <c:v>43691</c:v>
                </c:pt>
                <c:pt idx="644">
                  <c:v>43692</c:v>
                </c:pt>
                <c:pt idx="645">
                  <c:v>43693</c:v>
                </c:pt>
                <c:pt idx="646">
                  <c:v>43696</c:v>
                </c:pt>
                <c:pt idx="647">
                  <c:v>43697</c:v>
                </c:pt>
                <c:pt idx="648">
                  <c:v>43698</c:v>
                </c:pt>
                <c:pt idx="649">
                  <c:v>43699</c:v>
                </c:pt>
                <c:pt idx="650">
                  <c:v>43700</c:v>
                </c:pt>
                <c:pt idx="651">
                  <c:v>43703</c:v>
                </c:pt>
                <c:pt idx="652">
                  <c:v>43704</c:v>
                </c:pt>
                <c:pt idx="653">
                  <c:v>43705</c:v>
                </c:pt>
                <c:pt idx="654">
                  <c:v>43706</c:v>
                </c:pt>
                <c:pt idx="655">
                  <c:v>43710</c:v>
                </c:pt>
                <c:pt idx="656">
                  <c:v>43711</c:v>
                </c:pt>
                <c:pt idx="657">
                  <c:v>43712</c:v>
                </c:pt>
                <c:pt idx="658">
                  <c:v>43713</c:v>
                </c:pt>
                <c:pt idx="659">
                  <c:v>43714</c:v>
                </c:pt>
                <c:pt idx="660">
                  <c:v>43717</c:v>
                </c:pt>
                <c:pt idx="661">
                  <c:v>43718</c:v>
                </c:pt>
                <c:pt idx="662">
                  <c:v>43719</c:v>
                </c:pt>
                <c:pt idx="663">
                  <c:v>43720</c:v>
                </c:pt>
                <c:pt idx="664">
                  <c:v>43721</c:v>
                </c:pt>
                <c:pt idx="665">
                  <c:v>43724</c:v>
                </c:pt>
                <c:pt idx="666">
                  <c:v>43725</c:v>
                </c:pt>
                <c:pt idx="667">
                  <c:v>43726</c:v>
                </c:pt>
                <c:pt idx="668">
                  <c:v>43727</c:v>
                </c:pt>
                <c:pt idx="669">
                  <c:v>43728</c:v>
                </c:pt>
                <c:pt idx="670">
                  <c:v>43731</c:v>
                </c:pt>
                <c:pt idx="671">
                  <c:v>43732</c:v>
                </c:pt>
                <c:pt idx="672">
                  <c:v>43733</c:v>
                </c:pt>
                <c:pt idx="673">
                  <c:v>43734</c:v>
                </c:pt>
                <c:pt idx="674">
                  <c:v>43735</c:v>
                </c:pt>
                <c:pt idx="675">
                  <c:v>43739</c:v>
                </c:pt>
                <c:pt idx="676">
                  <c:v>43740</c:v>
                </c:pt>
                <c:pt idx="677">
                  <c:v>43741</c:v>
                </c:pt>
                <c:pt idx="678">
                  <c:v>43742</c:v>
                </c:pt>
                <c:pt idx="679">
                  <c:v>43745</c:v>
                </c:pt>
                <c:pt idx="680">
                  <c:v>43746</c:v>
                </c:pt>
                <c:pt idx="681">
                  <c:v>43747</c:v>
                </c:pt>
                <c:pt idx="682">
                  <c:v>43748</c:v>
                </c:pt>
                <c:pt idx="683">
                  <c:v>43749</c:v>
                </c:pt>
                <c:pt idx="684">
                  <c:v>43752</c:v>
                </c:pt>
                <c:pt idx="685">
                  <c:v>43753</c:v>
                </c:pt>
                <c:pt idx="686">
                  <c:v>43754</c:v>
                </c:pt>
                <c:pt idx="687">
                  <c:v>43755</c:v>
                </c:pt>
                <c:pt idx="688">
                  <c:v>43756</c:v>
                </c:pt>
                <c:pt idx="689">
                  <c:v>43759</c:v>
                </c:pt>
                <c:pt idx="690">
                  <c:v>43760</c:v>
                </c:pt>
                <c:pt idx="691">
                  <c:v>43761</c:v>
                </c:pt>
                <c:pt idx="692">
                  <c:v>43762</c:v>
                </c:pt>
                <c:pt idx="693">
                  <c:v>43763</c:v>
                </c:pt>
                <c:pt idx="694">
                  <c:v>43766</c:v>
                </c:pt>
                <c:pt idx="695">
                  <c:v>43767</c:v>
                </c:pt>
                <c:pt idx="696">
                  <c:v>43768</c:v>
                </c:pt>
                <c:pt idx="697">
                  <c:v>43770</c:v>
                </c:pt>
                <c:pt idx="698">
                  <c:v>43773</c:v>
                </c:pt>
                <c:pt idx="699">
                  <c:v>43774</c:v>
                </c:pt>
                <c:pt idx="700">
                  <c:v>43775</c:v>
                </c:pt>
                <c:pt idx="701">
                  <c:v>43776</c:v>
                </c:pt>
                <c:pt idx="702">
                  <c:v>43777</c:v>
                </c:pt>
                <c:pt idx="703">
                  <c:v>43780</c:v>
                </c:pt>
                <c:pt idx="704">
                  <c:v>43781</c:v>
                </c:pt>
                <c:pt idx="705">
                  <c:v>43782</c:v>
                </c:pt>
                <c:pt idx="706">
                  <c:v>43783</c:v>
                </c:pt>
                <c:pt idx="707">
                  <c:v>43784</c:v>
                </c:pt>
                <c:pt idx="708">
                  <c:v>43787</c:v>
                </c:pt>
                <c:pt idx="709">
                  <c:v>43788</c:v>
                </c:pt>
                <c:pt idx="710">
                  <c:v>43789</c:v>
                </c:pt>
                <c:pt idx="711">
                  <c:v>43790</c:v>
                </c:pt>
                <c:pt idx="712">
                  <c:v>43791</c:v>
                </c:pt>
                <c:pt idx="713">
                  <c:v>43794</c:v>
                </c:pt>
                <c:pt idx="714">
                  <c:v>43795</c:v>
                </c:pt>
                <c:pt idx="715">
                  <c:v>43796</c:v>
                </c:pt>
                <c:pt idx="716">
                  <c:v>43797</c:v>
                </c:pt>
                <c:pt idx="717">
                  <c:v>43801</c:v>
                </c:pt>
                <c:pt idx="718">
                  <c:v>43802</c:v>
                </c:pt>
                <c:pt idx="719">
                  <c:v>43803</c:v>
                </c:pt>
                <c:pt idx="720">
                  <c:v>43804</c:v>
                </c:pt>
                <c:pt idx="721">
                  <c:v>43805</c:v>
                </c:pt>
                <c:pt idx="722">
                  <c:v>43808</c:v>
                </c:pt>
                <c:pt idx="723">
                  <c:v>43809</c:v>
                </c:pt>
                <c:pt idx="724">
                  <c:v>43810</c:v>
                </c:pt>
                <c:pt idx="725">
                  <c:v>43811</c:v>
                </c:pt>
                <c:pt idx="726">
                  <c:v>43812</c:v>
                </c:pt>
                <c:pt idx="727">
                  <c:v>43815</c:v>
                </c:pt>
                <c:pt idx="728">
                  <c:v>43816</c:v>
                </c:pt>
                <c:pt idx="729">
                  <c:v>43817</c:v>
                </c:pt>
                <c:pt idx="730">
                  <c:v>43818</c:v>
                </c:pt>
                <c:pt idx="731">
                  <c:v>43819</c:v>
                </c:pt>
                <c:pt idx="732">
                  <c:v>43822</c:v>
                </c:pt>
                <c:pt idx="733">
                  <c:v>43823</c:v>
                </c:pt>
                <c:pt idx="734">
                  <c:v>43825</c:v>
                </c:pt>
                <c:pt idx="735">
                  <c:v>43826</c:v>
                </c:pt>
                <c:pt idx="736">
                  <c:v>43832</c:v>
                </c:pt>
                <c:pt idx="737">
                  <c:v>43833</c:v>
                </c:pt>
                <c:pt idx="738">
                  <c:v>43836</c:v>
                </c:pt>
                <c:pt idx="739">
                  <c:v>43837</c:v>
                </c:pt>
                <c:pt idx="740">
                  <c:v>43838</c:v>
                </c:pt>
                <c:pt idx="741">
                  <c:v>43839</c:v>
                </c:pt>
                <c:pt idx="742">
                  <c:v>43840</c:v>
                </c:pt>
                <c:pt idx="743">
                  <c:v>43843</c:v>
                </c:pt>
                <c:pt idx="744">
                  <c:v>43844</c:v>
                </c:pt>
                <c:pt idx="745">
                  <c:v>43845</c:v>
                </c:pt>
                <c:pt idx="746">
                  <c:v>43846</c:v>
                </c:pt>
                <c:pt idx="747">
                  <c:v>43847</c:v>
                </c:pt>
                <c:pt idx="748">
                  <c:v>43850</c:v>
                </c:pt>
                <c:pt idx="749">
                  <c:v>43851</c:v>
                </c:pt>
                <c:pt idx="750">
                  <c:v>43852</c:v>
                </c:pt>
                <c:pt idx="751">
                  <c:v>43853</c:v>
                </c:pt>
                <c:pt idx="752">
                  <c:v>43854</c:v>
                </c:pt>
                <c:pt idx="753">
                  <c:v>43857</c:v>
                </c:pt>
                <c:pt idx="754">
                  <c:v>43858</c:v>
                </c:pt>
                <c:pt idx="755">
                  <c:v>43859</c:v>
                </c:pt>
                <c:pt idx="756">
                  <c:v>43860</c:v>
                </c:pt>
                <c:pt idx="757">
                  <c:v>43864</c:v>
                </c:pt>
                <c:pt idx="758">
                  <c:v>43865</c:v>
                </c:pt>
                <c:pt idx="759">
                  <c:v>43866</c:v>
                </c:pt>
                <c:pt idx="760">
                  <c:v>43867</c:v>
                </c:pt>
                <c:pt idx="761">
                  <c:v>43868</c:v>
                </c:pt>
                <c:pt idx="762">
                  <c:v>43871</c:v>
                </c:pt>
                <c:pt idx="763">
                  <c:v>43872</c:v>
                </c:pt>
                <c:pt idx="764">
                  <c:v>43873</c:v>
                </c:pt>
                <c:pt idx="765">
                  <c:v>43874</c:v>
                </c:pt>
                <c:pt idx="766">
                  <c:v>43875</c:v>
                </c:pt>
                <c:pt idx="767">
                  <c:v>43878</c:v>
                </c:pt>
                <c:pt idx="768">
                  <c:v>43879</c:v>
                </c:pt>
                <c:pt idx="769">
                  <c:v>43880</c:v>
                </c:pt>
                <c:pt idx="770">
                  <c:v>43881</c:v>
                </c:pt>
                <c:pt idx="771">
                  <c:v>43882</c:v>
                </c:pt>
                <c:pt idx="772">
                  <c:v>43885</c:v>
                </c:pt>
                <c:pt idx="773">
                  <c:v>43886</c:v>
                </c:pt>
                <c:pt idx="774">
                  <c:v>43887</c:v>
                </c:pt>
                <c:pt idx="775">
                  <c:v>43888</c:v>
                </c:pt>
                <c:pt idx="776">
                  <c:v>43892</c:v>
                </c:pt>
                <c:pt idx="777">
                  <c:v>43893</c:v>
                </c:pt>
                <c:pt idx="778">
                  <c:v>43894</c:v>
                </c:pt>
                <c:pt idx="779">
                  <c:v>43895</c:v>
                </c:pt>
                <c:pt idx="780">
                  <c:v>43896</c:v>
                </c:pt>
                <c:pt idx="781">
                  <c:v>43899</c:v>
                </c:pt>
                <c:pt idx="782">
                  <c:v>43900</c:v>
                </c:pt>
                <c:pt idx="783">
                  <c:v>43901</c:v>
                </c:pt>
                <c:pt idx="784">
                  <c:v>43902</c:v>
                </c:pt>
                <c:pt idx="785">
                  <c:v>43903</c:v>
                </c:pt>
                <c:pt idx="786">
                  <c:v>43906</c:v>
                </c:pt>
                <c:pt idx="787">
                  <c:v>43907</c:v>
                </c:pt>
                <c:pt idx="788">
                  <c:v>43908</c:v>
                </c:pt>
                <c:pt idx="789">
                  <c:v>43909</c:v>
                </c:pt>
                <c:pt idx="790">
                  <c:v>43910</c:v>
                </c:pt>
                <c:pt idx="791">
                  <c:v>43913</c:v>
                </c:pt>
                <c:pt idx="792">
                  <c:v>43914</c:v>
                </c:pt>
                <c:pt idx="793">
                  <c:v>43915</c:v>
                </c:pt>
                <c:pt idx="794">
                  <c:v>43916</c:v>
                </c:pt>
                <c:pt idx="795">
                  <c:v>43917</c:v>
                </c:pt>
                <c:pt idx="796">
                  <c:v>43920</c:v>
                </c:pt>
                <c:pt idx="797">
                  <c:v>43922</c:v>
                </c:pt>
                <c:pt idx="798">
                  <c:v>43923</c:v>
                </c:pt>
                <c:pt idx="799">
                  <c:v>43924</c:v>
                </c:pt>
                <c:pt idx="800">
                  <c:v>43927</c:v>
                </c:pt>
                <c:pt idx="801">
                  <c:v>43928</c:v>
                </c:pt>
                <c:pt idx="802">
                  <c:v>43929</c:v>
                </c:pt>
                <c:pt idx="803">
                  <c:v>43930</c:v>
                </c:pt>
                <c:pt idx="804">
                  <c:v>43934</c:v>
                </c:pt>
                <c:pt idx="805">
                  <c:v>43935</c:v>
                </c:pt>
                <c:pt idx="806">
                  <c:v>43936</c:v>
                </c:pt>
                <c:pt idx="807">
                  <c:v>43937</c:v>
                </c:pt>
                <c:pt idx="808">
                  <c:v>43938</c:v>
                </c:pt>
                <c:pt idx="809">
                  <c:v>43941</c:v>
                </c:pt>
                <c:pt idx="810">
                  <c:v>43942</c:v>
                </c:pt>
                <c:pt idx="811">
                  <c:v>43943</c:v>
                </c:pt>
                <c:pt idx="812">
                  <c:v>43944</c:v>
                </c:pt>
                <c:pt idx="813">
                  <c:v>43945</c:v>
                </c:pt>
                <c:pt idx="814">
                  <c:v>43948</c:v>
                </c:pt>
                <c:pt idx="815">
                  <c:v>43949</c:v>
                </c:pt>
                <c:pt idx="816">
                  <c:v>43950</c:v>
                </c:pt>
                <c:pt idx="817">
                  <c:v>43952</c:v>
                </c:pt>
                <c:pt idx="818">
                  <c:v>43955</c:v>
                </c:pt>
                <c:pt idx="819">
                  <c:v>43956</c:v>
                </c:pt>
                <c:pt idx="820">
                  <c:v>43957</c:v>
                </c:pt>
                <c:pt idx="821">
                  <c:v>43958</c:v>
                </c:pt>
                <c:pt idx="822">
                  <c:v>43959</c:v>
                </c:pt>
                <c:pt idx="823">
                  <c:v>43962</c:v>
                </c:pt>
                <c:pt idx="824">
                  <c:v>43963</c:v>
                </c:pt>
                <c:pt idx="825">
                  <c:v>43964</c:v>
                </c:pt>
                <c:pt idx="826">
                  <c:v>43965</c:v>
                </c:pt>
                <c:pt idx="827">
                  <c:v>43966</c:v>
                </c:pt>
                <c:pt idx="828">
                  <c:v>43969</c:v>
                </c:pt>
                <c:pt idx="829">
                  <c:v>43970</c:v>
                </c:pt>
                <c:pt idx="830">
                  <c:v>43971</c:v>
                </c:pt>
                <c:pt idx="831">
                  <c:v>43972</c:v>
                </c:pt>
                <c:pt idx="832">
                  <c:v>43973</c:v>
                </c:pt>
                <c:pt idx="833">
                  <c:v>43976</c:v>
                </c:pt>
                <c:pt idx="834">
                  <c:v>43977</c:v>
                </c:pt>
                <c:pt idx="835">
                  <c:v>43978</c:v>
                </c:pt>
                <c:pt idx="836">
                  <c:v>43979</c:v>
                </c:pt>
                <c:pt idx="837">
                  <c:v>43983</c:v>
                </c:pt>
                <c:pt idx="838">
                  <c:v>43984</c:v>
                </c:pt>
                <c:pt idx="839">
                  <c:v>43985</c:v>
                </c:pt>
                <c:pt idx="840">
                  <c:v>43986</c:v>
                </c:pt>
                <c:pt idx="841">
                  <c:v>43987</c:v>
                </c:pt>
                <c:pt idx="842">
                  <c:v>43990</c:v>
                </c:pt>
                <c:pt idx="843">
                  <c:v>43991</c:v>
                </c:pt>
                <c:pt idx="844">
                  <c:v>43992</c:v>
                </c:pt>
                <c:pt idx="845">
                  <c:v>43993</c:v>
                </c:pt>
                <c:pt idx="846">
                  <c:v>43994</c:v>
                </c:pt>
                <c:pt idx="847">
                  <c:v>43997</c:v>
                </c:pt>
                <c:pt idx="848">
                  <c:v>43998</c:v>
                </c:pt>
                <c:pt idx="849">
                  <c:v>44000</c:v>
                </c:pt>
                <c:pt idx="850">
                  <c:v>44001</c:v>
                </c:pt>
                <c:pt idx="851">
                  <c:v>44004</c:v>
                </c:pt>
                <c:pt idx="852">
                  <c:v>44005</c:v>
                </c:pt>
                <c:pt idx="853">
                  <c:v>44006</c:v>
                </c:pt>
                <c:pt idx="854">
                  <c:v>44007</c:v>
                </c:pt>
                <c:pt idx="855">
                  <c:v>44008</c:v>
                </c:pt>
                <c:pt idx="856">
                  <c:v>44011</c:v>
                </c:pt>
                <c:pt idx="857">
                  <c:v>44013</c:v>
                </c:pt>
                <c:pt idx="858">
                  <c:v>44014</c:v>
                </c:pt>
                <c:pt idx="859">
                  <c:v>44015</c:v>
                </c:pt>
                <c:pt idx="860">
                  <c:v>44018</c:v>
                </c:pt>
                <c:pt idx="861">
                  <c:v>44019</c:v>
                </c:pt>
                <c:pt idx="862">
                  <c:v>44020</c:v>
                </c:pt>
                <c:pt idx="863">
                  <c:v>44021</c:v>
                </c:pt>
                <c:pt idx="864">
                  <c:v>44022</c:v>
                </c:pt>
                <c:pt idx="865">
                  <c:v>44025</c:v>
                </c:pt>
                <c:pt idx="866">
                  <c:v>44026</c:v>
                </c:pt>
                <c:pt idx="867">
                  <c:v>44027</c:v>
                </c:pt>
                <c:pt idx="868">
                  <c:v>44028</c:v>
                </c:pt>
                <c:pt idx="869">
                  <c:v>44029</c:v>
                </c:pt>
                <c:pt idx="870">
                  <c:v>44032</c:v>
                </c:pt>
                <c:pt idx="871">
                  <c:v>44033</c:v>
                </c:pt>
                <c:pt idx="872">
                  <c:v>44034</c:v>
                </c:pt>
                <c:pt idx="873">
                  <c:v>44035</c:v>
                </c:pt>
                <c:pt idx="874">
                  <c:v>44036</c:v>
                </c:pt>
                <c:pt idx="875">
                  <c:v>44039</c:v>
                </c:pt>
                <c:pt idx="876">
                  <c:v>44040</c:v>
                </c:pt>
                <c:pt idx="877">
                  <c:v>44041</c:v>
                </c:pt>
                <c:pt idx="878">
                  <c:v>44042</c:v>
                </c:pt>
                <c:pt idx="879">
                  <c:v>44046</c:v>
                </c:pt>
                <c:pt idx="880">
                  <c:v>44047</c:v>
                </c:pt>
                <c:pt idx="881">
                  <c:v>44048</c:v>
                </c:pt>
                <c:pt idx="882">
                  <c:v>44049</c:v>
                </c:pt>
                <c:pt idx="883">
                  <c:v>44050</c:v>
                </c:pt>
                <c:pt idx="884">
                  <c:v>44053</c:v>
                </c:pt>
                <c:pt idx="885">
                  <c:v>44054</c:v>
                </c:pt>
                <c:pt idx="886">
                  <c:v>44055</c:v>
                </c:pt>
                <c:pt idx="887">
                  <c:v>44056</c:v>
                </c:pt>
                <c:pt idx="888">
                  <c:v>44057</c:v>
                </c:pt>
                <c:pt idx="889">
                  <c:v>44060</c:v>
                </c:pt>
                <c:pt idx="890">
                  <c:v>44061</c:v>
                </c:pt>
                <c:pt idx="891">
                  <c:v>44062</c:v>
                </c:pt>
                <c:pt idx="892">
                  <c:v>44063</c:v>
                </c:pt>
                <c:pt idx="893">
                  <c:v>44064</c:v>
                </c:pt>
                <c:pt idx="894">
                  <c:v>44067</c:v>
                </c:pt>
                <c:pt idx="895">
                  <c:v>44068</c:v>
                </c:pt>
                <c:pt idx="896">
                  <c:v>44069</c:v>
                </c:pt>
                <c:pt idx="897">
                  <c:v>44070</c:v>
                </c:pt>
                <c:pt idx="898">
                  <c:v>44075</c:v>
                </c:pt>
                <c:pt idx="899">
                  <c:v>44076</c:v>
                </c:pt>
                <c:pt idx="900">
                  <c:v>44077</c:v>
                </c:pt>
                <c:pt idx="901">
                  <c:v>44078</c:v>
                </c:pt>
                <c:pt idx="902">
                  <c:v>44081</c:v>
                </c:pt>
                <c:pt idx="903">
                  <c:v>44082</c:v>
                </c:pt>
                <c:pt idx="904">
                  <c:v>44083</c:v>
                </c:pt>
                <c:pt idx="905">
                  <c:v>44084</c:v>
                </c:pt>
                <c:pt idx="906">
                  <c:v>44085</c:v>
                </c:pt>
                <c:pt idx="907">
                  <c:v>44088</c:v>
                </c:pt>
                <c:pt idx="908">
                  <c:v>44089</c:v>
                </c:pt>
                <c:pt idx="909">
                  <c:v>44090</c:v>
                </c:pt>
                <c:pt idx="910">
                  <c:v>44091</c:v>
                </c:pt>
                <c:pt idx="911">
                  <c:v>44092</c:v>
                </c:pt>
                <c:pt idx="912">
                  <c:v>44095</c:v>
                </c:pt>
                <c:pt idx="913">
                  <c:v>44096</c:v>
                </c:pt>
                <c:pt idx="914">
                  <c:v>44097</c:v>
                </c:pt>
                <c:pt idx="915">
                  <c:v>44098</c:v>
                </c:pt>
                <c:pt idx="916">
                  <c:v>44099</c:v>
                </c:pt>
                <c:pt idx="917">
                  <c:v>44102</c:v>
                </c:pt>
                <c:pt idx="918">
                  <c:v>44103</c:v>
                </c:pt>
                <c:pt idx="919">
                  <c:v>44105</c:v>
                </c:pt>
                <c:pt idx="920">
                  <c:v>44106</c:v>
                </c:pt>
                <c:pt idx="921">
                  <c:v>44109</c:v>
                </c:pt>
                <c:pt idx="922">
                  <c:v>44110</c:v>
                </c:pt>
                <c:pt idx="923">
                  <c:v>44111</c:v>
                </c:pt>
                <c:pt idx="924">
                  <c:v>44112</c:v>
                </c:pt>
                <c:pt idx="925">
                  <c:v>44113</c:v>
                </c:pt>
                <c:pt idx="926">
                  <c:v>44116</c:v>
                </c:pt>
                <c:pt idx="927">
                  <c:v>44117</c:v>
                </c:pt>
                <c:pt idx="928">
                  <c:v>44118</c:v>
                </c:pt>
                <c:pt idx="929">
                  <c:v>44119</c:v>
                </c:pt>
                <c:pt idx="930">
                  <c:v>44120</c:v>
                </c:pt>
                <c:pt idx="931">
                  <c:v>44123</c:v>
                </c:pt>
                <c:pt idx="932">
                  <c:v>44124</c:v>
                </c:pt>
                <c:pt idx="933">
                  <c:v>44125</c:v>
                </c:pt>
                <c:pt idx="934">
                  <c:v>44126</c:v>
                </c:pt>
                <c:pt idx="935">
                  <c:v>44127</c:v>
                </c:pt>
                <c:pt idx="936">
                  <c:v>44130</c:v>
                </c:pt>
                <c:pt idx="937">
                  <c:v>44131</c:v>
                </c:pt>
                <c:pt idx="938">
                  <c:v>44132</c:v>
                </c:pt>
                <c:pt idx="939">
                  <c:v>44133</c:v>
                </c:pt>
                <c:pt idx="940">
                  <c:v>44137</c:v>
                </c:pt>
                <c:pt idx="941">
                  <c:v>44138</c:v>
                </c:pt>
                <c:pt idx="942">
                  <c:v>44139</c:v>
                </c:pt>
                <c:pt idx="943">
                  <c:v>44140</c:v>
                </c:pt>
                <c:pt idx="944">
                  <c:v>44141</c:v>
                </c:pt>
                <c:pt idx="945">
                  <c:v>44144</c:v>
                </c:pt>
                <c:pt idx="946">
                  <c:v>44145</c:v>
                </c:pt>
                <c:pt idx="947">
                  <c:v>44146</c:v>
                </c:pt>
                <c:pt idx="948">
                  <c:v>44147</c:v>
                </c:pt>
                <c:pt idx="949">
                  <c:v>44148</c:v>
                </c:pt>
                <c:pt idx="950">
                  <c:v>44151</c:v>
                </c:pt>
                <c:pt idx="951">
                  <c:v>44152</c:v>
                </c:pt>
                <c:pt idx="952">
                  <c:v>44153</c:v>
                </c:pt>
                <c:pt idx="953">
                  <c:v>44154</c:v>
                </c:pt>
                <c:pt idx="954">
                  <c:v>44155</c:v>
                </c:pt>
                <c:pt idx="955">
                  <c:v>44158</c:v>
                </c:pt>
                <c:pt idx="956">
                  <c:v>44159</c:v>
                </c:pt>
                <c:pt idx="957">
                  <c:v>44160</c:v>
                </c:pt>
                <c:pt idx="958">
                  <c:v>44161</c:v>
                </c:pt>
                <c:pt idx="959">
                  <c:v>44162</c:v>
                </c:pt>
                <c:pt idx="960">
                  <c:v>44166</c:v>
                </c:pt>
                <c:pt idx="961">
                  <c:v>44167</c:v>
                </c:pt>
                <c:pt idx="962">
                  <c:v>44168</c:v>
                </c:pt>
                <c:pt idx="963">
                  <c:v>44169</c:v>
                </c:pt>
                <c:pt idx="964">
                  <c:v>44172</c:v>
                </c:pt>
                <c:pt idx="965">
                  <c:v>44173</c:v>
                </c:pt>
                <c:pt idx="966">
                  <c:v>44174</c:v>
                </c:pt>
                <c:pt idx="967">
                  <c:v>44175</c:v>
                </c:pt>
                <c:pt idx="968">
                  <c:v>44176</c:v>
                </c:pt>
                <c:pt idx="969">
                  <c:v>44179</c:v>
                </c:pt>
                <c:pt idx="970">
                  <c:v>44180</c:v>
                </c:pt>
                <c:pt idx="971">
                  <c:v>44181</c:v>
                </c:pt>
                <c:pt idx="972">
                  <c:v>44182</c:v>
                </c:pt>
                <c:pt idx="973">
                  <c:v>44183</c:v>
                </c:pt>
                <c:pt idx="974">
                  <c:v>44186</c:v>
                </c:pt>
                <c:pt idx="975">
                  <c:v>44187</c:v>
                </c:pt>
                <c:pt idx="976">
                  <c:v>44188</c:v>
                </c:pt>
                <c:pt idx="977">
                  <c:v>44189</c:v>
                </c:pt>
                <c:pt idx="978">
                  <c:v>44193</c:v>
                </c:pt>
                <c:pt idx="979">
                  <c:v>44200</c:v>
                </c:pt>
                <c:pt idx="980">
                  <c:v>44201</c:v>
                </c:pt>
                <c:pt idx="981">
                  <c:v>44202</c:v>
                </c:pt>
                <c:pt idx="982">
                  <c:v>44203</c:v>
                </c:pt>
                <c:pt idx="983">
                  <c:v>44204</c:v>
                </c:pt>
                <c:pt idx="984">
                  <c:v>44207</c:v>
                </c:pt>
                <c:pt idx="985">
                  <c:v>44208</c:v>
                </c:pt>
                <c:pt idx="986">
                  <c:v>44209</c:v>
                </c:pt>
                <c:pt idx="987">
                  <c:v>44210</c:v>
                </c:pt>
                <c:pt idx="988">
                  <c:v>44211</c:v>
                </c:pt>
                <c:pt idx="989">
                  <c:v>44214</c:v>
                </c:pt>
                <c:pt idx="990">
                  <c:v>44215</c:v>
                </c:pt>
                <c:pt idx="991">
                  <c:v>44216</c:v>
                </c:pt>
                <c:pt idx="992">
                  <c:v>44217</c:v>
                </c:pt>
                <c:pt idx="993">
                  <c:v>44218</c:v>
                </c:pt>
                <c:pt idx="994">
                  <c:v>44221</c:v>
                </c:pt>
                <c:pt idx="995">
                  <c:v>44222</c:v>
                </c:pt>
                <c:pt idx="996">
                  <c:v>44223</c:v>
                </c:pt>
                <c:pt idx="997">
                  <c:v>44224</c:v>
                </c:pt>
                <c:pt idx="998">
                  <c:v>44228</c:v>
                </c:pt>
                <c:pt idx="999">
                  <c:v>44229</c:v>
                </c:pt>
                <c:pt idx="1000">
                  <c:v>44230</c:v>
                </c:pt>
                <c:pt idx="1001">
                  <c:v>44231</c:v>
                </c:pt>
                <c:pt idx="1002">
                  <c:v>44232</c:v>
                </c:pt>
                <c:pt idx="1003">
                  <c:v>44235</c:v>
                </c:pt>
                <c:pt idx="1004">
                  <c:v>44236</c:v>
                </c:pt>
                <c:pt idx="1005">
                  <c:v>44237</c:v>
                </c:pt>
                <c:pt idx="1006">
                  <c:v>44238</c:v>
                </c:pt>
                <c:pt idx="1007">
                  <c:v>44239</c:v>
                </c:pt>
                <c:pt idx="1008">
                  <c:v>44242</c:v>
                </c:pt>
                <c:pt idx="1009">
                  <c:v>44243</c:v>
                </c:pt>
                <c:pt idx="1010">
                  <c:v>44244</c:v>
                </c:pt>
                <c:pt idx="1011">
                  <c:v>44245</c:v>
                </c:pt>
                <c:pt idx="1012">
                  <c:v>44246</c:v>
                </c:pt>
                <c:pt idx="1013">
                  <c:v>44249</c:v>
                </c:pt>
                <c:pt idx="1014">
                  <c:v>44250</c:v>
                </c:pt>
                <c:pt idx="1015">
                  <c:v>44251</c:v>
                </c:pt>
                <c:pt idx="1016">
                  <c:v>44252</c:v>
                </c:pt>
                <c:pt idx="1017">
                  <c:v>44256</c:v>
                </c:pt>
                <c:pt idx="1018">
                  <c:v>44257</c:v>
                </c:pt>
                <c:pt idx="1019">
                  <c:v>44258</c:v>
                </c:pt>
                <c:pt idx="1020">
                  <c:v>44259</c:v>
                </c:pt>
                <c:pt idx="1021">
                  <c:v>44260</c:v>
                </c:pt>
                <c:pt idx="1022">
                  <c:v>44263</c:v>
                </c:pt>
                <c:pt idx="1023">
                  <c:v>44264</c:v>
                </c:pt>
                <c:pt idx="1024">
                  <c:v>44265</c:v>
                </c:pt>
                <c:pt idx="1025">
                  <c:v>44266</c:v>
                </c:pt>
                <c:pt idx="1026">
                  <c:v>44267</c:v>
                </c:pt>
                <c:pt idx="1027">
                  <c:v>44270</c:v>
                </c:pt>
                <c:pt idx="1028">
                  <c:v>44271</c:v>
                </c:pt>
                <c:pt idx="1029">
                  <c:v>44272</c:v>
                </c:pt>
                <c:pt idx="1030">
                  <c:v>44273</c:v>
                </c:pt>
                <c:pt idx="1031">
                  <c:v>44274</c:v>
                </c:pt>
                <c:pt idx="1032">
                  <c:v>44277</c:v>
                </c:pt>
                <c:pt idx="1033">
                  <c:v>44278</c:v>
                </c:pt>
                <c:pt idx="1034">
                  <c:v>44279</c:v>
                </c:pt>
                <c:pt idx="1035">
                  <c:v>44280</c:v>
                </c:pt>
                <c:pt idx="1036">
                  <c:v>44281</c:v>
                </c:pt>
                <c:pt idx="1037">
                  <c:v>44284</c:v>
                </c:pt>
                <c:pt idx="1038">
                  <c:v>44285</c:v>
                </c:pt>
                <c:pt idx="1039">
                  <c:v>44287</c:v>
                </c:pt>
                <c:pt idx="1040">
                  <c:v>44291</c:v>
                </c:pt>
                <c:pt idx="1041">
                  <c:v>44292</c:v>
                </c:pt>
                <c:pt idx="1042">
                  <c:v>44293</c:v>
                </c:pt>
                <c:pt idx="1043">
                  <c:v>44294</c:v>
                </c:pt>
                <c:pt idx="1044">
                  <c:v>44295</c:v>
                </c:pt>
                <c:pt idx="1045">
                  <c:v>44298</c:v>
                </c:pt>
                <c:pt idx="1046">
                  <c:v>44299</c:v>
                </c:pt>
                <c:pt idx="1047">
                  <c:v>44300</c:v>
                </c:pt>
                <c:pt idx="1048">
                  <c:v>44301</c:v>
                </c:pt>
                <c:pt idx="1049">
                  <c:v>44302</c:v>
                </c:pt>
                <c:pt idx="1050">
                  <c:v>44306</c:v>
                </c:pt>
                <c:pt idx="1051">
                  <c:v>44307</c:v>
                </c:pt>
                <c:pt idx="1052">
                  <c:v>44308</c:v>
                </c:pt>
                <c:pt idx="1053">
                  <c:v>44309</c:v>
                </c:pt>
                <c:pt idx="1054">
                  <c:v>44312</c:v>
                </c:pt>
                <c:pt idx="1055">
                  <c:v>44314</c:v>
                </c:pt>
                <c:pt idx="1056">
                  <c:v>44319</c:v>
                </c:pt>
                <c:pt idx="1057">
                  <c:v>44320</c:v>
                </c:pt>
                <c:pt idx="1058">
                  <c:v>44321</c:v>
                </c:pt>
                <c:pt idx="1059">
                  <c:v>44322</c:v>
                </c:pt>
                <c:pt idx="1060">
                  <c:v>44323</c:v>
                </c:pt>
                <c:pt idx="1061">
                  <c:v>44326</c:v>
                </c:pt>
                <c:pt idx="1062">
                  <c:v>44327</c:v>
                </c:pt>
                <c:pt idx="1063">
                  <c:v>44328</c:v>
                </c:pt>
                <c:pt idx="1064">
                  <c:v>44329</c:v>
                </c:pt>
                <c:pt idx="1065">
                  <c:v>44330</c:v>
                </c:pt>
                <c:pt idx="1066">
                  <c:v>44333</c:v>
                </c:pt>
                <c:pt idx="1067">
                  <c:v>44334</c:v>
                </c:pt>
                <c:pt idx="1068">
                  <c:v>44335</c:v>
                </c:pt>
                <c:pt idx="1069">
                  <c:v>44336</c:v>
                </c:pt>
                <c:pt idx="1070">
                  <c:v>44337</c:v>
                </c:pt>
                <c:pt idx="1071">
                  <c:v>44340</c:v>
                </c:pt>
                <c:pt idx="1072">
                  <c:v>44341</c:v>
                </c:pt>
                <c:pt idx="1073">
                  <c:v>44342</c:v>
                </c:pt>
                <c:pt idx="1074">
                  <c:v>44343</c:v>
                </c:pt>
                <c:pt idx="1075">
                  <c:v>44347</c:v>
                </c:pt>
                <c:pt idx="1076">
                  <c:v>44348</c:v>
                </c:pt>
                <c:pt idx="1077">
                  <c:v>44349</c:v>
                </c:pt>
                <c:pt idx="1078">
                  <c:v>44350</c:v>
                </c:pt>
                <c:pt idx="1079">
                  <c:v>44351</c:v>
                </c:pt>
                <c:pt idx="1080">
                  <c:v>44354</c:v>
                </c:pt>
                <c:pt idx="1081">
                  <c:v>44355</c:v>
                </c:pt>
                <c:pt idx="1082">
                  <c:v>44356</c:v>
                </c:pt>
                <c:pt idx="1083">
                  <c:v>44357</c:v>
                </c:pt>
                <c:pt idx="1084">
                  <c:v>44358</c:v>
                </c:pt>
                <c:pt idx="1085">
                  <c:v>44361</c:v>
                </c:pt>
                <c:pt idx="1086">
                  <c:v>44362</c:v>
                </c:pt>
                <c:pt idx="1087">
                  <c:v>44363</c:v>
                </c:pt>
                <c:pt idx="1088">
                  <c:v>44364</c:v>
                </c:pt>
                <c:pt idx="1089">
                  <c:v>44365</c:v>
                </c:pt>
                <c:pt idx="1090">
                  <c:v>44368</c:v>
                </c:pt>
                <c:pt idx="1091">
                  <c:v>44369</c:v>
                </c:pt>
                <c:pt idx="1092">
                  <c:v>44370</c:v>
                </c:pt>
                <c:pt idx="1093">
                  <c:v>44372</c:v>
                </c:pt>
                <c:pt idx="1094">
                  <c:v>44377</c:v>
                </c:pt>
                <c:pt idx="1095">
                  <c:v>44378</c:v>
                </c:pt>
                <c:pt idx="1096">
                  <c:v>44379</c:v>
                </c:pt>
                <c:pt idx="1097">
                  <c:v>44382</c:v>
                </c:pt>
                <c:pt idx="1098">
                  <c:v>44383</c:v>
                </c:pt>
                <c:pt idx="1099">
                  <c:v>44384</c:v>
                </c:pt>
                <c:pt idx="1100">
                  <c:v>44385</c:v>
                </c:pt>
                <c:pt idx="1101">
                  <c:v>44386</c:v>
                </c:pt>
                <c:pt idx="1102">
                  <c:v>44389</c:v>
                </c:pt>
                <c:pt idx="1103">
                  <c:v>44390</c:v>
                </c:pt>
                <c:pt idx="1104">
                  <c:v>44391</c:v>
                </c:pt>
                <c:pt idx="1105">
                  <c:v>44392</c:v>
                </c:pt>
                <c:pt idx="1106">
                  <c:v>44393</c:v>
                </c:pt>
                <c:pt idx="1107">
                  <c:v>44396</c:v>
                </c:pt>
                <c:pt idx="1108">
                  <c:v>44397</c:v>
                </c:pt>
                <c:pt idx="1109">
                  <c:v>44399</c:v>
                </c:pt>
                <c:pt idx="1110">
                  <c:v>44400</c:v>
                </c:pt>
                <c:pt idx="1111">
                  <c:v>44403</c:v>
                </c:pt>
                <c:pt idx="1112">
                  <c:v>44404</c:v>
                </c:pt>
                <c:pt idx="1113">
                  <c:v>44405</c:v>
                </c:pt>
                <c:pt idx="1114">
                  <c:v>44406</c:v>
                </c:pt>
                <c:pt idx="1115">
                  <c:v>44407</c:v>
                </c:pt>
                <c:pt idx="1116">
                  <c:v>44411</c:v>
                </c:pt>
                <c:pt idx="1117">
                  <c:v>44412</c:v>
                </c:pt>
                <c:pt idx="1118">
                  <c:v>44413</c:v>
                </c:pt>
                <c:pt idx="1119">
                  <c:v>44414</c:v>
                </c:pt>
                <c:pt idx="1120">
                  <c:v>44417</c:v>
                </c:pt>
                <c:pt idx="1121">
                  <c:v>44418</c:v>
                </c:pt>
                <c:pt idx="1122">
                  <c:v>44419</c:v>
                </c:pt>
                <c:pt idx="1123">
                  <c:v>44420</c:v>
                </c:pt>
                <c:pt idx="1124">
                  <c:v>44421</c:v>
                </c:pt>
                <c:pt idx="1125">
                  <c:v>44424</c:v>
                </c:pt>
                <c:pt idx="1126">
                  <c:v>44425</c:v>
                </c:pt>
                <c:pt idx="1127">
                  <c:v>44426</c:v>
                </c:pt>
                <c:pt idx="1128">
                  <c:v>44428</c:v>
                </c:pt>
                <c:pt idx="1129">
                  <c:v>44431</c:v>
                </c:pt>
                <c:pt idx="1130">
                  <c:v>44432</c:v>
                </c:pt>
                <c:pt idx="1131">
                  <c:v>44433</c:v>
                </c:pt>
                <c:pt idx="1132">
                  <c:v>44434</c:v>
                </c:pt>
                <c:pt idx="1133">
                  <c:v>44435</c:v>
                </c:pt>
                <c:pt idx="1134">
                  <c:v>44439</c:v>
                </c:pt>
                <c:pt idx="1135">
                  <c:v>44440</c:v>
                </c:pt>
                <c:pt idx="1136">
                  <c:v>44441</c:v>
                </c:pt>
                <c:pt idx="1137">
                  <c:v>44442</c:v>
                </c:pt>
                <c:pt idx="1138">
                  <c:v>44445</c:v>
                </c:pt>
                <c:pt idx="1139">
                  <c:v>44446</c:v>
                </c:pt>
                <c:pt idx="1140">
                  <c:v>44447</c:v>
                </c:pt>
                <c:pt idx="1141">
                  <c:v>44448</c:v>
                </c:pt>
                <c:pt idx="1142">
                  <c:v>44449</c:v>
                </c:pt>
                <c:pt idx="1143">
                  <c:v>44452</c:v>
                </c:pt>
                <c:pt idx="1144">
                  <c:v>44453</c:v>
                </c:pt>
                <c:pt idx="1145">
                  <c:v>44454</c:v>
                </c:pt>
                <c:pt idx="1146">
                  <c:v>44455</c:v>
                </c:pt>
                <c:pt idx="1147">
                  <c:v>44456</c:v>
                </c:pt>
                <c:pt idx="1148">
                  <c:v>44459</c:v>
                </c:pt>
                <c:pt idx="1149">
                  <c:v>44460</c:v>
                </c:pt>
                <c:pt idx="1150">
                  <c:v>44461</c:v>
                </c:pt>
                <c:pt idx="1151">
                  <c:v>44462</c:v>
                </c:pt>
                <c:pt idx="1152">
                  <c:v>44463</c:v>
                </c:pt>
                <c:pt idx="1153">
                  <c:v>44466</c:v>
                </c:pt>
                <c:pt idx="1154">
                  <c:v>44467</c:v>
                </c:pt>
                <c:pt idx="1155">
                  <c:v>44468</c:v>
                </c:pt>
                <c:pt idx="1156">
                  <c:v>44470</c:v>
                </c:pt>
                <c:pt idx="1157">
                  <c:v>44473</c:v>
                </c:pt>
                <c:pt idx="1158">
                  <c:v>44474</c:v>
                </c:pt>
                <c:pt idx="1159">
                  <c:v>44475</c:v>
                </c:pt>
                <c:pt idx="1160">
                  <c:v>44476</c:v>
                </c:pt>
                <c:pt idx="1161">
                  <c:v>44477</c:v>
                </c:pt>
                <c:pt idx="1162">
                  <c:v>44480</c:v>
                </c:pt>
                <c:pt idx="1163">
                  <c:v>44481</c:v>
                </c:pt>
                <c:pt idx="1164">
                  <c:v>44482</c:v>
                </c:pt>
                <c:pt idx="1165">
                  <c:v>44483</c:v>
                </c:pt>
                <c:pt idx="1166">
                  <c:v>44484</c:v>
                </c:pt>
                <c:pt idx="1167">
                  <c:v>44487</c:v>
                </c:pt>
                <c:pt idx="1168">
                  <c:v>44488</c:v>
                </c:pt>
                <c:pt idx="1169">
                  <c:v>44489</c:v>
                </c:pt>
                <c:pt idx="1170">
                  <c:v>44490</c:v>
                </c:pt>
                <c:pt idx="1171">
                  <c:v>44491</c:v>
                </c:pt>
                <c:pt idx="1172">
                  <c:v>44494</c:v>
                </c:pt>
                <c:pt idx="1173">
                  <c:v>44495</c:v>
                </c:pt>
                <c:pt idx="1174">
                  <c:v>44496</c:v>
                </c:pt>
                <c:pt idx="1175">
                  <c:v>44497</c:v>
                </c:pt>
                <c:pt idx="1176">
                  <c:v>44498</c:v>
                </c:pt>
                <c:pt idx="1177">
                  <c:v>44501</c:v>
                </c:pt>
                <c:pt idx="1178">
                  <c:v>44502</c:v>
                </c:pt>
                <c:pt idx="1179">
                  <c:v>44503</c:v>
                </c:pt>
                <c:pt idx="1180">
                  <c:v>44504</c:v>
                </c:pt>
                <c:pt idx="1181">
                  <c:v>44505</c:v>
                </c:pt>
                <c:pt idx="1182">
                  <c:v>44508</c:v>
                </c:pt>
                <c:pt idx="1183">
                  <c:v>44509</c:v>
                </c:pt>
                <c:pt idx="1184">
                  <c:v>44510</c:v>
                </c:pt>
                <c:pt idx="1185">
                  <c:v>44511</c:v>
                </c:pt>
                <c:pt idx="1186">
                  <c:v>44512</c:v>
                </c:pt>
                <c:pt idx="1187">
                  <c:v>44515</c:v>
                </c:pt>
                <c:pt idx="1188">
                  <c:v>44516</c:v>
                </c:pt>
                <c:pt idx="1189">
                  <c:v>44517</c:v>
                </c:pt>
                <c:pt idx="1190">
                  <c:v>44518</c:v>
                </c:pt>
                <c:pt idx="1191">
                  <c:v>44519</c:v>
                </c:pt>
                <c:pt idx="1192">
                  <c:v>44522</c:v>
                </c:pt>
                <c:pt idx="1193">
                  <c:v>44523</c:v>
                </c:pt>
                <c:pt idx="1194">
                  <c:v>44524</c:v>
                </c:pt>
                <c:pt idx="1195">
                  <c:v>44526</c:v>
                </c:pt>
                <c:pt idx="1196">
                  <c:v>44529</c:v>
                </c:pt>
                <c:pt idx="1197">
                  <c:v>44530</c:v>
                </c:pt>
                <c:pt idx="1198">
                  <c:v>44531</c:v>
                </c:pt>
                <c:pt idx="1199">
                  <c:v>44536</c:v>
                </c:pt>
                <c:pt idx="1200">
                  <c:v>44537</c:v>
                </c:pt>
                <c:pt idx="1201">
                  <c:v>44538</c:v>
                </c:pt>
                <c:pt idx="1202">
                  <c:v>44539</c:v>
                </c:pt>
                <c:pt idx="1203">
                  <c:v>44540</c:v>
                </c:pt>
                <c:pt idx="1204">
                  <c:v>44543</c:v>
                </c:pt>
                <c:pt idx="1205">
                  <c:v>44544</c:v>
                </c:pt>
                <c:pt idx="1206">
                  <c:v>44545</c:v>
                </c:pt>
                <c:pt idx="1207">
                  <c:v>44546</c:v>
                </c:pt>
                <c:pt idx="1208">
                  <c:v>44547</c:v>
                </c:pt>
                <c:pt idx="1209">
                  <c:v>44550</c:v>
                </c:pt>
                <c:pt idx="1210">
                  <c:v>44551</c:v>
                </c:pt>
                <c:pt idx="1211">
                  <c:v>44552</c:v>
                </c:pt>
                <c:pt idx="1212">
                  <c:v>44553</c:v>
                </c:pt>
                <c:pt idx="1213">
                  <c:v>44554</c:v>
                </c:pt>
                <c:pt idx="1214">
                  <c:v>44559</c:v>
                </c:pt>
                <c:pt idx="1215">
                  <c:v>44560</c:v>
                </c:pt>
                <c:pt idx="1216">
                  <c:v>44561</c:v>
                </c:pt>
                <c:pt idx="1217">
                  <c:v>44565</c:v>
                </c:pt>
                <c:pt idx="1218">
                  <c:v>44566</c:v>
                </c:pt>
                <c:pt idx="1219">
                  <c:v>44568</c:v>
                </c:pt>
                <c:pt idx="1220">
                  <c:v>44571</c:v>
                </c:pt>
                <c:pt idx="1221">
                  <c:v>44572</c:v>
                </c:pt>
                <c:pt idx="1222">
                  <c:v>44573</c:v>
                </c:pt>
                <c:pt idx="1223">
                  <c:v>44575</c:v>
                </c:pt>
                <c:pt idx="1224">
                  <c:v>44578</c:v>
                </c:pt>
                <c:pt idx="1225">
                  <c:v>44579</c:v>
                </c:pt>
                <c:pt idx="1226">
                  <c:v>44580</c:v>
                </c:pt>
                <c:pt idx="1227">
                  <c:v>44582</c:v>
                </c:pt>
                <c:pt idx="1228">
                  <c:v>44586</c:v>
                </c:pt>
                <c:pt idx="1229">
                  <c:v>44587</c:v>
                </c:pt>
                <c:pt idx="1230">
                  <c:v>44588</c:v>
                </c:pt>
                <c:pt idx="1231">
                  <c:v>44593</c:v>
                </c:pt>
                <c:pt idx="1232">
                  <c:v>44594</c:v>
                </c:pt>
                <c:pt idx="1233">
                  <c:v>44595</c:v>
                </c:pt>
                <c:pt idx="1234">
                  <c:v>44596</c:v>
                </c:pt>
                <c:pt idx="1235">
                  <c:v>44599</c:v>
                </c:pt>
                <c:pt idx="1236">
                  <c:v>44600</c:v>
                </c:pt>
                <c:pt idx="1237">
                  <c:v>44601</c:v>
                </c:pt>
                <c:pt idx="1238">
                  <c:v>44602</c:v>
                </c:pt>
                <c:pt idx="1239">
                  <c:v>44603</c:v>
                </c:pt>
                <c:pt idx="1240">
                  <c:v>44606</c:v>
                </c:pt>
                <c:pt idx="1241">
                  <c:v>44607</c:v>
                </c:pt>
                <c:pt idx="1242">
                  <c:v>44608</c:v>
                </c:pt>
                <c:pt idx="1243">
                  <c:v>44609</c:v>
                </c:pt>
                <c:pt idx="1244">
                  <c:v>44610</c:v>
                </c:pt>
                <c:pt idx="1245">
                  <c:v>44613</c:v>
                </c:pt>
                <c:pt idx="1246">
                  <c:v>44615</c:v>
                </c:pt>
                <c:pt idx="1247">
                  <c:v>44616</c:v>
                </c:pt>
                <c:pt idx="1248">
                  <c:v>44621</c:v>
                </c:pt>
                <c:pt idx="1249">
                  <c:v>44622</c:v>
                </c:pt>
                <c:pt idx="1250">
                  <c:v>44623</c:v>
                </c:pt>
                <c:pt idx="1251">
                  <c:v>44624</c:v>
                </c:pt>
                <c:pt idx="1252">
                  <c:v>44626</c:v>
                </c:pt>
                <c:pt idx="1253">
                  <c:v>44627</c:v>
                </c:pt>
                <c:pt idx="1254">
                  <c:v>44628</c:v>
                </c:pt>
                <c:pt idx="1255">
                  <c:v>44629</c:v>
                </c:pt>
                <c:pt idx="1256">
                  <c:v>44630</c:v>
                </c:pt>
                <c:pt idx="1257">
                  <c:v>44631</c:v>
                </c:pt>
                <c:pt idx="1258">
                  <c:v>44634</c:v>
                </c:pt>
                <c:pt idx="1259">
                  <c:v>44635</c:v>
                </c:pt>
                <c:pt idx="1260">
                  <c:v>44636</c:v>
                </c:pt>
                <c:pt idx="1261">
                  <c:v>44637</c:v>
                </c:pt>
                <c:pt idx="1262">
                  <c:v>44638</c:v>
                </c:pt>
                <c:pt idx="1263">
                  <c:v>44641</c:v>
                </c:pt>
                <c:pt idx="1264">
                  <c:v>44642</c:v>
                </c:pt>
                <c:pt idx="1265">
                  <c:v>44643</c:v>
                </c:pt>
                <c:pt idx="1266">
                  <c:v>44644</c:v>
                </c:pt>
                <c:pt idx="1267">
                  <c:v>44645</c:v>
                </c:pt>
                <c:pt idx="1268">
                  <c:v>44648</c:v>
                </c:pt>
                <c:pt idx="1269">
                  <c:v>44649</c:v>
                </c:pt>
                <c:pt idx="1270">
                  <c:v>44650</c:v>
                </c:pt>
                <c:pt idx="1271">
                  <c:v>44652</c:v>
                </c:pt>
                <c:pt idx="1272">
                  <c:v>44655</c:v>
                </c:pt>
                <c:pt idx="1273">
                  <c:v>44656</c:v>
                </c:pt>
                <c:pt idx="1274">
                  <c:v>44657</c:v>
                </c:pt>
                <c:pt idx="1275">
                  <c:v>44658</c:v>
                </c:pt>
                <c:pt idx="1276">
                  <c:v>44659</c:v>
                </c:pt>
                <c:pt idx="1277">
                  <c:v>44662</c:v>
                </c:pt>
                <c:pt idx="1278">
                  <c:v>44663</c:v>
                </c:pt>
                <c:pt idx="1279">
                  <c:v>44664</c:v>
                </c:pt>
                <c:pt idx="1280">
                  <c:v>44665</c:v>
                </c:pt>
                <c:pt idx="1281">
                  <c:v>44669</c:v>
                </c:pt>
                <c:pt idx="1282">
                  <c:v>44670</c:v>
                </c:pt>
                <c:pt idx="1283">
                  <c:v>44671</c:v>
                </c:pt>
                <c:pt idx="1284">
                  <c:v>44672</c:v>
                </c:pt>
                <c:pt idx="1285">
                  <c:v>44673</c:v>
                </c:pt>
                <c:pt idx="1286">
                  <c:v>44676</c:v>
                </c:pt>
                <c:pt idx="1287">
                  <c:v>44677</c:v>
                </c:pt>
                <c:pt idx="1288">
                  <c:v>44678</c:v>
                </c:pt>
                <c:pt idx="1289">
                  <c:v>44679</c:v>
                </c:pt>
                <c:pt idx="1290">
                  <c:v>44684</c:v>
                </c:pt>
                <c:pt idx="1291">
                  <c:v>44685</c:v>
                </c:pt>
                <c:pt idx="1292">
                  <c:v>44686</c:v>
                </c:pt>
                <c:pt idx="1293">
                  <c:v>44687</c:v>
                </c:pt>
                <c:pt idx="1294">
                  <c:v>44690</c:v>
                </c:pt>
                <c:pt idx="1295">
                  <c:v>44691</c:v>
                </c:pt>
                <c:pt idx="1296">
                  <c:v>44692</c:v>
                </c:pt>
                <c:pt idx="1297">
                  <c:v>44693</c:v>
                </c:pt>
                <c:pt idx="1298">
                  <c:v>44694</c:v>
                </c:pt>
                <c:pt idx="1299">
                  <c:v>44697</c:v>
                </c:pt>
                <c:pt idx="1300">
                  <c:v>44698</c:v>
                </c:pt>
                <c:pt idx="1301">
                  <c:v>44699</c:v>
                </c:pt>
                <c:pt idx="1302">
                  <c:v>44701</c:v>
                </c:pt>
                <c:pt idx="1303">
                  <c:v>44704</c:v>
                </c:pt>
                <c:pt idx="1304">
                  <c:v>44705</c:v>
                </c:pt>
                <c:pt idx="1305">
                  <c:v>44706</c:v>
                </c:pt>
                <c:pt idx="1306">
                  <c:v>44707</c:v>
                </c:pt>
                <c:pt idx="1307">
                  <c:v>44708</c:v>
                </c:pt>
                <c:pt idx="1308">
                  <c:v>44711</c:v>
                </c:pt>
                <c:pt idx="1309">
                  <c:v>44712</c:v>
                </c:pt>
                <c:pt idx="1310">
                  <c:v>44715</c:v>
                </c:pt>
                <c:pt idx="1311">
                  <c:v>44718</c:v>
                </c:pt>
                <c:pt idx="1312">
                  <c:v>44719</c:v>
                </c:pt>
                <c:pt idx="1313">
                  <c:v>44720</c:v>
                </c:pt>
                <c:pt idx="1314">
                  <c:v>44721</c:v>
                </c:pt>
                <c:pt idx="1315">
                  <c:v>44722</c:v>
                </c:pt>
                <c:pt idx="1316">
                  <c:v>44725</c:v>
                </c:pt>
                <c:pt idx="1317">
                  <c:v>44726</c:v>
                </c:pt>
                <c:pt idx="1318">
                  <c:v>44727</c:v>
                </c:pt>
                <c:pt idx="1319">
                  <c:v>44728</c:v>
                </c:pt>
                <c:pt idx="1320">
                  <c:v>44729</c:v>
                </c:pt>
                <c:pt idx="1321">
                  <c:v>44732</c:v>
                </c:pt>
                <c:pt idx="1322">
                  <c:v>44733</c:v>
                </c:pt>
                <c:pt idx="1323">
                  <c:v>44734</c:v>
                </c:pt>
                <c:pt idx="1324">
                  <c:v>44735</c:v>
                </c:pt>
                <c:pt idx="1325">
                  <c:v>44736</c:v>
                </c:pt>
                <c:pt idx="1326">
                  <c:v>44739</c:v>
                </c:pt>
                <c:pt idx="1327">
                  <c:v>44740</c:v>
                </c:pt>
                <c:pt idx="1328">
                  <c:v>44741</c:v>
                </c:pt>
                <c:pt idx="1329">
                  <c:v>44742</c:v>
                </c:pt>
                <c:pt idx="1330">
                  <c:v>44743</c:v>
                </c:pt>
                <c:pt idx="1331">
                  <c:v>44746</c:v>
                </c:pt>
                <c:pt idx="1332">
                  <c:v>44747</c:v>
                </c:pt>
                <c:pt idx="1333">
                  <c:v>44748</c:v>
                </c:pt>
                <c:pt idx="1334">
                  <c:v>44749</c:v>
                </c:pt>
                <c:pt idx="1335">
                  <c:v>44750</c:v>
                </c:pt>
                <c:pt idx="1336">
                  <c:v>44753</c:v>
                </c:pt>
                <c:pt idx="1337">
                  <c:v>44754</c:v>
                </c:pt>
                <c:pt idx="1338">
                  <c:v>44755</c:v>
                </c:pt>
                <c:pt idx="1339">
                  <c:v>44756</c:v>
                </c:pt>
                <c:pt idx="1340">
                  <c:v>44757</c:v>
                </c:pt>
                <c:pt idx="1341">
                  <c:v>44760</c:v>
                </c:pt>
                <c:pt idx="1342">
                  <c:v>44761</c:v>
                </c:pt>
                <c:pt idx="1343">
                  <c:v>44763</c:v>
                </c:pt>
                <c:pt idx="1344">
                  <c:v>44767</c:v>
                </c:pt>
                <c:pt idx="1345">
                  <c:v>44768</c:v>
                </c:pt>
                <c:pt idx="1346">
                  <c:v>44774</c:v>
                </c:pt>
                <c:pt idx="1347">
                  <c:v>44775</c:v>
                </c:pt>
                <c:pt idx="1348">
                  <c:v>44776</c:v>
                </c:pt>
                <c:pt idx="1349">
                  <c:v>44777</c:v>
                </c:pt>
                <c:pt idx="1350">
                  <c:v>44778</c:v>
                </c:pt>
                <c:pt idx="1351">
                  <c:v>44781</c:v>
                </c:pt>
                <c:pt idx="1352">
                  <c:v>44782</c:v>
                </c:pt>
                <c:pt idx="1353">
                  <c:v>44783</c:v>
                </c:pt>
                <c:pt idx="1354">
                  <c:v>44784</c:v>
                </c:pt>
                <c:pt idx="1355">
                  <c:v>44785</c:v>
                </c:pt>
                <c:pt idx="1356">
                  <c:v>44788</c:v>
                </c:pt>
                <c:pt idx="1357">
                  <c:v>44789</c:v>
                </c:pt>
                <c:pt idx="1358">
                  <c:v>44791</c:v>
                </c:pt>
                <c:pt idx="1359">
                  <c:v>44792</c:v>
                </c:pt>
                <c:pt idx="1360">
                  <c:v>44795</c:v>
                </c:pt>
                <c:pt idx="1361">
                  <c:v>44797</c:v>
                </c:pt>
                <c:pt idx="1362">
                  <c:v>44798</c:v>
                </c:pt>
                <c:pt idx="1363">
                  <c:v>44799</c:v>
                </c:pt>
                <c:pt idx="1364">
                  <c:v>44803</c:v>
                </c:pt>
                <c:pt idx="1365">
                  <c:v>44804</c:v>
                </c:pt>
                <c:pt idx="1366">
                  <c:v>44805</c:v>
                </c:pt>
                <c:pt idx="1367">
                  <c:v>44806</c:v>
                </c:pt>
                <c:pt idx="1368">
                  <c:v>44809</c:v>
                </c:pt>
                <c:pt idx="1369">
                  <c:v>44810</c:v>
                </c:pt>
                <c:pt idx="1370">
                  <c:v>44811</c:v>
                </c:pt>
                <c:pt idx="1371">
                  <c:v>44812</c:v>
                </c:pt>
                <c:pt idx="1372">
                  <c:v>44813</c:v>
                </c:pt>
                <c:pt idx="1373">
                  <c:v>44816</c:v>
                </c:pt>
                <c:pt idx="1374">
                  <c:v>44817</c:v>
                </c:pt>
                <c:pt idx="1375">
                  <c:v>44818</c:v>
                </c:pt>
                <c:pt idx="1376">
                  <c:v>44819</c:v>
                </c:pt>
                <c:pt idx="1377">
                  <c:v>44823</c:v>
                </c:pt>
                <c:pt idx="1378">
                  <c:v>44824</c:v>
                </c:pt>
              </c:numCache>
            </c:numRef>
          </c:cat>
          <c:val>
            <c:numRef>
              <c:f>'[1]Business Wise Futures Download'!$C$2:$C$1380</c:f>
              <c:numCache>
                <c:formatCode>General</c:formatCode>
                <c:ptCount val="1379"/>
                <c:pt idx="0">
                  <c:v>59.23</c:v>
                </c:pt>
                <c:pt idx="1">
                  <c:v>54.13</c:v>
                </c:pt>
                <c:pt idx="2">
                  <c:v>55.03</c:v>
                </c:pt>
                <c:pt idx="3">
                  <c:v>53.51</c:v>
                </c:pt>
                <c:pt idx="4">
                  <c:v>52.26</c:v>
                </c:pt>
                <c:pt idx="5">
                  <c:v>53.65</c:v>
                </c:pt>
                <c:pt idx="6">
                  <c:v>57.7</c:v>
                </c:pt>
                <c:pt idx="7">
                  <c:v>58.51</c:v>
                </c:pt>
                <c:pt idx="8">
                  <c:v>57.5</c:v>
                </c:pt>
                <c:pt idx="9">
                  <c:v>56.05</c:v>
                </c:pt>
                <c:pt idx="10">
                  <c:v>53.63</c:v>
                </c:pt>
                <c:pt idx="11">
                  <c:v>54.03</c:v>
                </c:pt>
                <c:pt idx="12">
                  <c:v>53.3</c:v>
                </c:pt>
                <c:pt idx="13">
                  <c:v>53.46</c:v>
                </c:pt>
                <c:pt idx="14">
                  <c:v>54.88</c:v>
                </c:pt>
                <c:pt idx="15">
                  <c:v>55.14</c:v>
                </c:pt>
                <c:pt idx="16">
                  <c:v>53.9</c:v>
                </c:pt>
                <c:pt idx="17">
                  <c:v>51.93</c:v>
                </c:pt>
                <c:pt idx="18">
                  <c:v>51.46</c:v>
                </c:pt>
                <c:pt idx="19">
                  <c:v>50.72</c:v>
                </c:pt>
                <c:pt idx="20">
                  <c:v>52.65</c:v>
                </c:pt>
                <c:pt idx="21">
                  <c:v>54.19</c:v>
                </c:pt>
                <c:pt idx="22">
                  <c:v>54.93</c:v>
                </c:pt>
                <c:pt idx="23">
                  <c:v>55.43</c:v>
                </c:pt>
                <c:pt idx="24">
                  <c:v>54.53</c:v>
                </c:pt>
                <c:pt idx="25">
                  <c:v>52.72</c:v>
                </c:pt>
                <c:pt idx="26">
                  <c:v>50.36</c:v>
                </c:pt>
                <c:pt idx="27">
                  <c:v>50.44</c:v>
                </c:pt>
                <c:pt idx="28">
                  <c:v>49.64</c:v>
                </c:pt>
                <c:pt idx="29">
                  <c:v>47.8</c:v>
                </c:pt>
                <c:pt idx="30">
                  <c:v>47.14</c:v>
                </c:pt>
                <c:pt idx="31">
                  <c:v>47.29</c:v>
                </c:pt>
                <c:pt idx="32">
                  <c:v>47.89</c:v>
                </c:pt>
                <c:pt idx="33">
                  <c:v>47.1</c:v>
                </c:pt>
                <c:pt idx="34">
                  <c:v>47.32</c:v>
                </c:pt>
                <c:pt idx="35">
                  <c:v>46.37</c:v>
                </c:pt>
                <c:pt idx="36">
                  <c:v>46.18</c:v>
                </c:pt>
                <c:pt idx="37">
                  <c:v>46.7</c:v>
                </c:pt>
                <c:pt idx="38">
                  <c:v>46</c:v>
                </c:pt>
                <c:pt idx="39">
                  <c:v>45.38</c:v>
                </c:pt>
                <c:pt idx="40">
                  <c:v>44.73</c:v>
                </c:pt>
                <c:pt idx="41">
                  <c:v>44.13</c:v>
                </c:pt>
                <c:pt idx="42">
                  <c:v>44.14</c:v>
                </c:pt>
                <c:pt idx="43">
                  <c:v>43.74</c:v>
                </c:pt>
                <c:pt idx="44">
                  <c:v>43.88</c:v>
                </c:pt>
                <c:pt idx="45">
                  <c:v>43.53</c:v>
                </c:pt>
                <c:pt idx="46">
                  <c:v>43.14</c:v>
                </c:pt>
                <c:pt idx="47">
                  <c:v>43.13</c:v>
                </c:pt>
                <c:pt idx="48">
                  <c:v>42.11</c:v>
                </c:pt>
                <c:pt idx="49">
                  <c:v>42.29</c:v>
                </c:pt>
                <c:pt idx="50">
                  <c:v>42.64</c:v>
                </c:pt>
                <c:pt idx="51">
                  <c:v>42.44</c:v>
                </c:pt>
                <c:pt idx="52">
                  <c:v>42.49</c:v>
                </c:pt>
                <c:pt idx="53">
                  <c:v>42.02</c:v>
                </c:pt>
                <c:pt idx="54">
                  <c:v>41.47</c:v>
                </c:pt>
                <c:pt idx="55">
                  <c:v>41.31</c:v>
                </c:pt>
                <c:pt idx="56">
                  <c:v>40.98</c:v>
                </c:pt>
                <c:pt idx="57">
                  <c:v>40.44</c:v>
                </c:pt>
                <c:pt idx="58">
                  <c:v>40.1</c:v>
                </c:pt>
                <c:pt idx="59">
                  <c:v>40.630000000000003</c:v>
                </c:pt>
                <c:pt idx="60">
                  <c:v>41.36</c:v>
                </c:pt>
                <c:pt idx="61">
                  <c:v>41.93</c:v>
                </c:pt>
                <c:pt idx="62">
                  <c:v>40.9</c:v>
                </c:pt>
                <c:pt idx="63">
                  <c:v>41.1</c:v>
                </c:pt>
                <c:pt idx="64">
                  <c:v>41.39</c:v>
                </c:pt>
                <c:pt idx="65">
                  <c:v>41.1</c:v>
                </c:pt>
                <c:pt idx="66">
                  <c:v>40.6</c:v>
                </c:pt>
                <c:pt idx="67">
                  <c:v>39.97</c:v>
                </c:pt>
                <c:pt idx="68">
                  <c:v>39.78</c:v>
                </c:pt>
                <c:pt idx="69">
                  <c:v>39.71</c:v>
                </c:pt>
                <c:pt idx="70">
                  <c:v>39.83</c:v>
                </c:pt>
                <c:pt idx="71">
                  <c:v>39.83</c:v>
                </c:pt>
                <c:pt idx="72">
                  <c:v>40.28</c:v>
                </c:pt>
                <c:pt idx="73">
                  <c:v>40.229999999999997</c:v>
                </c:pt>
                <c:pt idx="74">
                  <c:v>40.049999999999997</c:v>
                </c:pt>
                <c:pt idx="75">
                  <c:v>40.369999999999997</c:v>
                </c:pt>
                <c:pt idx="76">
                  <c:v>40.549999999999997</c:v>
                </c:pt>
                <c:pt idx="77">
                  <c:v>39.97</c:v>
                </c:pt>
                <c:pt idx="78">
                  <c:v>40.18</c:v>
                </c:pt>
                <c:pt idx="79">
                  <c:v>40.31</c:v>
                </c:pt>
                <c:pt idx="80">
                  <c:v>38.76</c:v>
                </c:pt>
                <c:pt idx="81">
                  <c:v>39.700000000000003</c:v>
                </c:pt>
                <c:pt idx="82">
                  <c:v>39.619999999999997</c:v>
                </c:pt>
                <c:pt idx="83">
                  <c:v>38.880000000000003</c:v>
                </c:pt>
                <c:pt idx="84">
                  <c:v>38.700000000000003</c:v>
                </c:pt>
                <c:pt idx="85">
                  <c:v>37.75</c:v>
                </c:pt>
                <c:pt idx="86">
                  <c:v>37.5</c:v>
                </c:pt>
                <c:pt idx="87">
                  <c:v>37.590000000000003</c:v>
                </c:pt>
                <c:pt idx="88">
                  <c:v>37.29</c:v>
                </c:pt>
                <c:pt idx="89">
                  <c:v>37.44</c:v>
                </c:pt>
                <c:pt idx="90">
                  <c:v>37.729999999999997</c:v>
                </c:pt>
                <c:pt idx="91">
                  <c:v>37.89</c:v>
                </c:pt>
                <c:pt idx="92">
                  <c:v>38.65</c:v>
                </c:pt>
                <c:pt idx="93">
                  <c:v>38.799999999999997</c:v>
                </c:pt>
                <c:pt idx="94">
                  <c:v>38.42</c:v>
                </c:pt>
                <c:pt idx="95">
                  <c:v>38.450000000000003</c:v>
                </c:pt>
                <c:pt idx="96">
                  <c:v>38.4</c:v>
                </c:pt>
                <c:pt idx="97">
                  <c:v>38.31</c:v>
                </c:pt>
                <c:pt idx="98">
                  <c:v>38.229999999999997</c:v>
                </c:pt>
                <c:pt idx="99">
                  <c:v>38.700000000000003</c:v>
                </c:pt>
                <c:pt idx="100">
                  <c:v>38.700000000000003</c:v>
                </c:pt>
                <c:pt idx="101">
                  <c:v>39.64</c:v>
                </c:pt>
                <c:pt idx="102">
                  <c:v>39.53</c:v>
                </c:pt>
                <c:pt idx="103">
                  <c:v>39.6</c:v>
                </c:pt>
                <c:pt idx="104">
                  <c:v>39.65</c:v>
                </c:pt>
                <c:pt idx="105">
                  <c:v>38.700000000000003</c:v>
                </c:pt>
                <c:pt idx="106">
                  <c:v>39.35</c:v>
                </c:pt>
                <c:pt idx="107">
                  <c:v>39.94</c:v>
                </c:pt>
                <c:pt idx="108">
                  <c:v>39.340000000000003</c:v>
                </c:pt>
                <c:pt idx="109">
                  <c:v>38.79</c:v>
                </c:pt>
                <c:pt idx="110">
                  <c:v>38.24</c:v>
                </c:pt>
                <c:pt idx="111">
                  <c:v>38.33</c:v>
                </c:pt>
                <c:pt idx="112">
                  <c:v>37.89</c:v>
                </c:pt>
                <c:pt idx="113">
                  <c:v>38.31</c:v>
                </c:pt>
                <c:pt idx="114">
                  <c:v>38.99</c:v>
                </c:pt>
                <c:pt idx="115">
                  <c:v>40.14</c:v>
                </c:pt>
                <c:pt idx="116">
                  <c:v>40.659999999999997</c:v>
                </c:pt>
                <c:pt idx="117">
                  <c:v>40.299999999999997</c:v>
                </c:pt>
                <c:pt idx="118">
                  <c:v>41.04</c:v>
                </c:pt>
                <c:pt idx="119">
                  <c:v>41.36</c:v>
                </c:pt>
                <c:pt idx="120">
                  <c:v>41.94</c:v>
                </c:pt>
                <c:pt idx="121">
                  <c:v>42.07</c:v>
                </c:pt>
                <c:pt idx="122">
                  <c:v>41.47</c:v>
                </c:pt>
                <c:pt idx="123">
                  <c:v>40.450000000000003</c:v>
                </c:pt>
                <c:pt idx="124">
                  <c:v>40.119999999999997</c:v>
                </c:pt>
                <c:pt idx="125">
                  <c:v>40.01</c:v>
                </c:pt>
                <c:pt idx="126">
                  <c:v>39.93</c:v>
                </c:pt>
                <c:pt idx="127">
                  <c:v>39.76</c:v>
                </c:pt>
                <c:pt idx="128">
                  <c:v>39.42</c:v>
                </c:pt>
                <c:pt idx="129">
                  <c:v>38.799999999999997</c:v>
                </c:pt>
                <c:pt idx="130">
                  <c:v>38.28</c:v>
                </c:pt>
                <c:pt idx="131">
                  <c:v>37.72</c:v>
                </c:pt>
                <c:pt idx="132">
                  <c:v>37.72</c:v>
                </c:pt>
                <c:pt idx="133">
                  <c:v>38.94</c:v>
                </c:pt>
                <c:pt idx="134">
                  <c:v>38.26</c:v>
                </c:pt>
                <c:pt idx="135">
                  <c:v>38.14</c:v>
                </c:pt>
                <c:pt idx="136">
                  <c:v>39.31</c:v>
                </c:pt>
                <c:pt idx="137">
                  <c:v>39.15</c:v>
                </c:pt>
                <c:pt idx="138">
                  <c:v>38.979999999999997</c:v>
                </c:pt>
                <c:pt idx="139">
                  <c:v>39.43</c:v>
                </c:pt>
                <c:pt idx="140">
                  <c:v>40.299999999999997</c:v>
                </c:pt>
                <c:pt idx="141">
                  <c:v>40.630000000000003</c:v>
                </c:pt>
                <c:pt idx="142">
                  <c:v>40.659999999999997</c:v>
                </c:pt>
                <c:pt idx="143">
                  <c:v>43.69</c:v>
                </c:pt>
                <c:pt idx="144">
                  <c:v>44.29</c:v>
                </c:pt>
                <c:pt idx="145">
                  <c:v>45.11</c:v>
                </c:pt>
                <c:pt idx="146">
                  <c:v>45.56</c:v>
                </c:pt>
                <c:pt idx="147">
                  <c:v>46.42</c:v>
                </c:pt>
                <c:pt idx="148">
                  <c:v>46.07</c:v>
                </c:pt>
                <c:pt idx="149">
                  <c:v>46.66</c:v>
                </c:pt>
                <c:pt idx="150">
                  <c:v>47.08</c:v>
                </c:pt>
                <c:pt idx="151">
                  <c:v>48.06</c:v>
                </c:pt>
                <c:pt idx="152">
                  <c:v>48.31</c:v>
                </c:pt>
                <c:pt idx="153">
                  <c:v>48</c:v>
                </c:pt>
                <c:pt idx="154">
                  <c:v>48.9</c:v>
                </c:pt>
                <c:pt idx="155">
                  <c:v>48.95</c:v>
                </c:pt>
                <c:pt idx="156">
                  <c:v>49.47</c:v>
                </c:pt>
                <c:pt idx="157">
                  <c:v>49.83</c:v>
                </c:pt>
                <c:pt idx="158">
                  <c:v>49.3</c:v>
                </c:pt>
                <c:pt idx="159">
                  <c:v>49.68</c:v>
                </c:pt>
                <c:pt idx="160">
                  <c:v>49.7</c:v>
                </c:pt>
                <c:pt idx="161">
                  <c:v>49.15</c:v>
                </c:pt>
                <c:pt idx="162">
                  <c:v>49.15</c:v>
                </c:pt>
                <c:pt idx="163">
                  <c:v>49.63</c:v>
                </c:pt>
                <c:pt idx="164">
                  <c:v>48.84</c:v>
                </c:pt>
                <c:pt idx="165">
                  <c:v>46.56</c:v>
                </c:pt>
                <c:pt idx="166">
                  <c:v>46.15</c:v>
                </c:pt>
                <c:pt idx="167">
                  <c:v>46.66</c:v>
                </c:pt>
                <c:pt idx="168">
                  <c:v>46.65</c:v>
                </c:pt>
                <c:pt idx="169">
                  <c:v>46.5</c:v>
                </c:pt>
                <c:pt idx="170">
                  <c:v>46.58</c:v>
                </c:pt>
                <c:pt idx="171">
                  <c:v>47.27</c:v>
                </c:pt>
                <c:pt idx="172">
                  <c:v>46.92</c:v>
                </c:pt>
                <c:pt idx="173">
                  <c:v>47.27</c:v>
                </c:pt>
                <c:pt idx="174">
                  <c:v>47.54</c:v>
                </c:pt>
                <c:pt idx="175">
                  <c:v>46.48</c:v>
                </c:pt>
                <c:pt idx="176">
                  <c:v>46.35</c:v>
                </c:pt>
                <c:pt idx="177">
                  <c:v>46.68</c:v>
                </c:pt>
                <c:pt idx="178">
                  <c:v>45.84</c:v>
                </c:pt>
                <c:pt idx="179">
                  <c:v>45</c:v>
                </c:pt>
                <c:pt idx="180">
                  <c:v>44.62</c:v>
                </c:pt>
                <c:pt idx="181">
                  <c:v>46.12</c:v>
                </c:pt>
                <c:pt idx="182">
                  <c:v>45.98</c:v>
                </c:pt>
                <c:pt idx="183">
                  <c:v>46.05</c:v>
                </c:pt>
                <c:pt idx="184">
                  <c:v>46.71</c:v>
                </c:pt>
                <c:pt idx="185">
                  <c:v>51.73</c:v>
                </c:pt>
                <c:pt idx="186">
                  <c:v>52.84</c:v>
                </c:pt>
                <c:pt idx="187">
                  <c:v>52.6</c:v>
                </c:pt>
                <c:pt idx="188">
                  <c:v>54.55</c:v>
                </c:pt>
                <c:pt idx="189">
                  <c:v>54.61</c:v>
                </c:pt>
                <c:pt idx="190">
                  <c:v>54.68</c:v>
                </c:pt>
                <c:pt idx="191">
                  <c:v>54.71</c:v>
                </c:pt>
                <c:pt idx="192">
                  <c:v>54.28</c:v>
                </c:pt>
                <c:pt idx="193">
                  <c:v>53.48</c:v>
                </c:pt>
                <c:pt idx="194">
                  <c:v>53.42</c:v>
                </c:pt>
                <c:pt idx="195">
                  <c:v>52.59</c:v>
                </c:pt>
                <c:pt idx="196">
                  <c:v>52.55</c:v>
                </c:pt>
                <c:pt idx="197">
                  <c:v>53.41</c:v>
                </c:pt>
                <c:pt idx="198">
                  <c:v>52.2</c:v>
                </c:pt>
                <c:pt idx="199">
                  <c:v>51.19</c:v>
                </c:pt>
                <c:pt idx="200">
                  <c:v>50.51</c:v>
                </c:pt>
                <c:pt idx="201">
                  <c:v>50.67</c:v>
                </c:pt>
                <c:pt idx="202">
                  <c:v>51.42</c:v>
                </c:pt>
                <c:pt idx="203">
                  <c:v>51.3</c:v>
                </c:pt>
                <c:pt idx="204">
                  <c:v>51.69</c:v>
                </c:pt>
                <c:pt idx="205">
                  <c:v>50.79</c:v>
                </c:pt>
                <c:pt idx="206">
                  <c:v>51.73</c:v>
                </c:pt>
                <c:pt idx="207">
                  <c:v>52.15</c:v>
                </c:pt>
                <c:pt idx="208">
                  <c:v>51.45</c:v>
                </c:pt>
                <c:pt idx="209">
                  <c:v>52.39</c:v>
                </c:pt>
                <c:pt idx="210">
                  <c:v>52.85</c:v>
                </c:pt>
                <c:pt idx="211">
                  <c:v>52.99</c:v>
                </c:pt>
                <c:pt idx="212">
                  <c:v>53.89</c:v>
                </c:pt>
                <c:pt idx="213">
                  <c:v>53.74</c:v>
                </c:pt>
                <c:pt idx="214">
                  <c:v>54.04</c:v>
                </c:pt>
                <c:pt idx="215">
                  <c:v>52.64</c:v>
                </c:pt>
                <c:pt idx="216">
                  <c:v>51.84</c:v>
                </c:pt>
                <c:pt idx="217">
                  <c:v>52.08</c:v>
                </c:pt>
                <c:pt idx="218">
                  <c:v>51.59</c:v>
                </c:pt>
                <c:pt idx="219">
                  <c:v>52.64</c:v>
                </c:pt>
                <c:pt idx="220">
                  <c:v>53.24</c:v>
                </c:pt>
                <c:pt idx="221">
                  <c:v>52.83</c:v>
                </c:pt>
                <c:pt idx="222">
                  <c:v>53.75</c:v>
                </c:pt>
                <c:pt idx="223">
                  <c:v>55</c:v>
                </c:pt>
                <c:pt idx="224">
                  <c:v>55.3</c:v>
                </c:pt>
                <c:pt idx="225">
                  <c:v>54.4</c:v>
                </c:pt>
                <c:pt idx="226">
                  <c:v>53.78</c:v>
                </c:pt>
                <c:pt idx="227">
                  <c:v>55.73</c:v>
                </c:pt>
                <c:pt idx="228">
                  <c:v>56.52</c:v>
                </c:pt>
                <c:pt idx="229">
                  <c:v>56.58</c:v>
                </c:pt>
                <c:pt idx="230">
                  <c:v>55.75</c:v>
                </c:pt>
                <c:pt idx="231">
                  <c:v>55.85</c:v>
                </c:pt>
                <c:pt idx="232">
                  <c:v>55.05</c:v>
                </c:pt>
                <c:pt idx="233">
                  <c:v>57.16</c:v>
                </c:pt>
                <c:pt idx="234">
                  <c:v>60.31</c:v>
                </c:pt>
                <c:pt idx="235">
                  <c:v>56.62</c:v>
                </c:pt>
                <c:pt idx="236">
                  <c:v>57.37</c:v>
                </c:pt>
                <c:pt idx="237">
                  <c:v>57.2</c:v>
                </c:pt>
                <c:pt idx="238">
                  <c:v>56.02</c:v>
                </c:pt>
                <c:pt idx="239">
                  <c:v>55.57</c:v>
                </c:pt>
                <c:pt idx="240">
                  <c:v>56.67</c:v>
                </c:pt>
                <c:pt idx="241">
                  <c:v>56.09</c:v>
                </c:pt>
                <c:pt idx="242">
                  <c:v>55.19</c:v>
                </c:pt>
                <c:pt idx="243">
                  <c:v>55.19</c:v>
                </c:pt>
                <c:pt idx="244">
                  <c:v>54.43</c:v>
                </c:pt>
                <c:pt idx="245">
                  <c:v>54.75</c:v>
                </c:pt>
                <c:pt idx="246">
                  <c:v>52.87</c:v>
                </c:pt>
                <c:pt idx="247">
                  <c:v>52.77</c:v>
                </c:pt>
                <c:pt idx="248">
                  <c:v>52.53</c:v>
                </c:pt>
                <c:pt idx="249">
                  <c:v>51.73</c:v>
                </c:pt>
                <c:pt idx="250">
                  <c:v>51.79</c:v>
                </c:pt>
                <c:pt idx="251">
                  <c:v>52.53</c:v>
                </c:pt>
                <c:pt idx="252">
                  <c:v>52.34</c:v>
                </c:pt>
                <c:pt idx="253">
                  <c:v>52.32</c:v>
                </c:pt>
                <c:pt idx="254">
                  <c:v>53.44</c:v>
                </c:pt>
                <c:pt idx="255">
                  <c:v>52.03</c:v>
                </c:pt>
                <c:pt idx="256">
                  <c:v>51.62</c:v>
                </c:pt>
                <c:pt idx="257">
                  <c:v>50.5</c:v>
                </c:pt>
                <c:pt idx="258">
                  <c:v>49.84</c:v>
                </c:pt>
                <c:pt idx="259">
                  <c:v>49.83</c:v>
                </c:pt>
                <c:pt idx="260">
                  <c:v>50.37</c:v>
                </c:pt>
                <c:pt idx="261">
                  <c:v>49.63</c:v>
                </c:pt>
                <c:pt idx="262">
                  <c:v>48.79</c:v>
                </c:pt>
                <c:pt idx="263">
                  <c:v>49.05</c:v>
                </c:pt>
                <c:pt idx="264">
                  <c:v>49.27</c:v>
                </c:pt>
                <c:pt idx="265">
                  <c:v>48.32</c:v>
                </c:pt>
                <c:pt idx="266">
                  <c:v>47.93</c:v>
                </c:pt>
                <c:pt idx="267">
                  <c:v>48.7</c:v>
                </c:pt>
                <c:pt idx="268">
                  <c:v>48.63</c:v>
                </c:pt>
                <c:pt idx="269">
                  <c:v>47.63</c:v>
                </c:pt>
                <c:pt idx="270">
                  <c:v>48.4</c:v>
                </c:pt>
                <c:pt idx="271">
                  <c:v>49.14</c:v>
                </c:pt>
                <c:pt idx="272">
                  <c:v>47.86</c:v>
                </c:pt>
                <c:pt idx="273">
                  <c:v>48.32</c:v>
                </c:pt>
                <c:pt idx="274">
                  <c:v>48.64</c:v>
                </c:pt>
                <c:pt idx="275">
                  <c:v>49.8</c:v>
                </c:pt>
                <c:pt idx="276">
                  <c:v>49.26</c:v>
                </c:pt>
                <c:pt idx="277">
                  <c:v>48.36</c:v>
                </c:pt>
                <c:pt idx="278">
                  <c:v>49.49</c:v>
                </c:pt>
                <c:pt idx="279">
                  <c:v>51.2</c:v>
                </c:pt>
                <c:pt idx="280">
                  <c:v>51.98</c:v>
                </c:pt>
                <c:pt idx="281">
                  <c:v>51.89</c:v>
                </c:pt>
                <c:pt idx="282">
                  <c:v>52.35</c:v>
                </c:pt>
                <c:pt idx="283">
                  <c:v>53.2</c:v>
                </c:pt>
                <c:pt idx="284">
                  <c:v>49.24</c:v>
                </c:pt>
                <c:pt idx="285">
                  <c:v>50.65</c:v>
                </c:pt>
                <c:pt idx="286">
                  <c:v>46.77</c:v>
                </c:pt>
                <c:pt idx="287">
                  <c:v>47.75</c:v>
                </c:pt>
                <c:pt idx="288">
                  <c:v>46.86</c:v>
                </c:pt>
                <c:pt idx="289">
                  <c:v>47.34</c:v>
                </c:pt>
                <c:pt idx="290">
                  <c:v>47.42</c:v>
                </c:pt>
                <c:pt idx="291">
                  <c:v>48.34</c:v>
                </c:pt>
                <c:pt idx="292">
                  <c:v>49.73</c:v>
                </c:pt>
                <c:pt idx="293">
                  <c:v>51.38</c:v>
                </c:pt>
                <c:pt idx="294">
                  <c:v>50.8</c:v>
                </c:pt>
                <c:pt idx="295">
                  <c:v>49.04</c:v>
                </c:pt>
                <c:pt idx="296">
                  <c:v>49.46</c:v>
                </c:pt>
                <c:pt idx="297">
                  <c:v>49.1</c:v>
                </c:pt>
                <c:pt idx="298">
                  <c:v>48.79</c:v>
                </c:pt>
                <c:pt idx="299">
                  <c:v>49.63</c:v>
                </c:pt>
                <c:pt idx="300">
                  <c:v>50.04</c:v>
                </c:pt>
                <c:pt idx="301">
                  <c:v>49.34</c:v>
                </c:pt>
                <c:pt idx="302">
                  <c:v>48.92</c:v>
                </c:pt>
                <c:pt idx="303">
                  <c:v>48.12</c:v>
                </c:pt>
                <c:pt idx="304">
                  <c:v>49.88</c:v>
                </c:pt>
                <c:pt idx="305">
                  <c:v>49.16</c:v>
                </c:pt>
                <c:pt idx="306">
                  <c:v>48.04</c:v>
                </c:pt>
                <c:pt idx="307">
                  <c:v>47.39</c:v>
                </c:pt>
                <c:pt idx="308">
                  <c:v>47.6</c:v>
                </c:pt>
                <c:pt idx="309">
                  <c:v>47.29</c:v>
                </c:pt>
                <c:pt idx="310">
                  <c:v>47.5</c:v>
                </c:pt>
                <c:pt idx="311">
                  <c:v>48.56</c:v>
                </c:pt>
                <c:pt idx="312">
                  <c:v>48.78</c:v>
                </c:pt>
                <c:pt idx="313">
                  <c:v>49.66</c:v>
                </c:pt>
                <c:pt idx="314">
                  <c:v>49.38</c:v>
                </c:pt>
                <c:pt idx="315">
                  <c:v>49.94</c:v>
                </c:pt>
                <c:pt idx="316">
                  <c:v>49.41</c:v>
                </c:pt>
                <c:pt idx="317">
                  <c:v>48.83</c:v>
                </c:pt>
                <c:pt idx="318">
                  <c:v>49.69</c:v>
                </c:pt>
                <c:pt idx="319">
                  <c:v>50.32</c:v>
                </c:pt>
                <c:pt idx="320">
                  <c:v>50.45</c:v>
                </c:pt>
                <c:pt idx="321">
                  <c:v>50.61</c:v>
                </c:pt>
                <c:pt idx="322">
                  <c:v>50.06</c:v>
                </c:pt>
                <c:pt idx="323">
                  <c:v>50.65</c:v>
                </c:pt>
                <c:pt idx="324">
                  <c:v>51.26</c:v>
                </c:pt>
                <c:pt idx="325">
                  <c:v>51.73</c:v>
                </c:pt>
                <c:pt idx="326">
                  <c:v>51.41</c:v>
                </c:pt>
                <c:pt idx="327">
                  <c:v>50.52</c:v>
                </c:pt>
                <c:pt idx="328">
                  <c:v>50.83</c:v>
                </c:pt>
                <c:pt idx="329">
                  <c:v>51.76</c:v>
                </c:pt>
                <c:pt idx="330">
                  <c:v>51.76</c:v>
                </c:pt>
                <c:pt idx="331">
                  <c:v>51.69</c:v>
                </c:pt>
                <c:pt idx="332">
                  <c:v>52.31</c:v>
                </c:pt>
                <c:pt idx="333">
                  <c:v>52.93</c:v>
                </c:pt>
                <c:pt idx="334">
                  <c:v>53.46</c:v>
                </c:pt>
                <c:pt idx="335">
                  <c:v>53.98</c:v>
                </c:pt>
                <c:pt idx="336">
                  <c:v>53.7</c:v>
                </c:pt>
                <c:pt idx="337">
                  <c:v>53.95</c:v>
                </c:pt>
                <c:pt idx="338">
                  <c:v>55</c:v>
                </c:pt>
                <c:pt idx="339">
                  <c:v>54.62</c:v>
                </c:pt>
                <c:pt idx="340">
                  <c:v>55.34</c:v>
                </c:pt>
                <c:pt idx="341">
                  <c:v>56.37</c:v>
                </c:pt>
                <c:pt idx="342">
                  <c:v>55.95</c:v>
                </c:pt>
                <c:pt idx="343">
                  <c:v>55.94</c:v>
                </c:pt>
                <c:pt idx="344">
                  <c:v>54.33</c:v>
                </c:pt>
                <c:pt idx="345">
                  <c:v>54.33</c:v>
                </c:pt>
                <c:pt idx="346">
                  <c:v>56.46</c:v>
                </c:pt>
                <c:pt idx="347">
                  <c:v>57.1</c:v>
                </c:pt>
                <c:pt idx="348">
                  <c:v>54.2</c:v>
                </c:pt>
                <c:pt idx="349">
                  <c:v>54.8</c:v>
                </c:pt>
                <c:pt idx="350">
                  <c:v>53.67</c:v>
                </c:pt>
                <c:pt idx="351">
                  <c:v>53.47</c:v>
                </c:pt>
                <c:pt idx="352">
                  <c:v>54.32</c:v>
                </c:pt>
                <c:pt idx="353">
                  <c:v>53.83</c:v>
                </c:pt>
                <c:pt idx="354">
                  <c:v>53.09</c:v>
                </c:pt>
                <c:pt idx="355">
                  <c:v>53.8</c:v>
                </c:pt>
                <c:pt idx="356">
                  <c:v>54.82</c:v>
                </c:pt>
                <c:pt idx="357">
                  <c:v>54.39</c:v>
                </c:pt>
                <c:pt idx="358">
                  <c:v>52.95</c:v>
                </c:pt>
                <c:pt idx="359">
                  <c:v>53.78</c:v>
                </c:pt>
                <c:pt idx="360">
                  <c:v>52.46</c:v>
                </c:pt>
                <c:pt idx="361">
                  <c:v>51.83</c:v>
                </c:pt>
                <c:pt idx="362">
                  <c:v>52.24</c:v>
                </c:pt>
                <c:pt idx="363">
                  <c:v>52.76</c:v>
                </c:pt>
                <c:pt idx="364">
                  <c:v>52.42</c:v>
                </c:pt>
                <c:pt idx="365">
                  <c:v>52.08</c:v>
                </c:pt>
                <c:pt idx="366">
                  <c:v>54</c:v>
                </c:pt>
                <c:pt idx="367">
                  <c:v>53.33</c:v>
                </c:pt>
                <c:pt idx="368">
                  <c:v>54.87</c:v>
                </c:pt>
                <c:pt idx="369">
                  <c:v>55.13</c:v>
                </c:pt>
                <c:pt idx="370">
                  <c:v>55.37</c:v>
                </c:pt>
                <c:pt idx="371">
                  <c:v>56.24</c:v>
                </c:pt>
                <c:pt idx="372">
                  <c:v>55.65</c:v>
                </c:pt>
                <c:pt idx="373">
                  <c:v>57.09</c:v>
                </c:pt>
                <c:pt idx="374">
                  <c:v>56.76</c:v>
                </c:pt>
                <c:pt idx="375">
                  <c:v>56.31</c:v>
                </c:pt>
                <c:pt idx="376">
                  <c:v>55.02</c:v>
                </c:pt>
                <c:pt idx="377">
                  <c:v>55.92</c:v>
                </c:pt>
                <c:pt idx="378">
                  <c:v>55.44</c:v>
                </c:pt>
                <c:pt idx="379">
                  <c:v>55.54</c:v>
                </c:pt>
                <c:pt idx="380">
                  <c:v>56.54</c:v>
                </c:pt>
                <c:pt idx="381">
                  <c:v>56.74</c:v>
                </c:pt>
                <c:pt idx="382">
                  <c:v>56.38</c:v>
                </c:pt>
                <c:pt idx="383">
                  <c:v>56.84</c:v>
                </c:pt>
                <c:pt idx="384">
                  <c:v>57.03</c:v>
                </c:pt>
                <c:pt idx="385">
                  <c:v>57.6</c:v>
                </c:pt>
                <c:pt idx="386">
                  <c:v>57.06</c:v>
                </c:pt>
                <c:pt idx="387">
                  <c:v>56.9</c:v>
                </c:pt>
                <c:pt idx="388">
                  <c:v>57.53</c:v>
                </c:pt>
                <c:pt idx="389">
                  <c:v>58.7</c:v>
                </c:pt>
                <c:pt idx="390">
                  <c:v>58.59</c:v>
                </c:pt>
                <c:pt idx="391">
                  <c:v>59.04</c:v>
                </c:pt>
                <c:pt idx="392">
                  <c:v>59.5</c:v>
                </c:pt>
                <c:pt idx="393">
                  <c:v>59.61</c:v>
                </c:pt>
                <c:pt idx="394">
                  <c:v>59.68</c:v>
                </c:pt>
                <c:pt idx="395">
                  <c:v>59.94</c:v>
                </c:pt>
                <c:pt idx="396">
                  <c:v>60.09</c:v>
                </c:pt>
                <c:pt idx="397">
                  <c:v>61.39</c:v>
                </c:pt>
                <c:pt idx="398">
                  <c:v>61.53</c:v>
                </c:pt>
                <c:pt idx="399">
                  <c:v>61</c:v>
                </c:pt>
                <c:pt idx="400">
                  <c:v>61.8</c:v>
                </c:pt>
                <c:pt idx="401">
                  <c:v>62.41</c:v>
                </c:pt>
                <c:pt idx="402">
                  <c:v>62.69</c:v>
                </c:pt>
                <c:pt idx="403">
                  <c:v>63.15</c:v>
                </c:pt>
                <c:pt idx="404">
                  <c:v>63.55</c:v>
                </c:pt>
                <c:pt idx="405">
                  <c:v>64.489999999999995</c:v>
                </c:pt>
                <c:pt idx="406">
                  <c:v>65.16</c:v>
                </c:pt>
                <c:pt idx="407">
                  <c:v>65.16</c:v>
                </c:pt>
                <c:pt idx="408">
                  <c:v>66.760000000000005</c:v>
                </c:pt>
                <c:pt idx="409">
                  <c:v>67.260000000000005</c:v>
                </c:pt>
                <c:pt idx="410">
                  <c:v>67.510000000000005</c:v>
                </c:pt>
                <c:pt idx="411">
                  <c:v>67.41</c:v>
                </c:pt>
                <c:pt idx="412">
                  <c:v>67.94</c:v>
                </c:pt>
                <c:pt idx="413">
                  <c:v>68.25</c:v>
                </c:pt>
                <c:pt idx="414">
                  <c:v>69.05</c:v>
                </c:pt>
                <c:pt idx="415">
                  <c:v>70.05</c:v>
                </c:pt>
                <c:pt idx="416">
                  <c:v>72.25</c:v>
                </c:pt>
                <c:pt idx="417">
                  <c:v>71.52</c:v>
                </c:pt>
                <c:pt idx="418">
                  <c:v>69.19</c:v>
                </c:pt>
                <c:pt idx="419">
                  <c:v>66.599999999999994</c:v>
                </c:pt>
                <c:pt idx="420">
                  <c:v>66.75</c:v>
                </c:pt>
                <c:pt idx="421">
                  <c:v>68.34</c:v>
                </c:pt>
                <c:pt idx="422">
                  <c:v>67.150000000000006</c:v>
                </c:pt>
                <c:pt idx="423">
                  <c:v>68.92</c:v>
                </c:pt>
                <c:pt idx="424">
                  <c:v>69.67</c:v>
                </c:pt>
                <c:pt idx="425">
                  <c:v>71.03</c:v>
                </c:pt>
                <c:pt idx="426">
                  <c:v>72.680000000000007</c:v>
                </c:pt>
                <c:pt idx="427">
                  <c:v>72.05</c:v>
                </c:pt>
                <c:pt idx="428">
                  <c:v>69.7</c:v>
                </c:pt>
                <c:pt idx="429">
                  <c:v>68.19</c:v>
                </c:pt>
                <c:pt idx="430">
                  <c:v>70.58</c:v>
                </c:pt>
                <c:pt idx="431">
                  <c:v>70.12</c:v>
                </c:pt>
                <c:pt idx="432">
                  <c:v>70.05</c:v>
                </c:pt>
                <c:pt idx="433">
                  <c:v>70.760000000000005</c:v>
                </c:pt>
                <c:pt idx="434">
                  <c:v>71.430000000000007</c:v>
                </c:pt>
                <c:pt idx="435">
                  <c:v>69.739999999999995</c:v>
                </c:pt>
                <c:pt idx="436">
                  <c:v>68.34</c:v>
                </c:pt>
                <c:pt idx="437">
                  <c:v>66.959999999999994</c:v>
                </c:pt>
                <c:pt idx="438">
                  <c:v>66.09</c:v>
                </c:pt>
                <c:pt idx="439">
                  <c:v>68.36</c:v>
                </c:pt>
                <c:pt idx="440">
                  <c:v>67.58</c:v>
                </c:pt>
                <c:pt idx="441">
                  <c:v>67.42</c:v>
                </c:pt>
                <c:pt idx="442">
                  <c:v>66.849999999999994</c:v>
                </c:pt>
                <c:pt idx="443">
                  <c:v>66.87</c:v>
                </c:pt>
                <c:pt idx="444">
                  <c:v>68.77</c:v>
                </c:pt>
                <c:pt idx="445">
                  <c:v>67.209999999999994</c:v>
                </c:pt>
                <c:pt idx="446">
                  <c:v>66.22</c:v>
                </c:pt>
                <c:pt idx="447">
                  <c:v>66.03</c:v>
                </c:pt>
                <c:pt idx="448">
                  <c:v>65.56</c:v>
                </c:pt>
                <c:pt idx="449">
                  <c:v>63.85</c:v>
                </c:pt>
                <c:pt idx="450">
                  <c:v>65.02</c:v>
                </c:pt>
                <c:pt idx="451">
                  <c:v>63.02</c:v>
                </c:pt>
                <c:pt idx="452">
                  <c:v>61.62</c:v>
                </c:pt>
                <c:pt idx="453">
                  <c:v>63.19</c:v>
                </c:pt>
                <c:pt idx="454">
                  <c:v>62.13</c:v>
                </c:pt>
                <c:pt idx="455">
                  <c:v>62.18</c:v>
                </c:pt>
                <c:pt idx="456">
                  <c:v>63.63</c:v>
                </c:pt>
                <c:pt idx="457">
                  <c:v>63.37</c:v>
                </c:pt>
                <c:pt idx="458">
                  <c:v>63.54</c:v>
                </c:pt>
                <c:pt idx="459">
                  <c:v>67.64</c:v>
                </c:pt>
                <c:pt idx="460">
                  <c:v>68.180000000000007</c:v>
                </c:pt>
                <c:pt idx="461">
                  <c:v>67.81</c:v>
                </c:pt>
                <c:pt idx="462">
                  <c:v>69.349999999999994</c:v>
                </c:pt>
                <c:pt idx="463">
                  <c:v>68.3</c:v>
                </c:pt>
                <c:pt idx="464">
                  <c:v>63.95</c:v>
                </c:pt>
                <c:pt idx="465">
                  <c:v>64.069999999999993</c:v>
                </c:pt>
                <c:pt idx="466">
                  <c:v>64.75</c:v>
                </c:pt>
                <c:pt idx="467">
                  <c:v>64.569999999999993</c:v>
                </c:pt>
                <c:pt idx="468">
                  <c:v>64.7</c:v>
                </c:pt>
                <c:pt idx="469">
                  <c:v>63.49</c:v>
                </c:pt>
                <c:pt idx="470">
                  <c:v>64.78</c:v>
                </c:pt>
                <c:pt idx="471">
                  <c:v>62.46</c:v>
                </c:pt>
                <c:pt idx="472">
                  <c:v>63.38</c:v>
                </c:pt>
                <c:pt idx="473">
                  <c:v>66.94</c:v>
                </c:pt>
                <c:pt idx="474">
                  <c:v>65.95</c:v>
                </c:pt>
                <c:pt idx="475">
                  <c:v>64.14</c:v>
                </c:pt>
                <c:pt idx="476">
                  <c:v>62.72</c:v>
                </c:pt>
                <c:pt idx="477">
                  <c:v>62.95</c:v>
                </c:pt>
                <c:pt idx="478">
                  <c:v>63.81</c:v>
                </c:pt>
                <c:pt idx="479">
                  <c:v>64.45</c:v>
                </c:pt>
                <c:pt idx="480">
                  <c:v>65.61</c:v>
                </c:pt>
                <c:pt idx="481">
                  <c:v>65.849999999999994</c:v>
                </c:pt>
                <c:pt idx="482">
                  <c:v>67.38</c:v>
                </c:pt>
                <c:pt idx="483">
                  <c:v>67.900000000000006</c:v>
                </c:pt>
                <c:pt idx="484">
                  <c:v>66.81</c:v>
                </c:pt>
                <c:pt idx="485">
                  <c:v>68.510000000000005</c:v>
                </c:pt>
                <c:pt idx="486">
                  <c:v>68.89</c:v>
                </c:pt>
                <c:pt idx="487">
                  <c:v>69.25</c:v>
                </c:pt>
                <c:pt idx="488">
                  <c:v>69.13</c:v>
                </c:pt>
                <c:pt idx="489">
                  <c:v>69.13</c:v>
                </c:pt>
                <c:pt idx="490">
                  <c:v>66.5</c:v>
                </c:pt>
                <c:pt idx="491">
                  <c:v>65.09</c:v>
                </c:pt>
                <c:pt idx="492">
                  <c:v>63.83</c:v>
                </c:pt>
                <c:pt idx="493">
                  <c:v>63.17</c:v>
                </c:pt>
                <c:pt idx="494">
                  <c:v>64.17</c:v>
                </c:pt>
                <c:pt idx="495">
                  <c:v>60.72</c:v>
                </c:pt>
                <c:pt idx="496">
                  <c:v>62.16</c:v>
                </c:pt>
                <c:pt idx="497">
                  <c:v>61.61</c:v>
                </c:pt>
                <c:pt idx="498">
                  <c:v>61.69</c:v>
                </c:pt>
                <c:pt idx="499">
                  <c:v>62.99</c:v>
                </c:pt>
                <c:pt idx="500">
                  <c:v>61.43</c:v>
                </c:pt>
                <c:pt idx="501">
                  <c:v>62.59</c:v>
                </c:pt>
                <c:pt idx="502">
                  <c:v>62.59</c:v>
                </c:pt>
                <c:pt idx="503">
                  <c:v>64.47</c:v>
                </c:pt>
                <c:pt idx="504">
                  <c:v>63.89</c:v>
                </c:pt>
                <c:pt idx="505">
                  <c:v>61.89</c:v>
                </c:pt>
                <c:pt idx="506">
                  <c:v>62.11</c:v>
                </c:pt>
                <c:pt idx="507">
                  <c:v>62.55</c:v>
                </c:pt>
                <c:pt idx="508">
                  <c:v>60.74</c:v>
                </c:pt>
                <c:pt idx="509">
                  <c:v>59.14</c:v>
                </c:pt>
                <c:pt idx="510">
                  <c:v>58.33</c:v>
                </c:pt>
                <c:pt idx="511">
                  <c:v>58.54</c:v>
                </c:pt>
                <c:pt idx="512">
                  <c:v>57.79</c:v>
                </c:pt>
                <c:pt idx="513">
                  <c:v>53.09</c:v>
                </c:pt>
                <c:pt idx="514">
                  <c:v>53.36</c:v>
                </c:pt>
                <c:pt idx="515">
                  <c:v>53.38</c:v>
                </c:pt>
                <c:pt idx="516">
                  <c:v>53.46</c:v>
                </c:pt>
                <c:pt idx="517">
                  <c:v>53.27</c:v>
                </c:pt>
                <c:pt idx="518">
                  <c:v>52.06</c:v>
                </c:pt>
                <c:pt idx="519">
                  <c:v>51.56</c:v>
                </c:pt>
                <c:pt idx="520">
                  <c:v>50.4</c:v>
                </c:pt>
                <c:pt idx="521">
                  <c:v>50.66</c:v>
                </c:pt>
                <c:pt idx="522">
                  <c:v>49.99</c:v>
                </c:pt>
                <c:pt idx="523">
                  <c:v>50.52</c:v>
                </c:pt>
                <c:pt idx="524">
                  <c:v>49.2</c:v>
                </c:pt>
                <c:pt idx="525">
                  <c:v>49.55</c:v>
                </c:pt>
                <c:pt idx="526">
                  <c:v>50.13</c:v>
                </c:pt>
                <c:pt idx="527">
                  <c:v>47.92</c:v>
                </c:pt>
                <c:pt idx="528">
                  <c:v>47.36</c:v>
                </c:pt>
                <c:pt idx="529">
                  <c:v>47.37</c:v>
                </c:pt>
                <c:pt idx="530">
                  <c:v>48.56</c:v>
                </c:pt>
                <c:pt idx="531">
                  <c:v>47.94</c:v>
                </c:pt>
                <c:pt idx="532">
                  <c:v>48.2</c:v>
                </c:pt>
                <c:pt idx="533">
                  <c:v>47.9</c:v>
                </c:pt>
                <c:pt idx="534">
                  <c:v>47.3</c:v>
                </c:pt>
                <c:pt idx="535">
                  <c:v>47.15</c:v>
                </c:pt>
                <c:pt idx="536">
                  <c:v>47.47</c:v>
                </c:pt>
                <c:pt idx="537">
                  <c:v>46.82</c:v>
                </c:pt>
                <c:pt idx="538">
                  <c:v>46.42</c:v>
                </c:pt>
                <c:pt idx="539">
                  <c:v>45.38</c:v>
                </c:pt>
                <c:pt idx="540">
                  <c:v>45.17</c:v>
                </c:pt>
                <c:pt idx="541">
                  <c:v>44.27</c:v>
                </c:pt>
                <c:pt idx="542">
                  <c:v>43.85</c:v>
                </c:pt>
                <c:pt idx="543">
                  <c:v>43.72</c:v>
                </c:pt>
                <c:pt idx="544">
                  <c:v>44.3</c:v>
                </c:pt>
                <c:pt idx="545">
                  <c:v>43.65</c:v>
                </c:pt>
                <c:pt idx="546">
                  <c:v>42.95</c:v>
                </c:pt>
                <c:pt idx="547">
                  <c:v>42.47</c:v>
                </c:pt>
                <c:pt idx="548">
                  <c:v>42.67</c:v>
                </c:pt>
                <c:pt idx="549">
                  <c:v>43.9</c:v>
                </c:pt>
                <c:pt idx="550">
                  <c:v>43.28</c:v>
                </c:pt>
                <c:pt idx="551">
                  <c:v>40.53</c:v>
                </c:pt>
                <c:pt idx="552">
                  <c:v>39.76</c:v>
                </c:pt>
                <c:pt idx="553">
                  <c:v>41.43</c:v>
                </c:pt>
                <c:pt idx="554">
                  <c:v>43.08</c:v>
                </c:pt>
                <c:pt idx="555">
                  <c:v>47.06</c:v>
                </c:pt>
                <c:pt idx="556">
                  <c:v>46.35</c:v>
                </c:pt>
                <c:pt idx="557">
                  <c:v>47.5</c:v>
                </c:pt>
                <c:pt idx="558">
                  <c:v>46.18</c:v>
                </c:pt>
                <c:pt idx="559">
                  <c:v>46.5</c:v>
                </c:pt>
                <c:pt idx="560">
                  <c:v>45.69</c:v>
                </c:pt>
                <c:pt idx="561">
                  <c:v>43.98</c:v>
                </c:pt>
                <c:pt idx="562">
                  <c:v>43.8</c:v>
                </c:pt>
                <c:pt idx="563">
                  <c:v>44.71</c:v>
                </c:pt>
                <c:pt idx="564">
                  <c:v>42.98</c:v>
                </c:pt>
                <c:pt idx="565">
                  <c:v>42.98</c:v>
                </c:pt>
                <c:pt idx="566">
                  <c:v>43.05</c:v>
                </c:pt>
                <c:pt idx="567">
                  <c:v>42.58</c:v>
                </c:pt>
                <c:pt idx="568">
                  <c:v>43.21</c:v>
                </c:pt>
                <c:pt idx="569">
                  <c:v>42.32</c:v>
                </c:pt>
                <c:pt idx="570">
                  <c:v>42.64</c:v>
                </c:pt>
                <c:pt idx="571">
                  <c:v>42.33</c:v>
                </c:pt>
                <c:pt idx="572">
                  <c:v>42.47</c:v>
                </c:pt>
                <c:pt idx="573">
                  <c:v>43</c:v>
                </c:pt>
                <c:pt idx="574">
                  <c:v>43</c:v>
                </c:pt>
                <c:pt idx="575">
                  <c:v>42.36</c:v>
                </c:pt>
                <c:pt idx="576">
                  <c:v>43.26</c:v>
                </c:pt>
                <c:pt idx="577">
                  <c:v>43.7</c:v>
                </c:pt>
                <c:pt idx="578">
                  <c:v>42.67</c:v>
                </c:pt>
                <c:pt idx="579">
                  <c:v>42.38</c:v>
                </c:pt>
                <c:pt idx="580">
                  <c:v>42.52</c:v>
                </c:pt>
                <c:pt idx="581">
                  <c:v>42.61</c:v>
                </c:pt>
                <c:pt idx="582">
                  <c:v>41.72</c:v>
                </c:pt>
                <c:pt idx="583">
                  <c:v>40.619999999999997</c:v>
                </c:pt>
                <c:pt idx="584">
                  <c:v>41.02</c:v>
                </c:pt>
                <c:pt idx="585">
                  <c:v>40.659999999999997</c:v>
                </c:pt>
                <c:pt idx="586">
                  <c:v>41.22</c:v>
                </c:pt>
                <c:pt idx="587">
                  <c:v>41.3</c:v>
                </c:pt>
                <c:pt idx="588">
                  <c:v>40.81</c:v>
                </c:pt>
                <c:pt idx="589">
                  <c:v>40.81</c:v>
                </c:pt>
                <c:pt idx="590">
                  <c:v>41.24</c:v>
                </c:pt>
                <c:pt idx="591">
                  <c:v>40.82</c:v>
                </c:pt>
                <c:pt idx="592">
                  <c:v>39.590000000000003</c:v>
                </c:pt>
                <c:pt idx="593">
                  <c:v>38.450000000000003</c:v>
                </c:pt>
                <c:pt idx="594">
                  <c:v>39.47</c:v>
                </c:pt>
                <c:pt idx="595">
                  <c:v>39.299999999999997</c:v>
                </c:pt>
                <c:pt idx="596">
                  <c:v>38.15</c:v>
                </c:pt>
                <c:pt idx="597">
                  <c:v>39.130000000000003</c:v>
                </c:pt>
                <c:pt idx="598">
                  <c:v>39.979999999999997</c:v>
                </c:pt>
                <c:pt idx="599">
                  <c:v>38.950000000000003</c:v>
                </c:pt>
                <c:pt idx="600">
                  <c:v>38.880000000000003</c:v>
                </c:pt>
                <c:pt idx="601">
                  <c:v>39.200000000000003</c:v>
                </c:pt>
                <c:pt idx="602">
                  <c:v>39.25</c:v>
                </c:pt>
                <c:pt idx="603">
                  <c:v>39.67</c:v>
                </c:pt>
                <c:pt idx="604">
                  <c:v>38.880000000000003</c:v>
                </c:pt>
                <c:pt idx="605">
                  <c:v>38.020000000000003</c:v>
                </c:pt>
                <c:pt idx="606">
                  <c:v>37.74</c:v>
                </c:pt>
                <c:pt idx="607">
                  <c:v>38.369999999999997</c:v>
                </c:pt>
                <c:pt idx="608">
                  <c:v>38.700000000000003</c:v>
                </c:pt>
                <c:pt idx="609">
                  <c:v>37.590000000000003</c:v>
                </c:pt>
                <c:pt idx="610">
                  <c:v>37.83</c:v>
                </c:pt>
                <c:pt idx="611">
                  <c:v>37.28</c:v>
                </c:pt>
                <c:pt idx="612">
                  <c:v>38.35</c:v>
                </c:pt>
                <c:pt idx="613">
                  <c:v>37.82</c:v>
                </c:pt>
                <c:pt idx="614">
                  <c:v>37.96</c:v>
                </c:pt>
                <c:pt idx="615">
                  <c:v>38.47</c:v>
                </c:pt>
                <c:pt idx="616">
                  <c:v>40.200000000000003</c:v>
                </c:pt>
                <c:pt idx="617">
                  <c:v>41.67</c:v>
                </c:pt>
                <c:pt idx="618">
                  <c:v>41.25</c:v>
                </c:pt>
                <c:pt idx="619">
                  <c:v>43.14</c:v>
                </c:pt>
                <c:pt idx="620">
                  <c:v>44.46</c:v>
                </c:pt>
                <c:pt idx="621">
                  <c:v>45.59</c:v>
                </c:pt>
                <c:pt idx="622">
                  <c:v>44.66</c:v>
                </c:pt>
                <c:pt idx="623">
                  <c:v>42.42</c:v>
                </c:pt>
                <c:pt idx="624">
                  <c:v>41.64</c:v>
                </c:pt>
                <c:pt idx="625">
                  <c:v>40.619999999999997</c:v>
                </c:pt>
                <c:pt idx="626">
                  <c:v>40.619999999999997</c:v>
                </c:pt>
                <c:pt idx="627">
                  <c:v>39.75</c:v>
                </c:pt>
                <c:pt idx="628">
                  <c:v>41.28</c:v>
                </c:pt>
                <c:pt idx="629">
                  <c:v>39.979999999999997</c:v>
                </c:pt>
                <c:pt idx="630">
                  <c:v>40.159999999999997</c:v>
                </c:pt>
                <c:pt idx="631">
                  <c:v>39.78</c:v>
                </c:pt>
                <c:pt idx="632">
                  <c:v>39.64</c:v>
                </c:pt>
                <c:pt idx="633">
                  <c:v>40.24</c:v>
                </c:pt>
                <c:pt idx="634">
                  <c:v>45.15</c:v>
                </c:pt>
                <c:pt idx="635">
                  <c:v>44.53</c:v>
                </c:pt>
                <c:pt idx="636">
                  <c:v>43.46</c:v>
                </c:pt>
                <c:pt idx="637">
                  <c:v>42.42</c:v>
                </c:pt>
                <c:pt idx="638">
                  <c:v>43.19</c:v>
                </c:pt>
                <c:pt idx="639">
                  <c:v>44.65</c:v>
                </c:pt>
                <c:pt idx="640">
                  <c:v>44.78</c:v>
                </c:pt>
                <c:pt idx="641">
                  <c:v>43.29</c:v>
                </c:pt>
                <c:pt idx="642">
                  <c:v>43.98</c:v>
                </c:pt>
                <c:pt idx="643">
                  <c:v>42.69</c:v>
                </c:pt>
                <c:pt idx="644">
                  <c:v>42.16</c:v>
                </c:pt>
                <c:pt idx="645">
                  <c:v>41.56</c:v>
                </c:pt>
                <c:pt idx="646">
                  <c:v>41.31</c:v>
                </c:pt>
                <c:pt idx="647">
                  <c:v>42.06</c:v>
                </c:pt>
                <c:pt idx="648">
                  <c:v>42.42</c:v>
                </c:pt>
                <c:pt idx="649">
                  <c:v>41.22</c:v>
                </c:pt>
                <c:pt idx="650">
                  <c:v>40.369999999999997</c:v>
                </c:pt>
                <c:pt idx="651">
                  <c:v>40.369999999999997</c:v>
                </c:pt>
                <c:pt idx="652">
                  <c:v>39.51</c:v>
                </c:pt>
                <c:pt idx="653">
                  <c:v>40.03</c:v>
                </c:pt>
                <c:pt idx="654">
                  <c:v>40.78</c:v>
                </c:pt>
                <c:pt idx="655">
                  <c:v>40.450000000000003</c:v>
                </c:pt>
                <c:pt idx="656">
                  <c:v>40.79</c:v>
                </c:pt>
                <c:pt idx="657">
                  <c:v>40.880000000000003</c:v>
                </c:pt>
                <c:pt idx="658">
                  <c:v>41.15</c:v>
                </c:pt>
                <c:pt idx="659">
                  <c:v>41.18</c:v>
                </c:pt>
                <c:pt idx="660">
                  <c:v>41.07</c:v>
                </c:pt>
                <c:pt idx="661">
                  <c:v>46.07</c:v>
                </c:pt>
                <c:pt idx="662">
                  <c:v>45.72</c:v>
                </c:pt>
                <c:pt idx="663">
                  <c:v>46.43</c:v>
                </c:pt>
                <c:pt idx="664">
                  <c:v>46.5</c:v>
                </c:pt>
                <c:pt idx="665">
                  <c:v>47.63</c:v>
                </c:pt>
                <c:pt idx="666">
                  <c:v>44.38</c:v>
                </c:pt>
                <c:pt idx="667">
                  <c:v>42.18</c:v>
                </c:pt>
                <c:pt idx="668">
                  <c:v>42.1</c:v>
                </c:pt>
                <c:pt idx="669">
                  <c:v>42.79</c:v>
                </c:pt>
                <c:pt idx="670">
                  <c:v>41.91</c:v>
                </c:pt>
                <c:pt idx="671">
                  <c:v>42.01</c:v>
                </c:pt>
                <c:pt idx="672">
                  <c:v>41.09</c:v>
                </c:pt>
                <c:pt idx="673">
                  <c:v>41.21</c:v>
                </c:pt>
                <c:pt idx="674">
                  <c:v>41.23</c:v>
                </c:pt>
                <c:pt idx="675">
                  <c:v>51.13</c:v>
                </c:pt>
                <c:pt idx="676">
                  <c:v>49.36</c:v>
                </c:pt>
                <c:pt idx="677">
                  <c:v>49.01</c:v>
                </c:pt>
                <c:pt idx="678">
                  <c:v>48.62</c:v>
                </c:pt>
                <c:pt idx="679">
                  <c:v>48.17</c:v>
                </c:pt>
                <c:pt idx="680">
                  <c:v>48.49</c:v>
                </c:pt>
                <c:pt idx="681">
                  <c:v>48.46</c:v>
                </c:pt>
                <c:pt idx="682">
                  <c:v>48.99</c:v>
                </c:pt>
                <c:pt idx="683">
                  <c:v>48.95</c:v>
                </c:pt>
                <c:pt idx="684">
                  <c:v>49.18</c:v>
                </c:pt>
                <c:pt idx="685">
                  <c:v>49.38</c:v>
                </c:pt>
                <c:pt idx="686">
                  <c:v>49.55</c:v>
                </c:pt>
                <c:pt idx="687">
                  <c:v>49.16</c:v>
                </c:pt>
                <c:pt idx="688">
                  <c:v>49.13</c:v>
                </c:pt>
                <c:pt idx="689">
                  <c:v>48.27</c:v>
                </c:pt>
                <c:pt idx="690">
                  <c:v>48.42</c:v>
                </c:pt>
                <c:pt idx="691">
                  <c:v>47.77</c:v>
                </c:pt>
                <c:pt idx="692">
                  <c:v>48.56</c:v>
                </c:pt>
                <c:pt idx="693">
                  <c:v>47.62</c:v>
                </c:pt>
                <c:pt idx="694">
                  <c:v>45.61</c:v>
                </c:pt>
                <c:pt idx="695">
                  <c:v>44.83</c:v>
                </c:pt>
                <c:pt idx="696">
                  <c:v>44.89</c:v>
                </c:pt>
                <c:pt idx="697">
                  <c:v>48.96</c:v>
                </c:pt>
                <c:pt idx="698">
                  <c:v>49.58</c:v>
                </c:pt>
                <c:pt idx="699">
                  <c:v>49.97</c:v>
                </c:pt>
                <c:pt idx="700">
                  <c:v>48.79</c:v>
                </c:pt>
                <c:pt idx="701">
                  <c:v>48.61</c:v>
                </c:pt>
                <c:pt idx="702">
                  <c:v>48.1</c:v>
                </c:pt>
                <c:pt idx="703">
                  <c:v>47.85</c:v>
                </c:pt>
                <c:pt idx="704">
                  <c:v>47.04</c:v>
                </c:pt>
                <c:pt idx="705">
                  <c:v>46.83</c:v>
                </c:pt>
                <c:pt idx="706">
                  <c:v>47.02</c:v>
                </c:pt>
                <c:pt idx="707">
                  <c:v>47.02</c:v>
                </c:pt>
                <c:pt idx="708">
                  <c:v>45.91</c:v>
                </c:pt>
                <c:pt idx="709">
                  <c:v>46</c:v>
                </c:pt>
                <c:pt idx="710">
                  <c:v>46.52</c:v>
                </c:pt>
                <c:pt idx="711">
                  <c:v>46.82</c:v>
                </c:pt>
                <c:pt idx="712">
                  <c:v>47.79</c:v>
                </c:pt>
                <c:pt idx="713">
                  <c:v>47.81</c:v>
                </c:pt>
                <c:pt idx="714">
                  <c:v>47.22</c:v>
                </c:pt>
                <c:pt idx="715">
                  <c:v>47.6</c:v>
                </c:pt>
                <c:pt idx="716">
                  <c:v>47.13</c:v>
                </c:pt>
                <c:pt idx="717">
                  <c:v>48.49</c:v>
                </c:pt>
                <c:pt idx="718">
                  <c:v>48.35</c:v>
                </c:pt>
                <c:pt idx="719">
                  <c:v>48.27</c:v>
                </c:pt>
                <c:pt idx="720">
                  <c:v>47.63</c:v>
                </c:pt>
                <c:pt idx="721">
                  <c:v>46.8</c:v>
                </c:pt>
                <c:pt idx="722">
                  <c:v>46.15</c:v>
                </c:pt>
                <c:pt idx="723">
                  <c:v>45.46</c:v>
                </c:pt>
                <c:pt idx="724">
                  <c:v>44.88</c:v>
                </c:pt>
                <c:pt idx="725">
                  <c:v>45.81</c:v>
                </c:pt>
                <c:pt idx="726">
                  <c:v>43.8</c:v>
                </c:pt>
                <c:pt idx="727">
                  <c:v>43.82</c:v>
                </c:pt>
                <c:pt idx="728">
                  <c:v>45.6</c:v>
                </c:pt>
                <c:pt idx="729">
                  <c:v>46.78</c:v>
                </c:pt>
                <c:pt idx="730">
                  <c:v>46.83</c:v>
                </c:pt>
                <c:pt idx="731">
                  <c:v>45.57</c:v>
                </c:pt>
                <c:pt idx="732">
                  <c:v>44.03</c:v>
                </c:pt>
                <c:pt idx="733">
                  <c:v>42.85</c:v>
                </c:pt>
                <c:pt idx="734">
                  <c:v>42.85</c:v>
                </c:pt>
                <c:pt idx="735">
                  <c:v>42.78</c:v>
                </c:pt>
                <c:pt idx="736">
                  <c:v>40.61</c:v>
                </c:pt>
                <c:pt idx="737">
                  <c:v>41.99</c:v>
                </c:pt>
                <c:pt idx="738">
                  <c:v>40.380000000000003</c:v>
                </c:pt>
                <c:pt idx="739">
                  <c:v>39.549999999999997</c:v>
                </c:pt>
                <c:pt idx="740">
                  <c:v>39.369999999999997</c:v>
                </c:pt>
                <c:pt idx="741">
                  <c:v>39.94</c:v>
                </c:pt>
                <c:pt idx="742">
                  <c:v>39.56</c:v>
                </c:pt>
                <c:pt idx="743">
                  <c:v>40.130000000000003</c:v>
                </c:pt>
                <c:pt idx="744">
                  <c:v>38.54</c:v>
                </c:pt>
                <c:pt idx="745">
                  <c:v>38.4</c:v>
                </c:pt>
                <c:pt idx="746">
                  <c:v>38.299999999999997</c:v>
                </c:pt>
                <c:pt idx="747">
                  <c:v>38.21</c:v>
                </c:pt>
                <c:pt idx="748">
                  <c:v>37.33</c:v>
                </c:pt>
                <c:pt idx="749">
                  <c:v>37.4</c:v>
                </c:pt>
                <c:pt idx="750">
                  <c:v>36.840000000000003</c:v>
                </c:pt>
                <c:pt idx="751">
                  <c:v>36.54</c:v>
                </c:pt>
                <c:pt idx="752">
                  <c:v>37.01</c:v>
                </c:pt>
                <c:pt idx="753">
                  <c:v>36.979999999999997</c:v>
                </c:pt>
                <c:pt idx="754">
                  <c:v>37.5</c:v>
                </c:pt>
                <c:pt idx="755">
                  <c:v>36.25</c:v>
                </c:pt>
                <c:pt idx="756">
                  <c:v>35.1</c:v>
                </c:pt>
                <c:pt idx="757">
                  <c:v>32.78</c:v>
                </c:pt>
                <c:pt idx="758">
                  <c:v>33.090000000000003</c:v>
                </c:pt>
                <c:pt idx="759">
                  <c:v>32.92</c:v>
                </c:pt>
                <c:pt idx="760">
                  <c:v>32.79</c:v>
                </c:pt>
                <c:pt idx="761">
                  <c:v>32.5</c:v>
                </c:pt>
                <c:pt idx="762">
                  <c:v>31.4</c:v>
                </c:pt>
                <c:pt idx="763">
                  <c:v>31.28</c:v>
                </c:pt>
                <c:pt idx="764">
                  <c:v>31.59</c:v>
                </c:pt>
                <c:pt idx="765">
                  <c:v>31.64</c:v>
                </c:pt>
                <c:pt idx="766">
                  <c:v>31.97</c:v>
                </c:pt>
                <c:pt idx="767">
                  <c:v>32.75</c:v>
                </c:pt>
                <c:pt idx="768">
                  <c:v>32.67</c:v>
                </c:pt>
                <c:pt idx="769">
                  <c:v>33.53</c:v>
                </c:pt>
                <c:pt idx="770">
                  <c:v>33.409999999999997</c:v>
                </c:pt>
                <c:pt idx="771">
                  <c:v>33.31</c:v>
                </c:pt>
                <c:pt idx="772">
                  <c:v>33.159999999999997</c:v>
                </c:pt>
                <c:pt idx="773">
                  <c:v>33.119999999999997</c:v>
                </c:pt>
                <c:pt idx="774">
                  <c:v>33.61</c:v>
                </c:pt>
                <c:pt idx="775">
                  <c:v>33.54</c:v>
                </c:pt>
                <c:pt idx="776">
                  <c:v>32.97</c:v>
                </c:pt>
                <c:pt idx="777">
                  <c:v>33.450000000000003</c:v>
                </c:pt>
                <c:pt idx="778">
                  <c:v>33.22</c:v>
                </c:pt>
                <c:pt idx="779">
                  <c:v>32.96</c:v>
                </c:pt>
                <c:pt idx="780">
                  <c:v>32.68</c:v>
                </c:pt>
                <c:pt idx="781">
                  <c:v>32.39</c:v>
                </c:pt>
                <c:pt idx="782">
                  <c:v>33.61</c:v>
                </c:pt>
                <c:pt idx="783">
                  <c:v>34.369999999999997</c:v>
                </c:pt>
                <c:pt idx="784">
                  <c:v>34.17</c:v>
                </c:pt>
                <c:pt idx="785">
                  <c:v>34.11</c:v>
                </c:pt>
                <c:pt idx="786">
                  <c:v>32.68</c:v>
                </c:pt>
                <c:pt idx="787">
                  <c:v>31.62</c:v>
                </c:pt>
                <c:pt idx="788">
                  <c:v>30.3</c:v>
                </c:pt>
                <c:pt idx="789">
                  <c:v>31.16</c:v>
                </c:pt>
                <c:pt idx="790">
                  <c:v>30.1</c:v>
                </c:pt>
                <c:pt idx="791">
                  <c:v>29.36</c:v>
                </c:pt>
                <c:pt idx="792">
                  <c:v>29.13</c:v>
                </c:pt>
                <c:pt idx="793">
                  <c:v>28.26</c:v>
                </c:pt>
                <c:pt idx="794">
                  <c:v>27.62</c:v>
                </c:pt>
                <c:pt idx="795">
                  <c:v>25.85</c:v>
                </c:pt>
                <c:pt idx="796">
                  <c:v>24.63</c:v>
                </c:pt>
                <c:pt idx="797">
                  <c:v>24.33</c:v>
                </c:pt>
                <c:pt idx="798">
                  <c:v>24.77</c:v>
                </c:pt>
                <c:pt idx="799">
                  <c:v>24.7</c:v>
                </c:pt>
                <c:pt idx="800">
                  <c:v>25.7</c:v>
                </c:pt>
                <c:pt idx="801">
                  <c:v>26.91</c:v>
                </c:pt>
                <c:pt idx="802">
                  <c:v>26.76</c:v>
                </c:pt>
                <c:pt idx="803">
                  <c:v>26.95</c:v>
                </c:pt>
                <c:pt idx="804">
                  <c:v>26.95</c:v>
                </c:pt>
                <c:pt idx="805">
                  <c:v>25.69</c:v>
                </c:pt>
                <c:pt idx="806">
                  <c:v>24.98</c:v>
                </c:pt>
                <c:pt idx="807">
                  <c:v>25.75</c:v>
                </c:pt>
                <c:pt idx="808">
                  <c:v>26.09</c:v>
                </c:pt>
                <c:pt idx="809">
                  <c:v>24.47</c:v>
                </c:pt>
                <c:pt idx="810">
                  <c:v>24.47</c:v>
                </c:pt>
                <c:pt idx="811">
                  <c:v>25.13</c:v>
                </c:pt>
                <c:pt idx="812">
                  <c:v>24.71</c:v>
                </c:pt>
                <c:pt idx="813">
                  <c:v>24.09</c:v>
                </c:pt>
                <c:pt idx="814">
                  <c:v>24.26</c:v>
                </c:pt>
                <c:pt idx="815">
                  <c:v>24.31</c:v>
                </c:pt>
                <c:pt idx="816">
                  <c:v>23.9</c:v>
                </c:pt>
                <c:pt idx="817">
                  <c:v>25.24</c:v>
                </c:pt>
                <c:pt idx="818">
                  <c:v>25.03</c:v>
                </c:pt>
                <c:pt idx="819">
                  <c:v>25.04</c:v>
                </c:pt>
                <c:pt idx="820">
                  <c:v>25.29</c:v>
                </c:pt>
                <c:pt idx="821">
                  <c:v>25.72</c:v>
                </c:pt>
                <c:pt idx="822">
                  <c:v>25.72</c:v>
                </c:pt>
                <c:pt idx="823">
                  <c:v>25.43</c:v>
                </c:pt>
                <c:pt idx="824">
                  <c:v>24.81</c:v>
                </c:pt>
                <c:pt idx="825">
                  <c:v>24.74</c:v>
                </c:pt>
                <c:pt idx="826">
                  <c:v>25.11</c:v>
                </c:pt>
                <c:pt idx="827">
                  <c:v>25.3</c:v>
                </c:pt>
                <c:pt idx="828">
                  <c:v>24.99</c:v>
                </c:pt>
                <c:pt idx="829">
                  <c:v>25.05</c:v>
                </c:pt>
                <c:pt idx="830">
                  <c:v>25.15</c:v>
                </c:pt>
                <c:pt idx="831">
                  <c:v>24.63</c:v>
                </c:pt>
                <c:pt idx="832">
                  <c:v>24</c:v>
                </c:pt>
                <c:pt idx="833">
                  <c:v>24</c:v>
                </c:pt>
                <c:pt idx="834">
                  <c:v>24.78</c:v>
                </c:pt>
                <c:pt idx="835">
                  <c:v>24</c:v>
                </c:pt>
                <c:pt idx="836">
                  <c:v>23.1</c:v>
                </c:pt>
                <c:pt idx="837">
                  <c:v>24.55</c:v>
                </c:pt>
                <c:pt idx="838">
                  <c:v>25.62</c:v>
                </c:pt>
                <c:pt idx="839">
                  <c:v>26.81</c:v>
                </c:pt>
                <c:pt idx="840">
                  <c:v>27.14</c:v>
                </c:pt>
                <c:pt idx="841">
                  <c:v>28.12</c:v>
                </c:pt>
                <c:pt idx="842">
                  <c:v>27.41</c:v>
                </c:pt>
                <c:pt idx="843">
                  <c:v>26.75</c:v>
                </c:pt>
                <c:pt idx="844">
                  <c:v>26.88</c:v>
                </c:pt>
                <c:pt idx="845">
                  <c:v>27.21</c:v>
                </c:pt>
                <c:pt idx="846">
                  <c:v>27.87</c:v>
                </c:pt>
                <c:pt idx="847">
                  <c:v>28.26</c:v>
                </c:pt>
                <c:pt idx="848">
                  <c:v>28.25</c:v>
                </c:pt>
                <c:pt idx="849">
                  <c:v>29.19</c:v>
                </c:pt>
                <c:pt idx="850">
                  <c:v>29.94</c:v>
                </c:pt>
                <c:pt idx="851">
                  <c:v>29.69</c:v>
                </c:pt>
                <c:pt idx="852">
                  <c:v>31.26</c:v>
                </c:pt>
                <c:pt idx="853">
                  <c:v>31.14</c:v>
                </c:pt>
                <c:pt idx="854">
                  <c:v>30.36</c:v>
                </c:pt>
                <c:pt idx="855">
                  <c:v>30.05</c:v>
                </c:pt>
                <c:pt idx="856">
                  <c:v>31.59</c:v>
                </c:pt>
                <c:pt idx="857">
                  <c:v>32.799999999999997</c:v>
                </c:pt>
                <c:pt idx="858">
                  <c:v>32.380000000000003</c:v>
                </c:pt>
                <c:pt idx="859">
                  <c:v>32.25</c:v>
                </c:pt>
                <c:pt idx="860">
                  <c:v>33.08</c:v>
                </c:pt>
                <c:pt idx="861">
                  <c:v>33.61</c:v>
                </c:pt>
                <c:pt idx="862">
                  <c:v>33.04</c:v>
                </c:pt>
                <c:pt idx="863">
                  <c:v>32.6</c:v>
                </c:pt>
                <c:pt idx="864">
                  <c:v>31.52</c:v>
                </c:pt>
                <c:pt idx="865">
                  <c:v>30.77</c:v>
                </c:pt>
                <c:pt idx="866">
                  <c:v>31</c:v>
                </c:pt>
                <c:pt idx="867">
                  <c:v>31.45</c:v>
                </c:pt>
                <c:pt idx="868">
                  <c:v>29.98</c:v>
                </c:pt>
                <c:pt idx="869">
                  <c:v>30.6</c:v>
                </c:pt>
                <c:pt idx="870">
                  <c:v>29.37</c:v>
                </c:pt>
                <c:pt idx="871">
                  <c:v>29.62</c:v>
                </c:pt>
                <c:pt idx="872">
                  <c:v>29.95</c:v>
                </c:pt>
                <c:pt idx="873">
                  <c:v>30.4</c:v>
                </c:pt>
                <c:pt idx="874">
                  <c:v>29.9</c:v>
                </c:pt>
                <c:pt idx="875">
                  <c:v>29.36</c:v>
                </c:pt>
                <c:pt idx="876">
                  <c:v>29.73</c:v>
                </c:pt>
                <c:pt idx="877">
                  <c:v>30.24</c:v>
                </c:pt>
                <c:pt idx="878">
                  <c:v>30.9</c:v>
                </c:pt>
                <c:pt idx="879">
                  <c:v>34.520000000000003</c:v>
                </c:pt>
                <c:pt idx="880">
                  <c:v>35.39</c:v>
                </c:pt>
                <c:pt idx="881">
                  <c:v>36.54</c:v>
                </c:pt>
                <c:pt idx="882">
                  <c:v>37.86</c:v>
                </c:pt>
                <c:pt idx="883">
                  <c:v>38.78</c:v>
                </c:pt>
                <c:pt idx="884">
                  <c:v>38.18</c:v>
                </c:pt>
                <c:pt idx="885">
                  <c:v>37.590000000000003</c:v>
                </c:pt>
                <c:pt idx="886">
                  <c:v>36.630000000000003</c:v>
                </c:pt>
                <c:pt idx="887">
                  <c:v>36.450000000000003</c:v>
                </c:pt>
                <c:pt idx="888">
                  <c:v>37.4</c:v>
                </c:pt>
                <c:pt idx="889">
                  <c:v>37.590000000000003</c:v>
                </c:pt>
                <c:pt idx="890">
                  <c:v>38.67</c:v>
                </c:pt>
                <c:pt idx="891">
                  <c:v>37.81</c:v>
                </c:pt>
                <c:pt idx="892">
                  <c:v>37.43</c:v>
                </c:pt>
                <c:pt idx="893">
                  <c:v>36.43</c:v>
                </c:pt>
                <c:pt idx="894">
                  <c:v>38.39</c:v>
                </c:pt>
                <c:pt idx="895">
                  <c:v>40.229999999999997</c:v>
                </c:pt>
                <c:pt idx="896">
                  <c:v>40.79</c:v>
                </c:pt>
                <c:pt idx="897">
                  <c:v>40.51</c:v>
                </c:pt>
                <c:pt idx="898">
                  <c:v>43.26</c:v>
                </c:pt>
                <c:pt idx="899">
                  <c:v>42.99</c:v>
                </c:pt>
                <c:pt idx="900">
                  <c:v>43.62</c:v>
                </c:pt>
                <c:pt idx="901">
                  <c:v>43.87</c:v>
                </c:pt>
                <c:pt idx="902">
                  <c:v>42.6</c:v>
                </c:pt>
                <c:pt idx="903">
                  <c:v>41.98</c:v>
                </c:pt>
                <c:pt idx="904">
                  <c:v>41.95</c:v>
                </c:pt>
                <c:pt idx="905">
                  <c:v>42.16</c:v>
                </c:pt>
                <c:pt idx="906">
                  <c:v>42.04</c:v>
                </c:pt>
                <c:pt idx="907">
                  <c:v>42.85</c:v>
                </c:pt>
                <c:pt idx="908">
                  <c:v>43.64</c:v>
                </c:pt>
                <c:pt idx="909">
                  <c:v>43.67</c:v>
                </c:pt>
                <c:pt idx="910">
                  <c:v>43.1</c:v>
                </c:pt>
                <c:pt idx="911">
                  <c:v>43.03</c:v>
                </c:pt>
                <c:pt idx="912">
                  <c:v>42.75</c:v>
                </c:pt>
                <c:pt idx="913">
                  <c:v>43.12</c:v>
                </c:pt>
                <c:pt idx="914">
                  <c:v>43.71</c:v>
                </c:pt>
                <c:pt idx="915">
                  <c:v>42.96</c:v>
                </c:pt>
                <c:pt idx="916">
                  <c:v>42.92</c:v>
                </c:pt>
                <c:pt idx="917">
                  <c:v>44.45</c:v>
                </c:pt>
                <c:pt idx="918">
                  <c:v>44.66</c:v>
                </c:pt>
                <c:pt idx="919">
                  <c:v>51.36</c:v>
                </c:pt>
                <c:pt idx="920">
                  <c:v>49.79</c:v>
                </c:pt>
                <c:pt idx="921">
                  <c:v>50.46</c:v>
                </c:pt>
                <c:pt idx="922">
                  <c:v>49.53</c:v>
                </c:pt>
                <c:pt idx="923">
                  <c:v>50.21</c:v>
                </c:pt>
                <c:pt idx="924">
                  <c:v>50.2</c:v>
                </c:pt>
                <c:pt idx="925">
                  <c:v>49.83</c:v>
                </c:pt>
                <c:pt idx="926">
                  <c:v>49.09</c:v>
                </c:pt>
                <c:pt idx="927">
                  <c:v>48.51</c:v>
                </c:pt>
                <c:pt idx="928">
                  <c:v>49.39</c:v>
                </c:pt>
                <c:pt idx="929">
                  <c:v>49.39</c:v>
                </c:pt>
                <c:pt idx="930">
                  <c:v>50.24</c:v>
                </c:pt>
                <c:pt idx="931">
                  <c:v>49.44</c:v>
                </c:pt>
                <c:pt idx="932">
                  <c:v>49.6</c:v>
                </c:pt>
                <c:pt idx="933">
                  <c:v>48.73</c:v>
                </c:pt>
                <c:pt idx="934">
                  <c:v>50.28</c:v>
                </c:pt>
                <c:pt idx="935">
                  <c:v>51.02</c:v>
                </c:pt>
                <c:pt idx="936">
                  <c:v>49.82</c:v>
                </c:pt>
                <c:pt idx="937">
                  <c:v>49.26</c:v>
                </c:pt>
                <c:pt idx="938">
                  <c:v>48.55</c:v>
                </c:pt>
                <c:pt idx="939">
                  <c:v>48.28</c:v>
                </c:pt>
                <c:pt idx="940">
                  <c:v>46.58</c:v>
                </c:pt>
                <c:pt idx="941">
                  <c:v>46.56</c:v>
                </c:pt>
                <c:pt idx="942">
                  <c:v>46.68</c:v>
                </c:pt>
                <c:pt idx="943">
                  <c:v>48.04</c:v>
                </c:pt>
                <c:pt idx="944">
                  <c:v>46.98</c:v>
                </c:pt>
                <c:pt idx="945">
                  <c:v>46.91</c:v>
                </c:pt>
                <c:pt idx="946">
                  <c:v>46.27</c:v>
                </c:pt>
                <c:pt idx="947">
                  <c:v>46.53</c:v>
                </c:pt>
                <c:pt idx="948">
                  <c:v>46.22</c:v>
                </c:pt>
                <c:pt idx="949">
                  <c:v>46.41</c:v>
                </c:pt>
                <c:pt idx="950">
                  <c:v>47.26</c:v>
                </c:pt>
                <c:pt idx="951">
                  <c:v>46.1</c:v>
                </c:pt>
                <c:pt idx="952">
                  <c:v>45.3</c:v>
                </c:pt>
                <c:pt idx="953">
                  <c:v>44.3</c:v>
                </c:pt>
                <c:pt idx="954">
                  <c:v>43.09</c:v>
                </c:pt>
                <c:pt idx="955">
                  <c:v>45.27</c:v>
                </c:pt>
                <c:pt idx="956">
                  <c:v>46.03</c:v>
                </c:pt>
                <c:pt idx="957">
                  <c:v>47.31</c:v>
                </c:pt>
                <c:pt idx="958">
                  <c:v>47.86</c:v>
                </c:pt>
                <c:pt idx="959">
                  <c:v>48.81</c:v>
                </c:pt>
                <c:pt idx="960">
                  <c:v>53.64</c:v>
                </c:pt>
                <c:pt idx="961">
                  <c:v>54.02</c:v>
                </c:pt>
                <c:pt idx="962">
                  <c:v>53.11</c:v>
                </c:pt>
                <c:pt idx="963">
                  <c:v>54.53</c:v>
                </c:pt>
                <c:pt idx="964">
                  <c:v>53.97</c:v>
                </c:pt>
                <c:pt idx="965">
                  <c:v>53.8</c:v>
                </c:pt>
                <c:pt idx="966">
                  <c:v>54.18</c:v>
                </c:pt>
                <c:pt idx="967">
                  <c:v>56.43</c:v>
                </c:pt>
                <c:pt idx="968">
                  <c:v>56.45</c:v>
                </c:pt>
                <c:pt idx="969">
                  <c:v>57.82</c:v>
                </c:pt>
                <c:pt idx="970">
                  <c:v>59.74</c:v>
                </c:pt>
                <c:pt idx="971">
                  <c:v>58.25</c:v>
                </c:pt>
                <c:pt idx="972">
                  <c:v>57.52</c:v>
                </c:pt>
                <c:pt idx="973">
                  <c:v>57.56</c:v>
                </c:pt>
                <c:pt idx="974">
                  <c:v>59.57</c:v>
                </c:pt>
                <c:pt idx="975">
                  <c:v>62.29</c:v>
                </c:pt>
                <c:pt idx="976">
                  <c:v>62</c:v>
                </c:pt>
                <c:pt idx="977">
                  <c:v>63.03</c:v>
                </c:pt>
                <c:pt idx="978">
                  <c:v>63.03</c:v>
                </c:pt>
                <c:pt idx="979">
                  <c:v>67.81</c:v>
                </c:pt>
                <c:pt idx="980">
                  <c:v>63.71</c:v>
                </c:pt>
                <c:pt idx="981">
                  <c:v>63.51</c:v>
                </c:pt>
                <c:pt idx="982">
                  <c:v>67.569999999999993</c:v>
                </c:pt>
                <c:pt idx="983">
                  <c:v>70.47</c:v>
                </c:pt>
                <c:pt idx="984">
                  <c:v>74.349999999999994</c:v>
                </c:pt>
                <c:pt idx="985">
                  <c:v>84.99</c:v>
                </c:pt>
                <c:pt idx="986">
                  <c:v>77.25</c:v>
                </c:pt>
                <c:pt idx="987">
                  <c:v>74.16</c:v>
                </c:pt>
                <c:pt idx="988">
                  <c:v>70.64</c:v>
                </c:pt>
                <c:pt idx="989">
                  <c:v>68.2</c:v>
                </c:pt>
                <c:pt idx="990">
                  <c:v>68.13</c:v>
                </c:pt>
                <c:pt idx="991">
                  <c:v>66.83</c:v>
                </c:pt>
                <c:pt idx="992">
                  <c:v>66.959999999999994</c:v>
                </c:pt>
                <c:pt idx="993">
                  <c:v>69.81</c:v>
                </c:pt>
                <c:pt idx="994">
                  <c:v>66.53</c:v>
                </c:pt>
                <c:pt idx="995">
                  <c:v>64.56</c:v>
                </c:pt>
                <c:pt idx="996">
                  <c:v>64.5</c:v>
                </c:pt>
                <c:pt idx="997">
                  <c:v>67.17</c:v>
                </c:pt>
                <c:pt idx="998">
                  <c:v>56.62</c:v>
                </c:pt>
                <c:pt idx="999">
                  <c:v>57.03</c:v>
                </c:pt>
                <c:pt idx="1000">
                  <c:v>56.86</c:v>
                </c:pt>
                <c:pt idx="1001">
                  <c:v>56.8</c:v>
                </c:pt>
                <c:pt idx="1002">
                  <c:v>58.06</c:v>
                </c:pt>
                <c:pt idx="1003">
                  <c:v>61.35</c:v>
                </c:pt>
                <c:pt idx="1004">
                  <c:v>59.54</c:v>
                </c:pt>
                <c:pt idx="1005">
                  <c:v>58.33</c:v>
                </c:pt>
                <c:pt idx="1006">
                  <c:v>55.79</c:v>
                </c:pt>
                <c:pt idx="1007">
                  <c:v>55.95</c:v>
                </c:pt>
                <c:pt idx="1008">
                  <c:v>53.54</c:v>
                </c:pt>
                <c:pt idx="1009">
                  <c:v>53.38</c:v>
                </c:pt>
                <c:pt idx="1010">
                  <c:v>52.73</c:v>
                </c:pt>
                <c:pt idx="1011">
                  <c:v>54.26</c:v>
                </c:pt>
                <c:pt idx="1012">
                  <c:v>53.1</c:v>
                </c:pt>
                <c:pt idx="1013">
                  <c:v>51.82</c:v>
                </c:pt>
                <c:pt idx="1014">
                  <c:v>52.44</c:v>
                </c:pt>
                <c:pt idx="1015">
                  <c:v>52.86</c:v>
                </c:pt>
                <c:pt idx="1016">
                  <c:v>52.74</c:v>
                </c:pt>
                <c:pt idx="1017">
                  <c:v>51.6</c:v>
                </c:pt>
                <c:pt idx="1018">
                  <c:v>51.8</c:v>
                </c:pt>
                <c:pt idx="1019">
                  <c:v>50.43</c:v>
                </c:pt>
                <c:pt idx="1020">
                  <c:v>51.08</c:v>
                </c:pt>
                <c:pt idx="1021">
                  <c:v>52.56</c:v>
                </c:pt>
                <c:pt idx="1022">
                  <c:v>51.89</c:v>
                </c:pt>
                <c:pt idx="1023">
                  <c:v>53.77</c:v>
                </c:pt>
                <c:pt idx="1024">
                  <c:v>55.88</c:v>
                </c:pt>
                <c:pt idx="1025">
                  <c:v>56.89</c:v>
                </c:pt>
                <c:pt idx="1026">
                  <c:v>57.72</c:v>
                </c:pt>
                <c:pt idx="1027">
                  <c:v>56.45</c:v>
                </c:pt>
                <c:pt idx="1028">
                  <c:v>55.01</c:v>
                </c:pt>
                <c:pt idx="1029">
                  <c:v>56.26</c:v>
                </c:pt>
                <c:pt idx="1030">
                  <c:v>55.49</c:v>
                </c:pt>
                <c:pt idx="1031">
                  <c:v>54.6</c:v>
                </c:pt>
                <c:pt idx="1032">
                  <c:v>56.33</c:v>
                </c:pt>
                <c:pt idx="1033">
                  <c:v>56.38</c:v>
                </c:pt>
                <c:pt idx="1034">
                  <c:v>56.78</c:v>
                </c:pt>
                <c:pt idx="1035">
                  <c:v>56.21</c:v>
                </c:pt>
                <c:pt idx="1036">
                  <c:v>57.21</c:v>
                </c:pt>
                <c:pt idx="1037">
                  <c:v>56.42</c:v>
                </c:pt>
                <c:pt idx="1038">
                  <c:v>57.12</c:v>
                </c:pt>
                <c:pt idx="1039">
                  <c:v>56.22</c:v>
                </c:pt>
                <c:pt idx="1040">
                  <c:v>56.22</c:v>
                </c:pt>
                <c:pt idx="1041">
                  <c:v>57.73</c:v>
                </c:pt>
                <c:pt idx="1042">
                  <c:v>57.29</c:v>
                </c:pt>
                <c:pt idx="1043">
                  <c:v>56.8</c:v>
                </c:pt>
                <c:pt idx="1044">
                  <c:v>56.64</c:v>
                </c:pt>
                <c:pt idx="1045">
                  <c:v>58.72</c:v>
                </c:pt>
                <c:pt idx="1046">
                  <c:v>58.32</c:v>
                </c:pt>
                <c:pt idx="1047">
                  <c:v>58.66</c:v>
                </c:pt>
                <c:pt idx="1048">
                  <c:v>59.64</c:v>
                </c:pt>
                <c:pt idx="1049">
                  <c:v>60.67</c:v>
                </c:pt>
                <c:pt idx="1050">
                  <c:v>61.96</c:v>
                </c:pt>
                <c:pt idx="1051">
                  <c:v>62.45</c:v>
                </c:pt>
                <c:pt idx="1052">
                  <c:v>63.75</c:v>
                </c:pt>
                <c:pt idx="1053">
                  <c:v>61.6</c:v>
                </c:pt>
                <c:pt idx="1054">
                  <c:v>62.75</c:v>
                </c:pt>
                <c:pt idx="1055">
                  <c:v>65.400000000000006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70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74.25</c:v>
                </c:pt>
                <c:pt idx="1073">
                  <c:v>74.25</c:v>
                </c:pt>
                <c:pt idx="1074">
                  <c:v>74.25</c:v>
                </c:pt>
                <c:pt idx="1075">
                  <c:v>74.099999999999994</c:v>
                </c:pt>
                <c:pt idx="1076">
                  <c:v>75.239999999999995</c:v>
                </c:pt>
                <c:pt idx="1077">
                  <c:v>74.25</c:v>
                </c:pt>
                <c:pt idx="1078">
                  <c:v>73.853999999999999</c:v>
                </c:pt>
                <c:pt idx="1079">
                  <c:v>72.27</c:v>
                </c:pt>
                <c:pt idx="1080">
                  <c:v>74.25</c:v>
                </c:pt>
                <c:pt idx="1081">
                  <c:v>76.150800000000004</c:v>
                </c:pt>
                <c:pt idx="1082">
                  <c:v>76.150800000000004</c:v>
                </c:pt>
                <c:pt idx="1083">
                  <c:v>76.150800000000004</c:v>
                </c:pt>
                <c:pt idx="1084">
                  <c:v>76.23</c:v>
                </c:pt>
                <c:pt idx="1085">
                  <c:v>76.23</c:v>
                </c:pt>
                <c:pt idx="1086">
                  <c:v>75.734999999999999</c:v>
                </c:pt>
                <c:pt idx="1087">
                  <c:v>76.477500000000006</c:v>
                </c:pt>
                <c:pt idx="1088">
                  <c:v>76.477500000000006</c:v>
                </c:pt>
                <c:pt idx="1089">
                  <c:v>77.467500000000001</c:v>
                </c:pt>
                <c:pt idx="1090">
                  <c:v>78.704999999999998</c:v>
                </c:pt>
                <c:pt idx="1091">
                  <c:v>80.338499999999996</c:v>
                </c:pt>
                <c:pt idx="1092">
                  <c:v>79.942499999999995</c:v>
                </c:pt>
                <c:pt idx="1093">
                  <c:v>83.407499999999999</c:v>
                </c:pt>
                <c:pt idx="1094">
                  <c:v>92.07</c:v>
                </c:pt>
                <c:pt idx="1095">
                  <c:v>96.871499999999997</c:v>
                </c:pt>
                <c:pt idx="1096">
                  <c:v>97.02</c:v>
                </c:pt>
                <c:pt idx="1097">
                  <c:v>97.02</c:v>
                </c:pt>
                <c:pt idx="1098">
                  <c:v>92.367000000000004</c:v>
                </c:pt>
                <c:pt idx="1099">
                  <c:v>95.04</c:v>
                </c:pt>
                <c:pt idx="1100">
                  <c:v>90.09</c:v>
                </c:pt>
                <c:pt idx="1101">
                  <c:v>90.09</c:v>
                </c:pt>
                <c:pt idx="1102">
                  <c:v>94.297499999999999</c:v>
                </c:pt>
                <c:pt idx="1103">
                  <c:v>93.703500000000005</c:v>
                </c:pt>
                <c:pt idx="1104">
                  <c:v>93.06</c:v>
                </c:pt>
                <c:pt idx="1105">
                  <c:v>92.168999999999997</c:v>
                </c:pt>
                <c:pt idx="1106">
                  <c:v>93.208500000000001</c:v>
                </c:pt>
                <c:pt idx="1107">
                  <c:v>95.287499999999994</c:v>
                </c:pt>
                <c:pt idx="1108">
                  <c:v>93.06</c:v>
                </c:pt>
                <c:pt idx="1109">
                  <c:v>95.534999999999997</c:v>
                </c:pt>
                <c:pt idx="1110">
                  <c:v>94.891499999999994</c:v>
                </c:pt>
                <c:pt idx="1111">
                  <c:v>92.8125</c:v>
                </c:pt>
                <c:pt idx="1112">
                  <c:v>97.02</c:v>
                </c:pt>
                <c:pt idx="1113">
                  <c:v>97.02</c:v>
                </c:pt>
                <c:pt idx="1114">
                  <c:v>97.02</c:v>
                </c:pt>
                <c:pt idx="1115">
                  <c:v>97.02</c:v>
                </c:pt>
                <c:pt idx="1116">
                  <c:v>106.28400000000001</c:v>
                </c:pt>
                <c:pt idx="1117">
                  <c:v>106.28400000000001</c:v>
                </c:pt>
                <c:pt idx="1118">
                  <c:v>106.28400000000001</c:v>
                </c:pt>
                <c:pt idx="1119">
                  <c:v>107.81399999999999</c:v>
                </c:pt>
                <c:pt idx="1120">
                  <c:v>108.12</c:v>
                </c:pt>
                <c:pt idx="1121">
                  <c:v>110.568</c:v>
                </c:pt>
                <c:pt idx="1122">
                  <c:v>112.2</c:v>
                </c:pt>
                <c:pt idx="1123">
                  <c:v>112.863</c:v>
                </c:pt>
                <c:pt idx="1124">
                  <c:v>110.16</c:v>
                </c:pt>
                <c:pt idx="1125">
                  <c:v>95.625</c:v>
                </c:pt>
                <c:pt idx="1126">
                  <c:v>114.24</c:v>
                </c:pt>
                <c:pt idx="1127">
                  <c:v>120.87</c:v>
                </c:pt>
                <c:pt idx="1128">
                  <c:v>109.65</c:v>
                </c:pt>
                <c:pt idx="1129">
                  <c:v>112.149</c:v>
                </c:pt>
                <c:pt idx="1130">
                  <c:v>112.149</c:v>
                </c:pt>
                <c:pt idx="1131">
                  <c:v>112.149</c:v>
                </c:pt>
                <c:pt idx="1132">
                  <c:v>112.149</c:v>
                </c:pt>
                <c:pt idx="1133">
                  <c:v>125.46</c:v>
                </c:pt>
                <c:pt idx="1134">
                  <c:v>124.81740000000001</c:v>
                </c:pt>
                <c:pt idx="1135">
                  <c:v>119.75</c:v>
                </c:pt>
                <c:pt idx="1136">
                  <c:v>119.75</c:v>
                </c:pt>
                <c:pt idx="1137">
                  <c:v>123.75</c:v>
                </c:pt>
                <c:pt idx="1138">
                  <c:v>123.75</c:v>
                </c:pt>
                <c:pt idx="1139">
                  <c:v>128.1</c:v>
                </c:pt>
                <c:pt idx="1140">
                  <c:v>131.25</c:v>
                </c:pt>
                <c:pt idx="1141">
                  <c:v>134</c:v>
                </c:pt>
                <c:pt idx="1142">
                  <c:v>134</c:v>
                </c:pt>
                <c:pt idx="1143">
                  <c:v>145.75</c:v>
                </c:pt>
                <c:pt idx="1144">
                  <c:v>160</c:v>
                </c:pt>
                <c:pt idx="1145">
                  <c:v>175</c:v>
                </c:pt>
                <c:pt idx="1146">
                  <c:v>160</c:v>
                </c:pt>
                <c:pt idx="1147">
                  <c:v>163</c:v>
                </c:pt>
                <c:pt idx="1148">
                  <c:v>182</c:v>
                </c:pt>
                <c:pt idx="1149">
                  <c:v>182</c:v>
                </c:pt>
                <c:pt idx="1150">
                  <c:v>183</c:v>
                </c:pt>
                <c:pt idx="1151">
                  <c:v>182</c:v>
                </c:pt>
                <c:pt idx="1152">
                  <c:v>190</c:v>
                </c:pt>
                <c:pt idx="1153">
                  <c:v>220</c:v>
                </c:pt>
                <c:pt idx="1154">
                  <c:v>220</c:v>
                </c:pt>
                <c:pt idx="1155">
                  <c:v>230</c:v>
                </c:pt>
                <c:pt idx="1156">
                  <c:v>245.5</c:v>
                </c:pt>
                <c:pt idx="1157">
                  <c:v>247</c:v>
                </c:pt>
                <c:pt idx="1158">
                  <c:v>282</c:v>
                </c:pt>
                <c:pt idx="1159">
                  <c:v>271</c:v>
                </c:pt>
                <c:pt idx="1160">
                  <c:v>245</c:v>
                </c:pt>
                <c:pt idx="1161">
                  <c:v>232</c:v>
                </c:pt>
                <c:pt idx="1162">
                  <c:v>228</c:v>
                </c:pt>
                <c:pt idx="1163">
                  <c:v>230.16</c:v>
                </c:pt>
                <c:pt idx="1164">
                  <c:v>242</c:v>
                </c:pt>
                <c:pt idx="1165">
                  <c:v>242</c:v>
                </c:pt>
                <c:pt idx="1166">
                  <c:v>240</c:v>
                </c:pt>
                <c:pt idx="1167">
                  <c:v>258</c:v>
                </c:pt>
                <c:pt idx="1168">
                  <c:v>214</c:v>
                </c:pt>
                <c:pt idx="1169">
                  <c:v>222</c:v>
                </c:pt>
                <c:pt idx="1170">
                  <c:v>212</c:v>
                </c:pt>
                <c:pt idx="1171">
                  <c:v>212</c:v>
                </c:pt>
                <c:pt idx="1172">
                  <c:v>216</c:v>
                </c:pt>
                <c:pt idx="1173">
                  <c:v>216</c:v>
                </c:pt>
                <c:pt idx="1174">
                  <c:v>193.25</c:v>
                </c:pt>
                <c:pt idx="1175">
                  <c:v>185</c:v>
                </c:pt>
                <c:pt idx="1176">
                  <c:v>177</c:v>
                </c:pt>
                <c:pt idx="1177">
                  <c:v>173.5</c:v>
                </c:pt>
                <c:pt idx="1178">
                  <c:v>181.5</c:v>
                </c:pt>
                <c:pt idx="1179">
                  <c:v>187</c:v>
                </c:pt>
                <c:pt idx="1180">
                  <c:v>177.16</c:v>
                </c:pt>
                <c:pt idx="1181">
                  <c:v>177.16</c:v>
                </c:pt>
                <c:pt idx="1182">
                  <c:v>185</c:v>
                </c:pt>
                <c:pt idx="1183">
                  <c:v>186.1</c:v>
                </c:pt>
                <c:pt idx="1184">
                  <c:v>186.1</c:v>
                </c:pt>
                <c:pt idx="1185">
                  <c:v>180.25</c:v>
                </c:pt>
                <c:pt idx="1186">
                  <c:v>195</c:v>
                </c:pt>
                <c:pt idx="1187">
                  <c:v>196</c:v>
                </c:pt>
                <c:pt idx="1188">
                  <c:v>196</c:v>
                </c:pt>
                <c:pt idx="1189">
                  <c:v>231</c:v>
                </c:pt>
                <c:pt idx="1190">
                  <c:v>233</c:v>
                </c:pt>
                <c:pt idx="1191">
                  <c:v>224</c:v>
                </c:pt>
                <c:pt idx="1192">
                  <c:v>220</c:v>
                </c:pt>
                <c:pt idx="1193">
                  <c:v>219</c:v>
                </c:pt>
                <c:pt idx="1194">
                  <c:v>236</c:v>
                </c:pt>
                <c:pt idx="1195">
                  <c:v>250</c:v>
                </c:pt>
                <c:pt idx="1196">
                  <c:v>275</c:v>
                </c:pt>
                <c:pt idx="1197">
                  <c:v>292</c:v>
                </c:pt>
                <c:pt idx="1198">
                  <c:v>257.55</c:v>
                </c:pt>
                <c:pt idx="1199">
                  <c:v>269.67</c:v>
                </c:pt>
                <c:pt idx="1200">
                  <c:v>268.66000000000003</c:v>
                </c:pt>
                <c:pt idx="1201">
                  <c:v>284.82</c:v>
                </c:pt>
                <c:pt idx="1202">
                  <c:v>313</c:v>
                </c:pt>
                <c:pt idx="1203">
                  <c:v>330</c:v>
                </c:pt>
                <c:pt idx="1204">
                  <c:v>324</c:v>
                </c:pt>
                <c:pt idx="1205">
                  <c:v>329</c:v>
                </c:pt>
                <c:pt idx="1206">
                  <c:v>355</c:v>
                </c:pt>
                <c:pt idx="1207">
                  <c:v>354</c:v>
                </c:pt>
                <c:pt idx="1208">
                  <c:v>490</c:v>
                </c:pt>
                <c:pt idx="1209">
                  <c:v>490</c:v>
                </c:pt>
                <c:pt idx="1210">
                  <c:v>490</c:v>
                </c:pt>
                <c:pt idx="1211">
                  <c:v>570</c:v>
                </c:pt>
                <c:pt idx="1212">
                  <c:v>540</c:v>
                </c:pt>
                <c:pt idx="1213">
                  <c:v>365</c:v>
                </c:pt>
                <c:pt idx="1214">
                  <c:v>255</c:v>
                </c:pt>
                <c:pt idx="1215">
                  <c:v>235</c:v>
                </c:pt>
                <c:pt idx="1216">
                  <c:v>210</c:v>
                </c:pt>
                <c:pt idx="1217">
                  <c:v>325</c:v>
                </c:pt>
                <c:pt idx="1218">
                  <c:v>325</c:v>
                </c:pt>
                <c:pt idx="1219">
                  <c:v>255</c:v>
                </c:pt>
                <c:pt idx="1220">
                  <c:v>235</c:v>
                </c:pt>
                <c:pt idx="1221">
                  <c:v>205</c:v>
                </c:pt>
                <c:pt idx="1222">
                  <c:v>185</c:v>
                </c:pt>
                <c:pt idx="1223">
                  <c:v>215</c:v>
                </c:pt>
                <c:pt idx="1224">
                  <c:v>203</c:v>
                </c:pt>
                <c:pt idx="1225">
                  <c:v>192</c:v>
                </c:pt>
                <c:pt idx="1226">
                  <c:v>192</c:v>
                </c:pt>
                <c:pt idx="1227">
                  <c:v>210</c:v>
                </c:pt>
                <c:pt idx="1228">
                  <c:v>225</c:v>
                </c:pt>
                <c:pt idx="1229">
                  <c:v>220</c:v>
                </c:pt>
                <c:pt idx="1230">
                  <c:v>218</c:v>
                </c:pt>
                <c:pt idx="1231">
                  <c:v>179</c:v>
                </c:pt>
                <c:pt idx="1232">
                  <c:v>178</c:v>
                </c:pt>
                <c:pt idx="1233">
                  <c:v>182</c:v>
                </c:pt>
                <c:pt idx="1234">
                  <c:v>180</c:v>
                </c:pt>
                <c:pt idx="1235">
                  <c:v>181</c:v>
                </c:pt>
                <c:pt idx="1236">
                  <c:v>176</c:v>
                </c:pt>
                <c:pt idx="1237">
                  <c:v>176</c:v>
                </c:pt>
                <c:pt idx="1238">
                  <c:v>167</c:v>
                </c:pt>
                <c:pt idx="1239">
                  <c:v>183</c:v>
                </c:pt>
                <c:pt idx="1240">
                  <c:v>170</c:v>
                </c:pt>
                <c:pt idx="1241">
                  <c:v>163</c:v>
                </c:pt>
                <c:pt idx="1242">
                  <c:v>168</c:v>
                </c:pt>
                <c:pt idx="1243">
                  <c:v>171</c:v>
                </c:pt>
                <c:pt idx="1244">
                  <c:v>166</c:v>
                </c:pt>
                <c:pt idx="1245">
                  <c:v>177</c:v>
                </c:pt>
                <c:pt idx="1246">
                  <c:v>275</c:v>
                </c:pt>
                <c:pt idx="1247">
                  <c:v>250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400</c:v>
                </c:pt>
                <c:pt idx="1252">
                  <c:v>400</c:v>
                </c:pt>
                <c:pt idx="1253">
                  <c:v>400</c:v>
                </c:pt>
                <c:pt idx="1254">
                  <c:v>350</c:v>
                </c:pt>
                <c:pt idx="1255">
                  <c:v>303</c:v>
                </c:pt>
                <c:pt idx="1256">
                  <c:v>265</c:v>
                </c:pt>
                <c:pt idx="1257">
                  <c:v>258</c:v>
                </c:pt>
                <c:pt idx="1258">
                  <c:v>250</c:v>
                </c:pt>
                <c:pt idx="1259">
                  <c:v>249</c:v>
                </c:pt>
                <c:pt idx="1260">
                  <c:v>240</c:v>
                </c:pt>
                <c:pt idx="1261">
                  <c:v>238</c:v>
                </c:pt>
                <c:pt idx="1262">
                  <c:v>226</c:v>
                </c:pt>
                <c:pt idx="1263">
                  <c:v>214</c:v>
                </c:pt>
                <c:pt idx="1264">
                  <c:v>217</c:v>
                </c:pt>
                <c:pt idx="1265">
                  <c:v>257</c:v>
                </c:pt>
                <c:pt idx="1266">
                  <c:v>217</c:v>
                </c:pt>
                <c:pt idx="1267">
                  <c:v>210</c:v>
                </c:pt>
                <c:pt idx="1268">
                  <c:v>228</c:v>
                </c:pt>
                <c:pt idx="1269">
                  <c:v>250</c:v>
                </c:pt>
                <c:pt idx="1270">
                  <c:v>246</c:v>
                </c:pt>
                <c:pt idx="1271">
                  <c:v>237</c:v>
                </c:pt>
                <c:pt idx="1272">
                  <c:v>220</c:v>
                </c:pt>
                <c:pt idx="1273">
                  <c:v>222</c:v>
                </c:pt>
                <c:pt idx="1274">
                  <c:v>211</c:v>
                </c:pt>
                <c:pt idx="1275">
                  <c:v>208</c:v>
                </c:pt>
                <c:pt idx="1276">
                  <c:v>200</c:v>
                </c:pt>
                <c:pt idx="1277">
                  <c:v>201</c:v>
                </c:pt>
                <c:pt idx="1278">
                  <c:v>195</c:v>
                </c:pt>
                <c:pt idx="1279">
                  <c:v>192</c:v>
                </c:pt>
                <c:pt idx="1280">
                  <c:v>177</c:v>
                </c:pt>
                <c:pt idx="1281">
                  <c:v>175</c:v>
                </c:pt>
                <c:pt idx="1282">
                  <c:v>175</c:v>
                </c:pt>
                <c:pt idx="1283">
                  <c:v>180</c:v>
                </c:pt>
                <c:pt idx="1284">
                  <c:v>181</c:v>
                </c:pt>
                <c:pt idx="1285">
                  <c:v>167</c:v>
                </c:pt>
                <c:pt idx="1286">
                  <c:v>165</c:v>
                </c:pt>
                <c:pt idx="1287">
                  <c:v>165</c:v>
                </c:pt>
                <c:pt idx="1288">
                  <c:v>165</c:v>
                </c:pt>
                <c:pt idx="1289">
                  <c:v>157</c:v>
                </c:pt>
                <c:pt idx="1290">
                  <c:v>177</c:v>
                </c:pt>
                <c:pt idx="1291">
                  <c:v>173</c:v>
                </c:pt>
                <c:pt idx="1292">
                  <c:v>166</c:v>
                </c:pt>
                <c:pt idx="1293">
                  <c:v>161</c:v>
                </c:pt>
                <c:pt idx="1294">
                  <c:v>155</c:v>
                </c:pt>
                <c:pt idx="1295">
                  <c:v>170</c:v>
                </c:pt>
                <c:pt idx="1296">
                  <c:v>182</c:v>
                </c:pt>
                <c:pt idx="1297">
                  <c:v>176</c:v>
                </c:pt>
                <c:pt idx="1298">
                  <c:v>174</c:v>
                </c:pt>
                <c:pt idx="1299">
                  <c:v>178</c:v>
                </c:pt>
                <c:pt idx="1300">
                  <c:v>184</c:v>
                </c:pt>
                <c:pt idx="1301">
                  <c:v>179</c:v>
                </c:pt>
                <c:pt idx="1302">
                  <c:v>152</c:v>
                </c:pt>
                <c:pt idx="1303">
                  <c:v>155</c:v>
                </c:pt>
                <c:pt idx="1304">
                  <c:v>156</c:v>
                </c:pt>
                <c:pt idx="1305">
                  <c:v>155</c:v>
                </c:pt>
                <c:pt idx="1306">
                  <c:v>153</c:v>
                </c:pt>
                <c:pt idx="1307">
                  <c:v>160</c:v>
                </c:pt>
                <c:pt idx="1308">
                  <c:v>175</c:v>
                </c:pt>
                <c:pt idx="1309">
                  <c:v>162</c:v>
                </c:pt>
                <c:pt idx="1310">
                  <c:v>171</c:v>
                </c:pt>
                <c:pt idx="1311">
                  <c:v>167</c:v>
                </c:pt>
                <c:pt idx="1312">
                  <c:v>153</c:v>
                </c:pt>
                <c:pt idx="1313">
                  <c:v>179</c:v>
                </c:pt>
                <c:pt idx="1314">
                  <c:v>164</c:v>
                </c:pt>
                <c:pt idx="1315">
                  <c:v>155</c:v>
                </c:pt>
                <c:pt idx="1316">
                  <c:v>171</c:v>
                </c:pt>
                <c:pt idx="1317">
                  <c:v>195</c:v>
                </c:pt>
                <c:pt idx="1318">
                  <c:v>230</c:v>
                </c:pt>
                <c:pt idx="1319">
                  <c:v>250</c:v>
                </c:pt>
                <c:pt idx="1320">
                  <c:v>210</c:v>
                </c:pt>
                <c:pt idx="1321">
                  <c:v>205</c:v>
                </c:pt>
                <c:pt idx="1322">
                  <c:v>210</c:v>
                </c:pt>
                <c:pt idx="1323">
                  <c:v>209</c:v>
                </c:pt>
                <c:pt idx="1324">
                  <c:v>209</c:v>
                </c:pt>
                <c:pt idx="1325">
                  <c:v>189</c:v>
                </c:pt>
                <c:pt idx="1326">
                  <c:v>196</c:v>
                </c:pt>
                <c:pt idx="1327">
                  <c:v>205</c:v>
                </c:pt>
                <c:pt idx="1328">
                  <c:v>213</c:v>
                </c:pt>
                <c:pt idx="1329">
                  <c:v>215</c:v>
                </c:pt>
                <c:pt idx="1330">
                  <c:v>239</c:v>
                </c:pt>
                <c:pt idx="1331">
                  <c:v>265</c:v>
                </c:pt>
                <c:pt idx="1332">
                  <c:v>245</c:v>
                </c:pt>
                <c:pt idx="1333">
                  <c:v>283</c:v>
                </c:pt>
                <c:pt idx="1334">
                  <c:v>316</c:v>
                </c:pt>
                <c:pt idx="1335">
                  <c:v>240</c:v>
                </c:pt>
                <c:pt idx="1336">
                  <c:v>260</c:v>
                </c:pt>
                <c:pt idx="1337">
                  <c:v>291</c:v>
                </c:pt>
                <c:pt idx="1338">
                  <c:v>300</c:v>
                </c:pt>
                <c:pt idx="1339">
                  <c:v>257</c:v>
                </c:pt>
                <c:pt idx="1340">
                  <c:v>240</c:v>
                </c:pt>
                <c:pt idx="1341">
                  <c:v>225</c:v>
                </c:pt>
                <c:pt idx="1342">
                  <c:v>255</c:v>
                </c:pt>
                <c:pt idx="1343">
                  <c:v>270</c:v>
                </c:pt>
                <c:pt idx="1344">
                  <c:v>320</c:v>
                </c:pt>
                <c:pt idx="1345">
                  <c:v>340</c:v>
                </c:pt>
                <c:pt idx="1346">
                  <c:v>347</c:v>
                </c:pt>
                <c:pt idx="1347">
                  <c:v>352</c:v>
                </c:pt>
                <c:pt idx="1348">
                  <c:v>355</c:v>
                </c:pt>
                <c:pt idx="1349">
                  <c:v>355</c:v>
                </c:pt>
                <c:pt idx="1350">
                  <c:v>362</c:v>
                </c:pt>
                <c:pt idx="1351">
                  <c:v>342</c:v>
                </c:pt>
                <c:pt idx="1352">
                  <c:v>340</c:v>
                </c:pt>
                <c:pt idx="1353">
                  <c:v>370</c:v>
                </c:pt>
                <c:pt idx="1354">
                  <c:v>360</c:v>
                </c:pt>
                <c:pt idx="1355">
                  <c:v>366</c:v>
                </c:pt>
                <c:pt idx="1356">
                  <c:v>366</c:v>
                </c:pt>
                <c:pt idx="1357">
                  <c:v>400</c:v>
                </c:pt>
                <c:pt idx="1358">
                  <c:v>420</c:v>
                </c:pt>
                <c:pt idx="1359">
                  <c:v>500</c:v>
                </c:pt>
                <c:pt idx="1360">
                  <c:v>475</c:v>
                </c:pt>
                <c:pt idx="1361">
                  <c:v>515</c:v>
                </c:pt>
                <c:pt idx="1362">
                  <c:v>510</c:v>
                </c:pt>
                <c:pt idx="1363">
                  <c:v>460</c:v>
                </c:pt>
                <c:pt idx="1364">
                  <c:v>455</c:v>
                </c:pt>
                <c:pt idx="1365">
                  <c:v>400</c:v>
                </c:pt>
                <c:pt idx="1366">
                  <c:v>630</c:v>
                </c:pt>
                <c:pt idx="1367">
                  <c:v>750</c:v>
                </c:pt>
                <c:pt idx="1368">
                  <c:v>680</c:v>
                </c:pt>
                <c:pt idx="1369">
                  <c:v>610</c:v>
                </c:pt>
                <c:pt idx="1370">
                  <c:v>600</c:v>
                </c:pt>
                <c:pt idx="1371">
                  <c:v>555</c:v>
                </c:pt>
                <c:pt idx="1372">
                  <c:v>505</c:v>
                </c:pt>
                <c:pt idx="1373">
                  <c:v>475</c:v>
                </c:pt>
                <c:pt idx="1374">
                  <c:v>485</c:v>
                </c:pt>
                <c:pt idx="1375">
                  <c:v>520</c:v>
                </c:pt>
                <c:pt idx="1376">
                  <c:v>510</c:v>
                </c:pt>
                <c:pt idx="1377">
                  <c:v>483</c:v>
                </c:pt>
                <c:pt idx="1378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1D-47EA-BFA2-A8D86A33C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262959"/>
        <c:axId val="1725263375"/>
      </c:lineChart>
      <c:dateAx>
        <c:axId val="1725262959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63375"/>
        <c:crosses val="autoZero"/>
        <c:auto val="1"/>
        <c:lblOffset val="100"/>
        <c:baseTimeUnit val="days"/>
      </c:dateAx>
      <c:valAx>
        <c:axId val="172526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6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'Month Avg by Year'!$B$1</c:f>
              <c:strCache>
                <c:ptCount val="1"/>
                <c:pt idx="0">
                  <c:v>2022</c:v>
                </c:pt>
              </c:strCache>
            </c:strRef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Year'!$B$2:$B$13</c:f>
              <c:numCache>
                <c:formatCode>_("£"* #,##0.00_);_("£"* \(#,##0.00\);_("£"* "-"??_);_(@_)</c:formatCode>
                <c:ptCount val="12"/>
                <c:pt idx="0">
                  <c:v>182.79870967741937</c:v>
                </c:pt>
                <c:pt idx="1">
                  <c:v>161.94</c:v>
                </c:pt>
                <c:pt idx="2">
                  <c:v>250.34064516129038</c:v>
                </c:pt>
                <c:pt idx="3">
                  <c:v>176.78</c:v>
                </c:pt>
                <c:pt idx="4">
                  <c:v>124.81419354838711</c:v>
                </c:pt>
                <c:pt idx="5">
                  <c:v>159.54566666666668</c:v>
                </c:pt>
                <c:pt idx="6">
                  <c:v>242.72129032258067</c:v>
                </c:pt>
                <c:pt idx="7">
                  <c:v>370.28</c:v>
                </c:pt>
                <c:pt idx="8">
                  <c:v>289.43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D7-4798-850E-9541E0C8724C}"/>
            </c:ext>
          </c:extLst>
        </c:ser>
        <c:ser>
          <c:idx val="1"/>
          <c:order val="1"/>
          <c:tx>
            <c:strRef>
              <c:f>'Month Avg by Year'!$C$1</c:f>
              <c:strCache>
                <c:ptCount val="1"/>
                <c:pt idx="0">
                  <c:v>2021</c:v>
                </c:pt>
              </c:strCache>
            </c:strRef>
          </c:tx>
          <c:spPr>
            <a:ln w="1270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Year'!$C$2:$C$13</c:f>
              <c:numCache>
                <c:formatCode>_("£"* #,##0.00_);_("£"* \(#,##0.00\);_("£"* "-"??_);_(@_)</c:formatCode>
                <c:ptCount val="12"/>
                <c:pt idx="0">
                  <c:v>80.260000000000005</c:v>
                </c:pt>
                <c:pt idx="1">
                  <c:v>54.42</c:v>
                </c:pt>
                <c:pt idx="2">
                  <c:v>57.04</c:v>
                </c:pt>
                <c:pt idx="3">
                  <c:v>66.36</c:v>
                </c:pt>
                <c:pt idx="4">
                  <c:v>74.39</c:v>
                </c:pt>
                <c:pt idx="5">
                  <c:v>78.239999999999995</c:v>
                </c:pt>
                <c:pt idx="6">
                  <c:v>93.52</c:v>
                </c:pt>
                <c:pt idx="7">
                  <c:v>106.83</c:v>
                </c:pt>
                <c:pt idx="8">
                  <c:v>189.11</c:v>
                </c:pt>
                <c:pt idx="9">
                  <c:v>179.32</c:v>
                </c:pt>
                <c:pt idx="10">
                  <c:v>185.01</c:v>
                </c:pt>
                <c:pt idx="11">
                  <c:v>244.69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D7-4798-850E-9541E0C8724C}"/>
            </c:ext>
          </c:extLst>
        </c:ser>
        <c:ser>
          <c:idx val="2"/>
          <c:order val="2"/>
          <c:tx>
            <c:strRef>
              <c:f>'Month Avg by Year'!$D$1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Year'!$D$2:$D$13</c:f>
              <c:numCache>
                <c:formatCode>_("£"* #,##0.00_);_("£"* \(#,##0.00\);_("£"* "-"??_);_(@_)</c:formatCode>
                <c:ptCount val="12"/>
                <c:pt idx="0">
                  <c:v>35.72</c:v>
                </c:pt>
                <c:pt idx="1">
                  <c:v>30.62</c:v>
                </c:pt>
                <c:pt idx="2">
                  <c:v>31.69</c:v>
                </c:pt>
                <c:pt idx="3">
                  <c:v>24.18</c:v>
                </c:pt>
                <c:pt idx="4">
                  <c:v>22.17</c:v>
                </c:pt>
                <c:pt idx="5">
                  <c:v>26.49</c:v>
                </c:pt>
                <c:pt idx="6">
                  <c:v>29.45</c:v>
                </c:pt>
                <c:pt idx="7">
                  <c:v>36.28</c:v>
                </c:pt>
                <c:pt idx="8">
                  <c:v>43.78</c:v>
                </c:pt>
                <c:pt idx="9">
                  <c:v>43.39</c:v>
                </c:pt>
                <c:pt idx="10">
                  <c:v>44.01</c:v>
                </c:pt>
                <c:pt idx="11">
                  <c:v>54.98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D7-4798-850E-9541E0C8724C}"/>
            </c:ext>
          </c:extLst>
        </c:ser>
        <c:ser>
          <c:idx val="3"/>
          <c:order val="3"/>
          <c:tx>
            <c:strRef>
              <c:f>'Month Avg by Year'!$E$1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Year'!$E$2:$E$13</c:f>
              <c:numCache>
                <c:formatCode>_("£"* #,##0.00_);_("£"* \(#,##0.00\);_("£"* "-"??_);_(@_)</c:formatCode>
                <c:ptCount val="12"/>
                <c:pt idx="0">
                  <c:v>60.84</c:v>
                </c:pt>
                <c:pt idx="1">
                  <c:v>50.18</c:v>
                </c:pt>
                <c:pt idx="2">
                  <c:v>44.3</c:v>
                </c:pt>
                <c:pt idx="3">
                  <c:v>43.55</c:v>
                </c:pt>
                <c:pt idx="4">
                  <c:v>41.36</c:v>
                </c:pt>
                <c:pt idx="5">
                  <c:v>39.700000000000003</c:v>
                </c:pt>
                <c:pt idx="6">
                  <c:v>41.05</c:v>
                </c:pt>
                <c:pt idx="7">
                  <c:v>38.15</c:v>
                </c:pt>
                <c:pt idx="8">
                  <c:v>36.200000000000003</c:v>
                </c:pt>
                <c:pt idx="9">
                  <c:v>36.869999999999997</c:v>
                </c:pt>
                <c:pt idx="10">
                  <c:v>44.43</c:v>
                </c:pt>
                <c:pt idx="11">
                  <c:v>39.11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D7-4798-850E-9541E0C8724C}"/>
            </c:ext>
          </c:extLst>
        </c:ser>
        <c:ser>
          <c:idx val="4"/>
          <c:order val="4"/>
          <c:tx>
            <c:strRef>
              <c:f>'Month Avg by Year'!$F$1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Year'!$F$2:$F$13</c:f>
              <c:numCache>
                <c:formatCode>_("£"* #,##0.00_);_("£"* \(#,##0.00\);_("£"* "-"??_);_(@_)</c:formatCode>
                <c:ptCount val="12"/>
                <c:pt idx="0">
                  <c:v>49.8</c:v>
                </c:pt>
                <c:pt idx="1">
                  <c:v>51.15</c:v>
                </c:pt>
                <c:pt idx="2">
                  <c:v>57.03</c:v>
                </c:pt>
                <c:pt idx="3">
                  <c:v>50.7</c:v>
                </c:pt>
                <c:pt idx="4">
                  <c:v>53.29</c:v>
                </c:pt>
                <c:pt idx="5">
                  <c:v>53.94</c:v>
                </c:pt>
                <c:pt idx="6">
                  <c:v>56.87</c:v>
                </c:pt>
                <c:pt idx="7">
                  <c:v>60.59</c:v>
                </c:pt>
                <c:pt idx="8">
                  <c:v>66.47</c:v>
                </c:pt>
                <c:pt idx="9">
                  <c:v>64.31</c:v>
                </c:pt>
                <c:pt idx="10">
                  <c:v>61.94</c:v>
                </c:pt>
                <c:pt idx="11">
                  <c:v>62.63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D7-4798-850E-9541E0C8724C}"/>
            </c:ext>
          </c:extLst>
        </c:ser>
        <c:ser>
          <c:idx val="5"/>
          <c:order val="5"/>
          <c:tx>
            <c:strRef>
              <c:f>'Month Avg by Year'!$G$1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Year'!$G$2:$G$13</c:f>
              <c:numCache>
                <c:formatCode>_("£"* #,##0.00_);_("£"* \(#,##0.00\);_("£"* "-"??_);_(@_)</c:formatCode>
                <c:ptCount val="12"/>
                <c:pt idx="0">
                  <c:v>52.86</c:v>
                </c:pt>
                <c:pt idx="1">
                  <c:v>49.19</c:v>
                </c:pt>
                <c:pt idx="2">
                  <c:v>41.92</c:v>
                </c:pt>
                <c:pt idx="3">
                  <c:v>41.07</c:v>
                </c:pt>
                <c:pt idx="4">
                  <c:v>41.11</c:v>
                </c:pt>
                <c:pt idx="5">
                  <c:v>37.880000000000003</c:v>
                </c:pt>
                <c:pt idx="6">
                  <c:v>40.82</c:v>
                </c:pt>
                <c:pt idx="7">
                  <c:v>42.43</c:v>
                </c:pt>
                <c:pt idx="8">
                  <c:v>45.98</c:v>
                </c:pt>
                <c:pt idx="9">
                  <c:v>45.7</c:v>
                </c:pt>
                <c:pt idx="10">
                  <c:v>50.24</c:v>
                </c:pt>
                <c:pt idx="11">
                  <c:v>54.79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D7-4798-850E-9541E0C8724C}"/>
            </c:ext>
          </c:extLst>
        </c:ser>
        <c:ser>
          <c:idx val="6"/>
          <c:order val="6"/>
          <c:tx>
            <c:strRef>
              <c:f>'Month Avg by Year'!$H$1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Year'!$H$2:$H$13</c:f>
              <c:numCache>
                <c:formatCode>_("£"* #,##0.00_);_("£"* \(#,##0.00\);_("£"* "-"??_);_(@_)</c:formatCode>
                <c:ptCount val="12"/>
                <c:pt idx="0">
                  <c:v>36.32</c:v>
                </c:pt>
                <c:pt idx="1">
                  <c:v>33.369999999999997</c:v>
                </c:pt>
                <c:pt idx="2">
                  <c:v>34.229999999999997</c:v>
                </c:pt>
                <c:pt idx="3">
                  <c:v>33.479999999999997</c:v>
                </c:pt>
                <c:pt idx="4">
                  <c:v>34.4</c:v>
                </c:pt>
                <c:pt idx="5">
                  <c:v>37.299999999999997</c:v>
                </c:pt>
                <c:pt idx="6">
                  <c:v>37.53</c:v>
                </c:pt>
                <c:pt idx="7">
                  <c:v>35.57</c:v>
                </c:pt>
                <c:pt idx="8">
                  <c:v>45.63</c:v>
                </c:pt>
                <c:pt idx="9">
                  <c:v>49.26</c:v>
                </c:pt>
                <c:pt idx="10">
                  <c:v>59.71</c:v>
                </c:pt>
                <c:pt idx="11">
                  <c:v>48.44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D7-4798-850E-9541E0C8724C}"/>
            </c:ext>
          </c:extLst>
        </c:ser>
        <c:ser>
          <c:idx val="7"/>
          <c:order val="7"/>
          <c:tx>
            <c:strRef>
              <c:f>'Month Avg by Year'!$I$1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Year'!$I$2:$I$13</c:f>
              <c:numCache>
                <c:formatCode>_("£"* #,##0.00_);_("£"* \(#,##0.00\);_("£"* "-"??_);_(@_)</c:formatCode>
                <c:ptCount val="12"/>
                <c:pt idx="0">
                  <c:v>39.31</c:v>
                </c:pt>
                <c:pt idx="1">
                  <c:v>42.94</c:v>
                </c:pt>
                <c:pt idx="2">
                  <c:v>40.450000000000003</c:v>
                </c:pt>
                <c:pt idx="3">
                  <c:v>44.11</c:v>
                </c:pt>
                <c:pt idx="4">
                  <c:v>40.46</c:v>
                </c:pt>
                <c:pt idx="5">
                  <c:v>41.36</c:v>
                </c:pt>
                <c:pt idx="6">
                  <c:v>42.04</c:v>
                </c:pt>
                <c:pt idx="7">
                  <c:v>40.619999999999997</c:v>
                </c:pt>
                <c:pt idx="8">
                  <c:v>41.55</c:v>
                </c:pt>
                <c:pt idx="9">
                  <c:v>40.229999999999997</c:v>
                </c:pt>
                <c:pt idx="10">
                  <c:v>37.630000000000003</c:v>
                </c:pt>
                <c:pt idx="11">
                  <c:v>34.82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D7-4798-850E-9541E0C8724C}"/>
            </c:ext>
          </c:extLst>
        </c:ser>
        <c:ser>
          <c:idx val="8"/>
          <c:order val="8"/>
          <c:tx>
            <c:strRef>
              <c:f>'Month Avg by Year'!$J$1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Year'!$J$2:$J$13</c:f>
              <c:numCache>
                <c:formatCode>_("£"* #,##0.00_);_("£"* \(#,##0.00\);_("£"* "-"??_);_(@_)</c:formatCode>
                <c:ptCount val="12"/>
                <c:pt idx="0">
                  <c:v>47.16</c:v>
                </c:pt>
                <c:pt idx="1">
                  <c:v>44.81</c:v>
                </c:pt>
                <c:pt idx="2">
                  <c:v>44.07</c:v>
                </c:pt>
                <c:pt idx="3">
                  <c:v>41.29</c:v>
                </c:pt>
                <c:pt idx="4">
                  <c:v>39.5</c:v>
                </c:pt>
                <c:pt idx="5">
                  <c:v>36.72</c:v>
                </c:pt>
                <c:pt idx="6">
                  <c:v>35.42</c:v>
                </c:pt>
                <c:pt idx="7">
                  <c:v>37.82</c:v>
                </c:pt>
                <c:pt idx="8">
                  <c:v>42.96</c:v>
                </c:pt>
                <c:pt idx="9">
                  <c:v>44.25</c:v>
                </c:pt>
                <c:pt idx="10">
                  <c:v>47.29</c:v>
                </c:pt>
                <c:pt idx="11">
                  <c:v>44.14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D7-4798-850E-9541E0C8724C}"/>
            </c:ext>
          </c:extLst>
        </c:ser>
        <c:ser>
          <c:idx val="9"/>
          <c:order val="9"/>
          <c:tx>
            <c:strRef>
              <c:f>'Month Avg by Year'!$K$1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'Month Avg by Year'!$A$2:$A$13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 Avg by Year'!$K$2:$K$13</c:f>
              <c:numCache>
                <c:formatCode>_("£"* #,##0.00_);_("£"* \(#,##0.00\);_("£"* "-"??_);_(@_)</c:formatCode>
                <c:ptCount val="12"/>
                <c:pt idx="0">
                  <c:v>48.65</c:v>
                </c:pt>
                <c:pt idx="1">
                  <c:v>51.14</c:v>
                </c:pt>
                <c:pt idx="2">
                  <c:v>60.24</c:v>
                </c:pt>
                <c:pt idx="3">
                  <c:v>51.96</c:v>
                </c:pt>
                <c:pt idx="4">
                  <c:v>48.26</c:v>
                </c:pt>
                <c:pt idx="5">
                  <c:v>47.37</c:v>
                </c:pt>
                <c:pt idx="6">
                  <c:v>48.53</c:v>
                </c:pt>
                <c:pt idx="7">
                  <c:v>46.85</c:v>
                </c:pt>
                <c:pt idx="8">
                  <c:v>48.94</c:v>
                </c:pt>
                <c:pt idx="9">
                  <c:v>47.35</c:v>
                </c:pt>
                <c:pt idx="10">
                  <c:v>52.24</c:v>
                </c:pt>
                <c:pt idx="11">
                  <c:v>50.37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6D7-4798-850E-9541E0C87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674688"/>
        <c:axId val="318671360"/>
      </c:lineChart>
      <c:catAx>
        <c:axId val="3186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671360"/>
        <c:crosses val="autoZero"/>
        <c:auto val="1"/>
        <c:lblAlgn val="ctr"/>
        <c:lblOffset val="100"/>
        <c:noMultiLvlLbl val="0"/>
      </c:catAx>
      <c:valAx>
        <c:axId val="31867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£&quot;* #,##0.00_);_(&quot;£&quot;* \(#,##0.00\);_(&quot;£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67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'[4D Energy kWh Price Graph 18 - 23.xlsx]Business Wise Futures Download'!$C$1</c:f>
              <c:strCache>
                <c:ptCount val="1"/>
                <c:pt idx="0">
                  <c:v>Price</c:v>
                </c:pt>
              </c:strCache>
            </c:strRef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'[1]Business Wise Futures Download'!$A$2:$A$1380</c:f>
              <c:numCache>
                <c:formatCode>d\-mmm\-yy</c:formatCode>
                <c:ptCount val="1379"/>
                <c:pt idx="0">
                  <c:v>42737</c:v>
                </c:pt>
                <c:pt idx="1">
                  <c:v>42738</c:v>
                </c:pt>
                <c:pt idx="2">
                  <c:v>42739</c:v>
                </c:pt>
                <c:pt idx="3">
                  <c:v>42740</c:v>
                </c:pt>
                <c:pt idx="4">
                  <c:v>42741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42751</c:v>
                </c:pt>
                <c:pt idx="11">
                  <c:v>42752</c:v>
                </c:pt>
                <c:pt idx="12">
                  <c:v>42753</c:v>
                </c:pt>
                <c:pt idx="13">
                  <c:v>42754</c:v>
                </c:pt>
                <c:pt idx="14">
                  <c:v>42755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42795</c:v>
                </c:pt>
                <c:pt idx="41">
                  <c:v>42796</c:v>
                </c:pt>
                <c:pt idx="42">
                  <c:v>42797</c:v>
                </c:pt>
                <c:pt idx="43">
                  <c:v>42800</c:v>
                </c:pt>
                <c:pt idx="44">
                  <c:v>42801</c:v>
                </c:pt>
                <c:pt idx="45">
                  <c:v>42802</c:v>
                </c:pt>
                <c:pt idx="46">
                  <c:v>42803</c:v>
                </c:pt>
                <c:pt idx="47">
                  <c:v>42804</c:v>
                </c:pt>
                <c:pt idx="48">
                  <c:v>42807</c:v>
                </c:pt>
                <c:pt idx="49">
                  <c:v>42808</c:v>
                </c:pt>
                <c:pt idx="50">
                  <c:v>42809</c:v>
                </c:pt>
                <c:pt idx="51">
                  <c:v>42810</c:v>
                </c:pt>
                <c:pt idx="52">
                  <c:v>42811</c:v>
                </c:pt>
                <c:pt idx="53">
                  <c:v>42814</c:v>
                </c:pt>
                <c:pt idx="54">
                  <c:v>42815</c:v>
                </c:pt>
                <c:pt idx="55">
                  <c:v>42816</c:v>
                </c:pt>
                <c:pt idx="56">
                  <c:v>42817</c:v>
                </c:pt>
                <c:pt idx="57">
                  <c:v>42818</c:v>
                </c:pt>
                <c:pt idx="58">
                  <c:v>42821</c:v>
                </c:pt>
                <c:pt idx="59">
                  <c:v>42822</c:v>
                </c:pt>
                <c:pt idx="60">
                  <c:v>42823</c:v>
                </c:pt>
                <c:pt idx="61">
                  <c:v>42824</c:v>
                </c:pt>
                <c:pt idx="62">
                  <c:v>42828</c:v>
                </c:pt>
                <c:pt idx="63">
                  <c:v>42829</c:v>
                </c:pt>
                <c:pt idx="64">
                  <c:v>42830</c:v>
                </c:pt>
                <c:pt idx="65">
                  <c:v>42831</c:v>
                </c:pt>
                <c:pt idx="66">
                  <c:v>42832</c:v>
                </c:pt>
                <c:pt idx="67">
                  <c:v>42835</c:v>
                </c:pt>
                <c:pt idx="68">
                  <c:v>42836</c:v>
                </c:pt>
                <c:pt idx="69">
                  <c:v>42837</c:v>
                </c:pt>
                <c:pt idx="70">
                  <c:v>42838</c:v>
                </c:pt>
                <c:pt idx="71">
                  <c:v>42842</c:v>
                </c:pt>
                <c:pt idx="72">
                  <c:v>42843</c:v>
                </c:pt>
                <c:pt idx="73">
                  <c:v>42844</c:v>
                </c:pt>
                <c:pt idx="74">
                  <c:v>42845</c:v>
                </c:pt>
                <c:pt idx="75">
                  <c:v>42846</c:v>
                </c:pt>
                <c:pt idx="76">
                  <c:v>42849</c:v>
                </c:pt>
                <c:pt idx="77">
                  <c:v>42850</c:v>
                </c:pt>
                <c:pt idx="78">
                  <c:v>42851</c:v>
                </c:pt>
                <c:pt idx="79">
                  <c:v>42852</c:v>
                </c:pt>
                <c:pt idx="80">
                  <c:v>42856</c:v>
                </c:pt>
                <c:pt idx="81">
                  <c:v>42857</c:v>
                </c:pt>
                <c:pt idx="82">
                  <c:v>42858</c:v>
                </c:pt>
                <c:pt idx="83">
                  <c:v>42859</c:v>
                </c:pt>
                <c:pt idx="84">
                  <c:v>42860</c:v>
                </c:pt>
                <c:pt idx="85">
                  <c:v>42863</c:v>
                </c:pt>
                <c:pt idx="86">
                  <c:v>42864</c:v>
                </c:pt>
                <c:pt idx="87">
                  <c:v>42865</c:v>
                </c:pt>
                <c:pt idx="88">
                  <c:v>42866</c:v>
                </c:pt>
                <c:pt idx="89">
                  <c:v>42867</c:v>
                </c:pt>
                <c:pt idx="90">
                  <c:v>42870</c:v>
                </c:pt>
                <c:pt idx="91">
                  <c:v>42871</c:v>
                </c:pt>
                <c:pt idx="92">
                  <c:v>42872</c:v>
                </c:pt>
                <c:pt idx="93">
                  <c:v>42873</c:v>
                </c:pt>
                <c:pt idx="94">
                  <c:v>42874</c:v>
                </c:pt>
                <c:pt idx="95">
                  <c:v>42877</c:v>
                </c:pt>
                <c:pt idx="96">
                  <c:v>42878</c:v>
                </c:pt>
                <c:pt idx="97">
                  <c:v>42879</c:v>
                </c:pt>
                <c:pt idx="98">
                  <c:v>42880</c:v>
                </c:pt>
                <c:pt idx="99">
                  <c:v>42881</c:v>
                </c:pt>
                <c:pt idx="100">
                  <c:v>42884</c:v>
                </c:pt>
                <c:pt idx="101">
                  <c:v>42885</c:v>
                </c:pt>
                <c:pt idx="102">
                  <c:v>42887</c:v>
                </c:pt>
                <c:pt idx="103">
                  <c:v>42888</c:v>
                </c:pt>
                <c:pt idx="104">
                  <c:v>42891</c:v>
                </c:pt>
                <c:pt idx="105">
                  <c:v>42892</c:v>
                </c:pt>
                <c:pt idx="106">
                  <c:v>42893</c:v>
                </c:pt>
                <c:pt idx="107">
                  <c:v>42894</c:v>
                </c:pt>
                <c:pt idx="108">
                  <c:v>42895</c:v>
                </c:pt>
                <c:pt idx="109">
                  <c:v>42898</c:v>
                </c:pt>
                <c:pt idx="110">
                  <c:v>42899</c:v>
                </c:pt>
                <c:pt idx="111">
                  <c:v>42900</c:v>
                </c:pt>
                <c:pt idx="112">
                  <c:v>42901</c:v>
                </c:pt>
                <c:pt idx="113">
                  <c:v>42902</c:v>
                </c:pt>
                <c:pt idx="114">
                  <c:v>42905</c:v>
                </c:pt>
                <c:pt idx="115">
                  <c:v>42906</c:v>
                </c:pt>
                <c:pt idx="116">
                  <c:v>42907</c:v>
                </c:pt>
                <c:pt idx="117">
                  <c:v>42908</c:v>
                </c:pt>
                <c:pt idx="118">
                  <c:v>42909</c:v>
                </c:pt>
                <c:pt idx="119">
                  <c:v>42912</c:v>
                </c:pt>
                <c:pt idx="120">
                  <c:v>42913</c:v>
                </c:pt>
                <c:pt idx="121">
                  <c:v>42914</c:v>
                </c:pt>
                <c:pt idx="122">
                  <c:v>42915</c:v>
                </c:pt>
                <c:pt idx="123">
                  <c:v>42919</c:v>
                </c:pt>
                <c:pt idx="124">
                  <c:v>42920</c:v>
                </c:pt>
                <c:pt idx="125">
                  <c:v>42921</c:v>
                </c:pt>
                <c:pt idx="126">
                  <c:v>42922</c:v>
                </c:pt>
                <c:pt idx="127">
                  <c:v>42923</c:v>
                </c:pt>
                <c:pt idx="128">
                  <c:v>42926</c:v>
                </c:pt>
                <c:pt idx="129">
                  <c:v>42927</c:v>
                </c:pt>
                <c:pt idx="130">
                  <c:v>42928</c:v>
                </c:pt>
                <c:pt idx="131">
                  <c:v>42929</c:v>
                </c:pt>
                <c:pt idx="132">
                  <c:v>42930</c:v>
                </c:pt>
                <c:pt idx="133">
                  <c:v>42933</c:v>
                </c:pt>
                <c:pt idx="134">
                  <c:v>42934</c:v>
                </c:pt>
                <c:pt idx="135">
                  <c:v>42935</c:v>
                </c:pt>
                <c:pt idx="136">
                  <c:v>42936</c:v>
                </c:pt>
                <c:pt idx="137">
                  <c:v>42937</c:v>
                </c:pt>
                <c:pt idx="138">
                  <c:v>42940</c:v>
                </c:pt>
                <c:pt idx="139">
                  <c:v>42941</c:v>
                </c:pt>
                <c:pt idx="140">
                  <c:v>42942</c:v>
                </c:pt>
                <c:pt idx="141">
                  <c:v>42943</c:v>
                </c:pt>
                <c:pt idx="142">
                  <c:v>42944</c:v>
                </c:pt>
                <c:pt idx="143">
                  <c:v>42948</c:v>
                </c:pt>
                <c:pt idx="144">
                  <c:v>42949</c:v>
                </c:pt>
                <c:pt idx="145">
                  <c:v>42950</c:v>
                </c:pt>
                <c:pt idx="146">
                  <c:v>42951</c:v>
                </c:pt>
                <c:pt idx="147">
                  <c:v>42954</c:v>
                </c:pt>
                <c:pt idx="148">
                  <c:v>42955</c:v>
                </c:pt>
                <c:pt idx="149">
                  <c:v>42956</c:v>
                </c:pt>
                <c:pt idx="150">
                  <c:v>42957</c:v>
                </c:pt>
                <c:pt idx="151">
                  <c:v>42958</c:v>
                </c:pt>
                <c:pt idx="152">
                  <c:v>42961</c:v>
                </c:pt>
                <c:pt idx="153">
                  <c:v>42962</c:v>
                </c:pt>
                <c:pt idx="154">
                  <c:v>42963</c:v>
                </c:pt>
                <c:pt idx="155">
                  <c:v>42964</c:v>
                </c:pt>
                <c:pt idx="156">
                  <c:v>42965</c:v>
                </c:pt>
                <c:pt idx="157">
                  <c:v>42968</c:v>
                </c:pt>
                <c:pt idx="158">
                  <c:v>42969</c:v>
                </c:pt>
                <c:pt idx="159">
                  <c:v>42970</c:v>
                </c:pt>
                <c:pt idx="160">
                  <c:v>42971</c:v>
                </c:pt>
                <c:pt idx="161">
                  <c:v>42972</c:v>
                </c:pt>
                <c:pt idx="162">
                  <c:v>42975</c:v>
                </c:pt>
                <c:pt idx="163">
                  <c:v>42976</c:v>
                </c:pt>
                <c:pt idx="164">
                  <c:v>42977</c:v>
                </c:pt>
                <c:pt idx="165">
                  <c:v>42979</c:v>
                </c:pt>
                <c:pt idx="166">
                  <c:v>42982</c:v>
                </c:pt>
                <c:pt idx="167">
                  <c:v>42983</c:v>
                </c:pt>
                <c:pt idx="168">
                  <c:v>42984</c:v>
                </c:pt>
                <c:pt idx="169">
                  <c:v>42985</c:v>
                </c:pt>
                <c:pt idx="170">
                  <c:v>42986</c:v>
                </c:pt>
                <c:pt idx="171">
                  <c:v>42989</c:v>
                </c:pt>
                <c:pt idx="172">
                  <c:v>42990</c:v>
                </c:pt>
                <c:pt idx="173">
                  <c:v>42991</c:v>
                </c:pt>
                <c:pt idx="174">
                  <c:v>42992</c:v>
                </c:pt>
                <c:pt idx="175">
                  <c:v>42993</c:v>
                </c:pt>
                <c:pt idx="176">
                  <c:v>42996</c:v>
                </c:pt>
                <c:pt idx="177">
                  <c:v>42997</c:v>
                </c:pt>
                <c:pt idx="178">
                  <c:v>42998</c:v>
                </c:pt>
                <c:pt idx="179">
                  <c:v>42999</c:v>
                </c:pt>
                <c:pt idx="180">
                  <c:v>43000</c:v>
                </c:pt>
                <c:pt idx="181">
                  <c:v>43003</c:v>
                </c:pt>
                <c:pt idx="182">
                  <c:v>43004</c:v>
                </c:pt>
                <c:pt idx="183">
                  <c:v>43005</c:v>
                </c:pt>
                <c:pt idx="184">
                  <c:v>43006</c:v>
                </c:pt>
                <c:pt idx="185">
                  <c:v>43010</c:v>
                </c:pt>
                <c:pt idx="186">
                  <c:v>43011</c:v>
                </c:pt>
                <c:pt idx="187">
                  <c:v>43012</c:v>
                </c:pt>
                <c:pt idx="188">
                  <c:v>43013</c:v>
                </c:pt>
                <c:pt idx="189">
                  <c:v>43014</c:v>
                </c:pt>
                <c:pt idx="190">
                  <c:v>43017</c:v>
                </c:pt>
                <c:pt idx="191">
                  <c:v>43018</c:v>
                </c:pt>
                <c:pt idx="192">
                  <c:v>43019</c:v>
                </c:pt>
                <c:pt idx="193">
                  <c:v>43020</c:v>
                </c:pt>
                <c:pt idx="194">
                  <c:v>43021</c:v>
                </c:pt>
                <c:pt idx="195">
                  <c:v>43024</c:v>
                </c:pt>
                <c:pt idx="196">
                  <c:v>43025</c:v>
                </c:pt>
                <c:pt idx="197">
                  <c:v>43026</c:v>
                </c:pt>
                <c:pt idx="198">
                  <c:v>43027</c:v>
                </c:pt>
                <c:pt idx="199">
                  <c:v>43028</c:v>
                </c:pt>
                <c:pt idx="200">
                  <c:v>43031</c:v>
                </c:pt>
                <c:pt idx="201">
                  <c:v>43032</c:v>
                </c:pt>
                <c:pt idx="202">
                  <c:v>43033</c:v>
                </c:pt>
                <c:pt idx="203">
                  <c:v>43034</c:v>
                </c:pt>
                <c:pt idx="204">
                  <c:v>43035</c:v>
                </c:pt>
                <c:pt idx="205">
                  <c:v>43038</c:v>
                </c:pt>
                <c:pt idx="206">
                  <c:v>43040</c:v>
                </c:pt>
                <c:pt idx="207">
                  <c:v>43041</c:v>
                </c:pt>
                <c:pt idx="208">
                  <c:v>43042</c:v>
                </c:pt>
                <c:pt idx="209">
                  <c:v>43045</c:v>
                </c:pt>
                <c:pt idx="210">
                  <c:v>43046</c:v>
                </c:pt>
                <c:pt idx="211">
                  <c:v>43047</c:v>
                </c:pt>
                <c:pt idx="212">
                  <c:v>43048</c:v>
                </c:pt>
                <c:pt idx="213">
                  <c:v>43049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43059</c:v>
                </c:pt>
                <c:pt idx="220">
                  <c:v>43060</c:v>
                </c:pt>
                <c:pt idx="221">
                  <c:v>43061</c:v>
                </c:pt>
                <c:pt idx="222">
                  <c:v>43062</c:v>
                </c:pt>
                <c:pt idx="223">
                  <c:v>43063</c:v>
                </c:pt>
                <c:pt idx="224">
                  <c:v>43066</c:v>
                </c:pt>
                <c:pt idx="225">
                  <c:v>43067</c:v>
                </c:pt>
                <c:pt idx="226">
                  <c:v>43068</c:v>
                </c:pt>
                <c:pt idx="227">
                  <c:v>43070</c:v>
                </c:pt>
                <c:pt idx="228">
                  <c:v>43073</c:v>
                </c:pt>
                <c:pt idx="229">
                  <c:v>43074</c:v>
                </c:pt>
                <c:pt idx="230">
                  <c:v>43075</c:v>
                </c:pt>
                <c:pt idx="231">
                  <c:v>43076</c:v>
                </c:pt>
                <c:pt idx="232">
                  <c:v>43077</c:v>
                </c:pt>
                <c:pt idx="233">
                  <c:v>43080</c:v>
                </c:pt>
                <c:pt idx="234">
                  <c:v>43081</c:v>
                </c:pt>
                <c:pt idx="235">
                  <c:v>43082</c:v>
                </c:pt>
                <c:pt idx="236">
                  <c:v>43083</c:v>
                </c:pt>
                <c:pt idx="237">
                  <c:v>43084</c:v>
                </c:pt>
                <c:pt idx="238">
                  <c:v>43087</c:v>
                </c:pt>
                <c:pt idx="239">
                  <c:v>43088</c:v>
                </c:pt>
                <c:pt idx="240">
                  <c:v>43089</c:v>
                </c:pt>
                <c:pt idx="241">
                  <c:v>43090</c:v>
                </c:pt>
                <c:pt idx="242">
                  <c:v>43091</c:v>
                </c:pt>
                <c:pt idx="243">
                  <c:v>43095</c:v>
                </c:pt>
                <c:pt idx="244">
                  <c:v>43096</c:v>
                </c:pt>
                <c:pt idx="245">
                  <c:v>43097</c:v>
                </c:pt>
                <c:pt idx="246">
                  <c:v>43102</c:v>
                </c:pt>
                <c:pt idx="247">
                  <c:v>43103</c:v>
                </c:pt>
                <c:pt idx="248">
                  <c:v>43104</c:v>
                </c:pt>
                <c:pt idx="249">
                  <c:v>43105</c:v>
                </c:pt>
                <c:pt idx="250">
                  <c:v>43108</c:v>
                </c:pt>
                <c:pt idx="251">
                  <c:v>43109</c:v>
                </c:pt>
                <c:pt idx="252">
                  <c:v>43110</c:v>
                </c:pt>
                <c:pt idx="253">
                  <c:v>43111</c:v>
                </c:pt>
                <c:pt idx="254">
                  <c:v>43112</c:v>
                </c:pt>
                <c:pt idx="255">
                  <c:v>43115</c:v>
                </c:pt>
                <c:pt idx="256">
                  <c:v>43116</c:v>
                </c:pt>
                <c:pt idx="257">
                  <c:v>43117</c:v>
                </c:pt>
                <c:pt idx="258">
                  <c:v>43118</c:v>
                </c:pt>
                <c:pt idx="259">
                  <c:v>43119</c:v>
                </c:pt>
                <c:pt idx="260">
                  <c:v>43122</c:v>
                </c:pt>
                <c:pt idx="261">
                  <c:v>43123</c:v>
                </c:pt>
                <c:pt idx="262">
                  <c:v>43124</c:v>
                </c:pt>
                <c:pt idx="263">
                  <c:v>43125</c:v>
                </c:pt>
                <c:pt idx="264">
                  <c:v>43126</c:v>
                </c:pt>
                <c:pt idx="265">
                  <c:v>43129</c:v>
                </c:pt>
                <c:pt idx="266">
                  <c:v>43130</c:v>
                </c:pt>
                <c:pt idx="267">
                  <c:v>43132</c:v>
                </c:pt>
                <c:pt idx="268">
                  <c:v>43133</c:v>
                </c:pt>
                <c:pt idx="269">
                  <c:v>43136</c:v>
                </c:pt>
                <c:pt idx="270">
                  <c:v>43137</c:v>
                </c:pt>
                <c:pt idx="271">
                  <c:v>43138</c:v>
                </c:pt>
                <c:pt idx="272">
                  <c:v>43139</c:v>
                </c:pt>
                <c:pt idx="273">
                  <c:v>43140</c:v>
                </c:pt>
                <c:pt idx="274">
                  <c:v>43143</c:v>
                </c:pt>
                <c:pt idx="275">
                  <c:v>43144</c:v>
                </c:pt>
                <c:pt idx="276">
                  <c:v>43145</c:v>
                </c:pt>
                <c:pt idx="277">
                  <c:v>43146</c:v>
                </c:pt>
                <c:pt idx="278">
                  <c:v>43147</c:v>
                </c:pt>
                <c:pt idx="279">
                  <c:v>43150</c:v>
                </c:pt>
                <c:pt idx="280">
                  <c:v>43151</c:v>
                </c:pt>
                <c:pt idx="281">
                  <c:v>43152</c:v>
                </c:pt>
                <c:pt idx="282">
                  <c:v>43153</c:v>
                </c:pt>
                <c:pt idx="283">
                  <c:v>43154</c:v>
                </c:pt>
                <c:pt idx="284">
                  <c:v>43157</c:v>
                </c:pt>
                <c:pt idx="285">
                  <c:v>43158</c:v>
                </c:pt>
                <c:pt idx="286">
                  <c:v>43160</c:v>
                </c:pt>
                <c:pt idx="287">
                  <c:v>43161</c:v>
                </c:pt>
                <c:pt idx="288">
                  <c:v>43164</c:v>
                </c:pt>
                <c:pt idx="289">
                  <c:v>43165</c:v>
                </c:pt>
                <c:pt idx="290">
                  <c:v>43166</c:v>
                </c:pt>
                <c:pt idx="291">
                  <c:v>43167</c:v>
                </c:pt>
                <c:pt idx="292">
                  <c:v>43168</c:v>
                </c:pt>
                <c:pt idx="293">
                  <c:v>43171</c:v>
                </c:pt>
                <c:pt idx="294">
                  <c:v>43172</c:v>
                </c:pt>
                <c:pt idx="295">
                  <c:v>43173</c:v>
                </c:pt>
                <c:pt idx="296">
                  <c:v>43174</c:v>
                </c:pt>
                <c:pt idx="297">
                  <c:v>43175</c:v>
                </c:pt>
                <c:pt idx="298">
                  <c:v>43178</c:v>
                </c:pt>
                <c:pt idx="299">
                  <c:v>43179</c:v>
                </c:pt>
                <c:pt idx="300">
                  <c:v>43180</c:v>
                </c:pt>
                <c:pt idx="301">
                  <c:v>43181</c:v>
                </c:pt>
                <c:pt idx="302">
                  <c:v>43182</c:v>
                </c:pt>
                <c:pt idx="303">
                  <c:v>43185</c:v>
                </c:pt>
                <c:pt idx="304">
                  <c:v>43186</c:v>
                </c:pt>
                <c:pt idx="305">
                  <c:v>43187</c:v>
                </c:pt>
                <c:pt idx="306">
                  <c:v>43192</c:v>
                </c:pt>
                <c:pt idx="307">
                  <c:v>43193</c:v>
                </c:pt>
                <c:pt idx="308">
                  <c:v>43194</c:v>
                </c:pt>
                <c:pt idx="309">
                  <c:v>43195</c:v>
                </c:pt>
                <c:pt idx="310">
                  <c:v>43196</c:v>
                </c:pt>
                <c:pt idx="311">
                  <c:v>43199</c:v>
                </c:pt>
                <c:pt idx="312">
                  <c:v>43200</c:v>
                </c:pt>
                <c:pt idx="313">
                  <c:v>43201</c:v>
                </c:pt>
                <c:pt idx="314">
                  <c:v>43202</c:v>
                </c:pt>
                <c:pt idx="315">
                  <c:v>43203</c:v>
                </c:pt>
                <c:pt idx="316">
                  <c:v>43206</c:v>
                </c:pt>
                <c:pt idx="317">
                  <c:v>43207</c:v>
                </c:pt>
                <c:pt idx="318">
                  <c:v>43208</c:v>
                </c:pt>
                <c:pt idx="319">
                  <c:v>43209</c:v>
                </c:pt>
                <c:pt idx="320">
                  <c:v>43210</c:v>
                </c:pt>
                <c:pt idx="321">
                  <c:v>43213</c:v>
                </c:pt>
                <c:pt idx="322">
                  <c:v>43214</c:v>
                </c:pt>
                <c:pt idx="323">
                  <c:v>43215</c:v>
                </c:pt>
                <c:pt idx="324">
                  <c:v>43216</c:v>
                </c:pt>
                <c:pt idx="325">
                  <c:v>43217</c:v>
                </c:pt>
                <c:pt idx="326">
                  <c:v>43221</c:v>
                </c:pt>
                <c:pt idx="327">
                  <c:v>43222</c:v>
                </c:pt>
                <c:pt idx="328">
                  <c:v>43223</c:v>
                </c:pt>
                <c:pt idx="329">
                  <c:v>43224</c:v>
                </c:pt>
                <c:pt idx="330">
                  <c:v>43227</c:v>
                </c:pt>
                <c:pt idx="331">
                  <c:v>43228</c:v>
                </c:pt>
                <c:pt idx="332">
                  <c:v>43229</c:v>
                </c:pt>
                <c:pt idx="333">
                  <c:v>43230</c:v>
                </c:pt>
                <c:pt idx="334">
                  <c:v>43231</c:v>
                </c:pt>
                <c:pt idx="335">
                  <c:v>43234</c:v>
                </c:pt>
                <c:pt idx="336">
                  <c:v>43235</c:v>
                </c:pt>
                <c:pt idx="337">
                  <c:v>43236</c:v>
                </c:pt>
                <c:pt idx="338">
                  <c:v>43237</c:v>
                </c:pt>
                <c:pt idx="339">
                  <c:v>43238</c:v>
                </c:pt>
                <c:pt idx="340">
                  <c:v>43241</c:v>
                </c:pt>
                <c:pt idx="341">
                  <c:v>43242</c:v>
                </c:pt>
                <c:pt idx="342">
                  <c:v>43243</c:v>
                </c:pt>
                <c:pt idx="343">
                  <c:v>43244</c:v>
                </c:pt>
                <c:pt idx="344">
                  <c:v>43245</c:v>
                </c:pt>
                <c:pt idx="345">
                  <c:v>43248</c:v>
                </c:pt>
                <c:pt idx="346">
                  <c:v>43249</c:v>
                </c:pt>
                <c:pt idx="347">
                  <c:v>43250</c:v>
                </c:pt>
                <c:pt idx="348">
                  <c:v>43252</c:v>
                </c:pt>
                <c:pt idx="349">
                  <c:v>43255</c:v>
                </c:pt>
                <c:pt idx="350">
                  <c:v>43256</c:v>
                </c:pt>
                <c:pt idx="351">
                  <c:v>43257</c:v>
                </c:pt>
                <c:pt idx="352">
                  <c:v>43258</c:v>
                </c:pt>
                <c:pt idx="353">
                  <c:v>43259</c:v>
                </c:pt>
                <c:pt idx="354">
                  <c:v>43262</c:v>
                </c:pt>
                <c:pt idx="355">
                  <c:v>43263</c:v>
                </c:pt>
                <c:pt idx="356">
                  <c:v>43264</c:v>
                </c:pt>
                <c:pt idx="357">
                  <c:v>43265</c:v>
                </c:pt>
                <c:pt idx="358">
                  <c:v>43266</c:v>
                </c:pt>
                <c:pt idx="359">
                  <c:v>43269</c:v>
                </c:pt>
                <c:pt idx="360">
                  <c:v>43270</c:v>
                </c:pt>
                <c:pt idx="361">
                  <c:v>43271</c:v>
                </c:pt>
                <c:pt idx="362">
                  <c:v>43272</c:v>
                </c:pt>
                <c:pt idx="363">
                  <c:v>43273</c:v>
                </c:pt>
                <c:pt idx="364">
                  <c:v>43276</c:v>
                </c:pt>
                <c:pt idx="365">
                  <c:v>43277</c:v>
                </c:pt>
                <c:pt idx="366">
                  <c:v>43278</c:v>
                </c:pt>
                <c:pt idx="367">
                  <c:v>43279</c:v>
                </c:pt>
                <c:pt idx="368">
                  <c:v>43283</c:v>
                </c:pt>
                <c:pt idx="369">
                  <c:v>43284</c:v>
                </c:pt>
                <c:pt idx="370">
                  <c:v>43285</c:v>
                </c:pt>
                <c:pt idx="371">
                  <c:v>43286</c:v>
                </c:pt>
                <c:pt idx="372">
                  <c:v>43287</c:v>
                </c:pt>
                <c:pt idx="373">
                  <c:v>43290</c:v>
                </c:pt>
                <c:pt idx="374">
                  <c:v>43291</c:v>
                </c:pt>
                <c:pt idx="375">
                  <c:v>43292</c:v>
                </c:pt>
                <c:pt idx="376">
                  <c:v>43293</c:v>
                </c:pt>
                <c:pt idx="377">
                  <c:v>43294</c:v>
                </c:pt>
                <c:pt idx="378">
                  <c:v>43297</c:v>
                </c:pt>
                <c:pt idx="379">
                  <c:v>43298</c:v>
                </c:pt>
                <c:pt idx="380">
                  <c:v>43299</c:v>
                </c:pt>
                <c:pt idx="381">
                  <c:v>43300</c:v>
                </c:pt>
                <c:pt idx="382">
                  <c:v>43301</c:v>
                </c:pt>
                <c:pt idx="383">
                  <c:v>43304</c:v>
                </c:pt>
                <c:pt idx="384">
                  <c:v>43305</c:v>
                </c:pt>
                <c:pt idx="385">
                  <c:v>43306</c:v>
                </c:pt>
                <c:pt idx="386">
                  <c:v>43307</c:v>
                </c:pt>
                <c:pt idx="387">
                  <c:v>43308</c:v>
                </c:pt>
                <c:pt idx="388">
                  <c:v>43311</c:v>
                </c:pt>
                <c:pt idx="389">
                  <c:v>43313</c:v>
                </c:pt>
                <c:pt idx="390">
                  <c:v>43314</c:v>
                </c:pt>
                <c:pt idx="391">
                  <c:v>43315</c:v>
                </c:pt>
                <c:pt idx="392">
                  <c:v>43318</c:v>
                </c:pt>
                <c:pt idx="393">
                  <c:v>43319</c:v>
                </c:pt>
                <c:pt idx="394">
                  <c:v>43320</c:v>
                </c:pt>
                <c:pt idx="395">
                  <c:v>43321</c:v>
                </c:pt>
                <c:pt idx="396">
                  <c:v>43322</c:v>
                </c:pt>
                <c:pt idx="397">
                  <c:v>43325</c:v>
                </c:pt>
                <c:pt idx="398">
                  <c:v>43326</c:v>
                </c:pt>
                <c:pt idx="399">
                  <c:v>43327</c:v>
                </c:pt>
                <c:pt idx="400">
                  <c:v>43328</c:v>
                </c:pt>
                <c:pt idx="401">
                  <c:v>43329</c:v>
                </c:pt>
                <c:pt idx="402">
                  <c:v>43332</c:v>
                </c:pt>
                <c:pt idx="403">
                  <c:v>43333</c:v>
                </c:pt>
                <c:pt idx="404">
                  <c:v>43334</c:v>
                </c:pt>
                <c:pt idx="405">
                  <c:v>43335</c:v>
                </c:pt>
                <c:pt idx="406">
                  <c:v>43336</c:v>
                </c:pt>
                <c:pt idx="407">
                  <c:v>43339</c:v>
                </c:pt>
                <c:pt idx="408">
                  <c:v>43340</c:v>
                </c:pt>
                <c:pt idx="409">
                  <c:v>43341</c:v>
                </c:pt>
                <c:pt idx="410">
                  <c:v>43342</c:v>
                </c:pt>
                <c:pt idx="411">
                  <c:v>43346</c:v>
                </c:pt>
                <c:pt idx="412">
                  <c:v>43347</c:v>
                </c:pt>
                <c:pt idx="413">
                  <c:v>43348</c:v>
                </c:pt>
                <c:pt idx="414">
                  <c:v>43349</c:v>
                </c:pt>
                <c:pt idx="415">
                  <c:v>43350</c:v>
                </c:pt>
                <c:pt idx="416">
                  <c:v>43353</c:v>
                </c:pt>
                <c:pt idx="417">
                  <c:v>43354</c:v>
                </c:pt>
                <c:pt idx="418">
                  <c:v>43355</c:v>
                </c:pt>
                <c:pt idx="419">
                  <c:v>43356</c:v>
                </c:pt>
                <c:pt idx="420">
                  <c:v>43357</c:v>
                </c:pt>
                <c:pt idx="421">
                  <c:v>43360</c:v>
                </c:pt>
                <c:pt idx="422">
                  <c:v>43361</c:v>
                </c:pt>
                <c:pt idx="423">
                  <c:v>43362</c:v>
                </c:pt>
                <c:pt idx="424">
                  <c:v>43363</c:v>
                </c:pt>
                <c:pt idx="425">
                  <c:v>43364</c:v>
                </c:pt>
                <c:pt idx="426">
                  <c:v>43367</c:v>
                </c:pt>
                <c:pt idx="427">
                  <c:v>43368</c:v>
                </c:pt>
                <c:pt idx="428">
                  <c:v>43369</c:v>
                </c:pt>
                <c:pt idx="429">
                  <c:v>43370</c:v>
                </c:pt>
                <c:pt idx="430">
                  <c:v>43374</c:v>
                </c:pt>
                <c:pt idx="431">
                  <c:v>43375</c:v>
                </c:pt>
                <c:pt idx="432">
                  <c:v>43376</c:v>
                </c:pt>
                <c:pt idx="433">
                  <c:v>43377</c:v>
                </c:pt>
                <c:pt idx="434">
                  <c:v>43378</c:v>
                </c:pt>
                <c:pt idx="435">
                  <c:v>43381</c:v>
                </c:pt>
                <c:pt idx="436">
                  <c:v>43382</c:v>
                </c:pt>
                <c:pt idx="437">
                  <c:v>43383</c:v>
                </c:pt>
                <c:pt idx="438">
                  <c:v>43384</c:v>
                </c:pt>
                <c:pt idx="439">
                  <c:v>43385</c:v>
                </c:pt>
                <c:pt idx="440">
                  <c:v>43388</c:v>
                </c:pt>
                <c:pt idx="441">
                  <c:v>43389</c:v>
                </c:pt>
                <c:pt idx="442">
                  <c:v>43390</c:v>
                </c:pt>
                <c:pt idx="443">
                  <c:v>43391</c:v>
                </c:pt>
                <c:pt idx="444">
                  <c:v>43392</c:v>
                </c:pt>
                <c:pt idx="445">
                  <c:v>43395</c:v>
                </c:pt>
                <c:pt idx="446">
                  <c:v>43396</c:v>
                </c:pt>
                <c:pt idx="447">
                  <c:v>43397</c:v>
                </c:pt>
                <c:pt idx="448">
                  <c:v>43398</c:v>
                </c:pt>
                <c:pt idx="449">
                  <c:v>43399</c:v>
                </c:pt>
                <c:pt idx="450">
                  <c:v>43402</c:v>
                </c:pt>
                <c:pt idx="451">
                  <c:v>43403</c:v>
                </c:pt>
                <c:pt idx="452">
                  <c:v>43405</c:v>
                </c:pt>
                <c:pt idx="453">
                  <c:v>43406</c:v>
                </c:pt>
                <c:pt idx="454">
                  <c:v>43409</c:v>
                </c:pt>
                <c:pt idx="455">
                  <c:v>43410</c:v>
                </c:pt>
                <c:pt idx="456">
                  <c:v>43411</c:v>
                </c:pt>
                <c:pt idx="457">
                  <c:v>43412</c:v>
                </c:pt>
                <c:pt idx="458">
                  <c:v>43413</c:v>
                </c:pt>
                <c:pt idx="459">
                  <c:v>43416</c:v>
                </c:pt>
                <c:pt idx="460">
                  <c:v>43417</c:v>
                </c:pt>
                <c:pt idx="461">
                  <c:v>43418</c:v>
                </c:pt>
                <c:pt idx="462">
                  <c:v>43419</c:v>
                </c:pt>
                <c:pt idx="463">
                  <c:v>43420</c:v>
                </c:pt>
                <c:pt idx="464">
                  <c:v>43423</c:v>
                </c:pt>
                <c:pt idx="465">
                  <c:v>43424</c:v>
                </c:pt>
                <c:pt idx="466">
                  <c:v>43425</c:v>
                </c:pt>
                <c:pt idx="467">
                  <c:v>43426</c:v>
                </c:pt>
                <c:pt idx="468">
                  <c:v>43427</c:v>
                </c:pt>
                <c:pt idx="469">
                  <c:v>43430</c:v>
                </c:pt>
                <c:pt idx="470">
                  <c:v>43431</c:v>
                </c:pt>
                <c:pt idx="471">
                  <c:v>43432</c:v>
                </c:pt>
                <c:pt idx="472">
                  <c:v>43433</c:v>
                </c:pt>
                <c:pt idx="473">
                  <c:v>43437</c:v>
                </c:pt>
                <c:pt idx="474">
                  <c:v>43438</c:v>
                </c:pt>
                <c:pt idx="475">
                  <c:v>43439</c:v>
                </c:pt>
                <c:pt idx="476">
                  <c:v>43440</c:v>
                </c:pt>
                <c:pt idx="477">
                  <c:v>43441</c:v>
                </c:pt>
                <c:pt idx="478">
                  <c:v>43444</c:v>
                </c:pt>
                <c:pt idx="479">
                  <c:v>43445</c:v>
                </c:pt>
                <c:pt idx="480">
                  <c:v>43446</c:v>
                </c:pt>
                <c:pt idx="481">
                  <c:v>43447</c:v>
                </c:pt>
                <c:pt idx="482">
                  <c:v>43448</c:v>
                </c:pt>
                <c:pt idx="483">
                  <c:v>43451</c:v>
                </c:pt>
                <c:pt idx="484">
                  <c:v>43452</c:v>
                </c:pt>
                <c:pt idx="485">
                  <c:v>43453</c:v>
                </c:pt>
                <c:pt idx="486">
                  <c:v>43454</c:v>
                </c:pt>
                <c:pt idx="487">
                  <c:v>43455</c:v>
                </c:pt>
                <c:pt idx="488">
                  <c:v>43458</c:v>
                </c:pt>
                <c:pt idx="489">
                  <c:v>43460</c:v>
                </c:pt>
                <c:pt idx="490">
                  <c:v>43461</c:v>
                </c:pt>
                <c:pt idx="491">
                  <c:v>43462</c:v>
                </c:pt>
                <c:pt idx="492">
                  <c:v>43467</c:v>
                </c:pt>
                <c:pt idx="493">
                  <c:v>43468</c:v>
                </c:pt>
                <c:pt idx="494">
                  <c:v>43469</c:v>
                </c:pt>
                <c:pt idx="495">
                  <c:v>43472</c:v>
                </c:pt>
                <c:pt idx="496">
                  <c:v>43473</c:v>
                </c:pt>
                <c:pt idx="497">
                  <c:v>43474</c:v>
                </c:pt>
                <c:pt idx="498">
                  <c:v>43475</c:v>
                </c:pt>
                <c:pt idx="499">
                  <c:v>43476</c:v>
                </c:pt>
                <c:pt idx="500">
                  <c:v>43479</c:v>
                </c:pt>
                <c:pt idx="501">
                  <c:v>43480</c:v>
                </c:pt>
                <c:pt idx="502">
                  <c:v>43481</c:v>
                </c:pt>
                <c:pt idx="503">
                  <c:v>43482</c:v>
                </c:pt>
                <c:pt idx="504">
                  <c:v>43483</c:v>
                </c:pt>
                <c:pt idx="505">
                  <c:v>43486</c:v>
                </c:pt>
                <c:pt idx="506">
                  <c:v>43487</c:v>
                </c:pt>
                <c:pt idx="507">
                  <c:v>43488</c:v>
                </c:pt>
                <c:pt idx="508">
                  <c:v>43489</c:v>
                </c:pt>
                <c:pt idx="509">
                  <c:v>43490</c:v>
                </c:pt>
                <c:pt idx="510">
                  <c:v>43493</c:v>
                </c:pt>
                <c:pt idx="511">
                  <c:v>43494</c:v>
                </c:pt>
                <c:pt idx="512">
                  <c:v>43495</c:v>
                </c:pt>
                <c:pt idx="513">
                  <c:v>43497</c:v>
                </c:pt>
                <c:pt idx="514">
                  <c:v>43500</c:v>
                </c:pt>
                <c:pt idx="515">
                  <c:v>43501</c:v>
                </c:pt>
                <c:pt idx="516">
                  <c:v>43502</c:v>
                </c:pt>
                <c:pt idx="517">
                  <c:v>43503</c:v>
                </c:pt>
                <c:pt idx="518">
                  <c:v>43504</c:v>
                </c:pt>
                <c:pt idx="519">
                  <c:v>43507</c:v>
                </c:pt>
                <c:pt idx="520">
                  <c:v>43508</c:v>
                </c:pt>
                <c:pt idx="521">
                  <c:v>43509</c:v>
                </c:pt>
                <c:pt idx="522">
                  <c:v>43510</c:v>
                </c:pt>
                <c:pt idx="523">
                  <c:v>43511</c:v>
                </c:pt>
                <c:pt idx="524">
                  <c:v>43514</c:v>
                </c:pt>
                <c:pt idx="525">
                  <c:v>43515</c:v>
                </c:pt>
                <c:pt idx="526">
                  <c:v>43516</c:v>
                </c:pt>
                <c:pt idx="527">
                  <c:v>43518</c:v>
                </c:pt>
                <c:pt idx="528">
                  <c:v>43521</c:v>
                </c:pt>
                <c:pt idx="529">
                  <c:v>43522</c:v>
                </c:pt>
                <c:pt idx="530">
                  <c:v>43523</c:v>
                </c:pt>
                <c:pt idx="531">
                  <c:v>43525</c:v>
                </c:pt>
                <c:pt idx="532">
                  <c:v>43528</c:v>
                </c:pt>
                <c:pt idx="533">
                  <c:v>43529</c:v>
                </c:pt>
                <c:pt idx="534">
                  <c:v>43530</c:v>
                </c:pt>
                <c:pt idx="535">
                  <c:v>43531</c:v>
                </c:pt>
                <c:pt idx="536">
                  <c:v>43532</c:v>
                </c:pt>
                <c:pt idx="537">
                  <c:v>43535</c:v>
                </c:pt>
                <c:pt idx="538">
                  <c:v>43536</c:v>
                </c:pt>
                <c:pt idx="539">
                  <c:v>43537</c:v>
                </c:pt>
                <c:pt idx="540">
                  <c:v>43538</c:v>
                </c:pt>
                <c:pt idx="541">
                  <c:v>43539</c:v>
                </c:pt>
                <c:pt idx="542">
                  <c:v>43542</c:v>
                </c:pt>
                <c:pt idx="543">
                  <c:v>43543</c:v>
                </c:pt>
                <c:pt idx="544">
                  <c:v>43544</c:v>
                </c:pt>
                <c:pt idx="545">
                  <c:v>43545</c:v>
                </c:pt>
                <c:pt idx="546">
                  <c:v>43546</c:v>
                </c:pt>
                <c:pt idx="547">
                  <c:v>43549</c:v>
                </c:pt>
                <c:pt idx="548">
                  <c:v>43550</c:v>
                </c:pt>
                <c:pt idx="549">
                  <c:v>43551</c:v>
                </c:pt>
                <c:pt idx="550">
                  <c:v>43552</c:v>
                </c:pt>
                <c:pt idx="551">
                  <c:v>43556</c:v>
                </c:pt>
                <c:pt idx="552">
                  <c:v>43557</c:v>
                </c:pt>
                <c:pt idx="553">
                  <c:v>43558</c:v>
                </c:pt>
                <c:pt idx="554">
                  <c:v>43559</c:v>
                </c:pt>
                <c:pt idx="555">
                  <c:v>43560</c:v>
                </c:pt>
                <c:pt idx="556">
                  <c:v>43563</c:v>
                </c:pt>
                <c:pt idx="557">
                  <c:v>43564</c:v>
                </c:pt>
                <c:pt idx="558">
                  <c:v>43565</c:v>
                </c:pt>
                <c:pt idx="559">
                  <c:v>43566</c:v>
                </c:pt>
                <c:pt idx="560">
                  <c:v>43567</c:v>
                </c:pt>
                <c:pt idx="561">
                  <c:v>43570</c:v>
                </c:pt>
                <c:pt idx="562">
                  <c:v>43571</c:v>
                </c:pt>
                <c:pt idx="563">
                  <c:v>43572</c:v>
                </c:pt>
                <c:pt idx="564">
                  <c:v>43573</c:v>
                </c:pt>
                <c:pt idx="565">
                  <c:v>43577</c:v>
                </c:pt>
                <c:pt idx="566">
                  <c:v>43578</c:v>
                </c:pt>
                <c:pt idx="567">
                  <c:v>43579</c:v>
                </c:pt>
                <c:pt idx="568">
                  <c:v>43580</c:v>
                </c:pt>
                <c:pt idx="569">
                  <c:v>43581</c:v>
                </c:pt>
                <c:pt idx="570">
                  <c:v>43584</c:v>
                </c:pt>
                <c:pt idx="571">
                  <c:v>43586</c:v>
                </c:pt>
                <c:pt idx="572">
                  <c:v>43587</c:v>
                </c:pt>
                <c:pt idx="573">
                  <c:v>43588</c:v>
                </c:pt>
                <c:pt idx="574">
                  <c:v>43591</c:v>
                </c:pt>
                <c:pt idx="575">
                  <c:v>43592</c:v>
                </c:pt>
                <c:pt idx="576">
                  <c:v>43593</c:v>
                </c:pt>
                <c:pt idx="577">
                  <c:v>43594</c:v>
                </c:pt>
                <c:pt idx="578">
                  <c:v>43595</c:v>
                </c:pt>
                <c:pt idx="579">
                  <c:v>43598</c:v>
                </c:pt>
                <c:pt idx="580">
                  <c:v>43599</c:v>
                </c:pt>
                <c:pt idx="581">
                  <c:v>43600</c:v>
                </c:pt>
                <c:pt idx="582">
                  <c:v>43601</c:v>
                </c:pt>
                <c:pt idx="583">
                  <c:v>43602</c:v>
                </c:pt>
                <c:pt idx="584">
                  <c:v>43605</c:v>
                </c:pt>
                <c:pt idx="585">
                  <c:v>43606</c:v>
                </c:pt>
                <c:pt idx="586">
                  <c:v>43607</c:v>
                </c:pt>
                <c:pt idx="587">
                  <c:v>43608</c:v>
                </c:pt>
                <c:pt idx="588">
                  <c:v>43609</c:v>
                </c:pt>
                <c:pt idx="589">
                  <c:v>43612</c:v>
                </c:pt>
                <c:pt idx="590">
                  <c:v>43613</c:v>
                </c:pt>
                <c:pt idx="591">
                  <c:v>43614</c:v>
                </c:pt>
                <c:pt idx="592">
                  <c:v>43615</c:v>
                </c:pt>
                <c:pt idx="593">
                  <c:v>43619</c:v>
                </c:pt>
                <c:pt idx="594">
                  <c:v>43620</c:v>
                </c:pt>
                <c:pt idx="595">
                  <c:v>43621</c:v>
                </c:pt>
                <c:pt idx="596">
                  <c:v>43622</c:v>
                </c:pt>
                <c:pt idx="597">
                  <c:v>43623</c:v>
                </c:pt>
                <c:pt idx="598">
                  <c:v>43626</c:v>
                </c:pt>
                <c:pt idx="599">
                  <c:v>43627</c:v>
                </c:pt>
                <c:pt idx="600">
                  <c:v>43628</c:v>
                </c:pt>
                <c:pt idx="601">
                  <c:v>43629</c:v>
                </c:pt>
                <c:pt idx="602">
                  <c:v>43630</c:v>
                </c:pt>
                <c:pt idx="603">
                  <c:v>43633</c:v>
                </c:pt>
                <c:pt idx="604">
                  <c:v>43634</c:v>
                </c:pt>
                <c:pt idx="605">
                  <c:v>43635</c:v>
                </c:pt>
                <c:pt idx="606">
                  <c:v>43636</c:v>
                </c:pt>
                <c:pt idx="607">
                  <c:v>43637</c:v>
                </c:pt>
                <c:pt idx="608">
                  <c:v>43640</c:v>
                </c:pt>
                <c:pt idx="609">
                  <c:v>43641</c:v>
                </c:pt>
                <c:pt idx="610">
                  <c:v>43642</c:v>
                </c:pt>
                <c:pt idx="611">
                  <c:v>43643</c:v>
                </c:pt>
                <c:pt idx="612">
                  <c:v>43647</c:v>
                </c:pt>
                <c:pt idx="613">
                  <c:v>43648</c:v>
                </c:pt>
                <c:pt idx="614">
                  <c:v>43649</c:v>
                </c:pt>
                <c:pt idx="615">
                  <c:v>43650</c:v>
                </c:pt>
                <c:pt idx="616">
                  <c:v>43651</c:v>
                </c:pt>
                <c:pt idx="617">
                  <c:v>43654</c:v>
                </c:pt>
                <c:pt idx="618">
                  <c:v>43655</c:v>
                </c:pt>
                <c:pt idx="619">
                  <c:v>43656</c:v>
                </c:pt>
                <c:pt idx="620">
                  <c:v>43657</c:v>
                </c:pt>
                <c:pt idx="621">
                  <c:v>43658</c:v>
                </c:pt>
                <c:pt idx="622">
                  <c:v>43661</c:v>
                </c:pt>
                <c:pt idx="623">
                  <c:v>43662</c:v>
                </c:pt>
                <c:pt idx="624">
                  <c:v>43663</c:v>
                </c:pt>
                <c:pt idx="625">
                  <c:v>43664</c:v>
                </c:pt>
                <c:pt idx="626">
                  <c:v>43665</c:v>
                </c:pt>
                <c:pt idx="627">
                  <c:v>43668</c:v>
                </c:pt>
                <c:pt idx="628">
                  <c:v>43669</c:v>
                </c:pt>
                <c:pt idx="629">
                  <c:v>43670</c:v>
                </c:pt>
                <c:pt idx="630">
                  <c:v>43671</c:v>
                </c:pt>
                <c:pt idx="631">
                  <c:v>43672</c:v>
                </c:pt>
                <c:pt idx="632">
                  <c:v>43675</c:v>
                </c:pt>
                <c:pt idx="633">
                  <c:v>43676</c:v>
                </c:pt>
                <c:pt idx="634">
                  <c:v>43678</c:v>
                </c:pt>
                <c:pt idx="635">
                  <c:v>43679</c:v>
                </c:pt>
                <c:pt idx="636">
                  <c:v>43682</c:v>
                </c:pt>
                <c:pt idx="637">
                  <c:v>43683</c:v>
                </c:pt>
                <c:pt idx="638">
                  <c:v>43684</c:v>
                </c:pt>
                <c:pt idx="639">
                  <c:v>43685</c:v>
                </c:pt>
                <c:pt idx="640">
                  <c:v>43686</c:v>
                </c:pt>
                <c:pt idx="641">
                  <c:v>43689</c:v>
                </c:pt>
                <c:pt idx="642">
                  <c:v>43690</c:v>
                </c:pt>
                <c:pt idx="643">
                  <c:v>43691</c:v>
                </c:pt>
                <c:pt idx="644">
                  <c:v>43692</c:v>
                </c:pt>
                <c:pt idx="645">
                  <c:v>43693</c:v>
                </c:pt>
                <c:pt idx="646">
                  <c:v>43696</c:v>
                </c:pt>
                <c:pt idx="647">
                  <c:v>43697</c:v>
                </c:pt>
                <c:pt idx="648">
                  <c:v>43698</c:v>
                </c:pt>
                <c:pt idx="649">
                  <c:v>43699</c:v>
                </c:pt>
                <c:pt idx="650">
                  <c:v>43700</c:v>
                </c:pt>
                <c:pt idx="651">
                  <c:v>43703</c:v>
                </c:pt>
                <c:pt idx="652">
                  <c:v>43704</c:v>
                </c:pt>
                <c:pt idx="653">
                  <c:v>43705</c:v>
                </c:pt>
                <c:pt idx="654">
                  <c:v>43706</c:v>
                </c:pt>
                <c:pt idx="655">
                  <c:v>43710</c:v>
                </c:pt>
                <c:pt idx="656">
                  <c:v>43711</c:v>
                </c:pt>
                <c:pt idx="657">
                  <c:v>43712</c:v>
                </c:pt>
                <c:pt idx="658">
                  <c:v>43713</c:v>
                </c:pt>
                <c:pt idx="659">
                  <c:v>43714</c:v>
                </c:pt>
                <c:pt idx="660">
                  <c:v>43717</c:v>
                </c:pt>
                <c:pt idx="661">
                  <c:v>43718</c:v>
                </c:pt>
                <c:pt idx="662">
                  <c:v>43719</c:v>
                </c:pt>
                <c:pt idx="663">
                  <c:v>43720</c:v>
                </c:pt>
                <c:pt idx="664">
                  <c:v>43721</c:v>
                </c:pt>
                <c:pt idx="665">
                  <c:v>43724</c:v>
                </c:pt>
                <c:pt idx="666">
                  <c:v>43725</c:v>
                </c:pt>
                <c:pt idx="667">
                  <c:v>43726</c:v>
                </c:pt>
                <c:pt idx="668">
                  <c:v>43727</c:v>
                </c:pt>
                <c:pt idx="669">
                  <c:v>43728</c:v>
                </c:pt>
                <c:pt idx="670">
                  <c:v>43731</c:v>
                </c:pt>
                <c:pt idx="671">
                  <c:v>43732</c:v>
                </c:pt>
                <c:pt idx="672">
                  <c:v>43733</c:v>
                </c:pt>
                <c:pt idx="673">
                  <c:v>43734</c:v>
                </c:pt>
                <c:pt idx="674">
                  <c:v>43735</c:v>
                </c:pt>
                <c:pt idx="675">
                  <c:v>43739</c:v>
                </c:pt>
                <c:pt idx="676">
                  <c:v>43740</c:v>
                </c:pt>
                <c:pt idx="677">
                  <c:v>43741</c:v>
                </c:pt>
                <c:pt idx="678">
                  <c:v>43742</c:v>
                </c:pt>
                <c:pt idx="679">
                  <c:v>43745</c:v>
                </c:pt>
                <c:pt idx="680">
                  <c:v>43746</c:v>
                </c:pt>
                <c:pt idx="681">
                  <c:v>43747</c:v>
                </c:pt>
                <c:pt idx="682">
                  <c:v>43748</c:v>
                </c:pt>
                <c:pt idx="683">
                  <c:v>43749</c:v>
                </c:pt>
                <c:pt idx="684">
                  <c:v>43752</c:v>
                </c:pt>
                <c:pt idx="685">
                  <c:v>43753</c:v>
                </c:pt>
                <c:pt idx="686">
                  <c:v>43754</c:v>
                </c:pt>
                <c:pt idx="687">
                  <c:v>43755</c:v>
                </c:pt>
                <c:pt idx="688">
                  <c:v>43756</c:v>
                </c:pt>
                <c:pt idx="689">
                  <c:v>43759</c:v>
                </c:pt>
                <c:pt idx="690">
                  <c:v>43760</c:v>
                </c:pt>
                <c:pt idx="691">
                  <c:v>43761</c:v>
                </c:pt>
                <c:pt idx="692">
                  <c:v>43762</c:v>
                </c:pt>
                <c:pt idx="693">
                  <c:v>43763</c:v>
                </c:pt>
                <c:pt idx="694">
                  <c:v>43766</c:v>
                </c:pt>
                <c:pt idx="695">
                  <c:v>43767</c:v>
                </c:pt>
                <c:pt idx="696">
                  <c:v>43768</c:v>
                </c:pt>
                <c:pt idx="697">
                  <c:v>43770</c:v>
                </c:pt>
                <c:pt idx="698">
                  <c:v>43773</c:v>
                </c:pt>
                <c:pt idx="699">
                  <c:v>43774</c:v>
                </c:pt>
                <c:pt idx="700">
                  <c:v>43775</c:v>
                </c:pt>
                <c:pt idx="701">
                  <c:v>43776</c:v>
                </c:pt>
                <c:pt idx="702">
                  <c:v>43777</c:v>
                </c:pt>
                <c:pt idx="703">
                  <c:v>43780</c:v>
                </c:pt>
                <c:pt idx="704">
                  <c:v>43781</c:v>
                </c:pt>
                <c:pt idx="705">
                  <c:v>43782</c:v>
                </c:pt>
                <c:pt idx="706">
                  <c:v>43783</c:v>
                </c:pt>
                <c:pt idx="707">
                  <c:v>43784</c:v>
                </c:pt>
                <c:pt idx="708">
                  <c:v>43787</c:v>
                </c:pt>
                <c:pt idx="709">
                  <c:v>43788</c:v>
                </c:pt>
                <c:pt idx="710">
                  <c:v>43789</c:v>
                </c:pt>
                <c:pt idx="711">
                  <c:v>43790</c:v>
                </c:pt>
                <c:pt idx="712">
                  <c:v>43791</c:v>
                </c:pt>
                <c:pt idx="713">
                  <c:v>43794</c:v>
                </c:pt>
                <c:pt idx="714">
                  <c:v>43795</c:v>
                </c:pt>
                <c:pt idx="715">
                  <c:v>43796</c:v>
                </c:pt>
                <c:pt idx="716">
                  <c:v>43797</c:v>
                </c:pt>
                <c:pt idx="717">
                  <c:v>43801</c:v>
                </c:pt>
                <c:pt idx="718">
                  <c:v>43802</c:v>
                </c:pt>
                <c:pt idx="719">
                  <c:v>43803</c:v>
                </c:pt>
                <c:pt idx="720">
                  <c:v>43804</c:v>
                </c:pt>
                <c:pt idx="721">
                  <c:v>43805</c:v>
                </c:pt>
                <c:pt idx="722">
                  <c:v>43808</c:v>
                </c:pt>
                <c:pt idx="723">
                  <c:v>43809</c:v>
                </c:pt>
                <c:pt idx="724">
                  <c:v>43810</c:v>
                </c:pt>
                <c:pt idx="725">
                  <c:v>43811</c:v>
                </c:pt>
                <c:pt idx="726">
                  <c:v>43812</c:v>
                </c:pt>
                <c:pt idx="727">
                  <c:v>43815</c:v>
                </c:pt>
                <c:pt idx="728">
                  <c:v>43816</c:v>
                </c:pt>
                <c:pt idx="729">
                  <c:v>43817</c:v>
                </c:pt>
                <c:pt idx="730">
                  <c:v>43818</c:v>
                </c:pt>
                <c:pt idx="731">
                  <c:v>43819</c:v>
                </c:pt>
                <c:pt idx="732">
                  <c:v>43822</c:v>
                </c:pt>
                <c:pt idx="733">
                  <c:v>43823</c:v>
                </c:pt>
                <c:pt idx="734">
                  <c:v>43825</c:v>
                </c:pt>
                <c:pt idx="735">
                  <c:v>43826</c:v>
                </c:pt>
                <c:pt idx="736">
                  <c:v>43832</c:v>
                </c:pt>
                <c:pt idx="737">
                  <c:v>43833</c:v>
                </c:pt>
                <c:pt idx="738">
                  <c:v>43836</c:v>
                </c:pt>
                <c:pt idx="739">
                  <c:v>43837</c:v>
                </c:pt>
                <c:pt idx="740">
                  <c:v>43838</c:v>
                </c:pt>
                <c:pt idx="741">
                  <c:v>43839</c:v>
                </c:pt>
                <c:pt idx="742">
                  <c:v>43840</c:v>
                </c:pt>
                <c:pt idx="743">
                  <c:v>43843</c:v>
                </c:pt>
                <c:pt idx="744">
                  <c:v>43844</c:v>
                </c:pt>
                <c:pt idx="745">
                  <c:v>43845</c:v>
                </c:pt>
                <c:pt idx="746">
                  <c:v>43846</c:v>
                </c:pt>
                <c:pt idx="747">
                  <c:v>43847</c:v>
                </c:pt>
                <c:pt idx="748">
                  <c:v>43850</c:v>
                </c:pt>
                <c:pt idx="749">
                  <c:v>43851</c:v>
                </c:pt>
                <c:pt idx="750">
                  <c:v>43852</c:v>
                </c:pt>
                <c:pt idx="751">
                  <c:v>43853</c:v>
                </c:pt>
                <c:pt idx="752">
                  <c:v>43854</c:v>
                </c:pt>
                <c:pt idx="753">
                  <c:v>43857</c:v>
                </c:pt>
                <c:pt idx="754">
                  <c:v>43858</c:v>
                </c:pt>
                <c:pt idx="755">
                  <c:v>43859</c:v>
                </c:pt>
                <c:pt idx="756">
                  <c:v>43860</c:v>
                </c:pt>
                <c:pt idx="757">
                  <c:v>43864</c:v>
                </c:pt>
                <c:pt idx="758">
                  <c:v>43865</c:v>
                </c:pt>
                <c:pt idx="759">
                  <c:v>43866</c:v>
                </c:pt>
                <c:pt idx="760">
                  <c:v>43867</c:v>
                </c:pt>
                <c:pt idx="761">
                  <c:v>43868</c:v>
                </c:pt>
                <c:pt idx="762">
                  <c:v>43871</c:v>
                </c:pt>
                <c:pt idx="763">
                  <c:v>43872</c:v>
                </c:pt>
                <c:pt idx="764">
                  <c:v>43873</c:v>
                </c:pt>
                <c:pt idx="765">
                  <c:v>43874</c:v>
                </c:pt>
                <c:pt idx="766">
                  <c:v>43875</c:v>
                </c:pt>
                <c:pt idx="767">
                  <c:v>43878</c:v>
                </c:pt>
                <c:pt idx="768">
                  <c:v>43879</c:v>
                </c:pt>
                <c:pt idx="769">
                  <c:v>43880</c:v>
                </c:pt>
                <c:pt idx="770">
                  <c:v>43881</c:v>
                </c:pt>
                <c:pt idx="771">
                  <c:v>43882</c:v>
                </c:pt>
                <c:pt idx="772">
                  <c:v>43885</c:v>
                </c:pt>
                <c:pt idx="773">
                  <c:v>43886</c:v>
                </c:pt>
                <c:pt idx="774">
                  <c:v>43887</c:v>
                </c:pt>
                <c:pt idx="775">
                  <c:v>43888</c:v>
                </c:pt>
                <c:pt idx="776">
                  <c:v>43892</c:v>
                </c:pt>
                <c:pt idx="777">
                  <c:v>43893</c:v>
                </c:pt>
                <c:pt idx="778">
                  <c:v>43894</c:v>
                </c:pt>
                <c:pt idx="779">
                  <c:v>43895</c:v>
                </c:pt>
                <c:pt idx="780">
                  <c:v>43896</c:v>
                </c:pt>
                <c:pt idx="781">
                  <c:v>43899</c:v>
                </c:pt>
                <c:pt idx="782">
                  <c:v>43900</c:v>
                </c:pt>
                <c:pt idx="783">
                  <c:v>43901</c:v>
                </c:pt>
                <c:pt idx="784">
                  <c:v>43902</c:v>
                </c:pt>
                <c:pt idx="785">
                  <c:v>43903</c:v>
                </c:pt>
                <c:pt idx="786">
                  <c:v>43906</c:v>
                </c:pt>
                <c:pt idx="787">
                  <c:v>43907</c:v>
                </c:pt>
                <c:pt idx="788">
                  <c:v>43908</c:v>
                </c:pt>
                <c:pt idx="789">
                  <c:v>43909</c:v>
                </c:pt>
                <c:pt idx="790">
                  <c:v>43910</c:v>
                </c:pt>
                <c:pt idx="791">
                  <c:v>43913</c:v>
                </c:pt>
                <c:pt idx="792">
                  <c:v>43914</c:v>
                </c:pt>
                <c:pt idx="793">
                  <c:v>43915</c:v>
                </c:pt>
                <c:pt idx="794">
                  <c:v>43916</c:v>
                </c:pt>
                <c:pt idx="795">
                  <c:v>43917</c:v>
                </c:pt>
                <c:pt idx="796">
                  <c:v>43920</c:v>
                </c:pt>
                <c:pt idx="797">
                  <c:v>43922</c:v>
                </c:pt>
                <c:pt idx="798">
                  <c:v>43923</c:v>
                </c:pt>
                <c:pt idx="799">
                  <c:v>43924</c:v>
                </c:pt>
                <c:pt idx="800">
                  <c:v>43927</c:v>
                </c:pt>
                <c:pt idx="801">
                  <c:v>43928</c:v>
                </c:pt>
                <c:pt idx="802">
                  <c:v>43929</c:v>
                </c:pt>
                <c:pt idx="803">
                  <c:v>43930</c:v>
                </c:pt>
                <c:pt idx="804">
                  <c:v>43934</c:v>
                </c:pt>
                <c:pt idx="805">
                  <c:v>43935</c:v>
                </c:pt>
                <c:pt idx="806">
                  <c:v>43936</c:v>
                </c:pt>
                <c:pt idx="807">
                  <c:v>43937</c:v>
                </c:pt>
                <c:pt idx="808">
                  <c:v>43938</c:v>
                </c:pt>
                <c:pt idx="809">
                  <c:v>43941</c:v>
                </c:pt>
                <c:pt idx="810">
                  <c:v>43942</c:v>
                </c:pt>
                <c:pt idx="811">
                  <c:v>43943</c:v>
                </c:pt>
                <c:pt idx="812">
                  <c:v>43944</c:v>
                </c:pt>
                <c:pt idx="813">
                  <c:v>43945</c:v>
                </c:pt>
                <c:pt idx="814">
                  <c:v>43948</c:v>
                </c:pt>
                <c:pt idx="815">
                  <c:v>43949</c:v>
                </c:pt>
                <c:pt idx="816">
                  <c:v>43950</c:v>
                </c:pt>
                <c:pt idx="817">
                  <c:v>43952</c:v>
                </c:pt>
                <c:pt idx="818">
                  <c:v>43955</c:v>
                </c:pt>
                <c:pt idx="819">
                  <c:v>43956</c:v>
                </c:pt>
                <c:pt idx="820">
                  <c:v>43957</c:v>
                </c:pt>
                <c:pt idx="821">
                  <c:v>43958</c:v>
                </c:pt>
                <c:pt idx="822">
                  <c:v>43959</c:v>
                </c:pt>
                <c:pt idx="823">
                  <c:v>43962</c:v>
                </c:pt>
                <c:pt idx="824">
                  <c:v>43963</c:v>
                </c:pt>
                <c:pt idx="825">
                  <c:v>43964</c:v>
                </c:pt>
                <c:pt idx="826">
                  <c:v>43965</c:v>
                </c:pt>
                <c:pt idx="827">
                  <c:v>43966</c:v>
                </c:pt>
                <c:pt idx="828">
                  <c:v>43969</c:v>
                </c:pt>
                <c:pt idx="829">
                  <c:v>43970</c:v>
                </c:pt>
                <c:pt idx="830">
                  <c:v>43971</c:v>
                </c:pt>
                <c:pt idx="831">
                  <c:v>43972</c:v>
                </c:pt>
                <c:pt idx="832">
                  <c:v>43973</c:v>
                </c:pt>
                <c:pt idx="833">
                  <c:v>43976</c:v>
                </c:pt>
                <c:pt idx="834">
                  <c:v>43977</c:v>
                </c:pt>
                <c:pt idx="835">
                  <c:v>43978</c:v>
                </c:pt>
                <c:pt idx="836">
                  <c:v>43979</c:v>
                </c:pt>
                <c:pt idx="837">
                  <c:v>43983</c:v>
                </c:pt>
                <c:pt idx="838">
                  <c:v>43984</c:v>
                </c:pt>
                <c:pt idx="839">
                  <c:v>43985</c:v>
                </c:pt>
                <c:pt idx="840">
                  <c:v>43986</c:v>
                </c:pt>
                <c:pt idx="841">
                  <c:v>43987</c:v>
                </c:pt>
                <c:pt idx="842">
                  <c:v>43990</c:v>
                </c:pt>
                <c:pt idx="843">
                  <c:v>43991</c:v>
                </c:pt>
                <c:pt idx="844">
                  <c:v>43992</c:v>
                </c:pt>
                <c:pt idx="845">
                  <c:v>43993</c:v>
                </c:pt>
                <c:pt idx="846">
                  <c:v>43994</c:v>
                </c:pt>
                <c:pt idx="847">
                  <c:v>43997</c:v>
                </c:pt>
                <c:pt idx="848">
                  <c:v>43998</c:v>
                </c:pt>
                <c:pt idx="849">
                  <c:v>44000</c:v>
                </c:pt>
                <c:pt idx="850">
                  <c:v>44001</c:v>
                </c:pt>
                <c:pt idx="851">
                  <c:v>44004</c:v>
                </c:pt>
                <c:pt idx="852">
                  <c:v>44005</c:v>
                </c:pt>
                <c:pt idx="853">
                  <c:v>44006</c:v>
                </c:pt>
                <c:pt idx="854">
                  <c:v>44007</c:v>
                </c:pt>
                <c:pt idx="855">
                  <c:v>44008</c:v>
                </c:pt>
                <c:pt idx="856">
                  <c:v>44011</c:v>
                </c:pt>
                <c:pt idx="857">
                  <c:v>44013</c:v>
                </c:pt>
                <c:pt idx="858">
                  <c:v>44014</c:v>
                </c:pt>
                <c:pt idx="859">
                  <c:v>44015</c:v>
                </c:pt>
                <c:pt idx="860">
                  <c:v>44018</c:v>
                </c:pt>
                <c:pt idx="861">
                  <c:v>44019</c:v>
                </c:pt>
                <c:pt idx="862">
                  <c:v>44020</c:v>
                </c:pt>
                <c:pt idx="863">
                  <c:v>44021</c:v>
                </c:pt>
                <c:pt idx="864">
                  <c:v>44022</c:v>
                </c:pt>
                <c:pt idx="865">
                  <c:v>44025</c:v>
                </c:pt>
                <c:pt idx="866">
                  <c:v>44026</c:v>
                </c:pt>
                <c:pt idx="867">
                  <c:v>44027</c:v>
                </c:pt>
                <c:pt idx="868">
                  <c:v>44028</c:v>
                </c:pt>
                <c:pt idx="869">
                  <c:v>44029</c:v>
                </c:pt>
                <c:pt idx="870">
                  <c:v>44032</c:v>
                </c:pt>
                <c:pt idx="871">
                  <c:v>44033</c:v>
                </c:pt>
                <c:pt idx="872">
                  <c:v>44034</c:v>
                </c:pt>
                <c:pt idx="873">
                  <c:v>44035</c:v>
                </c:pt>
                <c:pt idx="874">
                  <c:v>44036</c:v>
                </c:pt>
                <c:pt idx="875">
                  <c:v>44039</c:v>
                </c:pt>
                <c:pt idx="876">
                  <c:v>44040</c:v>
                </c:pt>
                <c:pt idx="877">
                  <c:v>44041</c:v>
                </c:pt>
                <c:pt idx="878">
                  <c:v>44042</c:v>
                </c:pt>
                <c:pt idx="879">
                  <c:v>44046</c:v>
                </c:pt>
                <c:pt idx="880">
                  <c:v>44047</c:v>
                </c:pt>
                <c:pt idx="881">
                  <c:v>44048</c:v>
                </c:pt>
                <c:pt idx="882">
                  <c:v>44049</c:v>
                </c:pt>
                <c:pt idx="883">
                  <c:v>44050</c:v>
                </c:pt>
                <c:pt idx="884">
                  <c:v>44053</c:v>
                </c:pt>
                <c:pt idx="885">
                  <c:v>44054</c:v>
                </c:pt>
                <c:pt idx="886">
                  <c:v>44055</c:v>
                </c:pt>
                <c:pt idx="887">
                  <c:v>44056</c:v>
                </c:pt>
                <c:pt idx="888">
                  <c:v>44057</c:v>
                </c:pt>
                <c:pt idx="889">
                  <c:v>44060</c:v>
                </c:pt>
                <c:pt idx="890">
                  <c:v>44061</c:v>
                </c:pt>
                <c:pt idx="891">
                  <c:v>44062</c:v>
                </c:pt>
                <c:pt idx="892">
                  <c:v>44063</c:v>
                </c:pt>
                <c:pt idx="893">
                  <c:v>44064</c:v>
                </c:pt>
                <c:pt idx="894">
                  <c:v>44067</c:v>
                </c:pt>
                <c:pt idx="895">
                  <c:v>44068</c:v>
                </c:pt>
                <c:pt idx="896">
                  <c:v>44069</c:v>
                </c:pt>
                <c:pt idx="897">
                  <c:v>44070</c:v>
                </c:pt>
                <c:pt idx="898">
                  <c:v>44075</c:v>
                </c:pt>
                <c:pt idx="899">
                  <c:v>44076</c:v>
                </c:pt>
                <c:pt idx="900">
                  <c:v>44077</c:v>
                </c:pt>
                <c:pt idx="901">
                  <c:v>44078</c:v>
                </c:pt>
                <c:pt idx="902">
                  <c:v>44081</c:v>
                </c:pt>
                <c:pt idx="903">
                  <c:v>44082</c:v>
                </c:pt>
                <c:pt idx="904">
                  <c:v>44083</c:v>
                </c:pt>
                <c:pt idx="905">
                  <c:v>44084</c:v>
                </c:pt>
                <c:pt idx="906">
                  <c:v>44085</c:v>
                </c:pt>
                <c:pt idx="907">
                  <c:v>44088</c:v>
                </c:pt>
                <c:pt idx="908">
                  <c:v>44089</c:v>
                </c:pt>
                <c:pt idx="909">
                  <c:v>44090</c:v>
                </c:pt>
                <c:pt idx="910">
                  <c:v>44091</c:v>
                </c:pt>
                <c:pt idx="911">
                  <c:v>44092</c:v>
                </c:pt>
                <c:pt idx="912">
                  <c:v>44095</c:v>
                </c:pt>
                <c:pt idx="913">
                  <c:v>44096</c:v>
                </c:pt>
                <c:pt idx="914">
                  <c:v>44097</c:v>
                </c:pt>
                <c:pt idx="915">
                  <c:v>44098</c:v>
                </c:pt>
                <c:pt idx="916">
                  <c:v>44099</c:v>
                </c:pt>
                <c:pt idx="917">
                  <c:v>44102</c:v>
                </c:pt>
                <c:pt idx="918">
                  <c:v>44103</c:v>
                </c:pt>
                <c:pt idx="919">
                  <c:v>44105</c:v>
                </c:pt>
                <c:pt idx="920">
                  <c:v>44106</c:v>
                </c:pt>
                <c:pt idx="921">
                  <c:v>44109</c:v>
                </c:pt>
                <c:pt idx="922">
                  <c:v>44110</c:v>
                </c:pt>
                <c:pt idx="923">
                  <c:v>44111</c:v>
                </c:pt>
                <c:pt idx="924">
                  <c:v>44112</c:v>
                </c:pt>
                <c:pt idx="925">
                  <c:v>44113</c:v>
                </c:pt>
                <c:pt idx="926">
                  <c:v>44116</c:v>
                </c:pt>
                <c:pt idx="927">
                  <c:v>44117</c:v>
                </c:pt>
                <c:pt idx="928">
                  <c:v>44118</c:v>
                </c:pt>
                <c:pt idx="929">
                  <c:v>44119</c:v>
                </c:pt>
                <c:pt idx="930">
                  <c:v>44120</c:v>
                </c:pt>
                <c:pt idx="931">
                  <c:v>44123</c:v>
                </c:pt>
                <c:pt idx="932">
                  <c:v>44124</c:v>
                </c:pt>
                <c:pt idx="933">
                  <c:v>44125</c:v>
                </c:pt>
                <c:pt idx="934">
                  <c:v>44126</c:v>
                </c:pt>
                <c:pt idx="935">
                  <c:v>44127</c:v>
                </c:pt>
                <c:pt idx="936">
                  <c:v>44130</c:v>
                </c:pt>
                <c:pt idx="937">
                  <c:v>44131</c:v>
                </c:pt>
                <c:pt idx="938">
                  <c:v>44132</c:v>
                </c:pt>
                <c:pt idx="939">
                  <c:v>44133</c:v>
                </c:pt>
                <c:pt idx="940">
                  <c:v>44137</c:v>
                </c:pt>
                <c:pt idx="941">
                  <c:v>44138</c:v>
                </c:pt>
                <c:pt idx="942">
                  <c:v>44139</c:v>
                </c:pt>
                <c:pt idx="943">
                  <c:v>44140</c:v>
                </c:pt>
                <c:pt idx="944">
                  <c:v>44141</c:v>
                </c:pt>
                <c:pt idx="945">
                  <c:v>44144</c:v>
                </c:pt>
                <c:pt idx="946">
                  <c:v>44145</c:v>
                </c:pt>
                <c:pt idx="947">
                  <c:v>44146</c:v>
                </c:pt>
                <c:pt idx="948">
                  <c:v>44147</c:v>
                </c:pt>
                <c:pt idx="949">
                  <c:v>44148</c:v>
                </c:pt>
                <c:pt idx="950">
                  <c:v>44151</c:v>
                </c:pt>
                <c:pt idx="951">
                  <c:v>44152</c:v>
                </c:pt>
                <c:pt idx="952">
                  <c:v>44153</c:v>
                </c:pt>
                <c:pt idx="953">
                  <c:v>44154</c:v>
                </c:pt>
                <c:pt idx="954">
                  <c:v>44155</c:v>
                </c:pt>
                <c:pt idx="955">
                  <c:v>44158</c:v>
                </c:pt>
                <c:pt idx="956">
                  <c:v>44159</c:v>
                </c:pt>
                <c:pt idx="957">
                  <c:v>44160</c:v>
                </c:pt>
                <c:pt idx="958">
                  <c:v>44161</c:v>
                </c:pt>
                <c:pt idx="959">
                  <c:v>44162</c:v>
                </c:pt>
                <c:pt idx="960">
                  <c:v>44166</c:v>
                </c:pt>
                <c:pt idx="961">
                  <c:v>44167</c:v>
                </c:pt>
                <c:pt idx="962">
                  <c:v>44168</c:v>
                </c:pt>
                <c:pt idx="963">
                  <c:v>44169</c:v>
                </c:pt>
                <c:pt idx="964">
                  <c:v>44172</c:v>
                </c:pt>
                <c:pt idx="965">
                  <c:v>44173</c:v>
                </c:pt>
                <c:pt idx="966">
                  <c:v>44174</c:v>
                </c:pt>
                <c:pt idx="967">
                  <c:v>44175</c:v>
                </c:pt>
                <c:pt idx="968">
                  <c:v>44176</c:v>
                </c:pt>
                <c:pt idx="969">
                  <c:v>44179</c:v>
                </c:pt>
                <c:pt idx="970">
                  <c:v>44180</c:v>
                </c:pt>
                <c:pt idx="971">
                  <c:v>44181</c:v>
                </c:pt>
                <c:pt idx="972">
                  <c:v>44182</c:v>
                </c:pt>
                <c:pt idx="973">
                  <c:v>44183</c:v>
                </c:pt>
                <c:pt idx="974">
                  <c:v>44186</c:v>
                </c:pt>
                <c:pt idx="975">
                  <c:v>44187</c:v>
                </c:pt>
                <c:pt idx="976">
                  <c:v>44188</c:v>
                </c:pt>
                <c:pt idx="977">
                  <c:v>44189</c:v>
                </c:pt>
                <c:pt idx="978">
                  <c:v>44193</c:v>
                </c:pt>
                <c:pt idx="979">
                  <c:v>44200</c:v>
                </c:pt>
                <c:pt idx="980">
                  <c:v>44201</c:v>
                </c:pt>
                <c:pt idx="981">
                  <c:v>44202</c:v>
                </c:pt>
                <c:pt idx="982">
                  <c:v>44203</c:v>
                </c:pt>
                <c:pt idx="983">
                  <c:v>44204</c:v>
                </c:pt>
                <c:pt idx="984">
                  <c:v>44207</c:v>
                </c:pt>
                <c:pt idx="985">
                  <c:v>44208</c:v>
                </c:pt>
                <c:pt idx="986">
                  <c:v>44209</c:v>
                </c:pt>
                <c:pt idx="987">
                  <c:v>44210</c:v>
                </c:pt>
                <c:pt idx="988">
                  <c:v>44211</c:v>
                </c:pt>
                <c:pt idx="989">
                  <c:v>44214</c:v>
                </c:pt>
                <c:pt idx="990">
                  <c:v>44215</c:v>
                </c:pt>
                <c:pt idx="991">
                  <c:v>44216</c:v>
                </c:pt>
                <c:pt idx="992">
                  <c:v>44217</c:v>
                </c:pt>
                <c:pt idx="993">
                  <c:v>44218</c:v>
                </c:pt>
                <c:pt idx="994">
                  <c:v>44221</c:v>
                </c:pt>
                <c:pt idx="995">
                  <c:v>44222</c:v>
                </c:pt>
                <c:pt idx="996">
                  <c:v>44223</c:v>
                </c:pt>
                <c:pt idx="997">
                  <c:v>44224</c:v>
                </c:pt>
                <c:pt idx="998">
                  <c:v>44228</c:v>
                </c:pt>
                <c:pt idx="999">
                  <c:v>44229</c:v>
                </c:pt>
                <c:pt idx="1000">
                  <c:v>44230</c:v>
                </c:pt>
                <c:pt idx="1001">
                  <c:v>44231</c:v>
                </c:pt>
                <c:pt idx="1002">
                  <c:v>44232</c:v>
                </c:pt>
                <c:pt idx="1003">
                  <c:v>44235</c:v>
                </c:pt>
                <c:pt idx="1004">
                  <c:v>44236</c:v>
                </c:pt>
                <c:pt idx="1005">
                  <c:v>44237</c:v>
                </c:pt>
                <c:pt idx="1006">
                  <c:v>44238</c:v>
                </c:pt>
                <c:pt idx="1007">
                  <c:v>44239</c:v>
                </c:pt>
                <c:pt idx="1008">
                  <c:v>44242</c:v>
                </c:pt>
                <c:pt idx="1009">
                  <c:v>44243</c:v>
                </c:pt>
                <c:pt idx="1010">
                  <c:v>44244</c:v>
                </c:pt>
                <c:pt idx="1011">
                  <c:v>44245</c:v>
                </c:pt>
                <c:pt idx="1012">
                  <c:v>44246</c:v>
                </c:pt>
                <c:pt idx="1013">
                  <c:v>44249</c:v>
                </c:pt>
                <c:pt idx="1014">
                  <c:v>44250</c:v>
                </c:pt>
                <c:pt idx="1015">
                  <c:v>44251</c:v>
                </c:pt>
                <c:pt idx="1016">
                  <c:v>44252</c:v>
                </c:pt>
                <c:pt idx="1017">
                  <c:v>44256</c:v>
                </c:pt>
                <c:pt idx="1018">
                  <c:v>44257</c:v>
                </c:pt>
                <c:pt idx="1019">
                  <c:v>44258</c:v>
                </c:pt>
                <c:pt idx="1020">
                  <c:v>44259</c:v>
                </c:pt>
                <c:pt idx="1021">
                  <c:v>44260</c:v>
                </c:pt>
                <c:pt idx="1022">
                  <c:v>44263</c:v>
                </c:pt>
                <c:pt idx="1023">
                  <c:v>44264</c:v>
                </c:pt>
                <c:pt idx="1024">
                  <c:v>44265</c:v>
                </c:pt>
                <c:pt idx="1025">
                  <c:v>44266</c:v>
                </c:pt>
                <c:pt idx="1026">
                  <c:v>44267</c:v>
                </c:pt>
                <c:pt idx="1027">
                  <c:v>44270</c:v>
                </c:pt>
                <c:pt idx="1028">
                  <c:v>44271</c:v>
                </c:pt>
                <c:pt idx="1029">
                  <c:v>44272</c:v>
                </c:pt>
                <c:pt idx="1030">
                  <c:v>44273</c:v>
                </c:pt>
                <c:pt idx="1031">
                  <c:v>44274</c:v>
                </c:pt>
                <c:pt idx="1032">
                  <c:v>44277</c:v>
                </c:pt>
                <c:pt idx="1033">
                  <c:v>44278</c:v>
                </c:pt>
                <c:pt idx="1034">
                  <c:v>44279</c:v>
                </c:pt>
                <c:pt idx="1035">
                  <c:v>44280</c:v>
                </c:pt>
                <c:pt idx="1036">
                  <c:v>44281</c:v>
                </c:pt>
                <c:pt idx="1037">
                  <c:v>44284</c:v>
                </c:pt>
                <c:pt idx="1038">
                  <c:v>44285</c:v>
                </c:pt>
                <c:pt idx="1039">
                  <c:v>44287</c:v>
                </c:pt>
                <c:pt idx="1040">
                  <c:v>44291</c:v>
                </c:pt>
                <c:pt idx="1041">
                  <c:v>44292</c:v>
                </c:pt>
                <c:pt idx="1042">
                  <c:v>44293</c:v>
                </c:pt>
                <c:pt idx="1043">
                  <c:v>44294</c:v>
                </c:pt>
                <c:pt idx="1044">
                  <c:v>44295</c:v>
                </c:pt>
                <c:pt idx="1045">
                  <c:v>44298</c:v>
                </c:pt>
                <c:pt idx="1046">
                  <c:v>44299</c:v>
                </c:pt>
                <c:pt idx="1047">
                  <c:v>44300</c:v>
                </c:pt>
                <c:pt idx="1048">
                  <c:v>44301</c:v>
                </c:pt>
                <c:pt idx="1049">
                  <c:v>44302</c:v>
                </c:pt>
                <c:pt idx="1050">
                  <c:v>44306</c:v>
                </c:pt>
                <c:pt idx="1051">
                  <c:v>44307</c:v>
                </c:pt>
                <c:pt idx="1052">
                  <c:v>44308</c:v>
                </c:pt>
                <c:pt idx="1053">
                  <c:v>44309</c:v>
                </c:pt>
                <c:pt idx="1054">
                  <c:v>44312</c:v>
                </c:pt>
                <c:pt idx="1055">
                  <c:v>44314</c:v>
                </c:pt>
                <c:pt idx="1056">
                  <c:v>44319</c:v>
                </c:pt>
                <c:pt idx="1057">
                  <c:v>44320</c:v>
                </c:pt>
                <c:pt idx="1058">
                  <c:v>44321</c:v>
                </c:pt>
                <c:pt idx="1059">
                  <c:v>44322</c:v>
                </c:pt>
                <c:pt idx="1060">
                  <c:v>44323</c:v>
                </c:pt>
                <c:pt idx="1061">
                  <c:v>44326</c:v>
                </c:pt>
                <c:pt idx="1062">
                  <c:v>44327</c:v>
                </c:pt>
                <c:pt idx="1063">
                  <c:v>44328</c:v>
                </c:pt>
                <c:pt idx="1064">
                  <c:v>44329</c:v>
                </c:pt>
                <c:pt idx="1065">
                  <c:v>44330</c:v>
                </c:pt>
                <c:pt idx="1066">
                  <c:v>44333</c:v>
                </c:pt>
                <c:pt idx="1067">
                  <c:v>44334</c:v>
                </c:pt>
                <c:pt idx="1068">
                  <c:v>44335</c:v>
                </c:pt>
                <c:pt idx="1069">
                  <c:v>44336</c:v>
                </c:pt>
                <c:pt idx="1070">
                  <c:v>44337</c:v>
                </c:pt>
                <c:pt idx="1071">
                  <c:v>44340</c:v>
                </c:pt>
                <c:pt idx="1072">
                  <c:v>44341</c:v>
                </c:pt>
                <c:pt idx="1073">
                  <c:v>44342</c:v>
                </c:pt>
                <c:pt idx="1074">
                  <c:v>44343</c:v>
                </c:pt>
                <c:pt idx="1075">
                  <c:v>44347</c:v>
                </c:pt>
                <c:pt idx="1076">
                  <c:v>44348</c:v>
                </c:pt>
                <c:pt idx="1077">
                  <c:v>44349</c:v>
                </c:pt>
                <c:pt idx="1078">
                  <c:v>44350</c:v>
                </c:pt>
                <c:pt idx="1079">
                  <c:v>44351</c:v>
                </c:pt>
                <c:pt idx="1080">
                  <c:v>44354</c:v>
                </c:pt>
                <c:pt idx="1081">
                  <c:v>44355</c:v>
                </c:pt>
                <c:pt idx="1082">
                  <c:v>44356</c:v>
                </c:pt>
                <c:pt idx="1083">
                  <c:v>44357</c:v>
                </c:pt>
                <c:pt idx="1084">
                  <c:v>44358</c:v>
                </c:pt>
                <c:pt idx="1085">
                  <c:v>44361</c:v>
                </c:pt>
                <c:pt idx="1086">
                  <c:v>44362</c:v>
                </c:pt>
                <c:pt idx="1087">
                  <c:v>44363</c:v>
                </c:pt>
                <c:pt idx="1088">
                  <c:v>44364</c:v>
                </c:pt>
                <c:pt idx="1089">
                  <c:v>44365</c:v>
                </c:pt>
                <c:pt idx="1090">
                  <c:v>44368</c:v>
                </c:pt>
                <c:pt idx="1091">
                  <c:v>44369</c:v>
                </c:pt>
                <c:pt idx="1092">
                  <c:v>44370</c:v>
                </c:pt>
                <c:pt idx="1093">
                  <c:v>44372</c:v>
                </c:pt>
                <c:pt idx="1094">
                  <c:v>44377</c:v>
                </c:pt>
                <c:pt idx="1095">
                  <c:v>44378</c:v>
                </c:pt>
                <c:pt idx="1096">
                  <c:v>44379</c:v>
                </c:pt>
                <c:pt idx="1097">
                  <c:v>44382</c:v>
                </c:pt>
                <c:pt idx="1098">
                  <c:v>44383</c:v>
                </c:pt>
                <c:pt idx="1099">
                  <c:v>44384</c:v>
                </c:pt>
                <c:pt idx="1100">
                  <c:v>44385</c:v>
                </c:pt>
                <c:pt idx="1101">
                  <c:v>44386</c:v>
                </c:pt>
                <c:pt idx="1102">
                  <c:v>44389</c:v>
                </c:pt>
                <c:pt idx="1103">
                  <c:v>44390</c:v>
                </c:pt>
                <c:pt idx="1104">
                  <c:v>44391</c:v>
                </c:pt>
                <c:pt idx="1105">
                  <c:v>44392</c:v>
                </c:pt>
                <c:pt idx="1106">
                  <c:v>44393</c:v>
                </c:pt>
                <c:pt idx="1107">
                  <c:v>44396</c:v>
                </c:pt>
                <c:pt idx="1108">
                  <c:v>44397</c:v>
                </c:pt>
                <c:pt idx="1109">
                  <c:v>44399</c:v>
                </c:pt>
                <c:pt idx="1110">
                  <c:v>44400</c:v>
                </c:pt>
                <c:pt idx="1111">
                  <c:v>44403</c:v>
                </c:pt>
                <c:pt idx="1112">
                  <c:v>44404</c:v>
                </c:pt>
                <c:pt idx="1113">
                  <c:v>44405</c:v>
                </c:pt>
                <c:pt idx="1114">
                  <c:v>44406</c:v>
                </c:pt>
                <c:pt idx="1115">
                  <c:v>44407</c:v>
                </c:pt>
                <c:pt idx="1116">
                  <c:v>44411</c:v>
                </c:pt>
                <c:pt idx="1117">
                  <c:v>44412</c:v>
                </c:pt>
                <c:pt idx="1118">
                  <c:v>44413</c:v>
                </c:pt>
                <c:pt idx="1119">
                  <c:v>44414</c:v>
                </c:pt>
                <c:pt idx="1120">
                  <c:v>44417</c:v>
                </c:pt>
                <c:pt idx="1121">
                  <c:v>44418</c:v>
                </c:pt>
                <c:pt idx="1122">
                  <c:v>44419</c:v>
                </c:pt>
                <c:pt idx="1123">
                  <c:v>44420</c:v>
                </c:pt>
                <c:pt idx="1124">
                  <c:v>44421</c:v>
                </c:pt>
                <c:pt idx="1125">
                  <c:v>44424</c:v>
                </c:pt>
                <c:pt idx="1126">
                  <c:v>44425</c:v>
                </c:pt>
                <c:pt idx="1127">
                  <c:v>44426</c:v>
                </c:pt>
                <c:pt idx="1128">
                  <c:v>44428</c:v>
                </c:pt>
                <c:pt idx="1129">
                  <c:v>44431</c:v>
                </c:pt>
                <c:pt idx="1130">
                  <c:v>44432</c:v>
                </c:pt>
                <c:pt idx="1131">
                  <c:v>44433</c:v>
                </c:pt>
                <c:pt idx="1132">
                  <c:v>44434</c:v>
                </c:pt>
                <c:pt idx="1133">
                  <c:v>44435</c:v>
                </c:pt>
                <c:pt idx="1134">
                  <c:v>44439</c:v>
                </c:pt>
                <c:pt idx="1135">
                  <c:v>44440</c:v>
                </c:pt>
                <c:pt idx="1136">
                  <c:v>44441</c:v>
                </c:pt>
                <c:pt idx="1137">
                  <c:v>44442</c:v>
                </c:pt>
                <c:pt idx="1138">
                  <c:v>44445</c:v>
                </c:pt>
                <c:pt idx="1139">
                  <c:v>44446</c:v>
                </c:pt>
                <c:pt idx="1140">
                  <c:v>44447</c:v>
                </c:pt>
                <c:pt idx="1141">
                  <c:v>44448</c:v>
                </c:pt>
                <c:pt idx="1142">
                  <c:v>44449</c:v>
                </c:pt>
                <c:pt idx="1143">
                  <c:v>44452</c:v>
                </c:pt>
                <c:pt idx="1144">
                  <c:v>44453</c:v>
                </c:pt>
                <c:pt idx="1145">
                  <c:v>44454</c:v>
                </c:pt>
                <c:pt idx="1146">
                  <c:v>44455</c:v>
                </c:pt>
                <c:pt idx="1147">
                  <c:v>44456</c:v>
                </c:pt>
                <c:pt idx="1148">
                  <c:v>44459</c:v>
                </c:pt>
                <c:pt idx="1149">
                  <c:v>44460</c:v>
                </c:pt>
                <c:pt idx="1150">
                  <c:v>44461</c:v>
                </c:pt>
                <c:pt idx="1151">
                  <c:v>44462</c:v>
                </c:pt>
                <c:pt idx="1152">
                  <c:v>44463</c:v>
                </c:pt>
                <c:pt idx="1153">
                  <c:v>44466</c:v>
                </c:pt>
                <c:pt idx="1154">
                  <c:v>44467</c:v>
                </c:pt>
                <c:pt idx="1155">
                  <c:v>44468</c:v>
                </c:pt>
                <c:pt idx="1156">
                  <c:v>44470</c:v>
                </c:pt>
                <c:pt idx="1157">
                  <c:v>44473</c:v>
                </c:pt>
                <c:pt idx="1158">
                  <c:v>44474</c:v>
                </c:pt>
                <c:pt idx="1159">
                  <c:v>44475</c:v>
                </c:pt>
                <c:pt idx="1160">
                  <c:v>44476</c:v>
                </c:pt>
                <c:pt idx="1161">
                  <c:v>44477</c:v>
                </c:pt>
                <c:pt idx="1162">
                  <c:v>44480</c:v>
                </c:pt>
                <c:pt idx="1163">
                  <c:v>44481</c:v>
                </c:pt>
                <c:pt idx="1164">
                  <c:v>44482</c:v>
                </c:pt>
                <c:pt idx="1165">
                  <c:v>44483</c:v>
                </c:pt>
                <c:pt idx="1166">
                  <c:v>44484</c:v>
                </c:pt>
                <c:pt idx="1167">
                  <c:v>44487</c:v>
                </c:pt>
                <c:pt idx="1168">
                  <c:v>44488</c:v>
                </c:pt>
                <c:pt idx="1169">
                  <c:v>44489</c:v>
                </c:pt>
                <c:pt idx="1170">
                  <c:v>44490</c:v>
                </c:pt>
                <c:pt idx="1171">
                  <c:v>44491</c:v>
                </c:pt>
                <c:pt idx="1172">
                  <c:v>44494</c:v>
                </c:pt>
                <c:pt idx="1173">
                  <c:v>44495</c:v>
                </c:pt>
                <c:pt idx="1174">
                  <c:v>44496</c:v>
                </c:pt>
                <c:pt idx="1175">
                  <c:v>44497</c:v>
                </c:pt>
                <c:pt idx="1176">
                  <c:v>44498</c:v>
                </c:pt>
                <c:pt idx="1177">
                  <c:v>44501</c:v>
                </c:pt>
                <c:pt idx="1178">
                  <c:v>44502</c:v>
                </c:pt>
                <c:pt idx="1179">
                  <c:v>44503</c:v>
                </c:pt>
                <c:pt idx="1180">
                  <c:v>44504</c:v>
                </c:pt>
                <c:pt idx="1181">
                  <c:v>44505</c:v>
                </c:pt>
                <c:pt idx="1182">
                  <c:v>44508</c:v>
                </c:pt>
                <c:pt idx="1183">
                  <c:v>44509</c:v>
                </c:pt>
                <c:pt idx="1184">
                  <c:v>44510</c:v>
                </c:pt>
                <c:pt idx="1185">
                  <c:v>44511</c:v>
                </c:pt>
                <c:pt idx="1186">
                  <c:v>44512</c:v>
                </c:pt>
                <c:pt idx="1187">
                  <c:v>44515</c:v>
                </c:pt>
                <c:pt idx="1188">
                  <c:v>44516</c:v>
                </c:pt>
                <c:pt idx="1189">
                  <c:v>44517</c:v>
                </c:pt>
                <c:pt idx="1190">
                  <c:v>44518</c:v>
                </c:pt>
                <c:pt idx="1191">
                  <c:v>44519</c:v>
                </c:pt>
                <c:pt idx="1192">
                  <c:v>44522</c:v>
                </c:pt>
                <c:pt idx="1193">
                  <c:v>44523</c:v>
                </c:pt>
                <c:pt idx="1194">
                  <c:v>44524</c:v>
                </c:pt>
                <c:pt idx="1195">
                  <c:v>44526</c:v>
                </c:pt>
                <c:pt idx="1196">
                  <c:v>44529</c:v>
                </c:pt>
                <c:pt idx="1197">
                  <c:v>44530</c:v>
                </c:pt>
                <c:pt idx="1198">
                  <c:v>44531</c:v>
                </c:pt>
                <c:pt idx="1199">
                  <c:v>44536</c:v>
                </c:pt>
                <c:pt idx="1200">
                  <c:v>44537</c:v>
                </c:pt>
                <c:pt idx="1201">
                  <c:v>44538</c:v>
                </c:pt>
                <c:pt idx="1202">
                  <c:v>44539</c:v>
                </c:pt>
                <c:pt idx="1203">
                  <c:v>44540</c:v>
                </c:pt>
                <c:pt idx="1204">
                  <c:v>44543</c:v>
                </c:pt>
                <c:pt idx="1205">
                  <c:v>44544</c:v>
                </c:pt>
                <c:pt idx="1206">
                  <c:v>44545</c:v>
                </c:pt>
                <c:pt idx="1207">
                  <c:v>44546</c:v>
                </c:pt>
                <c:pt idx="1208">
                  <c:v>44547</c:v>
                </c:pt>
                <c:pt idx="1209">
                  <c:v>44550</c:v>
                </c:pt>
                <c:pt idx="1210">
                  <c:v>44551</c:v>
                </c:pt>
                <c:pt idx="1211">
                  <c:v>44552</c:v>
                </c:pt>
                <c:pt idx="1212">
                  <c:v>44553</c:v>
                </c:pt>
                <c:pt idx="1213">
                  <c:v>44554</c:v>
                </c:pt>
                <c:pt idx="1214">
                  <c:v>44559</c:v>
                </c:pt>
                <c:pt idx="1215">
                  <c:v>44560</c:v>
                </c:pt>
                <c:pt idx="1216">
                  <c:v>44561</c:v>
                </c:pt>
                <c:pt idx="1217">
                  <c:v>44565</c:v>
                </c:pt>
                <c:pt idx="1218">
                  <c:v>44566</c:v>
                </c:pt>
                <c:pt idx="1219">
                  <c:v>44568</c:v>
                </c:pt>
                <c:pt idx="1220">
                  <c:v>44571</c:v>
                </c:pt>
                <c:pt idx="1221">
                  <c:v>44572</c:v>
                </c:pt>
                <c:pt idx="1222">
                  <c:v>44573</c:v>
                </c:pt>
                <c:pt idx="1223">
                  <c:v>44575</c:v>
                </c:pt>
                <c:pt idx="1224">
                  <c:v>44578</c:v>
                </c:pt>
                <c:pt idx="1225">
                  <c:v>44579</c:v>
                </c:pt>
                <c:pt idx="1226">
                  <c:v>44580</c:v>
                </c:pt>
                <c:pt idx="1227">
                  <c:v>44582</c:v>
                </c:pt>
                <c:pt idx="1228">
                  <c:v>44586</c:v>
                </c:pt>
                <c:pt idx="1229">
                  <c:v>44587</c:v>
                </c:pt>
                <c:pt idx="1230">
                  <c:v>44588</c:v>
                </c:pt>
                <c:pt idx="1231">
                  <c:v>44593</c:v>
                </c:pt>
                <c:pt idx="1232">
                  <c:v>44594</c:v>
                </c:pt>
                <c:pt idx="1233">
                  <c:v>44595</c:v>
                </c:pt>
                <c:pt idx="1234">
                  <c:v>44596</c:v>
                </c:pt>
                <c:pt idx="1235">
                  <c:v>44599</c:v>
                </c:pt>
                <c:pt idx="1236">
                  <c:v>44600</c:v>
                </c:pt>
                <c:pt idx="1237">
                  <c:v>44601</c:v>
                </c:pt>
                <c:pt idx="1238">
                  <c:v>44602</c:v>
                </c:pt>
                <c:pt idx="1239">
                  <c:v>44603</c:v>
                </c:pt>
                <c:pt idx="1240">
                  <c:v>44606</c:v>
                </c:pt>
                <c:pt idx="1241">
                  <c:v>44607</c:v>
                </c:pt>
                <c:pt idx="1242">
                  <c:v>44608</c:v>
                </c:pt>
                <c:pt idx="1243">
                  <c:v>44609</c:v>
                </c:pt>
                <c:pt idx="1244">
                  <c:v>44610</c:v>
                </c:pt>
                <c:pt idx="1245">
                  <c:v>44613</c:v>
                </c:pt>
                <c:pt idx="1246">
                  <c:v>44615</c:v>
                </c:pt>
                <c:pt idx="1247">
                  <c:v>44616</c:v>
                </c:pt>
                <c:pt idx="1248">
                  <c:v>44621</c:v>
                </c:pt>
                <c:pt idx="1249">
                  <c:v>44622</c:v>
                </c:pt>
                <c:pt idx="1250">
                  <c:v>44623</c:v>
                </c:pt>
                <c:pt idx="1251">
                  <c:v>44624</c:v>
                </c:pt>
                <c:pt idx="1252">
                  <c:v>44626</c:v>
                </c:pt>
                <c:pt idx="1253">
                  <c:v>44627</c:v>
                </c:pt>
                <c:pt idx="1254">
                  <c:v>44628</c:v>
                </c:pt>
                <c:pt idx="1255">
                  <c:v>44629</c:v>
                </c:pt>
                <c:pt idx="1256">
                  <c:v>44630</c:v>
                </c:pt>
                <c:pt idx="1257">
                  <c:v>44631</c:v>
                </c:pt>
                <c:pt idx="1258">
                  <c:v>44634</c:v>
                </c:pt>
                <c:pt idx="1259">
                  <c:v>44635</c:v>
                </c:pt>
                <c:pt idx="1260">
                  <c:v>44636</c:v>
                </c:pt>
                <c:pt idx="1261">
                  <c:v>44637</c:v>
                </c:pt>
                <c:pt idx="1262">
                  <c:v>44638</c:v>
                </c:pt>
                <c:pt idx="1263">
                  <c:v>44641</c:v>
                </c:pt>
                <c:pt idx="1264">
                  <c:v>44642</c:v>
                </c:pt>
                <c:pt idx="1265">
                  <c:v>44643</c:v>
                </c:pt>
                <c:pt idx="1266">
                  <c:v>44644</c:v>
                </c:pt>
                <c:pt idx="1267">
                  <c:v>44645</c:v>
                </c:pt>
                <c:pt idx="1268">
                  <c:v>44648</c:v>
                </c:pt>
                <c:pt idx="1269">
                  <c:v>44649</c:v>
                </c:pt>
                <c:pt idx="1270">
                  <c:v>44650</c:v>
                </c:pt>
                <c:pt idx="1271">
                  <c:v>44652</c:v>
                </c:pt>
                <c:pt idx="1272">
                  <c:v>44655</c:v>
                </c:pt>
                <c:pt idx="1273">
                  <c:v>44656</c:v>
                </c:pt>
                <c:pt idx="1274">
                  <c:v>44657</c:v>
                </c:pt>
                <c:pt idx="1275">
                  <c:v>44658</c:v>
                </c:pt>
                <c:pt idx="1276">
                  <c:v>44659</c:v>
                </c:pt>
                <c:pt idx="1277">
                  <c:v>44662</c:v>
                </c:pt>
                <c:pt idx="1278">
                  <c:v>44663</c:v>
                </c:pt>
                <c:pt idx="1279">
                  <c:v>44664</c:v>
                </c:pt>
                <c:pt idx="1280">
                  <c:v>44665</c:v>
                </c:pt>
                <c:pt idx="1281">
                  <c:v>44669</c:v>
                </c:pt>
                <c:pt idx="1282">
                  <c:v>44670</c:v>
                </c:pt>
                <c:pt idx="1283">
                  <c:v>44671</c:v>
                </c:pt>
                <c:pt idx="1284">
                  <c:v>44672</c:v>
                </c:pt>
                <c:pt idx="1285">
                  <c:v>44673</c:v>
                </c:pt>
                <c:pt idx="1286">
                  <c:v>44676</c:v>
                </c:pt>
                <c:pt idx="1287">
                  <c:v>44677</c:v>
                </c:pt>
                <c:pt idx="1288">
                  <c:v>44678</c:v>
                </c:pt>
                <c:pt idx="1289">
                  <c:v>44679</c:v>
                </c:pt>
                <c:pt idx="1290">
                  <c:v>44684</c:v>
                </c:pt>
                <c:pt idx="1291">
                  <c:v>44685</c:v>
                </c:pt>
                <c:pt idx="1292">
                  <c:v>44686</c:v>
                </c:pt>
                <c:pt idx="1293">
                  <c:v>44687</c:v>
                </c:pt>
                <c:pt idx="1294">
                  <c:v>44690</c:v>
                </c:pt>
                <c:pt idx="1295">
                  <c:v>44691</c:v>
                </c:pt>
                <c:pt idx="1296">
                  <c:v>44692</c:v>
                </c:pt>
                <c:pt idx="1297">
                  <c:v>44693</c:v>
                </c:pt>
                <c:pt idx="1298">
                  <c:v>44694</c:v>
                </c:pt>
                <c:pt idx="1299">
                  <c:v>44697</c:v>
                </c:pt>
                <c:pt idx="1300">
                  <c:v>44698</c:v>
                </c:pt>
                <c:pt idx="1301">
                  <c:v>44699</c:v>
                </c:pt>
                <c:pt idx="1302">
                  <c:v>44701</c:v>
                </c:pt>
                <c:pt idx="1303">
                  <c:v>44704</c:v>
                </c:pt>
                <c:pt idx="1304">
                  <c:v>44705</c:v>
                </c:pt>
                <c:pt idx="1305">
                  <c:v>44706</c:v>
                </c:pt>
                <c:pt idx="1306">
                  <c:v>44707</c:v>
                </c:pt>
                <c:pt idx="1307">
                  <c:v>44708</c:v>
                </c:pt>
                <c:pt idx="1308">
                  <c:v>44711</c:v>
                </c:pt>
                <c:pt idx="1309">
                  <c:v>44712</c:v>
                </c:pt>
                <c:pt idx="1310">
                  <c:v>44715</c:v>
                </c:pt>
                <c:pt idx="1311">
                  <c:v>44718</c:v>
                </c:pt>
                <c:pt idx="1312">
                  <c:v>44719</c:v>
                </c:pt>
                <c:pt idx="1313">
                  <c:v>44720</c:v>
                </c:pt>
                <c:pt idx="1314">
                  <c:v>44721</c:v>
                </c:pt>
                <c:pt idx="1315">
                  <c:v>44722</c:v>
                </c:pt>
                <c:pt idx="1316">
                  <c:v>44725</c:v>
                </c:pt>
                <c:pt idx="1317">
                  <c:v>44726</c:v>
                </c:pt>
                <c:pt idx="1318">
                  <c:v>44727</c:v>
                </c:pt>
                <c:pt idx="1319">
                  <c:v>44728</c:v>
                </c:pt>
                <c:pt idx="1320">
                  <c:v>44729</c:v>
                </c:pt>
                <c:pt idx="1321">
                  <c:v>44732</c:v>
                </c:pt>
                <c:pt idx="1322">
                  <c:v>44733</c:v>
                </c:pt>
                <c:pt idx="1323">
                  <c:v>44734</c:v>
                </c:pt>
                <c:pt idx="1324">
                  <c:v>44735</c:v>
                </c:pt>
                <c:pt idx="1325">
                  <c:v>44736</c:v>
                </c:pt>
                <c:pt idx="1326">
                  <c:v>44739</c:v>
                </c:pt>
                <c:pt idx="1327">
                  <c:v>44740</c:v>
                </c:pt>
                <c:pt idx="1328">
                  <c:v>44741</c:v>
                </c:pt>
                <c:pt idx="1329">
                  <c:v>44742</c:v>
                </c:pt>
                <c:pt idx="1330">
                  <c:v>44743</c:v>
                </c:pt>
                <c:pt idx="1331">
                  <c:v>44746</c:v>
                </c:pt>
                <c:pt idx="1332">
                  <c:v>44747</c:v>
                </c:pt>
                <c:pt idx="1333">
                  <c:v>44748</c:v>
                </c:pt>
                <c:pt idx="1334">
                  <c:v>44749</c:v>
                </c:pt>
                <c:pt idx="1335">
                  <c:v>44750</c:v>
                </c:pt>
                <c:pt idx="1336">
                  <c:v>44753</c:v>
                </c:pt>
                <c:pt idx="1337">
                  <c:v>44754</c:v>
                </c:pt>
                <c:pt idx="1338">
                  <c:v>44755</c:v>
                </c:pt>
                <c:pt idx="1339">
                  <c:v>44756</c:v>
                </c:pt>
                <c:pt idx="1340">
                  <c:v>44757</c:v>
                </c:pt>
                <c:pt idx="1341">
                  <c:v>44760</c:v>
                </c:pt>
                <c:pt idx="1342">
                  <c:v>44761</c:v>
                </c:pt>
                <c:pt idx="1343">
                  <c:v>44763</c:v>
                </c:pt>
                <c:pt idx="1344">
                  <c:v>44767</c:v>
                </c:pt>
                <c:pt idx="1345">
                  <c:v>44768</c:v>
                </c:pt>
                <c:pt idx="1346">
                  <c:v>44774</c:v>
                </c:pt>
                <c:pt idx="1347">
                  <c:v>44775</c:v>
                </c:pt>
                <c:pt idx="1348">
                  <c:v>44776</c:v>
                </c:pt>
                <c:pt idx="1349">
                  <c:v>44777</c:v>
                </c:pt>
                <c:pt idx="1350">
                  <c:v>44778</c:v>
                </c:pt>
                <c:pt idx="1351">
                  <c:v>44781</c:v>
                </c:pt>
                <c:pt idx="1352">
                  <c:v>44782</c:v>
                </c:pt>
                <c:pt idx="1353">
                  <c:v>44783</c:v>
                </c:pt>
                <c:pt idx="1354">
                  <c:v>44784</c:v>
                </c:pt>
                <c:pt idx="1355">
                  <c:v>44785</c:v>
                </c:pt>
                <c:pt idx="1356">
                  <c:v>44788</c:v>
                </c:pt>
                <c:pt idx="1357">
                  <c:v>44789</c:v>
                </c:pt>
                <c:pt idx="1358">
                  <c:v>44791</c:v>
                </c:pt>
                <c:pt idx="1359">
                  <c:v>44792</c:v>
                </c:pt>
                <c:pt idx="1360">
                  <c:v>44795</c:v>
                </c:pt>
                <c:pt idx="1361">
                  <c:v>44797</c:v>
                </c:pt>
                <c:pt idx="1362">
                  <c:v>44798</c:v>
                </c:pt>
                <c:pt idx="1363">
                  <c:v>44799</c:v>
                </c:pt>
                <c:pt idx="1364">
                  <c:v>44803</c:v>
                </c:pt>
                <c:pt idx="1365">
                  <c:v>44804</c:v>
                </c:pt>
                <c:pt idx="1366">
                  <c:v>44805</c:v>
                </c:pt>
                <c:pt idx="1367">
                  <c:v>44806</c:v>
                </c:pt>
                <c:pt idx="1368">
                  <c:v>44809</c:v>
                </c:pt>
                <c:pt idx="1369">
                  <c:v>44810</c:v>
                </c:pt>
                <c:pt idx="1370">
                  <c:v>44811</c:v>
                </c:pt>
                <c:pt idx="1371">
                  <c:v>44812</c:v>
                </c:pt>
                <c:pt idx="1372">
                  <c:v>44813</c:v>
                </c:pt>
                <c:pt idx="1373">
                  <c:v>44816</c:v>
                </c:pt>
                <c:pt idx="1374">
                  <c:v>44817</c:v>
                </c:pt>
                <c:pt idx="1375">
                  <c:v>44818</c:v>
                </c:pt>
                <c:pt idx="1376">
                  <c:v>44819</c:v>
                </c:pt>
                <c:pt idx="1377">
                  <c:v>44823</c:v>
                </c:pt>
                <c:pt idx="1378">
                  <c:v>44824</c:v>
                </c:pt>
              </c:numCache>
            </c:numRef>
          </c:cat>
          <c:val>
            <c:numRef>
              <c:f>'[1]Business Wise Futures Download'!$C$2:$C$1380</c:f>
              <c:numCache>
                <c:formatCode>General</c:formatCode>
                <c:ptCount val="1379"/>
                <c:pt idx="0">
                  <c:v>59.23</c:v>
                </c:pt>
                <c:pt idx="1">
                  <c:v>54.13</c:v>
                </c:pt>
                <c:pt idx="2">
                  <c:v>55.03</c:v>
                </c:pt>
                <c:pt idx="3">
                  <c:v>53.51</c:v>
                </c:pt>
                <c:pt idx="4">
                  <c:v>52.26</c:v>
                </c:pt>
                <c:pt idx="5">
                  <c:v>53.65</c:v>
                </c:pt>
                <c:pt idx="6">
                  <c:v>57.7</c:v>
                </c:pt>
                <c:pt idx="7">
                  <c:v>58.51</c:v>
                </c:pt>
                <c:pt idx="8">
                  <c:v>57.5</c:v>
                </c:pt>
                <c:pt idx="9">
                  <c:v>56.05</c:v>
                </c:pt>
                <c:pt idx="10">
                  <c:v>53.63</c:v>
                </c:pt>
                <c:pt idx="11">
                  <c:v>54.03</c:v>
                </c:pt>
                <c:pt idx="12">
                  <c:v>53.3</c:v>
                </c:pt>
                <c:pt idx="13">
                  <c:v>53.46</c:v>
                </c:pt>
                <c:pt idx="14">
                  <c:v>54.88</c:v>
                </c:pt>
                <c:pt idx="15">
                  <c:v>55.14</c:v>
                </c:pt>
                <c:pt idx="16">
                  <c:v>53.9</c:v>
                </c:pt>
                <c:pt idx="17">
                  <c:v>51.93</c:v>
                </c:pt>
                <c:pt idx="18">
                  <c:v>51.46</c:v>
                </c:pt>
                <c:pt idx="19">
                  <c:v>50.72</c:v>
                </c:pt>
                <c:pt idx="20">
                  <c:v>52.65</c:v>
                </c:pt>
                <c:pt idx="21">
                  <c:v>54.19</c:v>
                </c:pt>
                <c:pt idx="22">
                  <c:v>54.93</c:v>
                </c:pt>
                <c:pt idx="23">
                  <c:v>55.43</c:v>
                </c:pt>
                <c:pt idx="24">
                  <c:v>54.53</c:v>
                </c:pt>
                <c:pt idx="25">
                  <c:v>52.72</c:v>
                </c:pt>
                <c:pt idx="26">
                  <c:v>50.36</c:v>
                </c:pt>
                <c:pt idx="27">
                  <c:v>50.44</c:v>
                </c:pt>
                <c:pt idx="28">
                  <c:v>49.64</c:v>
                </c:pt>
                <c:pt idx="29">
                  <c:v>47.8</c:v>
                </c:pt>
                <c:pt idx="30">
                  <c:v>47.14</c:v>
                </c:pt>
                <c:pt idx="31">
                  <c:v>47.29</c:v>
                </c:pt>
                <c:pt idx="32">
                  <c:v>47.89</c:v>
                </c:pt>
                <c:pt idx="33">
                  <c:v>47.1</c:v>
                </c:pt>
                <c:pt idx="34">
                  <c:v>47.32</c:v>
                </c:pt>
                <c:pt idx="35">
                  <c:v>46.37</c:v>
                </c:pt>
                <c:pt idx="36">
                  <c:v>46.18</c:v>
                </c:pt>
                <c:pt idx="37">
                  <c:v>46.7</c:v>
                </c:pt>
                <c:pt idx="38">
                  <c:v>46</c:v>
                </c:pt>
                <c:pt idx="39">
                  <c:v>45.38</c:v>
                </c:pt>
                <c:pt idx="40">
                  <c:v>44.73</c:v>
                </c:pt>
                <c:pt idx="41">
                  <c:v>44.13</c:v>
                </c:pt>
                <c:pt idx="42">
                  <c:v>44.14</c:v>
                </c:pt>
                <c:pt idx="43">
                  <c:v>43.74</c:v>
                </c:pt>
                <c:pt idx="44">
                  <c:v>43.88</c:v>
                </c:pt>
                <c:pt idx="45">
                  <c:v>43.53</c:v>
                </c:pt>
                <c:pt idx="46">
                  <c:v>43.14</c:v>
                </c:pt>
                <c:pt idx="47">
                  <c:v>43.13</c:v>
                </c:pt>
                <c:pt idx="48">
                  <c:v>42.11</c:v>
                </c:pt>
                <c:pt idx="49">
                  <c:v>42.29</c:v>
                </c:pt>
                <c:pt idx="50">
                  <c:v>42.64</c:v>
                </c:pt>
                <c:pt idx="51">
                  <c:v>42.44</c:v>
                </c:pt>
                <c:pt idx="52">
                  <c:v>42.49</c:v>
                </c:pt>
                <c:pt idx="53">
                  <c:v>42.02</c:v>
                </c:pt>
                <c:pt idx="54">
                  <c:v>41.47</c:v>
                </c:pt>
                <c:pt idx="55">
                  <c:v>41.31</c:v>
                </c:pt>
                <c:pt idx="56">
                  <c:v>40.98</c:v>
                </c:pt>
                <c:pt idx="57">
                  <c:v>40.44</c:v>
                </c:pt>
                <c:pt idx="58">
                  <c:v>40.1</c:v>
                </c:pt>
                <c:pt idx="59">
                  <c:v>40.630000000000003</c:v>
                </c:pt>
                <c:pt idx="60">
                  <c:v>41.36</c:v>
                </c:pt>
                <c:pt idx="61">
                  <c:v>41.93</c:v>
                </c:pt>
                <c:pt idx="62">
                  <c:v>40.9</c:v>
                </c:pt>
                <c:pt idx="63">
                  <c:v>41.1</c:v>
                </c:pt>
                <c:pt idx="64">
                  <c:v>41.39</c:v>
                </c:pt>
                <c:pt idx="65">
                  <c:v>41.1</c:v>
                </c:pt>
                <c:pt idx="66">
                  <c:v>40.6</c:v>
                </c:pt>
                <c:pt idx="67">
                  <c:v>39.97</c:v>
                </c:pt>
                <c:pt idx="68">
                  <c:v>39.78</c:v>
                </c:pt>
                <c:pt idx="69">
                  <c:v>39.71</c:v>
                </c:pt>
                <c:pt idx="70">
                  <c:v>39.83</c:v>
                </c:pt>
                <c:pt idx="71">
                  <c:v>39.83</c:v>
                </c:pt>
                <c:pt idx="72">
                  <c:v>40.28</c:v>
                </c:pt>
                <c:pt idx="73">
                  <c:v>40.229999999999997</c:v>
                </c:pt>
                <c:pt idx="74">
                  <c:v>40.049999999999997</c:v>
                </c:pt>
                <c:pt idx="75">
                  <c:v>40.369999999999997</c:v>
                </c:pt>
                <c:pt idx="76">
                  <c:v>40.549999999999997</c:v>
                </c:pt>
                <c:pt idx="77">
                  <c:v>39.97</c:v>
                </c:pt>
                <c:pt idx="78">
                  <c:v>40.18</c:v>
                </c:pt>
                <c:pt idx="79">
                  <c:v>40.31</c:v>
                </c:pt>
                <c:pt idx="80">
                  <c:v>38.76</c:v>
                </c:pt>
                <c:pt idx="81">
                  <c:v>39.700000000000003</c:v>
                </c:pt>
                <c:pt idx="82">
                  <c:v>39.619999999999997</c:v>
                </c:pt>
                <c:pt idx="83">
                  <c:v>38.880000000000003</c:v>
                </c:pt>
                <c:pt idx="84">
                  <c:v>38.700000000000003</c:v>
                </c:pt>
                <c:pt idx="85">
                  <c:v>37.75</c:v>
                </c:pt>
                <c:pt idx="86">
                  <c:v>37.5</c:v>
                </c:pt>
                <c:pt idx="87">
                  <c:v>37.590000000000003</c:v>
                </c:pt>
                <c:pt idx="88">
                  <c:v>37.29</c:v>
                </c:pt>
                <c:pt idx="89">
                  <c:v>37.44</c:v>
                </c:pt>
                <c:pt idx="90">
                  <c:v>37.729999999999997</c:v>
                </c:pt>
                <c:pt idx="91">
                  <c:v>37.89</c:v>
                </c:pt>
                <c:pt idx="92">
                  <c:v>38.65</c:v>
                </c:pt>
                <c:pt idx="93">
                  <c:v>38.799999999999997</c:v>
                </c:pt>
                <c:pt idx="94">
                  <c:v>38.42</c:v>
                </c:pt>
                <c:pt idx="95">
                  <c:v>38.450000000000003</c:v>
                </c:pt>
                <c:pt idx="96">
                  <c:v>38.4</c:v>
                </c:pt>
                <c:pt idx="97">
                  <c:v>38.31</c:v>
                </c:pt>
                <c:pt idx="98">
                  <c:v>38.229999999999997</c:v>
                </c:pt>
                <c:pt idx="99">
                  <c:v>38.700000000000003</c:v>
                </c:pt>
                <c:pt idx="100">
                  <c:v>38.700000000000003</c:v>
                </c:pt>
                <c:pt idx="101">
                  <c:v>39.64</c:v>
                </c:pt>
                <c:pt idx="102">
                  <c:v>39.53</c:v>
                </c:pt>
                <c:pt idx="103">
                  <c:v>39.6</c:v>
                </c:pt>
                <c:pt idx="104">
                  <c:v>39.65</c:v>
                </c:pt>
                <c:pt idx="105">
                  <c:v>38.700000000000003</c:v>
                </c:pt>
                <c:pt idx="106">
                  <c:v>39.35</c:v>
                </c:pt>
                <c:pt idx="107">
                  <c:v>39.94</c:v>
                </c:pt>
                <c:pt idx="108">
                  <c:v>39.340000000000003</c:v>
                </c:pt>
                <c:pt idx="109">
                  <c:v>38.79</c:v>
                </c:pt>
                <c:pt idx="110">
                  <c:v>38.24</c:v>
                </c:pt>
                <c:pt idx="111">
                  <c:v>38.33</c:v>
                </c:pt>
                <c:pt idx="112">
                  <c:v>37.89</c:v>
                </c:pt>
                <c:pt idx="113">
                  <c:v>38.31</c:v>
                </c:pt>
                <c:pt idx="114">
                  <c:v>38.99</c:v>
                </c:pt>
                <c:pt idx="115">
                  <c:v>40.14</c:v>
                </c:pt>
                <c:pt idx="116">
                  <c:v>40.659999999999997</c:v>
                </c:pt>
                <c:pt idx="117">
                  <c:v>40.299999999999997</c:v>
                </c:pt>
                <c:pt idx="118">
                  <c:v>41.04</c:v>
                </c:pt>
                <c:pt idx="119">
                  <c:v>41.36</c:v>
                </c:pt>
                <c:pt idx="120">
                  <c:v>41.94</c:v>
                </c:pt>
                <c:pt idx="121">
                  <c:v>42.07</c:v>
                </c:pt>
                <c:pt idx="122">
                  <c:v>41.47</c:v>
                </c:pt>
                <c:pt idx="123">
                  <c:v>40.450000000000003</c:v>
                </c:pt>
                <c:pt idx="124">
                  <c:v>40.119999999999997</c:v>
                </c:pt>
                <c:pt idx="125">
                  <c:v>40.01</c:v>
                </c:pt>
                <c:pt idx="126">
                  <c:v>39.93</c:v>
                </c:pt>
                <c:pt idx="127">
                  <c:v>39.76</c:v>
                </c:pt>
                <c:pt idx="128">
                  <c:v>39.42</c:v>
                </c:pt>
                <c:pt idx="129">
                  <c:v>38.799999999999997</c:v>
                </c:pt>
                <c:pt idx="130">
                  <c:v>38.28</c:v>
                </c:pt>
                <c:pt idx="131">
                  <c:v>37.72</c:v>
                </c:pt>
                <c:pt idx="132">
                  <c:v>37.72</c:v>
                </c:pt>
                <c:pt idx="133">
                  <c:v>38.94</c:v>
                </c:pt>
                <c:pt idx="134">
                  <c:v>38.26</c:v>
                </c:pt>
                <c:pt idx="135">
                  <c:v>38.14</c:v>
                </c:pt>
                <c:pt idx="136">
                  <c:v>39.31</c:v>
                </c:pt>
                <c:pt idx="137">
                  <c:v>39.15</c:v>
                </c:pt>
                <c:pt idx="138">
                  <c:v>38.979999999999997</c:v>
                </c:pt>
                <c:pt idx="139">
                  <c:v>39.43</c:v>
                </c:pt>
                <c:pt idx="140">
                  <c:v>40.299999999999997</c:v>
                </c:pt>
                <c:pt idx="141">
                  <c:v>40.630000000000003</c:v>
                </c:pt>
                <c:pt idx="142">
                  <c:v>40.659999999999997</c:v>
                </c:pt>
                <c:pt idx="143">
                  <c:v>43.69</c:v>
                </c:pt>
                <c:pt idx="144">
                  <c:v>44.29</c:v>
                </c:pt>
                <c:pt idx="145">
                  <c:v>45.11</c:v>
                </c:pt>
                <c:pt idx="146">
                  <c:v>45.56</c:v>
                </c:pt>
                <c:pt idx="147">
                  <c:v>46.42</c:v>
                </c:pt>
                <c:pt idx="148">
                  <c:v>46.07</c:v>
                </c:pt>
                <c:pt idx="149">
                  <c:v>46.66</c:v>
                </c:pt>
                <c:pt idx="150">
                  <c:v>47.08</c:v>
                </c:pt>
                <c:pt idx="151">
                  <c:v>48.06</c:v>
                </c:pt>
                <c:pt idx="152">
                  <c:v>48.31</c:v>
                </c:pt>
                <c:pt idx="153">
                  <c:v>48</c:v>
                </c:pt>
                <c:pt idx="154">
                  <c:v>48.9</c:v>
                </c:pt>
                <c:pt idx="155">
                  <c:v>48.95</c:v>
                </c:pt>
                <c:pt idx="156">
                  <c:v>49.47</c:v>
                </c:pt>
                <c:pt idx="157">
                  <c:v>49.83</c:v>
                </c:pt>
                <c:pt idx="158">
                  <c:v>49.3</c:v>
                </c:pt>
                <c:pt idx="159">
                  <c:v>49.68</c:v>
                </c:pt>
                <c:pt idx="160">
                  <c:v>49.7</c:v>
                </c:pt>
                <c:pt idx="161">
                  <c:v>49.15</c:v>
                </c:pt>
                <c:pt idx="162">
                  <c:v>49.15</c:v>
                </c:pt>
                <c:pt idx="163">
                  <c:v>49.63</c:v>
                </c:pt>
                <c:pt idx="164">
                  <c:v>48.84</c:v>
                </c:pt>
                <c:pt idx="165">
                  <c:v>46.56</c:v>
                </c:pt>
                <c:pt idx="166">
                  <c:v>46.15</c:v>
                </c:pt>
                <c:pt idx="167">
                  <c:v>46.66</c:v>
                </c:pt>
                <c:pt idx="168">
                  <c:v>46.65</c:v>
                </c:pt>
                <c:pt idx="169">
                  <c:v>46.5</c:v>
                </c:pt>
                <c:pt idx="170">
                  <c:v>46.58</c:v>
                </c:pt>
                <c:pt idx="171">
                  <c:v>47.27</c:v>
                </c:pt>
                <c:pt idx="172">
                  <c:v>46.92</c:v>
                </c:pt>
                <c:pt idx="173">
                  <c:v>47.27</c:v>
                </c:pt>
                <c:pt idx="174">
                  <c:v>47.54</c:v>
                </c:pt>
                <c:pt idx="175">
                  <c:v>46.48</c:v>
                </c:pt>
                <c:pt idx="176">
                  <c:v>46.35</c:v>
                </c:pt>
                <c:pt idx="177">
                  <c:v>46.68</c:v>
                </c:pt>
                <c:pt idx="178">
                  <c:v>45.84</c:v>
                </c:pt>
                <c:pt idx="179">
                  <c:v>45</c:v>
                </c:pt>
                <c:pt idx="180">
                  <c:v>44.62</c:v>
                </c:pt>
                <c:pt idx="181">
                  <c:v>46.12</c:v>
                </c:pt>
                <c:pt idx="182">
                  <c:v>45.98</c:v>
                </c:pt>
                <c:pt idx="183">
                  <c:v>46.05</c:v>
                </c:pt>
                <c:pt idx="184">
                  <c:v>46.71</c:v>
                </c:pt>
                <c:pt idx="185">
                  <c:v>51.73</c:v>
                </c:pt>
                <c:pt idx="186">
                  <c:v>52.84</c:v>
                </c:pt>
                <c:pt idx="187">
                  <c:v>52.6</c:v>
                </c:pt>
                <c:pt idx="188">
                  <c:v>54.55</c:v>
                </c:pt>
                <c:pt idx="189">
                  <c:v>54.61</c:v>
                </c:pt>
                <c:pt idx="190">
                  <c:v>54.68</c:v>
                </c:pt>
                <c:pt idx="191">
                  <c:v>54.71</c:v>
                </c:pt>
                <c:pt idx="192">
                  <c:v>54.28</c:v>
                </c:pt>
                <c:pt idx="193">
                  <c:v>53.48</c:v>
                </c:pt>
                <c:pt idx="194">
                  <c:v>53.42</c:v>
                </c:pt>
                <c:pt idx="195">
                  <c:v>52.59</c:v>
                </c:pt>
                <c:pt idx="196">
                  <c:v>52.55</c:v>
                </c:pt>
                <c:pt idx="197">
                  <c:v>53.41</c:v>
                </c:pt>
                <c:pt idx="198">
                  <c:v>52.2</c:v>
                </c:pt>
                <c:pt idx="199">
                  <c:v>51.19</c:v>
                </c:pt>
                <c:pt idx="200">
                  <c:v>50.51</c:v>
                </c:pt>
                <c:pt idx="201">
                  <c:v>50.67</c:v>
                </c:pt>
                <c:pt idx="202">
                  <c:v>51.42</c:v>
                </c:pt>
                <c:pt idx="203">
                  <c:v>51.3</c:v>
                </c:pt>
                <c:pt idx="204">
                  <c:v>51.69</c:v>
                </c:pt>
                <c:pt idx="205">
                  <c:v>50.79</c:v>
                </c:pt>
                <c:pt idx="206">
                  <c:v>51.73</c:v>
                </c:pt>
                <c:pt idx="207">
                  <c:v>52.15</c:v>
                </c:pt>
                <c:pt idx="208">
                  <c:v>51.45</c:v>
                </c:pt>
                <c:pt idx="209">
                  <c:v>52.39</c:v>
                </c:pt>
                <c:pt idx="210">
                  <c:v>52.85</c:v>
                </c:pt>
                <c:pt idx="211">
                  <c:v>52.99</c:v>
                </c:pt>
                <c:pt idx="212">
                  <c:v>53.89</c:v>
                </c:pt>
                <c:pt idx="213">
                  <c:v>53.74</c:v>
                </c:pt>
                <c:pt idx="214">
                  <c:v>54.04</c:v>
                </c:pt>
                <c:pt idx="215">
                  <c:v>52.64</c:v>
                </c:pt>
                <c:pt idx="216">
                  <c:v>51.84</c:v>
                </c:pt>
                <c:pt idx="217">
                  <c:v>52.08</c:v>
                </c:pt>
                <c:pt idx="218">
                  <c:v>51.59</c:v>
                </c:pt>
                <c:pt idx="219">
                  <c:v>52.64</c:v>
                </c:pt>
                <c:pt idx="220">
                  <c:v>53.24</c:v>
                </c:pt>
                <c:pt idx="221">
                  <c:v>52.83</c:v>
                </c:pt>
                <c:pt idx="222">
                  <c:v>53.75</c:v>
                </c:pt>
                <c:pt idx="223">
                  <c:v>55</c:v>
                </c:pt>
                <c:pt idx="224">
                  <c:v>55.3</c:v>
                </c:pt>
                <c:pt idx="225">
                  <c:v>54.4</c:v>
                </c:pt>
                <c:pt idx="226">
                  <c:v>53.78</c:v>
                </c:pt>
                <c:pt idx="227">
                  <c:v>55.73</c:v>
                </c:pt>
                <c:pt idx="228">
                  <c:v>56.52</c:v>
                </c:pt>
                <c:pt idx="229">
                  <c:v>56.58</c:v>
                </c:pt>
                <c:pt idx="230">
                  <c:v>55.75</c:v>
                </c:pt>
                <c:pt idx="231">
                  <c:v>55.85</c:v>
                </c:pt>
                <c:pt idx="232">
                  <c:v>55.05</c:v>
                </c:pt>
                <c:pt idx="233">
                  <c:v>57.16</c:v>
                </c:pt>
                <c:pt idx="234">
                  <c:v>60.31</c:v>
                </c:pt>
                <c:pt idx="235">
                  <c:v>56.62</c:v>
                </c:pt>
                <c:pt idx="236">
                  <c:v>57.37</c:v>
                </c:pt>
                <c:pt idx="237">
                  <c:v>57.2</c:v>
                </c:pt>
                <c:pt idx="238">
                  <c:v>56.02</c:v>
                </c:pt>
                <c:pt idx="239">
                  <c:v>55.57</c:v>
                </c:pt>
                <c:pt idx="240">
                  <c:v>56.67</c:v>
                </c:pt>
                <c:pt idx="241">
                  <c:v>56.09</c:v>
                </c:pt>
                <c:pt idx="242">
                  <c:v>55.19</c:v>
                </c:pt>
                <c:pt idx="243">
                  <c:v>55.19</c:v>
                </c:pt>
                <c:pt idx="244">
                  <c:v>54.43</c:v>
                </c:pt>
                <c:pt idx="245">
                  <c:v>54.75</c:v>
                </c:pt>
                <c:pt idx="246">
                  <c:v>52.87</c:v>
                </c:pt>
                <c:pt idx="247">
                  <c:v>52.77</c:v>
                </c:pt>
                <c:pt idx="248">
                  <c:v>52.53</c:v>
                </c:pt>
                <c:pt idx="249">
                  <c:v>51.73</c:v>
                </c:pt>
                <c:pt idx="250">
                  <c:v>51.79</c:v>
                </c:pt>
                <c:pt idx="251">
                  <c:v>52.53</c:v>
                </c:pt>
                <c:pt idx="252">
                  <c:v>52.34</c:v>
                </c:pt>
                <c:pt idx="253">
                  <c:v>52.32</c:v>
                </c:pt>
                <c:pt idx="254">
                  <c:v>53.44</c:v>
                </c:pt>
                <c:pt idx="255">
                  <c:v>52.03</c:v>
                </c:pt>
                <c:pt idx="256">
                  <c:v>51.62</c:v>
                </c:pt>
                <c:pt idx="257">
                  <c:v>50.5</c:v>
                </c:pt>
                <c:pt idx="258">
                  <c:v>49.84</c:v>
                </c:pt>
                <c:pt idx="259">
                  <c:v>49.83</c:v>
                </c:pt>
                <c:pt idx="260">
                  <c:v>50.37</c:v>
                </c:pt>
                <c:pt idx="261">
                  <c:v>49.63</c:v>
                </c:pt>
                <c:pt idx="262">
                  <c:v>48.79</c:v>
                </c:pt>
                <c:pt idx="263">
                  <c:v>49.05</c:v>
                </c:pt>
                <c:pt idx="264">
                  <c:v>49.27</c:v>
                </c:pt>
                <c:pt idx="265">
                  <c:v>48.32</c:v>
                </c:pt>
                <c:pt idx="266">
                  <c:v>47.93</c:v>
                </c:pt>
                <c:pt idx="267">
                  <c:v>48.7</c:v>
                </c:pt>
                <c:pt idx="268">
                  <c:v>48.63</c:v>
                </c:pt>
                <c:pt idx="269">
                  <c:v>47.63</c:v>
                </c:pt>
                <c:pt idx="270">
                  <c:v>48.4</c:v>
                </c:pt>
                <c:pt idx="271">
                  <c:v>49.14</c:v>
                </c:pt>
                <c:pt idx="272">
                  <c:v>47.86</c:v>
                </c:pt>
                <c:pt idx="273">
                  <c:v>48.32</c:v>
                </c:pt>
                <c:pt idx="274">
                  <c:v>48.64</c:v>
                </c:pt>
                <c:pt idx="275">
                  <c:v>49.8</c:v>
                </c:pt>
                <c:pt idx="276">
                  <c:v>49.26</c:v>
                </c:pt>
                <c:pt idx="277">
                  <c:v>48.36</c:v>
                </c:pt>
                <c:pt idx="278">
                  <c:v>49.49</c:v>
                </c:pt>
                <c:pt idx="279">
                  <c:v>51.2</c:v>
                </c:pt>
                <c:pt idx="280">
                  <c:v>51.98</c:v>
                </c:pt>
                <c:pt idx="281">
                  <c:v>51.89</c:v>
                </c:pt>
                <c:pt idx="282">
                  <c:v>52.35</c:v>
                </c:pt>
                <c:pt idx="283">
                  <c:v>53.2</c:v>
                </c:pt>
                <c:pt idx="284">
                  <c:v>49.24</c:v>
                </c:pt>
                <c:pt idx="285">
                  <c:v>50.65</c:v>
                </c:pt>
                <c:pt idx="286">
                  <c:v>46.77</c:v>
                </c:pt>
                <c:pt idx="287">
                  <c:v>47.75</c:v>
                </c:pt>
                <c:pt idx="288">
                  <c:v>46.86</c:v>
                </c:pt>
                <c:pt idx="289">
                  <c:v>47.34</c:v>
                </c:pt>
                <c:pt idx="290">
                  <c:v>47.42</c:v>
                </c:pt>
                <c:pt idx="291">
                  <c:v>48.34</c:v>
                </c:pt>
                <c:pt idx="292">
                  <c:v>49.73</c:v>
                </c:pt>
                <c:pt idx="293">
                  <c:v>51.38</c:v>
                </c:pt>
                <c:pt idx="294">
                  <c:v>50.8</c:v>
                </c:pt>
                <c:pt idx="295">
                  <c:v>49.04</c:v>
                </c:pt>
                <c:pt idx="296">
                  <c:v>49.46</c:v>
                </c:pt>
                <c:pt idx="297">
                  <c:v>49.1</c:v>
                </c:pt>
                <c:pt idx="298">
                  <c:v>48.79</c:v>
                </c:pt>
                <c:pt idx="299">
                  <c:v>49.63</c:v>
                </c:pt>
                <c:pt idx="300">
                  <c:v>50.04</c:v>
                </c:pt>
                <c:pt idx="301">
                  <c:v>49.34</c:v>
                </c:pt>
                <c:pt idx="302">
                  <c:v>48.92</c:v>
                </c:pt>
                <c:pt idx="303">
                  <c:v>48.12</c:v>
                </c:pt>
                <c:pt idx="304">
                  <c:v>49.88</c:v>
                </c:pt>
                <c:pt idx="305">
                  <c:v>49.16</c:v>
                </c:pt>
                <c:pt idx="306">
                  <c:v>48.04</c:v>
                </c:pt>
                <c:pt idx="307">
                  <c:v>47.39</c:v>
                </c:pt>
                <c:pt idx="308">
                  <c:v>47.6</c:v>
                </c:pt>
                <c:pt idx="309">
                  <c:v>47.29</c:v>
                </c:pt>
                <c:pt idx="310">
                  <c:v>47.5</c:v>
                </c:pt>
                <c:pt idx="311">
                  <c:v>48.56</c:v>
                </c:pt>
                <c:pt idx="312">
                  <c:v>48.78</c:v>
                </c:pt>
                <c:pt idx="313">
                  <c:v>49.66</c:v>
                </c:pt>
                <c:pt idx="314">
                  <c:v>49.38</c:v>
                </c:pt>
                <c:pt idx="315">
                  <c:v>49.94</c:v>
                </c:pt>
                <c:pt idx="316">
                  <c:v>49.41</c:v>
                </c:pt>
                <c:pt idx="317">
                  <c:v>48.83</c:v>
                </c:pt>
                <c:pt idx="318">
                  <c:v>49.69</c:v>
                </c:pt>
                <c:pt idx="319">
                  <c:v>50.32</c:v>
                </c:pt>
                <c:pt idx="320">
                  <c:v>50.45</c:v>
                </c:pt>
                <c:pt idx="321">
                  <c:v>50.61</c:v>
                </c:pt>
                <c:pt idx="322">
                  <c:v>50.06</c:v>
                </c:pt>
                <c:pt idx="323">
                  <c:v>50.65</c:v>
                </c:pt>
                <c:pt idx="324">
                  <c:v>51.26</c:v>
                </c:pt>
                <c:pt idx="325">
                  <c:v>51.73</c:v>
                </c:pt>
                <c:pt idx="326">
                  <c:v>51.41</c:v>
                </c:pt>
                <c:pt idx="327">
                  <c:v>50.52</c:v>
                </c:pt>
                <c:pt idx="328">
                  <c:v>50.83</c:v>
                </c:pt>
                <c:pt idx="329">
                  <c:v>51.76</c:v>
                </c:pt>
                <c:pt idx="330">
                  <c:v>51.76</c:v>
                </c:pt>
                <c:pt idx="331">
                  <c:v>51.69</c:v>
                </c:pt>
                <c:pt idx="332">
                  <c:v>52.31</c:v>
                </c:pt>
                <c:pt idx="333">
                  <c:v>52.93</c:v>
                </c:pt>
                <c:pt idx="334">
                  <c:v>53.46</c:v>
                </c:pt>
                <c:pt idx="335">
                  <c:v>53.98</c:v>
                </c:pt>
                <c:pt idx="336">
                  <c:v>53.7</c:v>
                </c:pt>
                <c:pt idx="337">
                  <c:v>53.95</c:v>
                </c:pt>
                <c:pt idx="338">
                  <c:v>55</c:v>
                </c:pt>
                <c:pt idx="339">
                  <c:v>54.62</c:v>
                </c:pt>
                <c:pt idx="340">
                  <c:v>55.34</c:v>
                </c:pt>
                <c:pt idx="341">
                  <c:v>56.37</c:v>
                </c:pt>
                <c:pt idx="342">
                  <c:v>55.95</c:v>
                </c:pt>
                <c:pt idx="343">
                  <c:v>55.94</c:v>
                </c:pt>
                <c:pt idx="344">
                  <c:v>54.33</c:v>
                </c:pt>
                <c:pt idx="345">
                  <c:v>54.33</c:v>
                </c:pt>
                <c:pt idx="346">
                  <c:v>56.46</c:v>
                </c:pt>
                <c:pt idx="347">
                  <c:v>57.1</c:v>
                </c:pt>
                <c:pt idx="348">
                  <c:v>54.2</c:v>
                </c:pt>
                <c:pt idx="349">
                  <c:v>54.8</c:v>
                </c:pt>
                <c:pt idx="350">
                  <c:v>53.67</c:v>
                </c:pt>
                <c:pt idx="351">
                  <c:v>53.47</c:v>
                </c:pt>
                <c:pt idx="352">
                  <c:v>54.32</c:v>
                </c:pt>
                <c:pt idx="353">
                  <c:v>53.83</c:v>
                </c:pt>
                <c:pt idx="354">
                  <c:v>53.09</c:v>
                </c:pt>
                <c:pt idx="355">
                  <c:v>53.8</c:v>
                </c:pt>
                <c:pt idx="356">
                  <c:v>54.82</c:v>
                </c:pt>
                <c:pt idx="357">
                  <c:v>54.39</c:v>
                </c:pt>
                <c:pt idx="358">
                  <c:v>52.95</c:v>
                </c:pt>
                <c:pt idx="359">
                  <c:v>53.78</c:v>
                </c:pt>
                <c:pt idx="360">
                  <c:v>52.46</c:v>
                </c:pt>
                <c:pt idx="361">
                  <c:v>51.83</c:v>
                </c:pt>
                <c:pt idx="362">
                  <c:v>52.24</c:v>
                </c:pt>
                <c:pt idx="363">
                  <c:v>52.76</c:v>
                </c:pt>
                <c:pt idx="364">
                  <c:v>52.42</c:v>
                </c:pt>
                <c:pt idx="365">
                  <c:v>52.08</c:v>
                </c:pt>
                <c:pt idx="366">
                  <c:v>54</c:v>
                </c:pt>
                <c:pt idx="367">
                  <c:v>53.33</c:v>
                </c:pt>
                <c:pt idx="368">
                  <c:v>54.87</c:v>
                </c:pt>
                <c:pt idx="369">
                  <c:v>55.13</c:v>
                </c:pt>
                <c:pt idx="370">
                  <c:v>55.37</c:v>
                </c:pt>
                <c:pt idx="371">
                  <c:v>56.24</c:v>
                </c:pt>
                <c:pt idx="372">
                  <c:v>55.65</c:v>
                </c:pt>
                <c:pt idx="373">
                  <c:v>57.09</c:v>
                </c:pt>
                <c:pt idx="374">
                  <c:v>56.76</c:v>
                </c:pt>
                <c:pt idx="375">
                  <c:v>56.31</c:v>
                </c:pt>
                <c:pt idx="376">
                  <c:v>55.02</c:v>
                </c:pt>
                <c:pt idx="377">
                  <c:v>55.92</c:v>
                </c:pt>
                <c:pt idx="378">
                  <c:v>55.44</c:v>
                </c:pt>
                <c:pt idx="379">
                  <c:v>55.54</c:v>
                </c:pt>
                <c:pt idx="380">
                  <c:v>56.54</c:v>
                </c:pt>
                <c:pt idx="381">
                  <c:v>56.74</c:v>
                </c:pt>
                <c:pt idx="382">
                  <c:v>56.38</c:v>
                </c:pt>
                <c:pt idx="383">
                  <c:v>56.84</c:v>
                </c:pt>
                <c:pt idx="384">
                  <c:v>57.03</c:v>
                </c:pt>
                <c:pt idx="385">
                  <c:v>57.6</c:v>
                </c:pt>
                <c:pt idx="386">
                  <c:v>57.06</c:v>
                </c:pt>
                <c:pt idx="387">
                  <c:v>56.9</c:v>
                </c:pt>
                <c:pt idx="388">
                  <c:v>57.53</c:v>
                </c:pt>
                <c:pt idx="389">
                  <c:v>58.7</c:v>
                </c:pt>
                <c:pt idx="390">
                  <c:v>58.59</c:v>
                </c:pt>
                <c:pt idx="391">
                  <c:v>59.04</c:v>
                </c:pt>
                <c:pt idx="392">
                  <c:v>59.5</c:v>
                </c:pt>
                <c:pt idx="393">
                  <c:v>59.61</c:v>
                </c:pt>
                <c:pt idx="394">
                  <c:v>59.68</c:v>
                </c:pt>
                <c:pt idx="395">
                  <c:v>59.94</c:v>
                </c:pt>
                <c:pt idx="396">
                  <c:v>60.09</c:v>
                </c:pt>
                <c:pt idx="397">
                  <c:v>61.39</c:v>
                </c:pt>
                <c:pt idx="398">
                  <c:v>61.53</c:v>
                </c:pt>
                <c:pt idx="399">
                  <c:v>61</c:v>
                </c:pt>
                <c:pt idx="400">
                  <c:v>61.8</c:v>
                </c:pt>
                <c:pt idx="401">
                  <c:v>62.41</c:v>
                </c:pt>
                <c:pt idx="402">
                  <c:v>62.69</c:v>
                </c:pt>
                <c:pt idx="403">
                  <c:v>63.15</c:v>
                </c:pt>
                <c:pt idx="404">
                  <c:v>63.55</c:v>
                </c:pt>
                <c:pt idx="405">
                  <c:v>64.489999999999995</c:v>
                </c:pt>
                <c:pt idx="406">
                  <c:v>65.16</c:v>
                </c:pt>
                <c:pt idx="407">
                  <c:v>65.16</c:v>
                </c:pt>
                <c:pt idx="408">
                  <c:v>66.760000000000005</c:v>
                </c:pt>
                <c:pt idx="409">
                  <c:v>67.260000000000005</c:v>
                </c:pt>
                <c:pt idx="410">
                  <c:v>67.510000000000005</c:v>
                </c:pt>
                <c:pt idx="411">
                  <c:v>67.41</c:v>
                </c:pt>
                <c:pt idx="412">
                  <c:v>67.94</c:v>
                </c:pt>
                <c:pt idx="413">
                  <c:v>68.25</c:v>
                </c:pt>
                <c:pt idx="414">
                  <c:v>69.05</c:v>
                </c:pt>
                <c:pt idx="415">
                  <c:v>70.05</c:v>
                </c:pt>
                <c:pt idx="416">
                  <c:v>72.25</c:v>
                </c:pt>
                <c:pt idx="417">
                  <c:v>71.52</c:v>
                </c:pt>
                <c:pt idx="418">
                  <c:v>69.19</c:v>
                </c:pt>
                <c:pt idx="419">
                  <c:v>66.599999999999994</c:v>
                </c:pt>
                <c:pt idx="420">
                  <c:v>66.75</c:v>
                </c:pt>
                <c:pt idx="421">
                  <c:v>68.34</c:v>
                </c:pt>
                <c:pt idx="422">
                  <c:v>67.150000000000006</c:v>
                </c:pt>
                <c:pt idx="423">
                  <c:v>68.92</c:v>
                </c:pt>
                <c:pt idx="424">
                  <c:v>69.67</c:v>
                </c:pt>
                <c:pt idx="425">
                  <c:v>71.03</c:v>
                </c:pt>
                <c:pt idx="426">
                  <c:v>72.680000000000007</c:v>
                </c:pt>
                <c:pt idx="427">
                  <c:v>72.05</c:v>
                </c:pt>
                <c:pt idx="428">
                  <c:v>69.7</c:v>
                </c:pt>
                <c:pt idx="429">
                  <c:v>68.19</c:v>
                </c:pt>
                <c:pt idx="430">
                  <c:v>70.58</c:v>
                </c:pt>
                <c:pt idx="431">
                  <c:v>70.12</c:v>
                </c:pt>
                <c:pt idx="432">
                  <c:v>70.05</c:v>
                </c:pt>
                <c:pt idx="433">
                  <c:v>70.760000000000005</c:v>
                </c:pt>
                <c:pt idx="434">
                  <c:v>71.430000000000007</c:v>
                </c:pt>
                <c:pt idx="435">
                  <c:v>69.739999999999995</c:v>
                </c:pt>
                <c:pt idx="436">
                  <c:v>68.34</c:v>
                </c:pt>
                <c:pt idx="437">
                  <c:v>66.959999999999994</c:v>
                </c:pt>
                <c:pt idx="438">
                  <c:v>66.09</c:v>
                </c:pt>
                <c:pt idx="439">
                  <c:v>68.36</c:v>
                </c:pt>
                <c:pt idx="440">
                  <c:v>67.58</c:v>
                </c:pt>
                <c:pt idx="441">
                  <c:v>67.42</c:v>
                </c:pt>
                <c:pt idx="442">
                  <c:v>66.849999999999994</c:v>
                </c:pt>
                <c:pt idx="443">
                  <c:v>66.87</c:v>
                </c:pt>
                <c:pt idx="444">
                  <c:v>68.77</c:v>
                </c:pt>
                <c:pt idx="445">
                  <c:v>67.209999999999994</c:v>
                </c:pt>
                <c:pt idx="446">
                  <c:v>66.22</c:v>
                </c:pt>
                <c:pt idx="447">
                  <c:v>66.03</c:v>
                </c:pt>
                <c:pt idx="448">
                  <c:v>65.56</c:v>
                </c:pt>
                <c:pt idx="449">
                  <c:v>63.85</c:v>
                </c:pt>
                <c:pt idx="450">
                  <c:v>65.02</c:v>
                </c:pt>
                <c:pt idx="451">
                  <c:v>63.02</c:v>
                </c:pt>
                <c:pt idx="452">
                  <c:v>61.62</c:v>
                </c:pt>
                <c:pt idx="453">
                  <c:v>63.19</c:v>
                </c:pt>
                <c:pt idx="454">
                  <c:v>62.13</c:v>
                </c:pt>
                <c:pt idx="455">
                  <c:v>62.18</c:v>
                </c:pt>
                <c:pt idx="456">
                  <c:v>63.63</c:v>
                </c:pt>
                <c:pt idx="457">
                  <c:v>63.37</c:v>
                </c:pt>
                <c:pt idx="458">
                  <c:v>63.54</c:v>
                </c:pt>
                <c:pt idx="459">
                  <c:v>67.64</c:v>
                </c:pt>
                <c:pt idx="460">
                  <c:v>68.180000000000007</c:v>
                </c:pt>
                <c:pt idx="461">
                  <c:v>67.81</c:v>
                </c:pt>
                <c:pt idx="462">
                  <c:v>69.349999999999994</c:v>
                </c:pt>
                <c:pt idx="463">
                  <c:v>68.3</c:v>
                </c:pt>
                <c:pt idx="464">
                  <c:v>63.95</c:v>
                </c:pt>
                <c:pt idx="465">
                  <c:v>64.069999999999993</c:v>
                </c:pt>
                <c:pt idx="466">
                  <c:v>64.75</c:v>
                </c:pt>
                <c:pt idx="467">
                  <c:v>64.569999999999993</c:v>
                </c:pt>
                <c:pt idx="468">
                  <c:v>64.7</c:v>
                </c:pt>
                <c:pt idx="469">
                  <c:v>63.49</c:v>
                </c:pt>
                <c:pt idx="470">
                  <c:v>64.78</c:v>
                </c:pt>
                <c:pt idx="471">
                  <c:v>62.46</c:v>
                </c:pt>
                <c:pt idx="472">
                  <c:v>63.38</c:v>
                </c:pt>
                <c:pt idx="473">
                  <c:v>66.94</c:v>
                </c:pt>
                <c:pt idx="474">
                  <c:v>65.95</c:v>
                </c:pt>
                <c:pt idx="475">
                  <c:v>64.14</c:v>
                </c:pt>
                <c:pt idx="476">
                  <c:v>62.72</c:v>
                </c:pt>
                <c:pt idx="477">
                  <c:v>62.95</c:v>
                </c:pt>
                <c:pt idx="478">
                  <c:v>63.81</c:v>
                </c:pt>
                <c:pt idx="479">
                  <c:v>64.45</c:v>
                </c:pt>
                <c:pt idx="480">
                  <c:v>65.61</c:v>
                </c:pt>
                <c:pt idx="481">
                  <c:v>65.849999999999994</c:v>
                </c:pt>
                <c:pt idx="482">
                  <c:v>67.38</c:v>
                </c:pt>
                <c:pt idx="483">
                  <c:v>67.900000000000006</c:v>
                </c:pt>
                <c:pt idx="484">
                  <c:v>66.81</c:v>
                </c:pt>
                <c:pt idx="485">
                  <c:v>68.510000000000005</c:v>
                </c:pt>
                <c:pt idx="486">
                  <c:v>68.89</c:v>
                </c:pt>
                <c:pt idx="487">
                  <c:v>69.25</c:v>
                </c:pt>
                <c:pt idx="488">
                  <c:v>69.13</c:v>
                </c:pt>
                <c:pt idx="489">
                  <c:v>69.13</c:v>
                </c:pt>
                <c:pt idx="490">
                  <c:v>66.5</c:v>
                </c:pt>
                <c:pt idx="491">
                  <c:v>65.09</c:v>
                </c:pt>
                <c:pt idx="492">
                  <c:v>63.83</c:v>
                </c:pt>
                <c:pt idx="493">
                  <c:v>63.17</c:v>
                </c:pt>
                <c:pt idx="494">
                  <c:v>64.17</c:v>
                </c:pt>
                <c:pt idx="495">
                  <c:v>60.72</c:v>
                </c:pt>
                <c:pt idx="496">
                  <c:v>62.16</c:v>
                </c:pt>
                <c:pt idx="497">
                  <c:v>61.61</c:v>
                </c:pt>
                <c:pt idx="498">
                  <c:v>61.69</c:v>
                </c:pt>
                <c:pt idx="499">
                  <c:v>62.99</c:v>
                </c:pt>
                <c:pt idx="500">
                  <c:v>61.43</c:v>
                </c:pt>
                <c:pt idx="501">
                  <c:v>62.59</c:v>
                </c:pt>
                <c:pt idx="502">
                  <c:v>62.59</c:v>
                </c:pt>
                <c:pt idx="503">
                  <c:v>64.47</c:v>
                </c:pt>
                <c:pt idx="504">
                  <c:v>63.89</c:v>
                </c:pt>
                <c:pt idx="505">
                  <c:v>61.89</c:v>
                </c:pt>
                <c:pt idx="506">
                  <c:v>62.11</c:v>
                </c:pt>
                <c:pt idx="507">
                  <c:v>62.55</c:v>
                </c:pt>
                <c:pt idx="508">
                  <c:v>60.74</c:v>
                </c:pt>
                <c:pt idx="509">
                  <c:v>59.14</c:v>
                </c:pt>
                <c:pt idx="510">
                  <c:v>58.33</c:v>
                </c:pt>
                <c:pt idx="511">
                  <c:v>58.54</c:v>
                </c:pt>
                <c:pt idx="512">
                  <c:v>57.79</c:v>
                </c:pt>
                <c:pt idx="513">
                  <c:v>53.09</c:v>
                </c:pt>
                <c:pt idx="514">
                  <c:v>53.36</c:v>
                </c:pt>
                <c:pt idx="515">
                  <c:v>53.38</c:v>
                </c:pt>
                <c:pt idx="516">
                  <c:v>53.46</c:v>
                </c:pt>
                <c:pt idx="517">
                  <c:v>53.27</c:v>
                </c:pt>
                <c:pt idx="518">
                  <c:v>52.06</c:v>
                </c:pt>
                <c:pt idx="519">
                  <c:v>51.56</c:v>
                </c:pt>
                <c:pt idx="520">
                  <c:v>50.4</c:v>
                </c:pt>
                <c:pt idx="521">
                  <c:v>50.66</c:v>
                </c:pt>
                <c:pt idx="522">
                  <c:v>49.99</c:v>
                </c:pt>
                <c:pt idx="523">
                  <c:v>50.52</c:v>
                </c:pt>
                <c:pt idx="524">
                  <c:v>49.2</c:v>
                </c:pt>
                <c:pt idx="525">
                  <c:v>49.55</c:v>
                </c:pt>
                <c:pt idx="526">
                  <c:v>50.13</c:v>
                </c:pt>
                <c:pt idx="527">
                  <c:v>47.92</c:v>
                </c:pt>
                <c:pt idx="528">
                  <c:v>47.36</c:v>
                </c:pt>
                <c:pt idx="529">
                  <c:v>47.37</c:v>
                </c:pt>
                <c:pt idx="530">
                  <c:v>48.56</c:v>
                </c:pt>
                <c:pt idx="531">
                  <c:v>47.94</c:v>
                </c:pt>
                <c:pt idx="532">
                  <c:v>48.2</c:v>
                </c:pt>
                <c:pt idx="533">
                  <c:v>47.9</c:v>
                </c:pt>
                <c:pt idx="534">
                  <c:v>47.3</c:v>
                </c:pt>
                <c:pt idx="535">
                  <c:v>47.15</c:v>
                </c:pt>
                <c:pt idx="536">
                  <c:v>47.47</c:v>
                </c:pt>
                <c:pt idx="537">
                  <c:v>46.82</c:v>
                </c:pt>
                <c:pt idx="538">
                  <c:v>46.42</c:v>
                </c:pt>
                <c:pt idx="539">
                  <c:v>45.38</c:v>
                </c:pt>
                <c:pt idx="540">
                  <c:v>45.17</c:v>
                </c:pt>
                <c:pt idx="541">
                  <c:v>44.27</c:v>
                </c:pt>
                <c:pt idx="542">
                  <c:v>43.85</c:v>
                </c:pt>
                <c:pt idx="543">
                  <c:v>43.72</c:v>
                </c:pt>
                <c:pt idx="544">
                  <c:v>44.3</c:v>
                </c:pt>
                <c:pt idx="545">
                  <c:v>43.65</c:v>
                </c:pt>
                <c:pt idx="546">
                  <c:v>42.95</c:v>
                </c:pt>
                <c:pt idx="547">
                  <c:v>42.47</c:v>
                </c:pt>
                <c:pt idx="548">
                  <c:v>42.67</c:v>
                </c:pt>
                <c:pt idx="549">
                  <c:v>43.9</c:v>
                </c:pt>
                <c:pt idx="550">
                  <c:v>43.28</c:v>
                </c:pt>
                <c:pt idx="551">
                  <c:v>40.53</c:v>
                </c:pt>
                <c:pt idx="552">
                  <c:v>39.76</c:v>
                </c:pt>
                <c:pt idx="553">
                  <c:v>41.43</c:v>
                </c:pt>
                <c:pt idx="554">
                  <c:v>43.08</c:v>
                </c:pt>
                <c:pt idx="555">
                  <c:v>47.06</c:v>
                </c:pt>
                <c:pt idx="556">
                  <c:v>46.35</c:v>
                </c:pt>
                <c:pt idx="557">
                  <c:v>47.5</c:v>
                </c:pt>
                <c:pt idx="558">
                  <c:v>46.18</c:v>
                </c:pt>
                <c:pt idx="559">
                  <c:v>46.5</c:v>
                </c:pt>
                <c:pt idx="560">
                  <c:v>45.69</c:v>
                </c:pt>
                <c:pt idx="561">
                  <c:v>43.98</c:v>
                </c:pt>
                <c:pt idx="562">
                  <c:v>43.8</c:v>
                </c:pt>
                <c:pt idx="563">
                  <c:v>44.71</c:v>
                </c:pt>
                <c:pt idx="564">
                  <c:v>42.98</c:v>
                </c:pt>
                <c:pt idx="565">
                  <c:v>42.98</c:v>
                </c:pt>
                <c:pt idx="566">
                  <c:v>43.05</c:v>
                </c:pt>
                <c:pt idx="567">
                  <c:v>42.58</c:v>
                </c:pt>
                <c:pt idx="568">
                  <c:v>43.21</c:v>
                </c:pt>
                <c:pt idx="569">
                  <c:v>42.32</c:v>
                </c:pt>
                <c:pt idx="570">
                  <c:v>42.64</c:v>
                </c:pt>
                <c:pt idx="571">
                  <c:v>42.33</c:v>
                </c:pt>
                <c:pt idx="572">
                  <c:v>42.47</c:v>
                </c:pt>
                <c:pt idx="573">
                  <c:v>43</c:v>
                </c:pt>
                <c:pt idx="574">
                  <c:v>43</c:v>
                </c:pt>
                <c:pt idx="575">
                  <c:v>42.36</c:v>
                </c:pt>
                <c:pt idx="576">
                  <c:v>43.26</c:v>
                </c:pt>
                <c:pt idx="577">
                  <c:v>43.7</c:v>
                </c:pt>
                <c:pt idx="578">
                  <c:v>42.67</c:v>
                </c:pt>
                <c:pt idx="579">
                  <c:v>42.38</c:v>
                </c:pt>
                <c:pt idx="580">
                  <c:v>42.52</c:v>
                </c:pt>
                <c:pt idx="581">
                  <c:v>42.61</c:v>
                </c:pt>
                <c:pt idx="582">
                  <c:v>41.72</c:v>
                </c:pt>
                <c:pt idx="583">
                  <c:v>40.619999999999997</c:v>
                </c:pt>
                <c:pt idx="584">
                  <c:v>41.02</c:v>
                </c:pt>
                <c:pt idx="585">
                  <c:v>40.659999999999997</c:v>
                </c:pt>
                <c:pt idx="586">
                  <c:v>41.22</c:v>
                </c:pt>
                <c:pt idx="587">
                  <c:v>41.3</c:v>
                </c:pt>
                <c:pt idx="588">
                  <c:v>40.81</c:v>
                </c:pt>
                <c:pt idx="589">
                  <c:v>40.81</c:v>
                </c:pt>
                <c:pt idx="590">
                  <c:v>41.24</c:v>
                </c:pt>
                <c:pt idx="591">
                  <c:v>40.82</c:v>
                </c:pt>
                <c:pt idx="592">
                  <c:v>39.590000000000003</c:v>
                </c:pt>
                <c:pt idx="593">
                  <c:v>38.450000000000003</c:v>
                </c:pt>
                <c:pt idx="594">
                  <c:v>39.47</c:v>
                </c:pt>
                <c:pt idx="595">
                  <c:v>39.299999999999997</c:v>
                </c:pt>
                <c:pt idx="596">
                  <c:v>38.15</c:v>
                </c:pt>
                <c:pt idx="597">
                  <c:v>39.130000000000003</c:v>
                </c:pt>
                <c:pt idx="598">
                  <c:v>39.979999999999997</c:v>
                </c:pt>
                <c:pt idx="599">
                  <c:v>38.950000000000003</c:v>
                </c:pt>
                <c:pt idx="600">
                  <c:v>38.880000000000003</c:v>
                </c:pt>
                <c:pt idx="601">
                  <c:v>39.200000000000003</c:v>
                </c:pt>
                <c:pt idx="602">
                  <c:v>39.25</c:v>
                </c:pt>
                <c:pt idx="603">
                  <c:v>39.67</c:v>
                </c:pt>
                <c:pt idx="604">
                  <c:v>38.880000000000003</c:v>
                </c:pt>
                <c:pt idx="605">
                  <c:v>38.020000000000003</c:v>
                </c:pt>
                <c:pt idx="606">
                  <c:v>37.74</c:v>
                </c:pt>
                <c:pt idx="607">
                  <c:v>38.369999999999997</c:v>
                </c:pt>
                <c:pt idx="608">
                  <c:v>38.700000000000003</c:v>
                </c:pt>
                <c:pt idx="609">
                  <c:v>37.590000000000003</c:v>
                </c:pt>
                <c:pt idx="610">
                  <c:v>37.83</c:v>
                </c:pt>
                <c:pt idx="611">
                  <c:v>37.28</c:v>
                </c:pt>
                <c:pt idx="612">
                  <c:v>38.35</c:v>
                </c:pt>
                <c:pt idx="613">
                  <c:v>37.82</c:v>
                </c:pt>
                <c:pt idx="614">
                  <c:v>37.96</c:v>
                </c:pt>
                <c:pt idx="615">
                  <c:v>38.47</c:v>
                </c:pt>
                <c:pt idx="616">
                  <c:v>40.200000000000003</c:v>
                </c:pt>
                <c:pt idx="617">
                  <c:v>41.67</c:v>
                </c:pt>
                <c:pt idx="618">
                  <c:v>41.25</c:v>
                </c:pt>
                <c:pt idx="619">
                  <c:v>43.14</c:v>
                </c:pt>
                <c:pt idx="620">
                  <c:v>44.46</c:v>
                </c:pt>
                <c:pt idx="621">
                  <c:v>45.59</c:v>
                </c:pt>
                <c:pt idx="622">
                  <c:v>44.66</c:v>
                </c:pt>
                <c:pt idx="623">
                  <c:v>42.42</c:v>
                </c:pt>
                <c:pt idx="624">
                  <c:v>41.64</c:v>
                </c:pt>
                <c:pt idx="625">
                  <c:v>40.619999999999997</c:v>
                </c:pt>
                <c:pt idx="626">
                  <c:v>40.619999999999997</c:v>
                </c:pt>
                <c:pt idx="627">
                  <c:v>39.75</c:v>
                </c:pt>
                <c:pt idx="628">
                  <c:v>41.28</c:v>
                </c:pt>
                <c:pt idx="629">
                  <c:v>39.979999999999997</c:v>
                </c:pt>
                <c:pt idx="630">
                  <c:v>40.159999999999997</c:v>
                </c:pt>
                <c:pt idx="631">
                  <c:v>39.78</c:v>
                </c:pt>
                <c:pt idx="632">
                  <c:v>39.64</c:v>
                </c:pt>
                <c:pt idx="633">
                  <c:v>40.24</c:v>
                </c:pt>
                <c:pt idx="634">
                  <c:v>45.15</c:v>
                </c:pt>
                <c:pt idx="635">
                  <c:v>44.53</c:v>
                </c:pt>
                <c:pt idx="636">
                  <c:v>43.46</c:v>
                </c:pt>
                <c:pt idx="637">
                  <c:v>42.42</c:v>
                </c:pt>
                <c:pt idx="638">
                  <c:v>43.19</c:v>
                </c:pt>
                <c:pt idx="639">
                  <c:v>44.65</c:v>
                </c:pt>
                <c:pt idx="640">
                  <c:v>44.78</c:v>
                </c:pt>
                <c:pt idx="641">
                  <c:v>43.29</c:v>
                </c:pt>
                <c:pt idx="642">
                  <c:v>43.98</c:v>
                </c:pt>
                <c:pt idx="643">
                  <c:v>42.69</c:v>
                </c:pt>
                <c:pt idx="644">
                  <c:v>42.16</c:v>
                </c:pt>
                <c:pt idx="645">
                  <c:v>41.56</c:v>
                </c:pt>
                <c:pt idx="646">
                  <c:v>41.31</c:v>
                </c:pt>
                <c:pt idx="647">
                  <c:v>42.06</c:v>
                </c:pt>
                <c:pt idx="648">
                  <c:v>42.42</c:v>
                </c:pt>
                <c:pt idx="649">
                  <c:v>41.22</c:v>
                </c:pt>
                <c:pt idx="650">
                  <c:v>40.369999999999997</c:v>
                </c:pt>
                <c:pt idx="651">
                  <c:v>40.369999999999997</c:v>
                </c:pt>
                <c:pt idx="652">
                  <c:v>39.51</c:v>
                </c:pt>
                <c:pt idx="653">
                  <c:v>40.03</c:v>
                </c:pt>
                <c:pt idx="654">
                  <c:v>40.78</c:v>
                </c:pt>
                <c:pt idx="655">
                  <c:v>40.450000000000003</c:v>
                </c:pt>
                <c:pt idx="656">
                  <c:v>40.79</c:v>
                </c:pt>
                <c:pt idx="657">
                  <c:v>40.880000000000003</c:v>
                </c:pt>
                <c:pt idx="658">
                  <c:v>41.15</c:v>
                </c:pt>
                <c:pt idx="659">
                  <c:v>41.18</c:v>
                </c:pt>
                <c:pt idx="660">
                  <c:v>41.07</c:v>
                </c:pt>
                <c:pt idx="661">
                  <c:v>46.07</c:v>
                </c:pt>
                <c:pt idx="662">
                  <c:v>45.72</c:v>
                </c:pt>
                <c:pt idx="663">
                  <c:v>46.43</c:v>
                </c:pt>
                <c:pt idx="664">
                  <c:v>46.5</c:v>
                </c:pt>
                <c:pt idx="665">
                  <c:v>47.63</c:v>
                </c:pt>
                <c:pt idx="666">
                  <c:v>44.38</c:v>
                </c:pt>
                <c:pt idx="667">
                  <c:v>42.18</c:v>
                </c:pt>
                <c:pt idx="668">
                  <c:v>42.1</c:v>
                </c:pt>
                <c:pt idx="669">
                  <c:v>42.79</c:v>
                </c:pt>
                <c:pt idx="670">
                  <c:v>41.91</c:v>
                </c:pt>
                <c:pt idx="671">
                  <c:v>42.01</c:v>
                </c:pt>
                <c:pt idx="672">
                  <c:v>41.09</c:v>
                </c:pt>
                <c:pt idx="673">
                  <c:v>41.21</c:v>
                </c:pt>
                <c:pt idx="674">
                  <c:v>41.23</c:v>
                </c:pt>
                <c:pt idx="675">
                  <c:v>51.13</c:v>
                </c:pt>
                <c:pt idx="676">
                  <c:v>49.36</c:v>
                </c:pt>
                <c:pt idx="677">
                  <c:v>49.01</c:v>
                </c:pt>
                <c:pt idx="678">
                  <c:v>48.62</c:v>
                </c:pt>
                <c:pt idx="679">
                  <c:v>48.17</c:v>
                </c:pt>
                <c:pt idx="680">
                  <c:v>48.49</c:v>
                </c:pt>
                <c:pt idx="681">
                  <c:v>48.46</c:v>
                </c:pt>
                <c:pt idx="682">
                  <c:v>48.99</c:v>
                </c:pt>
                <c:pt idx="683">
                  <c:v>48.95</c:v>
                </c:pt>
                <c:pt idx="684">
                  <c:v>49.18</c:v>
                </c:pt>
                <c:pt idx="685">
                  <c:v>49.38</c:v>
                </c:pt>
                <c:pt idx="686">
                  <c:v>49.55</c:v>
                </c:pt>
                <c:pt idx="687">
                  <c:v>49.16</c:v>
                </c:pt>
                <c:pt idx="688">
                  <c:v>49.13</c:v>
                </c:pt>
                <c:pt idx="689">
                  <c:v>48.27</c:v>
                </c:pt>
                <c:pt idx="690">
                  <c:v>48.42</c:v>
                </c:pt>
                <c:pt idx="691">
                  <c:v>47.77</c:v>
                </c:pt>
                <c:pt idx="692">
                  <c:v>48.56</c:v>
                </c:pt>
                <c:pt idx="693">
                  <c:v>47.62</c:v>
                </c:pt>
                <c:pt idx="694">
                  <c:v>45.61</c:v>
                </c:pt>
                <c:pt idx="695">
                  <c:v>44.83</c:v>
                </c:pt>
                <c:pt idx="696">
                  <c:v>44.89</c:v>
                </c:pt>
                <c:pt idx="697">
                  <c:v>48.96</c:v>
                </c:pt>
                <c:pt idx="698">
                  <c:v>49.58</c:v>
                </c:pt>
                <c:pt idx="699">
                  <c:v>49.97</c:v>
                </c:pt>
                <c:pt idx="700">
                  <c:v>48.79</c:v>
                </c:pt>
                <c:pt idx="701">
                  <c:v>48.61</c:v>
                </c:pt>
                <c:pt idx="702">
                  <c:v>48.1</c:v>
                </c:pt>
                <c:pt idx="703">
                  <c:v>47.85</c:v>
                </c:pt>
                <c:pt idx="704">
                  <c:v>47.04</c:v>
                </c:pt>
                <c:pt idx="705">
                  <c:v>46.83</c:v>
                </c:pt>
                <c:pt idx="706">
                  <c:v>47.02</c:v>
                </c:pt>
                <c:pt idx="707">
                  <c:v>47.02</c:v>
                </c:pt>
                <c:pt idx="708">
                  <c:v>45.91</c:v>
                </c:pt>
                <c:pt idx="709">
                  <c:v>46</c:v>
                </c:pt>
                <c:pt idx="710">
                  <c:v>46.52</c:v>
                </c:pt>
                <c:pt idx="711">
                  <c:v>46.82</c:v>
                </c:pt>
                <c:pt idx="712">
                  <c:v>47.79</c:v>
                </c:pt>
                <c:pt idx="713">
                  <c:v>47.81</c:v>
                </c:pt>
                <c:pt idx="714">
                  <c:v>47.22</c:v>
                </c:pt>
                <c:pt idx="715">
                  <c:v>47.6</c:v>
                </c:pt>
                <c:pt idx="716">
                  <c:v>47.13</c:v>
                </c:pt>
                <c:pt idx="717">
                  <c:v>48.49</c:v>
                </c:pt>
                <c:pt idx="718">
                  <c:v>48.35</c:v>
                </c:pt>
                <c:pt idx="719">
                  <c:v>48.27</c:v>
                </c:pt>
                <c:pt idx="720">
                  <c:v>47.63</c:v>
                </c:pt>
                <c:pt idx="721">
                  <c:v>46.8</c:v>
                </c:pt>
                <c:pt idx="722">
                  <c:v>46.15</c:v>
                </c:pt>
                <c:pt idx="723">
                  <c:v>45.46</c:v>
                </c:pt>
                <c:pt idx="724">
                  <c:v>44.88</c:v>
                </c:pt>
                <c:pt idx="725">
                  <c:v>45.81</c:v>
                </c:pt>
                <c:pt idx="726">
                  <c:v>43.8</c:v>
                </c:pt>
                <c:pt idx="727">
                  <c:v>43.82</c:v>
                </c:pt>
                <c:pt idx="728">
                  <c:v>45.6</c:v>
                </c:pt>
                <c:pt idx="729">
                  <c:v>46.78</c:v>
                </c:pt>
                <c:pt idx="730">
                  <c:v>46.83</c:v>
                </c:pt>
                <c:pt idx="731">
                  <c:v>45.57</c:v>
                </c:pt>
                <c:pt idx="732">
                  <c:v>44.03</c:v>
                </c:pt>
                <c:pt idx="733">
                  <c:v>42.85</c:v>
                </c:pt>
                <c:pt idx="734">
                  <c:v>42.85</c:v>
                </c:pt>
                <c:pt idx="735">
                  <c:v>42.78</c:v>
                </c:pt>
                <c:pt idx="736">
                  <c:v>40.61</c:v>
                </c:pt>
                <c:pt idx="737">
                  <c:v>41.99</c:v>
                </c:pt>
                <c:pt idx="738">
                  <c:v>40.380000000000003</c:v>
                </c:pt>
                <c:pt idx="739">
                  <c:v>39.549999999999997</c:v>
                </c:pt>
                <c:pt idx="740">
                  <c:v>39.369999999999997</c:v>
                </c:pt>
                <c:pt idx="741">
                  <c:v>39.94</c:v>
                </c:pt>
                <c:pt idx="742">
                  <c:v>39.56</c:v>
                </c:pt>
                <c:pt idx="743">
                  <c:v>40.130000000000003</c:v>
                </c:pt>
                <c:pt idx="744">
                  <c:v>38.54</c:v>
                </c:pt>
                <c:pt idx="745">
                  <c:v>38.4</c:v>
                </c:pt>
                <c:pt idx="746">
                  <c:v>38.299999999999997</c:v>
                </c:pt>
                <c:pt idx="747">
                  <c:v>38.21</c:v>
                </c:pt>
                <c:pt idx="748">
                  <c:v>37.33</c:v>
                </c:pt>
                <c:pt idx="749">
                  <c:v>37.4</c:v>
                </c:pt>
                <c:pt idx="750">
                  <c:v>36.840000000000003</c:v>
                </c:pt>
                <c:pt idx="751">
                  <c:v>36.54</c:v>
                </c:pt>
                <c:pt idx="752">
                  <c:v>37.01</c:v>
                </c:pt>
                <c:pt idx="753">
                  <c:v>36.979999999999997</c:v>
                </c:pt>
                <c:pt idx="754">
                  <c:v>37.5</c:v>
                </c:pt>
                <c:pt idx="755">
                  <c:v>36.25</c:v>
                </c:pt>
                <c:pt idx="756">
                  <c:v>35.1</c:v>
                </c:pt>
                <c:pt idx="757">
                  <c:v>32.78</c:v>
                </c:pt>
                <c:pt idx="758">
                  <c:v>33.090000000000003</c:v>
                </c:pt>
                <c:pt idx="759">
                  <c:v>32.92</c:v>
                </c:pt>
                <c:pt idx="760">
                  <c:v>32.79</c:v>
                </c:pt>
                <c:pt idx="761">
                  <c:v>32.5</c:v>
                </c:pt>
                <c:pt idx="762">
                  <c:v>31.4</c:v>
                </c:pt>
                <c:pt idx="763">
                  <c:v>31.28</c:v>
                </c:pt>
                <c:pt idx="764">
                  <c:v>31.59</c:v>
                </c:pt>
                <c:pt idx="765">
                  <c:v>31.64</c:v>
                </c:pt>
                <c:pt idx="766">
                  <c:v>31.97</c:v>
                </c:pt>
                <c:pt idx="767">
                  <c:v>32.75</c:v>
                </c:pt>
                <c:pt idx="768">
                  <c:v>32.67</c:v>
                </c:pt>
                <c:pt idx="769">
                  <c:v>33.53</c:v>
                </c:pt>
                <c:pt idx="770">
                  <c:v>33.409999999999997</c:v>
                </c:pt>
                <c:pt idx="771">
                  <c:v>33.31</c:v>
                </c:pt>
                <c:pt idx="772">
                  <c:v>33.159999999999997</c:v>
                </c:pt>
                <c:pt idx="773">
                  <c:v>33.119999999999997</c:v>
                </c:pt>
                <c:pt idx="774">
                  <c:v>33.61</c:v>
                </c:pt>
                <c:pt idx="775">
                  <c:v>33.54</c:v>
                </c:pt>
                <c:pt idx="776">
                  <c:v>32.97</c:v>
                </c:pt>
                <c:pt idx="777">
                  <c:v>33.450000000000003</c:v>
                </c:pt>
                <c:pt idx="778">
                  <c:v>33.22</c:v>
                </c:pt>
                <c:pt idx="779">
                  <c:v>32.96</c:v>
                </c:pt>
                <c:pt idx="780">
                  <c:v>32.68</c:v>
                </c:pt>
                <c:pt idx="781">
                  <c:v>32.39</c:v>
                </c:pt>
                <c:pt idx="782">
                  <c:v>33.61</c:v>
                </c:pt>
                <c:pt idx="783">
                  <c:v>34.369999999999997</c:v>
                </c:pt>
                <c:pt idx="784">
                  <c:v>34.17</c:v>
                </c:pt>
                <c:pt idx="785">
                  <c:v>34.11</c:v>
                </c:pt>
                <c:pt idx="786">
                  <c:v>32.68</c:v>
                </c:pt>
                <c:pt idx="787">
                  <c:v>31.62</c:v>
                </c:pt>
                <c:pt idx="788">
                  <c:v>30.3</c:v>
                </c:pt>
                <c:pt idx="789">
                  <c:v>31.16</c:v>
                </c:pt>
                <c:pt idx="790">
                  <c:v>30.1</c:v>
                </c:pt>
                <c:pt idx="791">
                  <c:v>29.36</c:v>
                </c:pt>
                <c:pt idx="792">
                  <c:v>29.13</c:v>
                </c:pt>
                <c:pt idx="793">
                  <c:v>28.26</c:v>
                </c:pt>
                <c:pt idx="794">
                  <c:v>27.62</c:v>
                </c:pt>
                <c:pt idx="795">
                  <c:v>25.85</c:v>
                </c:pt>
                <c:pt idx="796">
                  <c:v>24.63</c:v>
                </c:pt>
                <c:pt idx="797">
                  <c:v>24.33</c:v>
                </c:pt>
                <c:pt idx="798">
                  <c:v>24.77</c:v>
                </c:pt>
                <c:pt idx="799">
                  <c:v>24.7</c:v>
                </c:pt>
                <c:pt idx="800">
                  <c:v>25.7</c:v>
                </c:pt>
                <c:pt idx="801">
                  <c:v>26.91</c:v>
                </c:pt>
                <c:pt idx="802">
                  <c:v>26.76</c:v>
                </c:pt>
                <c:pt idx="803">
                  <c:v>26.95</c:v>
                </c:pt>
                <c:pt idx="804">
                  <c:v>26.95</c:v>
                </c:pt>
                <c:pt idx="805">
                  <c:v>25.69</c:v>
                </c:pt>
                <c:pt idx="806">
                  <c:v>24.98</c:v>
                </c:pt>
                <c:pt idx="807">
                  <c:v>25.75</c:v>
                </c:pt>
                <c:pt idx="808">
                  <c:v>26.09</c:v>
                </c:pt>
                <c:pt idx="809">
                  <c:v>24.47</c:v>
                </c:pt>
                <c:pt idx="810">
                  <c:v>24.47</c:v>
                </c:pt>
                <c:pt idx="811">
                  <c:v>25.13</c:v>
                </c:pt>
                <c:pt idx="812">
                  <c:v>24.71</c:v>
                </c:pt>
                <c:pt idx="813">
                  <c:v>24.09</c:v>
                </c:pt>
                <c:pt idx="814">
                  <c:v>24.26</c:v>
                </c:pt>
                <c:pt idx="815">
                  <c:v>24.31</c:v>
                </c:pt>
                <c:pt idx="816">
                  <c:v>23.9</c:v>
                </c:pt>
                <c:pt idx="817">
                  <c:v>25.24</c:v>
                </c:pt>
                <c:pt idx="818">
                  <c:v>25.03</c:v>
                </c:pt>
                <c:pt idx="819">
                  <c:v>25.04</c:v>
                </c:pt>
                <c:pt idx="820">
                  <c:v>25.29</c:v>
                </c:pt>
                <c:pt idx="821">
                  <c:v>25.72</c:v>
                </c:pt>
                <c:pt idx="822">
                  <c:v>25.72</c:v>
                </c:pt>
                <c:pt idx="823">
                  <c:v>25.43</c:v>
                </c:pt>
                <c:pt idx="824">
                  <c:v>24.81</c:v>
                </c:pt>
                <c:pt idx="825">
                  <c:v>24.74</c:v>
                </c:pt>
                <c:pt idx="826">
                  <c:v>25.11</c:v>
                </c:pt>
                <c:pt idx="827">
                  <c:v>25.3</c:v>
                </c:pt>
                <c:pt idx="828">
                  <c:v>24.99</c:v>
                </c:pt>
                <c:pt idx="829">
                  <c:v>25.05</c:v>
                </c:pt>
                <c:pt idx="830">
                  <c:v>25.15</c:v>
                </c:pt>
                <c:pt idx="831">
                  <c:v>24.63</c:v>
                </c:pt>
                <c:pt idx="832">
                  <c:v>24</c:v>
                </c:pt>
                <c:pt idx="833">
                  <c:v>24</c:v>
                </c:pt>
                <c:pt idx="834">
                  <c:v>24.78</c:v>
                </c:pt>
                <c:pt idx="835">
                  <c:v>24</c:v>
                </c:pt>
                <c:pt idx="836">
                  <c:v>23.1</c:v>
                </c:pt>
                <c:pt idx="837">
                  <c:v>24.55</c:v>
                </c:pt>
                <c:pt idx="838">
                  <c:v>25.62</c:v>
                </c:pt>
                <c:pt idx="839">
                  <c:v>26.81</c:v>
                </c:pt>
                <c:pt idx="840">
                  <c:v>27.14</c:v>
                </c:pt>
                <c:pt idx="841">
                  <c:v>28.12</c:v>
                </c:pt>
                <c:pt idx="842">
                  <c:v>27.41</c:v>
                </c:pt>
                <c:pt idx="843">
                  <c:v>26.75</c:v>
                </c:pt>
                <c:pt idx="844">
                  <c:v>26.88</c:v>
                </c:pt>
                <c:pt idx="845">
                  <c:v>27.21</c:v>
                </c:pt>
                <c:pt idx="846">
                  <c:v>27.87</c:v>
                </c:pt>
                <c:pt idx="847">
                  <c:v>28.26</c:v>
                </c:pt>
                <c:pt idx="848">
                  <c:v>28.25</c:v>
                </c:pt>
                <c:pt idx="849">
                  <c:v>29.19</c:v>
                </c:pt>
                <c:pt idx="850">
                  <c:v>29.94</c:v>
                </c:pt>
                <c:pt idx="851">
                  <c:v>29.69</c:v>
                </c:pt>
                <c:pt idx="852">
                  <c:v>31.26</c:v>
                </c:pt>
                <c:pt idx="853">
                  <c:v>31.14</c:v>
                </c:pt>
                <c:pt idx="854">
                  <c:v>30.36</c:v>
                </c:pt>
                <c:pt idx="855">
                  <c:v>30.05</c:v>
                </c:pt>
                <c:pt idx="856">
                  <c:v>31.59</c:v>
                </c:pt>
                <c:pt idx="857">
                  <c:v>32.799999999999997</c:v>
                </c:pt>
                <c:pt idx="858">
                  <c:v>32.380000000000003</c:v>
                </c:pt>
                <c:pt idx="859">
                  <c:v>32.25</c:v>
                </c:pt>
                <c:pt idx="860">
                  <c:v>33.08</c:v>
                </c:pt>
                <c:pt idx="861">
                  <c:v>33.61</c:v>
                </c:pt>
                <c:pt idx="862">
                  <c:v>33.04</c:v>
                </c:pt>
                <c:pt idx="863">
                  <c:v>32.6</c:v>
                </c:pt>
                <c:pt idx="864">
                  <c:v>31.52</c:v>
                </c:pt>
                <c:pt idx="865">
                  <c:v>30.77</c:v>
                </c:pt>
                <c:pt idx="866">
                  <c:v>31</c:v>
                </c:pt>
                <c:pt idx="867">
                  <c:v>31.45</c:v>
                </c:pt>
                <c:pt idx="868">
                  <c:v>29.98</c:v>
                </c:pt>
                <c:pt idx="869">
                  <c:v>30.6</c:v>
                </c:pt>
                <c:pt idx="870">
                  <c:v>29.37</c:v>
                </c:pt>
                <c:pt idx="871">
                  <c:v>29.62</c:v>
                </c:pt>
                <c:pt idx="872">
                  <c:v>29.95</c:v>
                </c:pt>
                <c:pt idx="873">
                  <c:v>30.4</c:v>
                </c:pt>
                <c:pt idx="874">
                  <c:v>29.9</c:v>
                </c:pt>
                <c:pt idx="875">
                  <c:v>29.36</c:v>
                </c:pt>
                <c:pt idx="876">
                  <c:v>29.73</c:v>
                </c:pt>
                <c:pt idx="877">
                  <c:v>30.24</c:v>
                </c:pt>
                <c:pt idx="878">
                  <c:v>30.9</c:v>
                </c:pt>
                <c:pt idx="879">
                  <c:v>34.520000000000003</c:v>
                </c:pt>
                <c:pt idx="880">
                  <c:v>35.39</c:v>
                </c:pt>
                <c:pt idx="881">
                  <c:v>36.54</c:v>
                </c:pt>
                <c:pt idx="882">
                  <c:v>37.86</c:v>
                </c:pt>
                <c:pt idx="883">
                  <c:v>38.78</c:v>
                </c:pt>
                <c:pt idx="884">
                  <c:v>38.18</c:v>
                </c:pt>
                <c:pt idx="885">
                  <c:v>37.590000000000003</c:v>
                </c:pt>
                <c:pt idx="886">
                  <c:v>36.630000000000003</c:v>
                </c:pt>
                <c:pt idx="887">
                  <c:v>36.450000000000003</c:v>
                </c:pt>
                <c:pt idx="888">
                  <c:v>37.4</c:v>
                </c:pt>
                <c:pt idx="889">
                  <c:v>37.590000000000003</c:v>
                </c:pt>
                <c:pt idx="890">
                  <c:v>38.67</c:v>
                </c:pt>
                <c:pt idx="891">
                  <c:v>37.81</c:v>
                </c:pt>
                <c:pt idx="892">
                  <c:v>37.43</c:v>
                </c:pt>
                <c:pt idx="893">
                  <c:v>36.43</c:v>
                </c:pt>
                <c:pt idx="894">
                  <c:v>38.39</c:v>
                </c:pt>
                <c:pt idx="895">
                  <c:v>40.229999999999997</c:v>
                </c:pt>
                <c:pt idx="896">
                  <c:v>40.79</c:v>
                </c:pt>
                <c:pt idx="897">
                  <c:v>40.51</c:v>
                </c:pt>
                <c:pt idx="898">
                  <c:v>43.26</c:v>
                </c:pt>
                <c:pt idx="899">
                  <c:v>42.99</c:v>
                </c:pt>
                <c:pt idx="900">
                  <c:v>43.62</c:v>
                </c:pt>
                <c:pt idx="901">
                  <c:v>43.87</c:v>
                </c:pt>
                <c:pt idx="902">
                  <c:v>42.6</c:v>
                </c:pt>
                <c:pt idx="903">
                  <c:v>41.98</c:v>
                </c:pt>
                <c:pt idx="904">
                  <c:v>41.95</c:v>
                </c:pt>
                <c:pt idx="905">
                  <c:v>42.16</c:v>
                </c:pt>
                <c:pt idx="906">
                  <c:v>42.04</c:v>
                </c:pt>
                <c:pt idx="907">
                  <c:v>42.85</c:v>
                </c:pt>
                <c:pt idx="908">
                  <c:v>43.64</c:v>
                </c:pt>
                <c:pt idx="909">
                  <c:v>43.67</c:v>
                </c:pt>
                <c:pt idx="910">
                  <c:v>43.1</c:v>
                </c:pt>
                <c:pt idx="911">
                  <c:v>43.03</c:v>
                </c:pt>
                <c:pt idx="912">
                  <c:v>42.75</c:v>
                </c:pt>
                <c:pt idx="913">
                  <c:v>43.12</c:v>
                </c:pt>
                <c:pt idx="914">
                  <c:v>43.71</c:v>
                </c:pt>
                <c:pt idx="915">
                  <c:v>42.96</c:v>
                </c:pt>
                <c:pt idx="916">
                  <c:v>42.92</c:v>
                </c:pt>
                <c:pt idx="917">
                  <c:v>44.45</c:v>
                </c:pt>
                <c:pt idx="918">
                  <c:v>44.66</c:v>
                </c:pt>
                <c:pt idx="919">
                  <c:v>51.36</c:v>
                </c:pt>
                <c:pt idx="920">
                  <c:v>49.79</c:v>
                </c:pt>
                <c:pt idx="921">
                  <c:v>50.46</c:v>
                </c:pt>
                <c:pt idx="922">
                  <c:v>49.53</c:v>
                </c:pt>
                <c:pt idx="923">
                  <c:v>50.21</c:v>
                </c:pt>
                <c:pt idx="924">
                  <c:v>50.2</c:v>
                </c:pt>
                <c:pt idx="925">
                  <c:v>49.83</c:v>
                </c:pt>
                <c:pt idx="926">
                  <c:v>49.09</c:v>
                </c:pt>
                <c:pt idx="927">
                  <c:v>48.51</c:v>
                </c:pt>
                <c:pt idx="928">
                  <c:v>49.39</c:v>
                </c:pt>
                <c:pt idx="929">
                  <c:v>49.39</c:v>
                </c:pt>
                <c:pt idx="930">
                  <c:v>50.24</c:v>
                </c:pt>
                <c:pt idx="931">
                  <c:v>49.44</c:v>
                </c:pt>
                <c:pt idx="932">
                  <c:v>49.6</c:v>
                </c:pt>
                <c:pt idx="933">
                  <c:v>48.73</c:v>
                </c:pt>
                <c:pt idx="934">
                  <c:v>50.28</c:v>
                </c:pt>
                <c:pt idx="935">
                  <c:v>51.02</c:v>
                </c:pt>
                <c:pt idx="936">
                  <c:v>49.82</c:v>
                </c:pt>
                <c:pt idx="937">
                  <c:v>49.26</c:v>
                </c:pt>
                <c:pt idx="938">
                  <c:v>48.55</c:v>
                </c:pt>
                <c:pt idx="939">
                  <c:v>48.28</c:v>
                </c:pt>
                <c:pt idx="940">
                  <c:v>46.58</c:v>
                </c:pt>
                <c:pt idx="941">
                  <c:v>46.56</c:v>
                </c:pt>
                <c:pt idx="942">
                  <c:v>46.68</c:v>
                </c:pt>
                <c:pt idx="943">
                  <c:v>48.04</c:v>
                </c:pt>
                <c:pt idx="944">
                  <c:v>46.98</c:v>
                </c:pt>
                <c:pt idx="945">
                  <c:v>46.91</c:v>
                </c:pt>
                <c:pt idx="946">
                  <c:v>46.27</c:v>
                </c:pt>
                <c:pt idx="947">
                  <c:v>46.53</c:v>
                </c:pt>
                <c:pt idx="948">
                  <c:v>46.22</c:v>
                </c:pt>
                <c:pt idx="949">
                  <c:v>46.41</c:v>
                </c:pt>
                <c:pt idx="950">
                  <c:v>47.26</c:v>
                </c:pt>
                <c:pt idx="951">
                  <c:v>46.1</c:v>
                </c:pt>
                <c:pt idx="952">
                  <c:v>45.3</c:v>
                </c:pt>
                <c:pt idx="953">
                  <c:v>44.3</c:v>
                </c:pt>
                <c:pt idx="954">
                  <c:v>43.09</c:v>
                </c:pt>
                <c:pt idx="955">
                  <c:v>45.27</c:v>
                </c:pt>
                <c:pt idx="956">
                  <c:v>46.03</c:v>
                </c:pt>
                <c:pt idx="957">
                  <c:v>47.31</c:v>
                </c:pt>
                <c:pt idx="958">
                  <c:v>47.86</c:v>
                </c:pt>
                <c:pt idx="959">
                  <c:v>48.81</c:v>
                </c:pt>
                <c:pt idx="960">
                  <c:v>53.64</c:v>
                </c:pt>
                <c:pt idx="961">
                  <c:v>54.02</c:v>
                </c:pt>
                <c:pt idx="962">
                  <c:v>53.11</c:v>
                </c:pt>
                <c:pt idx="963">
                  <c:v>54.53</c:v>
                </c:pt>
                <c:pt idx="964">
                  <c:v>53.97</c:v>
                </c:pt>
                <c:pt idx="965">
                  <c:v>53.8</c:v>
                </c:pt>
                <c:pt idx="966">
                  <c:v>54.18</c:v>
                </c:pt>
                <c:pt idx="967">
                  <c:v>56.43</c:v>
                </c:pt>
                <c:pt idx="968">
                  <c:v>56.45</c:v>
                </c:pt>
                <c:pt idx="969">
                  <c:v>57.82</c:v>
                </c:pt>
                <c:pt idx="970">
                  <c:v>59.74</c:v>
                </c:pt>
                <c:pt idx="971">
                  <c:v>58.25</c:v>
                </c:pt>
                <c:pt idx="972">
                  <c:v>57.52</c:v>
                </c:pt>
                <c:pt idx="973">
                  <c:v>57.56</c:v>
                </c:pt>
                <c:pt idx="974">
                  <c:v>59.57</c:v>
                </c:pt>
                <c:pt idx="975">
                  <c:v>62.29</c:v>
                </c:pt>
                <c:pt idx="976">
                  <c:v>62</c:v>
                </c:pt>
                <c:pt idx="977">
                  <c:v>63.03</c:v>
                </c:pt>
                <c:pt idx="978">
                  <c:v>63.03</c:v>
                </c:pt>
                <c:pt idx="979">
                  <c:v>67.81</c:v>
                </c:pt>
                <c:pt idx="980">
                  <c:v>63.71</c:v>
                </c:pt>
                <c:pt idx="981">
                  <c:v>63.51</c:v>
                </c:pt>
                <c:pt idx="982">
                  <c:v>67.569999999999993</c:v>
                </c:pt>
                <c:pt idx="983">
                  <c:v>70.47</c:v>
                </c:pt>
                <c:pt idx="984">
                  <c:v>74.349999999999994</c:v>
                </c:pt>
                <c:pt idx="985">
                  <c:v>84.99</c:v>
                </c:pt>
                <c:pt idx="986">
                  <c:v>77.25</c:v>
                </c:pt>
                <c:pt idx="987">
                  <c:v>74.16</c:v>
                </c:pt>
                <c:pt idx="988">
                  <c:v>70.64</c:v>
                </c:pt>
                <c:pt idx="989">
                  <c:v>68.2</c:v>
                </c:pt>
                <c:pt idx="990">
                  <c:v>68.13</c:v>
                </c:pt>
                <c:pt idx="991">
                  <c:v>66.83</c:v>
                </c:pt>
                <c:pt idx="992">
                  <c:v>66.959999999999994</c:v>
                </c:pt>
                <c:pt idx="993">
                  <c:v>69.81</c:v>
                </c:pt>
                <c:pt idx="994">
                  <c:v>66.53</c:v>
                </c:pt>
                <c:pt idx="995">
                  <c:v>64.56</c:v>
                </c:pt>
                <c:pt idx="996">
                  <c:v>64.5</c:v>
                </c:pt>
                <c:pt idx="997">
                  <c:v>67.17</c:v>
                </c:pt>
                <c:pt idx="998">
                  <c:v>56.62</c:v>
                </c:pt>
                <c:pt idx="999">
                  <c:v>57.03</c:v>
                </c:pt>
                <c:pt idx="1000">
                  <c:v>56.86</c:v>
                </c:pt>
                <c:pt idx="1001">
                  <c:v>56.8</c:v>
                </c:pt>
                <c:pt idx="1002">
                  <c:v>58.06</c:v>
                </c:pt>
                <c:pt idx="1003">
                  <c:v>61.35</c:v>
                </c:pt>
                <c:pt idx="1004">
                  <c:v>59.54</c:v>
                </c:pt>
                <c:pt idx="1005">
                  <c:v>58.33</c:v>
                </c:pt>
                <c:pt idx="1006">
                  <c:v>55.79</c:v>
                </c:pt>
                <c:pt idx="1007">
                  <c:v>55.95</c:v>
                </c:pt>
                <c:pt idx="1008">
                  <c:v>53.54</c:v>
                </c:pt>
                <c:pt idx="1009">
                  <c:v>53.38</c:v>
                </c:pt>
                <c:pt idx="1010">
                  <c:v>52.73</c:v>
                </c:pt>
                <c:pt idx="1011">
                  <c:v>54.26</c:v>
                </c:pt>
                <c:pt idx="1012">
                  <c:v>53.1</c:v>
                </c:pt>
                <c:pt idx="1013">
                  <c:v>51.82</c:v>
                </c:pt>
                <c:pt idx="1014">
                  <c:v>52.44</c:v>
                </c:pt>
                <c:pt idx="1015">
                  <c:v>52.86</c:v>
                </c:pt>
                <c:pt idx="1016">
                  <c:v>52.74</c:v>
                </c:pt>
                <c:pt idx="1017">
                  <c:v>51.6</c:v>
                </c:pt>
                <c:pt idx="1018">
                  <c:v>51.8</c:v>
                </c:pt>
                <c:pt idx="1019">
                  <c:v>50.43</c:v>
                </c:pt>
                <c:pt idx="1020">
                  <c:v>51.08</c:v>
                </c:pt>
                <c:pt idx="1021">
                  <c:v>52.56</c:v>
                </c:pt>
                <c:pt idx="1022">
                  <c:v>51.89</c:v>
                </c:pt>
                <c:pt idx="1023">
                  <c:v>53.77</c:v>
                </c:pt>
                <c:pt idx="1024">
                  <c:v>55.88</c:v>
                </c:pt>
                <c:pt idx="1025">
                  <c:v>56.89</c:v>
                </c:pt>
                <c:pt idx="1026">
                  <c:v>57.72</c:v>
                </c:pt>
                <c:pt idx="1027">
                  <c:v>56.45</c:v>
                </c:pt>
                <c:pt idx="1028">
                  <c:v>55.01</c:v>
                </c:pt>
                <c:pt idx="1029">
                  <c:v>56.26</c:v>
                </c:pt>
                <c:pt idx="1030">
                  <c:v>55.49</c:v>
                </c:pt>
                <c:pt idx="1031">
                  <c:v>54.6</c:v>
                </c:pt>
                <c:pt idx="1032">
                  <c:v>56.33</c:v>
                </c:pt>
                <c:pt idx="1033">
                  <c:v>56.38</c:v>
                </c:pt>
                <c:pt idx="1034">
                  <c:v>56.78</c:v>
                </c:pt>
                <c:pt idx="1035">
                  <c:v>56.21</c:v>
                </c:pt>
                <c:pt idx="1036">
                  <c:v>57.21</c:v>
                </c:pt>
                <c:pt idx="1037">
                  <c:v>56.42</c:v>
                </c:pt>
                <c:pt idx="1038">
                  <c:v>57.12</c:v>
                </c:pt>
                <c:pt idx="1039">
                  <c:v>56.22</c:v>
                </c:pt>
                <c:pt idx="1040">
                  <c:v>56.22</c:v>
                </c:pt>
                <c:pt idx="1041">
                  <c:v>57.73</c:v>
                </c:pt>
                <c:pt idx="1042">
                  <c:v>57.29</c:v>
                </c:pt>
                <c:pt idx="1043">
                  <c:v>56.8</c:v>
                </c:pt>
                <c:pt idx="1044">
                  <c:v>56.64</c:v>
                </c:pt>
                <c:pt idx="1045">
                  <c:v>58.72</c:v>
                </c:pt>
                <c:pt idx="1046">
                  <c:v>58.32</c:v>
                </c:pt>
                <c:pt idx="1047">
                  <c:v>58.66</c:v>
                </c:pt>
                <c:pt idx="1048">
                  <c:v>59.64</c:v>
                </c:pt>
                <c:pt idx="1049">
                  <c:v>60.67</c:v>
                </c:pt>
                <c:pt idx="1050">
                  <c:v>61.96</c:v>
                </c:pt>
                <c:pt idx="1051">
                  <c:v>62.45</c:v>
                </c:pt>
                <c:pt idx="1052">
                  <c:v>63.75</c:v>
                </c:pt>
                <c:pt idx="1053">
                  <c:v>61.6</c:v>
                </c:pt>
                <c:pt idx="1054">
                  <c:v>62.75</c:v>
                </c:pt>
                <c:pt idx="1055">
                  <c:v>65.400000000000006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70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74.25</c:v>
                </c:pt>
                <c:pt idx="1073">
                  <c:v>74.25</c:v>
                </c:pt>
                <c:pt idx="1074">
                  <c:v>74.25</c:v>
                </c:pt>
                <c:pt idx="1075">
                  <c:v>74.099999999999994</c:v>
                </c:pt>
                <c:pt idx="1076">
                  <c:v>75.239999999999995</c:v>
                </c:pt>
                <c:pt idx="1077">
                  <c:v>74.25</c:v>
                </c:pt>
                <c:pt idx="1078">
                  <c:v>73.853999999999999</c:v>
                </c:pt>
                <c:pt idx="1079">
                  <c:v>72.27</c:v>
                </c:pt>
                <c:pt idx="1080">
                  <c:v>74.25</c:v>
                </c:pt>
                <c:pt idx="1081">
                  <c:v>76.150800000000004</c:v>
                </c:pt>
                <c:pt idx="1082">
                  <c:v>76.150800000000004</c:v>
                </c:pt>
                <c:pt idx="1083">
                  <c:v>76.150800000000004</c:v>
                </c:pt>
                <c:pt idx="1084">
                  <c:v>76.23</c:v>
                </c:pt>
                <c:pt idx="1085">
                  <c:v>76.23</c:v>
                </c:pt>
                <c:pt idx="1086">
                  <c:v>75.734999999999999</c:v>
                </c:pt>
                <c:pt idx="1087">
                  <c:v>76.477500000000006</c:v>
                </c:pt>
                <c:pt idx="1088">
                  <c:v>76.477500000000006</c:v>
                </c:pt>
                <c:pt idx="1089">
                  <c:v>77.467500000000001</c:v>
                </c:pt>
                <c:pt idx="1090">
                  <c:v>78.704999999999998</c:v>
                </c:pt>
                <c:pt idx="1091">
                  <c:v>80.338499999999996</c:v>
                </c:pt>
                <c:pt idx="1092">
                  <c:v>79.942499999999995</c:v>
                </c:pt>
                <c:pt idx="1093">
                  <c:v>83.407499999999999</c:v>
                </c:pt>
                <c:pt idx="1094">
                  <c:v>92.07</c:v>
                </c:pt>
                <c:pt idx="1095">
                  <c:v>96.871499999999997</c:v>
                </c:pt>
                <c:pt idx="1096">
                  <c:v>97.02</c:v>
                </c:pt>
                <c:pt idx="1097">
                  <c:v>97.02</c:v>
                </c:pt>
                <c:pt idx="1098">
                  <c:v>92.367000000000004</c:v>
                </c:pt>
                <c:pt idx="1099">
                  <c:v>95.04</c:v>
                </c:pt>
                <c:pt idx="1100">
                  <c:v>90.09</c:v>
                </c:pt>
                <c:pt idx="1101">
                  <c:v>90.09</c:v>
                </c:pt>
                <c:pt idx="1102">
                  <c:v>94.297499999999999</c:v>
                </c:pt>
                <c:pt idx="1103">
                  <c:v>93.703500000000005</c:v>
                </c:pt>
                <c:pt idx="1104">
                  <c:v>93.06</c:v>
                </c:pt>
                <c:pt idx="1105">
                  <c:v>92.168999999999997</c:v>
                </c:pt>
                <c:pt idx="1106">
                  <c:v>93.208500000000001</c:v>
                </c:pt>
                <c:pt idx="1107">
                  <c:v>95.287499999999994</c:v>
                </c:pt>
                <c:pt idx="1108">
                  <c:v>93.06</c:v>
                </c:pt>
                <c:pt idx="1109">
                  <c:v>95.534999999999997</c:v>
                </c:pt>
                <c:pt idx="1110">
                  <c:v>94.891499999999994</c:v>
                </c:pt>
                <c:pt idx="1111">
                  <c:v>92.8125</c:v>
                </c:pt>
                <c:pt idx="1112">
                  <c:v>97.02</c:v>
                </c:pt>
                <c:pt idx="1113">
                  <c:v>97.02</c:v>
                </c:pt>
                <c:pt idx="1114">
                  <c:v>97.02</c:v>
                </c:pt>
                <c:pt idx="1115">
                  <c:v>97.02</c:v>
                </c:pt>
                <c:pt idx="1116">
                  <c:v>106.28400000000001</c:v>
                </c:pt>
                <c:pt idx="1117">
                  <c:v>106.28400000000001</c:v>
                </c:pt>
                <c:pt idx="1118">
                  <c:v>106.28400000000001</c:v>
                </c:pt>
                <c:pt idx="1119">
                  <c:v>107.81399999999999</c:v>
                </c:pt>
                <c:pt idx="1120">
                  <c:v>108.12</c:v>
                </c:pt>
                <c:pt idx="1121">
                  <c:v>110.568</c:v>
                </c:pt>
                <c:pt idx="1122">
                  <c:v>112.2</c:v>
                </c:pt>
                <c:pt idx="1123">
                  <c:v>112.863</c:v>
                </c:pt>
                <c:pt idx="1124">
                  <c:v>110.16</c:v>
                </c:pt>
                <c:pt idx="1125">
                  <c:v>95.625</c:v>
                </c:pt>
                <c:pt idx="1126">
                  <c:v>114.24</c:v>
                </c:pt>
                <c:pt idx="1127">
                  <c:v>120.87</c:v>
                </c:pt>
                <c:pt idx="1128">
                  <c:v>109.65</c:v>
                </c:pt>
                <c:pt idx="1129">
                  <c:v>112.149</c:v>
                </c:pt>
                <c:pt idx="1130">
                  <c:v>112.149</c:v>
                </c:pt>
                <c:pt idx="1131">
                  <c:v>112.149</c:v>
                </c:pt>
                <c:pt idx="1132">
                  <c:v>112.149</c:v>
                </c:pt>
                <c:pt idx="1133">
                  <c:v>125.46</c:v>
                </c:pt>
                <c:pt idx="1134">
                  <c:v>124.81740000000001</c:v>
                </c:pt>
                <c:pt idx="1135">
                  <c:v>119.75</c:v>
                </c:pt>
                <c:pt idx="1136">
                  <c:v>119.75</c:v>
                </c:pt>
                <c:pt idx="1137">
                  <c:v>123.75</c:v>
                </c:pt>
                <c:pt idx="1138">
                  <c:v>123.75</c:v>
                </c:pt>
                <c:pt idx="1139">
                  <c:v>128.1</c:v>
                </c:pt>
                <c:pt idx="1140">
                  <c:v>131.25</c:v>
                </c:pt>
                <c:pt idx="1141">
                  <c:v>134</c:v>
                </c:pt>
                <c:pt idx="1142">
                  <c:v>134</c:v>
                </c:pt>
                <c:pt idx="1143">
                  <c:v>145.75</c:v>
                </c:pt>
                <c:pt idx="1144">
                  <c:v>160</c:v>
                </c:pt>
                <c:pt idx="1145">
                  <c:v>175</c:v>
                </c:pt>
                <c:pt idx="1146">
                  <c:v>160</c:v>
                </c:pt>
                <c:pt idx="1147">
                  <c:v>163</c:v>
                </c:pt>
                <c:pt idx="1148">
                  <c:v>182</c:v>
                </c:pt>
                <c:pt idx="1149">
                  <c:v>182</c:v>
                </c:pt>
                <c:pt idx="1150">
                  <c:v>183</c:v>
                </c:pt>
                <c:pt idx="1151">
                  <c:v>182</c:v>
                </c:pt>
                <c:pt idx="1152">
                  <c:v>190</c:v>
                </c:pt>
                <c:pt idx="1153">
                  <c:v>220</c:v>
                </c:pt>
                <c:pt idx="1154">
                  <c:v>220</c:v>
                </c:pt>
                <c:pt idx="1155">
                  <c:v>230</c:v>
                </c:pt>
                <c:pt idx="1156">
                  <c:v>245.5</c:v>
                </c:pt>
                <c:pt idx="1157">
                  <c:v>247</c:v>
                </c:pt>
                <c:pt idx="1158">
                  <c:v>282</c:v>
                </c:pt>
                <c:pt idx="1159">
                  <c:v>271</c:v>
                </c:pt>
                <c:pt idx="1160">
                  <c:v>245</c:v>
                </c:pt>
                <c:pt idx="1161">
                  <c:v>232</c:v>
                </c:pt>
                <c:pt idx="1162">
                  <c:v>228</c:v>
                </c:pt>
                <c:pt idx="1163">
                  <c:v>230.16</c:v>
                </c:pt>
                <c:pt idx="1164">
                  <c:v>242</c:v>
                </c:pt>
                <c:pt idx="1165">
                  <c:v>242</c:v>
                </c:pt>
                <c:pt idx="1166">
                  <c:v>240</c:v>
                </c:pt>
                <c:pt idx="1167">
                  <c:v>258</c:v>
                </c:pt>
                <c:pt idx="1168">
                  <c:v>214</c:v>
                </c:pt>
                <c:pt idx="1169">
                  <c:v>222</c:v>
                </c:pt>
                <c:pt idx="1170">
                  <c:v>212</c:v>
                </c:pt>
                <c:pt idx="1171">
                  <c:v>212</c:v>
                </c:pt>
                <c:pt idx="1172">
                  <c:v>216</c:v>
                </c:pt>
                <c:pt idx="1173">
                  <c:v>216</c:v>
                </c:pt>
                <c:pt idx="1174">
                  <c:v>193.25</c:v>
                </c:pt>
                <c:pt idx="1175">
                  <c:v>185</c:v>
                </c:pt>
                <c:pt idx="1176">
                  <c:v>177</c:v>
                </c:pt>
                <c:pt idx="1177">
                  <c:v>173.5</c:v>
                </c:pt>
                <c:pt idx="1178">
                  <c:v>181.5</c:v>
                </c:pt>
                <c:pt idx="1179">
                  <c:v>187</c:v>
                </c:pt>
                <c:pt idx="1180">
                  <c:v>177.16</c:v>
                </c:pt>
                <c:pt idx="1181">
                  <c:v>177.16</c:v>
                </c:pt>
                <c:pt idx="1182">
                  <c:v>185</c:v>
                </c:pt>
                <c:pt idx="1183">
                  <c:v>186.1</c:v>
                </c:pt>
                <c:pt idx="1184">
                  <c:v>186.1</c:v>
                </c:pt>
                <c:pt idx="1185">
                  <c:v>180.25</c:v>
                </c:pt>
                <c:pt idx="1186">
                  <c:v>195</c:v>
                </c:pt>
                <c:pt idx="1187">
                  <c:v>196</c:v>
                </c:pt>
                <c:pt idx="1188">
                  <c:v>196</c:v>
                </c:pt>
                <c:pt idx="1189">
                  <c:v>231</c:v>
                </c:pt>
                <c:pt idx="1190">
                  <c:v>233</c:v>
                </c:pt>
                <c:pt idx="1191">
                  <c:v>224</c:v>
                </c:pt>
                <c:pt idx="1192">
                  <c:v>220</c:v>
                </c:pt>
                <c:pt idx="1193">
                  <c:v>219</c:v>
                </c:pt>
                <c:pt idx="1194">
                  <c:v>236</c:v>
                </c:pt>
                <c:pt idx="1195">
                  <c:v>250</c:v>
                </c:pt>
                <c:pt idx="1196">
                  <c:v>275</c:v>
                </c:pt>
                <c:pt idx="1197">
                  <c:v>292</c:v>
                </c:pt>
                <c:pt idx="1198">
                  <c:v>257.55</c:v>
                </c:pt>
                <c:pt idx="1199">
                  <c:v>269.67</c:v>
                </c:pt>
                <c:pt idx="1200">
                  <c:v>268.66000000000003</c:v>
                </c:pt>
                <c:pt idx="1201">
                  <c:v>284.82</c:v>
                </c:pt>
                <c:pt idx="1202">
                  <c:v>313</c:v>
                </c:pt>
                <c:pt idx="1203">
                  <c:v>330</c:v>
                </c:pt>
                <c:pt idx="1204">
                  <c:v>324</c:v>
                </c:pt>
                <c:pt idx="1205">
                  <c:v>329</c:v>
                </c:pt>
                <c:pt idx="1206">
                  <c:v>355</c:v>
                </c:pt>
                <c:pt idx="1207">
                  <c:v>354</c:v>
                </c:pt>
                <c:pt idx="1208">
                  <c:v>490</c:v>
                </c:pt>
                <c:pt idx="1209">
                  <c:v>490</c:v>
                </c:pt>
                <c:pt idx="1210">
                  <c:v>490</c:v>
                </c:pt>
                <c:pt idx="1211">
                  <c:v>570</c:v>
                </c:pt>
                <c:pt idx="1212">
                  <c:v>540</c:v>
                </c:pt>
                <c:pt idx="1213">
                  <c:v>365</c:v>
                </c:pt>
                <c:pt idx="1214">
                  <c:v>255</c:v>
                </c:pt>
                <c:pt idx="1215">
                  <c:v>235</c:v>
                </c:pt>
                <c:pt idx="1216">
                  <c:v>210</c:v>
                </c:pt>
                <c:pt idx="1217">
                  <c:v>325</c:v>
                </c:pt>
                <c:pt idx="1218">
                  <c:v>325</c:v>
                </c:pt>
                <c:pt idx="1219">
                  <c:v>255</c:v>
                </c:pt>
                <c:pt idx="1220">
                  <c:v>235</c:v>
                </c:pt>
                <c:pt idx="1221">
                  <c:v>205</c:v>
                </c:pt>
                <c:pt idx="1222">
                  <c:v>185</c:v>
                </c:pt>
                <c:pt idx="1223">
                  <c:v>215</c:v>
                </c:pt>
                <c:pt idx="1224">
                  <c:v>203</c:v>
                </c:pt>
                <c:pt idx="1225">
                  <c:v>192</c:v>
                </c:pt>
                <c:pt idx="1226">
                  <c:v>192</c:v>
                </c:pt>
                <c:pt idx="1227">
                  <c:v>210</c:v>
                </c:pt>
                <c:pt idx="1228">
                  <c:v>225</c:v>
                </c:pt>
                <c:pt idx="1229">
                  <c:v>220</c:v>
                </c:pt>
                <c:pt idx="1230">
                  <c:v>218</c:v>
                </c:pt>
                <c:pt idx="1231">
                  <c:v>179</c:v>
                </c:pt>
                <c:pt idx="1232">
                  <c:v>178</c:v>
                </c:pt>
                <c:pt idx="1233">
                  <c:v>182</c:v>
                </c:pt>
                <c:pt idx="1234">
                  <c:v>180</c:v>
                </c:pt>
                <c:pt idx="1235">
                  <c:v>181</c:v>
                </c:pt>
                <c:pt idx="1236">
                  <c:v>176</c:v>
                </c:pt>
                <c:pt idx="1237">
                  <c:v>176</c:v>
                </c:pt>
                <c:pt idx="1238">
                  <c:v>167</c:v>
                </c:pt>
                <c:pt idx="1239">
                  <c:v>183</c:v>
                </c:pt>
                <c:pt idx="1240">
                  <c:v>170</c:v>
                </c:pt>
                <c:pt idx="1241">
                  <c:v>163</c:v>
                </c:pt>
                <c:pt idx="1242">
                  <c:v>168</c:v>
                </c:pt>
                <c:pt idx="1243">
                  <c:v>171</c:v>
                </c:pt>
                <c:pt idx="1244">
                  <c:v>166</c:v>
                </c:pt>
                <c:pt idx="1245">
                  <c:v>177</c:v>
                </c:pt>
                <c:pt idx="1246">
                  <c:v>275</c:v>
                </c:pt>
                <c:pt idx="1247">
                  <c:v>250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400</c:v>
                </c:pt>
                <c:pt idx="1252">
                  <c:v>400</c:v>
                </c:pt>
                <c:pt idx="1253">
                  <c:v>400</c:v>
                </c:pt>
                <c:pt idx="1254">
                  <c:v>350</c:v>
                </c:pt>
                <c:pt idx="1255">
                  <c:v>303</c:v>
                </c:pt>
                <c:pt idx="1256">
                  <c:v>265</c:v>
                </c:pt>
                <c:pt idx="1257">
                  <c:v>258</c:v>
                </c:pt>
                <c:pt idx="1258">
                  <c:v>250</c:v>
                </c:pt>
                <c:pt idx="1259">
                  <c:v>249</c:v>
                </c:pt>
                <c:pt idx="1260">
                  <c:v>240</c:v>
                </c:pt>
                <c:pt idx="1261">
                  <c:v>238</c:v>
                </c:pt>
                <c:pt idx="1262">
                  <c:v>226</c:v>
                </c:pt>
                <c:pt idx="1263">
                  <c:v>214</c:v>
                </c:pt>
                <c:pt idx="1264">
                  <c:v>217</c:v>
                </c:pt>
                <c:pt idx="1265">
                  <c:v>257</c:v>
                </c:pt>
                <c:pt idx="1266">
                  <c:v>217</c:v>
                </c:pt>
                <c:pt idx="1267">
                  <c:v>210</c:v>
                </c:pt>
                <c:pt idx="1268">
                  <c:v>228</c:v>
                </c:pt>
                <c:pt idx="1269">
                  <c:v>250</c:v>
                </c:pt>
                <c:pt idx="1270">
                  <c:v>246</c:v>
                </c:pt>
                <c:pt idx="1271">
                  <c:v>237</c:v>
                </c:pt>
                <c:pt idx="1272">
                  <c:v>220</c:v>
                </c:pt>
                <c:pt idx="1273">
                  <c:v>222</c:v>
                </c:pt>
                <c:pt idx="1274">
                  <c:v>211</c:v>
                </c:pt>
                <c:pt idx="1275">
                  <c:v>208</c:v>
                </c:pt>
                <c:pt idx="1276">
                  <c:v>200</c:v>
                </c:pt>
                <c:pt idx="1277">
                  <c:v>201</c:v>
                </c:pt>
                <c:pt idx="1278">
                  <c:v>195</c:v>
                </c:pt>
                <c:pt idx="1279">
                  <c:v>192</c:v>
                </c:pt>
                <c:pt idx="1280">
                  <c:v>177</c:v>
                </c:pt>
                <c:pt idx="1281">
                  <c:v>175</c:v>
                </c:pt>
                <c:pt idx="1282">
                  <c:v>175</c:v>
                </c:pt>
                <c:pt idx="1283">
                  <c:v>180</c:v>
                </c:pt>
                <c:pt idx="1284">
                  <c:v>181</c:v>
                </c:pt>
                <c:pt idx="1285">
                  <c:v>167</c:v>
                </c:pt>
                <c:pt idx="1286">
                  <c:v>165</c:v>
                </c:pt>
                <c:pt idx="1287">
                  <c:v>165</c:v>
                </c:pt>
                <c:pt idx="1288">
                  <c:v>165</c:v>
                </c:pt>
                <c:pt idx="1289">
                  <c:v>157</c:v>
                </c:pt>
                <c:pt idx="1290">
                  <c:v>177</c:v>
                </c:pt>
                <c:pt idx="1291">
                  <c:v>173</c:v>
                </c:pt>
                <c:pt idx="1292">
                  <c:v>166</c:v>
                </c:pt>
                <c:pt idx="1293">
                  <c:v>161</c:v>
                </c:pt>
                <c:pt idx="1294">
                  <c:v>155</c:v>
                </c:pt>
                <c:pt idx="1295">
                  <c:v>170</c:v>
                </c:pt>
                <c:pt idx="1296">
                  <c:v>182</c:v>
                </c:pt>
                <c:pt idx="1297">
                  <c:v>176</c:v>
                </c:pt>
                <c:pt idx="1298">
                  <c:v>174</c:v>
                </c:pt>
                <c:pt idx="1299">
                  <c:v>178</c:v>
                </c:pt>
                <c:pt idx="1300">
                  <c:v>184</c:v>
                </c:pt>
                <c:pt idx="1301">
                  <c:v>179</c:v>
                </c:pt>
                <c:pt idx="1302">
                  <c:v>152</c:v>
                </c:pt>
                <c:pt idx="1303">
                  <c:v>155</c:v>
                </c:pt>
                <c:pt idx="1304">
                  <c:v>156</c:v>
                </c:pt>
                <c:pt idx="1305">
                  <c:v>155</c:v>
                </c:pt>
                <c:pt idx="1306">
                  <c:v>153</c:v>
                </c:pt>
                <c:pt idx="1307">
                  <c:v>160</c:v>
                </c:pt>
                <c:pt idx="1308">
                  <c:v>175</c:v>
                </c:pt>
                <c:pt idx="1309">
                  <c:v>162</c:v>
                </c:pt>
                <c:pt idx="1310">
                  <c:v>171</c:v>
                </c:pt>
                <c:pt idx="1311">
                  <c:v>167</c:v>
                </c:pt>
                <c:pt idx="1312">
                  <c:v>153</c:v>
                </c:pt>
                <c:pt idx="1313">
                  <c:v>179</c:v>
                </c:pt>
                <c:pt idx="1314">
                  <c:v>164</c:v>
                </c:pt>
                <c:pt idx="1315">
                  <c:v>155</c:v>
                </c:pt>
                <c:pt idx="1316">
                  <c:v>171</c:v>
                </c:pt>
                <c:pt idx="1317">
                  <c:v>195</c:v>
                </c:pt>
                <c:pt idx="1318">
                  <c:v>230</c:v>
                </c:pt>
                <c:pt idx="1319">
                  <c:v>250</c:v>
                </c:pt>
                <c:pt idx="1320">
                  <c:v>210</c:v>
                </c:pt>
                <c:pt idx="1321">
                  <c:v>205</c:v>
                </c:pt>
                <c:pt idx="1322">
                  <c:v>210</c:v>
                </c:pt>
                <c:pt idx="1323">
                  <c:v>209</c:v>
                </c:pt>
                <c:pt idx="1324">
                  <c:v>209</c:v>
                </c:pt>
                <c:pt idx="1325">
                  <c:v>189</c:v>
                </c:pt>
                <c:pt idx="1326">
                  <c:v>196</c:v>
                </c:pt>
                <c:pt idx="1327">
                  <c:v>205</c:v>
                </c:pt>
                <c:pt idx="1328">
                  <c:v>213</c:v>
                </c:pt>
                <c:pt idx="1329">
                  <c:v>215</c:v>
                </c:pt>
                <c:pt idx="1330">
                  <c:v>239</c:v>
                </c:pt>
                <c:pt idx="1331">
                  <c:v>265</c:v>
                </c:pt>
                <c:pt idx="1332">
                  <c:v>245</c:v>
                </c:pt>
                <c:pt idx="1333">
                  <c:v>283</c:v>
                </c:pt>
                <c:pt idx="1334">
                  <c:v>316</c:v>
                </c:pt>
                <c:pt idx="1335">
                  <c:v>240</c:v>
                </c:pt>
                <c:pt idx="1336">
                  <c:v>260</c:v>
                </c:pt>
                <c:pt idx="1337">
                  <c:v>291</c:v>
                </c:pt>
                <c:pt idx="1338">
                  <c:v>300</c:v>
                </c:pt>
                <c:pt idx="1339">
                  <c:v>257</c:v>
                </c:pt>
                <c:pt idx="1340">
                  <c:v>240</c:v>
                </c:pt>
                <c:pt idx="1341">
                  <c:v>225</c:v>
                </c:pt>
                <c:pt idx="1342">
                  <c:v>255</c:v>
                </c:pt>
                <c:pt idx="1343">
                  <c:v>270</c:v>
                </c:pt>
                <c:pt idx="1344">
                  <c:v>320</c:v>
                </c:pt>
                <c:pt idx="1345">
                  <c:v>340</c:v>
                </c:pt>
                <c:pt idx="1346">
                  <c:v>347</c:v>
                </c:pt>
                <c:pt idx="1347">
                  <c:v>352</c:v>
                </c:pt>
                <c:pt idx="1348">
                  <c:v>355</c:v>
                </c:pt>
                <c:pt idx="1349">
                  <c:v>355</c:v>
                </c:pt>
                <c:pt idx="1350">
                  <c:v>362</c:v>
                </c:pt>
                <c:pt idx="1351">
                  <c:v>342</c:v>
                </c:pt>
                <c:pt idx="1352">
                  <c:v>340</c:v>
                </c:pt>
                <c:pt idx="1353">
                  <c:v>370</c:v>
                </c:pt>
                <c:pt idx="1354">
                  <c:v>360</c:v>
                </c:pt>
                <c:pt idx="1355">
                  <c:v>366</c:v>
                </c:pt>
                <c:pt idx="1356">
                  <c:v>366</c:v>
                </c:pt>
                <c:pt idx="1357">
                  <c:v>400</c:v>
                </c:pt>
                <c:pt idx="1358">
                  <c:v>420</c:v>
                </c:pt>
                <c:pt idx="1359">
                  <c:v>500</c:v>
                </c:pt>
                <c:pt idx="1360">
                  <c:v>475</c:v>
                </c:pt>
                <c:pt idx="1361">
                  <c:v>515</c:v>
                </c:pt>
                <c:pt idx="1362">
                  <c:v>510</c:v>
                </c:pt>
                <c:pt idx="1363">
                  <c:v>460</c:v>
                </c:pt>
                <c:pt idx="1364">
                  <c:v>455</c:v>
                </c:pt>
                <c:pt idx="1365">
                  <c:v>400</c:v>
                </c:pt>
                <c:pt idx="1366">
                  <c:v>630</c:v>
                </c:pt>
                <c:pt idx="1367">
                  <c:v>750</c:v>
                </c:pt>
                <c:pt idx="1368">
                  <c:v>680</c:v>
                </c:pt>
                <c:pt idx="1369">
                  <c:v>610</c:v>
                </c:pt>
                <c:pt idx="1370">
                  <c:v>600</c:v>
                </c:pt>
                <c:pt idx="1371">
                  <c:v>555</c:v>
                </c:pt>
                <c:pt idx="1372">
                  <c:v>505</c:v>
                </c:pt>
                <c:pt idx="1373">
                  <c:v>475</c:v>
                </c:pt>
                <c:pt idx="1374">
                  <c:v>485</c:v>
                </c:pt>
                <c:pt idx="1375">
                  <c:v>520</c:v>
                </c:pt>
                <c:pt idx="1376">
                  <c:v>510</c:v>
                </c:pt>
                <c:pt idx="1377">
                  <c:v>483</c:v>
                </c:pt>
                <c:pt idx="1378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1D-47EA-BFA2-A8D86A33C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262959"/>
        <c:axId val="1725263375"/>
      </c:lineChart>
      <c:dateAx>
        <c:axId val="1725262959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63375"/>
        <c:crosses val="autoZero"/>
        <c:auto val="1"/>
        <c:lblOffset val="100"/>
        <c:baseTimeUnit val="days"/>
      </c:dateAx>
      <c:valAx>
        <c:axId val="172526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6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E47DF-81AD-C146-AE2F-37AFFA9696C0}" type="datetimeFigureOut">
              <a:rPr lang="en-GB" smtClean="0"/>
              <a:t>20/09/2022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A7C6-6DE7-6146-8D4B-03AD52F687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11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1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87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8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48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0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76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4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447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33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A7C6-6DE7-6146-8D4B-03AD52F68778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67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72599" y="2155554"/>
            <a:ext cx="4846802" cy="10684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i="0" cap="none" baseline="0">
                <a:solidFill>
                  <a:schemeClr val="tx1"/>
                </a:solidFill>
              </a:defRPr>
            </a:lvl1pPr>
            <a:lvl2pPr marL="1800" algn="ctr"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540000" algn="ctr"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marL="900000" algn="ctr"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marL="1260000" algn="ctr"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</a:t>
            </a:r>
          </a:p>
          <a:p>
            <a:pPr lvl="0"/>
            <a:r>
              <a:rPr lang="en-US"/>
              <a:t>Second line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672599" y="3583184"/>
            <a:ext cx="4846802" cy="30518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Additional information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DB962A5-05BF-E447-90AC-240983CE5C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CE85BC3-3DAF-704E-80DD-2FB73F51A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4092" y="739130"/>
            <a:ext cx="1843816" cy="918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948488" y="2098486"/>
            <a:ext cx="8295024" cy="604156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divider 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948481" y="2933522"/>
            <a:ext cx="8295038" cy="4138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Additional information to go here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B6BF281-978F-A244-899E-62F29D876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DE24A8-AFD7-6E40-B566-8F42D59E1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20670" y="4829614"/>
            <a:ext cx="1750659" cy="771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ly aligned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284" y="725182"/>
            <a:ext cx="11426942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61" y="6201877"/>
            <a:ext cx="1199678" cy="244096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8284" y="1387195"/>
            <a:ext cx="11426942" cy="463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DAD262F-AAF3-9E49-BF55-7BB904E04B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545F2-DB29-FF41-A805-257C42E388FA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ly aligned_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61" y="6201877"/>
            <a:ext cx="1199678" cy="244096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8283" y="1387195"/>
            <a:ext cx="5618519" cy="462041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DAD262F-AAF3-9E49-BF55-7BB904E04B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99E37F1-4B4E-F643-B7DE-DB05738A9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67" y="1387195"/>
            <a:ext cx="5621649" cy="462041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4B1D7E-BFF8-9E4A-B11A-D43D60AD0F9C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C3DD16-F71E-104E-BF6A-870D17963D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284" y="725182"/>
            <a:ext cx="11426942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187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ly aligned_3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61" y="6201877"/>
            <a:ext cx="1199678" cy="244096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8284" y="1387195"/>
            <a:ext cx="3675226" cy="463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DAD262F-AAF3-9E49-BF55-7BB904E04B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1A6CB7-A998-B045-AF3F-1C2B98F825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2461" y="1387195"/>
            <a:ext cx="3671256" cy="463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E27A52-0C13-6E48-BD45-C04E0583C056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7FDE4A-B111-7C4F-B705-243ABFC464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284" y="725182"/>
            <a:ext cx="11426942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F418B29-81D0-9948-87F3-122C630CC0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8387" y="1387195"/>
            <a:ext cx="3675226" cy="463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</p:spTree>
    <p:extLst>
      <p:ext uri="{BB962C8B-B14F-4D97-AF65-F5344CB8AC3E}">
        <p14:creationId xmlns:p14="http://schemas.microsoft.com/office/powerpoint/2010/main" val="31462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4CA651-BEE7-484B-B503-4A35905ED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" y="6201877"/>
            <a:ext cx="1199678" cy="24409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6775" y="732207"/>
            <a:ext cx="11418451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6775" y="1394221"/>
            <a:ext cx="11418451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54B4F16-A9FD-6E4D-B6DC-38BCC88FCB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C0097-5467-B042-8EA0-5E8BA00E884E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_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4CA651-BEE7-484B-B503-4A35905ED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" y="6201877"/>
            <a:ext cx="1199678" cy="24409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6775" y="732207"/>
            <a:ext cx="11418451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54B4F16-A9FD-6E4D-B6DC-38BCC88FCB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60AC5C-BC32-9D47-BE9C-42884CA17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775" y="1394221"/>
            <a:ext cx="5599407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4D6DFED-A045-4F46-80A1-07EF8F75E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0395" y="1394221"/>
            <a:ext cx="5599407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3A6C0-059E-F74D-B042-3D44F1464D95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ligned_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4B139B-5321-8F45-AE83-E458FEF495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0"/>
            <a:ext cx="6019800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CA651-BEE7-484B-B503-4A35905ED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" y="6201877"/>
            <a:ext cx="1199678" cy="24409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6775" y="732207"/>
            <a:ext cx="5599407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54B4F16-A9FD-6E4D-B6DC-38BCC88FCB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60AC5C-BC32-9D47-BE9C-42884CA17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775" y="1394221"/>
            <a:ext cx="5599407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BAD0A-C2A4-9445-B061-FCAE452099FB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_3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4CA651-BEE7-484B-B503-4A35905ED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1" y="6201877"/>
            <a:ext cx="1199678" cy="24409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6775" y="732207"/>
            <a:ext cx="11418451" cy="486033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1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54B4F16-A9FD-6E4D-B6DC-38BCC88FCB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783" y="39489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&lt;ISO CLASSIFICATION&gt;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60AC5C-BC32-9D47-BE9C-42884CA17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776" y="1394221"/>
            <a:ext cx="3667499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4D6DFED-A045-4F46-80A1-07EF8F75E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5613" y="1394221"/>
            <a:ext cx="3667499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17120D6-1813-9842-9CAE-66E620DC15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4451" y="1394221"/>
            <a:ext cx="3667499" cy="45262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20"/>
              </a:lnSpc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285750" indent="-285750" algn="ctr">
              <a:lnSpc>
                <a:spcPts val="2220"/>
              </a:lnSpc>
              <a:spcAft>
                <a:spcPts val="600"/>
              </a:spcAft>
              <a:buFont typeface="Arial" charset="0"/>
              <a:buChar char="•"/>
              <a:defRPr>
                <a:solidFill>
                  <a:srgbClr val="4A4A49"/>
                </a:solidFill>
              </a:defRPr>
            </a:lvl2pPr>
            <a:lvl3pPr marL="54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90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4pPr>
            <a:lvl5pPr marL="1260000" algn="ctr">
              <a:lnSpc>
                <a:spcPts val="2220"/>
              </a:lnSpc>
              <a:spcAft>
                <a:spcPts val="600"/>
              </a:spcAft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Body text to go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91951-A1DA-2943-973B-9A60FD31CF8C}"/>
              </a:ext>
            </a:extLst>
          </p:cNvPr>
          <p:cNvSpPr txBox="1"/>
          <p:nvPr userDrawn="1"/>
        </p:nvSpPr>
        <p:spPr>
          <a:xfrm>
            <a:off x="11618259" y="6261928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3284E6-EB0A-3E44-9A56-3B3111C5AE26}"/>
              </a:ext>
            </a:extLst>
          </p:cNvPr>
          <p:cNvSpPr txBox="1"/>
          <p:nvPr userDrawn="1"/>
        </p:nvSpPr>
        <p:spPr>
          <a:xfrm>
            <a:off x="11555146" y="6254314"/>
            <a:ext cx="258570" cy="1916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fld id="{62ACB1F4-043B-A74A-91EA-6F6BAEB8B81B}" type="slidenum">
              <a:rPr lang="en-GB" sz="1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GB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5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64" r:id="rId4"/>
    <p:sldLayoutId id="2147483663" r:id="rId5"/>
    <p:sldLayoutId id="2147483662" r:id="rId6"/>
    <p:sldLayoutId id="2147483665" r:id="rId7"/>
    <p:sldLayoutId id="2147483667" r:id="rId8"/>
    <p:sldLayoutId id="214748366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53BA-F026-CE41-A9D3-087A7DD0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488" y="2098486"/>
            <a:ext cx="8295024" cy="960908"/>
          </a:xfrm>
        </p:spPr>
        <p:txBody>
          <a:bodyPr/>
          <a:lstStyle/>
          <a:p>
            <a:r>
              <a:rPr lang="en-GB" sz="5000" dirty="0">
                <a:latin typeface="Avenir LT Std 35 Light" panose="020B0402020203020204" pitchFamily="34" charset="0"/>
                <a:cs typeface="Arial" panose="020B0604020202020204" pitchFamily="34" charset="0"/>
              </a:rPr>
              <a:t>Electrickery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7FF27-2157-5C47-857F-DAE6457C2B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48488" y="3591549"/>
            <a:ext cx="8295038" cy="413848"/>
          </a:xfrm>
        </p:spPr>
        <p:txBody>
          <a:bodyPr/>
          <a:lstStyle/>
          <a:p>
            <a:r>
              <a:rPr lang="en-GB" dirty="0">
                <a:latin typeface="Avenir LT Std 35 Light" panose="020B0402020203020204" pitchFamily="34" charset="0"/>
                <a:cs typeface="Arial" panose="020B0604020202020204" pitchFamily="34" charset="0"/>
              </a:rPr>
              <a:t>Steve Wright</a:t>
            </a:r>
          </a:p>
          <a:p>
            <a:r>
              <a:rPr lang="en-GB" dirty="0">
                <a:latin typeface="Avenir LT Std 35 Light" panose="020B0402020203020204" pitchFamily="34" charset="0"/>
                <a:cs typeface="Arial" panose="020B0604020202020204" pitchFamily="34" charset="0"/>
              </a:rPr>
              <a:t>steve.wright@redcentricplc.com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D862A-D96A-D55F-0ABB-4392D06B858A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79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393128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Fixed Contracts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067AA-735D-523F-223C-C72CC53A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699766"/>
            <a:ext cx="11179175" cy="54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Futures Market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7EB069-3520-ABBB-BD42-CBAF8A1E8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36936"/>
              </p:ext>
            </p:extLst>
          </p:nvPr>
        </p:nvGraphicFramePr>
        <p:xfrm>
          <a:off x="1391920" y="1096708"/>
          <a:ext cx="9712960" cy="488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D9CD271-38DB-C97D-2AA9-EE13C5D3A44E}"/>
              </a:ext>
            </a:extLst>
          </p:cNvPr>
          <p:cNvSpPr/>
          <p:nvPr/>
        </p:nvSpPr>
        <p:spPr>
          <a:xfrm>
            <a:off x="1097280" y="972945"/>
            <a:ext cx="1026160" cy="4168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8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Futures Market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F2566C-5C2F-950C-C6E1-C73B4EA4E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671102"/>
              </p:ext>
            </p:extLst>
          </p:nvPr>
        </p:nvGraphicFramePr>
        <p:xfrm>
          <a:off x="1235275" y="1096708"/>
          <a:ext cx="9712960" cy="459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728DE5C-793E-A72B-7BBE-069211C89C1D}"/>
              </a:ext>
            </a:extLst>
          </p:cNvPr>
          <p:cNvSpPr/>
          <p:nvPr/>
        </p:nvSpPr>
        <p:spPr>
          <a:xfrm>
            <a:off x="955040" y="972944"/>
            <a:ext cx="1026160" cy="4788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7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Day Ahead Market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1135AE-C8B3-7F04-2B58-E84D92C0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75933"/>
              </p:ext>
            </p:extLst>
          </p:nvPr>
        </p:nvGraphicFramePr>
        <p:xfrm>
          <a:off x="1432560" y="843280"/>
          <a:ext cx="9316720" cy="53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94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Risk Management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8700D-808F-AF43-7024-C90CDF779E89}"/>
              </a:ext>
            </a:extLst>
          </p:cNvPr>
          <p:cNvSpPr txBox="1"/>
          <p:nvPr/>
        </p:nvSpPr>
        <p:spPr>
          <a:xfrm>
            <a:off x="378284" y="1096708"/>
            <a:ext cx="118137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Buying energy at scale is all about managing risk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Hedging policy generally provided boundaries that everyone had previously agreed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Different hedging levels and contracts for all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also differ per site or location</a:t>
            </a:r>
          </a:p>
        </p:txBody>
      </p:sp>
    </p:spTree>
    <p:extLst>
      <p:ext uri="{BB962C8B-B14F-4D97-AF65-F5344CB8AC3E}">
        <p14:creationId xmlns:p14="http://schemas.microsoft.com/office/powerpoint/2010/main" val="297419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Climate Change Agreement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8700D-808F-AF43-7024-C90CDF779E89}"/>
              </a:ext>
            </a:extLst>
          </p:cNvPr>
          <p:cNvSpPr txBox="1"/>
          <p:nvPr/>
        </p:nvSpPr>
        <p:spPr>
          <a:xfrm>
            <a:off x="378284" y="1096708"/>
            <a:ext cx="118137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Climate Change Levy (CCL) – Government Tax to encourage being efficient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Climate Change Agreement (CCA) – Data Centres late to the party!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92% discount on the CCL charges for those signed up to the CCA!</a:t>
            </a:r>
          </a:p>
          <a:p>
            <a:pPr lvl="0"/>
            <a:r>
              <a:rPr lang="en-GB" sz="2400" dirty="0"/>
              <a:t>	About 1% of the total energy bill now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Initial Target: 15% PUE Improvement between 2011 –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Achieved 16.72% across sector!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Driving improvements and investment in energy efficiency!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148" name="Picture 4" descr="Cyber Exchange - UK Cyber Security Database, News, &amp; Events">
            <a:extLst>
              <a:ext uri="{FF2B5EF4-FFF2-40B4-BE49-F238E27FC236}">
                <a16:creationId xmlns:a16="http://schemas.microsoft.com/office/drawing/2014/main" id="{0D8F3CA1-E240-65B6-F403-27B6EC09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52" y="5374528"/>
            <a:ext cx="3537496" cy="7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4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Government Announcement!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8700D-808F-AF43-7024-C90CDF779E89}"/>
              </a:ext>
            </a:extLst>
          </p:cNvPr>
          <p:cNvSpPr txBox="1"/>
          <p:nvPr/>
        </p:nvSpPr>
        <p:spPr>
          <a:xfrm>
            <a:off x="378284" y="1096708"/>
            <a:ext cx="118137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Late Breaking…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Still final detail to be released but…!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Commodity Floor: £211/MWh</a:t>
            </a:r>
            <a:br>
              <a:rPr lang="en-GB" sz="2400" dirty="0"/>
            </a:br>
            <a:r>
              <a:rPr lang="en-GB" sz="2400" dirty="0"/>
              <a:t>Government Discount up to £405/MWh</a:t>
            </a:r>
            <a:br>
              <a:rPr lang="en-GB" sz="2400" dirty="0"/>
            </a:br>
            <a:r>
              <a:rPr lang="en-GB" sz="2400" dirty="0"/>
              <a:t>Market price (potentially) up to £616/MWh</a:t>
            </a:r>
            <a:br>
              <a:rPr lang="en-GB" sz="2400" dirty="0"/>
            </a:b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Don’t forget all those other charges (~8p/kWh)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2DEDC4-F135-C417-6ACC-BED35FBC2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18616"/>
              </p:ext>
            </p:extLst>
          </p:nvPr>
        </p:nvGraphicFramePr>
        <p:xfrm>
          <a:off x="6817360" y="1310640"/>
          <a:ext cx="5221546" cy="2606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76518">
                  <a:extLst>
                    <a:ext uri="{9D8B030D-6E8A-4147-A177-3AD203B41FA5}">
                      <a16:colId xmlns:a16="http://schemas.microsoft.com/office/drawing/2014/main" val="1216062866"/>
                    </a:ext>
                  </a:extLst>
                </a:gridCol>
                <a:gridCol w="1681514">
                  <a:extLst>
                    <a:ext uri="{9D8B030D-6E8A-4147-A177-3AD203B41FA5}">
                      <a16:colId xmlns:a16="http://schemas.microsoft.com/office/drawing/2014/main" val="3060562552"/>
                    </a:ext>
                  </a:extLst>
                </a:gridCol>
                <a:gridCol w="1563514">
                  <a:extLst>
                    <a:ext uri="{9D8B030D-6E8A-4147-A177-3AD203B41FA5}">
                      <a16:colId xmlns:a16="http://schemas.microsoft.com/office/drawing/2014/main" val="2687766786"/>
                    </a:ext>
                  </a:extLst>
                </a:gridCol>
              </a:tblGrid>
              <a:tr h="354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</a:rPr>
                        <a:t>Commodity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</a:rPr>
                        <a:t>Discount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</a:rPr>
                        <a:t>Cost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2473645"/>
                  </a:ext>
                </a:extLst>
              </a:tr>
              <a:tr h="354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£ 150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 -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£ 150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5057767"/>
                  </a:ext>
                </a:extLst>
              </a:tr>
              <a:tr h="354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£ 211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 -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£ 211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4733366"/>
                  </a:ext>
                </a:extLst>
              </a:tr>
              <a:tr h="354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£ 250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£ 39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£ 211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6846125"/>
                  </a:ext>
                </a:extLst>
              </a:tr>
              <a:tr h="354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£ 616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 405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£ 211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9826686"/>
                  </a:ext>
                </a:extLst>
              </a:tr>
              <a:tr h="354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£ 800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 405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 £ 395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78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1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Futures Market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F2566C-5C2F-950C-C6E1-C73B4EA4EA79}"/>
              </a:ext>
            </a:extLst>
          </p:cNvPr>
          <p:cNvGraphicFramePr>
            <a:graphicFrameLocks/>
          </p:cNvGraphicFramePr>
          <p:nvPr/>
        </p:nvGraphicFramePr>
        <p:xfrm>
          <a:off x="1235275" y="1096708"/>
          <a:ext cx="9712960" cy="459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FFDBA7-66CE-898B-6DA7-F51ED64A0684}"/>
              </a:ext>
            </a:extLst>
          </p:cNvPr>
          <p:cNvCxnSpPr>
            <a:cxnSpLocks/>
          </p:cNvCxnSpPr>
          <p:nvPr/>
        </p:nvCxnSpPr>
        <p:spPr>
          <a:xfrm>
            <a:off x="1899920" y="4145280"/>
            <a:ext cx="926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9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53BA-F026-CE41-A9D3-087A7DD0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488" y="2098486"/>
            <a:ext cx="8295024" cy="960908"/>
          </a:xfrm>
        </p:spPr>
        <p:txBody>
          <a:bodyPr/>
          <a:lstStyle/>
          <a:p>
            <a:r>
              <a:rPr lang="en-GB" dirty="0">
                <a:latin typeface="Avenir LT Std 35 Light" panose="020B0402020203020204" pitchFamily="34" charset="0"/>
                <a:cs typeface="Arial" panose="020B0604020202020204" pitchFamily="34" charset="0"/>
              </a:rPr>
              <a:t>Questions?</a:t>
            </a:r>
            <a:br>
              <a:rPr lang="en-GB" dirty="0">
                <a:latin typeface="Avenir LT Std 35 Light" panose="020B0402020203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venir LT Std 35 Light" panose="020B0402020203020204" pitchFamily="34" charset="0"/>
                <a:cs typeface="Arial" panose="020B0604020202020204" pitchFamily="34" charset="0"/>
              </a:rPr>
            </a:br>
            <a:endParaRPr lang="en-GB" b="0" dirty="0">
              <a:latin typeface="Avenir LT Std 35 Light" panose="020B04020202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A2CEDE-B98B-EB25-95C8-C4E77844E0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14483" y="363149"/>
            <a:ext cx="2103443" cy="182617"/>
          </a:xfrm>
        </p:spPr>
        <p:txBody>
          <a:bodyPr/>
          <a:lstStyle/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4467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17103-5E8F-974B-B354-A05EBA0188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Avenir LT Std 35 Light" panose="020B0402020203020204" pitchFamily="34" charset="0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8AC1-C26A-DE40-9F43-D974997A5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775" y="1574799"/>
            <a:ext cx="11418451" cy="437110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Pre-amble…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Power Flows &amp; Non-Commodity Costs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Buying your Commodity (Wholesale Market Generation)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Risk Management &amp; Appetite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Climate Change Agreement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Government Announcement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2800" dirty="0">
                <a:latin typeface="Avenir LT Std 35 Light" panose="020B0402020203020204" pitchFamily="34" charset="0"/>
              </a:rPr>
              <a:t>Questions!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A9B49-90BF-1743-9C4A-36D0AF6F9E2D}"/>
              </a:ext>
            </a:extLst>
          </p:cNvPr>
          <p:cNvCxnSpPr>
            <a:cxnSpLocks/>
          </p:cNvCxnSpPr>
          <p:nvPr/>
        </p:nvCxnSpPr>
        <p:spPr>
          <a:xfrm>
            <a:off x="386774" y="1996487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3DC643-E6C0-9B46-A35D-25B8C241DA64}"/>
              </a:ext>
            </a:extLst>
          </p:cNvPr>
          <p:cNvCxnSpPr>
            <a:cxnSpLocks/>
          </p:cNvCxnSpPr>
          <p:nvPr/>
        </p:nvCxnSpPr>
        <p:spPr>
          <a:xfrm>
            <a:off x="399475" y="2654722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78349-1F15-4541-A697-AEC10939EC12}"/>
              </a:ext>
            </a:extLst>
          </p:cNvPr>
          <p:cNvCxnSpPr>
            <a:cxnSpLocks/>
          </p:cNvCxnSpPr>
          <p:nvPr/>
        </p:nvCxnSpPr>
        <p:spPr>
          <a:xfrm>
            <a:off x="399475" y="3312957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51BD07-B05F-404D-AC9E-8FA0C543F1CE}"/>
              </a:ext>
            </a:extLst>
          </p:cNvPr>
          <p:cNvCxnSpPr>
            <a:cxnSpLocks/>
          </p:cNvCxnSpPr>
          <p:nvPr/>
        </p:nvCxnSpPr>
        <p:spPr>
          <a:xfrm>
            <a:off x="399475" y="3971192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329833-86E4-1986-C5D7-ACFD07E5ED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14483" y="363149"/>
            <a:ext cx="2103443" cy="182617"/>
          </a:xfrm>
        </p:spPr>
        <p:txBody>
          <a:bodyPr/>
          <a:lstStyle/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C15B25-BDA7-05A5-712D-D24F1589EA22}"/>
              </a:ext>
            </a:extLst>
          </p:cNvPr>
          <p:cNvCxnSpPr>
            <a:cxnSpLocks/>
          </p:cNvCxnSpPr>
          <p:nvPr/>
        </p:nvCxnSpPr>
        <p:spPr>
          <a:xfrm>
            <a:off x="399475" y="5287662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252EEE-0E4F-F987-E49B-B74950825D55}"/>
              </a:ext>
            </a:extLst>
          </p:cNvPr>
          <p:cNvCxnSpPr>
            <a:cxnSpLocks/>
          </p:cNvCxnSpPr>
          <p:nvPr/>
        </p:nvCxnSpPr>
        <p:spPr>
          <a:xfrm>
            <a:off x="399475" y="4629427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368376-BBF3-C079-62B0-D76787BCFF37}"/>
              </a:ext>
            </a:extLst>
          </p:cNvPr>
          <p:cNvCxnSpPr>
            <a:cxnSpLocks/>
          </p:cNvCxnSpPr>
          <p:nvPr/>
        </p:nvCxnSpPr>
        <p:spPr>
          <a:xfrm>
            <a:off x="399475" y="5945900"/>
            <a:ext cx="11418451" cy="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Components of a Bill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765650-D190-5997-B106-5837E5B1B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37965"/>
              </p:ext>
            </p:extLst>
          </p:nvPr>
        </p:nvGraphicFramePr>
        <p:xfrm>
          <a:off x="2272778" y="1026299"/>
          <a:ext cx="7637953" cy="4795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916">
                  <a:extLst>
                    <a:ext uri="{9D8B030D-6E8A-4147-A177-3AD203B41FA5}">
                      <a16:colId xmlns:a16="http://schemas.microsoft.com/office/drawing/2014/main" val="530206551"/>
                    </a:ext>
                  </a:extLst>
                </a:gridCol>
                <a:gridCol w="6410037">
                  <a:extLst>
                    <a:ext uri="{9D8B030D-6E8A-4147-A177-3AD203B41FA5}">
                      <a16:colId xmlns:a16="http://schemas.microsoft.com/office/drawing/2014/main" val="3840172540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Charge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Charge Description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38171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Energy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kWh Units (Wholesale Generation - Commodity)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79867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Energy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Standing Charge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74193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Balancing Services Use of System Charges (BSUoS)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711028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Contracts for Difference (CfD)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403433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Capacity Market (CM)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25199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Feed in Tariff (FiT)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810747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Renewable Obligation (RO)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09795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CCL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Climate Change Levy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289169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 Standing Charge  (DUoS = Distribution Use of System)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69713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Red, Amber, Green usage charges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0739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Excess reactive power charges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07524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Agreed capacity charges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783478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Excess capacity charges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2962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Transmission use of system charges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88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393128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Power Flows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20017-9B41-1753-F66E-246D7BEE6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3"/>
          <a:stretch/>
        </p:blipFill>
        <p:spPr>
          <a:xfrm>
            <a:off x="189142" y="797168"/>
            <a:ext cx="11805226" cy="5385397"/>
          </a:xfrm>
          <a:prstGeom prst="rect">
            <a:avLst/>
          </a:prstGeom>
          <a:solidFill>
            <a:srgbClr val="F2F2F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44D4B1-98D4-DF72-3D5A-0458ECE098E9}"/>
              </a:ext>
            </a:extLst>
          </p:cNvPr>
          <p:cNvSpPr/>
          <p:nvPr/>
        </p:nvSpPr>
        <p:spPr>
          <a:xfrm>
            <a:off x="378284" y="393128"/>
            <a:ext cx="4592301" cy="242041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E38E9501-F721-829B-0D9A-0CCF65F2DF4F}"/>
              </a:ext>
            </a:extLst>
          </p:cNvPr>
          <p:cNvSpPr/>
          <p:nvPr/>
        </p:nvSpPr>
        <p:spPr>
          <a:xfrm>
            <a:off x="374074" y="481932"/>
            <a:ext cx="2224239" cy="801269"/>
          </a:xfrm>
          <a:prstGeom prst="borderCallout1">
            <a:avLst>
              <a:gd name="adj1" fmla="val 88698"/>
              <a:gd name="adj2" fmla="val 49064"/>
              <a:gd name="adj3" fmla="val 325142"/>
              <a:gd name="adj4" fmla="val 42063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Energy (Commodity)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087F84B-4EF5-0595-FD8C-201E3FC85077}"/>
              </a:ext>
            </a:extLst>
          </p:cNvPr>
          <p:cNvSpPr/>
          <p:nvPr/>
        </p:nvSpPr>
        <p:spPr>
          <a:xfrm>
            <a:off x="1792566" y="1923191"/>
            <a:ext cx="2224239" cy="486033"/>
          </a:xfrm>
          <a:prstGeom prst="borderCallout1">
            <a:avLst>
              <a:gd name="adj1" fmla="val 88698"/>
              <a:gd name="adj2" fmla="val 49064"/>
              <a:gd name="adj3" fmla="val 245159"/>
              <a:gd name="adj4" fmla="val 39428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TUoS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83784FC9-3ECD-4181-0954-07E432709201}"/>
              </a:ext>
            </a:extLst>
          </p:cNvPr>
          <p:cNvSpPr/>
          <p:nvPr/>
        </p:nvSpPr>
        <p:spPr>
          <a:xfrm>
            <a:off x="3858142" y="929132"/>
            <a:ext cx="2224239" cy="486033"/>
          </a:xfrm>
          <a:prstGeom prst="borderCallout1">
            <a:avLst>
              <a:gd name="adj1" fmla="val 88698"/>
              <a:gd name="adj2" fmla="val 49064"/>
              <a:gd name="adj3" fmla="val 471886"/>
              <a:gd name="adj4" fmla="val 47334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DUoS</a:t>
            </a:r>
          </a:p>
        </p:txBody>
      </p:sp>
    </p:spTree>
    <p:extLst>
      <p:ext uri="{BB962C8B-B14F-4D97-AF65-F5344CB8AC3E}">
        <p14:creationId xmlns:p14="http://schemas.microsoft.com/office/powerpoint/2010/main" val="34198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393128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DNOs - Distribution Network Operators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7AC03-4E7D-27BD-DC2F-BAF12175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26" y="742575"/>
            <a:ext cx="7325747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Components of a Bill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765650-D190-5997-B106-5837E5B1B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25705"/>
              </p:ext>
            </p:extLst>
          </p:nvPr>
        </p:nvGraphicFramePr>
        <p:xfrm>
          <a:off x="2272778" y="1026299"/>
          <a:ext cx="7637953" cy="4795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916">
                  <a:extLst>
                    <a:ext uri="{9D8B030D-6E8A-4147-A177-3AD203B41FA5}">
                      <a16:colId xmlns:a16="http://schemas.microsoft.com/office/drawing/2014/main" val="530206551"/>
                    </a:ext>
                  </a:extLst>
                </a:gridCol>
                <a:gridCol w="6410037">
                  <a:extLst>
                    <a:ext uri="{9D8B030D-6E8A-4147-A177-3AD203B41FA5}">
                      <a16:colId xmlns:a16="http://schemas.microsoft.com/office/drawing/2014/main" val="3840172540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Charge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Charge Description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38171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Energy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kWh Units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798675"/>
                  </a:ext>
                </a:extLst>
              </a:tr>
              <a:tr h="238769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Energy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Standing Charge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74193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Balancing Services Use of System Charges (BSUoS)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711028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Contracts for Difference (CfD)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403433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Capacity Market (CM)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25199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Feed in Tariff (FiT)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810747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3rd Party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Renewable Obligation (RO)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09795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CCL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Climate Change Levy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289169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DUoS Standing Charge  (DUoS = Distribution Use of System)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69713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Red, Amber, Green usage charges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0739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Excess reactive power charges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07524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Agreed capacity charges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783478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Excess capacity charges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2962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TUoS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Transmission use of system charges</a:t>
                      </a:r>
                      <a:endParaRPr lang="en-GB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888445"/>
                  </a:ext>
                </a:extLst>
              </a:tr>
            </a:tbl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7658FBB3-C165-BDC9-1FEA-3B33AB8EDEC5}"/>
              </a:ext>
            </a:extLst>
          </p:cNvPr>
          <p:cNvSpPr/>
          <p:nvPr/>
        </p:nvSpPr>
        <p:spPr>
          <a:xfrm>
            <a:off x="9184010" y="1929940"/>
            <a:ext cx="726721" cy="298949"/>
          </a:xfrm>
          <a:prstGeom prst="borderCallout1">
            <a:avLst>
              <a:gd name="adj1" fmla="val 88698"/>
              <a:gd name="adj2" fmla="val 49064"/>
              <a:gd name="adj3" fmla="val 31256"/>
              <a:gd name="adj4" fmla="val -81033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!!!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6FDAC966-BD1D-0752-FA63-FEE057F4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20" y="2357119"/>
            <a:ext cx="8166166" cy="40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2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393128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Generation Mix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2C62E4-C66B-53A7-70CD-D183BBA0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985824"/>
            <a:ext cx="8123726" cy="51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1E48EBB6-F99D-2D33-679C-E02A8EDEDFA9}"/>
              </a:ext>
            </a:extLst>
          </p:cNvPr>
          <p:cNvSpPr/>
          <p:nvPr/>
        </p:nvSpPr>
        <p:spPr>
          <a:xfrm>
            <a:off x="9714483" y="1165809"/>
            <a:ext cx="2224239" cy="486033"/>
          </a:xfrm>
          <a:prstGeom prst="borderCallout1">
            <a:avLst>
              <a:gd name="adj1" fmla="val 88698"/>
              <a:gd name="adj2" fmla="val 49064"/>
              <a:gd name="adj3" fmla="val 387686"/>
              <a:gd name="adj4" fmla="val 2470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Great News!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5B18983-46DC-C108-6F7E-D28695CCCB54}"/>
              </a:ext>
            </a:extLst>
          </p:cNvPr>
          <p:cNvSpPr/>
          <p:nvPr/>
        </p:nvSpPr>
        <p:spPr>
          <a:xfrm>
            <a:off x="9866883" y="4717191"/>
            <a:ext cx="2224239" cy="486033"/>
          </a:xfrm>
          <a:prstGeom prst="borderCallout1">
            <a:avLst>
              <a:gd name="adj1" fmla="val 88698"/>
              <a:gd name="adj2" fmla="val 49064"/>
              <a:gd name="adj3" fmla="val -36094"/>
              <a:gd name="adj4" fmla="val -32411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Not ideal…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32E76754-7D80-25F5-0F85-B332B9A920AC}"/>
              </a:ext>
            </a:extLst>
          </p:cNvPr>
          <p:cNvSpPr/>
          <p:nvPr/>
        </p:nvSpPr>
        <p:spPr>
          <a:xfrm>
            <a:off x="9714482" y="1165809"/>
            <a:ext cx="2224239" cy="486033"/>
          </a:xfrm>
          <a:prstGeom prst="borderCallout1">
            <a:avLst>
              <a:gd name="adj1" fmla="val 88698"/>
              <a:gd name="adj2" fmla="val 49064"/>
              <a:gd name="adj3" fmla="val 387686"/>
              <a:gd name="adj4" fmla="val 2470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Wait.. what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98D28935-8898-E74E-D636-4F6125D7FF49}"/>
              </a:ext>
            </a:extLst>
          </p:cNvPr>
          <p:cNvSpPr/>
          <p:nvPr/>
        </p:nvSpPr>
        <p:spPr>
          <a:xfrm>
            <a:off x="9788374" y="4717191"/>
            <a:ext cx="2224239" cy="486033"/>
          </a:xfrm>
          <a:prstGeom prst="borderCallout1">
            <a:avLst>
              <a:gd name="adj1" fmla="val 88698"/>
              <a:gd name="adj2" fmla="val 49064"/>
              <a:gd name="adj3" fmla="val -36094"/>
              <a:gd name="adj4" fmla="val -32411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ym typeface="Wingdings" panose="05000000000000000000" pitchFamily="2" charset="2"/>
              </a:rPr>
              <a:t>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111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486912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Gas Market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65841-AA4C-8848-FE1C-7D8AF76B9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20" r="24224"/>
          <a:stretch/>
        </p:blipFill>
        <p:spPr>
          <a:xfrm>
            <a:off x="2626997" y="876168"/>
            <a:ext cx="6929516" cy="52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7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452BD-6408-6C13-835A-1A53F64BD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284" y="393128"/>
            <a:ext cx="11426942" cy="486033"/>
          </a:xfrm>
        </p:spPr>
        <p:txBody>
          <a:bodyPr/>
          <a:lstStyle/>
          <a:p>
            <a:r>
              <a:rPr lang="en-US" dirty="0">
                <a:latin typeface="Avenir LT Std 35 Light" panose="020B0402020203020204" pitchFamily="34" charset="0"/>
              </a:rPr>
              <a:t>Percentage Split</a:t>
            </a:r>
            <a:endParaRPr lang="en-GB" dirty="0">
              <a:latin typeface="Avenir LT Std 35 Light" panose="020B0402020203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C27A9-15E9-2995-B7A7-40CC95A26967}"/>
              </a:ext>
            </a:extLst>
          </p:cNvPr>
          <p:cNvSpPr txBox="1">
            <a:spLocks/>
          </p:cNvSpPr>
          <p:nvPr/>
        </p:nvSpPr>
        <p:spPr>
          <a:xfrm>
            <a:off x="9714483" y="363149"/>
            <a:ext cx="2103443" cy="182617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900" b="0" kern="120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venir LT Std 35 Light" panose="020B0402020203020204" pitchFamily="34" charset="0"/>
              </a:rPr>
              <a:t>PUBLIC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FEC9B1-43CC-551B-60D0-4DCC79198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215900"/>
              </p:ext>
            </p:extLst>
          </p:nvPr>
        </p:nvGraphicFramePr>
        <p:xfrm>
          <a:off x="477520" y="1056640"/>
          <a:ext cx="10800080" cy="504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70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centric Colour Swatches 2019">
      <a:dk1>
        <a:srgbClr val="494949"/>
      </a:dk1>
      <a:lt1>
        <a:srgbClr val="FFFFFF"/>
      </a:lt1>
      <a:dk2>
        <a:srgbClr val="005861"/>
      </a:dk2>
      <a:lt2>
        <a:srgbClr val="B2B2B2"/>
      </a:lt2>
      <a:accent1>
        <a:srgbClr val="64C2C8"/>
      </a:accent1>
      <a:accent2>
        <a:srgbClr val="005861"/>
      </a:accent2>
      <a:accent3>
        <a:srgbClr val="95C11F"/>
      </a:accent3>
      <a:accent4>
        <a:srgbClr val="005CA9"/>
      </a:accent4>
      <a:accent5>
        <a:srgbClr val="B2B2B2"/>
      </a:accent5>
      <a:accent6>
        <a:srgbClr val="DADADA"/>
      </a:accent6>
      <a:hlink>
        <a:srgbClr val="64C2C8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8f5da67911b4861be607a991fa25796 xmlns="b8199d38-0551-46be-977b-7516147ed1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76400407-ae43-4150-b7f1-917c86385fb8</TermId>
        </TermInfo>
      </Terms>
    </n8f5da67911b4861be607a991fa25796>
    <deb80920dcb147ef978a7355c4d39e6d xmlns="b8199d38-0551-46be-977b-7516147ed1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22219514-a7e4-4d75-93da-720b6473ac42</TermId>
        </TermInfo>
      </Terms>
    </deb80920dcb147ef978a7355c4d39e6d>
    <TaxCatchAll xmlns="d10fef20-94da-4d3b-936b-e32dc0733c69">
      <Value>23</Value>
      <Value>14</Value>
    </TaxCatchAll>
    <SharedWithUsers xmlns="d10fef20-94da-4d3b-936b-e32dc0733c69">
      <UserInfo>
        <DisplayName>Andrea McCormack</DisplayName>
        <AccountId>332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06811BA0F5248ACDAFF7C8D097A5E" ma:contentTypeVersion="9" ma:contentTypeDescription="Create a new document." ma:contentTypeScope="" ma:versionID="3337fdfdb1360043cbd9342742076637">
  <xsd:schema xmlns:xsd="http://www.w3.org/2001/XMLSchema" xmlns:xs="http://www.w3.org/2001/XMLSchema" xmlns:p="http://schemas.microsoft.com/office/2006/metadata/properties" xmlns:ns2="b8199d38-0551-46be-977b-7516147ed169" xmlns:ns3="d10fef20-94da-4d3b-936b-e32dc0733c69" targetNamespace="http://schemas.microsoft.com/office/2006/metadata/properties" ma:root="true" ma:fieldsID="aaf7c65afbe173f931055566dd45d86c" ns2:_="" ns3:_="">
    <xsd:import namespace="b8199d38-0551-46be-977b-7516147ed169"/>
    <xsd:import namespace="d10fef20-94da-4d3b-936b-e32dc0733c69"/>
    <xsd:element name="properties">
      <xsd:complexType>
        <xsd:sequence>
          <xsd:element name="documentManagement">
            <xsd:complexType>
              <xsd:all>
                <xsd:element ref="ns2:n8f5da67911b4861be607a991fa25796" minOccurs="0"/>
                <xsd:element ref="ns3:TaxCatchAll" minOccurs="0"/>
                <xsd:element ref="ns2:deb80920dcb147ef978a7355c4d39e6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99d38-0551-46be-977b-7516147ed169" elementFormDefault="qualified">
    <xsd:import namespace="http://schemas.microsoft.com/office/2006/documentManagement/types"/>
    <xsd:import namespace="http://schemas.microsoft.com/office/infopath/2007/PartnerControls"/>
    <xsd:element name="n8f5da67911b4861be607a991fa25796" ma:index="9" nillable="true" ma:taxonomy="true" ma:internalName="n8f5da67911b4861be607a991fa25796" ma:taxonomyFieldName="Document_x0020_Type" ma:displayName="Document Type" ma:default="23;#Template|76400407-ae43-4150-b7f1-917c86385fb8" ma:fieldId="{78f5da67-911b-4861-be60-7a991fa25796}" ma:taxonomyMulti="true" ma:sspId="634d2e52-9665-4e6d-973c-bfb07ca32606" ma:termSetId="f1ba34d6-496a-464e-b58c-4d763d3fee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b80920dcb147ef978a7355c4d39e6d" ma:index="12" nillable="true" ma:taxonomy="true" ma:internalName="deb80920dcb147ef978a7355c4d39e6d" ma:taxonomyFieldName="Department" ma:displayName="Department" ma:default="14;#Marketing|22219514-a7e4-4d75-93da-720b6473ac42" ma:fieldId="{deb80920-dcb1-47ef-978a-7355c4d39e6d}" ma:taxonomyMulti="true" ma:sspId="634d2e52-9665-4e6d-973c-bfb07ca32606" ma:termSetId="4e4d28db-91dc-4bc4-8711-ea0edee37a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fef20-94da-4d3b-936b-e32dc0733c6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447eccb8-a0b6-41f8-a023-60e5f46a1b91}" ma:internalName="TaxCatchAll" ma:showField="CatchAllData" ma:web="d10fef20-94da-4d3b-936b-e32dc0733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7D5E2-0E32-4174-BA83-B61FC7CF3C12}">
  <ds:schemaRefs>
    <ds:schemaRef ds:uri="http://schemas.openxmlformats.org/package/2006/metadata/core-properties"/>
    <ds:schemaRef ds:uri="http://www.w3.org/XML/1998/namespace"/>
    <ds:schemaRef ds:uri="d10fef20-94da-4d3b-936b-e32dc0733c6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b8199d38-0551-46be-977b-7516147ed16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0845CC-61C0-419F-84F0-8ECE08DE4802}">
  <ds:schemaRefs>
    <ds:schemaRef ds:uri="b8199d38-0551-46be-977b-7516147ed169"/>
    <ds:schemaRef ds:uri="d10fef20-94da-4d3b-936b-e32dc0733c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E2CD9A-8B49-49B2-887B-62CC4C167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529</Words>
  <Application>Microsoft Office PowerPoint</Application>
  <PresentationFormat>Widescreen</PresentationFormat>
  <Paragraphs>166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Avenir LT Std 35 Light</vt:lpstr>
      <vt:lpstr>Calibri</vt:lpstr>
      <vt:lpstr>Office Theme</vt:lpstr>
      <vt:lpstr>Electrickery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 Wright</cp:lastModifiedBy>
  <cp:revision>20</cp:revision>
  <cp:lastPrinted>2021-11-17T09:14:53Z</cp:lastPrinted>
  <dcterms:created xsi:type="dcterms:W3CDTF">2017-04-05T14:11:52Z</dcterms:created>
  <dcterms:modified xsi:type="dcterms:W3CDTF">2022-09-21T20:59:00Z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0x01010012A06811BA0F5248ACDAFF7C8D097A5E</vt:lpwstr>
  </property>
  <property fmtid="{D5CDD505-2E9C-101B-9397-08002B2CF9AE}" pid="3" name="Document Type">
    <vt:lpwstr>23;#Template|76400407-ae43-4150-b7f1-917c86385fb8</vt:lpwstr>
  </property>
  <property fmtid="{D5CDD505-2E9C-101B-9397-08002B2CF9AE}" pid="4" name="Department">
    <vt:lpwstr>14;#Marketing|22219514-a7e4-4d75-93da-720b6473ac42</vt:lpwstr>
  </property>
  <property fmtid="{D5CDD505-2E9C-101B-9397-08002B2CF9AE}" pid="5" name="AuthorIds_UIVersion_4608">
    <vt:lpwstr>331</vt:lpwstr>
  </property>
</Properties>
</file>