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28" r:id="rId5"/>
    <p:sldMasterId id="2147483715" r:id="rId6"/>
  </p:sldMasterIdLst>
  <p:notesMasterIdLst>
    <p:notesMasterId r:id="rId43"/>
  </p:notesMasterIdLst>
  <p:handoutMasterIdLst>
    <p:handoutMasterId r:id="rId44"/>
  </p:handoutMasterIdLst>
  <p:sldIdLst>
    <p:sldId id="256" r:id="rId7"/>
    <p:sldId id="257" r:id="rId8"/>
    <p:sldId id="258" r:id="rId9"/>
    <p:sldId id="259" r:id="rId10"/>
    <p:sldId id="260" r:id="rId11"/>
    <p:sldId id="263" r:id="rId12"/>
    <p:sldId id="264" r:id="rId13"/>
    <p:sldId id="265" r:id="rId14"/>
    <p:sldId id="266" r:id="rId15"/>
    <p:sldId id="268" r:id="rId16"/>
    <p:sldId id="269" r:id="rId17"/>
    <p:sldId id="293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75" r:id="rId26"/>
    <p:sldId id="281" r:id="rId27"/>
    <p:sldId id="283" r:id="rId28"/>
    <p:sldId id="287" r:id="rId29"/>
    <p:sldId id="288" r:id="rId30"/>
    <p:sldId id="284" r:id="rId31"/>
    <p:sldId id="285" r:id="rId32"/>
    <p:sldId id="286" r:id="rId33"/>
    <p:sldId id="295" r:id="rId34"/>
    <p:sldId id="297" r:id="rId35"/>
    <p:sldId id="296" r:id="rId36"/>
    <p:sldId id="300" r:id="rId37"/>
    <p:sldId id="289" r:id="rId38"/>
    <p:sldId id="282" r:id="rId39"/>
    <p:sldId id="292" r:id="rId40"/>
    <p:sldId id="298" r:id="rId41"/>
    <p:sldId id="291" r:id="rId42"/>
  </p:sldIdLst>
  <p:sldSz cx="9144000" cy="5143500" type="screen16x9"/>
  <p:notesSz cx="6950075" cy="9236075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DECC5F-F138-5F51-EB6C-75FEBAE88D99}" name="Eric Francis" initials="EF" userId="S::e.francis@f5.com::1c79231a-3086-4706-9015-80e17c58c75f" providerId="AD"/>
  <p188:author id="{241AB568-9956-B04F-28A0-83A2CC114EDB}" name="Yuxi Yao" initials="YY" userId="S::yu.yao@f5.com::12fd6f23-fbef-4b97-8f05-7d68e4a8468d" providerId="AD"/>
  <p188:author id="{B3D68A79-EEBA-6936-0E42-9B70FC3DD135}" name="Sheri Bettine" initials="SB" userId="S::s.bettine@f5.com::33c31cc1-4387-40d4-80d9-d5cdc0786504" providerId="AD"/>
  <p188:author id="{E9C886C0-F4BF-C307-D0C8-320B2F666D60}" name="Payal Shah" initials="PS" userId="S::pa.shah@f5.com::41c98fd0-1546-42c8-be25-c83226c1c57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ri Bettine" initials="SB" lastIdx="119" clrIdx="0">
    <p:extLst>
      <p:ext uri="{19B8F6BF-5375-455C-9EA6-DF929625EA0E}">
        <p15:presenceInfo xmlns:p15="http://schemas.microsoft.com/office/powerpoint/2012/main" userId="S::s.bettine@f5.com::33c31cc1-4387-40d4-80d9-d5cdc0786504" providerId="AD"/>
      </p:ext>
    </p:extLst>
  </p:cmAuthor>
  <p:cmAuthor id="2" name="Roger Liu" initials="RL" lastIdx="17" clrIdx="1">
    <p:extLst>
      <p:ext uri="{19B8F6BF-5375-455C-9EA6-DF929625EA0E}">
        <p15:presenceInfo xmlns:p15="http://schemas.microsoft.com/office/powerpoint/2012/main" userId="S::ro.liu@f5.com::776db259-ee3c-4262-96d2-6892a6913d0b" providerId="AD"/>
      </p:ext>
    </p:extLst>
  </p:cmAuthor>
  <p:cmAuthor id="3" name="Pranav Dharwadkar" initials="PD" lastIdx="4" clrIdx="2">
    <p:extLst>
      <p:ext uri="{19B8F6BF-5375-455C-9EA6-DF929625EA0E}">
        <p15:presenceInfo xmlns:p15="http://schemas.microsoft.com/office/powerpoint/2012/main" userId="S::p.dharwadkar@f5.com::35394ef0-e973-4e0b-892b-cb78f6b2dbfa" providerId="AD"/>
      </p:ext>
    </p:extLst>
  </p:cmAuthor>
  <p:cmAuthor id="4" name="Tim Wagner" initials="TW" lastIdx="16" clrIdx="3">
    <p:extLst>
      <p:ext uri="{19B8F6BF-5375-455C-9EA6-DF929625EA0E}">
        <p15:presenceInfo xmlns:p15="http://schemas.microsoft.com/office/powerpoint/2012/main" userId="S::T.Wagner@F5.com::8e9c0ce2-7f5b-4a2f-8a5e-d77e0d0aa75f" providerId="AD"/>
      </p:ext>
    </p:extLst>
  </p:cmAuthor>
  <p:cmAuthor id="5" name="Mahaveera Dharmchand" initials="MD" lastIdx="3" clrIdx="4">
    <p:extLst>
      <p:ext uri="{19B8F6BF-5375-455C-9EA6-DF929625EA0E}">
        <p15:presenceInfo xmlns:p15="http://schemas.microsoft.com/office/powerpoint/2012/main" userId="S::m.dharmchand@f5.com::71c545ce-96e3-487c-9069-4f5038815782" providerId="AD"/>
      </p:ext>
    </p:extLst>
  </p:cmAuthor>
  <p:cmAuthor id="6" name="Jim Macleod - C" initials="JMC" lastIdx="4" clrIdx="5">
    <p:extLst>
      <p:ext uri="{19B8F6BF-5375-455C-9EA6-DF929625EA0E}">
        <p15:presenceInfo xmlns:p15="http://schemas.microsoft.com/office/powerpoint/2012/main" userId="S::j.macleod@f5.com::dd84a097-24bf-4422-88ae-243c1c24c39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DB1FF"/>
    <a:srgbClr val="99FF33"/>
    <a:srgbClr val="E0EBFF"/>
    <a:srgbClr val="6699FF"/>
    <a:srgbClr val="7D7D7D"/>
    <a:srgbClr val="E5002B"/>
    <a:srgbClr val="C3EED1"/>
    <a:srgbClr val="2C2E7A"/>
    <a:srgbClr val="9B98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BF04C7-2576-6641-A16F-C5FB0CCB8284}" v="1" dt="2023-04-03T12:04:16.923"/>
    <p1510:client id="{78A66B22-2F99-0D41-A32F-EF94520C5BA4}" v="679" dt="2023-04-03T11:46:05.2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71701"/>
  </p:normalViewPr>
  <p:slideViewPr>
    <p:cSldViewPr snapToGrid="0">
      <p:cViewPr varScale="1">
        <p:scale>
          <a:sx n="120" d="100"/>
          <a:sy n="120" d="100"/>
        </p:scale>
        <p:origin x="2600" y="168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handoutMaster" Target="handoutMasters/handoutMaster1.xml"/><Relationship Id="rId52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rre-Yves Maunier" userId="77f30718-6b49-4ec8-8fa1-dcc2ea9e58df" providerId="ADAL" clId="{A446D0D5-3C0C-644F-92B9-B9130471BF29}"/>
    <pc:docChg chg="modSld">
      <pc:chgData name="Pierre-Yves Maunier" userId="77f30718-6b49-4ec8-8fa1-dcc2ea9e58df" providerId="ADAL" clId="{A446D0D5-3C0C-644F-92B9-B9130471BF29}" dt="2022-09-19T14:05:24.168" v="0"/>
      <pc:docMkLst>
        <pc:docMk/>
      </pc:docMkLst>
      <pc:sldChg chg="addSp modSp">
        <pc:chgData name="Pierre-Yves Maunier" userId="77f30718-6b49-4ec8-8fa1-dcc2ea9e58df" providerId="ADAL" clId="{A446D0D5-3C0C-644F-92B9-B9130471BF29}" dt="2022-09-19T14:05:24.168" v="0"/>
        <pc:sldMkLst>
          <pc:docMk/>
          <pc:sldMk cId="2038278418" sldId="273"/>
        </pc:sldMkLst>
        <pc:spChg chg="add mod">
          <ac:chgData name="Pierre-Yves Maunier" userId="77f30718-6b49-4ec8-8fa1-dcc2ea9e58df" providerId="ADAL" clId="{A446D0D5-3C0C-644F-92B9-B9130471BF29}" dt="2022-09-19T14:05:24.168" v="0"/>
          <ac:spMkLst>
            <pc:docMk/>
            <pc:sldMk cId="2038278418" sldId="273"/>
            <ac:spMk id="4" creationId="{49A1E186-4292-EB83-E5F2-5B69E05E0F30}"/>
          </ac:spMkLst>
        </pc:spChg>
      </pc:sldChg>
    </pc:docChg>
  </pc:docChgLst>
  <pc:docChgLst>
    <pc:chgData name="Pierre-Yves Maunier" userId="77f30718-6b49-4ec8-8fa1-dcc2ea9e58df" providerId="ADAL" clId="{65BF04C7-2576-6641-A16F-C5FB0CCB8284}"/>
    <pc:docChg chg="custSel modSld modMainMaster">
      <pc:chgData name="Pierre-Yves Maunier" userId="77f30718-6b49-4ec8-8fa1-dcc2ea9e58df" providerId="ADAL" clId="{65BF04C7-2576-6641-A16F-C5FB0CCB8284}" dt="2023-04-03T12:51:55.631" v="333" actId="1036"/>
      <pc:docMkLst>
        <pc:docMk/>
      </pc:docMkLst>
      <pc:sldChg chg="modSp">
        <pc:chgData name="Pierre-Yves Maunier" userId="77f30718-6b49-4ec8-8fa1-dcc2ea9e58df" providerId="ADAL" clId="{65BF04C7-2576-6641-A16F-C5FB0CCB8284}" dt="2023-04-03T12:04:16.922" v="0"/>
        <pc:sldMkLst>
          <pc:docMk/>
          <pc:sldMk cId="882362803" sldId="256"/>
        </pc:sldMkLst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k cId="882362803" sldId="256"/>
            <ac:spMk id="3" creationId="{5BEAB3BE-A014-FF49-E71B-C61702402EAF}"/>
          </ac:spMkLst>
        </pc:spChg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k cId="882362803" sldId="256"/>
            <ac:spMk id="4" creationId="{FD9BC96E-68E5-853A-1391-72AF7C4CDBE7}"/>
          </ac:spMkLst>
        </pc:spChg>
      </pc:sldChg>
      <pc:sldChg chg="modSp">
        <pc:chgData name="Pierre-Yves Maunier" userId="77f30718-6b49-4ec8-8fa1-dcc2ea9e58df" providerId="ADAL" clId="{65BF04C7-2576-6641-A16F-C5FB0CCB8284}" dt="2023-04-03T12:04:16.922" v="0"/>
        <pc:sldMkLst>
          <pc:docMk/>
          <pc:sldMk cId="337511190" sldId="257"/>
        </pc:sldMkLst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k cId="337511190" sldId="257"/>
            <ac:spMk id="2" creationId="{BC445414-6148-0DB6-78DC-395227D3E119}"/>
          </ac:spMkLst>
        </pc:spChg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k cId="337511190" sldId="257"/>
            <ac:spMk id="6" creationId="{08E64313-C73E-6659-28F6-A375F7760C14}"/>
          </ac:spMkLst>
        </pc:spChg>
      </pc:sldChg>
      <pc:sldChg chg="modSp">
        <pc:chgData name="Pierre-Yves Maunier" userId="77f30718-6b49-4ec8-8fa1-dcc2ea9e58df" providerId="ADAL" clId="{65BF04C7-2576-6641-A16F-C5FB0CCB8284}" dt="2023-04-03T12:04:16.922" v="0"/>
        <pc:sldMkLst>
          <pc:docMk/>
          <pc:sldMk cId="3896598921" sldId="259"/>
        </pc:sldMkLst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k cId="3896598921" sldId="259"/>
            <ac:spMk id="2" creationId="{19137B64-79CC-50A0-4787-C78A29FF6618}"/>
          </ac:spMkLst>
        </pc:spChg>
        <pc:picChg chg="mod">
          <ac:chgData name="Pierre-Yves Maunier" userId="77f30718-6b49-4ec8-8fa1-dcc2ea9e58df" providerId="ADAL" clId="{65BF04C7-2576-6641-A16F-C5FB0CCB8284}" dt="2023-04-03T12:04:16.922" v="0"/>
          <ac:picMkLst>
            <pc:docMk/>
            <pc:sldMk cId="3896598921" sldId="259"/>
            <ac:picMk id="6" creationId="{F7426F98-59D3-66CB-5737-FF05492ABBDE}"/>
          </ac:picMkLst>
        </pc:picChg>
      </pc:sldChg>
      <pc:sldChg chg="modSp mod">
        <pc:chgData name="Pierre-Yves Maunier" userId="77f30718-6b49-4ec8-8fa1-dcc2ea9e58df" providerId="ADAL" clId="{65BF04C7-2576-6641-A16F-C5FB0CCB8284}" dt="2023-04-03T12:17:48.389" v="6" actId="20577"/>
        <pc:sldMkLst>
          <pc:docMk/>
          <pc:sldMk cId="3473836341" sldId="260"/>
        </pc:sldMkLst>
        <pc:spChg chg="mod">
          <ac:chgData name="Pierre-Yves Maunier" userId="77f30718-6b49-4ec8-8fa1-dcc2ea9e58df" providerId="ADAL" clId="{65BF04C7-2576-6641-A16F-C5FB0CCB8284}" dt="2023-04-03T12:17:48.389" v="6" actId="20577"/>
          <ac:spMkLst>
            <pc:docMk/>
            <pc:sldMk cId="3473836341" sldId="260"/>
            <ac:spMk id="11" creationId="{BE90EE12-FCD0-AC34-4AA3-691EB56487E5}"/>
          </ac:spMkLst>
        </pc:spChg>
        <pc:picChg chg="mod">
          <ac:chgData name="Pierre-Yves Maunier" userId="77f30718-6b49-4ec8-8fa1-dcc2ea9e58df" providerId="ADAL" clId="{65BF04C7-2576-6641-A16F-C5FB0CCB8284}" dt="2023-04-03T12:04:16.922" v="0"/>
          <ac:picMkLst>
            <pc:docMk/>
            <pc:sldMk cId="3473836341" sldId="260"/>
            <ac:picMk id="2" creationId="{C6EB9867-B60D-AA80-BBF3-41F839E6ABC0}"/>
          </ac:picMkLst>
        </pc:picChg>
        <pc:picChg chg="mod">
          <ac:chgData name="Pierre-Yves Maunier" userId="77f30718-6b49-4ec8-8fa1-dcc2ea9e58df" providerId="ADAL" clId="{65BF04C7-2576-6641-A16F-C5FB0CCB8284}" dt="2023-04-03T12:04:16.922" v="0"/>
          <ac:picMkLst>
            <pc:docMk/>
            <pc:sldMk cId="3473836341" sldId="260"/>
            <ac:picMk id="5" creationId="{77704DEA-D9CD-C555-9298-600FDDB72962}"/>
          </ac:picMkLst>
        </pc:picChg>
        <pc:picChg chg="mod">
          <ac:chgData name="Pierre-Yves Maunier" userId="77f30718-6b49-4ec8-8fa1-dcc2ea9e58df" providerId="ADAL" clId="{65BF04C7-2576-6641-A16F-C5FB0CCB8284}" dt="2023-04-03T12:04:16.922" v="0"/>
          <ac:picMkLst>
            <pc:docMk/>
            <pc:sldMk cId="3473836341" sldId="260"/>
            <ac:picMk id="6" creationId="{55C1F423-831C-049C-2554-8647DA2472CC}"/>
          </ac:picMkLst>
        </pc:picChg>
        <pc:picChg chg="mod">
          <ac:chgData name="Pierre-Yves Maunier" userId="77f30718-6b49-4ec8-8fa1-dcc2ea9e58df" providerId="ADAL" clId="{65BF04C7-2576-6641-A16F-C5FB0CCB8284}" dt="2023-04-03T12:04:16.922" v="0"/>
          <ac:picMkLst>
            <pc:docMk/>
            <pc:sldMk cId="3473836341" sldId="260"/>
            <ac:picMk id="7" creationId="{35589A3B-C522-1821-F043-3D7C5BDBEC1A}"/>
          </ac:picMkLst>
        </pc:picChg>
      </pc:sldChg>
      <pc:sldChg chg="modSp">
        <pc:chgData name="Pierre-Yves Maunier" userId="77f30718-6b49-4ec8-8fa1-dcc2ea9e58df" providerId="ADAL" clId="{65BF04C7-2576-6641-A16F-C5FB0CCB8284}" dt="2023-04-03T12:04:16.922" v="0"/>
        <pc:sldMkLst>
          <pc:docMk/>
          <pc:sldMk cId="823059979" sldId="264"/>
        </pc:sldMkLst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k cId="823059979" sldId="264"/>
            <ac:spMk id="3" creationId="{95968F46-A14A-B46D-5188-B10171A4F655}"/>
          </ac:spMkLst>
        </pc:spChg>
        <pc:picChg chg="mod">
          <ac:chgData name="Pierre-Yves Maunier" userId="77f30718-6b49-4ec8-8fa1-dcc2ea9e58df" providerId="ADAL" clId="{65BF04C7-2576-6641-A16F-C5FB0CCB8284}" dt="2023-04-03T12:04:16.922" v="0"/>
          <ac:picMkLst>
            <pc:docMk/>
            <pc:sldMk cId="823059979" sldId="264"/>
            <ac:picMk id="4" creationId="{4439D67C-18E7-88EE-2E8F-6EC0E92EF431}"/>
          </ac:picMkLst>
        </pc:picChg>
      </pc:sldChg>
      <pc:sldChg chg="modSp">
        <pc:chgData name="Pierre-Yves Maunier" userId="77f30718-6b49-4ec8-8fa1-dcc2ea9e58df" providerId="ADAL" clId="{65BF04C7-2576-6641-A16F-C5FB0CCB8284}" dt="2023-04-03T12:04:16.922" v="0"/>
        <pc:sldMkLst>
          <pc:docMk/>
          <pc:sldMk cId="3797247141" sldId="265"/>
        </pc:sldMkLst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k cId="3797247141" sldId="265"/>
            <ac:spMk id="3" creationId="{4552D6D4-638C-933D-D1D7-4BC8896E8DF9}"/>
          </ac:spMkLst>
        </pc:spChg>
        <pc:picChg chg="mod">
          <ac:chgData name="Pierre-Yves Maunier" userId="77f30718-6b49-4ec8-8fa1-dcc2ea9e58df" providerId="ADAL" clId="{65BF04C7-2576-6641-A16F-C5FB0CCB8284}" dt="2023-04-03T12:04:16.922" v="0"/>
          <ac:picMkLst>
            <pc:docMk/>
            <pc:sldMk cId="3797247141" sldId="265"/>
            <ac:picMk id="1028" creationId="{B395C675-B749-A922-581B-3B0404E1EFD0}"/>
          </ac:picMkLst>
        </pc:picChg>
      </pc:sldChg>
      <pc:sldChg chg="modSp">
        <pc:chgData name="Pierre-Yves Maunier" userId="77f30718-6b49-4ec8-8fa1-dcc2ea9e58df" providerId="ADAL" clId="{65BF04C7-2576-6641-A16F-C5FB0CCB8284}" dt="2023-04-03T12:04:16.922" v="0"/>
        <pc:sldMkLst>
          <pc:docMk/>
          <pc:sldMk cId="2573010856" sldId="266"/>
        </pc:sldMkLst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k cId="2573010856" sldId="266"/>
            <ac:spMk id="3" creationId="{20A9322F-96A8-2560-0396-66F02BDB9636}"/>
          </ac:spMkLst>
        </pc:spChg>
        <pc:picChg chg="mod">
          <ac:chgData name="Pierre-Yves Maunier" userId="77f30718-6b49-4ec8-8fa1-dcc2ea9e58df" providerId="ADAL" clId="{65BF04C7-2576-6641-A16F-C5FB0CCB8284}" dt="2023-04-03T12:04:16.922" v="0"/>
          <ac:picMkLst>
            <pc:docMk/>
            <pc:sldMk cId="2573010856" sldId="266"/>
            <ac:picMk id="2056" creationId="{6D4EC34E-BD2C-07AE-021E-00D9853419C5}"/>
          </ac:picMkLst>
        </pc:picChg>
      </pc:sldChg>
      <pc:sldChg chg="modSp">
        <pc:chgData name="Pierre-Yves Maunier" userId="77f30718-6b49-4ec8-8fa1-dcc2ea9e58df" providerId="ADAL" clId="{65BF04C7-2576-6641-A16F-C5FB0CCB8284}" dt="2023-04-03T12:04:16.922" v="0"/>
        <pc:sldMkLst>
          <pc:docMk/>
          <pc:sldMk cId="2617489802" sldId="268"/>
        </pc:sldMkLst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k cId="2617489802" sldId="268"/>
            <ac:spMk id="3" creationId="{AB8E9A41-74DB-9B64-831A-F0229887CB7D}"/>
          </ac:spMkLst>
        </pc:spChg>
        <pc:picChg chg="mod">
          <ac:chgData name="Pierre-Yves Maunier" userId="77f30718-6b49-4ec8-8fa1-dcc2ea9e58df" providerId="ADAL" clId="{65BF04C7-2576-6641-A16F-C5FB0CCB8284}" dt="2023-04-03T12:04:16.922" v="0"/>
          <ac:picMkLst>
            <pc:docMk/>
            <pc:sldMk cId="2617489802" sldId="268"/>
            <ac:picMk id="1030" creationId="{E4DAE3A1-A9BF-C7A1-B86B-CBED98063F10}"/>
          </ac:picMkLst>
        </pc:picChg>
      </pc:sldChg>
      <pc:sldChg chg="modSp">
        <pc:chgData name="Pierre-Yves Maunier" userId="77f30718-6b49-4ec8-8fa1-dcc2ea9e58df" providerId="ADAL" clId="{65BF04C7-2576-6641-A16F-C5FB0CCB8284}" dt="2023-04-03T12:04:16.922" v="0"/>
        <pc:sldMkLst>
          <pc:docMk/>
          <pc:sldMk cId="2038278418" sldId="273"/>
        </pc:sldMkLst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k cId="2038278418" sldId="273"/>
            <ac:spMk id="4" creationId="{49A1E186-4292-EB83-E5F2-5B69E05E0F30}"/>
          </ac:spMkLst>
        </pc:spChg>
        <pc:picChg chg="mod">
          <ac:chgData name="Pierre-Yves Maunier" userId="77f30718-6b49-4ec8-8fa1-dcc2ea9e58df" providerId="ADAL" clId="{65BF04C7-2576-6641-A16F-C5FB0CCB8284}" dt="2023-04-03T12:04:16.922" v="0"/>
          <ac:picMkLst>
            <pc:docMk/>
            <pc:sldMk cId="2038278418" sldId="273"/>
            <ac:picMk id="7170" creationId="{7D2B6288-34B8-DCEB-C8EC-11BF0F5E763C}"/>
          </ac:picMkLst>
        </pc:picChg>
      </pc:sldChg>
      <pc:sldChg chg="modSp">
        <pc:chgData name="Pierre-Yves Maunier" userId="77f30718-6b49-4ec8-8fa1-dcc2ea9e58df" providerId="ADAL" clId="{65BF04C7-2576-6641-A16F-C5FB0CCB8284}" dt="2023-04-03T12:04:16.922" v="0"/>
        <pc:sldMkLst>
          <pc:docMk/>
          <pc:sldMk cId="1932254192" sldId="274"/>
        </pc:sldMkLst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k cId="1932254192" sldId="274"/>
            <ac:spMk id="4" creationId="{F8D4D8BF-6167-5D44-3499-FB30CFED5BFC}"/>
          </ac:spMkLst>
        </pc:spChg>
        <pc:picChg chg="mod">
          <ac:chgData name="Pierre-Yves Maunier" userId="77f30718-6b49-4ec8-8fa1-dcc2ea9e58df" providerId="ADAL" clId="{65BF04C7-2576-6641-A16F-C5FB0CCB8284}" dt="2023-04-03T12:04:16.922" v="0"/>
          <ac:picMkLst>
            <pc:docMk/>
            <pc:sldMk cId="1932254192" sldId="274"/>
            <ac:picMk id="10250" creationId="{0A714965-117F-DEF2-356B-9383D1B1E04E}"/>
          </ac:picMkLst>
        </pc:picChg>
      </pc:sldChg>
      <pc:sldChg chg="modSp">
        <pc:chgData name="Pierre-Yves Maunier" userId="77f30718-6b49-4ec8-8fa1-dcc2ea9e58df" providerId="ADAL" clId="{65BF04C7-2576-6641-A16F-C5FB0CCB8284}" dt="2023-04-03T12:04:16.922" v="0"/>
        <pc:sldMkLst>
          <pc:docMk/>
          <pc:sldMk cId="3821208177" sldId="275"/>
        </pc:sldMkLst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k cId="3821208177" sldId="275"/>
            <ac:spMk id="5" creationId="{7AB3D553-CA16-E18B-A934-BA4CC4BFA02A}"/>
          </ac:spMkLst>
        </pc:spChg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k cId="3821208177" sldId="275"/>
            <ac:spMk id="8" creationId="{9F054C7A-84E6-3B2C-618B-A6D40291CD94}"/>
          </ac:spMkLst>
        </pc:spChg>
        <pc:picChg chg="mod">
          <ac:chgData name="Pierre-Yves Maunier" userId="77f30718-6b49-4ec8-8fa1-dcc2ea9e58df" providerId="ADAL" clId="{65BF04C7-2576-6641-A16F-C5FB0CCB8284}" dt="2023-04-03T12:04:16.922" v="0"/>
          <ac:picMkLst>
            <pc:docMk/>
            <pc:sldMk cId="3821208177" sldId="275"/>
            <ac:picMk id="12296" creationId="{663B647C-9B39-9BB2-531A-1E424B32C12A}"/>
          </ac:picMkLst>
        </pc:picChg>
      </pc:sldChg>
      <pc:sldChg chg="modSp mod">
        <pc:chgData name="Pierre-Yves Maunier" userId="77f30718-6b49-4ec8-8fa1-dcc2ea9e58df" providerId="ADAL" clId="{65BF04C7-2576-6641-A16F-C5FB0CCB8284}" dt="2023-04-03T12:47:16.330" v="310" actId="14100"/>
        <pc:sldMkLst>
          <pc:docMk/>
          <pc:sldMk cId="3010905237" sldId="276"/>
        </pc:sldMkLst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k cId="3010905237" sldId="276"/>
            <ac:spMk id="2" creationId="{BA935541-640C-965A-0E91-BD3AAB3D8B82}"/>
          </ac:spMkLst>
        </pc:spChg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k cId="3010905237" sldId="276"/>
            <ac:spMk id="4" creationId="{ECDBB551-5F18-B2B2-5039-A70015EFF3C1}"/>
          </ac:spMkLst>
        </pc:spChg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k cId="3010905237" sldId="276"/>
            <ac:spMk id="5" creationId="{D963D817-709E-1882-A4D5-BD33C5CB2139}"/>
          </ac:spMkLst>
        </pc:spChg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k cId="3010905237" sldId="276"/>
            <ac:spMk id="10" creationId="{1C44551F-0BCA-A2B0-8DAA-F8EEC784EF1D}"/>
          </ac:spMkLst>
        </pc:spChg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k cId="3010905237" sldId="276"/>
            <ac:spMk id="12" creationId="{B0A626A8-90E1-0B84-C40D-6AF868B3B1EA}"/>
          </ac:spMkLst>
        </pc:spChg>
        <pc:picChg chg="mod">
          <ac:chgData name="Pierre-Yves Maunier" userId="77f30718-6b49-4ec8-8fa1-dcc2ea9e58df" providerId="ADAL" clId="{65BF04C7-2576-6641-A16F-C5FB0CCB8284}" dt="2023-04-03T12:47:16.330" v="310" actId="14100"/>
          <ac:picMkLst>
            <pc:docMk/>
            <pc:sldMk cId="3010905237" sldId="276"/>
            <ac:picMk id="3" creationId="{894DD6AC-5287-73C7-092A-AE2069EE61FA}"/>
          </ac:picMkLst>
        </pc:picChg>
      </pc:sldChg>
      <pc:sldChg chg="modSp">
        <pc:chgData name="Pierre-Yves Maunier" userId="77f30718-6b49-4ec8-8fa1-dcc2ea9e58df" providerId="ADAL" clId="{65BF04C7-2576-6641-A16F-C5FB0CCB8284}" dt="2023-04-03T12:04:16.922" v="0"/>
        <pc:sldMkLst>
          <pc:docMk/>
          <pc:sldMk cId="3426577884" sldId="278"/>
        </pc:sldMkLst>
        <pc:picChg chg="mod">
          <ac:chgData name="Pierre-Yves Maunier" userId="77f30718-6b49-4ec8-8fa1-dcc2ea9e58df" providerId="ADAL" clId="{65BF04C7-2576-6641-A16F-C5FB0CCB8284}" dt="2023-04-03T12:04:16.922" v="0"/>
          <ac:picMkLst>
            <pc:docMk/>
            <pc:sldMk cId="3426577884" sldId="278"/>
            <ac:picMk id="5" creationId="{47F13390-BDFB-96ED-771F-2A2512F10EA3}"/>
          </ac:picMkLst>
        </pc:picChg>
        <pc:cxnChg chg="mod">
          <ac:chgData name="Pierre-Yves Maunier" userId="77f30718-6b49-4ec8-8fa1-dcc2ea9e58df" providerId="ADAL" clId="{65BF04C7-2576-6641-A16F-C5FB0CCB8284}" dt="2023-04-03T12:04:16.922" v="0"/>
          <ac:cxnSpMkLst>
            <pc:docMk/>
            <pc:sldMk cId="3426577884" sldId="278"/>
            <ac:cxnSpMk id="3" creationId="{84B9AF3D-7F34-2401-3B66-1A0370AED4E8}"/>
          </ac:cxnSpMkLst>
        </pc:cxnChg>
        <pc:cxnChg chg="mod">
          <ac:chgData name="Pierre-Yves Maunier" userId="77f30718-6b49-4ec8-8fa1-dcc2ea9e58df" providerId="ADAL" clId="{65BF04C7-2576-6641-A16F-C5FB0CCB8284}" dt="2023-04-03T12:04:16.922" v="0"/>
          <ac:cxnSpMkLst>
            <pc:docMk/>
            <pc:sldMk cId="3426577884" sldId="278"/>
            <ac:cxnSpMk id="4" creationId="{28101A62-9D69-0E9D-2508-524E60782257}"/>
          </ac:cxnSpMkLst>
        </pc:cxnChg>
      </pc:sldChg>
      <pc:sldChg chg="modSp">
        <pc:chgData name="Pierre-Yves Maunier" userId="77f30718-6b49-4ec8-8fa1-dcc2ea9e58df" providerId="ADAL" clId="{65BF04C7-2576-6641-A16F-C5FB0CCB8284}" dt="2023-04-03T12:04:16.922" v="0"/>
        <pc:sldMkLst>
          <pc:docMk/>
          <pc:sldMk cId="887808120" sldId="279"/>
        </pc:sldMkLst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k cId="887808120" sldId="279"/>
            <ac:spMk id="2" creationId="{1C67BEBE-CDF1-54B3-2709-773C6BA41BEF}"/>
          </ac:spMkLst>
        </pc:spChg>
        <pc:picChg chg="mod">
          <ac:chgData name="Pierre-Yves Maunier" userId="77f30718-6b49-4ec8-8fa1-dcc2ea9e58df" providerId="ADAL" clId="{65BF04C7-2576-6641-A16F-C5FB0CCB8284}" dt="2023-04-03T12:04:16.922" v="0"/>
          <ac:picMkLst>
            <pc:docMk/>
            <pc:sldMk cId="887808120" sldId="279"/>
            <ac:picMk id="5" creationId="{02642B7B-1BCD-088B-9492-477AACF6217B}"/>
          </ac:picMkLst>
        </pc:picChg>
      </pc:sldChg>
      <pc:sldChg chg="modSp">
        <pc:chgData name="Pierre-Yves Maunier" userId="77f30718-6b49-4ec8-8fa1-dcc2ea9e58df" providerId="ADAL" clId="{65BF04C7-2576-6641-A16F-C5FB0CCB8284}" dt="2023-04-03T12:04:16.922" v="0"/>
        <pc:sldMkLst>
          <pc:docMk/>
          <pc:sldMk cId="2765447684" sldId="280"/>
        </pc:sldMkLst>
        <pc:picChg chg="mod">
          <ac:chgData name="Pierre-Yves Maunier" userId="77f30718-6b49-4ec8-8fa1-dcc2ea9e58df" providerId="ADAL" clId="{65BF04C7-2576-6641-A16F-C5FB0CCB8284}" dt="2023-04-03T12:04:16.922" v="0"/>
          <ac:picMkLst>
            <pc:docMk/>
            <pc:sldMk cId="2765447684" sldId="280"/>
            <ac:picMk id="7" creationId="{2A97A169-C18A-81BC-903A-44DE62A3CF6E}"/>
          </ac:picMkLst>
        </pc:picChg>
      </pc:sldChg>
      <pc:sldChg chg="modSp">
        <pc:chgData name="Pierre-Yves Maunier" userId="77f30718-6b49-4ec8-8fa1-dcc2ea9e58df" providerId="ADAL" clId="{65BF04C7-2576-6641-A16F-C5FB0CCB8284}" dt="2023-04-03T12:04:16.922" v="0"/>
        <pc:sldMkLst>
          <pc:docMk/>
          <pc:sldMk cId="1557963010" sldId="281"/>
        </pc:sldMkLst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k cId="1557963010" sldId="281"/>
            <ac:spMk id="3" creationId="{7C62E5FF-E1E8-7EE6-2140-C0130E6FAA45}"/>
          </ac:spMkLst>
        </pc:spChg>
      </pc:sldChg>
      <pc:sldChg chg="modSp">
        <pc:chgData name="Pierre-Yves Maunier" userId="77f30718-6b49-4ec8-8fa1-dcc2ea9e58df" providerId="ADAL" clId="{65BF04C7-2576-6641-A16F-C5FB0CCB8284}" dt="2023-04-03T12:04:16.922" v="0"/>
        <pc:sldMkLst>
          <pc:docMk/>
          <pc:sldMk cId="557613356" sldId="282"/>
        </pc:sldMkLst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k cId="557613356" sldId="282"/>
            <ac:spMk id="13319" creationId="{6760F87C-4132-D4A6-10E9-DCB148955196}"/>
          </ac:spMkLst>
        </pc:spChg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k cId="557613356" sldId="282"/>
            <ac:spMk id="13321" creationId="{8A334076-D820-FFBA-F5E6-A227F6C564DD}"/>
          </ac:spMkLst>
        </pc:spChg>
        <pc:picChg chg="mod">
          <ac:chgData name="Pierre-Yves Maunier" userId="77f30718-6b49-4ec8-8fa1-dcc2ea9e58df" providerId="ADAL" clId="{65BF04C7-2576-6641-A16F-C5FB0CCB8284}" dt="2023-04-03T12:04:16.922" v="0"/>
          <ac:picMkLst>
            <pc:docMk/>
            <pc:sldMk cId="557613356" sldId="282"/>
            <ac:picMk id="7" creationId="{7D0539C5-F890-BEC4-4BBC-D107E514832B}"/>
          </ac:picMkLst>
        </pc:picChg>
      </pc:sldChg>
      <pc:sldChg chg="modSp">
        <pc:chgData name="Pierre-Yves Maunier" userId="77f30718-6b49-4ec8-8fa1-dcc2ea9e58df" providerId="ADAL" clId="{65BF04C7-2576-6641-A16F-C5FB0CCB8284}" dt="2023-04-03T12:04:16.922" v="0"/>
        <pc:sldMkLst>
          <pc:docMk/>
          <pc:sldMk cId="317909404" sldId="283"/>
        </pc:sldMkLst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k cId="317909404" sldId="283"/>
            <ac:spMk id="7" creationId="{DA141F68-B4C5-B7B8-4F92-2ECD4C6519B1}"/>
          </ac:spMkLst>
        </pc:spChg>
        <pc:picChg chg="mod">
          <ac:chgData name="Pierre-Yves Maunier" userId="77f30718-6b49-4ec8-8fa1-dcc2ea9e58df" providerId="ADAL" clId="{65BF04C7-2576-6641-A16F-C5FB0CCB8284}" dt="2023-04-03T12:04:16.922" v="0"/>
          <ac:picMkLst>
            <pc:docMk/>
            <pc:sldMk cId="317909404" sldId="283"/>
            <ac:picMk id="6" creationId="{02C86C8F-E6BB-655C-B551-3BECE10DBF83}"/>
          </ac:picMkLst>
        </pc:picChg>
      </pc:sldChg>
      <pc:sldChg chg="modSp">
        <pc:chgData name="Pierre-Yves Maunier" userId="77f30718-6b49-4ec8-8fa1-dcc2ea9e58df" providerId="ADAL" clId="{65BF04C7-2576-6641-A16F-C5FB0CCB8284}" dt="2023-04-03T12:04:16.922" v="0"/>
        <pc:sldMkLst>
          <pc:docMk/>
          <pc:sldMk cId="912082297" sldId="284"/>
        </pc:sldMkLst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k cId="912082297" sldId="284"/>
            <ac:spMk id="4" creationId="{863DF67E-1BAA-352D-2E23-758FE4271BB8}"/>
          </ac:spMkLst>
        </pc:spChg>
        <pc:picChg chg="mod">
          <ac:chgData name="Pierre-Yves Maunier" userId="77f30718-6b49-4ec8-8fa1-dcc2ea9e58df" providerId="ADAL" clId="{65BF04C7-2576-6641-A16F-C5FB0CCB8284}" dt="2023-04-03T12:04:16.922" v="0"/>
          <ac:picMkLst>
            <pc:docMk/>
            <pc:sldMk cId="912082297" sldId="284"/>
            <ac:picMk id="3" creationId="{BA6FB285-C6CD-724A-1E85-B5D32D8B3971}"/>
          </ac:picMkLst>
        </pc:picChg>
      </pc:sldChg>
      <pc:sldChg chg="modSp modNotesTx">
        <pc:chgData name="Pierre-Yves Maunier" userId="77f30718-6b49-4ec8-8fa1-dcc2ea9e58df" providerId="ADAL" clId="{65BF04C7-2576-6641-A16F-C5FB0CCB8284}" dt="2023-04-03T12:48:34.597" v="314" actId="20577"/>
        <pc:sldMkLst>
          <pc:docMk/>
          <pc:sldMk cId="3609053341" sldId="285"/>
        </pc:sldMkLst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k cId="3609053341" sldId="285"/>
            <ac:spMk id="3" creationId="{01CDABF4-90B9-C7A4-5DDB-1EB335E33843}"/>
          </ac:spMkLst>
        </pc:spChg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k cId="3609053341" sldId="285"/>
            <ac:spMk id="4" creationId="{EE21BBBD-4E40-2577-ABB5-C5F30662DF55}"/>
          </ac:spMkLst>
        </pc:spChg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k cId="3609053341" sldId="285"/>
            <ac:spMk id="7" creationId="{41F29615-4043-0496-1321-C0328DE4F40F}"/>
          </ac:spMkLst>
        </pc:spChg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k cId="3609053341" sldId="285"/>
            <ac:spMk id="10" creationId="{647A0724-10EE-C10C-86B3-EA5575D563CD}"/>
          </ac:spMkLst>
        </pc:spChg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k cId="3609053341" sldId="285"/>
            <ac:spMk id="11" creationId="{47DF0F30-EAE1-3FF2-E222-0366FF8FAF95}"/>
          </ac:spMkLst>
        </pc:spChg>
        <pc:picChg chg="mod">
          <ac:chgData name="Pierre-Yves Maunier" userId="77f30718-6b49-4ec8-8fa1-dcc2ea9e58df" providerId="ADAL" clId="{65BF04C7-2576-6641-A16F-C5FB0CCB8284}" dt="2023-04-03T12:04:16.922" v="0"/>
          <ac:picMkLst>
            <pc:docMk/>
            <pc:sldMk cId="3609053341" sldId="285"/>
            <ac:picMk id="6" creationId="{514E3FF0-A2DD-659A-107A-1138EB43E24A}"/>
          </ac:picMkLst>
        </pc:picChg>
      </pc:sldChg>
      <pc:sldChg chg="modSp modNotesTx">
        <pc:chgData name="Pierre-Yves Maunier" userId="77f30718-6b49-4ec8-8fa1-dcc2ea9e58df" providerId="ADAL" clId="{65BF04C7-2576-6641-A16F-C5FB0CCB8284}" dt="2023-04-03T12:49:15.540" v="323" actId="20577"/>
        <pc:sldMkLst>
          <pc:docMk/>
          <pc:sldMk cId="3112952158" sldId="286"/>
        </pc:sldMkLst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k cId="3112952158" sldId="286"/>
            <ac:spMk id="7" creationId="{7C0A1F9B-13DB-98DE-528E-0D2E45AB96A1}"/>
          </ac:spMkLst>
        </pc:spChg>
        <pc:picChg chg="mod">
          <ac:chgData name="Pierre-Yves Maunier" userId="77f30718-6b49-4ec8-8fa1-dcc2ea9e58df" providerId="ADAL" clId="{65BF04C7-2576-6641-A16F-C5FB0CCB8284}" dt="2023-04-03T12:04:16.922" v="0"/>
          <ac:picMkLst>
            <pc:docMk/>
            <pc:sldMk cId="3112952158" sldId="286"/>
            <ac:picMk id="14352" creationId="{76774CC1-8B15-4D91-D21A-6243BCA23BC0}"/>
          </ac:picMkLst>
        </pc:picChg>
      </pc:sldChg>
      <pc:sldChg chg="modSp">
        <pc:chgData name="Pierre-Yves Maunier" userId="77f30718-6b49-4ec8-8fa1-dcc2ea9e58df" providerId="ADAL" clId="{65BF04C7-2576-6641-A16F-C5FB0CCB8284}" dt="2023-04-03T12:04:16.922" v="0"/>
        <pc:sldMkLst>
          <pc:docMk/>
          <pc:sldMk cId="80534674" sldId="287"/>
        </pc:sldMkLst>
        <pc:picChg chg="mod">
          <ac:chgData name="Pierre-Yves Maunier" userId="77f30718-6b49-4ec8-8fa1-dcc2ea9e58df" providerId="ADAL" clId="{65BF04C7-2576-6641-A16F-C5FB0CCB8284}" dt="2023-04-03T12:04:16.922" v="0"/>
          <ac:picMkLst>
            <pc:docMk/>
            <pc:sldMk cId="80534674" sldId="287"/>
            <ac:picMk id="16390" creationId="{D4064770-4683-8D13-7CF7-03EB1766C618}"/>
          </ac:picMkLst>
        </pc:picChg>
      </pc:sldChg>
      <pc:sldChg chg="modSp">
        <pc:chgData name="Pierre-Yves Maunier" userId="77f30718-6b49-4ec8-8fa1-dcc2ea9e58df" providerId="ADAL" clId="{65BF04C7-2576-6641-A16F-C5FB0CCB8284}" dt="2023-04-03T12:04:16.922" v="0"/>
        <pc:sldMkLst>
          <pc:docMk/>
          <pc:sldMk cId="859704779" sldId="288"/>
        </pc:sldMkLst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k cId="859704779" sldId="288"/>
            <ac:spMk id="5" creationId="{B0818865-3D2B-8FA7-D2D8-2447DC530EB1}"/>
          </ac:spMkLst>
        </pc:spChg>
        <pc:picChg chg="mod">
          <ac:chgData name="Pierre-Yves Maunier" userId="77f30718-6b49-4ec8-8fa1-dcc2ea9e58df" providerId="ADAL" clId="{65BF04C7-2576-6641-A16F-C5FB0CCB8284}" dt="2023-04-03T12:04:16.922" v="0"/>
          <ac:picMkLst>
            <pc:docMk/>
            <pc:sldMk cId="859704779" sldId="288"/>
            <ac:picMk id="18434" creationId="{CE7F2728-8A26-007C-B9AF-0FD49C51FB4F}"/>
          </ac:picMkLst>
        </pc:picChg>
      </pc:sldChg>
      <pc:sldChg chg="modSp modNotesTx">
        <pc:chgData name="Pierre-Yves Maunier" userId="77f30718-6b49-4ec8-8fa1-dcc2ea9e58df" providerId="ADAL" clId="{65BF04C7-2576-6641-A16F-C5FB0CCB8284}" dt="2023-04-03T12:44:06.492" v="309" actId="20577"/>
        <pc:sldMkLst>
          <pc:docMk/>
          <pc:sldMk cId="3632987456" sldId="293"/>
        </pc:sldMkLst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k cId="3632987456" sldId="293"/>
            <ac:spMk id="3" creationId="{6BBFB748-C366-EBC8-B655-FF63AF4CAF10}"/>
          </ac:spMkLst>
        </pc:spChg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k cId="3632987456" sldId="293"/>
            <ac:spMk id="6" creationId="{F2D64344-A948-F093-942F-B84B26FE5324}"/>
          </ac:spMkLst>
        </pc:spChg>
        <pc:picChg chg="mod">
          <ac:chgData name="Pierre-Yves Maunier" userId="77f30718-6b49-4ec8-8fa1-dcc2ea9e58df" providerId="ADAL" clId="{65BF04C7-2576-6641-A16F-C5FB0CCB8284}" dt="2023-04-03T12:04:16.922" v="0"/>
          <ac:picMkLst>
            <pc:docMk/>
            <pc:sldMk cId="3632987456" sldId="293"/>
            <ac:picMk id="5" creationId="{B619F4E5-737E-3190-A15F-5BABF8D35CAD}"/>
          </ac:picMkLst>
        </pc:picChg>
      </pc:sldChg>
      <pc:sldChg chg="modSp">
        <pc:chgData name="Pierre-Yves Maunier" userId="77f30718-6b49-4ec8-8fa1-dcc2ea9e58df" providerId="ADAL" clId="{65BF04C7-2576-6641-A16F-C5FB0CCB8284}" dt="2023-04-03T12:04:16.922" v="0"/>
        <pc:sldMkLst>
          <pc:docMk/>
          <pc:sldMk cId="1660908373" sldId="295"/>
        </pc:sldMkLst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k cId="1660908373" sldId="295"/>
            <ac:spMk id="2" creationId="{FE3F48BC-9A01-2F94-6461-1A3B7FA27803}"/>
          </ac:spMkLst>
        </pc:spChg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k cId="1660908373" sldId="295"/>
            <ac:spMk id="5" creationId="{54054F58-1300-5657-D7EB-30ACB9E3E20F}"/>
          </ac:spMkLst>
        </pc:spChg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k cId="1660908373" sldId="295"/>
            <ac:spMk id="13" creationId="{5498DF02-29AA-28A7-794C-DB2675A5E2B3}"/>
          </ac:spMkLst>
        </pc:spChg>
        <pc:picChg chg="mod">
          <ac:chgData name="Pierre-Yves Maunier" userId="77f30718-6b49-4ec8-8fa1-dcc2ea9e58df" providerId="ADAL" clId="{65BF04C7-2576-6641-A16F-C5FB0CCB8284}" dt="2023-04-03T12:04:16.922" v="0"/>
          <ac:picMkLst>
            <pc:docMk/>
            <pc:sldMk cId="1660908373" sldId="295"/>
            <ac:picMk id="12" creationId="{8445AC80-8031-01AE-8470-21615251C1B4}"/>
          </ac:picMkLst>
        </pc:picChg>
      </pc:sldChg>
      <pc:sldChg chg="modSp">
        <pc:chgData name="Pierre-Yves Maunier" userId="77f30718-6b49-4ec8-8fa1-dcc2ea9e58df" providerId="ADAL" clId="{65BF04C7-2576-6641-A16F-C5FB0CCB8284}" dt="2023-04-03T12:04:16.922" v="0"/>
        <pc:sldMkLst>
          <pc:docMk/>
          <pc:sldMk cId="1541997418" sldId="296"/>
        </pc:sldMkLst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k cId="1541997418" sldId="296"/>
            <ac:spMk id="23" creationId="{112C86B5-59DB-F669-8DEB-AAC8106C2E33}"/>
          </ac:spMkLst>
        </pc:spChg>
        <pc:picChg chg="mod">
          <ac:chgData name="Pierre-Yves Maunier" userId="77f30718-6b49-4ec8-8fa1-dcc2ea9e58df" providerId="ADAL" clId="{65BF04C7-2576-6641-A16F-C5FB0CCB8284}" dt="2023-04-03T12:04:16.922" v="0"/>
          <ac:picMkLst>
            <pc:docMk/>
            <pc:sldMk cId="1541997418" sldId="296"/>
            <ac:picMk id="8" creationId="{AF125C7E-D9B4-DE3C-2341-0889139EEE80}"/>
          </ac:picMkLst>
        </pc:picChg>
        <pc:picChg chg="mod">
          <ac:chgData name="Pierre-Yves Maunier" userId="77f30718-6b49-4ec8-8fa1-dcc2ea9e58df" providerId="ADAL" clId="{65BF04C7-2576-6641-A16F-C5FB0CCB8284}" dt="2023-04-03T12:04:16.922" v="0"/>
          <ac:picMkLst>
            <pc:docMk/>
            <pc:sldMk cId="1541997418" sldId="296"/>
            <ac:picMk id="15" creationId="{0F63FD14-A854-2738-19DF-6A62175A9426}"/>
          </ac:picMkLst>
        </pc:picChg>
        <pc:picChg chg="mod">
          <ac:chgData name="Pierre-Yves Maunier" userId="77f30718-6b49-4ec8-8fa1-dcc2ea9e58df" providerId="ADAL" clId="{65BF04C7-2576-6641-A16F-C5FB0CCB8284}" dt="2023-04-03T12:04:16.922" v="0"/>
          <ac:picMkLst>
            <pc:docMk/>
            <pc:sldMk cId="1541997418" sldId="296"/>
            <ac:picMk id="18" creationId="{B003ABCE-5A59-11C2-4A5F-364508A1AB76}"/>
          </ac:picMkLst>
        </pc:picChg>
        <pc:picChg chg="mod">
          <ac:chgData name="Pierre-Yves Maunier" userId="77f30718-6b49-4ec8-8fa1-dcc2ea9e58df" providerId="ADAL" clId="{65BF04C7-2576-6641-A16F-C5FB0CCB8284}" dt="2023-04-03T12:04:16.922" v="0"/>
          <ac:picMkLst>
            <pc:docMk/>
            <pc:sldMk cId="1541997418" sldId="296"/>
            <ac:picMk id="20" creationId="{00C3ACB4-82BB-AF55-DDC7-03C045F8FD57}"/>
          </ac:picMkLst>
        </pc:picChg>
        <pc:picChg chg="mod">
          <ac:chgData name="Pierre-Yves Maunier" userId="77f30718-6b49-4ec8-8fa1-dcc2ea9e58df" providerId="ADAL" clId="{65BF04C7-2576-6641-A16F-C5FB0CCB8284}" dt="2023-04-03T12:04:16.922" v="0"/>
          <ac:picMkLst>
            <pc:docMk/>
            <pc:sldMk cId="1541997418" sldId="296"/>
            <ac:picMk id="22" creationId="{244D6C49-67AB-1DF5-5106-D228CEDB252F}"/>
          </ac:picMkLst>
        </pc:picChg>
      </pc:sldChg>
      <pc:sldChg chg="modSp mod">
        <pc:chgData name="Pierre-Yves Maunier" userId="77f30718-6b49-4ec8-8fa1-dcc2ea9e58df" providerId="ADAL" clId="{65BF04C7-2576-6641-A16F-C5FB0CCB8284}" dt="2023-04-03T12:51:55.631" v="333" actId="1036"/>
        <pc:sldMkLst>
          <pc:docMk/>
          <pc:sldMk cId="3035748910" sldId="297"/>
        </pc:sldMkLst>
        <pc:spChg chg="mod">
          <ac:chgData name="Pierre-Yves Maunier" userId="77f30718-6b49-4ec8-8fa1-dcc2ea9e58df" providerId="ADAL" clId="{65BF04C7-2576-6641-A16F-C5FB0CCB8284}" dt="2023-04-03T12:51:20.113" v="324" actId="1076"/>
          <ac:spMkLst>
            <pc:docMk/>
            <pc:sldMk cId="3035748910" sldId="297"/>
            <ac:spMk id="2" creationId="{FE3F48BC-9A01-2F94-6461-1A3B7FA27803}"/>
          </ac:spMkLst>
        </pc:spChg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k cId="3035748910" sldId="297"/>
            <ac:spMk id="19" creationId="{190BA2A2-383C-2B01-A636-88F61A16FB07}"/>
          </ac:spMkLst>
        </pc:spChg>
        <pc:picChg chg="mod">
          <ac:chgData name="Pierre-Yves Maunier" userId="77f30718-6b49-4ec8-8fa1-dcc2ea9e58df" providerId="ADAL" clId="{65BF04C7-2576-6641-A16F-C5FB0CCB8284}" dt="2023-04-03T12:04:16.922" v="0"/>
          <ac:picMkLst>
            <pc:docMk/>
            <pc:sldMk cId="3035748910" sldId="297"/>
            <ac:picMk id="8" creationId="{243216B2-56E4-DEDF-CE83-CE685551B636}"/>
          </ac:picMkLst>
        </pc:picChg>
        <pc:picChg chg="mod">
          <ac:chgData name="Pierre-Yves Maunier" userId="77f30718-6b49-4ec8-8fa1-dcc2ea9e58df" providerId="ADAL" clId="{65BF04C7-2576-6641-A16F-C5FB0CCB8284}" dt="2023-04-03T12:04:16.922" v="0"/>
          <ac:picMkLst>
            <pc:docMk/>
            <pc:sldMk cId="3035748910" sldId="297"/>
            <ac:picMk id="9" creationId="{5CCB0C3A-A0A9-0C33-A1B7-95D4DBC35A46}"/>
          </ac:picMkLst>
        </pc:picChg>
        <pc:picChg chg="mod">
          <ac:chgData name="Pierre-Yves Maunier" userId="77f30718-6b49-4ec8-8fa1-dcc2ea9e58df" providerId="ADAL" clId="{65BF04C7-2576-6641-A16F-C5FB0CCB8284}" dt="2023-04-03T12:04:16.922" v="0"/>
          <ac:picMkLst>
            <pc:docMk/>
            <pc:sldMk cId="3035748910" sldId="297"/>
            <ac:picMk id="10" creationId="{172B3E54-3A5C-E007-5DF3-EB5CAF240019}"/>
          </ac:picMkLst>
        </pc:picChg>
        <pc:picChg chg="mod">
          <ac:chgData name="Pierre-Yves Maunier" userId="77f30718-6b49-4ec8-8fa1-dcc2ea9e58df" providerId="ADAL" clId="{65BF04C7-2576-6641-A16F-C5FB0CCB8284}" dt="2023-04-03T12:04:16.922" v="0"/>
          <ac:picMkLst>
            <pc:docMk/>
            <pc:sldMk cId="3035748910" sldId="297"/>
            <ac:picMk id="11" creationId="{FC377BF3-FFD4-2AF7-E648-B8208C5680DE}"/>
          </ac:picMkLst>
        </pc:picChg>
        <pc:picChg chg="mod">
          <ac:chgData name="Pierre-Yves Maunier" userId="77f30718-6b49-4ec8-8fa1-dcc2ea9e58df" providerId="ADAL" clId="{65BF04C7-2576-6641-A16F-C5FB0CCB8284}" dt="2023-04-03T12:04:16.922" v="0"/>
          <ac:picMkLst>
            <pc:docMk/>
            <pc:sldMk cId="3035748910" sldId="297"/>
            <ac:picMk id="12" creationId="{EC3514D4-8690-87FF-D744-8AE1CCE83F51}"/>
          </ac:picMkLst>
        </pc:picChg>
        <pc:cxnChg chg="mod">
          <ac:chgData name="Pierre-Yves Maunier" userId="77f30718-6b49-4ec8-8fa1-dcc2ea9e58df" providerId="ADAL" clId="{65BF04C7-2576-6641-A16F-C5FB0CCB8284}" dt="2023-04-03T12:51:55.631" v="333" actId="1036"/>
          <ac:cxnSpMkLst>
            <pc:docMk/>
            <pc:sldMk cId="3035748910" sldId="297"/>
            <ac:cxnSpMk id="6" creationId="{6C97BAA5-B90A-44A8-78E6-199808C47B60}"/>
          </ac:cxnSpMkLst>
        </pc:cxnChg>
      </pc:sldChg>
      <pc:sldChg chg="modSp mod">
        <pc:chgData name="Pierre-Yves Maunier" userId="77f30718-6b49-4ec8-8fa1-dcc2ea9e58df" providerId="ADAL" clId="{65BF04C7-2576-6641-A16F-C5FB0CCB8284}" dt="2023-04-03T12:04:17.351" v="1" actId="27636"/>
        <pc:sldMkLst>
          <pc:docMk/>
          <pc:sldMk cId="112689981" sldId="298"/>
        </pc:sldMkLst>
        <pc:spChg chg="mod">
          <ac:chgData name="Pierre-Yves Maunier" userId="77f30718-6b49-4ec8-8fa1-dcc2ea9e58df" providerId="ADAL" clId="{65BF04C7-2576-6641-A16F-C5FB0CCB8284}" dt="2023-04-03T12:04:17.351" v="1" actId="27636"/>
          <ac:spMkLst>
            <pc:docMk/>
            <pc:sldMk cId="112689981" sldId="298"/>
            <ac:spMk id="2" creationId="{82E927C5-873E-4DD9-DB6E-75D03EC7A689}"/>
          </ac:spMkLst>
        </pc:spChg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k cId="112689981" sldId="298"/>
            <ac:spMk id="5" creationId="{0AFF8E9C-157D-2A57-F07B-A90013BB6821}"/>
          </ac:spMkLst>
        </pc:spChg>
      </pc:sldChg>
      <pc:sldChg chg="modSp">
        <pc:chgData name="Pierre-Yves Maunier" userId="77f30718-6b49-4ec8-8fa1-dcc2ea9e58df" providerId="ADAL" clId="{65BF04C7-2576-6641-A16F-C5FB0CCB8284}" dt="2023-04-03T12:04:16.922" v="0"/>
        <pc:sldMkLst>
          <pc:docMk/>
          <pc:sldMk cId="3190298988" sldId="300"/>
        </pc:sldMkLst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k cId="3190298988" sldId="300"/>
            <ac:spMk id="2" creationId="{6AF46C28-5C3D-2026-1F79-F17E1BD68FE1}"/>
          </ac:spMkLst>
        </pc:spChg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k cId="3190298988" sldId="300"/>
            <ac:spMk id="5" creationId="{3A49864A-DF5B-5D1F-142D-E3A1D289A530}"/>
          </ac:spMkLst>
        </pc:spChg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k cId="3190298988" sldId="300"/>
            <ac:spMk id="6" creationId="{6984A935-7508-EB93-EF6A-C2CFC2C67ED0}"/>
          </ac:spMkLst>
        </pc:spChg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k cId="3190298988" sldId="300"/>
            <ac:spMk id="8" creationId="{A1A39334-9126-62D4-536C-354C2E05A3DE}"/>
          </ac:spMkLst>
        </pc:spChg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k cId="3190298988" sldId="300"/>
            <ac:spMk id="9" creationId="{C13D2E4E-7269-7FF7-9275-8FB7B4C44378}"/>
          </ac:spMkLst>
        </pc:spChg>
        <pc:picChg chg="mod">
          <ac:chgData name="Pierre-Yves Maunier" userId="77f30718-6b49-4ec8-8fa1-dcc2ea9e58df" providerId="ADAL" clId="{65BF04C7-2576-6641-A16F-C5FB0CCB8284}" dt="2023-04-03T12:04:16.922" v="0"/>
          <ac:picMkLst>
            <pc:docMk/>
            <pc:sldMk cId="3190298988" sldId="300"/>
            <ac:picMk id="7" creationId="{38CD52C1-EF34-FCD4-6375-74CB2679334B}"/>
          </ac:picMkLst>
        </pc:picChg>
      </pc:sldChg>
      <pc:sldMasterChg chg="modSp modSldLayout">
        <pc:chgData name="Pierre-Yves Maunier" userId="77f30718-6b49-4ec8-8fa1-dcc2ea9e58df" providerId="ADAL" clId="{65BF04C7-2576-6641-A16F-C5FB0CCB8284}" dt="2023-04-03T12:04:16.922" v="0"/>
        <pc:sldMasterMkLst>
          <pc:docMk/>
          <pc:sldMasterMk cId="2687004505" sldId="2147483648"/>
        </pc:sldMasterMkLst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asterMk cId="2687004505" sldId="2147483648"/>
            <ac:spMk id="2" creationId="{9FC9411D-BC96-4E78-BA86-AE555DEC231E}"/>
          </ac:spMkLst>
        </pc:spChg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asterMk cId="2687004505" sldId="2147483648"/>
            <ac:spMk id="7" creationId="{8C7A8562-B6C4-4F72-9A77-9CE22CA5E603}"/>
          </ac:spMkLst>
        </pc:spChg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asterMk cId="2687004505" sldId="2147483648"/>
            <ac:spMk id="8" creationId="{7CFC7C42-B2DD-4FEE-B3DC-79EBB56C4AAB}"/>
          </ac:spMkLst>
        </pc:spChg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asterMk cId="2687004505" sldId="2147483648"/>
            <ac:spMk id="10" creationId="{A2DC360D-71B4-488C-8896-2059F9975405}"/>
          </ac:spMkLst>
        </pc:spChg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asterMk cId="2687004505" sldId="2147483648"/>
            <ac:spMk id="11" creationId="{A34EC3A7-51CE-4A8F-92FA-4B8859A37D30}"/>
          </ac:spMkLst>
        </pc:spChg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asterMk cId="2687004505" sldId="2147483648"/>
            <ac:spMk id="12" creationId="{C82CF4C1-CA69-457D-9812-4A56E6C68A49}"/>
          </ac:spMkLst>
        </pc:spChg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asterMk cId="2687004505" sldId="2147483648"/>
            <ac:spMk id="13" creationId="{611BFE3D-6CF1-4DB1-95BC-460C52FA220B}"/>
          </ac:spMkLst>
        </pc:spChg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asterMk cId="2687004505" sldId="2147483648"/>
            <ac:spMk id="14" creationId="{C5549E5C-0040-46E9-B8FF-DB5995A08AE6}"/>
          </ac:spMkLst>
        </pc:spChg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asterMk cId="2687004505" sldId="2147483648"/>
            <ac:spMk id="21" creationId="{E03DCA83-5940-4069-920B-3D60C4F72BEB}"/>
          </ac:spMkLst>
        </pc:spChg>
        <pc:grpChg chg="mod">
          <ac:chgData name="Pierre-Yves Maunier" userId="77f30718-6b49-4ec8-8fa1-dcc2ea9e58df" providerId="ADAL" clId="{65BF04C7-2576-6641-A16F-C5FB0CCB8284}" dt="2023-04-03T12:04:16.922" v="0"/>
          <ac:grpSpMkLst>
            <pc:docMk/>
            <pc:sldMasterMk cId="2687004505" sldId="2147483648"/>
            <ac:grpSpMk id="9" creationId="{29626AFC-C13A-41B0-9A82-B92C271DFB37}"/>
          </ac:grpSpMkLst>
        </pc:grpChg>
        <pc:sldLayoutChg chg="modSp">
          <pc:chgData name="Pierre-Yves Maunier" userId="77f30718-6b49-4ec8-8fa1-dcc2ea9e58df" providerId="ADAL" clId="{65BF04C7-2576-6641-A16F-C5FB0CCB8284}" dt="2023-04-03T12:04:16.922" v="0"/>
          <pc:sldLayoutMkLst>
            <pc:docMk/>
            <pc:sldMasterMk cId="2687004505" sldId="2147483648"/>
            <pc:sldLayoutMk cId="872211910" sldId="2147483650"/>
          </pc:sldLayoutMkLst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2687004505" sldId="2147483648"/>
              <pc:sldLayoutMk cId="872211910" sldId="2147483650"/>
              <ac:spMk id="2" creationId="{4A7B72AD-1571-6A8C-E3D4-C3A9420E2EB8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2687004505" sldId="2147483648"/>
              <pc:sldLayoutMk cId="872211910" sldId="2147483650"/>
              <ac:spMk id="6" creationId="{2B842466-9726-DC47-B132-1768B6A1D912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2687004505" sldId="2147483648"/>
              <pc:sldLayoutMk cId="872211910" sldId="2147483650"/>
              <ac:spMk id="14" creationId="{F1543B27-30F5-49F3-A344-80EEF4BE7A1D}"/>
            </ac:spMkLst>
          </pc:spChg>
        </pc:sldLayoutChg>
        <pc:sldLayoutChg chg="modSp">
          <pc:chgData name="Pierre-Yves Maunier" userId="77f30718-6b49-4ec8-8fa1-dcc2ea9e58df" providerId="ADAL" clId="{65BF04C7-2576-6641-A16F-C5FB0CCB8284}" dt="2023-04-03T12:04:16.922" v="0"/>
          <pc:sldLayoutMkLst>
            <pc:docMk/>
            <pc:sldMasterMk cId="2687004505" sldId="2147483648"/>
            <pc:sldLayoutMk cId="177907751" sldId="2147483652"/>
          </pc:sldLayoutMkLst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2687004505" sldId="2147483648"/>
              <pc:sldLayoutMk cId="177907751" sldId="2147483652"/>
              <ac:spMk id="12" creationId="{C47D26ED-DCAC-784D-8FBF-7B4971D8ADF3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2687004505" sldId="2147483648"/>
              <pc:sldLayoutMk cId="177907751" sldId="2147483652"/>
              <ac:spMk id="14" creationId="{AF362B3D-2ED9-9544-AB97-326723A5E00A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2687004505" sldId="2147483648"/>
              <pc:sldLayoutMk cId="177907751" sldId="2147483652"/>
              <ac:spMk id="15" creationId="{AFE581CB-9630-442F-9F85-5B73CB1A9789}"/>
            </ac:spMkLst>
          </pc:spChg>
        </pc:sldLayoutChg>
        <pc:sldLayoutChg chg="modSp">
          <pc:chgData name="Pierre-Yves Maunier" userId="77f30718-6b49-4ec8-8fa1-dcc2ea9e58df" providerId="ADAL" clId="{65BF04C7-2576-6641-A16F-C5FB0CCB8284}" dt="2023-04-03T12:04:16.922" v="0"/>
          <pc:sldLayoutMkLst>
            <pc:docMk/>
            <pc:sldMasterMk cId="2687004505" sldId="2147483648"/>
            <pc:sldLayoutMk cId="1552557258" sldId="2147483654"/>
          </pc:sldLayoutMkLst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2687004505" sldId="2147483648"/>
              <pc:sldLayoutMk cId="1552557258" sldId="2147483654"/>
              <ac:spMk id="2" creationId="{7944CFD8-B9AA-DDBA-033B-D31BB149D7A7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2687004505" sldId="2147483648"/>
              <pc:sldLayoutMk cId="1552557258" sldId="2147483654"/>
              <ac:spMk id="8" creationId="{41CD5B21-36C5-4BA8-BCC4-6D11C54DE224}"/>
            </ac:spMkLst>
          </pc:spChg>
        </pc:sldLayoutChg>
        <pc:sldLayoutChg chg="modSp">
          <pc:chgData name="Pierre-Yves Maunier" userId="77f30718-6b49-4ec8-8fa1-dcc2ea9e58df" providerId="ADAL" clId="{65BF04C7-2576-6641-A16F-C5FB0CCB8284}" dt="2023-04-03T12:04:16.922" v="0"/>
          <pc:sldLayoutMkLst>
            <pc:docMk/>
            <pc:sldMasterMk cId="2687004505" sldId="2147483648"/>
            <pc:sldLayoutMk cId="969198362" sldId="2147483660"/>
          </pc:sldLayoutMkLst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2687004505" sldId="2147483648"/>
              <pc:sldLayoutMk cId="969198362" sldId="2147483660"/>
              <ac:spMk id="13" creationId="{49756F10-B099-491A-8000-41328D83DA13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2687004505" sldId="2147483648"/>
              <pc:sldLayoutMk cId="969198362" sldId="2147483660"/>
              <ac:spMk id="14" creationId="{A2DD5BFA-48DF-4A44-8880-028FEB55AF3B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2687004505" sldId="2147483648"/>
              <pc:sldLayoutMk cId="969198362" sldId="2147483660"/>
              <ac:spMk id="15" creationId="{AE6409E1-C026-744F-9B47-8A1DBE470FC1}"/>
            </ac:spMkLst>
          </pc:spChg>
        </pc:sldLayoutChg>
        <pc:sldLayoutChg chg="modSp">
          <pc:chgData name="Pierre-Yves Maunier" userId="77f30718-6b49-4ec8-8fa1-dcc2ea9e58df" providerId="ADAL" clId="{65BF04C7-2576-6641-A16F-C5FB0CCB8284}" dt="2023-04-03T12:04:16.922" v="0"/>
          <pc:sldLayoutMkLst>
            <pc:docMk/>
            <pc:sldMasterMk cId="2687004505" sldId="2147483648"/>
            <pc:sldLayoutMk cId="259348499" sldId="2147483661"/>
          </pc:sldLayoutMkLst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2687004505" sldId="2147483648"/>
              <pc:sldLayoutMk cId="259348499" sldId="2147483661"/>
              <ac:spMk id="10" creationId="{633113BA-4865-4530-9F5F-CA278BA582DC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2687004505" sldId="2147483648"/>
              <pc:sldLayoutMk cId="259348499" sldId="2147483661"/>
              <ac:spMk id="25" creationId="{DA12911B-D15F-FD4F-9067-CA96DD879051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2687004505" sldId="2147483648"/>
              <pc:sldLayoutMk cId="259348499" sldId="2147483661"/>
              <ac:spMk id="26" creationId="{E4D9299F-5755-8A47-B29D-3DFB6430673F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2687004505" sldId="2147483648"/>
              <pc:sldLayoutMk cId="259348499" sldId="2147483661"/>
              <ac:spMk id="27" creationId="{D8C6DC25-F31F-974E-B342-CD0A1930BDA4}"/>
            </ac:spMkLst>
          </pc:spChg>
        </pc:sldLayoutChg>
        <pc:sldLayoutChg chg="modSp">
          <pc:chgData name="Pierre-Yves Maunier" userId="77f30718-6b49-4ec8-8fa1-dcc2ea9e58df" providerId="ADAL" clId="{65BF04C7-2576-6641-A16F-C5FB0CCB8284}" dt="2023-04-03T12:04:16.922" v="0"/>
          <pc:sldLayoutMkLst>
            <pc:docMk/>
            <pc:sldMasterMk cId="2687004505" sldId="2147483648"/>
            <pc:sldLayoutMk cId="265139277" sldId="2147483666"/>
          </pc:sldLayoutMkLst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2687004505" sldId="2147483648"/>
              <pc:sldLayoutMk cId="265139277" sldId="2147483666"/>
              <ac:spMk id="9" creationId="{224299C6-7959-49A1-910A-7D245AECAFA3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2687004505" sldId="2147483648"/>
              <pc:sldLayoutMk cId="265139277" sldId="2147483666"/>
              <ac:spMk id="10" creationId="{9890BAF8-420F-44C6-A5A8-6A87D024CA4F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2687004505" sldId="2147483648"/>
              <pc:sldLayoutMk cId="265139277" sldId="2147483666"/>
              <ac:spMk id="12" creationId="{04A93985-0D67-451D-B3A3-FF1DFA20A8D5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2687004505" sldId="2147483648"/>
              <pc:sldLayoutMk cId="265139277" sldId="2147483666"/>
              <ac:spMk id="13" creationId="{51F8F0B5-AE5E-4F6A-A5A9-1380A0E147F1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2687004505" sldId="2147483648"/>
              <pc:sldLayoutMk cId="265139277" sldId="2147483666"/>
              <ac:spMk id="14" creationId="{0588F478-4A92-494A-9C3A-F0E7B3557D95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2687004505" sldId="2147483648"/>
              <pc:sldLayoutMk cId="265139277" sldId="2147483666"/>
              <ac:spMk id="15" creationId="{1C181752-AA5D-48E5-B1BF-DFEB698DA565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2687004505" sldId="2147483648"/>
              <pc:sldLayoutMk cId="265139277" sldId="2147483666"/>
              <ac:spMk id="16" creationId="{7C566761-B5D4-457C-92C2-7F809697D4B8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2687004505" sldId="2147483648"/>
              <pc:sldLayoutMk cId="265139277" sldId="2147483666"/>
              <ac:spMk id="17" creationId="{4C6AC198-1483-4BB0-AD6C-60E807ACB730}"/>
            </ac:spMkLst>
          </pc:spChg>
          <pc:grpChg chg="mod">
            <ac:chgData name="Pierre-Yves Maunier" userId="77f30718-6b49-4ec8-8fa1-dcc2ea9e58df" providerId="ADAL" clId="{65BF04C7-2576-6641-A16F-C5FB0CCB8284}" dt="2023-04-03T12:04:16.922" v="0"/>
            <ac:grpSpMkLst>
              <pc:docMk/>
              <pc:sldMasterMk cId="2687004505" sldId="2147483648"/>
              <pc:sldLayoutMk cId="265139277" sldId="2147483666"/>
              <ac:grpSpMk id="11" creationId="{B49D0D91-C17F-4B05-8E43-82015C7BB704}"/>
            </ac:grpSpMkLst>
          </pc:grpChg>
        </pc:sldLayoutChg>
        <pc:sldLayoutChg chg="modSp">
          <pc:chgData name="Pierre-Yves Maunier" userId="77f30718-6b49-4ec8-8fa1-dcc2ea9e58df" providerId="ADAL" clId="{65BF04C7-2576-6641-A16F-C5FB0CCB8284}" dt="2023-04-03T12:04:16.922" v="0"/>
          <pc:sldLayoutMkLst>
            <pc:docMk/>
            <pc:sldMasterMk cId="2687004505" sldId="2147483648"/>
            <pc:sldLayoutMk cId="3005849614" sldId="2147483677"/>
          </pc:sldLayoutMkLst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2687004505" sldId="2147483648"/>
              <pc:sldLayoutMk cId="3005849614" sldId="2147483677"/>
              <ac:spMk id="2" creationId="{0BC706BC-2671-42BA-B78B-426C50D7C0D7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2687004505" sldId="2147483648"/>
              <pc:sldLayoutMk cId="3005849614" sldId="2147483677"/>
              <ac:spMk id="3" creationId="{7F3F3933-C958-4EBB-BDEE-13C9306BD030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2687004505" sldId="2147483648"/>
              <pc:sldLayoutMk cId="3005849614" sldId="2147483677"/>
              <ac:spMk id="7" creationId="{AF4620C8-251F-4C62-9279-A793F3701A0A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2687004505" sldId="2147483648"/>
              <pc:sldLayoutMk cId="3005849614" sldId="2147483677"/>
              <ac:spMk id="11" creationId="{254837A8-D7DF-42C3-9CB6-8299ECEBD7F2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2687004505" sldId="2147483648"/>
              <pc:sldLayoutMk cId="3005849614" sldId="2147483677"/>
              <ac:spMk id="14" creationId="{50E6EE06-7ECE-F94E-BE54-06ED020F43F8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2687004505" sldId="2147483648"/>
              <pc:sldLayoutMk cId="3005849614" sldId="2147483677"/>
              <ac:spMk id="18" creationId="{B62E0890-58BF-4B2C-856B-D6D2E94F6960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2687004505" sldId="2147483648"/>
              <pc:sldLayoutMk cId="3005849614" sldId="2147483677"/>
              <ac:spMk id="19" creationId="{5F0ECFCF-334C-4E4C-A25A-7E52C759FC3F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2687004505" sldId="2147483648"/>
              <pc:sldLayoutMk cId="3005849614" sldId="2147483677"/>
              <ac:spMk id="20" creationId="{E82DE2C4-EC6C-4CC8-A8E0-096130653314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2687004505" sldId="2147483648"/>
              <pc:sldLayoutMk cId="3005849614" sldId="2147483677"/>
              <ac:spMk id="21" creationId="{A66506BB-0716-4E34-AB30-0A9F59D625FE}"/>
            </ac:spMkLst>
          </pc:spChg>
          <pc:grpChg chg="mod">
            <ac:chgData name="Pierre-Yves Maunier" userId="77f30718-6b49-4ec8-8fa1-dcc2ea9e58df" providerId="ADAL" clId="{65BF04C7-2576-6641-A16F-C5FB0CCB8284}" dt="2023-04-03T12:04:16.922" v="0"/>
            <ac:grpSpMkLst>
              <pc:docMk/>
              <pc:sldMasterMk cId="2687004505" sldId="2147483648"/>
              <pc:sldLayoutMk cId="3005849614" sldId="2147483677"/>
              <ac:grpSpMk id="17" creationId="{E81C2FB5-A4C5-47F5-8604-A8693D6F2F76}"/>
            </ac:grpSpMkLst>
          </pc:grpChg>
          <pc:picChg chg="mod">
            <ac:chgData name="Pierre-Yves Maunier" userId="77f30718-6b49-4ec8-8fa1-dcc2ea9e58df" providerId="ADAL" clId="{65BF04C7-2576-6641-A16F-C5FB0CCB8284}" dt="2023-04-03T12:04:16.922" v="0"/>
            <ac:picMkLst>
              <pc:docMk/>
              <pc:sldMasterMk cId="2687004505" sldId="2147483648"/>
              <pc:sldLayoutMk cId="3005849614" sldId="2147483677"/>
              <ac:picMk id="12" creationId="{CC4B88C6-EFDF-4F2F-8534-C185DF74C7C9}"/>
            </ac:picMkLst>
          </pc:picChg>
        </pc:sldLayoutChg>
        <pc:sldLayoutChg chg="modSp">
          <pc:chgData name="Pierre-Yves Maunier" userId="77f30718-6b49-4ec8-8fa1-dcc2ea9e58df" providerId="ADAL" clId="{65BF04C7-2576-6641-A16F-C5FB0CCB8284}" dt="2023-04-03T12:04:16.922" v="0"/>
          <pc:sldLayoutMkLst>
            <pc:docMk/>
            <pc:sldMasterMk cId="2687004505" sldId="2147483648"/>
            <pc:sldLayoutMk cId="3462875330" sldId="2147483682"/>
          </pc:sldLayoutMkLst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2687004505" sldId="2147483648"/>
              <pc:sldLayoutMk cId="3462875330" sldId="2147483682"/>
              <ac:spMk id="2" creationId="{BB0396E6-8E5E-400C-BC91-808CCAF593F0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2687004505" sldId="2147483648"/>
              <pc:sldLayoutMk cId="3462875330" sldId="2147483682"/>
              <ac:spMk id="10" creationId="{FBAD5F90-5E87-4836-9433-C4892EC7AB24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2687004505" sldId="2147483648"/>
              <pc:sldLayoutMk cId="3462875330" sldId="2147483682"/>
              <ac:spMk id="11" creationId="{A5D79099-0F86-4DA6-A835-BBFD9D4135C4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2687004505" sldId="2147483648"/>
              <pc:sldLayoutMk cId="3462875330" sldId="2147483682"/>
              <ac:spMk id="12" creationId="{6DC2BD05-0673-4E4F-B598-917BED370D32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2687004505" sldId="2147483648"/>
              <pc:sldLayoutMk cId="3462875330" sldId="2147483682"/>
              <ac:spMk id="13" creationId="{0196F9B0-72C8-43E7-AF54-C074021609B9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2687004505" sldId="2147483648"/>
              <pc:sldLayoutMk cId="3462875330" sldId="2147483682"/>
              <ac:spMk id="14" creationId="{7CE860D9-5713-417A-A4F9-E277305261EF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2687004505" sldId="2147483648"/>
              <pc:sldLayoutMk cId="3462875330" sldId="2147483682"/>
              <ac:spMk id="17" creationId="{EBDF0235-811D-44DA-9547-6E56333E7F3C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2687004505" sldId="2147483648"/>
              <pc:sldLayoutMk cId="3462875330" sldId="2147483682"/>
              <ac:spMk id="21" creationId="{34F6DA39-8E4E-454E-86C7-D4A838982CFB}"/>
            </ac:spMkLst>
          </pc:spChg>
          <pc:grpChg chg="mod">
            <ac:chgData name="Pierre-Yves Maunier" userId="77f30718-6b49-4ec8-8fa1-dcc2ea9e58df" providerId="ADAL" clId="{65BF04C7-2576-6641-A16F-C5FB0CCB8284}" dt="2023-04-03T12:04:16.922" v="0"/>
            <ac:grpSpMkLst>
              <pc:docMk/>
              <pc:sldMasterMk cId="2687004505" sldId="2147483648"/>
              <pc:sldLayoutMk cId="3462875330" sldId="2147483682"/>
              <ac:grpSpMk id="9" creationId="{BD66A91A-EB81-4225-B682-B66F96ECE9C1}"/>
            </ac:grpSpMkLst>
          </pc:grpChg>
        </pc:sldLayoutChg>
        <pc:sldLayoutChg chg="modSp">
          <pc:chgData name="Pierre-Yves Maunier" userId="77f30718-6b49-4ec8-8fa1-dcc2ea9e58df" providerId="ADAL" clId="{65BF04C7-2576-6641-A16F-C5FB0CCB8284}" dt="2023-04-03T12:04:16.922" v="0"/>
          <pc:sldLayoutMkLst>
            <pc:docMk/>
            <pc:sldMasterMk cId="2687004505" sldId="2147483648"/>
            <pc:sldLayoutMk cId="3818576274" sldId="2147483698"/>
          </pc:sldLayoutMkLst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2687004505" sldId="2147483648"/>
              <pc:sldLayoutMk cId="3818576274" sldId="2147483698"/>
              <ac:spMk id="2" creationId="{BB0396E6-8E5E-400C-BC91-808CCAF593F0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2687004505" sldId="2147483648"/>
              <pc:sldLayoutMk cId="3818576274" sldId="2147483698"/>
              <ac:spMk id="10" creationId="{FBAD5F90-5E87-4836-9433-C4892EC7AB24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2687004505" sldId="2147483648"/>
              <pc:sldLayoutMk cId="3818576274" sldId="2147483698"/>
              <ac:spMk id="11" creationId="{A5D79099-0F86-4DA6-A835-BBFD9D4135C4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2687004505" sldId="2147483648"/>
              <pc:sldLayoutMk cId="3818576274" sldId="2147483698"/>
              <ac:spMk id="12" creationId="{6DC2BD05-0673-4E4F-B598-917BED370D32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2687004505" sldId="2147483648"/>
              <pc:sldLayoutMk cId="3818576274" sldId="2147483698"/>
              <ac:spMk id="13" creationId="{0196F9B0-72C8-43E7-AF54-C074021609B9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2687004505" sldId="2147483648"/>
              <pc:sldLayoutMk cId="3818576274" sldId="2147483698"/>
              <ac:spMk id="14" creationId="{7CE860D9-5713-417A-A4F9-E277305261EF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2687004505" sldId="2147483648"/>
              <pc:sldLayoutMk cId="3818576274" sldId="2147483698"/>
              <ac:spMk id="17" creationId="{1CBEE23D-1BE9-48AD-84E3-91D544698809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2687004505" sldId="2147483648"/>
              <pc:sldLayoutMk cId="3818576274" sldId="2147483698"/>
              <ac:spMk id="21" creationId="{34F6DA39-8E4E-454E-86C7-D4A838982CFB}"/>
            </ac:spMkLst>
          </pc:spChg>
          <pc:grpChg chg="mod">
            <ac:chgData name="Pierre-Yves Maunier" userId="77f30718-6b49-4ec8-8fa1-dcc2ea9e58df" providerId="ADAL" clId="{65BF04C7-2576-6641-A16F-C5FB0CCB8284}" dt="2023-04-03T12:04:16.922" v="0"/>
            <ac:grpSpMkLst>
              <pc:docMk/>
              <pc:sldMasterMk cId="2687004505" sldId="2147483648"/>
              <pc:sldLayoutMk cId="3818576274" sldId="2147483698"/>
              <ac:grpSpMk id="9" creationId="{BD66A91A-EB81-4225-B682-B66F96ECE9C1}"/>
            </ac:grpSpMkLst>
          </pc:grpChg>
        </pc:sldLayoutChg>
        <pc:sldLayoutChg chg="modSp">
          <pc:chgData name="Pierre-Yves Maunier" userId="77f30718-6b49-4ec8-8fa1-dcc2ea9e58df" providerId="ADAL" clId="{65BF04C7-2576-6641-A16F-C5FB0CCB8284}" dt="2023-04-03T12:04:16.922" v="0"/>
          <pc:sldLayoutMkLst>
            <pc:docMk/>
            <pc:sldMasterMk cId="2687004505" sldId="2147483648"/>
            <pc:sldLayoutMk cId="2941731651" sldId="2147483713"/>
          </pc:sldLayoutMkLst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2687004505" sldId="2147483648"/>
              <pc:sldLayoutMk cId="2941731651" sldId="2147483713"/>
              <ac:spMk id="3" creationId="{C3005470-5840-8490-270E-59C975BF67DA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2687004505" sldId="2147483648"/>
              <pc:sldLayoutMk cId="2941731651" sldId="2147483713"/>
              <ac:spMk id="4" creationId="{A0ABE2F5-23A6-4169-BB1C-545D0C30A0D1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2687004505" sldId="2147483648"/>
              <pc:sldLayoutMk cId="2941731651" sldId="2147483713"/>
              <ac:spMk id="5" creationId="{6A0C0784-2CDF-4E14-AC3C-5C66CC20BFE5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2687004505" sldId="2147483648"/>
              <pc:sldLayoutMk cId="2941731651" sldId="2147483713"/>
              <ac:spMk id="8" creationId="{9E5CD888-126D-4CBC-91A5-1C4CCBD8CF44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2687004505" sldId="2147483648"/>
              <pc:sldLayoutMk cId="2941731651" sldId="2147483713"/>
              <ac:spMk id="9" creationId="{FCE933EF-519E-49C2-B1D2-275174F5E533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2687004505" sldId="2147483648"/>
              <pc:sldLayoutMk cId="2941731651" sldId="2147483713"/>
              <ac:spMk id="11" creationId="{B51FCB1E-EFCB-468B-B6BB-9E9F92C8AB9F}"/>
            </ac:spMkLst>
          </pc:spChg>
        </pc:sldLayoutChg>
      </pc:sldMasterChg>
      <pc:sldMasterChg chg="modSp modSldLayout">
        <pc:chgData name="Pierre-Yves Maunier" userId="77f30718-6b49-4ec8-8fa1-dcc2ea9e58df" providerId="ADAL" clId="{65BF04C7-2576-6641-A16F-C5FB0CCB8284}" dt="2023-04-03T12:04:16.922" v="0"/>
        <pc:sldMasterMkLst>
          <pc:docMk/>
          <pc:sldMasterMk cId="1962511298" sldId="2147483715"/>
        </pc:sldMasterMkLst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asterMk cId="1962511298" sldId="2147483715"/>
            <ac:spMk id="2" creationId="{9FC9411D-BC96-4E78-BA86-AE555DEC231E}"/>
          </ac:spMkLst>
        </pc:spChg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asterMk cId="1962511298" sldId="2147483715"/>
            <ac:spMk id="7" creationId="{8C7A8562-B6C4-4F72-9A77-9CE22CA5E603}"/>
          </ac:spMkLst>
        </pc:spChg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asterMk cId="1962511298" sldId="2147483715"/>
            <ac:spMk id="8" creationId="{7CFC7C42-B2DD-4FEE-B3DC-79EBB56C4AAB}"/>
          </ac:spMkLst>
        </pc:spChg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asterMk cId="1962511298" sldId="2147483715"/>
            <ac:spMk id="10" creationId="{A2DC360D-71B4-488C-8896-2059F9975405}"/>
          </ac:spMkLst>
        </pc:spChg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asterMk cId="1962511298" sldId="2147483715"/>
            <ac:spMk id="11" creationId="{A34EC3A7-51CE-4A8F-92FA-4B8859A37D30}"/>
          </ac:spMkLst>
        </pc:spChg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asterMk cId="1962511298" sldId="2147483715"/>
            <ac:spMk id="12" creationId="{C82CF4C1-CA69-457D-9812-4A56E6C68A49}"/>
          </ac:spMkLst>
        </pc:spChg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asterMk cId="1962511298" sldId="2147483715"/>
            <ac:spMk id="13" creationId="{611BFE3D-6CF1-4DB1-95BC-460C52FA220B}"/>
          </ac:spMkLst>
        </pc:spChg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asterMk cId="1962511298" sldId="2147483715"/>
            <ac:spMk id="14" creationId="{C5549E5C-0040-46E9-B8FF-DB5995A08AE6}"/>
          </ac:spMkLst>
        </pc:spChg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asterMk cId="1962511298" sldId="2147483715"/>
            <ac:spMk id="21" creationId="{E03DCA83-5940-4069-920B-3D60C4F72BEB}"/>
          </ac:spMkLst>
        </pc:spChg>
        <pc:grpChg chg="mod">
          <ac:chgData name="Pierre-Yves Maunier" userId="77f30718-6b49-4ec8-8fa1-dcc2ea9e58df" providerId="ADAL" clId="{65BF04C7-2576-6641-A16F-C5FB0CCB8284}" dt="2023-04-03T12:04:16.922" v="0"/>
          <ac:grpSpMkLst>
            <pc:docMk/>
            <pc:sldMasterMk cId="1962511298" sldId="2147483715"/>
            <ac:grpSpMk id="9" creationId="{29626AFC-C13A-41B0-9A82-B92C271DFB37}"/>
          </ac:grpSpMkLst>
        </pc:grpChg>
        <pc:sldLayoutChg chg="modSp">
          <pc:chgData name="Pierre-Yves Maunier" userId="77f30718-6b49-4ec8-8fa1-dcc2ea9e58df" providerId="ADAL" clId="{65BF04C7-2576-6641-A16F-C5FB0CCB8284}" dt="2023-04-03T12:04:16.922" v="0"/>
          <pc:sldLayoutMkLst>
            <pc:docMk/>
            <pc:sldMasterMk cId="1962511298" sldId="2147483715"/>
            <pc:sldLayoutMk cId="2459415313" sldId="2147483716"/>
          </pc:sldLayoutMkLst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1962511298" sldId="2147483715"/>
              <pc:sldLayoutMk cId="2459415313" sldId="2147483716"/>
              <ac:spMk id="2" creationId="{BB0396E6-8E5E-400C-BC91-808CCAF593F0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1962511298" sldId="2147483715"/>
              <pc:sldLayoutMk cId="2459415313" sldId="2147483716"/>
              <ac:spMk id="10" creationId="{FBAD5F90-5E87-4836-9433-C4892EC7AB24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1962511298" sldId="2147483715"/>
              <pc:sldLayoutMk cId="2459415313" sldId="2147483716"/>
              <ac:spMk id="11" creationId="{A5D79099-0F86-4DA6-A835-BBFD9D4135C4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1962511298" sldId="2147483715"/>
              <pc:sldLayoutMk cId="2459415313" sldId="2147483716"/>
              <ac:spMk id="12" creationId="{6DC2BD05-0673-4E4F-B598-917BED370D32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1962511298" sldId="2147483715"/>
              <pc:sldLayoutMk cId="2459415313" sldId="2147483716"/>
              <ac:spMk id="13" creationId="{0196F9B0-72C8-43E7-AF54-C074021609B9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1962511298" sldId="2147483715"/>
              <pc:sldLayoutMk cId="2459415313" sldId="2147483716"/>
              <ac:spMk id="14" creationId="{7CE860D9-5713-417A-A4F9-E277305261EF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1962511298" sldId="2147483715"/>
              <pc:sldLayoutMk cId="2459415313" sldId="2147483716"/>
              <ac:spMk id="17" creationId="{EBDF0235-811D-44DA-9547-6E56333E7F3C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1962511298" sldId="2147483715"/>
              <pc:sldLayoutMk cId="2459415313" sldId="2147483716"/>
              <ac:spMk id="21" creationId="{34F6DA39-8E4E-454E-86C7-D4A838982CFB}"/>
            </ac:spMkLst>
          </pc:spChg>
          <pc:grpChg chg="mod">
            <ac:chgData name="Pierre-Yves Maunier" userId="77f30718-6b49-4ec8-8fa1-dcc2ea9e58df" providerId="ADAL" clId="{65BF04C7-2576-6641-A16F-C5FB0CCB8284}" dt="2023-04-03T12:04:16.922" v="0"/>
            <ac:grpSpMkLst>
              <pc:docMk/>
              <pc:sldMasterMk cId="1962511298" sldId="2147483715"/>
              <pc:sldLayoutMk cId="2459415313" sldId="2147483716"/>
              <ac:grpSpMk id="9" creationId="{BD66A91A-EB81-4225-B682-B66F96ECE9C1}"/>
            </ac:grpSpMkLst>
          </pc:grpChg>
        </pc:sldLayoutChg>
        <pc:sldLayoutChg chg="modSp">
          <pc:chgData name="Pierre-Yves Maunier" userId="77f30718-6b49-4ec8-8fa1-dcc2ea9e58df" providerId="ADAL" clId="{65BF04C7-2576-6641-A16F-C5FB0CCB8284}" dt="2023-04-03T12:04:16.922" v="0"/>
          <pc:sldLayoutMkLst>
            <pc:docMk/>
            <pc:sldMasterMk cId="1962511298" sldId="2147483715"/>
            <pc:sldLayoutMk cId="1902803360" sldId="2147483717"/>
          </pc:sldLayoutMkLst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1962511298" sldId="2147483715"/>
              <pc:sldLayoutMk cId="1902803360" sldId="2147483717"/>
              <ac:spMk id="2" creationId="{BB0396E6-8E5E-400C-BC91-808CCAF593F0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1962511298" sldId="2147483715"/>
              <pc:sldLayoutMk cId="1902803360" sldId="2147483717"/>
              <ac:spMk id="10" creationId="{FBAD5F90-5E87-4836-9433-C4892EC7AB24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1962511298" sldId="2147483715"/>
              <pc:sldLayoutMk cId="1902803360" sldId="2147483717"/>
              <ac:spMk id="11" creationId="{A5D79099-0F86-4DA6-A835-BBFD9D4135C4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1962511298" sldId="2147483715"/>
              <pc:sldLayoutMk cId="1902803360" sldId="2147483717"/>
              <ac:spMk id="12" creationId="{6DC2BD05-0673-4E4F-B598-917BED370D32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1962511298" sldId="2147483715"/>
              <pc:sldLayoutMk cId="1902803360" sldId="2147483717"/>
              <ac:spMk id="13" creationId="{0196F9B0-72C8-43E7-AF54-C074021609B9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1962511298" sldId="2147483715"/>
              <pc:sldLayoutMk cId="1902803360" sldId="2147483717"/>
              <ac:spMk id="14" creationId="{7CE860D9-5713-417A-A4F9-E277305261EF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1962511298" sldId="2147483715"/>
              <pc:sldLayoutMk cId="1902803360" sldId="2147483717"/>
              <ac:spMk id="17" creationId="{1CBEE23D-1BE9-48AD-84E3-91D544698809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1962511298" sldId="2147483715"/>
              <pc:sldLayoutMk cId="1902803360" sldId="2147483717"/>
              <ac:spMk id="21" creationId="{34F6DA39-8E4E-454E-86C7-D4A838982CFB}"/>
            </ac:spMkLst>
          </pc:spChg>
          <pc:grpChg chg="mod">
            <ac:chgData name="Pierre-Yves Maunier" userId="77f30718-6b49-4ec8-8fa1-dcc2ea9e58df" providerId="ADAL" clId="{65BF04C7-2576-6641-A16F-C5FB0CCB8284}" dt="2023-04-03T12:04:16.922" v="0"/>
            <ac:grpSpMkLst>
              <pc:docMk/>
              <pc:sldMasterMk cId="1962511298" sldId="2147483715"/>
              <pc:sldLayoutMk cId="1902803360" sldId="2147483717"/>
              <ac:grpSpMk id="9" creationId="{BD66A91A-EB81-4225-B682-B66F96ECE9C1}"/>
            </ac:grpSpMkLst>
          </pc:grpChg>
        </pc:sldLayoutChg>
        <pc:sldLayoutChg chg="modSp">
          <pc:chgData name="Pierre-Yves Maunier" userId="77f30718-6b49-4ec8-8fa1-dcc2ea9e58df" providerId="ADAL" clId="{65BF04C7-2576-6641-A16F-C5FB0CCB8284}" dt="2023-04-03T12:04:16.922" v="0"/>
          <pc:sldLayoutMkLst>
            <pc:docMk/>
            <pc:sldMasterMk cId="1962511298" sldId="2147483715"/>
            <pc:sldLayoutMk cId="60009881" sldId="2147483718"/>
          </pc:sldLayoutMkLst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1962511298" sldId="2147483715"/>
              <pc:sldLayoutMk cId="60009881" sldId="2147483718"/>
              <ac:spMk id="6" creationId="{2B842466-9726-DC47-B132-1768B6A1D912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1962511298" sldId="2147483715"/>
              <pc:sldLayoutMk cId="60009881" sldId="2147483718"/>
              <ac:spMk id="14" creationId="{F1543B27-30F5-49F3-A344-80EEF4BE7A1D}"/>
            </ac:spMkLst>
          </pc:spChg>
        </pc:sldLayoutChg>
        <pc:sldLayoutChg chg="modSp">
          <pc:chgData name="Pierre-Yves Maunier" userId="77f30718-6b49-4ec8-8fa1-dcc2ea9e58df" providerId="ADAL" clId="{65BF04C7-2576-6641-A16F-C5FB0CCB8284}" dt="2023-04-03T12:04:16.922" v="0"/>
          <pc:sldLayoutMkLst>
            <pc:docMk/>
            <pc:sldMasterMk cId="1962511298" sldId="2147483715"/>
            <pc:sldLayoutMk cId="1191405011" sldId="2147483720"/>
          </pc:sldLayoutMkLst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1962511298" sldId="2147483715"/>
              <pc:sldLayoutMk cId="1191405011" sldId="2147483720"/>
              <ac:spMk id="12" creationId="{C47D26ED-DCAC-784D-8FBF-7B4971D8ADF3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1962511298" sldId="2147483715"/>
              <pc:sldLayoutMk cId="1191405011" sldId="2147483720"/>
              <ac:spMk id="14" creationId="{AF362B3D-2ED9-9544-AB97-326723A5E00A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1962511298" sldId="2147483715"/>
              <pc:sldLayoutMk cId="1191405011" sldId="2147483720"/>
              <ac:spMk id="15" creationId="{AFE581CB-9630-442F-9F85-5B73CB1A9789}"/>
            </ac:spMkLst>
          </pc:spChg>
        </pc:sldLayoutChg>
        <pc:sldLayoutChg chg="modSp">
          <pc:chgData name="Pierre-Yves Maunier" userId="77f30718-6b49-4ec8-8fa1-dcc2ea9e58df" providerId="ADAL" clId="{65BF04C7-2576-6641-A16F-C5FB0CCB8284}" dt="2023-04-03T12:04:16.922" v="0"/>
          <pc:sldLayoutMkLst>
            <pc:docMk/>
            <pc:sldMasterMk cId="1962511298" sldId="2147483715"/>
            <pc:sldLayoutMk cId="1593100416" sldId="2147483721"/>
          </pc:sldLayoutMkLst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1962511298" sldId="2147483715"/>
              <pc:sldLayoutMk cId="1593100416" sldId="2147483721"/>
              <ac:spMk id="13" creationId="{49756F10-B099-491A-8000-41328D83DA13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1962511298" sldId="2147483715"/>
              <pc:sldLayoutMk cId="1593100416" sldId="2147483721"/>
              <ac:spMk id="14" creationId="{A2DD5BFA-48DF-4A44-8880-028FEB55AF3B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1962511298" sldId="2147483715"/>
              <pc:sldLayoutMk cId="1593100416" sldId="2147483721"/>
              <ac:spMk id="15" creationId="{AE6409E1-C026-744F-9B47-8A1DBE470FC1}"/>
            </ac:spMkLst>
          </pc:spChg>
        </pc:sldLayoutChg>
        <pc:sldLayoutChg chg="modSp">
          <pc:chgData name="Pierre-Yves Maunier" userId="77f30718-6b49-4ec8-8fa1-dcc2ea9e58df" providerId="ADAL" clId="{65BF04C7-2576-6641-A16F-C5FB0CCB8284}" dt="2023-04-03T12:04:16.922" v="0"/>
          <pc:sldLayoutMkLst>
            <pc:docMk/>
            <pc:sldMasterMk cId="1962511298" sldId="2147483715"/>
            <pc:sldLayoutMk cId="1242246365" sldId="2147483722"/>
          </pc:sldLayoutMkLst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1962511298" sldId="2147483715"/>
              <pc:sldLayoutMk cId="1242246365" sldId="2147483722"/>
              <ac:spMk id="10" creationId="{633113BA-4865-4530-9F5F-CA278BA582DC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1962511298" sldId="2147483715"/>
              <pc:sldLayoutMk cId="1242246365" sldId="2147483722"/>
              <ac:spMk id="25" creationId="{DA12911B-D15F-FD4F-9067-CA96DD879051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1962511298" sldId="2147483715"/>
              <pc:sldLayoutMk cId="1242246365" sldId="2147483722"/>
              <ac:spMk id="26" creationId="{E4D9299F-5755-8A47-B29D-3DFB6430673F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1962511298" sldId="2147483715"/>
              <pc:sldLayoutMk cId="1242246365" sldId="2147483722"/>
              <ac:spMk id="27" creationId="{D8C6DC25-F31F-974E-B342-CD0A1930BDA4}"/>
            </ac:spMkLst>
          </pc:spChg>
        </pc:sldLayoutChg>
        <pc:sldLayoutChg chg="modSp">
          <pc:chgData name="Pierre-Yves Maunier" userId="77f30718-6b49-4ec8-8fa1-dcc2ea9e58df" providerId="ADAL" clId="{65BF04C7-2576-6641-A16F-C5FB0CCB8284}" dt="2023-04-03T12:04:16.922" v="0"/>
          <pc:sldLayoutMkLst>
            <pc:docMk/>
            <pc:sldMasterMk cId="1962511298" sldId="2147483715"/>
            <pc:sldLayoutMk cId="1684918573" sldId="2147483723"/>
          </pc:sldLayoutMkLst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1962511298" sldId="2147483715"/>
              <pc:sldLayoutMk cId="1684918573" sldId="2147483723"/>
              <ac:spMk id="8" creationId="{41CD5B21-36C5-4BA8-BCC4-6D11C54DE224}"/>
            </ac:spMkLst>
          </pc:spChg>
        </pc:sldLayoutChg>
        <pc:sldLayoutChg chg="modSp">
          <pc:chgData name="Pierre-Yves Maunier" userId="77f30718-6b49-4ec8-8fa1-dcc2ea9e58df" providerId="ADAL" clId="{65BF04C7-2576-6641-A16F-C5FB0CCB8284}" dt="2023-04-03T12:04:16.922" v="0"/>
          <pc:sldLayoutMkLst>
            <pc:docMk/>
            <pc:sldMasterMk cId="1962511298" sldId="2147483715"/>
            <pc:sldLayoutMk cId="1580901366" sldId="2147483725"/>
          </pc:sldLayoutMkLst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1962511298" sldId="2147483715"/>
              <pc:sldLayoutMk cId="1580901366" sldId="2147483725"/>
              <ac:spMk id="2" creationId="{0BC706BC-2671-42BA-B78B-426C50D7C0D7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1962511298" sldId="2147483715"/>
              <pc:sldLayoutMk cId="1580901366" sldId="2147483725"/>
              <ac:spMk id="3" creationId="{7F3F3933-C958-4EBB-BDEE-13C9306BD030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1962511298" sldId="2147483715"/>
              <pc:sldLayoutMk cId="1580901366" sldId="2147483725"/>
              <ac:spMk id="7" creationId="{AF4620C8-251F-4C62-9279-A793F3701A0A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1962511298" sldId="2147483715"/>
              <pc:sldLayoutMk cId="1580901366" sldId="2147483725"/>
              <ac:spMk id="11" creationId="{254837A8-D7DF-42C3-9CB6-8299ECEBD7F2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1962511298" sldId="2147483715"/>
              <pc:sldLayoutMk cId="1580901366" sldId="2147483725"/>
              <ac:spMk id="14" creationId="{50E6EE06-7ECE-F94E-BE54-06ED020F43F8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1962511298" sldId="2147483715"/>
              <pc:sldLayoutMk cId="1580901366" sldId="2147483725"/>
              <ac:spMk id="18" creationId="{B62E0890-58BF-4B2C-856B-D6D2E94F6960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1962511298" sldId="2147483715"/>
              <pc:sldLayoutMk cId="1580901366" sldId="2147483725"/>
              <ac:spMk id="19" creationId="{5F0ECFCF-334C-4E4C-A25A-7E52C759FC3F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1962511298" sldId="2147483715"/>
              <pc:sldLayoutMk cId="1580901366" sldId="2147483725"/>
              <ac:spMk id="20" creationId="{E82DE2C4-EC6C-4CC8-A8E0-096130653314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1962511298" sldId="2147483715"/>
              <pc:sldLayoutMk cId="1580901366" sldId="2147483725"/>
              <ac:spMk id="21" creationId="{A66506BB-0716-4E34-AB30-0A9F59D625FE}"/>
            </ac:spMkLst>
          </pc:spChg>
          <pc:grpChg chg="mod">
            <ac:chgData name="Pierre-Yves Maunier" userId="77f30718-6b49-4ec8-8fa1-dcc2ea9e58df" providerId="ADAL" clId="{65BF04C7-2576-6641-A16F-C5FB0CCB8284}" dt="2023-04-03T12:04:16.922" v="0"/>
            <ac:grpSpMkLst>
              <pc:docMk/>
              <pc:sldMasterMk cId="1962511298" sldId="2147483715"/>
              <pc:sldLayoutMk cId="1580901366" sldId="2147483725"/>
              <ac:grpSpMk id="17" creationId="{E81C2FB5-A4C5-47F5-8604-A8693D6F2F76}"/>
            </ac:grpSpMkLst>
          </pc:grpChg>
          <pc:picChg chg="mod">
            <ac:chgData name="Pierre-Yves Maunier" userId="77f30718-6b49-4ec8-8fa1-dcc2ea9e58df" providerId="ADAL" clId="{65BF04C7-2576-6641-A16F-C5FB0CCB8284}" dt="2023-04-03T12:04:16.922" v="0"/>
            <ac:picMkLst>
              <pc:docMk/>
              <pc:sldMasterMk cId="1962511298" sldId="2147483715"/>
              <pc:sldLayoutMk cId="1580901366" sldId="2147483725"/>
              <ac:picMk id="12" creationId="{CC4B88C6-EFDF-4F2F-8534-C185DF74C7C9}"/>
            </ac:picMkLst>
          </pc:picChg>
        </pc:sldLayoutChg>
        <pc:sldLayoutChg chg="modSp">
          <pc:chgData name="Pierre-Yves Maunier" userId="77f30718-6b49-4ec8-8fa1-dcc2ea9e58df" providerId="ADAL" clId="{65BF04C7-2576-6641-A16F-C5FB0CCB8284}" dt="2023-04-03T12:04:16.922" v="0"/>
          <pc:sldLayoutMkLst>
            <pc:docMk/>
            <pc:sldMasterMk cId="1962511298" sldId="2147483715"/>
            <pc:sldLayoutMk cId="206012088" sldId="2147483726"/>
          </pc:sldLayoutMkLst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1962511298" sldId="2147483715"/>
              <pc:sldLayoutMk cId="206012088" sldId="2147483726"/>
              <ac:spMk id="9" creationId="{224299C6-7959-49A1-910A-7D245AECAFA3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1962511298" sldId="2147483715"/>
              <pc:sldLayoutMk cId="206012088" sldId="2147483726"/>
              <ac:spMk id="10" creationId="{9890BAF8-420F-44C6-A5A8-6A87D024CA4F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1962511298" sldId="2147483715"/>
              <pc:sldLayoutMk cId="206012088" sldId="2147483726"/>
              <ac:spMk id="12" creationId="{04A93985-0D67-451D-B3A3-FF1DFA20A8D5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1962511298" sldId="2147483715"/>
              <pc:sldLayoutMk cId="206012088" sldId="2147483726"/>
              <ac:spMk id="13" creationId="{51F8F0B5-AE5E-4F6A-A5A9-1380A0E147F1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1962511298" sldId="2147483715"/>
              <pc:sldLayoutMk cId="206012088" sldId="2147483726"/>
              <ac:spMk id="14" creationId="{0588F478-4A92-494A-9C3A-F0E7B3557D95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1962511298" sldId="2147483715"/>
              <pc:sldLayoutMk cId="206012088" sldId="2147483726"/>
              <ac:spMk id="15" creationId="{1C181752-AA5D-48E5-B1BF-DFEB698DA565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1962511298" sldId="2147483715"/>
              <pc:sldLayoutMk cId="206012088" sldId="2147483726"/>
              <ac:spMk id="16" creationId="{7C566761-B5D4-457C-92C2-7F809697D4B8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1962511298" sldId="2147483715"/>
              <pc:sldLayoutMk cId="206012088" sldId="2147483726"/>
              <ac:spMk id="17" creationId="{4C6AC198-1483-4BB0-AD6C-60E807ACB730}"/>
            </ac:spMkLst>
          </pc:spChg>
          <pc:grpChg chg="mod">
            <ac:chgData name="Pierre-Yves Maunier" userId="77f30718-6b49-4ec8-8fa1-dcc2ea9e58df" providerId="ADAL" clId="{65BF04C7-2576-6641-A16F-C5FB0CCB8284}" dt="2023-04-03T12:04:16.922" v="0"/>
            <ac:grpSpMkLst>
              <pc:docMk/>
              <pc:sldMasterMk cId="1962511298" sldId="2147483715"/>
              <pc:sldLayoutMk cId="206012088" sldId="2147483726"/>
              <ac:grpSpMk id="11" creationId="{B49D0D91-C17F-4B05-8E43-82015C7BB704}"/>
            </ac:grpSpMkLst>
          </pc:grpChg>
        </pc:sldLayoutChg>
      </pc:sldMasterChg>
      <pc:sldMasterChg chg="modSp modSldLayout">
        <pc:chgData name="Pierre-Yves Maunier" userId="77f30718-6b49-4ec8-8fa1-dcc2ea9e58df" providerId="ADAL" clId="{65BF04C7-2576-6641-A16F-C5FB0CCB8284}" dt="2023-04-03T12:04:16.922" v="0"/>
        <pc:sldMasterMkLst>
          <pc:docMk/>
          <pc:sldMasterMk cId="3758384268" sldId="2147483728"/>
        </pc:sldMasterMkLst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asterMk cId="3758384268" sldId="2147483728"/>
            <ac:spMk id="2" creationId="{9FC9411D-BC96-4E78-BA86-AE555DEC231E}"/>
          </ac:spMkLst>
        </pc:spChg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asterMk cId="3758384268" sldId="2147483728"/>
            <ac:spMk id="8" creationId="{7CFC7C42-B2DD-4FEE-B3DC-79EBB56C4AAB}"/>
          </ac:spMkLst>
        </pc:spChg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asterMk cId="3758384268" sldId="2147483728"/>
            <ac:spMk id="10" creationId="{A2DC360D-71B4-488C-8896-2059F9975405}"/>
          </ac:spMkLst>
        </pc:spChg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asterMk cId="3758384268" sldId="2147483728"/>
            <ac:spMk id="11" creationId="{A34EC3A7-51CE-4A8F-92FA-4B8859A37D30}"/>
          </ac:spMkLst>
        </pc:spChg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asterMk cId="3758384268" sldId="2147483728"/>
            <ac:spMk id="12" creationId="{C82CF4C1-CA69-457D-9812-4A56E6C68A49}"/>
          </ac:spMkLst>
        </pc:spChg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asterMk cId="3758384268" sldId="2147483728"/>
            <ac:spMk id="13" creationId="{611BFE3D-6CF1-4DB1-95BC-460C52FA220B}"/>
          </ac:spMkLst>
        </pc:spChg>
        <pc:spChg chg="mod">
          <ac:chgData name="Pierre-Yves Maunier" userId="77f30718-6b49-4ec8-8fa1-dcc2ea9e58df" providerId="ADAL" clId="{65BF04C7-2576-6641-A16F-C5FB0CCB8284}" dt="2023-04-03T12:04:16.922" v="0"/>
          <ac:spMkLst>
            <pc:docMk/>
            <pc:sldMasterMk cId="3758384268" sldId="2147483728"/>
            <ac:spMk id="21" creationId="{E03DCA83-5940-4069-920B-3D60C4F72BEB}"/>
          </ac:spMkLst>
        </pc:spChg>
        <pc:grpChg chg="mod">
          <ac:chgData name="Pierre-Yves Maunier" userId="77f30718-6b49-4ec8-8fa1-dcc2ea9e58df" providerId="ADAL" clId="{65BF04C7-2576-6641-A16F-C5FB0CCB8284}" dt="2023-04-03T12:04:16.922" v="0"/>
          <ac:grpSpMkLst>
            <pc:docMk/>
            <pc:sldMasterMk cId="3758384268" sldId="2147483728"/>
            <ac:grpSpMk id="9" creationId="{29626AFC-C13A-41B0-9A82-B92C271DFB37}"/>
          </ac:grpSpMkLst>
        </pc:grpChg>
        <pc:sldLayoutChg chg="modSp">
          <pc:chgData name="Pierre-Yves Maunier" userId="77f30718-6b49-4ec8-8fa1-dcc2ea9e58df" providerId="ADAL" clId="{65BF04C7-2576-6641-A16F-C5FB0CCB8284}" dt="2023-04-03T12:04:16.922" v="0"/>
          <pc:sldLayoutMkLst>
            <pc:docMk/>
            <pc:sldMasterMk cId="3758384268" sldId="2147483728"/>
            <pc:sldLayoutMk cId="1543147849" sldId="2147483729"/>
          </pc:sldLayoutMkLst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3758384268" sldId="2147483728"/>
              <pc:sldLayoutMk cId="1543147849" sldId="2147483729"/>
              <ac:spMk id="2" creationId="{BB0396E6-8E5E-400C-BC91-808CCAF593F0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3758384268" sldId="2147483728"/>
              <pc:sldLayoutMk cId="1543147849" sldId="2147483729"/>
              <ac:spMk id="10" creationId="{FBAD5F90-5E87-4836-9433-C4892EC7AB24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3758384268" sldId="2147483728"/>
              <pc:sldLayoutMk cId="1543147849" sldId="2147483729"/>
              <ac:spMk id="11" creationId="{A5D79099-0F86-4DA6-A835-BBFD9D4135C4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3758384268" sldId="2147483728"/>
              <pc:sldLayoutMk cId="1543147849" sldId="2147483729"/>
              <ac:spMk id="12" creationId="{6DC2BD05-0673-4E4F-B598-917BED370D32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3758384268" sldId="2147483728"/>
              <pc:sldLayoutMk cId="1543147849" sldId="2147483729"/>
              <ac:spMk id="13" creationId="{0196F9B0-72C8-43E7-AF54-C074021609B9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3758384268" sldId="2147483728"/>
              <pc:sldLayoutMk cId="1543147849" sldId="2147483729"/>
              <ac:spMk id="14" creationId="{7CE860D9-5713-417A-A4F9-E277305261EF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3758384268" sldId="2147483728"/>
              <pc:sldLayoutMk cId="1543147849" sldId="2147483729"/>
              <ac:spMk id="17" creationId="{EBDF0235-811D-44DA-9547-6E56333E7F3C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3758384268" sldId="2147483728"/>
              <pc:sldLayoutMk cId="1543147849" sldId="2147483729"/>
              <ac:spMk id="21" creationId="{34F6DA39-8E4E-454E-86C7-D4A838982CFB}"/>
            </ac:spMkLst>
          </pc:spChg>
          <pc:grpChg chg="mod">
            <ac:chgData name="Pierre-Yves Maunier" userId="77f30718-6b49-4ec8-8fa1-dcc2ea9e58df" providerId="ADAL" clId="{65BF04C7-2576-6641-A16F-C5FB0CCB8284}" dt="2023-04-03T12:04:16.922" v="0"/>
            <ac:grpSpMkLst>
              <pc:docMk/>
              <pc:sldMasterMk cId="3758384268" sldId="2147483728"/>
              <pc:sldLayoutMk cId="1543147849" sldId="2147483729"/>
              <ac:grpSpMk id="9" creationId="{BD66A91A-EB81-4225-B682-B66F96ECE9C1}"/>
            </ac:grpSpMkLst>
          </pc:grpChg>
        </pc:sldLayoutChg>
        <pc:sldLayoutChg chg="modSp">
          <pc:chgData name="Pierre-Yves Maunier" userId="77f30718-6b49-4ec8-8fa1-dcc2ea9e58df" providerId="ADAL" clId="{65BF04C7-2576-6641-A16F-C5FB0CCB8284}" dt="2023-04-03T12:04:16.922" v="0"/>
          <pc:sldLayoutMkLst>
            <pc:docMk/>
            <pc:sldMasterMk cId="3758384268" sldId="2147483728"/>
            <pc:sldLayoutMk cId="3238298344" sldId="2147483730"/>
          </pc:sldLayoutMkLst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3758384268" sldId="2147483728"/>
              <pc:sldLayoutMk cId="3238298344" sldId="2147483730"/>
              <ac:spMk id="2" creationId="{BB0396E6-8E5E-400C-BC91-808CCAF593F0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3758384268" sldId="2147483728"/>
              <pc:sldLayoutMk cId="3238298344" sldId="2147483730"/>
              <ac:spMk id="10" creationId="{FBAD5F90-5E87-4836-9433-C4892EC7AB24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3758384268" sldId="2147483728"/>
              <pc:sldLayoutMk cId="3238298344" sldId="2147483730"/>
              <ac:spMk id="11" creationId="{A5D79099-0F86-4DA6-A835-BBFD9D4135C4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3758384268" sldId="2147483728"/>
              <pc:sldLayoutMk cId="3238298344" sldId="2147483730"/>
              <ac:spMk id="12" creationId="{6DC2BD05-0673-4E4F-B598-917BED370D32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3758384268" sldId="2147483728"/>
              <pc:sldLayoutMk cId="3238298344" sldId="2147483730"/>
              <ac:spMk id="13" creationId="{0196F9B0-72C8-43E7-AF54-C074021609B9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3758384268" sldId="2147483728"/>
              <pc:sldLayoutMk cId="3238298344" sldId="2147483730"/>
              <ac:spMk id="14" creationId="{7CE860D9-5713-417A-A4F9-E277305261EF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3758384268" sldId="2147483728"/>
              <pc:sldLayoutMk cId="3238298344" sldId="2147483730"/>
              <ac:spMk id="17" creationId="{1CBEE23D-1BE9-48AD-84E3-91D544698809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3758384268" sldId="2147483728"/>
              <pc:sldLayoutMk cId="3238298344" sldId="2147483730"/>
              <ac:spMk id="21" creationId="{34F6DA39-8E4E-454E-86C7-D4A838982CFB}"/>
            </ac:spMkLst>
          </pc:spChg>
          <pc:grpChg chg="mod">
            <ac:chgData name="Pierre-Yves Maunier" userId="77f30718-6b49-4ec8-8fa1-dcc2ea9e58df" providerId="ADAL" clId="{65BF04C7-2576-6641-A16F-C5FB0CCB8284}" dt="2023-04-03T12:04:16.922" v="0"/>
            <ac:grpSpMkLst>
              <pc:docMk/>
              <pc:sldMasterMk cId="3758384268" sldId="2147483728"/>
              <pc:sldLayoutMk cId="3238298344" sldId="2147483730"/>
              <ac:grpSpMk id="9" creationId="{BD66A91A-EB81-4225-B682-B66F96ECE9C1}"/>
            </ac:grpSpMkLst>
          </pc:grpChg>
        </pc:sldLayoutChg>
        <pc:sldLayoutChg chg="modSp">
          <pc:chgData name="Pierre-Yves Maunier" userId="77f30718-6b49-4ec8-8fa1-dcc2ea9e58df" providerId="ADAL" clId="{65BF04C7-2576-6641-A16F-C5FB0CCB8284}" dt="2023-04-03T12:04:16.922" v="0"/>
          <pc:sldLayoutMkLst>
            <pc:docMk/>
            <pc:sldMasterMk cId="3758384268" sldId="2147483728"/>
            <pc:sldLayoutMk cId="1037950050" sldId="2147483731"/>
          </pc:sldLayoutMkLst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3758384268" sldId="2147483728"/>
              <pc:sldLayoutMk cId="1037950050" sldId="2147483731"/>
              <ac:spMk id="6" creationId="{2B842466-9726-DC47-B132-1768B6A1D912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3758384268" sldId="2147483728"/>
              <pc:sldLayoutMk cId="1037950050" sldId="2147483731"/>
              <ac:spMk id="14" creationId="{F1543B27-30F5-49F3-A344-80EEF4BE7A1D}"/>
            </ac:spMkLst>
          </pc:spChg>
        </pc:sldLayoutChg>
        <pc:sldLayoutChg chg="modSp">
          <pc:chgData name="Pierre-Yves Maunier" userId="77f30718-6b49-4ec8-8fa1-dcc2ea9e58df" providerId="ADAL" clId="{65BF04C7-2576-6641-A16F-C5FB0CCB8284}" dt="2023-04-03T12:04:16.922" v="0"/>
          <pc:sldLayoutMkLst>
            <pc:docMk/>
            <pc:sldMasterMk cId="3758384268" sldId="2147483728"/>
            <pc:sldLayoutMk cId="689726500" sldId="2147483733"/>
          </pc:sldLayoutMkLst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3758384268" sldId="2147483728"/>
              <pc:sldLayoutMk cId="689726500" sldId="2147483733"/>
              <ac:spMk id="12" creationId="{C47D26ED-DCAC-784D-8FBF-7B4971D8ADF3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3758384268" sldId="2147483728"/>
              <pc:sldLayoutMk cId="689726500" sldId="2147483733"/>
              <ac:spMk id="14" creationId="{AF362B3D-2ED9-9544-AB97-326723A5E00A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3758384268" sldId="2147483728"/>
              <pc:sldLayoutMk cId="689726500" sldId="2147483733"/>
              <ac:spMk id="15" creationId="{AFE581CB-9630-442F-9F85-5B73CB1A9789}"/>
            </ac:spMkLst>
          </pc:spChg>
        </pc:sldLayoutChg>
        <pc:sldLayoutChg chg="modSp">
          <pc:chgData name="Pierre-Yves Maunier" userId="77f30718-6b49-4ec8-8fa1-dcc2ea9e58df" providerId="ADAL" clId="{65BF04C7-2576-6641-A16F-C5FB0CCB8284}" dt="2023-04-03T12:04:16.922" v="0"/>
          <pc:sldLayoutMkLst>
            <pc:docMk/>
            <pc:sldMasterMk cId="3758384268" sldId="2147483728"/>
            <pc:sldLayoutMk cId="1675833439" sldId="2147483734"/>
          </pc:sldLayoutMkLst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3758384268" sldId="2147483728"/>
              <pc:sldLayoutMk cId="1675833439" sldId="2147483734"/>
              <ac:spMk id="13" creationId="{49756F10-B099-491A-8000-41328D83DA13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3758384268" sldId="2147483728"/>
              <pc:sldLayoutMk cId="1675833439" sldId="2147483734"/>
              <ac:spMk id="14" creationId="{A2DD5BFA-48DF-4A44-8880-028FEB55AF3B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3758384268" sldId="2147483728"/>
              <pc:sldLayoutMk cId="1675833439" sldId="2147483734"/>
              <ac:spMk id="15" creationId="{AE6409E1-C026-744F-9B47-8A1DBE470FC1}"/>
            </ac:spMkLst>
          </pc:spChg>
        </pc:sldLayoutChg>
        <pc:sldLayoutChg chg="modSp">
          <pc:chgData name="Pierre-Yves Maunier" userId="77f30718-6b49-4ec8-8fa1-dcc2ea9e58df" providerId="ADAL" clId="{65BF04C7-2576-6641-A16F-C5FB0CCB8284}" dt="2023-04-03T12:04:16.922" v="0"/>
          <pc:sldLayoutMkLst>
            <pc:docMk/>
            <pc:sldMasterMk cId="3758384268" sldId="2147483728"/>
            <pc:sldLayoutMk cId="1673129367" sldId="2147483735"/>
          </pc:sldLayoutMkLst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3758384268" sldId="2147483728"/>
              <pc:sldLayoutMk cId="1673129367" sldId="2147483735"/>
              <ac:spMk id="10" creationId="{633113BA-4865-4530-9F5F-CA278BA582DC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3758384268" sldId="2147483728"/>
              <pc:sldLayoutMk cId="1673129367" sldId="2147483735"/>
              <ac:spMk id="25" creationId="{DA12911B-D15F-FD4F-9067-CA96DD879051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3758384268" sldId="2147483728"/>
              <pc:sldLayoutMk cId="1673129367" sldId="2147483735"/>
              <ac:spMk id="26" creationId="{E4D9299F-5755-8A47-B29D-3DFB6430673F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3758384268" sldId="2147483728"/>
              <pc:sldLayoutMk cId="1673129367" sldId="2147483735"/>
              <ac:spMk id="27" creationId="{D8C6DC25-F31F-974E-B342-CD0A1930BDA4}"/>
            </ac:spMkLst>
          </pc:spChg>
        </pc:sldLayoutChg>
        <pc:sldLayoutChg chg="modSp">
          <pc:chgData name="Pierre-Yves Maunier" userId="77f30718-6b49-4ec8-8fa1-dcc2ea9e58df" providerId="ADAL" clId="{65BF04C7-2576-6641-A16F-C5FB0CCB8284}" dt="2023-04-03T12:04:16.922" v="0"/>
          <pc:sldLayoutMkLst>
            <pc:docMk/>
            <pc:sldMasterMk cId="3758384268" sldId="2147483728"/>
            <pc:sldLayoutMk cId="3700966762" sldId="2147483736"/>
          </pc:sldLayoutMkLst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3758384268" sldId="2147483728"/>
              <pc:sldLayoutMk cId="3700966762" sldId="2147483736"/>
              <ac:spMk id="2" creationId="{7944CFD8-B9AA-DDBA-033B-D31BB149D7A7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3758384268" sldId="2147483728"/>
              <pc:sldLayoutMk cId="3700966762" sldId="2147483736"/>
              <ac:spMk id="8" creationId="{41CD5B21-36C5-4BA8-BCC4-6D11C54DE224}"/>
            </ac:spMkLst>
          </pc:spChg>
        </pc:sldLayoutChg>
        <pc:sldLayoutChg chg="modSp">
          <pc:chgData name="Pierre-Yves Maunier" userId="77f30718-6b49-4ec8-8fa1-dcc2ea9e58df" providerId="ADAL" clId="{65BF04C7-2576-6641-A16F-C5FB0CCB8284}" dt="2023-04-03T12:04:16.922" v="0"/>
          <pc:sldLayoutMkLst>
            <pc:docMk/>
            <pc:sldMasterMk cId="3758384268" sldId="2147483728"/>
            <pc:sldLayoutMk cId="1282333573" sldId="2147483737"/>
          </pc:sldLayoutMkLst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3758384268" sldId="2147483728"/>
              <pc:sldLayoutMk cId="1282333573" sldId="2147483737"/>
              <ac:spMk id="3" creationId="{C3005470-5840-8490-270E-59C975BF67DA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3758384268" sldId="2147483728"/>
              <pc:sldLayoutMk cId="1282333573" sldId="2147483737"/>
              <ac:spMk id="4" creationId="{A0ABE2F5-23A6-4169-BB1C-545D0C30A0D1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3758384268" sldId="2147483728"/>
              <pc:sldLayoutMk cId="1282333573" sldId="2147483737"/>
              <ac:spMk id="5" creationId="{6A0C0784-2CDF-4E14-AC3C-5C66CC20BFE5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3758384268" sldId="2147483728"/>
              <pc:sldLayoutMk cId="1282333573" sldId="2147483737"/>
              <ac:spMk id="8" creationId="{9E5CD888-126D-4CBC-91A5-1C4CCBD8CF44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3758384268" sldId="2147483728"/>
              <pc:sldLayoutMk cId="1282333573" sldId="2147483737"/>
              <ac:spMk id="9" creationId="{FCE933EF-519E-49C2-B1D2-275174F5E533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3758384268" sldId="2147483728"/>
              <pc:sldLayoutMk cId="1282333573" sldId="2147483737"/>
              <ac:spMk id="11" creationId="{B51FCB1E-EFCB-468B-B6BB-9E9F92C8AB9F}"/>
            </ac:spMkLst>
          </pc:spChg>
        </pc:sldLayoutChg>
        <pc:sldLayoutChg chg="modSp">
          <pc:chgData name="Pierre-Yves Maunier" userId="77f30718-6b49-4ec8-8fa1-dcc2ea9e58df" providerId="ADAL" clId="{65BF04C7-2576-6641-A16F-C5FB0CCB8284}" dt="2023-04-03T12:04:16.922" v="0"/>
          <pc:sldLayoutMkLst>
            <pc:docMk/>
            <pc:sldMasterMk cId="3758384268" sldId="2147483728"/>
            <pc:sldLayoutMk cId="27835395" sldId="2147483738"/>
          </pc:sldLayoutMkLst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3758384268" sldId="2147483728"/>
              <pc:sldLayoutMk cId="27835395" sldId="2147483738"/>
              <ac:spMk id="2" creationId="{0BC706BC-2671-42BA-B78B-426C50D7C0D7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3758384268" sldId="2147483728"/>
              <pc:sldLayoutMk cId="27835395" sldId="2147483738"/>
              <ac:spMk id="3" creationId="{7F3F3933-C958-4EBB-BDEE-13C9306BD030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3758384268" sldId="2147483728"/>
              <pc:sldLayoutMk cId="27835395" sldId="2147483738"/>
              <ac:spMk id="7" creationId="{AF4620C8-251F-4C62-9279-A793F3701A0A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3758384268" sldId="2147483728"/>
              <pc:sldLayoutMk cId="27835395" sldId="2147483738"/>
              <ac:spMk id="11" creationId="{254837A8-D7DF-42C3-9CB6-8299ECEBD7F2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3758384268" sldId="2147483728"/>
              <pc:sldLayoutMk cId="27835395" sldId="2147483738"/>
              <ac:spMk id="14" creationId="{50E6EE06-7ECE-F94E-BE54-06ED020F43F8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3758384268" sldId="2147483728"/>
              <pc:sldLayoutMk cId="27835395" sldId="2147483738"/>
              <ac:spMk id="18" creationId="{B62E0890-58BF-4B2C-856B-D6D2E94F6960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3758384268" sldId="2147483728"/>
              <pc:sldLayoutMk cId="27835395" sldId="2147483738"/>
              <ac:spMk id="19" creationId="{5F0ECFCF-334C-4E4C-A25A-7E52C759FC3F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3758384268" sldId="2147483728"/>
              <pc:sldLayoutMk cId="27835395" sldId="2147483738"/>
              <ac:spMk id="20" creationId="{E82DE2C4-EC6C-4CC8-A8E0-096130653314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3758384268" sldId="2147483728"/>
              <pc:sldLayoutMk cId="27835395" sldId="2147483738"/>
              <ac:spMk id="21" creationId="{A66506BB-0716-4E34-AB30-0A9F59D625FE}"/>
            </ac:spMkLst>
          </pc:spChg>
          <pc:grpChg chg="mod">
            <ac:chgData name="Pierre-Yves Maunier" userId="77f30718-6b49-4ec8-8fa1-dcc2ea9e58df" providerId="ADAL" clId="{65BF04C7-2576-6641-A16F-C5FB0CCB8284}" dt="2023-04-03T12:04:16.922" v="0"/>
            <ac:grpSpMkLst>
              <pc:docMk/>
              <pc:sldMasterMk cId="3758384268" sldId="2147483728"/>
              <pc:sldLayoutMk cId="27835395" sldId="2147483738"/>
              <ac:grpSpMk id="17" creationId="{E81C2FB5-A4C5-47F5-8604-A8693D6F2F76}"/>
            </ac:grpSpMkLst>
          </pc:grpChg>
          <pc:picChg chg="mod">
            <ac:chgData name="Pierre-Yves Maunier" userId="77f30718-6b49-4ec8-8fa1-dcc2ea9e58df" providerId="ADAL" clId="{65BF04C7-2576-6641-A16F-C5FB0CCB8284}" dt="2023-04-03T12:04:16.922" v="0"/>
            <ac:picMkLst>
              <pc:docMk/>
              <pc:sldMasterMk cId="3758384268" sldId="2147483728"/>
              <pc:sldLayoutMk cId="27835395" sldId="2147483738"/>
              <ac:picMk id="12" creationId="{CC4B88C6-EFDF-4F2F-8534-C185DF74C7C9}"/>
            </ac:picMkLst>
          </pc:picChg>
        </pc:sldLayoutChg>
        <pc:sldLayoutChg chg="modSp">
          <pc:chgData name="Pierre-Yves Maunier" userId="77f30718-6b49-4ec8-8fa1-dcc2ea9e58df" providerId="ADAL" clId="{65BF04C7-2576-6641-A16F-C5FB0CCB8284}" dt="2023-04-03T12:04:16.922" v="0"/>
          <pc:sldLayoutMkLst>
            <pc:docMk/>
            <pc:sldMasterMk cId="3758384268" sldId="2147483728"/>
            <pc:sldLayoutMk cId="2267194588" sldId="2147483739"/>
          </pc:sldLayoutMkLst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3758384268" sldId="2147483728"/>
              <pc:sldLayoutMk cId="2267194588" sldId="2147483739"/>
              <ac:spMk id="9" creationId="{224299C6-7959-49A1-910A-7D245AECAFA3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3758384268" sldId="2147483728"/>
              <pc:sldLayoutMk cId="2267194588" sldId="2147483739"/>
              <ac:spMk id="10" creationId="{9890BAF8-420F-44C6-A5A8-6A87D024CA4F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3758384268" sldId="2147483728"/>
              <pc:sldLayoutMk cId="2267194588" sldId="2147483739"/>
              <ac:spMk id="12" creationId="{04A93985-0D67-451D-B3A3-FF1DFA20A8D5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3758384268" sldId="2147483728"/>
              <pc:sldLayoutMk cId="2267194588" sldId="2147483739"/>
              <ac:spMk id="13" creationId="{51F8F0B5-AE5E-4F6A-A5A9-1380A0E147F1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3758384268" sldId="2147483728"/>
              <pc:sldLayoutMk cId="2267194588" sldId="2147483739"/>
              <ac:spMk id="14" creationId="{0588F478-4A92-494A-9C3A-F0E7B3557D95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3758384268" sldId="2147483728"/>
              <pc:sldLayoutMk cId="2267194588" sldId="2147483739"/>
              <ac:spMk id="15" creationId="{1C181752-AA5D-48E5-B1BF-DFEB698DA565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3758384268" sldId="2147483728"/>
              <pc:sldLayoutMk cId="2267194588" sldId="2147483739"/>
              <ac:spMk id="16" creationId="{7C566761-B5D4-457C-92C2-7F809697D4B8}"/>
            </ac:spMkLst>
          </pc:spChg>
          <pc:spChg chg="mod">
            <ac:chgData name="Pierre-Yves Maunier" userId="77f30718-6b49-4ec8-8fa1-dcc2ea9e58df" providerId="ADAL" clId="{65BF04C7-2576-6641-A16F-C5FB0CCB8284}" dt="2023-04-03T12:04:16.922" v="0"/>
            <ac:spMkLst>
              <pc:docMk/>
              <pc:sldMasterMk cId="3758384268" sldId="2147483728"/>
              <pc:sldLayoutMk cId="2267194588" sldId="2147483739"/>
              <ac:spMk id="17" creationId="{4C6AC198-1483-4BB0-AD6C-60E807ACB730}"/>
            </ac:spMkLst>
          </pc:spChg>
          <pc:grpChg chg="mod">
            <ac:chgData name="Pierre-Yves Maunier" userId="77f30718-6b49-4ec8-8fa1-dcc2ea9e58df" providerId="ADAL" clId="{65BF04C7-2576-6641-A16F-C5FB0CCB8284}" dt="2023-04-03T12:04:16.922" v="0"/>
            <ac:grpSpMkLst>
              <pc:docMk/>
              <pc:sldMasterMk cId="3758384268" sldId="2147483728"/>
              <pc:sldLayoutMk cId="2267194588" sldId="2147483739"/>
              <ac:grpSpMk id="11" creationId="{B49D0D91-C17F-4B05-8E43-82015C7BB704}"/>
            </ac:grpSpMkLst>
          </pc:grpChg>
        </pc:sldLayoutChg>
      </pc:sldMasterChg>
    </pc:docChg>
  </pc:docChgLst>
  <pc:docChgLst>
    <pc:chgData name="Pierre-Yves Maunier" userId="77f30718-6b49-4ec8-8fa1-dcc2ea9e58df" providerId="ADAL" clId="{A80C2487-7FEB-2B4D-AB9D-A9F3A3DBB0F3}"/>
    <pc:docChg chg="undo custSel modSld">
      <pc:chgData name="Pierre-Yves Maunier" userId="77f30718-6b49-4ec8-8fa1-dcc2ea9e58df" providerId="ADAL" clId="{A80C2487-7FEB-2B4D-AB9D-A9F3A3DBB0F3}" dt="2023-04-03T13:14:33.550" v="585" actId="20577"/>
      <pc:docMkLst>
        <pc:docMk/>
      </pc:docMkLst>
      <pc:sldChg chg="modNotesTx">
        <pc:chgData name="Pierre-Yves Maunier" userId="77f30718-6b49-4ec8-8fa1-dcc2ea9e58df" providerId="ADAL" clId="{A80C2487-7FEB-2B4D-AB9D-A9F3A3DBB0F3}" dt="2023-04-03T13:08:14.100" v="204" actId="20577"/>
        <pc:sldMkLst>
          <pc:docMk/>
          <pc:sldMk cId="3821208177" sldId="275"/>
        </pc:sldMkLst>
      </pc:sldChg>
      <pc:sldChg chg="modNotesTx">
        <pc:chgData name="Pierre-Yves Maunier" userId="77f30718-6b49-4ec8-8fa1-dcc2ea9e58df" providerId="ADAL" clId="{A80C2487-7FEB-2B4D-AB9D-A9F3A3DBB0F3}" dt="2023-04-03T13:07:00.242" v="158" actId="20577"/>
        <pc:sldMkLst>
          <pc:docMk/>
          <pc:sldMk cId="3010905237" sldId="276"/>
        </pc:sldMkLst>
      </pc:sldChg>
      <pc:sldChg chg="modNotesTx">
        <pc:chgData name="Pierre-Yves Maunier" userId="77f30718-6b49-4ec8-8fa1-dcc2ea9e58df" providerId="ADAL" clId="{A80C2487-7FEB-2B4D-AB9D-A9F3A3DBB0F3}" dt="2023-04-03T13:08:02.836" v="203" actId="20577"/>
        <pc:sldMkLst>
          <pc:docMk/>
          <pc:sldMk cId="2765447684" sldId="280"/>
        </pc:sldMkLst>
      </pc:sldChg>
      <pc:sldChg chg="modNotesTx">
        <pc:chgData name="Pierre-Yves Maunier" userId="77f30718-6b49-4ec8-8fa1-dcc2ea9e58df" providerId="ADAL" clId="{A80C2487-7FEB-2B4D-AB9D-A9F3A3DBB0F3}" dt="2023-04-03T13:14:33.550" v="585" actId="20577"/>
        <pc:sldMkLst>
          <pc:docMk/>
          <pc:sldMk cId="557613356" sldId="282"/>
        </pc:sldMkLst>
      </pc:sldChg>
      <pc:sldChg chg="modNotesTx">
        <pc:chgData name="Pierre-Yves Maunier" userId="77f30718-6b49-4ec8-8fa1-dcc2ea9e58df" providerId="ADAL" clId="{A80C2487-7FEB-2B4D-AB9D-A9F3A3DBB0F3}" dt="2023-04-03T13:08:57.585" v="223" actId="20577"/>
        <pc:sldMkLst>
          <pc:docMk/>
          <pc:sldMk cId="317909404" sldId="283"/>
        </pc:sldMkLst>
      </pc:sldChg>
      <pc:sldChg chg="modNotesTx">
        <pc:chgData name="Pierre-Yves Maunier" userId="77f30718-6b49-4ec8-8fa1-dcc2ea9e58df" providerId="ADAL" clId="{A80C2487-7FEB-2B4D-AB9D-A9F3A3DBB0F3}" dt="2023-04-03T13:12:10.254" v="412" actId="20577"/>
        <pc:sldMkLst>
          <pc:docMk/>
          <pc:sldMk cId="3609053341" sldId="285"/>
        </pc:sldMkLst>
      </pc:sldChg>
      <pc:sldChg chg="modNotesTx">
        <pc:chgData name="Pierre-Yves Maunier" userId="77f30718-6b49-4ec8-8fa1-dcc2ea9e58df" providerId="ADAL" clId="{A80C2487-7FEB-2B4D-AB9D-A9F3A3DBB0F3}" dt="2023-04-03T13:13:28.575" v="466" actId="20577"/>
        <pc:sldMkLst>
          <pc:docMk/>
          <pc:sldMk cId="3112952158" sldId="286"/>
        </pc:sldMkLst>
      </pc:sldChg>
      <pc:sldChg chg="modNotesTx">
        <pc:chgData name="Pierre-Yves Maunier" userId="77f30718-6b49-4ec8-8fa1-dcc2ea9e58df" providerId="ADAL" clId="{A80C2487-7FEB-2B4D-AB9D-A9F3A3DBB0F3}" dt="2023-04-03T13:10:55.818" v="375" actId="6549"/>
        <pc:sldMkLst>
          <pc:docMk/>
          <pc:sldMk cId="859704779" sldId="288"/>
        </pc:sldMkLst>
      </pc:sldChg>
      <pc:sldChg chg="modNotesTx">
        <pc:chgData name="Pierre-Yves Maunier" userId="77f30718-6b49-4ec8-8fa1-dcc2ea9e58df" providerId="ADAL" clId="{A80C2487-7FEB-2B4D-AB9D-A9F3A3DBB0F3}" dt="2023-04-03T13:03:58.720" v="7" actId="20577"/>
        <pc:sldMkLst>
          <pc:docMk/>
          <pc:sldMk cId="3632987456" sldId="293"/>
        </pc:sldMkLst>
      </pc:sldChg>
      <pc:sldChg chg="modNotesTx">
        <pc:chgData name="Pierre-Yves Maunier" userId="77f30718-6b49-4ec8-8fa1-dcc2ea9e58df" providerId="ADAL" clId="{A80C2487-7FEB-2B4D-AB9D-A9F3A3DBB0F3}" dt="2023-04-03T13:13:38.488" v="468" actId="20577"/>
        <pc:sldMkLst>
          <pc:docMk/>
          <pc:sldMk cId="3035748910" sldId="297"/>
        </pc:sldMkLst>
      </pc:sldChg>
      <pc:sldChg chg="modNotesTx">
        <pc:chgData name="Pierre-Yves Maunier" userId="77f30718-6b49-4ec8-8fa1-dcc2ea9e58df" providerId="ADAL" clId="{A80C2487-7FEB-2B4D-AB9D-A9F3A3DBB0F3}" dt="2023-04-03T13:14:01.261" v="469" actId="6549"/>
        <pc:sldMkLst>
          <pc:docMk/>
          <pc:sldMk cId="3190298988" sldId="300"/>
        </pc:sldMkLst>
      </pc:sldChg>
    </pc:docChg>
  </pc:docChgLst>
  <pc:docChgLst>
    <pc:chgData name="Pierre-Yves Maunier" userId="77f30718-6b49-4ec8-8fa1-dcc2ea9e58df" providerId="ADAL" clId="{F261D387-C795-E040-839A-670E117CD609}"/>
    <pc:docChg chg="undo custSel addSld delSld modSld">
      <pc:chgData name="Pierre-Yves Maunier" userId="77f30718-6b49-4ec8-8fa1-dcc2ea9e58df" providerId="ADAL" clId="{F261D387-C795-E040-839A-670E117CD609}" dt="2022-09-16T08:07:47.066" v="652" actId="20577"/>
      <pc:docMkLst>
        <pc:docMk/>
      </pc:docMkLst>
      <pc:sldChg chg="modNotesTx">
        <pc:chgData name="Pierre-Yves Maunier" userId="77f30718-6b49-4ec8-8fa1-dcc2ea9e58df" providerId="ADAL" clId="{F261D387-C795-E040-839A-670E117CD609}" dt="2022-09-16T08:02:44.393" v="401" actId="20577"/>
        <pc:sldMkLst>
          <pc:docMk/>
          <pc:sldMk cId="823059979" sldId="264"/>
        </pc:sldMkLst>
      </pc:sldChg>
      <pc:sldChg chg="modSp modNotesTx">
        <pc:chgData name="Pierre-Yves Maunier" userId="77f30718-6b49-4ec8-8fa1-dcc2ea9e58df" providerId="ADAL" clId="{F261D387-C795-E040-839A-670E117CD609}" dt="2022-09-16T08:02:56.157" v="404" actId="20577"/>
        <pc:sldMkLst>
          <pc:docMk/>
          <pc:sldMk cId="2573010856" sldId="266"/>
        </pc:sldMkLst>
        <pc:picChg chg="mod">
          <ac:chgData name="Pierre-Yves Maunier" userId="77f30718-6b49-4ec8-8fa1-dcc2ea9e58df" providerId="ADAL" clId="{F261D387-C795-E040-839A-670E117CD609}" dt="2022-09-15T18:43:55.787" v="96" actId="1076"/>
          <ac:picMkLst>
            <pc:docMk/>
            <pc:sldMk cId="2573010856" sldId="266"/>
            <ac:picMk id="2056" creationId="{6D4EC34E-BD2C-07AE-021E-00D9853419C5}"/>
          </ac:picMkLst>
        </pc:picChg>
      </pc:sldChg>
      <pc:sldChg chg="addSp delSp modSp">
        <pc:chgData name="Pierre-Yves Maunier" userId="77f30718-6b49-4ec8-8fa1-dcc2ea9e58df" providerId="ADAL" clId="{F261D387-C795-E040-839A-670E117CD609}" dt="2022-09-15T18:46:08.164" v="109" actId="1035"/>
        <pc:sldMkLst>
          <pc:docMk/>
          <pc:sldMk cId="2617489802" sldId="268"/>
        </pc:sldMkLst>
        <pc:picChg chg="add del">
          <ac:chgData name="Pierre-Yves Maunier" userId="77f30718-6b49-4ec8-8fa1-dcc2ea9e58df" providerId="ADAL" clId="{F261D387-C795-E040-839A-670E117CD609}" dt="2022-09-15T18:43:03.506" v="68"/>
          <ac:picMkLst>
            <pc:docMk/>
            <pc:sldMk cId="2617489802" sldId="268"/>
            <ac:picMk id="1026" creationId="{50CF6965-99F7-CC5A-D1E9-C3F2BC92DA08}"/>
          </ac:picMkLst>
        </pc:picChg>
        <pc:picChg chg="add del mod">
          <ac:chgData name="Pierre-Yves Maunier" userId="77f30718-6b49-4ec8-8fa1-dcc2ea9e58df" providerId="ADAL" clId="{F261D387-C795-E040-839A-670E117CD609}" dt="2022-09-15T18:44:32.305" v="99" actId="478"/>
          <ac:picMkLst>
            <pc:docMk/>
            <pc:sldMk cId="2617489802" sldId="268"/>
            <ac:picMk id="1028" creationId="{910669C2-AE56-EB0A-70CB-414F2F7748FF}"/>
          </ac:picMkLst>
        </pc:picChg>
        <pc:picChg chg="add mod">
          <ac:chgData name="Pierre-Yves Maunier" userId="77f30718-6b49-4ec8-8fa1-dcc2ea9e58df" providerId="ADAL" clId="{F261D387-C795-E040-839A-670E117CD609}" dt="2022-09-15T18:46:08.164" v="109" actId="1035"/>
          <ac:picMkLst>
            <pc:docMk/>
            <pc:sldMk cId="2617489802" sldId="268"/>
            <ac:picMk id="1030" creationId="{E4DAE3A1-A9BF-C7A1-B86B-CBED98063F10}"/>
          </ac:picMkLst>
        </pc:picChg>
        <pc:picChg chg="del">
          <ac:chgData name="Pierre-Yves Maunier" userId="77f30718-6b49-4ec8-8fa1-dcc2ea9e58df" providerId="ADAL" clId="{F261D387-C795-E040-839A-670E117CD609}" dt="2022-09-15T18:43:06.406" v="69" actId="478"/>
          <ac:picMkLst>
            <pc:docMk/>
            <pc:sldMk cId="2617489802" sldId="268"/>
            <ac:picMk id="4100" creationId="{0586E27E-0B6F-2FA6-2A0B-8188EC747BCD}"/>
          </ac:picMkLst>
        </pc:picChg>
      </pc:sldChg>
      <pc:sldChg chg="modSp">
        <pc:chgData name="Pierre-Yves Maunier" userId="77f30718-6b49-4ec8-8fa1-dcc2ea9e58df" providerId="ADAL" clId="{F261D387-C795-E040-839A-670E117CD609}" dt="2022-09-15T19:09:46.620" v="189" actId="1038"/>
        <pc:sldMkLst>
          <pc:docMk/>
          <pc:sldMk cId="2038278418" sldId="273"/>
        </pc:sldMkLst>
        <pc:picChg chg="mod">
          <ac:chgData name="Pierre-Yves Maunier" userId="77f30718-6b49-4ec8-8fa1-dcc2ea9e58df" providerId="ADAL" clId="{F261D387-C795-E040-839A-670E117CD609}" dt="2022-09-15T19:09:46.620" v="189" actId="1038"/>
          <ac:picMkLst>
            <pc:docMk/>
            <pc:sldMk cId="2038278418" sldId="273"/>
            <ac:picMk id="7170" creationId="{7D2B6288-34B8-DCEB-C8EC-11BF0F5E763C}"/>
          </ac:picMkLst>
        </pc:picChg>
      </pc:sldChg>
      <pc:sldChg chg="modSp mod modNotesTx">
        <pc:chgData name="Pierre-Yves Maunier" userId="77f30718-6b49-4ec8-8fa1-dcc2ea9e58df" providerId="ADAL" clId="{F261D387-C795-E040-839A-670E117CD609}" dt="2022-09-16T08:03:46.843" v="485" actId="313"/>
        <pc:sldMkLst>
          <pc:docMk/>
          <pc:sldMk cId="1932254192" sldId="274"/>
        </pc:sldMkLst>
        <pc:spChg chg="mod">
          <ac:chgData name="Pierre-Yves Maunier" userId="77f30718-6b49-4ec8-8fa1-dcc2ea9e58df" providerId="ADAL" clId="{F261D387-C795-E040-839A-670E117CD609}" dt="2022-09-15T18:49:57.312" v="110" actId="6549"/>
          <ac:spMkLst>
            <pc:docMk/>
            <pc:sldMk cId="1932254192" sldId="274"/>
            <ac:spMk id="4" creationId="{F8D4D8BF-6167-5D44-3499-FB30CFED5BFC}"/>
          </ac:spMkLst>
        </pc:spChg>
      </pc:sldChg>
      <pc:sldChg chg="modSp mod modNotesTx">
        <pc:chgData name="Pierre-Yves Maunier" userId="77f30718-6b49-4ec8-8fa1-dcc2ea9e58df" providerId="ADAL" clId="{F261D387-C795-E040-839A-670E117CD609}" dt="2022-09-16T08:05:46.020" v="527" actId="20577"/>
        <pc:sldMkLst>
          <pc:docMk/>
          <pc:sldMk cId="3821208177" sldId="275"/>
        </pc:sldMkLst>
        <pc:spChg chg="mod">
          <ac:chgData name="Pierre-Yves Maunier" userId="77f30718-6b49-4ec8-8fa1-dcc2ea9e58df" providerId="ADAL" clId="{F261D387-C795-E040-839A-670E117CD609}" dt="2022-09-15T19:07:30.374" v="165" actId="20577"/>
          <ac:spMkLst>
            <pc:docMk/>
            <pc:sldMk cId="3821208177" sldId="275"/>
            <ac:spMk id="8" creationId="{9F054C7A-84E6-3B2C-618B-A6D40291CD94}"/>
          </ac:spMkLst>
        </pc:spChg>
      </pc:sldChg>
      <pc:sldChg chg="addSp delSp modSp mod modClrScheme chgLayout">
        <pc:chgData name="Pierre-Yves Maunier" userId="77f30718-6b49-4ec8-8fa1-dcc2ea9e58df" providerId="ADAL" clId="{F261D387-C795-E040-839A-670E117CD609}" dt="2022-09-15T19:07:09.783" v="157" actId="14100"/>
        <pc:sldMkLst>
          <pc:docMk/>
          <pc:sldMk cId="3010905237" sldId="276"/>
        </pc:sldMkLst>
        <pc:spChg chg="mod">
          <ac:chgData name="Pierre-Yves Maunier" userId="77f30718-6b49-4ec8-8fa1-dcc2ea9e58df" providerId="ADAL" clId="{F261D387-C795-E040-839A-670E117CD609}" dt="2022-09-15T14:59:56.125" v="10" actId="26606"/>
          <ac:spMkLst>
            <pc:docMk/>
            <pc:sldMk cId="3010905237" sldId="276"/>
            <ac:spMk id="2" creationId="{BA935541-640C-965A-0E91-BD3AAB3D8B82}"/>
          </ac:spMkLst>
        </pc:spChg>
        <pc:spChg chg="mod">
          <ac:chgData name="Pierre-Yves Maunier" userId="77f30718-6b49-4ec8-8fa1-dcc2ea9e58df" providerId="ADAL" clId="{F261D387-C795-E040-839A-670E117CD609}" dt="2022-09-15T19:07:09.783" v="157" actId="14100"/>
          <ac:spMkLst>
            <pc:docMk/>
            <pc:sldMk cId="3010905237" sldId="276"/>
            <ac:spMk id="10" creationId="{1C44551F-0BCA-A2B0-8DAA-F8EEC784EF1D}"/>
          </ac:spMkLst>
        </pc:spChg>
        <pc:spChg chg="mod">
          <ac:chgData name="Pierre-Yves Maunier" userId="77f30718-6b49-4ec8-8fa1-dcc2ea9e58df" providerId="ADAL" clId="{F261D387-C795-E040-839A-670E117CD609}" dt="2022-09-15T14:59:56.125" v="10" actId="26606"/>
          <ac:spMkLst>
            <pc:docMk/>
            <pc:sldMk cId="3010905237" sldId="276"/>
            <ac:spMk id="12" creationId="{B0A626A8-90E1-0B84-C40D-6AF868B3B1EA}"/>
          </ac:spMkLst>
        </pc:spChg>
        <pc:picChg chg="add del mod ord">
          <ac:chgData name="Pierre-Yves Maunier" userId="77f30718-6b49-4ec8-8fa1-dcc2ea9e58df" providerId="ADAL" clId="{F261D387-C795-E040-839A-670E117CD609}" dt="2022-09-15T19:06:49.407" v="150" actId="478"/>
          <ac:picMkLst>
            <pc:docMk/>
            <pc:sldMk cId="3010905237" sldId="276"/>
            <ac:picMk id="4" creationId="{B7169D17-DAC1-8261-8E8D-D48128C027FC}"/>
          </ac:picMkLst>
        </pc:picChg>
        <pc:picChg chg="del">
          <ac:chgData name="Pierre-Yves Maunier" userId="77f30718-6b49-4ec8-8fa1-dcc2ea9e58df" providerId="ADAL" clId="{F261D387-C795-E040-839A-670E117CD609}" dt="2022-09-15T14:59:49.204" v="6" actId="478"/>
          <ac:picMkLst>
            <pc:docMk/>
            <pc:sldMk cId="3010905237" sldId="276"/>
            <ac:picMk id="5" creationId="{DBA11B55-A60D-6BD4-188E-B42DE46AFB72}"/>
          </ac:picMkLst>
        </pc:picChg>
        <pc:picChg chg="add mod">
          <ac:chgData name="Pierre-Yves Maunier" userId="77f30718-6b49-4ec8-8fa1-dcc2ea9e58df" providerId="ADAL" clId="{F261D387-C795-E040-839A-670E117CD609}" dt="2022-09-15T19:07:06.316" v="156" actId="1076"/>
          <ac:picMkLst>
            <pc:docMk/>
            <pc:sldMk cId="3010905237" sldId="276"/>
            <ac:picMk id="7" creationId="{6E35B06F-5B7A-F832-DA31-BDC25BA19316}"/>
          </ac:picMkLst>
        </pc:picChg>
      </pc:sldChg>
      <pc:sldChg chg="modNotesTx">
        <pc:chgData name="Pierre-Yves Maunier" userId="77f30718-6b49-4ec8-8fa1-dcc2ea9e58df" providerId="ADAL" clId="{F261D387-C795-E040-839A-670E117CD609}" dt="2022-09-16T08:06:20.578" v="539" actId="20577"/>
        <pc:sldMkLst>
          <pc:docMk/>
          <pc:sldMk cId="1557963010" sldId="281"/>
        </pc:sldMkLst>
      </pc:sldChg>
      <pc:sldChg chg="addSp delSp modSp add del mod modNotesTx">
        <pc:chgData name="Pierre-Yves Maunier" userId="77f30718-6b49-4ec8-8fa1-dcc2ea9e58df" providerId="ADAL" clId="{F261D387-C795-E040-839A-670E117CD609}" dt="2022-09-16T06:52:15.634" v="325" actId="20577"/>
        <pc:sldMkLst>
          <pc:docMk/>
          <pc:sldMk cId="3609053341" sldId="285"/>
        </pc:sldMkLst>
        <pc:spChg chg="add del mod">
          <ac:chgData name="Pierre-Yves Maunier" userId="77f30718-6b49-4ec8-8fa1-dcc2ea9e58df" providerId="ADAL" clId="{F261D387-C795-E040-839A-670E117CD609}" dt="2022-09-15T14:53:05.193" v="3"/>
          <ac:spMkLst>
            <pc:docMk/>
            <pc:sldMk cId="3609053341" sldId="285"/>
            <ac:spMk id="5" creationId="{07BC55D5-3947-3CFF-E5EF-5F410283C7BC}"/>
          </ac:spMkLst>
        </pc:spChg>
        <pc:spChg chg="add del mod">
          <ac:chgData name="Pierre-Yves Maunier" userId="77f30718-6b49-4ec8-8fa1-dcc2ea9e58df" providerId="ADAL" clId="{F261D387-C795-E040-839A-670E117CD609}" dt="2022-09-15T15:08:24.573" v="62" actId="478"/>
          <ac:spMkLst>
            <pc:docMk/>
            <pc:sldMk cId="3609053341" sldId="285"/>
            <ac:spMk id="9" creationId="{19CE8FA7-7364-69CE-0E07-B327FBB0AB6D}"/>
          </ac:spMkLst>
        </pc:spChg>
        <pc:spChg chg="add mod">
          <ac:chgData name="Pierre-Yves Maunier" userId="77f30718-6b49-4ec8-8fa1-dcc2ea9e58df" providerId="ADAL" clId="{F261D387-C795-E040-839A-670E117CD609}" dt="2022-09-15T15:08:55.386" v="66" actId="1076"/>
          <ac:spMkLst>
            <pc:docMk/>
            <pc:sldMk cId="3609053341" sldId="285"/>
            <ac:spMk id="10" creationId="{647A0724-10EE-C10C-86B3-EA5575D563CD}"/>
          </ac:spMkLst>
        </pc:spChg>
        <pc:picChg chg="del">
          <ac:chgData name="Pierre-Yves Maunier" userId="77f30718-6b49-4ec8-8fa1-dcc2ea9e58df" providerId="ADAL" clId="{F261D387-C795-E040-839A-670E117CD609}" dt="2022-09-15T14:53:02.511" v="2" actId="478"/>
          <ac:picMkLst>
            <pc:docMk/>
            <pc:sldMk cId="3609053341" sldId="285"/>
            <ac:picMk id="6" creationId="{E5CD9A7F-86E4-90D3-CC3B-2CB84ABB29AF}"/>
          </ac:picMkLst>
        </pc:picChg>
        <pc:picChg chg="add mod">
          <ac:chgData name="Pierre-Yves Maunier" userId="77f30718-6b49-4ec8-8fa1-dcc2ea9e58df" providerId="ADAL" clId="{F261D387-C795-E040-839A-670E117CD609}" dt="2022-09-15T14:53:07.987" v="5" actId="962"/>
          <ac:picMkLst>
            <pc:docMk/>
            <pc:sldMk cId="3609053341" sldId="285"/>
            <ac:picMk id="8" creationId="{6E8805C9-288A-1381-CF88-C546DE0FB8B9}"/>
          </ac:picMkLst>
        </pc:picChg>
      </pc:sldChg>
      <pc:sldChg chg="modSp mod modNotesTx">
        <pc:chgData name="Pierre-Yves Maunier" userId="77f30718-6b49-4ec8-8fa1-dcc2ea9e58df" providerId="ADAL" clId="{F261D387-C795-E040-839A-670E117CD609}" dt="2022-09-16T08:07:47.066" v="652" actId="20577"/>
        <pc:sldMkLst>
          <pc:docMk/>
          <pc:sldMk cId="3112952158" sldId="286"/>
        </pc:sldMkLst>
        <pc:spChg chg="mod">
          <ac:chgData name="Pierre-Yves Maunier" userId="77f30718-6b49-4ec8-8fa1-dcc2ea9e58df" providerId="ADAL" clId="{F261D387-C795-E040-839A-670E117CD609}" dt="2022-09-16T06:58:52.661" v="331" actId="20577"/>
          <ac:spMkLst>
            <pc:docMk/>
            <pc:sldMk cId="3112952158" sldId="286"/>
            <ac:spMk id="7" creationId="{7C0A1F9B-13DB-98DE-528E-0D2E45AB96A1}"/>
          </ac:spMkLst>
        </pc:spChg>
      </pc:sldChg>
      <pc:sldChg chg="modNotesTx">
        <pc:chgData name="Pierre-Yves Maunier" userId="77f30718-6b49-4ec8-8fa1-dcc2ea9e58df" providerId="ADAL" clId="{F261D387-C795-E040-839A-670E117CD609}" dt="2022-09-16T08:06:48.100" v="579" actId="20577"/>
        <pc:sldMkLst>
          <pc:docMk/>
          <pc:sldMk cId="859704779" sldId="288"/>
        </pc:sldMkLst>
      </pc:sldChg>
    </pc:docChg>
  </pc:docChgLst>
  <pc:docChgLst>
    <pc:chgData name="Pierre-Yves Maunier" userId="77f30718-6b49-4ec8-8fa1-dcc2ea9e58df" providerId="ADAL" clId="{78A66B22-2F99-0D41-A32F-EF94520C5BA4}"/>
    <pc:docChg chg="undo custSel addSld delSld modSld sldOrd modMainMaster">
      <pc:chgData name="Pierre-Yves Maunier" userId="77f30718-6b49-4ec8-8fa1-dcc2ea9e58df" providerId="ADAL" clId="{78A66B22-2F99-0D41-A32F-EF94520C5BA4}" dt="2023-04-03T11:58:57.252" v="6050" actId="20577"/>
      <pc:docMkLst>
        <pc:docMk/>
      </pc:docMkLst>
      <pc:sldChg chg="modSp mod">
        <pc:chgData name="Pierre-Yves Maunier" userId="77f30718-6b49-4ec8-8fa1-dcc2ea9e58df" providerId="ADAL" clId="{78A66B22-2F99-0D41-A32F-EF94520C5BA4}" dt="2023-03-24T15:43:34.994" v="23" actId="20577"/>
        <pc:sldMkLst>
          <pc:docMk/>
          <pc:sldMk cId="882362803" sldId="256"/>
        </pc:sldMkLst>
        <pc:spChg chg="mod">
          <ac:chgData name="Pierre-Yves Maunier" userId="77f30718-6b49-4ec8-8fa1-dcc2ea9e58df" providerId="ADAL" clId="{78A66B22-2F99-0D41-A32F-EF94520C5BA4}" dt="2023-03-24T15:43:34.994" v="23" actId="20577"/>
          <ac:spMkLst>
            <pc:docMk/>
            <pc:sldMk cId="882362803" sldId="256"/>
            <ac:spMk id="3" creationId="{5BEAB3BE-A014-FF49-E71B-C61702402EAF}"/>
          </ac:spMkLst>
        </pc:spChg>
      </pc:sldChg>
      <pc:sldChg chg="addSp modSp">
        <pc:chgData name="Pierre-Yves Maunier" userId="77f30718-6b49-4ec8-8fa1-dcc2ea9e58df" providerId="ADAL" clId="{78A66B22-2F99-0D41-A32F-EF94520C5BA4}" dt="2023-03-24T16:15:14.126" v="1034" actId="767"/>
        <pc:sldMkLst>
          <pc:docMk/>
          <pc:sldMk cId="337511190" sldId="257"/>
        </pc:sldMkLst>
        <pc:spChg chg="add mod">
          <ac:chgData name="Pierre-Yves Maunier" userId="77f30718-6b49-4ec8-8fa1-dcc2ea9e58df" providerId="ADAL" clId="{78A66B22-2F99-0D41-A32F-EF94520C5BA4}" dt="2023-03-24T16:15:14.126" v="1034" actId="767"/>
          <ac:spMkLst>
            <pc:docMk/>
            <pc:sldMk cId="337511190" sldId="257"/>
            <ac:spMk id="2" creationId="{BC445414-6148-0DB6-78DC-395227D3E119}"/>
          </ac:spMkLst>
        </pc:spChg>
      </pc:sldChg>
      <pc:sldChg chg="modNotesTx">
        <pc:chgData name="Pierre-Yves Maunier" userId="77f30718-6b49-4ec8-8fa1-dcc2ea9e58df" providerId="ADAL" clId="{78A66B22-2F99-0D41-A32F-EF94520C5BA4}" dt="2023-04-03T10:23:26.359" v="5597" actId="20577"/>
        <pc:sldMkLst>
          <pc:docMk/>
          <pc:sldMk cId="581074472" sldId="258"/>
        </pc:sldMkLst>
      </pc:sldChg>
      <pc:sldChg chg="addSp modSp mod">
        <pc:chgData name="Pierre-Yves Maunier" userId="77f30718-6b49-4ec8-8fa1-dcc2ea9e58df" providerId="ADAL" clId="{78A66B22-2F99-0D41-A32F-EF94520C5BA4}" dt="2023-03-24T15:46:42.163" v="240" actId="20577"/>
        <pc:sldMkLst>
          <pc:docMk/>
          <pc:sldMk cId="3896598921" sldId="259"/>
        </pc:sldMkLst>
        <pc:spChg chg="add mod">
          <ac:chgData name="Pierre-Yves Maunier" userId="77f30718-6b49-4ec8-8fa1-dcc2ea9e58df" providerId="ADAL" clId="{78A66B22-2F99-0D41-A32F-EF94520C5BA4}" dt="2023-03-24T15:46:29.183" v="223" actId="20577"/>
          <ac:spMkLst>
            <pc:docMk/>
            <pc:sldMk cId="3896598921" sldId="259"/>
            <ac:spMk id="2" creationId="{19137B64-79CC-50A0-4787-C78A29FF6618}"/>
          </ac:spMkLst>
        </pc:spChg>
        <pc:spChg chg="mod">
          <ac:chgData name="Pierre-Yves Maunier" userId="77f30718-6b49-4ec8-8fa1-dcc2ea9e58df" providerId="ADAL" clId="{78A66B22-2F99-0D41-A32F-EF94520C5BA4}" dt="2023-03-24T15:46:42.163" v="240" actId="20577"/>
          <ac:spMkLst>
            <pc:docMk/>
            <pc:sldMk cId="3896598921" sldId="259"/>
            <ac:spMk id="3" creationId="{4FDB5568-9C5A-AA70-F6C2-588BCC21EF6A}"/>
          </ac:spMkLst>
        </pc:spChg>
        <pc:picChg chg="mod">
          <ac:chgData name="Pierre-Yves Maunier" userId="77f30718-6b49-4ec8-8fa1-dcc2ea9e58df" providerId="ADAL" clId="{78A66B22-2F99-0D41-A32F-EF94520C5BA4}" dt="2023-03-24T15:45:17.599" v="93" actId="14100"/>
          <ac:picMkLst>
            <pc:docMk/>
            <pc:sldMk cId="3896598921" sldId="259"/>
            <ac:picMk id="6" creationId="{F7426F98-59D3-66CB-5737-FF05492ABBDE}"/>
          </ac:picMkLst>
        </pc:picChg>
      </pc:sldChg>
      <pc:sldChg chg="addSp delSp modSp mod modNotesTx">
        <pc:chgData name="Pierre-Yves Maunier" userId="77f30718-6b49-4ec8-8fa1-dcc2ea9e58df" providerId="ADAL" clId="{78A66B22-2F99-0D41-A32F-EF94520C5BA4}" dt="2023-04-03T10:22:46.444" v="5480" actId="20577"/>
        <pc:sldMkLst>
          <pc:docMk/>
          <pc:sldMk cId="3473836341" sldId="260"/>
        </pc:sldMkLst>
        <pc:spChg chg="mod">
          <ac:chgData name="Pierre-Yves Maunier" userId="77f30718-6b49-4ec8-8fa1-dcc2ea9e58df" providerId="ADAL" clId="{78A66B22-2F99-0D41-A32F-EF94520C5BA4}" dt="2023-03-24T15:46:58.273" v="269" actId="20577"/>
          <ac:spMkLst>
            <pc:docMk/>
            <pc:sldMk cId="3473836341" sldId="260"/>
            <ac:spMk id="3" creationId="{1CEDD47D-2238-BCBF-7B71-0EDDE6EC7339}"/>
          </ac:spMkLst>
        </pc:spChg>
        <pc:spChg chg="add mod">
          <ac:chgData name="Pierre-Yves Maunier" userId="77f30718-6b49-4ec8-8fa1-dcc2ea9e58df" providerId="ADAL" clId="{78A66B22-2F99-0D41-A32F-EF94520C5BA4}" dt="2023-04-03T10:22:46.444" v="5480" actId="20577"/>
          <ac:spMkLst>
            <pc:docMk/>
            <pc:sldMk cId="3473836341" sldId="260"/>
            <ac:spMk id="11" creationId="{BE90EE12-FCD0-AC34-4AA3-691EB56487E5}"/>
          </ac:spMkLst>
        </pc:spChg>
        <pc:picChg chg="add mod">
          <ac:chgData name="Pierre-Yves Maunier" userId="77f30718-6b49-4ec8-8fa1-dcc2ea9e58df" providerId="ADAL" clId="{78A66B22-2F99-0D41-A32F-EF94520C5BA4}" dt="2023-03-24T15:49:11.909" v="341" actId="1076"/>
          <ac:picMkLst>
            <pc:docMk/>
            <pc:sldMk cId="3473836341" sldId="260"/>
            <ac:picMk id="2" creationId="{C6EB9867-B60D-AA80-BBF3-41F839E6ABC0}"/>
          </ac:picMkLst>
        </pc:picChg>
        <pc:picChg chg="add mod">
          <ac:chgData name="Pierre-Yves Maunier" userId="77f30718-6b49-4ec8-8fa1-dcc2ea9e58df" providerId="ADAL" clId="{78A66B22-2F99-0D41-A32F-EF94520C5BA4}" dt="2023-03-24T15:49:07.124" v="339" actId="1076"/>
          <ac:picMkLst>
            <pc:docMk/>
            <pc:sldMk cId="3473836341" sldId="260"/>
            <ac:picMk id="5" creationId="{77704DEA-D9CD-C555-9298-600FDDB72962}"/>
          </ac:picMkLst>
        </pc:picChg>
        <pc:picChg chg="mod">
          <ac:chgData name="Pierre-Yves Maunier" userId="77f30718-6b49-4ec8-8fa1-dcc2ea9e58df" providerId="ADAL" clId="{78A66B22-2F99-0D41-A32F-EF94520C5BA4}" dt="2023-03-24T15:49:13.109" v="342" actId="1076"/>
          <ac:picMkLst>
            <pc:docMk/>
            <pc:sldMk cId="3473836341" sldId="260"/>
            <ac:picMk id="6" creationId="{55C1F423-831C-049C-2554-8647DA2472CC}"/>
          </ac:picMkLst>
        </pc:picChg>
        <pc:picChg chg="add mod">
          <ac:chgData name="Pierre-Yves Maunier" userId="77f30718-6b49-4ec8-8fa1-dcc2ea9e58df" providerId="ADAL" clId="{78A66B22-2F99-0D41-A32F-EF94520C5BA4}" dt="2023-03-24T15:49:10.427" v="340" actId="1076"/>
          <ac:picMkLst>
            <pc:docMk/>
            <pc:sldMk cId="3473836341" sldId="260"/>
            <ac:picMk id="7" creationId="{35589A3B-C522-1821-F043-3D7C5BDBEC1A}"/>
          </ac:picMkLst>
        </pc:picChg>
        <pc:picChg chg="add del mod">
          <ac:chgData name="Pierre-Yves Maunier" userId="77f30718-6b49-4ec8-8fa1-dcc2ea9e58df" providerId="ADAL" clId="{78A66B22-2F99-0D41-A32F-EF94520C5BA4}" dt="2023-03-24T15:47:58.698" v="282"/>
          <ac:picMkLst>
            <pc:docMk/>
            <pc:sldMk cId="3473836341" sldId="260"/>
            <ac:picMk id="8" creationId="{62F6EC63-61F2-7094-7163-19FE792400E3}"/>
          </ac:picMkLst>
        </pc:picChg>
        <pc:picChg chg="add del mod">
          <ac:chgData name="Pierre-Yves Maunier" userId="77f30718-6b49-4ec8-8fa1-dcc2ea9e58df" providerId="ADAL" clId="{78A66B22-2F99-0D41-A32F-EF94520C5BA4}" dt="2023-03-24T15:47:58.698" v="282"/>
          <ac:picMkLst>
            <pc:docMk/>
            <pc:sldMk cId="3473836341" sldId="260"/>
            <ac:picMk id="9" creationId="{16F87712-22C8-EA18-6F97-89EF8526E4B6}"/>
          </ac:picMkLst>
        </pc:picChg>
        <pc:picChg chg="add del mod">
          <ac:chgData name="Pierre-Yves Maunier" userId="77f30718-6b49-4ec8-8fa1-dcc2ea9e58df" providerId="ADAL" clId="{78A66B22-2F99-0D41-A32F-EF94520C5BA4}" dt="2023-03-24T15:47:58.698" v="282"/>
          <ac:picMkLst>
            <pc:docMk/>
            <pc:sldMk cId="3473836341" sldId="260"/>
            <ac:picMk id="10" creationId="{D409D20E-ED3B-6B15-09B1-55F39AC7AFDF}"/>
          </ac:picMkLst>
        </pc:picChg>
      </pc:sldChg>
      <pc:sldChg chg="del">
        <pc:chgData name="Pierre-Yves Maunier" userId="77f30718-6b49-4ec8-8fa1-dcc2ea9e58df" providerId="ADAL" clId="{78A66B22-2F99-0D41-A32F-EF94520C5BA4}" dt="2023-03-24T15:50:21.855" v="392" actId="2696"/>
        <pc:sldMkLst>
          <pc:docMk/>
          <pc:sldMk cId="2844872523" sldId="261"/>
        </pc:sldMkLst>
      </pc:sldChg>
      <pc:sldChg chg="addSp modSp del mod">
        <pc:chgData name="Pierre-Yves Maunier" userId="77f30718-6b49-4ec8-8fa1-dcc2ea9e58df" providerId="ADAL" clId="{78A66B22-2F99-0D41-A32F-EF94520C5BA4}" dt="2023-03-29T11:43:01.759" v="2461" actId="2696"/>
        <pc:sldMkLst>
          <pc:docMk/>
          <pc:sldMk cId="531145698" sldId="262"/>
        </pc:sldMkLst>
        <pc:spChg chg="add mod">
          <ac:chgData name="Pierre-Yves Maunier" userId="77f30718-6b49-4ec8-8fa1-dcc2ea9e58df" providerId="ADAL" clId="{78A66B22-2F99-0D41-A32F-EF94520C5BA4}" dt="2023-03-24T15:52:50.346" v="563" actId="20577"/>
          <ac:spMkLst>
            <pc:docMk/>
            <pc:sldMk cId="531145698" sldId="262"/>
            <ac:spMk id="2" creationId="{8752B552-6191-7B80-DF08-CC678A737735}"/>
          </ac:spMkLst>
        </pc:spChg>
        <pc:spChg chg="mod">
          <ac:chgData name="Pierre-Yves Maunier" userId="77f30718-6b49-4ec8-8fa1-dcc2ea9e58df" providerId="ADAL" clId="{78A66B22-2F99-0D41-A32F-EF94520C5BA4}" dt="2023-03-28T15:04:47.355" v="2376" actId="20577"/>
          <ac:spMkLst>
            <pc:docMk/>
            <pc:sldMk cId="531145698" sldId="262"/>
            <ac:spMk id="3" creationId="{8580E73E-3E9C-06AB-25AA-779447BB4B34}"/>
          </ac:spMkLst>
        </pc:spChg>
        <pc:spChg chg="add">
          <ac:chgData name="Pierre-Yves Maunier" userId="77f30718-6b49-4ec8-8fa1-dcc2ea9e58df" providerId="ADAL" clId="{78A66B22-2F99-0D41-A32F-EF94520C5BA4}" dt="2023-03-28T16:26:23.151" v="2383" actId="11529"/>
          <ac:spMkLst>
            <pc:docMk/>
            <pc:sldMk cId="531145698" sldId="262"/>
            <ac:spMk id="5" creationId="{EFA0EBCE-0627-C9CE-D670-6057F671B639}"/>
          </ac:spMkLst>
        </pc:spChg>
        <pc:picChg chg="mod">
          <ac:chgData name="Pierre-Yves Maunier" userId="77f30718-6b49-4ec8-8fa1-dcc2ea9e58df" providerId="ADAL" clId="{78A66B22-2F99-0D41-A32F-EF94520C5BA4}" dt="2023-03-24T15:50:55.563" v="397" actId="1076"/>
          <ac:picMkLst>
            <pc:docMk/>
            <pc:sldMk cId="531145698" sldId="262"/>
            <ac:picMk id="6" creationId="{F1EBC05B-CF71-6424-78C9-DA8945B07587}"/>
          </ac:picMkLst>
        </pc:picChg>
      </pc:sldChg>
      <pc:sldChg chg="addSp modSp mod">
        <pc:chgData name="Pierre-Yves Maunier" userId="77f30718-6b49-4ec8-8fa1-dcc2ea9e58df" providerId="ADAL" clId="{78A66B22-2F99-0D41-A32F-EF94520C5BA4}" dt="2023-03-24T15:55:35.181" v="705" actId="20577"/>
        <pc:sldMkLst>
          <pc:docMk/>
          <pc:sldMk cId="823059979" sldId="264"/>
        </pc:sldMkLst>
        <pc:spChg chg="add mod">
          <ac:chgData name="Pierre-Yves Maunier" userId="77f30718-6b49-4ec8-8fa1-dcc2ea9e58df" providerId="ADAL" clId="{78A66B22-2F99-0D41-A32F-EF94520C5BA4}" dt="2023-03-24T15:55:35.181" v="705" actId="20577"/>
          <ac:spMkLst>
            <pc:docMk/>
            <pc:sldMk cId="823059979" sldId="264"/>
            <ac:spMk id="3" creationId="{95968F46-A14A-B46D-5188-B10171A4F655}"/>
          </ac:spMkLst>
        </pc:spChg>
        <pc:picChg chg="mod">
          <ac:chgData name="Pierre-Yves Maunier" userId="77f30718-6b49-4ec8-8fa1-dcc2ea9e58df" providerId="ADAL" clId="{78A66B22-2F99-0D41-A32F-EF94520C5BA4}" dt="2023-03-24T15:54:08.215" v="564" actId="1076"/>
          <ac:picMkLst>
            <pc:docMk/>
            <pc:sldMk cId="823059979" sldId="264"/>
            <ac:picMk id="4" creationId="{4439D67C-18E7-88EE-2E8F-6EC0E92EF431}"/>
          </ac:picMkLst>
        </pc:picChg>
      </pc:sldChg>
      <pc:sldChg chg="addSp modSp mod">
        <pc:chgData name="Pierre-Yves Maunier" userId="77f30718-6b49-4ec8-8fa1-dcc2ea9e58df" providerId="ADAL" clId="{78A66B22-2F99-0D41-A32F-EF94520C5BA4}" dt="2023-03-24T15:56:30.658" v="760" actId="14100"/>
        <pc:sldMkLst>
          <pc:docMk/>
          <pc:sldMk cId="3797247141" sldId="265"/>
        </pc:sldMkLst>
        <pc:spChg chg="add mod">
          <ac:chgData name="Pierre-Yves Maunier" userId="77f30718-6b49-4ec8-8fa1-dcc2ea9e58df" providerId="ADAL" clId="{78A66B22-2F99-0D41-A32F-EF94520C5BA4}" dt="2023-03-24T15:56:30.658" v="760" actId="14100"/>
          <ac:spMkLst>
            <pc:docMk/>
            <pc:sldMk cId="3797247141" sldId="265"/>
            <ac:spMk id="3" creationId="{4552D6D4-638C-933D-D1D7-4BC8896E8DF9}"/>
          </ac:spMkLst>
        </pc:spChg>
        <pc:picChg chg="mod">
          <ac:chgData name="Pierre-Yves Maunier" userId="77f30718-6b49-4ec8-8fa1-dcc2ea9e58df" providerId="ADAL" clId="{78A66B22-2F99-0D41-A32F-EF94520C5BA4}" dt="2023-03-24T15:55:55.672" v="706" actId="1076"/>
          <ac:picMkLst>
            <pc:docMk/>
            <pc:sldMk cId="3797247141" sldId="265"/>
            <ac:picMk id="1028" creationId="{B395C675-B749-A922-581B-3B0404E1EFD0}"/>
          </ac:picMkLst>
        </pc:picChg>
      </pc:sldChg>
      <pc:sldChg chg="addSp modSp mod">
        <pc:chgData name="Pierre-Yves Maunier" userId="77f30718-6b49-4ec8-8fa1-dcc2ea9e58df" providerId="ADAL" clId="{78A66B22-2F99-0D41-A32F-EF94520C5BA4}" dt="2023-03-24T15:57:08.917" v="775" actId="20577"/>
        <pc:sldMkLst>
          <pc:docMk/>
          <pc:sldMk cId="2573010856" sldId="266"/>
        </pc:sldMkLst>
        <pc:spChg chg="add mod">
          <ac:chgData name="Pierre-Yves Maunier" userId="77f30718-6b49-4ec8-8fa1-dcc2ea9e58df" providerId="ADAL" clId="{78A66B22-2F99-0D41-A32F-EF94520C5BA4}" dt="2023-03-24T15:57:08.917" v="775" actId="20577"/>
          <ac:spMkLst>
            <pc:docMk/>
            <pc:sldMk cId="2573010856" sldId="266"/>
            <ac:spMk id="3" creationId="{20A9322F-96A8-2560-0396-66F02BDB9636}"/>
          </ac:spMkLst>
        </pc:spChg>
      </pc:sldChg>
      <pc:sldChg chg="addSp modSp mod">
        <pc:chgData name="Pierre-Yves Maunier" userId="77f30718-6b49-4ec8-8fa1-dcc2ea9e58df" providerId="ADAL" clId="{78A66B22-2F99-0D41-A32F-EF94520C5BA4}" dt="2023-03-24T15:57:59.519" v="804" actId="20577"/>
        <pc:sldMkLst>
          <pc:docMk/>
          <pc:sldMk cId="2617489802" sldId="268"/>
        </pc:sldMkLst>
        <pc:spChg chg="add mod">
          <ac:chgData name="Pierre-Yves Maunier" userId="77f30718-6b49-4ec8-8fa1-dcc2ea9e58df" providerId="ADAL" clId="{78A66B22-2F99-0D41-A32F-EF94520C5BA4}" dt="2023-03-24T15:57:59.519" v="804" actId="20577"/>
          <ac:spMkLst>
            <pc:docMk/>
            <pc:sldMk cId="2617489802" sldId="268"/>
            <ac:spMk id="3" creationId="{AB8E9A41-74DB-9B64-831A-F0229887CB7D}"/>
          </ac:spMkLst>
        </pc:spChg>
      </pc:sldChg>
      <pc:sldChg chg="addSp delSp modSp add del mod">
        <pc:chgData name="Pierre-Yves Maunier" userId="77f30718-6b49-4ec8-8fa1-dcc2ea9e58df" providerId="ADAL" clId="{78A66B22-2F99-0D41-A32F-EF94520C5BA4}" dt="2023-03-29T11:43:59.042" v="2470" actId="2696"/>
        <pc:sldMkLst>
          <pc:docMk/>
          <pc:sldMk cId="920376628" sldId="270"/>
        </pc:sldMkLst>
        <pc:cxnChg chg="add del mod">
          <ac:chgData name="Pierre-Yves Maunier" userId="77f30718-6b49-4ec8-8fa1-dcc2ea9e58df" providerId="ADAL" clId="{78A66B22-2F99-0D41-A32F-EF94520C5BA4}" dt="2023-03-24T16:08:10.373" v="861" actId="478"/>
          <ac:cxnSpMkLst>
            <pc:docMk/>
            <pc:sldMk cId="920376628" sldId="270"/>
            <ac:cxnSpMk id="4" creationId="{7CA33027-EB7E-6F22-4EE5-42DB14676D32}"/>
          </ac:cxnSpMkLst>
        </pc:cxnChg>
        <pc:cxnChg chg="add del mod">
          <ac:chgData name="Pierre-Yves Maunier" userId="77f30718-6b49-4ec8-8fa1-dcc2ea9e58df" providerId="ADAL" clId="{78A66B22-2F99-0D41-A32F-EF94520C5BA4}" dt="2023-03-24T16:08:11.433" v="862" actId="478"/>
          <ac:cxnSpMkLst>
            <pc:docMk/>
            <pc:sldMk cId="920376628" sldId="270"/>
            <ac:cxnSpMk id="10" creationId="{80077B0C-BA37-D1B6-1F7D-7078D0FC37B3}"/>
          </ac:cxnSpMkLst>
        </pc:cxnChg>
      </pc:sldChg>
      <pc:sldChg chg="modSp mod">
        <pc:chgData name="Pierre-Yves Maunier" userId="77f30718-6b49-4ec8-8fa1-dcc2ea9e58df" providerId="ADAL" clId="{78A66B22-2F99-0D41-A32F-EF94520C5BA4}" dt="2023-03-24T16:14:42.767" v="1033" actId="1076"/>
        <pc:sldMkLst>
          <pc:docMk/>
          <pc:sldMk cId="1932254192" sldId="274"/>
        </pc:sldMkLst>
        <pc:spChg chg="mod">
          <ac:chgData name="Pierre-Yves Maunier" userId="77f30718-6b49-4ec8-8fa1-dcc2ea9e58df" providerId="ADAL" clId="{78A66B22-2F99-0D41-A32F-EF94520C5BA4}" dt="2023-03-24T16:14:42.767" v="1033" actId="1076"/>
          <ac:spMkLst>
            <pc:docMk/>
            <pc:sldMk cId="1932254192" sldId="274"/>
            <ac:spMk id="4" creationId="{F8D4D8BF-6167-5D44-3499-FB30CFED5BFC}"/>
          </ac:spMkLst>
        </pc:spChg>
      </pc:sldChg>
      <pc:sldChg chg="addSp delSp modSp mod modNotesTx">
        <pc:chgData name="Pierre-Yves Maunier" userId="77f30718-6b49-4ec8-8fa1-dcc2ea9e58df" providerId="ADAL" clId="{78A66B22-2F99-0D41-A32F-EF94520C5BA4}" dt="2023-04-03T10:25:52.220" v="5740" actId="20577"/>
        <pc:sldMkLst>
          <pc:docMk/>
          <pc:sldMk cId="3010905237" sldId="276"/>
        </pc:sldMkLst>
        <pc:spChg chg="add mod">
          <ac:chgData name="Pierre-Yves Maunier" userId="77f30718-6b49-4ec8-8fa1-dcc2ea9e58df" providerId="ADAL" clId="{78A66B22-2F99-0D41-A32F-EF94520C5BA4}" dt="2023-03-24T16:12:36.525" v="971" actId="1076"/>
          <ac:spMkLst>
            <pc:docMk/>
            <pc:sldMk cId="3010905237" sldId="276"/>
            <ac:spMk id="4" creationId="{ECDBB551-5F18-B2B2-5039-A70015EFF3C1}"/>
          </ac:spMkLst>
        </pc:spChg>
        <pc:spChg chg="add mod">
          <ac:chgData name="Pierre-Yves Maunier" userId="77f30718-6b49-4ec8-8fa1-dcc2ea9e58df" providerId="ADAL" clId="{78A66B22-2F99-0D41-A32F-EF94520C5BA4}" dt="2023-03-29T11:45:38.357" v="2476" actId="1076"/>
          <ac:spMkLst>
            <pc:docMk/>
            <pc:sldMk cId="3010905237" sldId="276"/>
            <ac:spMk id="5" creationId="{D963D817-709E-1882-A4D5-BD33C5CB2139}"/>
          </ac:spMkLst>
        </pc:spChg>
        <pc:spChg chg="mod">
          <ac:chgData name="Pierre-Yves Maunier" userId="77f30718-6b49-4ec8-8fa1-dcc2ea9e58df" providerId="ADAL" clId="{78A66B22-2F99-0D41-A32F-EF94520C5BA4}" dt="2023-03-24T16:17:58.285" v="1114" actId="20577"/>
          <ac:spMkLst>
            <pc:docMk/>
            <pc:sldMk cId="3010905237" sldId="276"/>
            <ac:spMk id="10" creationId="{1C44551F-0BCA-A2B0-8DAA-F8EEC784EF1D}"/>
          </ac:spMkLst>
        </pc:spChg>
        <pc:picChg chg="add mod">
          <ac:chgData name="Pierre-Yves Maunier" userId="77f30718-6b49-4ec8-8fa1-dcc2ea9e58df" providerId="ADAL" clId="{78A66B22-2F99-0D41-A32F-EF94520C5BA4}" dt="2023-03-24T16:13:32.876" v="1027" actId="1076"/>
          <ac:picMkLst>
            <pc:docMk/>
            <pc:sldMk cId="3010905237" sldId="276"/>
            <ac:picMk id="3" creationId="{894DD6AC-5287-73C7-092A-AE2069EE61FA}"/>
          </ac:picMkLst>
        </pc:picChg>
        <pc:picChg chg="del">
          <ac:chgData name="Pierre-Yves Maunier" userId="77f30718-6b49-4ec8-8fa1-dcc2ea9e58df" providerId="ADAL" clId="{78A66B22-2F99-0D41-A32F-EF94520C5BA4}" dt="2023-03-24T16:12:06.426" v="967" actId="478"/>
          <ac:picMkLst>
            <pc:docMk/>
            <pc:sldMk cId="3010905237" sldId="276"/>
            <ac:picMk id="7" creationId="{6E35B06F-5B7A-F832-DA31-BDC25BA19316}"/>
          </ac:picMkLst>
        </pc:picChg>
      </pc:sldChg>
      <pc:sldChg chg="addSp modSp mod modAnim">
        <pc:chgData name="Pierre-Yves Maunier" userId="77f30718-6b49-4ec8-8fa1-dcc2ea9e58df" providerId="ADAL" clId="{78A66B22-2F99-0D41-A32F-EF94520C5BA4}" dt="2023-03-24T16:20:44.522" v="1195"/>
        <pc:sldMkLst>
          <pc:docMk/>
          <pc:sldMk cId="3426577884" sldId="278"/>
        </pc:sldMkLst>
        <pc:cxnChg chg="add mod">
          <ac:chgData name="Pierre-Yves Maunier" userId="77f30718-6b49-4ec8-8fa1-dcc2ea9e58df" providerId="ADAL" clId="{78A66B22-2F99-0D41-A32F-EF94520C5BA4}" dt="2023-03-24T16:18:46.930" v="1160" actId="692"/>
          <ac:cxnSpMkLst>
            <pc:docMk/>
            <pc:sldMk cId="3426577884" sldId="278"/>
            <ac:cxnSpMk id="3" creationId="{84B9AF3D-7F34-2401-3B66-1A0370AED4E8}"/>
          </ac:cxnSpMkLst>
        </pc:cxnChg>
        <pc:cxnChg chg="add mod">
          <ac:chgData name="Pierre-Yves Maunier" userId="77f30718-6b49-4ec8-8fa1-dcc2ea9e58df" providerId="ADAL" clId="{78A66B22-2F99-0D41-A32F-EF94520C5BA4}" dt="2023-03-24T16:19:25.690" v="1164" actId="14100"/>
          <ac:cxnSpMkLst>
            <pc:docMk/>
            <pc:sldMk cId="3426577884" sldId="278"/>
            <ac:cxnSpMk id="4" creationId="{28101A62-9D69-0E9D-2508-524E60782257}"/>
          </ac:cxnSpMkLst>
        </pc:cxnChg>
      </pc:sldChg>
      <pc:sldChg chg="addSp modSp mod">
        <pc:chgData name="Pierre-Yves Maunier" userId="77f30718-6b49-4ec8-8fa1-dcc2ea9e58df" providerId="ADAL" clId="{78A66B22-2F99-0D41-A32F-EF94520C5BA4}" dt="2023-03-28T15:06:30.800" v="2381" actId="20577"/>
        <pc:sldMkLst>
          <pc:docMk/>
          <pc:sldMk cId="887808120" sldId="279"/>
        </pc:sldMkLst>
        <pc:spChg chg="add mod">
          <ac:chgData name="Pierre-Yves Maunier" userId="77f30718-6b49-4ec8-8fa1-dcc2ea9e58df" providerId="ADAL" clId="{78A66B22-2F99-0D41-A32F-EF94520C5BA4}" dt="2023-03-28T15:06:30.800" v="2381" actId="20577"/>
          <ac:spMkLst>
            <pc:docMk/>
            <pc:sldMk cId="887808120" sldId="279"/>
            <ac:spMk id="2" creationId="{1C67BEBE-CDF1-54B3-2709-773C6BA41BEF}"/>
          </ac:spMkLst>
        </pc:spChg>
      </pc:sldChg>
      <pc:sldChg chg="addSp delSp modSp mod">
        <pc:chgData name="Pierre-Yves Maunier" userId="77f30718-6b49-4ec8-8fa1-dcc2ea9e58df" providerId="ADAL" clId="{78A66B22-2F99-0D41-A32F-EF94520C5BA4}" dt="2023-03-29T13:24:44.916" v="4248" actId="1076"/>
        <pc:sldMkLst>
          <pc:docMk/>
          <pc:sldMk cId="557613356" sldId="282"/>
        </pc:sldMkLst>
        <pc:spChg chg="mod">
          <ac:chgData name="Pierre-Yves Maunier" userId="77f30718-6b49-4ec8-8fa1-dcc2ea9e58df" providerId="ADAL" clId="{78A66B22-2F99-0D41-A32F-EF94520C5BA4}" dt="2023-03-29T12:44:50.854" v="3270" actId="20577"/>
          <ac:spMkLst>
            <pc:docMk/>
            <pc:sldMk cId="557613356" sldId="282"/>
            <ac:spMk id="13319" creationId="{6760F87C-4132-D4A6-10E9-DCB148955196}"/>
          </ac:spMkLst>
        </pc:spChg>
        <pc:spChg chg="mod">
          <ac:chgData name="Pierre-Yves Maunier" userId="77f30718-6b49-4ec8-8fa1-dcc2ea9e58df" providerId="ADAL" clId="{78A66B22-2F99-0D41-A32F-EF94520C5BA4}" dt="2023-03-29T12:44:45.604" v="3260" actId="6549"/>
          <ac:spMkLst>
            <pc:docMk/>
            <pc:sldMk cId="557613356" sldId="282"/>
            <ac:spMk id="13321" creationId="{8A334076-D820-FFBA-F5E6-A227F6C564DD}"/>
          </ac:spMkLst>
        </pc:spChg>
        <pc:picChg chg="add del mod">
          <ac:chgData name="Pierre-Yves Maunier" userId="77f30718-6b49-4ec8-8fa1-dcc2ea9e58df" providerId="ADAL" clId="{78A66B22-2F99-0D41-A32F-EF94520C5BA4}" dt="2023-03-29T13:23:46.617" v="4236" actId="478"/>
          <ac:picMkLst>
            <pc:docMk/>
            <pc:sldMk cId="557613356" sldId="282"/>
            <ac:picMk id="3" creationId="{68354AB4-6ED9-8E8B-6BDC-B76331F8D81F}"/>
          </ac:picMkLst>
        </pc:picChg>
        <pc:picChg chg="add del mod">
          <ac:chgData name="Pierre-Yves Maunier" userId="77f30718-6b49-4ec8-8fa1-dcc2ea9e58df" providerId="ADAL" clId="{78A66B22-2F99-0D41-A32F-EF94520C5BA4}" dt="2023-03-29T13:24:02.041" v="4241" actId="478"/>
          <ac:picMkLst>
            <pc:docMk/>
            <pc:sldMk cId="557613356" sldId="282"/>
            <ac:picMk id="5" creationId="{15724BAA-6A5C-16F3-CF57-93615C252895}"/>
          </ac:picMkLst>
        </pc:picChg>
        <pc:picChg chg="add mod">
          <ac:chgData name="Pierre-Yves Maunier" userId="77f30718-6b49-4ec8-8fa1-dcc2ea9e58df" providerId="ADAL" clId="{78A66B22-2F99-0D41-A32F-EF94520C5BA4}" dt="2023-03-29T13:24:44.916" v="4248" actId="1076"/>
          <ac:picMkLst>
            <pc:docMk/>
            <pc:sldMk cId="557613356" sldId="282"/>
            <ac:picMk id="7" creationId="{7D0539C5-F890-BEC4-4BBC-D107E514832B}"/>
          </ac:picMkLst>
        </pc:picChg>
        <pc:picChg chg="del">
          <ac:chgData name="Pierre-Yves Maunier" userId="77f30718-6b49-4ec8-8fa1-dcc2ea9e58df" providerId="ADAL" clId="{78A66B22-2F99-0D41-A32F-EF94520C5BA4}" dt="2023-03-29T12:43:43.772" v="3246" actId="478"/>
          <ac:picMkLst>
            <pc:docMk/>
            <pc:sldMk cId="557613356" sldId="282"/>
            <ac:picMk id="13314" creationId="{21B87250-69D8-F54F-0786-A4BD59B63F4F}"/>
          </ac:picMkLst>
        </pc:picChg>
      </pc:sldChg>
      <pc:sldChg chg="addSp delSp modSp mod modNotesTx">
        <pc:chgData name="Pierre-Yves Maunier" userId="77f30718-6b49-4ec8-8fa1-dcc2ea9e58df" providerId="ADAL" clId="{78A66B22-2F99-0D41-A32F-EF94520C5BA4}" dt="2023-03-29T11:48:53.394" v="2560" actId="20577"/>
        <pc:sldMkLst>
          <pc:docMk/>
          <pc:sldMk cId="3609053341" sldId="285"/>
        </pc:sldMkLst>
        <pc:spChg chg="add mod">
          <ac:chgData name="Pierre-Yves Maunier" userId="77f30718-6b49-4ec8-8fa1-dcc2ea9e58df" providerId="ADAL" clId="{78A66B22-2F99-0D41-A32F-EF94520C5BA4}" dt="2023-03-24T16:25:38.521" v="1369" actId="20577"/>
          <ac:spMkLst>
            <pc:docMk/>
            <pc:sldMk cId="3609053341" sldId="285"/>
            <ac:spMk id="5" creationId="{D72356D1-ECED-2EE6-E1D8-0912A386CCB0}"/>
          </ac:spMkLst>
        </pc:spChg>
        <pc:spChg chg="add mod">
          <ac:chgData name="Pierre-Yves Maunier" userId="77f30718-6b49-4ec8-8fa1-dcc2ea9e58df" providerId="ADAL" clId="{78A66B22-2F99-0D41-A32F-EF94520C5BA4}" dt="2023-03-24T16:25:31.142" v="1363" actId="167"/>
          <ac:spMkLst>
            <pc:docMk/>
            <pc:sldMk cId="3609053341" sldId="285"/>
            <ac:spMk id="7" creationId="{41F29615-4043-0496-1321-C0328DE4F40F}"/>
          </ac:spMkLst>
        </pc:spChg>
        <pc:picChg chg="add mod">
          <ac:chgData name="Pierre-Yves Maunier" userId="77f30718-6b49-4ec8-8fa1-dcc2ea9e58df" providerId="ADAL" clId="{78A66B22-2F99-0D41-A32F-EF94520C5BA4}" dt="2023-03-24T16:25:31.142" v="1363" actId="167"/>
          <ac:picMkLst>
            <pc:docMk/>
            <pc:sldMk cId="3609053341" sldId="285"/>
            <ac:picMk id="6" creationId="{514E3FF0-A2DD-659A-107A-1138EB43E24A}"/>
          </ac:picMkLst>
        </pc:picChg>
        <pc:picChg chg="del">
          <ac:chgData name="Pierre-Yves Maunier" userId="77f30718-6b49-4ec8-8fa1-dcc2ea9e58df" providerId="ADAL" clId="{78A66B22-2F99-0D41-A32F-EF94520C5BA4}" dt="2023-03-24T16:25:16.281" v="1361" actId="478"/>
          <ac:picMkLst>
            <pc:docMk/>
            <pc:sldMk cId="3609053341" sldId="285"/>
            <ac:picMk id="8" creationId="{6E8805C9-288A-1381-CF88-C546DE0FB8B9}"/>
          </ac:picMkLst>
        </pc:picChg>
      </pc:sldChg>
      <pc:sldChg chg="modSp mod modNotesTx">
        <pc:chgData name="Pierre-Yves Maunier" userId="77f30718-6b49-4ec8-8fa1-dcc2ea9e58df" providerId="ADAL" clId="{78A66B22-2F99-0D41-A32F-EF94520C5BA4}" dt="2023-03-29T14:01:13.411" v="4323" actId="20577"/>
        <pc:sldMkLst>
          <pc:docMk/>
          <pc:sldMk cId="3112952158" sldId="286"/>
        </pc:sldMkLst>
        <pc:spChg chg="mod">
          <ac:chgData name="Pierre-Yves Maunier" userId="77f30718-6b49-4ec8-8fa1-dcc2ea9e58df" providerId="ADAL" clId="{78A66B22-2F99-0D41-A32F-EF94520C5BA4}" dt="2023-03-29T14:01:13.411" v="4323" actId="20577"/>
          <ac:spMkLst>
            <pc:docMk/>
            <pc:sldMk cId="3112952158" sldId="286"/>
            <ac:spMk id="7" creationId="{7C0A1F9B-13DB-98DE-528E-0D2E45AB96A1}"/>
          </ac:spMkLst>
        </pc:spChg>
      </pc:sldChg>
      <pc:sldChg chg="modSp mod">
        <pc:chgData name="Pierre-Yves Maunier" userId="77f30718-6b49-4ec8-8fa1-dcc2ea9e58df" providerId="ADAL" clId="{78A66B22-2F99-0D41-A32F-EF94520C5BA4}" dt="2023-03-24T16:24:07.233" v="1360" actId="20577"/>
        <pc:sldMkLst>
          <pc:docMk/>
          <pc:sldMk cId="80534674" sldId="287"/>
        </pc:sldMkLst>
        <pc:spChg chg="mod">
          <ac:chgData name="Pierre-Yves Maunier" userId="77f30718-6b49-4ec8-8fa1-dcc2ea9e58df" providerId="ADAL" clId="{78A66B22-2F99-0D41-A32F-EF94520C5BA4}" dt="2023-03-24T16:24:07.233" v="1360" actId="20577"/>
          <ac:spMkLst>
            <pc:docMk/>
            <pc:sldMk cId="80534674" sldId="287"/>
            <ac:spMk id="5" creationId="{B0818865-3D2B-8FA7-D2D8-2447DC530EB1}"/>
          </ac:spMkLst>
        </pc:spChg>
      </pc:sldChg>
      <pc:sldChg chg="del">
        <pc:chgData name="Pierre-Yves Maunier" userId="77f30718-6b49-4ec8-8fa1-dcc2ea9e58df" providerId="ADAL" clId="{78A66B22-2F99-0D41-A32F-EF94520C5BA4}" dt="2023-03-29T12:34:18.099" v="2620" actId="2696"/>
        <pc:sldMkLst>
          <pc:docMk/>
          <pc:sldMk cId="2214942567" sldId="290"/>
        </pc:sldMkLst>
      </pc:sldChg>
      <pc:sldChg chg="modSp mod">
        <pc:chgData name="Pierre-Yves Maunier" userId="77f30718-6b49-4ec8-8fa1-dcc2ea9e58df" providerId="ADAL" clId="{78A66B22-2F99-0D41-A32F-EF94520C5BA4}" dt="2023-03-29T13:21:02.606" v="4119" actId="20577"/>
        <pc:sldMkLst>
          <pc:docMk/>
          <pc:sldMk cId="1808918220" sldId="292"/>
        </pc:sldMkLst>
        <pc:spChg chg="mod">
          <ac:chgData name="Pierre-Yves Maunier" userId="77f30718-6b49-4ec8-8fa1-dcc2ea9e58df" providerId="ADAL" clId="{78A66B22-2F99-0D41-A32F-EF94520C5BA4}" dt="2023-03-29T13:21:02.606" v="4119" actId="20577"/>
          <ac:spMkLst>
            <pc:docMk/>
            <pc:sldMk cId="1808918220" sldId="292"/>
            <ac:spMk id="2" creationId="{6CF63D9F-48BE-3494-5E87-6586F5AA478F}"/>
          </ac:spMkLst>
        </pc:spChg>
      </pc:sldChg>
      <pc:sldChg chg="addSp delSp modSp new mod modNotesTx">
        <pc:chgData name="Pierre-Yves Maunier" userId="77f30718-6b49-4ec8-8fa1-dcc2ea9e58df" providerId="ADAL" clId="{78A66B22-2F99-0D41-A32F-EF94520C5BA4}" dt="2023-04-03T10:24:59.045" v="5712" actId="20577"/>
        <pc:sldMkLst>
          <pc:docMk/>
          <pc:sldMk cId="3632987456" sldId="293"/>
        </pc:sldMkLst>
        <pc:spChg chg="mod">
          <ac:chgData name="Pierre-Yves Maunier" userId="77f30718-6b49-4ec8-8fa1-dcc2ea9e58df" providerId="ADAL" clId="{78A66B22-2F99-0D41-A32F-EF94520C5BA4}" dt="2023-03-24T15:59:04.118" v="806"/>
          <ac:spMkLst>
            <pc:docMk/>
            <pc:sldMk cId="3632987456" sldId="293"/>
            <ac:spMk id="2" creationId="{B00B36E1-9621-09DE-1B6F-2658527DEC31}"/>
          </ac:spMkLst>
        </pc:spChg>
        <pc:spChg chg="add mod">
          <ac:chgData name="Pierre-Yves Maunier" userId="77f30718-6b49-4ec8-8fa1-dcc2ea9e58df" providerId="ADAL" clId="{78A66B22-2F99-0D41-A32F-EF94520C5BA4}" dt="2023-03-24T16:11:00.194" v="966" actId="115"/>
          <ac:spMkLst>
            <pc:docMk/>
            <pc:sldMk cId="3632987456" sldId="293"/>
            <ac:spMk id="3" creationId="{6BBFB748-C366-EBC8-B655-FF63AF4CAF10}"/>
          </ac:spMkLst>
        </pc:spChg>
        <pc:spChg chg="add mod">
          <ac:chgData name="Pierre-Yves Maunier" userId="77f30718-6b49-4ec8-8fa1-dcc2ea9e58df" providerId="ADAL" clId="{78A66B22-2F99-0D41-A32F-EF94520C5BA4}" dt="2023-03-29T11:44:07.774" v="2471" actId="1076"/>
          <ac:spMkLst>
            <pc:docMk/>
            <pc:sldMk cId="3632987456" sldId="293"/>
            <ac:spMk id="6" creationId="{F2D64344-A948-F093-942F-B84B26FE5324}"/>
          </ac:spMkLst>
        </pc:spChg>
        <pc:picChg chg="add del mod">
          <ac:chgData name="Pierre-Yves Maunier" userId="77f30718-6b49-4ec8-8fa1-dcc2ea9e58df" providerId="ADAL" clId="{78A66B22-2F99-0D41-A32F-EF94520C5BA4}" dt="2023-03-24T16:08:20.763" v="864"/>
          <ac:picMkLst>
            <pc:docMk/>
            <pc:sldMk cId="3632987456" sldId="293"/>
            <ac:picMk id="4" creationId="{1F44CF50-1F4A-2818-42A3-8DE8A1F45BC2}"/>
          </ac:picMkLst>
        </pc:picChg>
        <pc:picChg chg="add mod">
          <ac:chgData name="Pierre-Yves Maunier" userId="77f30718-6b49-4ec8-8fa1-dcc2ea9e58df" providerId="ADAL" clId="{78A66B22-2F99-0D41-A32F-EF94520C5BA4}" dt="2023-03-29T11:44:07.774" v="2471" actId="1076"/>
          <ac:picMkLst>
            <pc:docMk/>
            <pc:sldMk cId="3632987456" sldId="293"/>
            <ac:picMk id="5" creationId="{B619F4E5-737E-3190-A15F-5BABF8D35CAD}"/>
          </ac:picMkLst>
        </pc:picChg>
      </pc:sldChg>
      <pc:sldChg chg="addSp delSp modSp new del mod">
        <pc:chgData name="Pierre-Yves Maunier" userId="77f30718-6b49-4ec8-8fa1-dcc2ea9e58df" providerId="ADAL" clId="{78A66B22-2F99-0D41-A32F-EF94520C5BA4}" dt="2023-03-27T13:26:14.674" v="1513" actId="2696"/>
        <pc:sldMkLst>
          <pc:docMk/>
          <pc:sldMk cId="3292888553" sldId="294"/>
        </pc:sldMkLst>
        <pc:spChg chg="del">
          <ac:chgData name="Pierre-Yves Maunier" userId="77f30718-6b49-4ec8-8fa1-dcc2ea9e58df" providerId="ADAL" clId="{78A66B22-2F99-0D41-A32F-EF94520C5BA4}" dt="2023-03-27T12:50:14.898" v="1388"/>
          <ac:spMkLst>
            <pc:docMk/>
            <pc:sldMk cId="3292888553" sldId="294"/>
            <ac:spMk id="2" creationId="{71D9805D-5FCC-F357-D202-55DFBACF4D8E}"/>
          </ac:spMkLst>
        </pc:spChg>
        <pc:spChg chg="mod">
          <ac:chgData name="Pierre-Yves Maunier" userId="77f30718-6b49-4ec8-8fa1-dcc2ea9e58df" providerId="ADAL" clId="{78A66B22-2F99-0D41-A32F-EF94520C5BA4}" dt="2023-03-24T16:29:57.737" v="1387" actId="20577"/>
          <ac:spMkLst>
            <pc:docMk/>
            <pc:sldMk cId="3292888553" sldId="294"/>
            <ac:spMk id="3" creationId="{473ADDE3-3038-60A6-E5F4-69CED193F139}"/>
          </ac:spMkLst>
        </pc:spChg>
        <pc:spChg chg="mod">
          <ac:chgData name="Pierre-Yves Maunier" userId="77f30718-6b49-4ec8-8fa1-dcc2ea9e58df" providerId="ADAL" clId="{78A66B22-2F99-0D41-A32F-EF94520C5BA4}" dt="2023-03-24T16:29:46.180" v="1372"/>
          <ac:spMkLst>
            <pc:docMk/>
            <pc:sldMk cId="3292888553" sldId="294"/>
            <ac:spMk id="4" creationId="{8B6602C8-79F0-D713-8704-A1868AC1634C}"/>
          </ac:spMkLst>
        </pc:spChg>
        <pc:picChg chg="add mod">
          <ac:chgData name="Pierre-Yves Maunier" userId="77f30718-6b49-4ec8-8fa1-dcc2ea9e58df" providerId="ADAL" clId="{78A66B22-2F99-0D41-A32F-EF94520C5BA4}" dt="2023-03-27T12:57:25.633" v="1407" actId="14100"/>
          <ac:picMkLst>
            <pc:docMk/>
            <pc:sldMk cId="3292888553" sldId="294"/>
            <ac:picMk id="6" creationId="{3E2049DF-374E-671E-09DD-9703F3F2F319}"/>
          </ac:picMkLst>
        </pc:picChg>
        <pc:picChg chg="add del mod">
          <ac:chgData name="Pierre-Yves Maunier" userId="77f30718-6b49-4ec8-8fa1-dcc2ea9e58df" providerId="ADAL" clId="{78A66B22-2F99-0D41-A32F-EF94520C5BA4}" dt="2023-03-27T12:50:37.135" v="1396" actId="478"/>
          <ac:picMkLst>
            <pc:docMk/>
            <pc:sldMk cId="3292888553" sldId="294"/>
            <ac:picMk id="8" creationId="{6BD53DB9-22CC-502E-563F-1C5143A40E47}"/>
          </ac:picMkLst>
        </pc:picChg>
        <pc:picChg chg="add mod">
          <ac:chgData name="Pierre-Yves Maunier" userId="77f30718-6b49-4ec8-8fa1-dcc2ea9e58df" providerId="ADAL" clId="{78A66B22-2F99-0D41-A32F-EF94520C5BA4}" dt="2023-03-27T12:59:10.709" v="1432" actId="1076"/>
          <ac:picMkLst>
            <pc:docMk/>
            <pc:sldMk cId="3292888553" sldId="294"/>
            <ac:picMk id="10" creationId="{AF116831-A51D-EB43-554F-6741B09A5AD1}"/>
          </ac:picMkLst>
        </pc:picChg>
        <pc:picChg chg="add mod">
          <ac:chgData name="Pierre-Yves Maunier" userId="77f30718-6b49-4ec8-8fa1-dcc2ea9e58df" providerId="ADAL" clId="{78A66B22-2F99-0D41-A32F-EF94520C5BA4}" dt="2023-03-27T12:59:06.618" v="1431" actId="1076"/>
          <ac:picMkLst>
            <pc:docMk/>
            <pc:sldMk cId="3292888553" sldId="294"/>
            <ac:picMk id="12" creationId="{756FCF89-B0F6-1254-B13E-0A2478A63838}"/>
          </ac:picMkLst>
        </pc:picChg>
        <pc:picChg chg="add mod">
          <ac:chgData name="Pierre-Yves Maunier" userId="77f30718-6b49-4ec8-8fa1-dcc2ea9e58df" providerId="ADAL" clId="{78A66B22-2F99-0D41-A32F-EF94520C5BA4}" dt="2023-03-27T12:58:54.883" v="1428" actId="1076"/>
          <ac:picMkLst>
            <pc:docMk/>
            <pc:sldMk cId="3292888553" sldId="294"/>
            <ac:picMk id="14" creationId="{F6442178-7FFA-3E78-CB34-61ADFCCC0114}"/>
          </ac:picMkLst>
        </pc:picChg>
        <pc:picChg chg="add mod">
          <ac:chgData name="Pierre-Yves Maunier" userId="77f30718-6b49-4ec8-8fa1-dcc2ea9e58df" providerId="ADAL" clId="{78A66B22-2F99-0D41-A32F-EF94520C5BA4}" dt="2023-03-27T12:58:48.382" v="1427" actId="1076"/>
          <ac:picMkLst>
            <pc:docMk/>
            <pc:sldMk cId="3292888553" sldId="294"/>
            <ac:picMk id="16" creationId="{7C360A86-C418-2E1D-7EB5-B32E638A03AA}"/>
          </ac:picMkLst>
        </pc:picChg>
      </pc:sldChg>
      <pc:sldChg chg="addSp delSp modSp add mod ord modAnim">
        <pc:chgData name="Pierre-Yves Maunier" userId="77f30718-6b49-4ec8-8fa1-dcc2ea9e58df" providerId="ADAL" clId="{78A66B22-2F99-0D41-A32F-EF94520C5BA4}" dt="2023-03-29T12:05:59.393" v="2578"/>
        <pc:sldMkLst>
          <pc:docMk/>
          <pc:sldMk cId="1660908373" sldId="295"/>
        </pc:sldMkLst>
        <pc:spChg chg="add mod">
          <ac:chgData name="Pierre-Yves Maunier" userId="77f30718-6b49-4ec8-8fa1-dcc2ea9e58df" providerId="ADAL" clId="{78A66B22-2F99-0D41-A32F-EF94520C5BA4}" dt="2023-03-27T14:13:17.455" v="2014"/>
          <ac:spMkLst>
            <pc:docMk/>
            <pc:sldMk cId="1660908373" sldId="295"/>
            <ac:spMk id="2" creationId="{FE3F48BC-9A01-2F94-6461-1A3B7FA27803}"/>
          </ac:spMkLst>
        </pc:spChg>
        <pc:spChg chg="mod">
          <ac:chgData name="Pierre-Yves Maunier" userId="77f30718-6b49-4ec8-8fa1-dcc2ea9e58df" providerId="ADAL" clId="{78A66B22-2F99-0D41-A32F-EF94520C5BA4}" dt="2023-03-27T13:26:01.405" v="1512" actId="20577"/>
          <ac:spMkLst>
            <pc:docMk/>
            <pc:sldMk cId="1660908373" sldId="295"/>
            <ac:spMk id="3" creationId="{473ADDE3-3038-60A6-E5F4-69CED193F139}"/>
          </ac:spMkLst>
        </pc:spChg>
        <pc:spChg chg="mod">
          <ac:chgData name="Pierre-Yves Maunier" userId="77f30718-6b49-4ec8-8fa1-dcc2ea9e58df" providerId="ADAL" clId="{78A66B22-2F99-0D41-A32F-EF94520C5BA4}" dt="2023-03-27T13:25:57.764" v="1502" actId="20577"/>
          <ac:spMkLst>
            <pc:docMk/>
            <pc:sldMk cId="1660908373" sldId="295"/>
            <ac:spMk id="4" creationId="{8B6602C8-79F0-D713-8704-A1868AC1634C}"/>
          </ac:spMkLst>
        </pc:spChg>
        <pc:spChg chg="add mod">
          <ac:chgData name="Pierre-Yves Maunier" userId="77f30718-6b49-4ec8-8fa1-dcc2ea9e58df" providerId="ADAL" clId="{78A66B22-2F99-0D41-A32F-EF94520C5BA4}" dt="2023-03-27T14:14:08.531" v="2020" actId="14100"/>
          <ac:spMkLst>
            <pc:docMk/>
            <pc:sldMk cId="1660908373" sldId="295"/>
            <ac:spMk id="5" creationId="{54054F58-1300-5657-D7EB-30ACB9E3E20F}"/>
          </ac:spMkLst>
        </pc:spChg>
        <pc:spChg chg="add del mod">
          <ac:chgData name="Pierre-Yves Maunier" userId="77f30718-6b49-4ec8-8fa1-dcc2ea9e58df" providerId="ADAL" clId="{78A66B22-2F99-0D41-A32F-EF94520C5BA4}" dt="2023-03-29T12:03:19.785" v="2562" actId="478"/>
          <ac:spMkLst>
            <pc:docMk/>
            <pc:sldMk cId="1660908373" sldId="295"/>
            <ac:spMk id="8" creationId="{D429A005-EF97-BEF4-38CE-23F1F5F43B50}"/>
          </ac:spMkLst>
        </pc:spChg>
        <pc:spChg chg="add del mod">
          <ac:chgData name="Pierre-Yves Maunier" userId="77f30718-6b49-4ec8-8fa1-dcc2ea9e58df" providerId="ADAL" clId="{78A66B22-2F99-0D41-A32F-EF94520C5BA4}" dt="2023-03-29T12:03:42.775" v="2564"/>
          <ac:spMkLst>
            <pc:docMk/>
            <pc:sldMk cId="1660908373" sldId="295"/>
            <ac:spMk id="10" creationId="{F9B647BA-6D26-7B3F-0630-B04EFA4C6E82}"/>
          </ac:spMkLst>
        </pc:spChg>
        <pc:spChg chg="add mod">
          <ac:chgData name="Pierre-Yves Maunier" userId="77f30718-6b49-4ec8-8fa1-dcc2ea9e58df" providerId="ADAL" clId="{78A66B22-2F99-0D41-A32F-EF94520C5BA4}" dt="2023-03-29T12:04:36.701" v="2573" actId="207"/>
          <ac:spMkLst>
            <pc:docMk/>
            <pc:sldMk cId="1660908373" sldId="295"/>
            <ac:spMk id="13" creationId="{5498DF02-29AA-28A7-794C-DB2675A5E2B3}"/>
          </ac:spMkLst>
        </pc:spChg>
        <pc:picChg chg="add del mod">
          <ac:chgData name="Pierre-Yves Maunier" userId="77f30718-6b49-4ec8-8fa1-dcc2ea9e58df" providerId="ADAL" clId="{78A66B22-2F99-0D41-A32F-EF94520C5BA4}" dt="2023-03-29T12:03:37.601" v="2563" actId="478"/>
          <ac:picMkLst>
            <pc:docMk/>
            <pc:sldMk cId="1660908373" sldId="295"/>
            <ac:picMk id="6" creationId="{3E2049DF-374E-671E-09DD-9703F3F2F319}"/>
          </ac:picMkLst>
        </pc:picChg>
        <pc:picChg chg="add del mod">
          <ac:chgData name="Pierre-Yves Maunier" userId="77f30718-6b49-4ec8-8fa1-dcc2ea9e58df" providerId="ADAL" clId="{78A66B22-2F99-0D41-A32F-EF94520C5BA4}" dt="2023-03-27T14:01:09.991" v="1911" actId="478"/>
          <ac:picMkLst>
            <pc:docMk/>
            <pc:sldMk cId="1660908373" sldId="295"/>
            <ac:picMk id="8" creationId="{87049BD3-A2C1-6C1B-22EC-0A55FE506FAB}"/>
          </ac:picMkLst>
        </pc:picChg>
        <pc:picChg chg="del mod">
          <ac:chgData name="Pierre-Yves Maunier" userId="77f30718-6b49-4ec8-8fa1-dcc2ea9e58df" providerId="ADAL" clId="{78A66B22-2F99-0D41-A32F-EF94520C5BA4}" dt="2023-03-27T13:26:28.301" v="1518" actId="478"/>
          <ac:picMkLst>
            <pc:docMk/>
            <pc:sldMk cId="1660908373" sldId="295"/>
            <ac:picMk id="10" creationId="{AF116831-A51D-EB43-554F-6741B09A5AD1}"/>
          </ac:picMkLst>
        </pc:picChg>
        <pc:picChg chg="add del mod">
          <ac:chgData name="Pierre-Yves Maunier" userId="77f30718-6b49-4ec8-8fa1-dcc2ea9e58df" providerId="ADAL" clId="{78A66B22-2F99-0D41-A32F-EF94520C5BA4}" dt="2023-03-27T14:02:47.522" v="1992" actId="478"/>
          <ac:picMkLst>
            <pc:docMk/>
            <pc:sldMk cId="1660908373" sldId="295"/>
            <ac:picMk id="11" creationId="{7643F8F3-BFA9-D111-65BA-34BDF0887C7A}"/>
          </ac:picMkLst>
        </pc:picChg>
        <pc:picChg chg="del mod">
          <ac:chgData name="Pierre-Yves Maunier" userId="77f30718-6b49-4ec8-8fa1-dcc2ea9e58df" providerId="ADAL" clId="{78A66B22-2F99-0D41-A32F-EF94520C5BA4}" dt="2023-03-27T13:26:27.304" v="1517" actId="478"/>
          <ac:picMkLst>
            <pc:docMk/>
            <pc:sldMk cId="1660908373" sldId="295"/>
            <ac:picMk id="12" creationId="{756FCF89-B0F6-1254-B13E-0A2478A63838}"/>
          </ac:picMkLst>
        </pc:picChg>
        <pc:picChg chg="add mod">
          <ac:chgData name="Pierre-Yves Maunier" userId="77f30718-6b49-4ec8-8fa1-dcc2ea9e58df" providerId="ADAL" clId="{78A66B22-2F99-0D41-A32F-EF94520C5BA4}" dt="2023-03-29T12:04:08.684" v="2571" actId="167"/>
          <ac:picMkLst>
            <pc:docMk/>
            <pc:sldMk cId="1660908373" sldId="295"/>
            <ac:picMk id="12" creationId="{8445AC80-8031-01AE-8470-21615251C1B4}"/>
          </ac:picMkLst>
        </pc:picChg>
        <pc:picChg chg="del mod">
          <ac:chgData name="Pierre-Yves Maunier" userId="77f30718-6b49-4ec8-8fa1-dcc2ea9e58df" providerId="ADAL" clId="{78A66B22-2F99-0D41-A32F-EF94520C5BA4}" dt="2023-03-27T13:26:26.554" v="1516" actId="478"/>
          <ac:picMkLst>
            <pc:docMk/>
            <pc:sldMk cId="1660908373" sldId="295"/>
            <ac:picMk id="14" creationId="{F6442178-7FFA-3E78-CB34-61ADFCCC0114}"/>
          </ac:picMkLst>
        </pc:picChg>
        <pc:picChg chg="add del mod">
          <ac:chgData name="Pierre-Yves Maunier" userId="77f30718-6b49-4ec8-8fa1-dcc2ea9e58df" providerId="ADAL" clId="{78A66B22-2F99-0D41-A32F-EF94520C5BA4}" dt="2023-03-27T14:12:38.283" v="2012" actId="478"/>
          <ac:picMkLst>
            <pc:docMk/>
            <pc:sldMk cId="1660908373" sldId="295"/>
            <ac:picMk id="15" creationId="{92F8A3EB-3397-7FE4-EA2E-FE6FE319AD60}"/>
          </ac:picMkLst>
        </pc:picChg>
        <pc:picChg chg="del">
          <ac:chgData name="Pierre-Yves Maunier" userId="77f30718-6b49-4ec8-8fa1-dcc2ea9e58df" providerId="ADAL" clId="{78A66B22-2F99-0D41-A32F-EF94520C5BA4}" dt="2023-03-27T13:26:26.141" v="1515" actId="478"/>
          <ac:picMkLst>
            <pc:docMk/>
            <pc:sldMk cId="1660908373" sldId="295"/>
            <ac:picMk id="16" creationId="{7C360A86-C418-2E1D-7EB5-B32E638A03AA}"/>
          </ac:picMkLst>
        </pc:picChg>
      </pc:sldChg>
      <pc:sldChg chg="addSp delSp modSp add mod delAnim modAnim">
        <pc:chgData name="Pierre-Yves Maunier" userId="77f30718-6b49-4ec8-8fa1-dcc2ea9e58df" providerId="ADAL" clId="{78A66B22-2F99-0D41-A32F-EF94520C5BA4}" dt="2023-03-29T14:25:01.557" v="4680" actId="20577"/>
        <pc:sldMkLst>
          <pc:docMk/>
          <pc:sldMk cId="1541997418" sldId="296"/>
        </pc:sldMkLst>
        <pc:spChg chg="add del mod">
          <ac:chgData name="Pierre-Yves Maunier" userId="77f30718-6b49-4ec8-8fa1-dcc2ea9e58df" providerId="ADAL" clId="{78A66B22-2F99-0D41-A32F-EF94520C5BA4}" dt="2023-03-29T12:29:48.947" v="2592" actId="478"/>
          <ac:spMkLst>
            <pc:docMk/>
            <pc:sldMk cId="1541997418" sldId="296"/>
            <ac:spMk id="11" creationId="{06C73653-FD57-7366-E46C-3062F6F79C71}"/>
          </ac:spMkLst>
        </pc:spChg>
        <pc:spChg chg="add mod">
          <ac:chgData name="Pierre-Yves Maunier" userId="77f30718-6b49-4ec8-8fa1-dcc2ea9e58df" providerId="ADAL" clId="{78A66B22-2F99-0D41-A32F-EF94520C5BA4}" dt="2023-03-29T14:25:01.557" v="4680" actId="20577"/>
          <ac:spMkLst>
            <pc:docMk/>
            <pc:sldMk cId="1541997418" sldId="296"/>
            <ac:spMk id="23" creationId="{112C86B5-59DB-F669-8DEB-AAC8106C2E33}"/>
          </ac:spMkLst>
        </pc:spChg>
        <pc:picChg chg="add del mod">
          <ac:chgData name="Pierre-Yves Maunier" userId="77f30718-6b49-4ec8-8fa1-dcc2ea9e58df" providerId="ADAL" clId="{78A66B22-2F99-0D41-A32F-EF94520C5BA4}" dt="2023-03-29T12:28:19.299" v="2583" actId="478"/>
          <ac:picMkLst>
            <pc:docMk/>
            <pc:sldMk cId="1541997418" sldId="296"/>
            <ac:picMk id="5" creationId="{4B7C2691-F7A3-1AFF-F7DE-2D4B5AF7ADFA}"/>
          </ac:picMkLst>
        </pc:picChg>
        <pc:picChg chg="del">
          <ac:chgData name="Pierre-Yves Maunier" userId="77f30718-6b49-4ec8-8fa1-dcc2ea9e58df" providerId="ADAL" clId="{78A66B22-2F99-0D41-A32F-EF94520C5BA4}" dt="2023-03-29T12:29:24.618" v="2587" actId="478"/>
          <ac:picMkLst>
            <pc:docMk/>
            <pc:sldMk cId="1541997418" sldId="296"/>
            <ac:picMk id="6" creationId="{3E2049DF-374E-671E-09DD-9703F3F2F319}"/>
          </ac:picMkLst>
        </pc:picChg>
        <pc:picChg chg="add mod">
          <ac:chgData name="Pierre-Yves Maunier" userId="77f30718-6b49-4ec8-8fa1-dcc2ea9e58df" providerId="ADAL" clId="{78A66B22-2F99-0D41-A32F-EF94520C5BA4}" dt="2023-03-29T12:29:43.246" v="2591" actId="1076"/>
          <ac:picMkLst>
            <pc:docMk/>
            <pc:sldMk cId="1541997418" sldId="296"/>
            <ac:picMk id="8" creationId="{AF125C7E-D9B4-DE3C-2341-0889139EEE80}"/>
          </ac:picMkLst>
        </pc:picChg>
        <pc:picChg chg="del">
          <ac:chgData name="Pierre-Yves Maunier" userId="77f30718-6b49-4ec8-8fa1-dcc2ea9e58df" providerId="ADAL" clId="{78A66B22-2F99-0D41-A32F-EF94520C5BA4}" dt="2023-03-29T12:31:02.256" v="2603" actId="478"/>
          <ac:picMkLst>
            <pc:docMk/>
            <pc:sldMk cId="1541997418" sldId="296"/>
            <ac:picMk id="10" creationId="{AF116831-A51D-EB43-554F-6741B09A5AD1}"/>
          </ac:picMkLst>
        </pc:picChg>
        <pc:picChg chg="del">
          <ac:chgData name="Pierre-Yves Maunier" userId="77f30718-6b49-4ec8-8fa1-dcc2ea9e58df" providerId="ADAL" clId="{78A66B22-2F99-0D41-A32F-EF94520C5BA4}" dt="2023-03-29T12:31:00.653" v="2602" actId="478"/>
          <ac:picMkLst>
            <pc:docMk/>
            <pc:sldMk cId="1541997418" sldId="296"/>
            <ac:picMk id="12" creationId="{756FCF89-B0F6-1254-B13E-0A2478A63838}"/>
          </ac:picMkLst>
        </pc:picChg>
        <pc:picChg chg="del">
          <ac:chgData name="Pierre-Yves Maunier" userId="77f30718-6b49-4ec8-8fa1-dcc2ea9e58df" providerId="ADAL" clId="{78A66B22-2F99-0D41-A32F-EF94520C5BA4}" dt="2023-03-29T12:30:59.197" v="2601" actId="478"/>
          <ac:picMkLst>
            <pc:docMk/>
            <pc:sldMk cId="1541997418" sldId="296"/>
            <ac:picMk id="14" creationId="{F6442178-7FFA-3E78-CB34-61ADFCCC0114}"/>
          </ac:picMkLst>
        </pc:picChg>
        <pc:picChg chg="add mod">
          <ac:chgData name="Pierre-Yves Maunier" userId="77f30718-6b49-4ec8-8fa1-dcc2ea9e58df" providerId="ADAL" clId="{78A66B22-2F99-0D41-A32F-EF94520C5BA4}" dt="2023-03-29T12:30:41.545" v="2600" actId="1076"/>
          <ac:picMkLst>
            <pc:docMk/>
            <pc:sldMk cId="1541997418" sldId="296"/>
            <ac:picMk id="15" creationId="{0F63FD14-A854-2738-19DF-6A62175A9426}"/>
          </ac:picMkLst>
        </pc:picChg>
        <pc:picChg chg="del">
          <ac:chgData name="Pierre-Yves Maunier" userId="77f30718-6b49-4ec8-8fa1-dcc2ea9e58df" providerId="ADAL" clId="{78A66B22-2F99-0D41-A32F-EF94520C5BA4}" dt="2023-03-29T12:30:10.480" v="2593" actId="478"/>
          <ac:picMkLst>
            <pc:docMk/>
            <pc:sldMk cId="1541997418" sldId="296"/>
            <ac:picMk id="16" creationId="{7C360A86-C418-2E1D-7EB5-B32E638A03AA}"/>
          </ac:picMkLst>
        </pc:picChg>
        <pc:picChg chg="add mod">
          <ac:chgData name="Pierre-Yves Maunier" userId="77f30718-6b49-4ec8-8fa1-dcc2ea9e58df" providerId="ADAL" clId="{78A66B22-2F99-0D41-A32F-EF94520C5BA4}" dt="2023-03-29T12:31:29.288" v="2609" actId="1076"/>
          <ac:picMkLst>
            <pc:docMk/>
            <pc:sldMk cId="1541997418" sldId="296"/>
            <ac:picMk id="18" creationId="{B003ABCE-5A59-11C2-4A5F-364508A1AB76}"/>
          </ac:picMkLst>
        </pc:picChg>
        <pc:picChg chg="add mod">
          <ac:chgData name="Pierre-Yves Maunier" userId="77f30718-6b49-4ec8-8fa1-dcc2ea9e58df" providerId="ADAL" clId="{78A66B22-2F99-0D41-A32F-EF94520C5BA4}" dt="2023-03-29T12:31:46.205" v="2614" actId="1076"/>
          <ac:picMkLst>
            <pc:docMk/>
            <pc:sldMk cId="1541997418" sldId="296"/>
            <ac:picMk id="20" creationId="{00C3ACB4-82BB-AF55-DDC7-03C045F8FD57}"/>
          </ac:picMkLst>
        </pc:picChg>
        <pc:picChg chg="add mod">
          <ac:chgData name="Pierre-Yves Maunier" userId="77f30718-6b49-4ec8-8fa1-dcc2ea9e58df" providerId="ADAL" clId="{78A66B22-2F99-0D41-A32F-EF94520C5BA4}" dt="2023-03-29T12:32:01.639" v="2619" actId="1076"/>
          <ac:picMkLst>
            <pc:docMk/>
            <pc:sldMk cId="1541997418" sldId="296"/>
            <ac:picMk id="22" creationId="{244D6C49-67AB-1DF5-5106-D228CEDB252F}"/>
          </ac:picMkLst>
        </pc:picChg>
      </pc:sldChg>
      <pc:sldChg chg="addSp delSp modSp add mod modAnim modNotesTx">
        <pc:chgData name="Pierre-Yves Maunier" userId="77f30718-6b49-4ec8-8fa1-dcc2ea9e58df" providerId="ADAL" clId="{78A66B22-2F99-0D41-A32F-EF94520C5BA4}" dt="2023-03-30T08:27:33.678" v="4845" actId="20577"/>
        <pc:sldMkLst>
          <pc:docMk/>
          <pc:sldMk cId="3035748910" sldId="297"/>
        </pc:sldMkLst>
        <pc:spChg chg="mod">
          <ac:chgData name="Pierre-Yves Maunier" userId="77f30718-6b49-4ec8-8fa1-dcc2ea9e58df" providerId="ADAL" clId="{78A66B22-2F99-0D41-A32F-EF94520C5BA4}" dt="2023-03-27T15:47:42.906" v="2359" actId="14100"/>
          <ac:spMkLst>
            <pc:docMk/>
            <pc:sldMk cId="3035748910" sldId="297"/>
            <ac:spMk id="2" creationId="{FE3F48BC-9A01-2F94-6461-1A3B7FA27803}"/>
          </ac:spMkLst>
        </pc:spChg>
        <pc:spChg chg="del">
          <ac:chgData name="Pierre-Yves Maunier" userId="77f30718-6b49-4ec8-8fa1-dcc2ea9e58df" providerId="ADAL" clId="{78A66B22-2F99-0D41-A32F-EF94520C5BA4}" dt="2023-03-27T14:04:59.389" v="2008" actId="478"/>
          <ac:spMkLst>
            <pc:docMk/>
            <pc:sldMk cId="3035748910" sldId="297"/>
            <ac:spMk id="5" creationId="{54054F58-1300-5657-D7EB-30ACB9E3E20F}"/>
          </ac:spMkLst>
        </pc:spChg>
        <pc:spChg chg="add del mod">
          <ac:chgData name="Pierre-Yves Maunier" userId="77f30718-6b49-4ec8-8fa1-dcc2ea9e58df" providerId="ADAL" clId="{78A66B22-2F99-0D41-A32F-EF94520C5BA4}" dt="2023-03-27T14:04:57.320" v="2007" actId="478"/>
          <ac:spMkLst>
            <pc:docMk/>
            <pc:sldMk cId="3035748910" sldId="297"/>
            <ac:spMk id="8" creationId="{F9ACF77C-FC2C-085E-13BA-E6CF597B9523}"/>
          </ac:spMkLst>
        </pc:spChg>
        <pc:spChg chg="add mod">
          <ac:chgData name="Pierre-Yves Maunier" userId="77f30718-6b49-4ec8-8fa1-dcc2ea9e58df" providerId="ADAL" clId="{78A66B22-2F99-0D41-A32F-EF94520C5BA4}" dt="2023-03-27T15:47:30.072" v="2336" actId="1076"/>
          <ac:spMkLst>
            <pc:docMk/>
            <pc:sldMk cId="3035748910" sldId="297"/>
            <ac:spMk id="19" creationId="{190BA2A2-383C-2B01-A636-88F61A16FB07}"/>
          </ac:spMkLst>
        </pc:spChg>
        <pc:picChg chg="del">
          <ac:chgData name="Pierre-Yves Maunier" userId="77f30718-6b49-4ec8-8fa1-dcc2ea9e58df" providerId="ADAL" clId="{78A66B22-2F99-0D41-A32F-EF94520C5BA4}" dt="2023-03-27T14:04:40.334" v="2004" actId="478"/>
          <ac:picMkLst>
            <pc:docMk/>
            <pc:sldMk cId="3035748910" sldId="297"/>
            <ac:picMk id="6" creationId="{3E2049DF-374E-671E-09DD-9703F3F2F319}"/>
          </ac:picMkLst>
        </pc:picChg>
        <pc:picChg chg="add mod">
          <ac:chgData name="Pierre-Yves Maunier" userId="77f30718-6b49-4ec8-8fa1-dcc2ea9e58df" providerId="ADAL" clId="{78A66B22-2F99-0D41-A32F-EF94520C5BA4}" dt="2023-03-28T07:28:24.133" v="2366" actId="167"/>
          <ac:picMkLst>
            <pc:docMk/>
            <pc:sldMk cId="3035748910" sldId="297"/>
            <ac:picMk id="8" creationId="{243216B2-56E4-DEDF-CE83-CE685551B636}"/>
          </ac:picMkLst>
        </pc:picChg>
        <pc:picChg chg="add mod">
          <ac:chgData name="Pierre-Yves Maunier" userId="77f30718-6b49-4ec8-8fa1-dcc2ea9e58df" providerId="ADAL" clId="{78A66B22-2F99-0D41-A32F-EF94520C5BA4}" dt="2023-03-28T07:28:41.475" v="2368" actId="1076"/>
          <ac:picMkLst>
            <pc:docMk/>
            <pc:sldMk cId="3035748910" sldId="297"/>
            <ac:picMk id="9" creationId="{5CCB0C3A-A0A9-0C33-A1B7-95D4DBC35A46}"/>
          </ac:picMkLst>
        </pc:picChg>
        <pc:picChg chg="add del mod">
          <ac:chgData name="Pierre-Yves Maunier" userId="77f30718-6b49-4ec8-8fa1-dcc2ea9e58df" providerId="ADAL" clId="{78A66B22-2F99-0D41-A32F-EF94520C5BA4}" dt="2023-03-28T07:28:46.707" v="2369" actId="1076"/>
          <ac:picMkLst>
            <pc:docMk/>
            <pc:sldMk cId="3035748910" sldId="297"/>
            <ac:picMk id="10" creationId="{172B3E54-3A5C-E007-5DF3-EB5CAF240019}"/>
          </ac:picMkLst>
        </pc:picChg>
        <pc:picChg chg="add del mod">
          <ac:chgData name="Pierre-Yves Maunier" userId="77f30718-6b49-4ec8-8fa1-dcc2ea9e58df" providerId="ADAL" clId="{78A66B22-2F99-0D41-A32F-EF94520C5BA4}" dt="2023-03-28T07:28:50.125" v="2370" actId="1076"/>
          <ac:picMkLst>
            <pc:docMk/>
            <pc:sldMk cId="3035748910" sldId="297"/>
            <ac:picMk id="11" creationId="{FC377BF3-FFD4-2AF7-E648-B8208C5680DE}"/>
          </ac:picMkLst>
        </pc:picChg>
        <pc:picChg chg="add del mod">
          <ac:chgData name="Pierre-Yves Maunier" userId="77f30718-6b49-4ec8-8fa1-dcc2ea9e58df" providerId="ADAL" clId="{78A66B22-2F99-0D41-A32F-EF94520C5BA4}" dt="2023-03-27T14:19:28.848" v="2074" actId="478"/>
          <ac:picMkLst>
            <pc:docMk/>
            <pc:sldMk cId="3035748910" sldId="297"/>
            <ac:picMk id="12" creationId="{EC3514D4-8690-87FF-D744-8AE1CCE83F51}"/>
          </ac:picMkLst>
        </pc:picChg>
        <pc:picChg chg="add del mod">
          <ac:chgData name="Pierre-Yves Maunier" userId="77f30718-6b49-4ec8-8fa1-dcc2ea9e58df" providerId="ADAL" clId="{78A66B22-2F99-0D41-A32F-EF94520C5BA4}" dt="2023-03-27T14:19:28.413" v="2073" actId="931"/>
          <ac:picMkLst>
            <pc:docMk/>
            <pc:sldMk cId="3035748910" sldId="297"/>
            <ac:picMk id="14" creationId="{24C5EFF3-F8F0-2681-6B6E-0B6FF76EBB4B}"/>
          </ac:picMkLst>
        </pc:picChg>
        <pc:picChg chg="del mod">
          <ac:chgData name="Pierre-Yves Maunier" userId="77f30718-6b49-4ec8-8fa1-dcc2ea9e58df" providerId="ADAL" clId="{78A66B22-2F99-0D41-A32F-EF94520C5BA4}" dt="2023-03-28T07:27:29.036" v="2360" actId="478"/>
          <ac:picMkLst>
            <pc:docMk/>
            <pc:sldMk cId="3035748910" sldId="297"/>
            <ac:picMk id="15" creationId="{92F8A3EB-3397-7FE4-EA2E-FE6FE319AD60}"/>
          </ac:picMkLst>
        </pc:picChg>
        <pc:picChg chg="add del mod">
          <ac:chgData name="Pierre-Yves Maunier" userId="77f30718-6b49-4ec8-8fa1-dcc2ea9e58df" providerId="ADAL" clId="{78A66B22-2F99-0D41-A32F-EF94520C5BA4}" dt="2023-03-27T14:19:26.561" v="2066"/>
          <ac:picMkLst>
            <pc:docMk/>
            <pc:sldMk cId="3035748910" sldId="297"/>
            <ac:picMk id="16" creationId="{21EBE4D9-1D55-12A0-E759-20CAC330CD6E}"/>
          </ac:picMkLst>
        </pc:picChg>
        <pc:picChg chg="add del mod">
          <ac:chgData name="Pierre-Yves Maunier" userId="77f30718-6b49-4ec8-8fa1-dcc2ea9e58df" providerId="ADAL" clId="{78A66B22-2F99-0D41-A32F-EF94520C5BA4}" dt="2023-03-27T14:19:25.921" v="2063"/>
          <ac:picMkLst>
            <pc:docMk/>
            <pc:sldMk cId="3035748910" sldId="297"/>
            <ac:picMk id="17" creationId="{0D0DD3DC-1F70-39D7-DD63-3AEB27998F15}"/>
          </ac:picMkLst>
        </pc:picChg>
        <pc:picChg chg="add del mod">
          <ac:chgData name="Pierre-Yves Maunier" userId="77f30718-6b49-4ec8-8fa1-dcc2ea9e58df" providerId="ADAL" clId="{78A66B22-2F99-0D41-A32F-EF94520C5BA4}" dt="2023-03-27T14:20:42.703" v="2080"/>
          <ac:picMkLst>
            <pc:docMk/>
            <pc:sldMk cId="3035748910" sldId="297"/>
            <ac:picMk id="18" creationId="{F57250D2-04E4-38F4-261E-A81ABBD3AF48}"/>
          </ac:picMkLst>
        </pc:picChg>
        <pc:cxnChg chg="add mod">
          <ac:chgData name="Pierre-Yves Maunier" userId="77f30718-6b49-4ec8-8fa1-dcc2ea9e58df" providerId="ADAL" clId="{78A66B22-2F99-0D41-A32F-EF94520C5BA4}" dt="2023-03-27T15:38:24.050" v="2334" actId="208"/>
          <ac:cxnSpMkLst>
            <pc:docMk/>
            <pc:sldMk cId="3035748910" sldId="297"/>
            <ac:cxnSpMk id="6" creationId="{6C97BAA5-B90A-44A8-78E6-199808C47B60}"/>
          </ac:cxnSpMkLst>
        </pc:cxnChg>
      </pc:sldChg>
      <pc:sldChg chg="addSp modSp new mod">
        <pc:chgData name="Pierre-Yves Maunier" userId="77f30718-6b49-4ec8-8fa1-dcc2ea9e58df" providerId="ADAL" clId="{78A66B22-2F99-0D41-A32F-EF94520C5BA4}" dt="2023-04-03T11:58:57.252" v="6050" actId="20577"/>
        <pc:sldMkLst>
          <pc:docMk/>
          <pc:sldMk cId="112689981" sldId="298"/>
        </pc:sldMkLst>
        <pc:spChg chg="mod">
          <ac:chgData name="Pierre-Yves Maunier" userId="77f30718-6b49-4ec8-8fa1-dcc2ea9e58df" providerId="ADAL" clId="{78A66B22-2F99-0D41-A32F-EF94520C5BA4}" dt="2023-04-03T11:58:57.252" v="6050" actId="20577"/>
          <ac:spMkLst>
            <pc:docMk/>
            <pc:sldMk cId="112689981" sldId="298"/>
            <ac:spMk id="2" creationId="{82E927C5-873E-4DD9-DB6E-75D03EC7A689}"/>
          </ac:spMkLst>
        </pc:spChg>
        <pc:spChg chg="mod">
          <ac:chgData name="Pierre-Yves Maunier" userId="77f30718-6b49-4ec8-8fa1-dcc2ea9e58df" providerId="ADAL" clId="{78A66B22-2F99-0D41-A32F-EF94520C5BA4}" dt="2023-03-29T12:52:25.533" v="3351" actId="6549"/>
          <ac:spMkLst>
            <pc:docMk/>
            <pc:sldMk cId="112689981" sldId="298"/>
            <ac:spMk id="3" creationId="{1C1CE3AA-52B7-631D-691E-CF10A4F96AB1}"/>
          </ac:spMkLst>
        </pc:spChg>
        <pc:spChg chg="mod">
          <ac:chgData name="Pierre-Yves Maunier" userId="77f30718-6b49-4ec8-8fa1-dcc2ea9e58df" providerId="ADAL" clId="{78A66B22-2F99-0D41-A32F-EF94520C5BA4}" dt="2023-03-29T12:52:22.097" v="3348" actId="21"/>
          <ac:spMkLst>
            <pc:docMk/>
            <pc:sldMk cId="112689981" sldId="298"/>
            <ac:spMk id="4" creationId="{494C1E33-8387-5E91-D77B-3DE6141CA6F7}"/>
          </ac:spMkLst>
        </pc:spChg>
        <pc:spChg chg="add mod">
          <ac:chgData name="Pierre-Yves Maunier" userId="77f30718-6b49-4ec8-8fa1-dcc2ea9e58df" providerId="ADAL" clId="{78A66B22-2F99-0D41-A32F-EF94520C5BA4}" dt="2023-03-29T12:34:40.600" v="2621" actId="767"/>
          <ac:spMkLst>
            <pc:docMk/>
            <pc:sldMk cId="112689981" sldId="298"/>
            <ac:spMk id="5" creationId="{0AFF8E9C-157D-2A57-F07B-A90013BB6821}"/>
          </ac:spMkLst>
        </pc:spChg>
      </pc:sldChg>
      <pc:sldChg chg="new del">
        <pc:chgData name="Pierre-Yves Maunier" userId="77f30718-6b49-4ec8-8fa1-dcc2ea9e58df" providerId="ADAL" clId="{78A66B22-2F99-0D41-A32F-EF94520C5BA4}" dt="2023-03-28T16:26:39.293" v="2385" actId="2696"/>
        <pc:sldMkLst>
          <pc:docMk/>
          <pc:sldMk cId="2828708115" sldId="298"/>
        </pc:sldMkLst>
      </pc:sldChg>
      <pc:sldChg chg="addSp delSp modSp add del mod delAnim modAnim modNotesTx">
        <pc:chgData name="Pierre-Yves Maunier" userId="77f30718-6b49-4ec8-8fa1-dcc2ea9e58df" providerId="ADAL" clId="{78A66B22-2F99-0D41-A32F-EF94520C5BA4}" dt="2023-04-03T11:47:13.070" v="6046" actId="2696"/>
        <pc:sldMkLst>
          <pc:docMk/>
          <pc:sldMk cId="2002856206" sldId="299"/>
        </pc:sldMkLst>
        <pc:spChg chg="mod">
          <ac:chgData name="Pierre-Yves Maunier" userId="77f30718-6b49-4ec8-8fa1-dcc2ea9e58df" providerId="ADAL" clId="{78A66B22-2F99-0D41-A32F-EF94520C5BA4}" dt="2023-04-03T09:42:39.864" v="4863" actId="20577"/>
          <ac:spMkLst>
            <pc:docMk/>
            <pc:sldMk cId="2002856206" sldId="299"/>
            <ac:spMk id="4" creationId="{8B6602C8-79F0-D713-8704-A1868AC1634C}"/>
          </ac:spMkLst>
        </pc:spChg>
        <pc:spChg chg="add del mod">
          <ac:chgData name="Pierre-Yves Maunier" userId="77f30718-6b49-4ec8-8fa1-dcc2ea9e58df" providerId="ADAL" clId="{78A66B22-2F99-0D41-A32F-EF94520C5BA4}" dt="2023-04-03T11:39:28.685" v="5801" actId="478"/>
          <ac:spMkLst>
            <pc:docMk/>
            <pc:sldMk cId="2002856206" sldId="299"/>
            <ac:spMk id="9" creationId="{5E42270F-EB71-AB6E-1454-96EF89E5FC05}"/>
          </ac:spMkLst>
        </pc:spChg>
        <pc:spChg chg="mod">
          <ac:chgData name="Pierre-Yves Maunier" userId="77f30718-6b49-4ec8-8fa1-dcc2ea9e58df" providerId="ADAL" clId="{78A66B22-2F99-0D41-A32F-EF94520C5BA4}" dt="2023-04-03T10:20:49.622" v="5377" actId="20577"/>
          <ac:spMkLst>
            <pc:docMk/>
            <pc:sldMk cId="2002856206" sldId="299"/>
            <ac:spMk id="23" creationId="{112C86B5-59DB-F669-8DEB-AAC8106C2E33}"/>
          </ac:spMkLst>
        </pc:spChg>
        <pc:picChg chg="add del mod">
          <ac:chgData name="Pierre-Yves Maunier" userId="77f30718-6b49-4ec8-8fa1-dcc2ea9e58df" providerId="ADAL" clId="{78A66B22-2F99-0D41-A32F-EF94520C5BA4}" dt="2023-04-03T10:14:15.740" v="5089" actId="478"/>
          <ac:picMkLst>
            <pc:docMk/>
            <pc:sldMk cId="2002856206" sldId="299"/>
            <ac:picMk id="5" creationId="{CC2FFC8A-A9EF-73FB-65B7-8F2432040A0F}"/>
          </ac:picMkLst>
        </pc:picChg>
        <pc:picChg chg="add mod">
          <ac:chgData name="Pierre-Yves Maunier" userId="77f30718-6b49-4ec8-8fa1-dcc2ea9e58df" providerId="ADAL" clId="{78A66B22-2F99-0D41-A32F-EF94520C5BA4}" dt="2023-04-03T10:14:36.320" v="5094" actId="1076"/>
          <ac:picMkLst>
            <pc:docMk/>
            <pc:sldMk cId="2002856206" sldId="299"/>
            <ac:picMk id="7" creationId="{38CD52C1-EF34-FCD4-6375-74CB2679334B}"/>
          </ac:picMkLst>
        </pc:picChg>
        <pc:picChg chg="del">
          <ac:chgData name="Pierre-Yves Maunier" userId="77f30718-6b49-4ec8-8fa1-dcc2ea9e58df" providerId="ADAL" clId="{78A66B22-2F99-0D41-A32F-EF94520C5BA4}" dt="2023-04-03T09:42:43.269" v="4864" actId="478"/>
          <ac:picMkLst>
            <pc:docMk/>
            <pc:sldMk cId="2002856206" sldId="299"/>
            <ac:picMk id="8" creationId="{AF125C7E-D9B4-DE3C-2341-0889139EEE80}"/>
          </ac:picMkLst>
        </pc:picChg>
        <pc:picChg chg="del">
          <ac:chgData name="Pierre-Yves Maunier" userId="77f30718-6b49-4ec8-8fa1-dcc2ea9e58df" providerId="ADAL" clId="{78A66B22-2F99-0D41-A32F-EF94520C5BA4}" dt="2023-04-03T09:42:43.735" v="4865" actId="478"/>
          <ac:picMkLst>
            <pc:docMk/>
            <pc:sldMk cId="2002856206" sldId="299"/>
            <ac:picMk id="15" creationId="{0F63FD14-A854-2738-19DF-6A62175A9426}"/>
          </ac:picMkLst>
        </pc:picChg>
        <pc:picChg chg="del">
          <ac:chgData name="Pierre-Yves Maunier" userId="77f30718-6b49-4ec8-8fa1-dcc2ea9e58df" providerId="ADAL" clId="{78A66B22-2F99-0D41-A32F-EF94520C5BA4}" dt="2023-04-03T09:42:44.410" v="4866" actId="478"/>
          <ac:picMkLst>
            <pc:docMk/>
            <pc:sldMk cId="2002856206" sldId="299"/>
            <ac:picMk id="18" creationId="{B003ABCE-5A59-11C2-4A5F-364508A1AB76}"/>
          </ac:picMkLst>
        </pc:picChg>
        <pc:picChg chg="del">
          <ac:chgData name="Pierre-Yves Maunier" userId="77f30718-6b49-4ec8-8fa1-dcc2ea9e58df" providerId="ADAL" clId="{78A66B22-2F99-0D41-A32F-EF94520C5BA4}" dt="2023-04-03T09:42:45.006" v="4867" actId="478"/>
          <ac:picMkLst>
            <pc:docMk/>
            <pc:sldMk cId="2002856206" sldId="299"/>
            <ac:picMk id="20" creationId="{00C3ACB4-82BB-AF55-DDC7-03C045F8FD57}"/>
          </ac:picMkLst>
        </pc:picChg>
        <pc:picChg chg="del">
          <ac:chgData name="Pierre-Yves Maunier" userId="77f30718-6b49-4ec8-8fa1-dcc2ea9e58df" providerId="ADAL" clId="{78A66B22-2F99-0D41-A32F-EF94520C5BA4}" dt="2023-04-03T09:42:45.564" v="4868" actId="478"/>
          <ac:picMkLst>
            <pc:docMk/>
            <pc:sldMk cId="2002856206" sldId="299"/>
            <ac:picMk id="22" creationId="{244D6C49-67AB-1DF5-5106-D228CEDB252F}"/>
          </ac:picMkLst>
        </pc:picChg>
      </pc:sldChg>
      <pc:sldChg chg="addSp delSp modSp add mod">
        <pc:chgData name="Pierre-Yves Maunier" userId="77f30718-6b49-4ec8-8fa1-dcc2ea9e58df" providerId="ADAL" clId="{78A66B22-2F99-0D41-A32F-EF94520C5BA4}" dt="2023-04-03T11:46:15.468" v="6045" actId="6549"/>
        <pc:sldMkLst>
          <pc:docMk/>
          <pc:sldMk cId="3190298988" sldId="300"/>
        </pc:sldMkLst>
        <pc:spChg chg="add mod">
          <ac:chgData name="Pierre-Yves Maunier" userId="77f30718-6b49-4ec8-8fa1-dcc2ea9e58df" providerId="ADAL" clId="{78A66B22-2F99-0D41-A32F-EF94520C5BA4}" dt="2023-04-03T11:44:42.837" v="6009" actId="1076"/>
          <ac:spMkLst>
            <pc:docMk/>
            <pc:sldMk cId="3190298988" sldId="300"/>
            <ac:spMk id="2" creationId="{6AF46C28-5C3D-2026-1F79-F17E1BD68FE1}"/>
          </ac:spMkLst>
        </pc:spChg>
        <pc:spChg chg="add mod">
          <ac:chgData name="Pierre-Yves Maunier" userId="77f30718-6b49-4ec8-8fa1-dcc2ea9e58df" providerId="ADAL" clId="{78A66B22-2F99-0D41-A32F-EF94520C5BA4}" dt="2023-04-03T11:45:06.137" v="6013" actId="1076"/>
          <ac:spMkLst>
            <pc:docMk/>
            <pc:sldMk cId="3190298988" sldId="300"/>
            <ac:spMk id="5" creationId="{3A49864A-DF5B-5D1F-142D-E3A1D289A530}"/>
          </ac:spMkLst>
        </pc:spChg>
        <pc:spChg chg="add mod">
          <ac:chgData name="Pierre-Yves Maunier" userId="77f30718-6b49-4ec8-8fa1-dcc2ea9e58df" providerId="ADAL" clId="{78A66B22-2F99-0D41-A32F-EF94520C5BA4}" dt="2023-04-03T11:45:59.706" v="6022" actId="1076"/>
          <ac:spMkLst>
            <pc:docMk/>
            <pc:sldMk cId="3190298988" sldId="300"/>
            <ac:spMk id="6" creationId="{6984A935-7508-EB93-EF6A-C2CFC2C67ED0}"/>
          </ac:spMkLst>
        </pc:spChg>
        <pc:spChg chg="add mod">
          <ac:chgData name="Pierre-Yves Maunier" userId="77f30718-6b49-4ec8-8fa1-dcc2ea9e58df" providerId="ADAL" clId="{78A66B22-2F99-0D41-A32F-EF94520C5BA4}" dt="2023-04-03T11:46:15.468" v="6045" actId="6549"/>
          <ac:spMkLst>
            <pc:docMk/>
            <pc:sldMk cId="3190298988" sldId="300"/>
            <ac:spMk id="8" creationId="{A1A39334-9126-62D4-536C-354C2E05A3DE}"/>
          </ac:spMkLst>
        </pc:spChg>
        <pc:spChg chg="add mod">
          <ac:chgData name="Pierre-Yves Maunier" userId="77f30718-6b49-4ec8-8fa1-dcc2ea9e58df" providerId="ADAL" clId="{78A66B22-2F99-0D41-A32F-EF94520C5BA4}" dt="2023-04-03T11:46:05.262" v="6023" actId="767"/>
          <ac:spMkLst>
            <pc:docMk/>
            <pc:sldMk cId="3190298988" sldId="300"/>
            <ac:spMk id="9" creationId="{C13D2E4E-7269-7FF7-9275-8FB7B4C44378}"/>
          </ac:spMkLst>
        </pc:spChg>
        <pc:spChg chg="del">
          <ac:chgData name="Pierre-Yves Maunier" userId="77f30718-6b49-4ec8-8fa1-dcc2ea9e58df" providerId="ADAL" clId="{78A66B22-2F99-0D41-A32F-EF94520C5BA4}" dt="2023-04-03T11:39:45.173" v="5803" actId="478"/>
          <ac:spMkLst>
            <pc:docMk/>
            <pc:sldMk cId="3190298988" sldId="300"/>
            <ac:spMk id="23" creationId="{112C86B5-59DB-F669-8DEB-AAC8106C2E33}"/>
          </ac:spMkLst>
        </pc:spChg>
        <pc:picChg chg="mod">
          <ac:chgData name="Pierre-Yves Maunier" userId="77f30718-6b49-4ec8-8fa1-dcc2ea9e58df" providerId="ADAL" clId="{78A66B22-2F99-0D41-A32F-EF94520C5BA4}" dt="2023-04-03T11:44:28.529" v="6006" actId="1076"/>
          <ac:picMkLst>
            <pc:docMk/>
            <pc:sldMk cId="3190298988" sldId="300"/>
            <ac:picMk id="7" creationId="{38CD52C1-EF34-FCD4-6375-74CB2679334B}"/>
          </ac:picMkLst>
        </pc:picChg>
      </pc:sldChg>
      <pc:sldMasterChg chg="modSp mod modSldLayout">
        <pc:chgData name="Pierre-Yves Maunier" userId="77f30718-6b49-4ec8-8fa1-dcc2ea9e58df" providerId="ADAL" clId="{78A66B22-2F99-0D41-A32F-EF94520C5BA4}" dt="2023-03-24T16:17:03.479" v="1037" actId="20577"/>
        <pc:sldMasterMkLst>
          <pc:docMk/>
          <pc:sldMasterMk cId="2687004505" sldId="2147483648"/>
        </pc:sldMasterMkLst>
        <pc:spChg chg="mod">
          <ac:chgData name="Pierre-Yves Maunier" userId="77f30718-6b49-4ec8-8fa1-dcc2ea9e58df" providerId="ADAL" clId="{78A66B22-2F99-0D41-A32F-EF94520C5BA4}" dt="2023-03-24T16:17:03.479" v="1037" actId="20577"/>
          <ac:spMkLst>
            <pc:docMk/>
            <pc:sldMasterMk cId="2687004505" sldId="2147483648"/>
            <ac:spMk id="7" creationId="{8C7A8562-B6C4-4F72-9A77-9CE22CA5E603}"/>
          </ac:spMkLst>
        </pc:spChg>
        <pc:sldLayoutChg chg="addSp modSp">
          <pc:chgData name="Pierre-Yves Maunier" userId="77f30718-6b49-4ec8-8fa1-dcc2ea9e58df" providerId="ADAL" clId="{78A66B22-2F99-0D41-A32F-EF94520C5BA4}" dt="2023-03-24T16:16:51.571" v="1035" actId="767"/>
          <pc:sldLayoutMkLst>
            <pc:docMk/>
            <pc:sldMasterMk cId="2687004505" sldId="2147483648"/>
            <pc:sldLayoutMk cId="872211910" sldId="2147483650"/>
          </pc:sldLayoutMkLst>
          <pc:spChg chg="add mod">
            <ac:chgData name="Pierre-Yves Maunier" userId="77f30718-6b49-4ec8-8fa1-dcc2ea9e58df" providerId="ADAL" clId="{78A66B22-2F99-0D41-A32F-EF94520C5BA4}" dt="2023-03-24T16:16:51.571" v="1035" actId="767"/>
            <ac:spMkLst>
              <pc:docMk/>
              <pc:sldMasterMk cId="2687004505" sldId="2147483648"/>
              <pc:sldLayoutMk cId="872211910" sldId="2147483650"/>
              <ac:spMk id="2" creationId="{4A7B72AD-1571-6A8C-E3D4-C3A9420E2EB8}"/>
            </ac:spMkLst>
          </pc:spChg>
        </pc:sldLayoutChg>
      </pc:sldMasterChg>
      <pc:sldMasterChg chg="modSp mod">
        <pc:chgData name="Pierre-Yves Maunier" userId="77f30718-6b49-4ec8-8fa1-dcc2ea9e58df" providerId="ADAL" clId="{78A66B22-2F99-0D41-A32F-EF94520C5BA4}" dt="2023-03-24T16:17:16.727" v="1039" actId="20577"/>
        <pc:sldMasterMkLst>
          <pc:docMk/>
          <pc:sldMasterMk cId="1962511298" sldId="2147483715"/>
        </pc:sldMasterMkLst>
        <pc:spChg chg="mod">
          <ac:chgData name="Pierre-Yves Maunier" userId="77f30718-6b49-4ec8-8fa1-dcc2ea9e58df" providerId="ADAL" clId="{78A66B22-2F99-0D41-A32F-EF94520C5BA4}" dt="2023-03-24T16:17:16.727" v="1039" actId="20577"/>
          <ac:spMkLst>
            <pc:docMk/>
            <pc:sldMasterMk cId="1962511298" sldId="2147483715"/>
            <ac:spMk id="7" creationId="{8C7A8562-B6C4-4F72-9A77-9CE22CA5E603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51D330F-814F-4252-AE0E-F58DF478BC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9E8EDD-2D6E-4088-A616-D09E2C39FF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769BD-6B0D-46F1-9E9B-7E3BA769A178}" type="datetimeFigureOut">
              <a:rPr lang="en-US" smtClean="0"/>
              <a:t>4/3/23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63899A-1216-4CE3-BD69-0F2B7BE648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982AE3-7232-49EE-8BB5-020A114B47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8F62A-0BD9-4608-91F0-E95C6B42C42C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22">
            <a:extLst>
              <a:ext uri="{FF2B5EF4-FFF2-40B4-BE49-F238E27FC236}">
                <a16:creationId xmlns:a16="http://schemas.microsoft.com/office/drawing/2014/main" id="{ADBC6569-CD7B-4799-999F-822BE9B627D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84006" y="8793419"/>
            <a:ext cx="382062" cy="382060"/>
            <a:chOff x="5266" y="0"/>
            <a:chExt cx="733" cy="733"/>
          </a:xfrm>
        </p:grpSpPr>
        <p:sp>
          <p:nvSpPr>
            <p:cNvPr id="11" name="Freeform 23">
              <a:extLst>
                <a:ext uri="{FF2B5EF4-FFF2-40B4-BE49-F238E27FC236}">
                  <a16:creationId xmlns:a16="http://schemas.microsoft.com/office/drawing/2014/main" id="{05C4AD47-8979-4D4E-B019-E9141684DE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6" y="0"/>
              <a:ext cx="733" cy="733"/>
            </a:xfrm>
            <a:custGeom>
              <a:avLst/>
              <a:gdLst>
                <a:gd name="T0" fmla="*/ 4176 w 4576"/>
                <a:gd name="T1" fmla="*/ 996 h 4576"/>
                <a:gd name="T2" fmla="*/ 4065 w 4576"/>
                <a:gd name="T3" fmla="*/ 848 h 4576"/>
                <a:gd name="T4" fmla="*/ 4065 w 4576"/>
                <a:gd name="T5" fmla="*/ 848 h 4576"/>
                <a:gd name="T6" fmla="*/ 2288 w 4576"/>
                <a:gd name="T7" fmla="*/ 0 h 4576"/>
                <a:gd name="T8" fmla="*/ 0 w 4576"/>
                <a:gd name="T9" fmla="*/ 2288 h 4576"/>
                <a:gd name="T10" fmla="*/ 445 w 4576"/>
                <a:gd name="T11" fmla="*/ 3644 h 4576"/>
                <a:gd name="T12" fmla="*/ 445 w 4576"/>
                <a:gd name="T13" fmla="*/ 3644 h 4576"/>
                <a:gd name="T14" fmla="*/ 583 w 4576"/>
                <a:gd name="T15" fmla="*/ 3814 h 4576"/>
                <a:gd name="T16" fmla="*/ 583 w 4576"/>
                <a:gd name="T17" fmla="*/ 3814 h 4576"/>
                <a:gd name="T18" fmla="*/ 2288 w 4576"/>
                <a:gd name="T19" fmla="*/ 4576 h 4576"/>
                <a:gd name="T20" fmla="*/ 4576 w 4576"/>
                <a:gd name="T21" fmla="*/ 2288 h 4576"/>
                <a:gd name="T22" fmla="*/ 4176 w 4576"/>
                <a:gd name="T23" fmla="*/ 996 h 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76" h="4576">
                  <a:moveTo>
                    <a:pt x="4176" y="996"/>
                  </a:moveTo>
                  <a:cubicBezTo>
                    <a:pt x="4141" y="945"/>
                    <a:pt x="4104" y="895"/>
                    <a:pt x="4065" y="848"/>
                  </a:cubicBezTo>
                  <a:cubicBezTo>
                    <a:pt x="4065" y="848"/>
                    <a:pt x="4065" y="848"/>
                    <a:pt x="4065" y="848"/>
                  </a:cubicBezTo>
                  <a:cubicBezTo>
                    <a:pt x="3646" y="330"/>
                    <a:pt x="3006" y="0"/>
                    <a:pt x="2288" y="0"/>
                  </a:cubicBezTo>
                  <a:cubicBezTo>
                    <a:pt x="1024" y="0"/>
                    <a:pt x="0" y="1024"/>
                    <a:pt x="0" y="2288"/>
                  </a:cubicBezTo>
                  <a:cubicBezTo>
                    <a:pt x="0" y="2796"/>
                    <a:pt x="165" y="3264"/>
                    <a:pt x="445" y="3644"/>
                  </a:cubicBezTo>
                  <a:cubicBezTo>
                    <a:pt x="445" y="3644"/>
                    <a:pt x="445" y="3644"/>
                    <a:pt x="445" y="3644"/>
                  </a:cubicBezTo>
                  <a:cubicBezTo>
                    <a:pt x="488" y="3703"/>
                    <a:pt x="534" y="3759"/>
                    <a:pt x="583" y="3814"/>
                  </a:cubicBezTo>
                  <a:cubicBezTo>
                    <a:pt x="583" y="3814"/>
                    <a:pt x="583" y="3814"/>
                    <a:pt x="583" y="3814"/>
                  </a:cubicBezTo>
                  <a:cubicBezTo>
                    <a:pt x="1002" y="4282"/>
                    <a:pt x="1611" y="4576"/>
                    <a:pt x="2288" y="4576"/>
                  </a:cubicBezTo>
                  <a:cubicBezTo>
                    <a:pt x="3552" y="4576"/>
                    <a:pt x="4576" y="3552"/>
                    <a:pt x="4576" y="2288"/>
                  </a:cubicBezTo>
                  <a:cubicBezTo>
                    <a:pt x="4576" y="1809"/>
                    <a:pt x="4428" y="1364"/>
                    <a:pt x="4176" y="9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4">
              <a:extLst>
                <a:ext uri="{FF2B5EF4-FFF2-40B4-BE49-F238E27FC236}">
                  <a16:creationId xmlns:a16="http://schemas.microsoft.com/office/drawing/2014/main" id="{1B537A17-0B50-4D04-9A58-78C9C6129D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60" y="6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7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5">
              <a:extLst>
                <a:ext uri="{FF2B5EF4-FFF2-40B4-BE49-F238E27FC236}">
                  <a16:creationId xmlns:a16="http://schemas.microsoft.com/office/drawing/2014/main" id="{1D167BB4-8592-4D19-83FF-059F73A180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11" y="645"/>
              <a:ext cx="55" cy="55"/>
            </a:xfrm>
            <a:custGeom>
              <a:avLst/>
              <a:gdLst>
                <a:gd name="T0" fmla="*/ 277 w 345"/>
                <a:gd name="T1" fmla="*/ 68 h 345"/>
                <a:gd name="T2" fmla="*/ 320 w 345"/>
                <a:gd name="T3" fmla="*/ 172 h 345"/>
                <a:gd name="T4" fmla="*/ 277 w 345"/>
                <a:gd name="T5" fmla="*/ 278 h 345"/>
                <a:gd name="T6" fmla="*/ 172 w 345"/>
                <a:gd name="T7" fmla="*/ 322 h 345"/>
                <a:gd name="T8" fmla="*/ 67 w 345"/>
                <a:gd name="T9" fmla="*/ 278 h 345"/>
                <a:gd name="T10" fmla="*/ 24 w 345"/>
                <a:gd name="T11" fmla="*/ 172 h 345"/>
                <a:gd name="T12" fmla="*/ 67 w 345"/>
                <a:gd name="T13" fmla="*/ 68 h 345"/>
                <a:gd name="T14" fmla="*/ 172 w 345"/>
                <a:gd name="T15" fmla="*/ 23 h 345"/>
                <a:gd name="T16" fmla="*/ 277 w 345"/>
                <a:gd name="T17" fmla="*/ 68 h 345"/>
                <a:gd name="T18" fmla="*/ 295 w 345"/>
                <a:gd name="T19" fmla="*/ 50 h 345"/>
                <a:gd name="T20" fmla="*/ 172 w 345"/>
                <a:gd name="T21" fmla="*/ 0 h 345"/>
                <a:gd name="T22" fmla="*/ 51 w 345"/>
                <a:gd name="T23" fmla="*/ 50 h 345"/>
                <a:gd name="T24" fmla="*/ 0 w 345"/>
                <a:gd name="T25" fmla="*/ 172 h 345"/>
                <a:gd name="T26" fmla="*/ 50 w 345"/>
                <a:gd name="T27" fmla="*/ 295 h 345"/>
                <a:gd name="T28" fmla="*/ 172 w 345"/>
                <a:gd name="T29" fmla="*/ 345 h 345"/>
                <a:gd name="T30" fmla="*/ 295 w 345"/>
                <a:gd name="T31" fmla="*/ 295 h 345"/>
                <a:gd name="T32" fmla="*/ 345 w 345"/>
                <a:gd name="T33" fmla="*/ 172 h 345"/>
                <a:gd name="T34" fmla="*/ 295 w 345"/>
                <a:gd name="T35" fmla="*/ 50 h 345"/>
                <a:gd name="T36" fmla="*/ 198 w 345"/>
                <a:gd name="T37" fmla="*/ 164 h 345"/>
                <a:gd name="T38" fmla="*/ 166 w 345"/>
                <a:gd name="T39" fmla="*/ 168 h 345"/>
                <a:gd name="T40" fmla="*/ 136 w 345"/>
                <a:gd name="T41" fmla="*/ 168 h 345"/>
                <a:gd name="T42" fmla="*/ 136 w 345"/>
                <a:gd name="T43" fmla="*/ 100 h 345"/>
                <a:gd name="T44" fmla="*/ 164 w 345"/>
                <a:gd name="T45" fmla="*/ 100 h 345"/>
                <a:gd name="T46" fmla="*/ 205 w 345"/>
                <a:gd name="T47" fmla="*/ 107 h 345"/>
                <a:gd name="T48" fmla="*/ 217 w 345"/>
                <a:gd name="T49" fmla="*/ 134 h 345"/>
                <a:gd name="T50" fmla="*/ 198 w 345"/>
                <a:gd name="T51" fmla="*/ 164 h 345"/>
                <a:gd name="T52" fmla="*/ 103 w 345"/>
                <a:gd name="T53" fmla="*/ 266 h 345"/>
                <a:gd name="T54" fmla="*/ 136 w 345"/>
                <a:gd name="T55" fmla="*/ 266 h 345"/>
                <a:gd name="T56" fmla="*/ 136 w 345"/>
                <a:gd name="T57" fmla="*/ 192 h 345"/>
                <a:gd name="T58" fmla="*/ 162 w 345"/>
                <a:gd name="T59" fmla="*/ 192 h 345"/>
                <a:gd name="T60" fmla="*/ 200 w 345"/>
                <a:gd name="T61" fmla="*/ 198 h 345"/>
                <a:gd name="T62" fmla="*/ 217 w 345"/>
                <a:gd name="T63" fmla="*/ 241 h 345"/>
                <a:gd name="T64" fmla="*/ 217 w 345"/>
                <a:gd name="T65" fmla="*/ 256 h 345"/>
                <a:gd name="T66" fmla="*/ 218 w 345"/>
                <a:gd name="T67" fmla="*/ 262 h 345"/>
                <a:gd name="T68" fmla="*/ 218 w 345"/>
                <a:gd name="T69" fmla="*/ 265 h 345"/>
                <a:gd name="T70" fmla="*/ 219 w 345"/>
                <a:gd name="T71" fmla="*/ 266 h 345"/>
                <a:gd name="T72" fmla="*/ 250 w 345"/>
                <a:gd name="T73" fmla="*/ 266 h 345"/>
                <a:gd name="T74" fmla="*/ 249 w 345"/>
                <a:gd name="T75" fmla="*/ 264 h 345"/>
                <a:gd name="T76" fmla="*/ 247 w 345"/>
                <a:gd name="T77" fmla="*/ 254 h 345"/>
                <a:gd name="T78" fmla="*/ 247 w 345"/>
                <a:gd name="T79" fmla="*/ 240 h 345"/>
                <a:gd name="T80" fmla="*/ 247 w 345"/>
                <a:gd name="T81" fmla="*/ 226 h 345"/>
                <a:gd name="T82" fmla="*/ 237 w 345"/>
                <a:gd name="T83" fmla="*/ 197 h 345"/>
                <a:gd name="T84" fmla="*/ 204 w 345"/>
                <a:gd name="T85" fmla="*/ 178 h 345"/>
                <a:gd name="T86" fmla="*/ 231 w 345"/>
                <a:gd name="T87" fmla="*/ 169 h 345"/>
                <a:gd name="T88" fmla="*/ 250 w 345"/>
                <a:gd name="T89" fmla="*/ 132 h 345"/>
                <a:gd name="T90" fmla="*/ 220 w 345"/>
                <a:gd name="T91" fmla="*/ 84 h 345"/>
                <a:gd name="T92" fmla="*/ 169 w 345"/>
                <a:gd name="T93" fmla="*/ 77 h 345"/>
                <a:gd name="T94" fmla="*/ 103 w 345"/>
                <a:gd name="T95" fmla="*/ 77 h 345"/>
                <a:gd name="T96" fmla="*/ 103 w 345"/>
                <a:gd name="T97" fmla="*/ 266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5" h="345">
                  <a:moveTo>
                    <a:pt x="277" y="68"/>
                  </a:moveTo>
                  <a:cubicBezTo>
                    <a:pt x="306" y="96"/>
                    <a:pt x="320" y="131"/>
                    <a:pt x="320" y="172"/>
                  </a:cubicBezTo>
                  <a:cubicBezTo>
                    <a:pt x="320" y="213"/>
                    <a:pt x="306" y="249"/>
                    <a:pt x="277" y="278"/>
                  </a:cubicBezTo>
                  <a:cubicBezTo>
                    <a:pt x="248" y="307"/>
                    <a:pt x="213" y="322"/>
                    <a:pt x="172" y="322"/>
                  </a:cubicBezTo>
                  <a:cubicBezTo>
                    <a:pt x="131" y="322"/>
                    <a:pt x="96" y="307"/>
                    <a:pt x="67" y="278"/>
                  </a:cubicBezTo>
                  <a:cubicBezTo>
                    <a:pt x="38" y="249"/>
                    <a:pt x="24" y="213"/>
                    <a:pt x="24" y="172"/>
                  </a:cubicBezTo>
                  <a:cubicBezTo>
                    <a:pt x="24" y="131"/>
                    <a:pt x="38" y="96"/>
                    <a:pt x="67" y="68"/>
                  </a:cubicBezTo>
                  <a:cubicBezTo>
                    <a:pt x="96" y="38"/>
                    <a:pt x="131" y="23"/>
                    <a:pt x="172" y="23"/>
                  </a:cubicBezTo>
                  <a:cubicBezTo>
                    <a:pt x="213" y="23"/>
                    <a:pt x="248" y="38"/>
                    <a:pt x="277" y="68"/>
                  </a:cubicBezTo>
                  <a:close/>
                  <a:moveTo>
                    <a:pt x="295" y="50"/>
                  </a:moveTo>
                  <a:cubicBezTo>
                    <a:pt x="261" y="17"/>
                    <a:pt x="220" y="0"/>
                    <a:pt x="172" y="0"/>
                  </a:cubicBezTo>
                  <a:cubicBezTo>
                    <a:pt x="125" y="0"/>
                    <a:pt x="84" y="17"/>
                    <a:pt x="51" y="50"/>
                  </a:cubicBezTo>
                  <a:cubicBezTo>
                    <a:pt x="17" y="84"/>
                    <a:pt x="0" y="125"/>
                    <a:pt x="0" y="172"/>
                  </a:cubicBezTo>
                  <a:cubicBezTo>
                    <a:pt x="0" y="220"/>
                    <a:pt x="17" y="261"/>
                    <a:pt x="50" y="295"/>
                  </a:cubicBezTo>
                  <a:cubicBezTo>
                    <a:pt x="83" y="329"/>
                    <a:pt x="124" y="345"/>
                    <a:pt x="172" y="345"/>
                  </a:cubicBezTo>
                  <a:cubicBezTo>
                    <a:pt x="220" y="345"/>
                    <a:pt x="261" y="329"/>
                    <a:pt x="295" y="295"/>
                  </a:cubicBezTo>
                  <a:cubicBezTo>
                    <a:pt x="328" y="261"/>
                    <a:pt x="345" y="220"/>
                    <a:pt x="345" y="172"/>
                  </a:cubicBezTo>
                  <a:cubicBezTo>
                    <a:pt x="345" y="124"/>
                    <a:pt x="328" y="84"/>
                    <a:pt x="295" y="50"/>
                  </a:cubicBezTo>
                  <a:close/>
                  <a:moveTo>
                    <a:pt x="198" y="164"/>
                  </a:moveTo>
                  <a:cubicBezTo>
                    <a:pt x="191" y="167"/>
                    <a:pt x="180" y="168"/>
                    <a:pt x="166" y="168"/>
                  </a:cubicBezTo>
                  <a:cubicBezTo>
                    <a:pt x="136" y="168"/>
                    <a:pt x="136" y="168"/>
                    <a:pt x="136" y="168"/>
                  </a:cubicBezTo>
                  <a:cubicBezTo>
                    <a:pt x="136" y="100"/>
                    <a:pt x="136" y="100"/>
                    <a:pt x="136" y="100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83" y="100"/>
                    <a:pt x="196" y="102"/>
                    <a:pt x="205" y="107"/>
                  </a:cubicBezTo>
                  <a:cubicBezTo>
                    <a:pt x="213" y="112"/>
                    <a:pt x="217" y="121"/>
                    <a:pt x="217" y="134"/>
                  </a:cubicBezTo>
                  <a:cubicBezTo>
                    <a:pt x="217" y="149"/>
                    <a:pt x="211" y="159"/>
                    <a:pt x="198" y="164"/>
                  </a:cubicBezTo>
                  <a:close/>
                  <a:moveTo>
                    <a:pt x="103" y="266"/>
                  </a:moveTo>
                  <a:cubicBezTo>
                    <a:pt x="136" y="266"/>
                    <a:pt x="136" y="266"/>
                    <a:pt x="136" y="266"/>
                  </a:cubicBezTo>
                  <a:cubicBezTo>
                    <a:pt x="136" y="192"/>
                    <a:pt x="136" y="192"/>
                    <a:pt x="136" y="192"/>
                  </a:cubicBezTo>
                  <a:cubicBezTo>
                    <a:pt x="162" y="192"/>
                    <a:pt x="162" y="192"/>
                    <a:pt x="162" y="192"/>
                  </a:cubicBezTo>
                  <a:cubicBezTo>
                    <a:pt x="180" y="192"/>
                    <a:pt x="192" y="193"/>
                    <a:pt x="200" y="198"/>
                  </a:cubicBezTo>
                  <a:cubicBezTo>
                    <a:pt x="211" y="205"/>
                    <a:pt x="217" y="219"/>
                    <a:pt x="217" y="241"/>
                  </a:cubicBezTo>
                  <a:cubicBezTo>
                    <a:pt x="217" y="256"/>
                    <a:pt x="217" y="256"/>
                    <a:pt x="217" y="256"/>
                  </a:cubicBezTo>
                  <a:cubicBezTo>
                    <a:pt x="218" y="262"/>
                    <a:pt x="218" y="262"/>
                    <a:pt x="218" y="262"/>
                  </a:cubicBezTo>
                  <a:cubicBezTo>
                    <a:pt x="218" y="263"/>
                    <a:pt x="218" y="264"/>
                    <a:pt x="218" y="265"/>
                  </a:cubicBezTo>
                  <a:cubicBezTo>
                    <a:pt x="219" y="265"/>
                    <a:pt x="219" y="266"/>
                    <a:pt x="219" y="266"/>
                  </a:cubicBezTo>
                  <a:cubicBezTo>
                    <a:pt x="250" y="266"/>
                    <a:pt x="250" y="266"/>
                    <a:pt x="250" y="266"/>
                  </a:cubicBezTo>
                  <a:cubicBezTo>
                    <a:pt x="249" y="264"/>
                    <a:pt x="249" y="264"/>
                    <a:pt x="249" y="264"/>
                  </a:cubicBezTo>
                  <a:cubicBezTo>
                    <a:pt x="248" y="263"/>
                    <a:pt x="248" y="259"/>
                    <a:pt x="247" y="254"/>
                  </a:cubicBezTo>
                  <a:cubicBezTo>
                    <a:pt x="247" y="249"/>
                    <a:pt x="247" y="244"/>
                    <a:pt x="247" y="240"/>
                  </a:cubicBezTo>
                  <a:cubicBezTo>
                    <a:pt x="247" y="226"/>
                    <a:pt x="247" y="226"/>
                    <a:pt x="247" y="226"/>
                  </a:cubicBezTo>
                  <a:cubicBezTo>
                    <a:pt x="247" y="217"/>
                    <a:pt x="244" y="207"/>
                    <a:pt x="237" y="197"/>
                  </a:cubicBezTo>
                  <a:cubicBezTo>
                    <a:pt x="230" y="187"/>
                    <a:pt x="219" y="181"/>
                    <a:pt x="204" y="178"/>
                  </a:cubicBezTo>
                  <a:cubicBezTo>
                    <a:pt x="216" y="176"/>
                    <a:pt x="225" y="173"/>
                    <a:pt x="231" y="169"/>
                  </a:cubicBezTo>
                  <a:cubicBezTo>
                    <a:pt x="244" y="161"/>
                    <a:pt x="250" y="148"/>
                    <a:pt x="250" y="132"/>
                  </a:cubicBezTo>
                  <a:cubicBezTo>
                    <a:pt x="250" y="108"/>
                    <a:pt x="240" y="92"/>
                    <a:pt x="220" y="84"/>
                  </a:cubicBezTo>
                  <a:cubicBezTo>
                    <a:pt x="210" y="79"/>
                    <a:pt x="192" y="77"/>
                    <a:pt x="169" y="77"/>
                  </a:cubicBezTo>
                  <a:cubicBezTo>
                    <a:pt x="103" y="77"/>
                    <a:pt x="103" y="77"/>
                    <a:pt x="103" y="77"/>
                  </a:cubicBezTo>
                  <a:lnTo>
                    <a:pt x="103" y="26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>
              <a:extLst>
                <a:ext uri="{FF2B5EF4-FFF2-40B4-BE49-F238E27FC236}">
                  <a16:creationId xmlns:a16="http://schemas.microsoft.com/office/drawing/2014/main" id="{21C9B339-461D-4755-A7E0-810F56D48D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6" y="0"/>
              <a:ext cx="733" cy="733"/>
            </a:xfrm>
            <a:custGeom>
              <a:avLst/>
              <a:gdLst>
                <a:gd name="T0" fmla="*/ 4176 w 4576"/>
                <a:gd name="T1" fmla="*/ 996 h 4576"/>
                <a:gd name="T2" fmla="*/ 4106 w 4576"/>
                <a:gd name="T3" fmla="*/ 1355 h 4576"/>
                <a:gd name="T4" fmla="*/ 2907 w 4576"/>
                <a:gd name="T5" fmla="*/ 1262 h 4576"/>
                <a:gd name="T6" fmla="*/ 2797 w 4576"/>
                <a:gd name="T7" fmla="*/ 1612 h 4576"/>
                <a:gd name="T8" fmla="*/ 4141 w 4576"/>
                <a:gd name="T9" fmla="*/ 2094 h 4576"/>
                <a:gd name="T10" fmla="*/ 4386 w 4576"/>
                <a:gd name="T11" fmla="*/ 2839 h 4576"/>
                <a:gd name="T12" fmla="*/ 3944 w 4576"/>
                <a:gd name="T13" fmla="*/ 3672 h 4576"/>
                <a:gd name="T14" fmla="*/ 3173 w 4576"/>
                <a:gd name="T15" fmla="*/ 3966 h 4576"/>
                <a:gd name="T16" fmla="*/ 2263 w 4576"/>
                <a:gd name="T17" fmla="*/ 3848 h 4576"/>
                <a:gd name="T18" fmla="*/ 2082 w 4576"/>
                <a:gd name="T19" fmla="*/ 3429 h 4576"/>
                <a:gd name="T20" fmla="*/ 2101 w 4576"/>
                <a:gd name="T21" fmla="*/ 3327 h 4576"/>
                <a:gd name="T22" fmla="*/ 2301 w 4576"/>
                <a:gd name="T23" fmla="*/ 3133 h 4576"/>
                <a:gd name="T24" fmla="*/ 2390 w 4576"/>
                <a:gd name="T25" fmla="*/ 3119 h 4576"/>
                <a:gd name="T26" fmla="*/ 2659 w 4576"/>
                <a:gd name="T27" fmla="*/ 3526 h 4576"/>
                <a:gd name="T28" fmla="*/ 3240 w 4576"/>
                <a:gd name="T29" fmla="*/ 3784 h 4576"/>
                <a:gd name="T30" fmla="*/ 3753 w 4576"/>
                <a:gd name="T31" fmla="*/ 3318 h 4576"/>
                <a:gd name="T32" fmla="*/ 2217 w 4576"/>
                <a:gd name="T33" fmla="*/ 2488 h 4576"/>
                <a:gd name="T34" fmla="*/ 2812 w 4576"/>
                <a:gd name="T35" fmla="*/ 701 h 4576"/>
                <a:gd name="T36" fmla="*/ 3564 w 4576"/>
                <a:gd name="T37" fmla="*/ 766 h 4576"/>
                <a:gd name="T38" fmla="*/ 4065 w 4576"/>
                <a:gd name="T39" fmla="*/ 848 h 4576"/>
                <a:gd name="T40" fmla="*/ 2288 w 4576"/>
                <a:gd name="T41" fmla="*/ 0 h 4576"/>
                <a:gd name="T42" fmla="*/ 0 w 4576"/>
                <a:gd name="T43" fmla="*/ 2288 h 4576"/>
                <a:gd name="T44" fmla="*/ 445 w 4576"/>
                <a:gd name="T45" fmla="*/ 3644 h 4576"/>
                <a:gd name="T46" fmla="*/ 616 w 4576"/>
                <a:gd name="T47" fmla="*/ 3581 h 4576"/>
                <a:gd name="T48" fmla="*/ 610 w 4576"/>
                <a:gd name="T49" fmla="*/ 3402 h 4576"/>
                <a:gd name="T50" fmla="*/ 565 w 4576"/>
                <a:gd name="T51" fmla="*/ 1982 h 4576"/>
                <a:gd name="T52" fmla="*/ 245 w 4576"/>
                <a:gd name="T53" fmla="*/ 1998 h 4576"/>
                <a:gd name="T54" fmla="*/ 261 w 4576"/>
                <a:gd name="T55" fmla="*/ 1735 h 4576"/>
                <a:gd name="T56" fmla="*/ 579 w 4576"/>
                <a:gd name="T57" fmla="*/ 1707 h 4576"/>
                <a:gd name="T58" fmla="*/ 596 w 4576"/>
                <a:gd name="T59" fmla="*/ 1479 h 4576"/>
                <a:gd name="T60" fmla="*/ 1542 w 4576"/>
                <a:gd name="T61" fmla="*/ 623 h 4576"/>
                <a:gd name="T62" fmla="*/ 1920 w 4576"/>
                <a:gd name="T63" fmla="*/ 561 h 4576"/>
                <a:gd name="T64" fmla="*/ 2018 w 4576"/>
                <a:gd name="T65" fmla="*/ 558 h 4576"/>
                <a:gd name="T66" fmla="*/ 2242 w 4576"/>
                <a:gd name="T67" fmla="*/ 603 h 4576"/>
                <a:gd name="T68" fmla="*/ 2508 w 4576"/>
                <a:gd name="T69" fmla="*/ 807 h 4576"/>
                <a:gd name="T70" fmla="*/ 2505 w 4576"/>
                <a:gd name="T71" fmla="*/ 873 h 4576"/>
                <a:gd name="T72" fmla="*/ 2379 w 4576"/>
                <a:gd name="T73" fmla="*/ 1020 h 4576"/>
                <a:gd name="T74" fmla="*/ 2278 w 4576"/>
                <a:gd name="T75" fmla="*/ 1033 h 4576"/>
                <a:gd name="T76" fmla="*/ 2065 w 4576"/>
                <a:gd name="T77" fmla="*/ 927 h 4576"/>
                <a:gd name="T78" fmla="*/ 1657 w 4576"/>
                <a:gd name="T79" fmla="*/ 818 h 4576"/>
                <a:gd name="T80" fmla="*/ 1466 w 4576"/>
                <a:gd name="T81" fmla="*/ 1048 h 4576"/>
                <a:gd name="T82" fmla="*/ 1438 w 4576"/>
                <a:gd name="T83" fmla="*/ 1664 h 4576"/>
                <a:gd name="T84" fmla="*/ 2218 w 4576"/>
                <a:gd name="T85" fmla="*/ 1651 h 4576"/>
                <a:gd name="T86" fmla="*/ 2218 w 4576"/>
                <a:gd name="T87" fmla="*/ 1831 h 4576"/>
                <a:gd name="T88" fmla="*/ 1959 w 4576"/>
                <a:gd name="T89" fmla="*/ 1950 h 4576"/>
                <a:gd name="T90" fmla="*/ 1431 w 4576"/>
                <a:gd name="T91" fmla="*/ 1957 h 4576"/>
                <a:gd name="T92" fmla="*/ 1454 w 4576"/>
                <a:gd name="T93" fmla="*/ 3469 h 4576"/>
                <a:gd name="T94" fmla="*/ 1482 w 4576"/>
                <a:gd name="T95" fmla="*/ 3663 h 4576"/>
                <a:gd name="T96" fmla="*/ 1961 w 4576"/>
                <a:gd name="T97" fmla="*/ 3789 h 4576"/>
                <a:gd name="T98" fmla="*/ 1965 w 4576"/>
                <a:gd name="T99" fmla="*/ 3947 h 4576"/>
                <a:gd name="T100" fmla="*/ 583 w 4576"/>
                <a:gd name="T101" fmla="*/ 3814 h 4576"/>
                <a:gd name="T102" fmla="*/ 2288 w 4576"/>
                <a:gd name="T103" fmla="*/ 4576 h 4576"/>
                <a:gd name="T104" fmla="*/ 4576 w 4576"/>
                <a:gd name="T105" fmla="*/ 2288 h 4576"/>
                <a:gd name="T106" fmla="*/ 4176 w 4576"/>
                <a:gd name="T107" fmla="*/ 996 h 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576" h="4576">
                  <a:moveTo>
                    <a:pt x="4176" y="996"/>
                  </a:moveTo>
                  <a:cubicBezTo>
                    <a:pt x="4148" y="1112"/>
                    <a:pt x="4134" y="1232"/>
                    <a:pt x="4106" y="1355"/>
                  </a:cubicBezTo>
                  <a:cubicBezTo>
                    <a:pt x="3763" y="1310"/>
                    <a:pt x="3360" y="1278"/>
                    <a:pt x="2907" y="1262"/>
                  </a:cubicBezTo>
                  <a:cubicBezTo>
                    <a:pt x="2871" y="1377"/>
                    <a:pt x="2836" y="1489"/>
                    <a:pt x="2797" y="1612"/>
                  </a:cubicBezTo>
                  <a:cubicBezTo>
                    <a:pt x="3555" y="1659"/>
                    <a:pt x="3923" y="1858"/>
                    <a:pt x="4141" y="2094"/>
                  </a:cubicBezTo>
                  <a:cubicBezTo>
                    <a:pt x="4354" y="2332"/>
                    <a:pt x="4399" y="2594"/>
                    <a:pt x="4386" y="2839"/>
                  </a:cubicBezTo>
                  <a:cubicBezTo>
                    <a:pt x="4359" y="3235"/>
                    <a:pt x="4184" y="3486"/>
                    <a:pt x="3944" y="3672"/>
                  </a:cubicBezTo>
                  <a:cubicBezTo>
                    <a:pt x="3702" y="3855"/>
                    <a:pt x="3408" y="3946"/>
                    <a:pt x="3173" y="3966"/>
                  </a:cubicBezTo>
                  <a:cubicBezTo>
                    <a:pt x="2826" y="3991"/>
                    <a:pt x="2362" y="3909"/>
                    <a:pt x="2263" y="3848"/>
                  </a:cubicBezTo>
                  <a:cubicBezTo>
                    <a:pt x="2204" y="3713"/>
                    <a:pt x="2145" y="3577"/>
                    <a:pt x="2082" y="3429"/>
                  </a:cubicBezTo>
                  <a:cubicBezTo>
                    <a:pt x="2067" y="3397"/>
                    <a:pt x="2057" y="3365"/>
                    <a:pt x="2101" y="3327"/>
                  </a:cubicBezTo>
                  <a:cubicBezTo>
                    <a:pt x="2168" y="3262"/>
                    <a:pt x="2233" y="3200"/>
                    <a:pt x="2301" y="3133"/>
                  </a:cubicBezTo>
                  <a:cubicBezTo>
                    <a:pt x="2332" y="3104"/>
                    <a:pt x="2365" y="3076"/>
                    <a:pt x="2390" y="3119"/>
                  </a:cubicBezTo>
                  <a:cubicBezTo>
                    <a:pt x="2484" y="3262"/>
                    <a:pt x="2571" y="3394"/>
                    <a:pt x="2659" y="3526"/>
                  </a:cubicBezTo>
                  <a:cubicBezTo>
                    <a:pt x="2758" y="3673"/>
                    <a:pt x="2910" y="3806"/>
                    <a:pt x="3240" y="3784"/>
                  </a:cubicBezTo>
                  <a:cubicBezTo>
                    <a:pt x="3519" y="3759"/>
                    <a:pt x="3730" y="3549"/>
                    <a:pt x="3753" y="3318"/>
                  </a:cubicBezTo>
                  <a:cubicBezTo>
                    <a:pt x="3777" y="2889"/>
                    <a:pt x="3344" y="2585"/>
                    <a:pt x="2217" y="2488"/>
                  </a:cubicBezTo>
                  <a:cubicBezTo>
                    <a:pt x="2433" y="1835"/>
                    <a:pt x="2644" y="1203"/>
                    <a:pt x="2812" y="701"/>
                  </a:cubicBezTo>
                  <a:cubicBezTo>
                    <a:pt x="3080" y="713"/>
                    <a:pt x="3328" y="735"/>
                    <a:pt x="3564" y="766"/>
                  </a:cubicBezTo>
                  <a:cubicBezTo>
                    <a:pt x="3740" y="788"/>
                    <a:pt x="3902" y="829"/>
                    <a:pt x="4065" y="848"/>
                  </a:cubicBezTo>
                  <a:cubicBezTo>
                    <a:pt x="3646" y="330"/>
                    <a:pt x="3006" y="0"/>
                    <a:pt x="2288" y="0"/>
                  </a:cubicBezTo>
                  <a:cubicBezTo>
                    <a:pt x="1024" y="0"/>
                    <a:pt x="0" y="1024"/>
                    <a:pt x="0" y="2288"/>
                  </a:cubicBezTo>
                  <a:cubicBezTo>
                    <a:pt x="0" y="2796"/>
                    <a:pt x="165" y="3264"/>
                    <a:pt x="445" y="3644"/>
                  </a:cubicBezTo>
                  <a:cubicBezTo>
                    <a:pt x="542" y="3645"/>
                    <a:pt x="609" y="3623"/>
                    <a:pt x="616" y="3581"/>
                  </a:cubicBezTo>
                  <a:cubicBezTo>
                    <a:pt x="625" y="3538"/>
                    <a:pt x="618" y="3470"/>
                    <a:pt x="610" y="3402"/>
                  </a:cubicBezTo>
                  <a:cubicBezTo>
                    <a:pt x="564" y="2953"/>
                    <a:pt x="548" y="2468"/>
                    <a:pt x="565" y="1982"/>
                  </a:cubicBezTo>
                  <a:cubicBezTo>
                    <a:pt x="449" y="1987"/>
                    <a:pt x="345" y="1992"/>
                    <a:pt x="245" y="1998"/>
                  </a:cubicBezTo>
                  <a:cubicBezTo>
                    <a:pt x="249" y="1908"/>
                    <a:pt x="254" y="1823"/>
                    <a:pt x="261" y="1735"/>
                  </a:cubicBezTo>
                  <a:cubicBezTo>
                    <a:pt x="360" y="1725"/>
                    <a:pt x="465" y="1717"/>
                    <a:pt x="579" y="1707"/>
                  </a:cubicBezTo>
                  <a:cubicBezTo>
                    <a:pt x="584" y="1630"/>
                    <a:pt x="590" y="1555"/>
                    <a:pt x="596" y="1479"/>
                  </a:cubicBezTo>
                  <a:cubicBezTo>
                    <a:pt x="648" y="1016"/>
                    <a:pt x="1136" y="732"/>
                    <a:pt x="1542" y="623"/>
                  </a:cubicBezTo>
                  <a:cubicBezTo>
                    <a:pt x="1723" y="579"/>
                    <a:pt x="1833" y="565"/>
                    <a:pt x="1920" y="561"/>
                  </a:cubicBezTo>
                  <a:cubicBezTo>
                    <a:pt x="1951" y="560"/>
                    <a:pt x="1985" y="558"/>
                    <a:pt x="2018" y="558"/>
                  </a:cubicBezTo>
                  <a:cubicBezTo>
                    <a:pt x="2102" y="558"/>
                    <a:pt x="2188" y="566"/>
                    <a:pt x="2242" y="603"/>
                  </a:cubicBezTo>
                  <a:cubicBezTo>
                    <a:pt x="2330" y="669"/>
                    <a:pt x="2416" y="734"/>
                    <a:pt x="2508" y="807"/>
                  </a:cubicBezTo>
                  <a:cubicBezTo>
                    <a:pt x="2518" y="819"/>
                    <a:pt x="2528" y="839"/>
                    <a:pt x="2505" y="873"/>
                  </a:cubicBezTo>
                  <a:cubicBezTo>
                    <a:pt x="2463" y="922"/>
                    <a:pt x="2422" y="969"/>
                    <a:pt x="2379" y="1020"/>
                  </a:cubicBezTo>
                  <a:cubicBezTo>
                    <a:pt x="2354" y="1050"/>
                    <a:pt x="2313" y="1042"/>
                    <a:pt x="2278" y="1033"/>
                  </a:cubicBezTo>
                  <a:cubicBezTo>
                    <a:pt x="2206" y="996"/>
                    <a:pt x="2136" y="962"/>
                    <a:pt x="2065" y="927"/>
                  </a:cubicBezTo>
                  <a:cubicBezTo>
                    <a:pt x="1937" y="870"/>
                    <a:pt x="1804" y="812"/>
                    <a:pt x="1657" y="818"/>
                  </a:cubicBezTo>
                  <a:cubicBezTo>
                    <a:pt x="1565" y="825"/>
                    <a:pt x="1475" y="919"/>
                    <a:pt x="1466" y="1048"/>
                  </a:cubicBezTo>
                  <a:cubicBezTo>
                    <a:pt x="1453" y="1244"/>
                    <a:pt x="1445" y="1446"/>
                    <a:pt x="1438" y="1664"/>
                  </a:cubicBezTo>
                  <a:cubicBezTo>
                    <a:pt x="1694" y="1656"/>
                    <a:pt x="1949" y="1652"/>
                    <a:pt x="2218" y="1651"/>
                  </a:cubicBezTo>
                  <a:cubicBezTo>
                    <a:pt x="2218" y="1712"/>
                    <a:pt x="2218" y="1768"/>
                    <a:pt x="2218" y="1831"/>
                  </a:cubicBezTo>
                  <a:cubicBezTo>
                    <a:pt x="2130" y="1870"/>
                    <a:pt x="2047" y="1910"/>
                    <a:pt x="1959" y="1950"/>
                  </a:cubicBezTo>
                  <a:cubicBezTo>
                    <a:pt x="1778" y="1952"/>
                    <a:pt x="1605" y="1954"/>
                    <a:pt x="1431" y="1957"/>
                  </a:cubicBezTo>
                  <a:cubicBezTo>
                    <a:pt x="1423" y="2475"/>
                    <a:pt x="1430" y="2992"/>
                    <a:pt x="1454" y="3469"/>
                  </a:cubicBezTo>
                  <a:cubicBezTo>
                    <a:pt x="1458" y="3541"/>
                    <a:pt x="1462" y="3614"/>
                    <a:pt x="1482" y="3663"/>
                  </a:cubicBezTo>
                  <a:cubicBezTo>
                    <a:pt x="1507" y="3725"/>
                    <a:pt x="1650" y="3772"/>
                    <a:pt x="1961" y="3789"/>
                  </a:cubicBezTo>
                  <a:cubicBezTo>
                    <a:pt x="1962" y="3844"/>
                    <a:pt x="1964" y="3895"/>
                    <a:pt x="1965" y="3947"/>
                  </a:cubicBezTo>
                  <a:cubicBezTo>
                    <a:pt x="1459" y="3932"/>
                    <a:pt x="973" y="3884"/>
                    <a:pt x="583" y="3814"/>
                  </a:cubicBezTo>
                  <a:cubicBezTo>
                    <a:pt x="1002" y="4282"/>
                    <a:pt x="1611" y="4576"/>
                    <a:pt x="2288" y="4576"/>
                  </a:cubicBezTo>
                  <a:cubicBezTo>
                    <a:pt x="3552" y="4576"/>
                    <a:pt x="4576" y="3552"/>
                    <a:pt x="4576" y="2288"/>
                  </a:cubicBezTo>
                  <a:cubicBezTo>
                    <a:pt x="4576" y="1809"/>
                    <a:pt x="4428" y="1364"/>
                    <a:pt x="4176" y="99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7">
              <a:extLst>
                <a:ext uri="{FF2B5EF4-FFF2-40B4-BE49-F238E27FC236}">
                  <a16:creationId xmlns:a16="http://schemas.microsoft.com/office/drawing/2014/main" id="{60E4DE37-47AC-42A6-B445-2438B6BED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60" y="6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7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3850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7CBEE-1EBC-411D-9916-BDFC70C90AFF}" type="datetimeFigureOut">
              <a:rPr lang="en-US" smtClean="0"/>
              <a:t>4/3/23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636588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3927476"/>
            <a:ext cx="5559425" cy="46720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DBAA2-1EED-4FC8-A856-5AEA357CCC8F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22">
            <a:extLst>
              <a:ext uri="{FF2B5EF4-FFF2-40B4-BE49-F238E27FC236}">
                <a16:creationId xmlns:a16="http://schemas.microsoft.com/office/drawing/2014/main" id="{BD4A3505-BB07-4D80-AF7B-B4432DDA8AA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84006" y="8793419"/>
            <a:ext cx="382062" cy="382060"/>
            <a:chOff x="5266" y="0"/>
            <a:chExt cx="733" cy="733"/>
          </a:xfrm>
        </p:grpSpPr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08B77EA6-A703-4758-ACD2-5E9AD6F761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6" y="0"/>
              <a:ext cx="733" cy="733"/>
            </a:xfrm>
            <a:custGeom>
              <a:avLst/>
              <a:gdLst>
                <a:gd name="T0" fmla="*/ 4176 w 4576"/>
                <a:gd name="T1" fmla="*/ 996 h 4576"/>
                <a:gd name="T2" fmla="*/ 4065 w 4576"/>
                <a:gd name="T3" fmla="*/ 848 h 4576"/>
                <a:gd name="T4" fmla="*/ 4065 w 4576"/>
                <a:gd name="T5" fmla="*/ 848 h 4576"/>
                <a:gd name="T6" fmla="*/ 2288 w 4576"/>
                <a:gd name="T7" fmla="*/ 0 h 4576"/>
                <a:gd name="T8" fmla="*/ 0 w 4576"/>
                <a:gd name="T9" fmla="*/ 2288 h 4576"/>
                <a:gd name="T10" fmla="*/ 445 w 4576"/>
                <a:gd name="T11" fmla="*/ 3644 h 4576"/>
                <a:gd name="T12" fmla="*/ 445 w 4576"/>
                <a:gd name="T13" fmla="*/ 3644 h 4576"/>
                <a:gd name="T14" fmla="*/ 583 w 4576"/>
                <a:gd name="T15" fmla="*/ 3814 h 4576"/>
                <a:gd name="T16" fmla="*/ 583 w 4576"/>
                <a:gd name="T17" fmla="*/ 3814 h 4576"/>
                <a:gd name="T18" fmla="*/ 2288 w 4576"/>
                <a:gd name="T19" fmla="*/ 4576 h 4576"/>
                <a:gd name="T20" fmla="*/ 4576 w 4576"/>
                <a:gd name="T21" fmla="*/ 2288 h 4576"/>
                <a:gd name="T22" fmla="*/ 4176 w 4576"/>
                <a:gd name="T23" fmla="*/ 996 h 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76" h="4576">
                  <a:moveTo>
                    <a:pt x="4176" y="996"/>
                  </a:moveTo>
                  <a:cubicBezTo>
                    <a:pt x="4141" y="945"/>
                    <a:pt x="4104" y="895"/>
                    <a:pt x="4065" y="848"/>
                  </a:cubicBezTo>
                  <a:cubicBezTo>
                    <a:pt x="4065" y="848"/>
                    <a:pt x="4065" y="848"/>
                    <a:pt x="4065" y="848"/>
                  </a:cubicBezTo>
                  <a:cubicBezTo>
                    <a:pt x="3646" y="330"/>
                    <a:pt x="3006" y="0"/>
                    <a:pt x="2288" y="0"/>
                  </a:cubicBezTo>
                  <a:cubicBezTo>
                    <a:pt x="1024" y="0"/>
                    <a:pt x="0" y="1024"/>
                    <a:pt x="0" y="2288"/>
                  </a:cubicBezTo>
                  <a:cubicBezTo>
                    <a:pt x="0" y="2796"/>
                    <a:pt x="165" y="3264"/>
                    <a:pt x="445" y="3644"/>
                  </a:cubicBezTo>
                  <a:cubicBezTo>
                    <a:pt x="445" y="3644"/>
                    <a:pt x="445" y="3644"/>
                    <a:pt x="445" y="3644"/>
                  </a:cubicBezTo>
                  <a:cubicBezTo>
                    <a:pt x="488" y="3703"/>
                    <a:pt x="534" y="3759"/>
                    <a:pt x="583" y="3814"/>
                  </a:cubicBezTo>
                  <a:cubicBezTo>
                    <a:pt x="583" y="3814"/>
                    <a:pt x="583" y="3814"/>
                    <a:pt x="583" y="3814"/>
                  </a:cubicBezTo>
                  <a:cubicBezTo>
                    <a:pt x="1002" y="4282"/>
                    <a:pt x="1611" y="4576"/>
                    <a:pt x="2288" y="4576"/>
                  </a:cubicBezTo>
                  <a:cubicBezTo>
                    <a:pt x="3552" y="4576"/>
                    <a:pt x="4576" y="3552"/>
                    <a:pt x="4576" y="2288"/>
                  </a:cubicBezTo>
                  <a:cubicBezTo>
                    <a:pt x="4576" y="1809"/>
                    <a:pt x="4428" y="1364"/>
                    <a:pt x="4176" y="9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4">
              <a:extLst>
                <a:ext uri="{FF2B5EF4-FFF2-40B4-BE49-F238E27FC236}">
                  <a16:creationId xmlns:a16="http://schemas.microsoft.com/office/drawing/2014/main" id="{3B8676C5-6C3E-49E0-81F2-637763174A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60" y="6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7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5">
              <a:extLst>
                <a:ext uri="{FF2B5EF4-FFF2-40B4-BE49-F238E27FC236}">
                  <a16:creationId xmlns:a16="http://schemas.microsoft.com/office/drawing/2014/main" id="{EE51B303-8FF1-455A-A06F-5DFCF06EE3A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11" y="645"/>
              <a:ext cx="55" cy="55"/>
            </a:xfrm>
            <a:custGeom>
              <a:avLst/>
              <a:gdLst>
                <a:gd name="T0" fmla="*/ 277 w 345"/>
                <a:gd name="T1" fmla="*/ 68 h 345"/>
                <a:gd name="T2" fmla="*/ 320 w 345"/>
                <a:gd name="T3" fmla="*/ 172 h 345"/>
                <a:gd name="T4" fmla="*/ 277 w 345"/>
                <a:gd name="T5" fmla="*/ 278 h 345"/>
                <a:gd name="T6" fmla="*/ 172 w 345"/>
                <a:gd name="T7" fmla="*/ 322 h 345"/>
                <a:gd name="T8" fmla="*/ 67 w 345"/>
                <a:gd name="T9" fmla="*/ 278 h 345"/>
                <a:gd name="T10" fmla="*/ 24 w 345"/>
                <a:gd name="T11" fmla="*/ 172 h 345"/>
                <a:gd name="T12" fmla="*/ 67 w 345"/>
                <a:gd name="T13" fmla="*/ 68 h 345"/>
                <a:gd name="T14" fmla="*/ 172 w 345"/>
                <a:gd name="T15" fmla="*/ 23 h 345"/>
                <a:gd name="T16" fmla="*/ 277 w 345"/>
                <a:gd name="T17" fmla="*/ 68 h 345"/>
                <a:gd name="T18" fmla="*/ 295 w 345"/>
                <a:gd name="T19" fmla="*/ 50 h 345"/>
                <a:gd name="T20" fmla="*/ 172 w 345"/>
                <a:gd name="T21" fmla="*/ 0 h 345"/>
                <a:gd name="T22" fmla="*/ 51 w 345"/>
                <a:gd name="T23" fmla="*/ 50 h 345"/>
                <a:gd name="T24" fmla="*/ 0 w 345"/>
                <a:gd name="T25" fmla="*/ 172 h 345"/>
                <a:gd name="T26" fmla="*/ 50 w 345"/>
                <a:gd name="T27" fmla="*/ 295 h 345"/>
                <a:gd name="T28" fmla="*/ 172 w 345"/>
                <a:gd name="T29" fmla="*/ 345 h 345"/>
                <a:gd name="T30" fmla="*/ 295 w 345"/>
                <a:gd name="T31" fmla="*/ 295 h 345"/>
                <a:gd name="T32" fmla="*/ 345 w 345"/>
                <a:gd name="T33" fmla="*/ 172 h 345"/>
                <a:gd name="T34" fmla="*/ 295 w 345"/>
                <a:gd name="T35" fmla="*/ 50 h 345"/>
                <a:gd name="T36" fmla="*/ 198 w 345"/>
                <a:gd name="T37" fmla="*/ 164 h 345"/>
                <a:gd name="T38" fmla="*/ 166 w 345"/>
                <a:gd name="T39" fmla="*/ 168 h 345"/>
                <a:gd name="T40" fmla="*/ 136 w 345"/>
                <a:gd name="T41" fmla="*/ 168 h 345"/>
                <a:gd name="T42" fmla="*/ 136 w 345"/>
                <a:gd name="T43" fmla="*/ 100 h 345"/>
                <a:gd name="T44" fmla="*/ 164 w 345"/>
                <a:gd name="T45" fmla="*/ 100 h 345"/>
                <a:gd name="T46" fmla="*/ 205 w 345"/>
                <a:gd name="T47" fmla="*/ 107 h 345"/>
                <a:gd name="T48" fmla="*/ 217 w 345"/>
                <a:gd name="T49" fmla="*/ 134 h 345"/>
                <a:gd name="T50" fmla="*/ 198 w 345"/>
                <a:gd name="T51" fmla="*/ 164 h 345"/>
                <a:gd name="T52" fmla="*/ 103 w 345"/>
                <a:gd name="T53" fmla="*/ 266 h 345"/>
                <a:gd name="T54" fmla="*/ 136 w 345"/>
                <a:gd name="T55" fmla="*/ 266 h 345"/>
                <a:gd name="T56" fmla="*/ 136 w 345"/>
                <a:gd name="T57" fmla="*/ 192 h 345"/>
                <a:gd name="T58" fmla="*/ 162 w 345"/>
                <a:gd name="T59" fmla="*/ 192 h 345"/>
                <a:gd name="T60" fmla="*/ 200 w 345"/>
                <a:gd name="T61" fmla="*/ 198 h 345"/>
                <a:gd name="T62" fmla="*/ 217 w 345"/>
                <a:gd name="T63" fmla="*/ 241 h 345"/>
                <a:gd name="T64" fmla="*/ 217 w 345"/>
                <a:gd name="T65" fmla="*/ 256 h 345"/>
                <a:gd name="T66" fmla="*/ 218 w 345"/>
                <a:gd name="T67" fmla="*/ 262 h 345"/>
                <a:gd name="T68" fmla="*/ 218 w 345"/>
                <a:gd name="T69" fmla="*/ 265 h 345"/>
                <a:gd name="T70" fmla="*/ 219 w 345"/>
                <a:gd name="T71" fmla="*/ 266 h 345"/>
                <a:gd name="T72" fmla="*/ 250 w 345"/>
                <a:gd name="T73" fmla="*/ 266 h 345"/>
                <a:gd name="T74" fmla="*/ 249 w 345"/>
                <a:gd name="T75" fmla="*/ 264 h 345"/>
                <a:gd name="T76" fmla="*/ 247 w 345"/>
                <a:gd name="T77" fmla="*/ 254 h 345"/>
                <a:gd name="T78" fmla="*/ 247 w 345"/>
                <a:gd name="T79" fmla="*/ 240 h 345"/>
                <a:gd name="T80" fmla="*/ 247 w 345"/>
                <a:gd name="T81" fmla="*/ 226 h 345"/>
                <a:gd name="T82" fmla="*/ 237 w 345"/>
                <a:gd name="T83" fmla="*/ 197 h 345"/>
                <a:gd name="T84" fmla="*/ 204 w 345"/>
                <a:gd name="T85" fmla="*/ 178 h 345"/>
                <a:gd name="T86" fmla="*/ 231 w 345"/>
                <a:gd name="T87" fmla="*/ 169 h 345"/>
                <a:gd name="T88" fmla="*/ 250 w 345"/>
                <a:gd name="T89" fmla="*/ 132 h 345"/>
                <a:gd name="T90" fmla="*/ 220 w 345"/>
                <a:gd name="T91" fmla="*/ 84 h 345"/>
                <a:gd name="T92" fmla="*/ 169 w 345"/>
                <a:gd name="T93" fmla="*/ 77 h 345"/>
                <a:gd name="T94" fmla="*/ 103 w 345"/>
                <a:gd name="T95" fmla="*/ 77 h 345"/>
                <a:gd name="T96" fmla="*/ 103 w 345"/>
                <a:gd name="T97" fmla="*/ 266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5" h="345">
                  <a:moveTo>
                    <a:pt x="277" y="68"/>
                  </a:moveTo>
                  <a:cubicBezTo>
                    <a:pt x="306" y="96"/>
                    <a:pt x="320" y="131"/>
                    <a:pt x="320" y="172"/>
                  </a:cubicBezTo>
                  <a:cubicBezTo>
                    <a:pt x="320" y="213"/>
                    <a:pt x="306" y="249"/>
                    <a:pt x="277" y="278"/>
                  </a:cubicBezTo>
                  <a:cubicBezTo>
                    <a:pt x="248" y="307"/>
                    <a:pt x="213" y="322"/>
                    <a:pt x="172" y="322"/>
                  </a:cubicBezTo>
                  <a:cubicBezTo>
                    <a:pt x="131" y="322"/>
                    <a:pt x="96" y="307"/>
                    <a:pt x="67" y="278"/>
                  </a:cubicBezTo>
                  <a:cubicBezTo>
                    <a:pt x="38" y="249"/>
                    <a:pt x="24" y="213"/>
                    <a:pt x="24" y="172"/>
                  </a:cubicBezTo>
                  <a:cubicBezTo>
                    <a:pt x="24" y="131"/>
                    <a:pt x="38" y="96"/>
                    <a:pt x="67" y="68"/>
                  </a:cubicBezTo>
                  <a:cubicBezTo>
                    <a:pt x="96" y="38"/>
                    <a:pt x="131" y="23"/>
                    <a:pt x="172" y="23"/>
                  </a:cubicBezTo>
                  <a:cubicBezTo>
                    <a:pt x="213" y="23"/>
                    <a:pt x="248" y="38"/>
                    <a:pt x="277" y="68"/>
                  </a:cubicBezTo>
                  <a:close/>
                  <a:moveTo>
                    <a:pt x="295" y="50"/>
                  </a:moveTo>
                  <a:cubicBezTo>
                    <a:pt x="261" y="17"/>
                    <a:pt x="220" y="0"/>
                    <a:pt x="172" y="0"/>
                  </a:cubicBezTo>
                  <a:cubicBezTo>
                    <a:pt x="125" y="0"/>
                    <a:pt x="84" y="17"/>
                    <a:pt x="51" y="50"/>
                  </a:cubicBezTo>
                  <a:cubicBezTo>
                    <a:pt x="17" y="84"/>
                    <a:pt x="0" y="125"/>
                    <a:pt x="0" y="172"/>
                  </a:cubicBezTo>
                  <a:cubicBezTo>
                    <a:pt x="0" y="220"/>
                    <a:pt x="17" y="261"/>
                    <a:pt x="50" y="295"/>
                  </a:cubicBezTo>
                  <a:cubicBezTo>
                    <a:pt x="83" y="329"/>
                    <a:pt x="124" y="345"/>
                    <a:pt x="172" y="345"/>
                  </a:cubicBezTo>
                  <a:cubicBezTo>
                    <a:pt x="220" y="345"/>
                    <a:pt x="261" y="329"/>
                    <a:pt x="295" y="295"/>
                  </a:cubicBezTo>
                  <a:cubicBezTo>
                    <a:pt x="328" y="261"/>
                    <a:pt x="345" y="220"/>
                    <a:pt x="345" y="172"/>
                  </a:cubicBezTo>
                  <a:cubicBezTo>
                    <a:pt x="345" y="124"/>
                    <a:pt x="328" y="84"/>
                    <a:pt x="295" y="50"/>
                  </a:cubicBezTo>
                  <a:close/>
                  <a:moveTo>
                    <a:pt x="198" y="164"/>
                  </a:moveTo>
                  <a:cubicBezTo>
                    <a:pt x="191" y="167"/>
                    <a:pt x="180" y="168"/>
                    <a:pt x="166" y="168"/>
                  </a:cubicBezTo>
                  <a:cubicBezTo>
                    <a:pt x="136" y="168"/>
                    <a:pt x="136" y="168"/>
                    <a:pt x="136" y="168"/>
                  </a:cubicBezTo>
                  <a:cubicBezTo>
                    <a:pt x="136" y="100"/>
                    <a:pt x="136" y="100"/>
                    <a:pt x="136" y="100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83" y="100"/>
                    <a:pt x="196" y="102"/>
                    <a:pt x="205" y="107"/>
                  </a:cubicBezTo>
                  <a:cubicBezTo>
                    <a:pt x="213" y="112"/>
                    <a:pt x="217" y="121"/>
                    <a:pt x="217" y="134"/>
                  </a:cubicBezTo>
                  <a:cubicBezTo>
                    <a:pt x="217" y="149"/>
                    <a:pt x="211" y="159"/>
                    <a:pt x="198" y="164"/>
                  </a:cubicBezTo>
                  <a:close/>
                  <a:moveTo>
                    <a:pt x="103" y="266"/>
                  </a:moveTo>
                  <a:cubicBezTo>
                    <a:pt x="136" y="266"/>
                    <a:pt x="136" y="266"/>
                    <a:pt x="136" y="266"/>
                  </a:cubicBezTo>
                  <a:cubicBezTo>
                    <a:pt x="136" y="192"/>
                    <a:pt x="136" y="192"/>
                    <a:pt x="136" y="192"/>
                  </a:cubicBezTo>
                  <a:cubicBezTo>
                    <a:pt x="162" y="192"/>
                    <a:pt x="162" y="192"/>
                    <a:pt x="162" y="192"/>
                  </a:cubicBezTo>
                  <a:cubicBezTo>
                    <a:pt x="180" y="192"/>
                    <a:pt x="192" y="193"/>
                    <a:pt x="200" y="198"/>
                  </a:cubicBezTo>
                  <a:cubicBezTo>
                    <a:pt x="211" y="205"/>
                    <a:pt x="217" y="219"/>
                    <a:pt x="217" y="241"/>
                  </a:cubicBezTo>
                  <a:cubicBezTo>
                    <a:pt x="217" y="256"/>
                    <a:pt x="217" y="256"/>
                    <a:pt x="217" y="256"/>
                  </a:cubicBezTo>
                  <a:cubicBezTo>
                    <a:pt x="218" y="262"/>
                    <a:pt x="218" y="262"/>
                    <a:pt x="218" y="262"/>
                  </a:cubicBezTo>
                  <a:cubicBezTo>
                    <a:pt x="218" y="263"/>
                    <a:pt x="218" y="264"/>
                    <a:pt x="218" y="265"/>
                  </a:cubicBezTo>
                  <a:cubicBezTo>
                    <a:pt x="219" y="265"/>
                    <a:pt x="219" y="266"/>
                    <a:pt x="219" y="266"/>
                  </a:cubicBezTo>
                  <a:cubicBezTo>
                    <a:pt x="250" y="266"/>
                    <a:pt x="250" y="266"/>
                    <a:pt x="250" y="266"/>
                  </a:cubicBezTo>
                  <a:cubicBezTo>
                    <a:pt x="249" y="264"/>
                    <a:pt x="249" y="264"/>
                    <a:pt x="249" y="264"/>
                  </a:cubicBezTo>
                  <a:cubicBezTo>
                    <a:pt x="248" y="263"/>
                    <a:pt x="248" y="259"/>
                    <a:pt x="247" y="254"/>
                  </a:cubicBezTo>
                  <a:cubicBezTo>
                    <a:pt x="247" y="249"/>
                    <a:pt x="247" y="244"/>
                    <a:pt x="247" y="240"/>
                  </a:cubicBezTo>
                  <a:cubicBezTo>
                    <a:pt x="247" y="226"/>
                    <a:pt x="247" y="226"/>
                    <a:pt x="247" y="226"/>
                  </a:cubicBezTo>
                  <a:cubicBezTo>
                    <a:pt x="247" y="217"/>
                    <a:pt x="244" y="207"/>
                    <a:pt x="237" y="197"/>
                  </a:cubicBezTo>
                  <a:cubicBezTo>
                    <a:pt x="230" y="187"/>
                    <a:pt x="219" y="181"/>
                    <a:pt x="204" y="178"/>
                  </a:cubicBezTo>
                  <a:cubicBezTo>
                    <a:pt x="216" y="176"/>
                    <a:pt x="225" y="173"/>
                    <a:pt x="231" y="169"/>
                  </a:cubicBezTo>
                  <a:cubicBezTo>
                    <a:pt x="244" y="161"/>
                    <a:pt x="250" y="148"/>
                    <a:pt x="250" y="132"/>
                  </a:cubicBezTo>
                  <a:cubicBezTo>
                    <a:pt x="250" y="108"/>
                    <a:pt x="240" y="92"/>
                    <a:pt x="220" y="84"/>
                  </a:cubicBezTo>
                  <a:cubicBezTo>
                    <a:pt x="210" y="79"/>
                    <a:pt x="192" y="77"/>
                    <a:pt x="169" y="77"/>
                  </a:cubicBezTo>
                  <a:cubicBezTo>
                    <a:pt x="103" y="77"/>
                    <a:pt x="103" y="77"/>
                    <a:pt x="103" y="77"/>
                  </a:cubicBezTo>
                  <a:lnTo>
                    <a:pt x="103" y="26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5E0386EF-9082-4365-B5DA-120CB0386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6" y="0"/>
              <a:ext cx="733" cy="733"/>
            </a:xfrm>
            <a:custGeom>
              <a:avLst/>
              <a:gdLst>
                <a:gd name="T0" fmla="*/ 4176 w 4576"/>
                <a:gd name="T1" fmla="*/ 996 h 4576"/>
                <a:gd name="T2" fmla="*/ 4106 w 4576"/>
                <a:gd name="T3" fmla="*/ 1355 h 4576"/>
                <a:gd name="T4" fmla="*/ 2907 w 4576"/>
                <a:gd name="T5" fmla="*/ 1262 h 4576"/>
                <a:gd name="T6" fmla="*/ 2797 w 4576"/>
                <a:gd name="T7" fmla="*/ 1612 h 4576"/>
                <a:gd name="T8" fmla="*/ 4141 w 4576"/>
                <a:gd name="T9" fmla="*/ 2094 h 4576"/>
                <a:gd name="T10" fmla="*/ 4386 w 4576"/>
                <a:gd name="T11" fmla="*/ 2839 h 4576"/>
                <a:gd name="T12" fmla="*/ 3944 w 4576"/>
                <a:gd name="T13" fmla="*/ 3672 h 4576"/>
                <a:gd name="T14" fmla="*/ 3173 w 4576"/>
                <a:gd name="T15" fmla="*/ 3966 h 4576"/>
                <a:gd name="T16" fmla="*/ 2263 w 4576"/>
                <a:gd name="T17" fmla="*/ 3848 h 4576"/>
                <a:gd name="T18" fmla="*/ 2082 w 4576"/>
                <a:gd name="T19" fmla="*/ 3429 h 4576"/>
                <a:gd name="T20" fmla="*/ 2101 w 4576"/>
                <a:gd name="T21" fmla="*/ 3327 h 4576"/>
                <a:gd name="T22" fmla="*/ 2301 w 4576"/>
                <a:gd name="T23" fmla="*/ 3133 h 4576"/>
                <a:gd name="T24" fmla="*/ 2390 w 4576"/>
                <a:gd name="T25" fmla="*/ 3119 h 4576"/>
                <a:gd name="T26" fmla="*/ 2659 w 4576"/>
                <a:gd name="T27" fmla="*/ 3526 h 4576"/>
                <a:gd name="T28" fmla="*/ 3240 w 4576"/>
                <a:gd name="T29" fmla="*/ 3784 h 4576"/>
                <a:gd name="T30" fmla="*/ 3753 w 4576"/>
                <a:gd name="T31" fmla="*/ 3318 h 4576"/>
                <a:gd name="T32" fmla="*/ 2217 w 4576"/>
                <a:gd name="T33" fmla="*/ 2488 h 4576"/>
                <a:gd name="T34" fmla="*/ 2812 w 4576"/>
                <a:gd name="T35" fmla="*/ 701 h 4576"/>
                <a:gd name="T36" fmla="*/ 3564 w 4576"/>
                <a:gd name="T37" fmla="*/ 766 h 4576"/>
                <a:gd name="T38" fmla="*/ 4065 w 4576"/>
                <a:gd name="T39" fmla="*/ 848 h 4576"/>
                <a:gd name="T40" fmla="*/ 2288 w 4576"/>
                <a:gd name="T41" fmla="*/ 0 h 4576"/>
                <a:gd name="T42" fmla="*/ 0 w 4576"/>
                <a:gd name="T43" fmla="*/ 2288 h 4576"/>
                <a:gd name="T44" fmla="*/ 445 w 4576"/>
                <a:gd name="T45" fmla="*/ 3644 h 4576"/>
                <a:gd name="T46" fmla="*/ 616 w 4576"/>
                <a:gd name="T47" fmla="*/ 3581 h 4576"/>
                <a:gd name="T48" fmla="*/ 610 w 4576"/>
                <a:gd name="T49" fmla="*/ 3402 h 4576"/>
                <a:gd name="T50" fmla="*/ 565 w 4576"/>
                <a:gd name="T51" fmla="*/ 1982 h 4576"/>
                <a:gd name="T52" fmla="*/ 245 w 4576"/>
                <a:gd name="T53" fmla="*/ 1998 h 4576"/>
                <a:gd name="T54" fmla="*/ 261 w 4576"/>
                <a:gd name="T55" fmla="*/ 1735 h 4576"/>
                <a:gd name="T56" fmla="*/ 579 w 4576"/>
                <a:gd name="T57" fmla="*/ 1707 h 4576"/>
                <a:gd name="T58" fmla="*/ 596 w 4576"/>
                <a:gd name="T59" fmla="*/ 1479 h 4576"/>
                <a:gd name="T60" fmla="*/ 1542 w 4576"/>
                <a:gd name="T61" fmla="*/ 623 h 4576"/>
                <a:gd name="T62" fmla="*/ 1920 w 4576"/>
                <a:gd name="T63" fmla="*/ 561 h 4576"/>
                <a:gd name="T64" fmla="*/ 2018 w 4576"/>
                <a:gd name="T65" fmla="*/ 558 h 4576"/>
                <a:gd name="T66" fmla="*/ 2242 w 4576"/>
                <a:gd name="T67" fmla="*/ 603 h 4576"/>
                <a:gd name="T68" fmla="*/ 2508 w 4576"/>
                <a:gd name="T69" fmla="*/ 807 h 4576"/>
                <a:gd name="T70" fmla="*/ 2505 w 4576"/>
                <a:gd name="T71" fmla="*/ 873 h 4576"/>
                <a:gd name="T72" fmla="*/ 2379 w 4576"/>
                <a:gd name="T73" fmla="*/ 1020 h 4576"/>
                <a:gd name="T74" fmla="*/ 2278 w 4576"/>
                <a:gd name="T75" fmla="*/ 1033 h 4576"/>
                <a:gd name="T76" fmla="*/ 2065 w 4576"/>
                <a:gd name="T77" fmla="*/ 927 h 4576"/>
                <a:gd name="T78" fmla="*/ 1657 w 4576"/>
                <a:gd name="T79" fmla="*/ 818 h 4576"/>
                <a:gd name="T80" fmla="*/ 1466 w 4576"/>
                <a:gd name="T81" fmla="*/ 1048 h 4576"/>
                <a:gd name="T82" fmla="*/ 1438 w 4576"/>
                <a:gd name="T83" fmla="*/ 1664 h 4576"/>
                <a:gd name="T84" fmla="*/ 2218 w 4576"/>
                <a:gd name="T85" fmla="*/ 1651 h 4576"/>
                <a:gd name="T86" fmla="*/ 2218 w 4576"/>
                <a:gd name="T87" fmla="*/ 1831 h 4576"/>
                <a:gd name="T88" fmla="*/ 1959 w 4576"/>
                <a:gd name="T89" fmla="*/ 1950 h 4576"/>
                <a:gd name="T90" fmla="*/ 1431 w 4576"/>
                <a:gd name="T91" fmla="*/ 1957 h 4576"/>
                <a:gd name="T92" fmla="*/ 1454 w 4576"/>
                <a:gd name="T93" fmla="*/ 3469 h 4576"/>
                <a:gd name="T94" fmla="*/ 1482 w 4576"/>
                <a:gd name="T95" fmla="*/ 3663 h 4576"/>
                <a:gd name="T96" fmla="*/ 1961 w 4576"/>
                <a:gd name="T97" fmla="*/ 3789 h 4576"/>
                <a:gd name="T98" fmla="*/ 1965 w 4576"/>
                <a:gd name="T99" fmla="*/ 3947 h 4576"/>
                <a:gd name="T100" fmla="*/ 583 w 4576"/>
                <a:gd name="T101" fmla="*/ 3814 h 4576"/>
                <a:gd name="T102" fmla="*/ 2288 w 4576"/>
                <a:gd name="T103" fmla="*/ 4576 h 4576"/>
                <a:gd name="T104" fmla="*/ 4576 w 4576"/>
                <a:gd name="T105" fmla="*/ 2288 h 4576"/>
                <a:gd name="T106" fmla="*/ 4176 w 4576"/>
                <a:gd name="T107" fmla="*/ 996 h 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576" h="4576">
                  <a:moveTo>
                    <a:pt x="4176" y="996"/>
                  </a:moveTo>
                  <a:cubicBezTo>
                    <a:pt x="4148" y="1112"/>
                    <a:pt x="4134" y="1232"/>
                    <a:pt x="4106" y="1355"/>
                  </a:cubicBezTo>
                  <a:cubicBezTo>
                    <a:pt x="3763" y="1310"/>
                    <a:pt x="3360" y="1278"/>
                    <a:pt x="2907" y="1262"/>
                  </a:cubicBezTo>
                  <a:cubicBezTo>
                    <a:pt x="2871" y="1377"/>
                    <a:pt x="2836" y="1489"/>
                    <a:pt x="2797" y="1612"/>
                  </a:cubicBezTo>
                  <a:cubicBezTo>
                    <a:pt x="3555" y="1659"/>
                    <a:pt x="3923" y="1858"/>
                    <a:pt x="4141" y="2094"/>
                  </a:cubicBezTo>
                  <a:cubicBezTo>
                    <a:pt x="4354" y="2332"/>
                    <a:pt x="4399" y="2594"/>
                    <a:pt x="4386" y="2839"/>
                  </a:cubicBezTo>
                  <a:cubicBezTo>
                    <a:pt x="4359" y="3235"/>
                    <a:pt x="4184" y="3486"/>
                    <a:pt x="3944" y="3672"/>
                  </a:cubicBezTo>
                  <a:cubicBezTo>
                    <a:pt x="3702" y="3855"/>
                    <a:pt x="3408" y="3946"/>
                    <a:pt x="3173" y="3966"/>
                  </a:cubicBezTo>
                  <a:cubicBezTo>
                    <a:pt x="2826" y="3991"/>
                    <a:pt x="2362" y="3909"/>
                    <a:pt x="2263" y="3848"/>
                  </a:cubicBezTo>
                  <a:cubicBezTo>
                    <a:pt x="2204" y="3713"/>
                    <a:pt x="2145" y="3577"/>
                    <a:pt x="2082" y="3429"/>
                  </a:cubicBezTo>
                  <a:cubicBezTo>
                    <a:pt x="2067" y="3397"/>
                    <a:pt x="2057" y="3365"/>
                    <a:pt x="2101" y="3327"/>
                  </a:cubicBezTo>
                  <a:cubicBezTo>
                    <a:pt x="2168" y="3262"/>
                    <a:pt x="2233" y="3200"/>
                    <a:pt x="2301" y="3133"/>
                  </a:cubicBezTo>
                  <a:cubicBezTo>
                    <a:pt x="2332" y="3104"/>
                    <a:pt x="2365" y="3076"/>
                    <a:pt x="2390" y="3119"/>
                  </a:cubicBezTo>
                  <a:cubicBezTo>
                    <a:pt x="2484" y="3262"/>
                    <a:pt x="2571" y="3394"/>
                    <a:pt x="2659" y="3526"/>
                  </a:cubicBezTo>
                  <a:cubicBezTo>
                    <a:pt x="2758" y="3673"/>
                    <a:pt x="2910" y="3806"/>
                    <a:pt x="3240" y="3784"/>
                  </a:cubicBezTo>
                  <a:cubicBezTo>
                    <a:pt x="3519" y="3759"/>
                    <a:pt x="3730" y="3549"/>
                    <a:pt x="3753" y="3318"/>
                  </a:cubicBezTo>
                  <a:cubicBezTo>
                    <a:pt x="3777" y="2889"/>
                    <a:pt x="3344" y="2585"/>
                    <a:pt x="2217" y="2488"/>
                  </a:cubicBezTo>
                  <a:cubicBezTo>
                    <a:pt x="2433" y="1835"/>
                    <a:pt x="2644" y="1203"/>
                    <a:pt x="2812" y="701"/>
                  </a:cubicBezTo>
                  <a:cubicBezTo>
                    <a:pt x="3080" y="713"/>
                    <a:pt x="3328" y="735"/>
                    <a:pt x="3564" y="766"/>
                  </a:cubicBezTo>
                  <a:cubicBezTo>
                    <a:pt x="3740" y="788"/>
                    <a:pt x="3902" y="829"/>
                    <a:pt x="4065" y="848"/>
                  </a:cubicBezTo>
                  <a:cubicBezTo>
                    <a:pt x="3646" y="330"/>
                    <a:pt x="3006" y="0"/>
                    <a:pt x="2288" y="0"/>
                  </a:cubicBezTo>
                  <a:cubicBezTo>
                    <a:pt x="1024" y="0"/>
                    <a:pt x="0" y="1024"/>
                    <a:pt x="0" y="2288"/>
                  </a:cubicBezTo>
                  <a:cubicBezTo>
                    <a:pt x="0" y="2796"/>
                    <a:pt x="165" y="3264"/>
                    <a:pt x="445" y="3644"/>
                  </a:cubicBezTo>
                  <a:cubicBezTo>
                    <a:pt x="542" y="3645"/>
                    <a:pt x="609" y="3623"/>
                    <a:pt x="616" y="3581"/>
                  </a:cubicBezTo>
                  <a:cubicBezTo>
                    <a:pt x="625" y="3538"/>
                    <a:pt x="618" y="3470"/>
                    <a:pt x="610" y="3402"/>
                  </a:cubicBezTo>
                  <a:cubicBezTo>
                    <a:pt x="564" y="2953"/>
                    <a:pt x="548" y="2468"/>
                    <a:pt x="565" y="1982"/>
                  </a:cubicBezTo>
                  <a:cubicBezTo>
                    <a:pt x="449" y="1987"/>
                    <a:pt x="345" y="1992"/>
                    <a:pt x="245" y="1998"/>
                  </a:cubicBezTo>
                  <a:cubicBezTo>
                    <a:pt x="249" y="1908"/>
                    <a:pt x="254" y="1823"/>
                    <a:pt x="261" y="1735"/>
                  </a:cubicBezTo>
                  <a:cubicBezTo>
                    <a:pt x="360" y="1725"/>
                    <a:pt x="465" y="1717"/>
                    <a:pt x="579" y="1707"/>
                  </a:cubicBezTo>
                  <a:cubicBezTo>
                    <a:pt x="584" y="1630"/>
                    <a:pt x="590" y="1555"/>
                    <a:pt x="596" y="1479"/>
                  </a:cubicBezTo>
                  <a:cubicBezTo>
                    <a:pt x="648" y="1016"/>
                    <a:pt x="1136" y="732"/>
                    <a:pt x="1542" y="623"/>
                  </a:cubicBezTo>
                  <a:cubicBezTo>
                    <a:pt x="1723" y="579"/>
                    <a:pt x="1833" y="565"/>
                    <a:pt x="1920" y="561"/>
                  </a:cubicBezTo>
                  <a:cubicBezTo>
                    <a:pt x="1951" y="560"/>
                    <a:pt x="1985" y="558"/>
                    <a:pt x="2018" y="558"/>
                  </a:cubicBezTo>
                  <a:cubicBezTo>
                    <a:pt x="2102" y="558"/>
                    <a:pt x="2188" y="566"/>
                    <a:pt x="2242" y="603"/>
                  </a:cubicBezTo>
                  <a:cubicBezTo>
                    <a:pt x="2330" y="669"/>
                    <a:pt x="2416" y="734"/>
                    <a:pt x="2508" y="807"/>
                  </a:cubicBezTo>
                  <a:cubicBezTo>
                    <a:pt x="2518" y="819"/>
                    <a:pt x="2528" y="839"/>
                    <a:pt x="2505" y="873"/>
                  </a:cubicBezTo>
                  <a:cubicBezTo>
                    <a:pt x="2463" y="922"/>
                    <a:pt x="2422" y="969"/>
                    <a:pt x="2379" y="1020"/>
                  </a:cubicBezTo>
                  <a:cubicBezTo>
                    <a:pt x="2354" y="1050"/>
                    <a:pt x="2313" y="1042"/>
                    <a:pt x="2278" y="1033"/>
                  </a:cubicBezTo>
                  <a:cubicBezTo>
                    <a:pt x="2206" y="996"/>
                    <a:pt x="2136" y="962"/>
                    <a:pt x="2065" y="927"/>
                  </a:cubicBezTo>
                  <a:cubicBezTo>
                    <a:pt x="1937" y="870"/>
                    <a:pt x="1804" y="812"/>
                    <a:pt x="1657" y="818"/>
                  </a:cubicBezTo>
                  <a:cubicBezTo>
                    <a:pt x="1565" y="825"/>
                    <a:pt x="1475" y="919"/>
                    <a:pt x="1466" y="1048"/>
                  </a:cubicBezTo>
                  <a:cubicBezTo>
                    <a:pt x="1453" y="1244"/>
                    <a:pt x="1445" y="1446"/>
                    <a:pt x="1438" y="1664"/>
                  </a:cubicBezTo>
                  <a:cubicBezTo>
                    <a:pt x="1694" y="1656"/>
                    <a:pt x="1949" y="1652"/>
                    <a:pt x="2218" y="1651"/>
                  </a:cubicBezTo>
                  <a:cubicBezTo>
                    <a:pt x="2218" y="1712"/>
                    <a:pt x="2218" y="1768"/>
                    <a:pt x="2218" y="1831"/>
                  </a:cubicBezTo>
                  <a:cubicBezTo>
                    <a:pt x="2130" y="1870"/>
                    <a:pt x="2047" y="1910"/>
                    <a:pt x="1959" y="1950"/>
                  </a:cubicBezTo>
                  <a:cubicBezTo>
                    <a:pt x="1778" y="1952"/>
                    <a:pt x="1605" y="1954"/>
                    <a:pt x="1431" y="1957"/>
                  </a:cubicBezTo>
                  <a:cubicBezTo>
                    <a:pt x="1423" y="2475"/>
                    <a:pt x="1430" y="2992"/>
                    <a:pt x="1454" y="3469"/>
                  </a:cubicBezTo>
                  <a:cubicBezTo>
                    <a:pt x="1458" y="3541"/>
                    <a:pt x="1462" y="3614"/>
                    <a:pt x="1482" y="3663"/>
                  </a:cubicBezTo>
                  <a:cubicBezTo>
                    <a:pt x="1507" y="3725"/>
                    <a:pt x="1650" y="3772"/>
                    <a:pt x="1961" y="3789"/>
                  </a:cubicBezTo>
                  <a:cubicBezTo>
                    <a:pt x="1962" y="3844"/>
                    <a:pt x="1964" y="3895"/>
                    <a:pt x="1965" y="3947"/>
                  </a:cubicBezTo>
                  <a:cubicBezTo>
                    <a:pt x="1459" y="3932"/>
                    <a:pt x="973" y="3884"/>
                    <a:pt x="583" y="3814"/>
                  </a:cubicBezTo>
                  <a:cubicBezTo>
                    <a:pt x="1002" y="4282"/>
                    <a:pt x="1611" y="4576"/>
                    <a:pt x="2288" y="4576"/>
                  </a:cubicBezTo>
                  <a:cubicBezTo>
                    <a:pt x="3552" y="4576"/>
                    <a:pt x="4576" y="3552"/>
                    <a:pt x="4576" y="2288"/>
                  </a:cubicBezTo>
                  <a:cubicBezTo>
                    <a:pt x="4576" y="1809"/>
                    <a:pt x="4428" y="1364"/>
                    <a:pt x="4176" y="99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A050F9FC-0A63-439B-A197-B596AA94BC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60" y="6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7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0699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lnSpc>
        <a:spcPct val="85000"/>
      </a:lnSpc>
      <a:spcBef>
        <a:spcPts val="450"/>
      </a:spcBef>
      <a:defRPr sz="900" kern="1200">
        <a:solidFill>
          <a:schemeClr val="tx1"/>
        </a:solidFill>
        <a:latin typeface="+mj-lt"/>
        <a:ea typeface="+mn-ea"/>
        <a:cs typeface="+mn-cs"/>
      </a:defRPr>
    </a:lvl1pPr>
    <a:lvl2pPr marL="213122" indent="-128588" algn="l" defTabSz="685800" rtl="0" eaLnBrk="1" latinLnBrk="0" hangingPunct="1">
      <a:spcBef>
        <a:spcPts val="150"/>
      </a:spcBef>
      <a:spcAft>
        <a:spcPts val="150"/>
      </a:spcAft>
      <a:buFont typeface="Arial" panose="020B0604020202020204" pitchFamily="34" charset="0"/>
      <a:buChar char="•"/>
      <a:tabLst/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345281" indent="-132160" algn="l" defTabSz="685800" rtl="0" eaLnBrk="1" latinLnBrk="0" hangingPunct="1">
      <a:spcBef>
        <a:spcPts val="0"/>
      </a:spcBef>
      <a:spcAft>
        <a:spcPts val="150"/>
      </a:spcAft>
      <a:buFont typeface="Arial" panose="020B0604020202020204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472679" indent="-127397" algn="l" defTabSz="685800" rtl="0" eaLnBrk="1" latinLnBrk="0" hangingPunct="1">
      <a:spcBef>
        <a:spcPts val="0"/>
      </a:spcBef>
      <a:spcAft>
        <a:spcPts val="0"/>
      </a:spcAft>
      <a:buFont typeface="Arial" panose="020B0604020202020204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601266" indent="-128588" algn="l" defTabSz="685800" rtl="0" eaLnBrk="1" latinLnBrk="0" hangingPunct="1">
      <a:spcBef>
        <a:spcPts val="0"/>
      </a:spcBef>
      <a:spcAft>
        <a:spcPts val="0"/>
      </a:spcAft>
      <a:buFont typeface="Arial" panose="020B0604020202020204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729854" indent="-128588" algn="l" defTabSz="685800" rtl="0" eaLnBrk="1" latinLnBrk="0" hangingPunct="1">
      <a:spcBef>
        <a:spcPts val="0"/>
      </a:spcBef>
      <a:spcAft>
        <a:spcPts val="0"/>
      </a:spcAft>
      <a:buFont typeface="Arial" panose="020B0604020202020204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858441" indent="-128588" algn="l" defTabSz="685800" rtl="0" eaLnBrk="1" latinLnBrk="0" hangingPunct="1">
      <a:spcBef>
        <a:spcPts val="0"/>
      </a:spcBef>
      <a:spcAft>
        <a:spcPts val="0"/>
      </a:spcAft>
      <a:buFont typeface="Arial" panose="020B0604020202020204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987029" indent="-128588" algn="l" defTabSz="685800" rtl="0" eaLnBrk="1" latinLnBrk="0" hangingPunct="1">
      <a:spcBef>
        <a:spcPts val="0"/>
      </a:spcBef>
      <a:spcAft>
        <a:spcPts val="0"/>
      </a:spcAft>
      <a:buFont typeface="Arial" panose="020B0604020202020204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114425" indent="-127397" algn="l" defTabSz="685800" rtl="0" eaLnBrk="1" latinLnBrk="0" hangingPunct="1">
      <a:spcBef>
        <a:spcPts val="0"/>
      </a:spcBef>
      <a:spcAft>
        <a:spcPts val="0"/>
      </a:spcAft>
      <a:buFont typeface="Arial" panose="020B0604020202020204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</a:t>
            </a:r>
            <a:r>
              <a:rPr lang="en-FR" dirty="0"/>
              <a:t>o sales pitch or commercial stuff</a:t>
            </a:r>
          </a:p>
          <a:p>
            <a:endParaRPr lang="en-FR" dirty="0"/>
          </a:p>
          <a:p>
            <a:r>
              <a:rPr lang="en-FR" dirty="0"/>
              <a:t>Just need to clarify why F5 needed a backbone in the first place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DBAA2-1EED-4FC8-A856-5AEA357CCC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06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R" dirty="0"/>
              <a:t>We went for 10G waves and thought ”how hard can it be to do this ourselves ?”</a:t>
            </a:r>
          </a:p>
          <a:p>
            <a:r>
              <a:rPr lang="en-FR" dirty="0"/>
              <a:t>We thought we would be good with this : 3 paths for each DC</a:t>
            </a:r>
          </a:p>
          <a:p>
            <a:r>
              <a:rPr lang="en-FR" dirty="0"/>
              <a:t>Using different cable system and checking all kmz for terrestrial backhaul see next slide</a:t>
            </a:r>
          </a:p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DBAA2-1EED-4FC8-A856-5AEA357CCC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50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Singapore terrestrial</a:t>
            </a:r>
          </a:p>
          <a:p>
            <a:r>
              <a:rPr lang="en-GB" dirty="0"/>
              <a:t>W</a:t>
            </a:r>
            <a:r>
              <a:rPr lang="en-FR" dirty="0"/>
              <a:t>e looked at kmz, checked the cable landing station, beach man hole to have the best diversity.</a:t>
            </a:r>
          </a:p>
          <a:p>
            <a:endParaRPr lang="en-FR" dirty="0"/>
          </a:p>
          <a:p>
            <a:r>
              <a:rPr lang="en-FR" dirty="0"/>
              <a:t>we were wrong thinking it wasn’t difficult to do it ourselved -&gt; maintenances happen more often than terrestrial circuits (often without impact but we need to be prepared just in case)</a:t>
            </a:r>
          </a:p>
          <a:p>
            <a:r>
              <a:rPr lang="en-GB" dirty="0"/>
              <a:t>C</a:t>
            </a:r>
            <a:r>
              <a:rPr lang="en-FR" dirty="0"/>
              <a:t>ut are way longer, can take 6-8 weeks or even more.</a:t>
            </a:r>
          </a:p>
          <a:p>
            <a:r>
              <a:rPr lang="en-FR" dirty="0"/>
              <a:t>-&gt; there are a few boats in the region responsible each for multiple cables. If 2 cables managed by the same ship is damaged, it takes even longer.</a:t>
            </a:r>
          </a:p>
          <a:p>
            <a:r>
              <a:rPr lang="en-FR" dirty="0"/>
              <a:t>Boat has to get there, wait for good weather conditions, try to locate and repair the fault, go back to shore before going to the next cut</a:t>
            </a:r>
          </a:p>
          <a:p>
            <a:endParaRPr lang="en-FR" dirty="0"/>
          </a:p>
          <a:p>
            <a:r>
              <a:rPr lang="en-FR" dirty="0"/>
              <a:t>More stable than before with more capacity but incidents last longer.</a:t>
            </a:r>
          </a:p>
          <a:p>
            <a:endParaRPr lang="en-FR" dirty="0"/>
          </a:p>
          <a:p>
            <a:r>
              <a:rPr lang="en-FR" dirty="0"/>
              <a:t>3 paths is not enough, while there is a long cut on 1 path, another can go under maintenance or another cut can happen and we’re left with only 1 path on a single router that can fail or another maintenance is possible.</a:t>
            </a:r>
          </a:p>
          <a:p>
            <a:r>
              <a:rPr lang="en-FR" dirty="0"/>
              <a:t>Singapore got entirely cut once for a few hours.</a:t>
            </a:r>
          </a:p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DBAA2-1EED-4FC8-A856-5AEA357CCC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7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R" dirty="0"/>
              <a:t>Maintenances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DBAA2-1EED-4FC8-A856-5AEA357CCC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92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DBAA2-1EED-4FC8-A856-5AEA357CCC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518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R" dirty="0"/>
              <a:t>Singapore Harbour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DBAA2-1EED-4FC8-A856-5AEA357CCC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54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R" dirty="0"/>
              <a:t>Ring of Fire -&gt; geological mouvements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R" dirty="0"/>
              <a:t>We needed more capacity and resilience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R" dirty="0"/>
              <a:t>We’ve seen more maintenances and longer outages than terrestrial links</a:t>
            </a:r>
          </a:p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DBAA2-1EED-4FC8-A856-5AEA357CCC8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18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Better : 2x10G, more paths but not enough</a:t>
            </a:r>
          </a:p>
          <a:p>
            <a:pPr marL="171450" indent="-171450">
              <a:buFontTx/>
              <a:buChar char="-"/>
            </a:pPr>
            <a:r>
              <a:rPr lang="en-US" dirty="0"/>
              <a:t>even for Singapore these paths were not enough (during cable G delivery, cable C was down for weeks, + maintenance on Cable E and Cable D failed for 3 hours)</a:t>
            </a:r>
          </a:p>
          <a:p>
            <a:r>
              <a:rPr lang="en-US" dirty="0"/>
              <a:t>F5 acquisition is official since Q1 and we started to get needs for even more resilience and bandwidth</a:t>
            </a:r>
          </a:p>
          <a:p>
            <a:endParaRPr lang="en-US" dirty="0"/>
          </a:p>
          <a:p>
            <a:r>
              <a:rPr lang="en-US" dirty="0"/>
              <a:t>Note that in the mean time we also continued to expand the backbone in Europe, North America and LATAM</a:t>
            </a:r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DBAA2-1EED-4FC8-A856-5AEA357CCC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475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R" dirty="0"/>
              <a:t>With our previous experience, we now know that 3 routes is not enough.</a:t>
            </a:r>
          </a:p>
          <a:p>
            <a:r>
              <a:rPr lang="en-FR" dirty="0"/>
              <a:t>Minimum of 4 routes is what we need to achieve close to 100% availability</a:t>
            </a:r>
          </a:p>
          <a:p>
            <a:endParaRPr lang="en-FR" dirty="0"/>
          </a:p>
          <a:p>
            <a:r>
              <a:rPr lang="en-FR" dirty="0"/>
              <a:t>Re-studied every thing</a:t>
            </a:r>
          </a:p>
          <a:p>
            <a:r>
              <a:rPr lang="en-FR" dirty="0"/>
              <a:t>Every cable system, every cable landing station, every beach manhole, every terrestrial backhaul</a:t>
            </a:r>
          </a:p>
          <a:p>
            <a:endParaRPr lang="en-FR" dirty="0"/>
          </a:p>
          <a:p>
            <a:r>
              <a:rPr lang="en-GB" dirty="0"/>
              <a:t>B</a:t>
            </a:r>
            <a:r>
              <a:rPr lang="en-FR" dirty="0"/>
              <a:t>ring this together with pricing</a:t>
            </a:r>
          </a:p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DBAA2-1EED-4FC8-A856-5AEA357CCC8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63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R" dirty="0"/>
              <a:t>Spent hours on </a:t>
            </a:r>
            <a:r>
              <a:rPr lang="en-GB" dirty="0"/>
              <a:t>https://</a:t>
            </a:r>
            <a:r>
              <a:rPr lang="en-GB" dirty="0" err="1"/>
              <a:t>www.submarinecablemap.com</a:t>
            </a:r>
            <a:r>
              <a:rPr lang="en-GB" dirty="0"/>
              <a:t> and other resources</a:t>
            </a:r>
          </a:p>
          <a:p>
            <a:r>
              <a:rPr lang="en-GB" dirty="0"/>
              <a:t>Started serious study on Cable Landing Station</a:t>
            </a:r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DBAA2-1EED-4FC8-A856-5AEA357CCC8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817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Landing station in APAC</a:t>
            </a:r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DBAA2-1EED-4FC8-A856-5AEA357CCC8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67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R" dirty="0"/>
              <a:t>You may know F5 for the BIG IP (application delivery service : LB, DNS etc) and/or that it’s a HW/Appliance company. This was true a few years back but we’re no longer that company.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DBAA2-1EED-4FC8-A856-5AEA357CCC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828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Landing station in APAC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 you can see there is only 1 trans-pacific cable which doesn’t land in Japan : AAG but available capacity is difficult to get and it’s financially challenging compared to other options (which are not cheap by any means). </a:t>
            </a:r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DBAA2-1EED-4FC8-A856-5AEA357CCC8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363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R" dirty="0"/>
              <a:t>Spent hours on google earth studying CLS, BMH</a:t>
            </a:r>
          </a:p>
          <a:p>
            <a:endParaRPr lang="en-FR" dirty="0"/>
          </a:p>
          <a:p>
            <a:r>
              <a:rPr lang="en-FR" dirty="0"/>
              <a:t>Cables can use different landing station but same BMH</a:t>
            </a:r>
          </a:p>
          <a:p>
            <a:endParaRPr lang="en-FR" dirty="0"/>
          </a:p>
          <a:p>
            <a:r>
              <a:rPr lang="en-FR" dirty="0"/>
              <a:t>Or different BMH and same CLS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DBAA2-1EED-4FC8-A856-5AEA357CCC8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732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  <a:p>
            <a:r>
              <a:rPr lang="en-FR" dirty="0"/>
              <a:t>Hong Kong terrestrial backhaul is very challenging, not a lof of diversity</a:t>
            </a:r>
          </a:p>
          <a:p>
            <a:endParaRPr lang="en-GB" dirty="0"/>
          </a:p>
          <a:p>
            <a:r>
              <a:rPr lang="en-US" dirty="0"/>
              <a:t>Studied</a:t>
            </a:r>
            <a:r>
              <a:rPr lang="en-FR" dirty="0"/>
              <a:t> DC campus kmz as well</a:t>
            </a:r>
          </a:p>
          <a:p>
            <a:endParaRPr lang="en-FR" dirty="0"/>
          </a:p>
          <a:p>
            <a:r>
              <a:rPr lang="en-FR" dirty="0"/>
              <a:t>Difficulty to choose when backaul and cls are great in Hong Kong but leads to diversity issues on the other end like Tokyo or Singapore</a:t>
            </a:r>
          </a:p>
          <a:p>
            <a:endParaRPr lang="en-FR" dirty="0"/>
          </a:p>
          <a:p>
            <a:r>
              <a:rPr lang="en-FR" dirty="0"/>
              <a:t>Spent time with wave providers and dc providers for terrestrial backhaul diversity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DBAA2-1EED-4FC8-A856-5AEA357CCC8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758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</a:t>
            </a:r>
            <a:r>
              <a:rPr lang="en-FR" dirty="0"/>
              <a:t>otted blue = mpls l2circuits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FR" dirty="0"/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R" dirty="0"/>
              <a:t>Each site has at least 4 exit routes. There might be some terrestrial similarities. Especially in HK but we were able to achieve full redundancy there (we even studied our DC campus x-connect kmz to know which path we should order).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FR" dirty="0"/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R" dirty="0"/>
              <a:t>We used as much different BMH, CLS as we possibly can. Providers were very supportive in alternative routes, close relationship with them, spent hours with them as well.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FR" dirty="0"/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</a:t>
            </a:r>
            <a:r>
              <a:rPr lang="en-FR" dirty="0"/>
              <a:t>ent from 12x10G = 120G to multiple 100G and a few 10G to reach approx 1Tbps of capacity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FR" dirty="0"/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R" dirty="0"/>
              <a:t>import/export/customs difficulties when shipping network gears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FR" dirty="0"/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R" dirty="0"/>
              <a:t>This is still what we're running today (as of April 2023)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DBAA2-1EED-4FC8-A856-5AEA357CCC8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535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DBAA2-1EED-4FC8-A856-5AEA357CCC8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070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R" dirty="0"/>
              <a:t>Adjustements : Remove some anycast services from HK to reduce bandwidth</a:t>
            </a:r>
          </a:p>
          <a:p>
            <a:r>
              <a:rPr lang="en-FR" dirty="0"/>
              <a:t>We dedicated the pop for local network customers only</a:t>
            </a:r>
          </a:p>
          <a:p>
            <a:r>
              <a:rPr lang="en-FR" dirty="0"/>
              <a:t>L2 is last resort and we don't have the same capacity as waves</a:t>
            </a:r>
          </a:p>
          <a:p>
            <a:br>
              <a:rPr lang="en-FR" dirty="0"/>
            </a:br>
            <a:r>
              <a:rPr lang="en-FR" dirty="0"/>
              <a:t>TKY-HKG wasn't really a cut, delivery was delayed because of a maintenance on the cable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DBAA2-1EED-4FC8-A856-5AEA357CCC8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320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DBAA2-1EED-4FC8-A856-5AEA357CCC8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1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DBAA2-1EED-4FC8-A856-5AEA357CCC8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870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R" dirty="0"/>
              <a:t>Green pops are the road map</a:t>
            </a:r>
          </a:p>
          <a:p>
            <a:endParaRPr lang="en-FR" dirty="0"/>
          </a:p>
          <a:p>
            <a:r>
              <a:rPr lang="en-FR"/>
              <a:t>So currently doing the same work/analysis for middle east and latin america</a:t>
            </a:r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DBAA2-1EED-4FC8-A856-5AEA357CCC8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854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</a:t>
            </a:r>
            <a:r>
              <a:rPr lang="en-FR" dirty="0"/>
              <a:t>ustralia has been great so far</a:t>
            </a:r>
          </a:p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DBAA2-1EED-4FC8-A856-5AEA357CCC8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9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FR" dirty="0"/>
              <a:t>ll these services are now under the F5 Distributed Cloud name</a:t>
            </a:r>
          </a:p>
          <a:p>
            <a:r>
              <a:rPr lang="en-FR" dirty="0"/>
              <a:t>F5 is no longer a HW/Appliance company, it’s a cloud/SaaS company</a:t>
            </a:r>
          </a:p>
          <a:p>
            <a:r>
              <a:rPr lang="en-FR" dirty="0"/>
              <a:t>We also changed our name from F5 Network Inc. to F5 Inc.</a:t>
            </a:r>
          </a:p>
          <a:p>
            <a:r>
              <a:rPr lang="en-FR" dirty="0"/>
              <a:t>Cloud service with L3 to L7 protection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DBAA2-1EED-4FC8-A856-5AEA357CCC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409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DBAA2-1EED-4FC8-A856-5AEA357CCC8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27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R" dirty="0"/>
              <a:t>Start up.</a:t>
            </a:r>
          </a:p>
          <a:p>
            <a:r>
              <a:rPr lang="en-FR" dirty="0"/>
              <a:t>Started with a few guys and a small network foot print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DBAA2-1EED-4FC8-A856-5AEA357CCC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71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R" dirty="0"/>
              <a:t>Paris – PA2 and TH2, two essential pops for network connectivity</a:t>
            </a:r>
          </a:p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DBAA2-1EED-4FC8-A856-5AEA357CCC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81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R" dirty="0"/>
              <a:t>We expanded pretty fast to the main Europe Locations and started to connect the 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DBAA2-1EED-4FC8-A856-5AEA357CCC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10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R" dirty="0"/>
              <a:t>The Merger with Volterra allowed us to expand our coverage in the US, the next step was connecting the APAC region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DBAA2-1EED-4FC8-A856-5AEA357CCC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0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R" dirty="0"/>
              <a:t>APAC is far away we can connect either from Europe or US West Coast.</a:t>
            </a:r>
          </a:p>
          <a:p>
            <a:endParaRPr lang="en-FR" dirty="0"/>
          </a:p>
          <a:p>
            <a:r>
              <a:rPr lang="en-FR" dirty="0"/>
              <a:t>Had a previous experience in APAC where POP were islands, no backbone between the POPs.</a:t>
            </a:r>
          </a:p>
          <a:p>
            <a:r>
              <a:rPr lang="en-FR" dirty="0"/>
              <a:t>Had a good knowledge about transit, peering but not much related to backbone circuits.</a:t>
            </a:r>
          </a:p>
          <a:p>
            <a:endParaRPr lang="en-FR" dirty="0"/>
          </a:p>
          <a:p>
            <a:r>
              <a:rPr lang="en-FR" dirty="0"/>
              <a:t>Different scope than Europe : </a:t>
            </a:r>
          </a:p>
          <a:p>
            <a:endParaRPr lang="en-FR" dirty="0"/>
          </a:p>
          <a:p>
            <a:r>
              <a:rPr lang="en-GB" dirty="0"/>
              <a:t>Our 2 most distant European pops : STO-LIS = 50 </a:t>
            </a:r>
            <a:r>
              <a:rPr lang="en-GB" dirty="0" err="1"/>
              <a:t>ms</a:t>
            </a:r>
            <a:r>
              <a:rPr lang="en-GB" dirty="0"/>
              <a:t> RTT</a:t>
            </a:r>
          </a:p>
          <a:p>
            <a:endParaRPr lang="en-GB" dirty="0"/>
          </a:p>
          <a:p>
            <a:r>
              <a:rPr lang="en-GB" dirty="0"/>
              <a:t>Comparing it to APAC : </a:t>
            </a:r>
          </a:p>
          <a:p>
            <a:r>
              <a:rPr lang="en-GB" dirty="0"/>
              <a:t>HKG-TKY = 50 </a:t>
            </a:r>
            <a:r>
              <a:rPr lang="en-GB" dirty="0" err="1"/>
              <a:t>ms</a:t>
            </a:r>
            <a:endParaRPr lang="en-GB" dirty="0"/>
          </a:p>
          <a:p>
            <a:endParaRPr lang="en-GB" dirty="0"/>
          </a:p>
          <a:p>
            <a:r>
              <a:rPr lang="en-GB" dirty="0"/>
              <a:t>Lowest latency in our backbone in APAC</a:t>
            </a:r>
          </a:p>
          <a:p>
            <a:r>
              <a:rPr lang="en-GB" dirty="0"/>
              <a:t>HKG-SIN = 30 </a:t>
            </a:r>
            <a:r>
              <a:rPr lang="en-GB" dirty="0" err="1"/>
              <a:t>ms</a:t>
            </a:r>
            <a:r>
              <a:rPr lang="en-GB" dirty="0"/>
              <a:t> -&gt; approx. 4xLON-PAR or LON-AMS</a:t>
            </a:r>
          </a:p>
          <a:p>
            <a:endParaRPr lang="en-GB" dirty="0"/>
          </a:p>
          <a:p>
            <a:r>
              <a:rPr lang="en-GB" dirty="0"/>
              <a:t>SIN-TKY = 80 </a:t>
            </a:r>
            <a:r>
              <a:rPr lang="en-GB" dirty="0" err="1"/>
              <a:t>ms</a:t>
            </a:r>
            <a:endParaRPr lang="en-GB" dirty="0"/>
          </a:p>
          <a:p>
            <a:r>
              <a:rPr lang="en-GB" dirty="0"/>
              <a:t>SYD-TKY = 175 </a:t>
            </a:r>
            <a:r>
              <a:rPr lang="en-GB" dirty="0" err="1"/>
              <a:t>ms</a:t>
            </a:r>
            <a:endParaRPr lang="en-GB" dirty="0"/>
          </a:p>
          <a:p>
            <a:r>
              <a:rPr lang="en-GB" dirty="0"/>
              <a:t>SYD-SIN = 100 </a:t>
            </a:r>
            <a:r>
              <a:rPr lang="en-GB" dirty="0" err="1"/>
              <a:t>ms</a:t>
            </a:r>
            <a:endParaRPr lang="en-FR" dirty="0"/>
          </a:p>
          <a:p>
            <a:endParaRPr lang="en-FR" dirty="0"/>
          </a:p>
          <a:p>
            <a:r>
              <a:rPr lang="en-FR" dirty="0"/>
              <a:t>Where do we start ?</a:t>
            </a:r>
          </a:p>
          <a:p>
            <a:r>
              <a:rPr lang="en-FR" dirty="0"/>
              <a:t>We decided to start connecting from the US first -&gt; cheaper than from Europe with the redundancy we wanted</a:t>
            </a:r>
          </a:p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DBAA2-1EED-4FC8-A856-5AEA357CCC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83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R" dirty="0"/>
              <a:t>Started with MPLS circuits to limit costs and add resilience</a:t>
            </a:r>
          </a:p>
          <a:p>
            <a:r>
              <a:rPr lang="en-FR" dirty="0"/>
              <a:t>Was unreliable, had lots of issues with it al lthe time. Loss, latency, hard down etc</a:t>
            </a:r>
          </a:p>
          <a:p>
            <a:r>
              <a:rPr lang="en-FR" dirty="0"/>
              <a:t>September started to look for new solutions as production was growing and we needed more capacity and reliability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DBAA2-1EED-4FC8-A856-5AEA357CCC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59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Title Slid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396E6-8E5E-400C-BC91-808CCAF593F0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342900" y="453405"/>
            <a:ext cx="6014763" cy="2228849"/>
          </a:xfrm>
          <a:prstGeom prst="rect">
            <a:avLst/>
          </a:prstGeom>
        </p:spPr>
        <p:txBody>
          <a:bodyPr anchor="b"/>
          <a:lstStyle>
            <a:lvl1pPr algn="l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34F6DA39-8E4E-454E-86C7-D4A838982C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2792758"/>
            <a:ext cx="5992115" cy="2007842"/>
          </a:xfrm>
          <a:prstGeom prst="rect">
            <a:avLst/>
          </a:prstGeom>
        </p:spPr>
        <p:txBody>
          <a:bodyPr rIns="0"/>
          <a:lstStyle>
            <a:lvl1pPr marL="257175" indent="-257175">
              <a:buFontTx/>
              <a:buNone/>
              <a:defRPr lang="en-US" sz="1800" b="1" kern="100" cap="all" spc="38" baseline="0" dirty="0" smtClean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buFontTx/>
              <a:buNone/>
              <a:defRPr lang="en-US" sz="1350" b="1" kern="100" cap="none" spc="-15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buFontTx/>
              <a:buNone/>
              <a:defRPr lang="en-US" sz="1350" b="0" kern="100" cap="none" spc="0" baseline="0" dirty="0" smtClean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214313" indent="-214313" algn="l" defTabSz="685800" rtl="0" eaLnBrk="1" latinLnBrk="0" hangingPunct="1">
              <a:lnSpc>
                <a:spcPct val="90000"/>
              </a:lnSpc>
              <a:buFontTx/>
              <a:buNone/>
              <a:defRPr lang="en-US" sz="1350" b="0" kern="100" cap="none" spc="0" baseline="0" dirty="0" smtClean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l" defTabSz="685800" rtl="0" eaLnBrk="1" latinLnBrk="0" hangingPunct="1">
              <a:lnSpc>
                <a:spcPct val="90000"/>
              </a:lnSpc>
              <a:buFontTx/>
              <a:buNone/>
              <a:defRPr lang="en-US" sz="1350" b="0" kern="100" cap="none" spc="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​"/>
            </a:pPr>
            <a:r>
              <a:rPr lang="en-GB"/>
              <a:t>Click to edit Master text styles</a:t>
            </a:r>
          </a:p>
          <a:p>
            <a:pPr marL="0" lvl="1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​"/>
            </a:pPr>
            <a:r>
              <a:rPr lang="en-GB"/>
              <a:t>Second level</a:t>
            </a:r>
          </a:p>
          <a:p>
            <a:pPr marL="0" lvl="2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​"/>
            </a:pPr>
            <a:r>
              <a:rPr lang="en-GB"/>
              <a:t>Third level</a:t>
            </a:r>
          </a:p>
          <a:p>
            <a:pPr marL="0" lvl="3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​"/>
            </a:pPr>
            <a:r>
              <a:rPr lang="en-GB"/>
              <a:t>Fourth level</a:t>
            </a:r>
          </a:p>
          <a:p>
            <a:pPr marL="0" lvl="4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​"/>
            </a:pPr>
            <a:r>
              <a:rPr lang="en-GB"/>
              <a:t>Fifth level</a:t>
            </a:r>
            <a:endParaRPr lang="en-US"/>
          </a:p>
        </p:txBody>
      </p:sp>
      <p:grpSp>
        <p:nvGrpSpPr>
          <p:cNvPr id="9" name="Group 22">
            <a:extLst>
              <a:ext uri="{FF2B5EF4-FFF2-40B4-BE49-F238E27FC236}">
                <a16:creationId xmlns:a16="http://schemas.microsoft.com/office/drawing/2014/main" id="{BD66A91A-EB81-4225-B682-B66F96ECE9C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163305" y="342900"/>
            <a:ext cx="637794" cy="637794"/>
            <a:chOff x="5266" y="0"/>
            <a:chExt cx="733" cy="733"/>
          </a:xfrm>
        </p:grpSpPr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FBAD5F90-5E87-4836-9433-C4892EC7AB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6" y="0"/>
              <a:ext cx="733" cy="733"/>
            </a:xfrm>
            <a:custGeom>
              <a:avLst/>
              <a:gdLst>
                <a:gd name="T0" fmla="*/ 4176 w 4576"/>
                <a:gd name="T1" fmla="*/ 996 h 4576"/>
                <a:gd name="T2" fmla="*/ 4065 w 4576"/>
                <a:gd name="T3" fmla="*/ 848 h 4576"/>
                <a:gd name="T4" fmla="*/ 4065 w 4576"/>
                <a:gd name="T5" fmla="*/ 848 h 4576"/>
                <a:gd name="T6" fmla="*/ 2288 w 4576"/>
                <a:gd name="T7" fmla="*/ 0 h 4576"/>
                <a:gd name="T8" fmla="*/ 0 w 4576"/>
                <a:gd name="T9" fmla="*/ 2288 h 4576"/>
                <a:gd name="T10" fmla="*/ 445 w 4576"/>
                <a:gd name="T11" fmla="*/ 3644 h 4576"/>
                <a:gd name="T12" fmla="*/ 445 w 4576"/>
                <a:gd name="T13" fmla="*/ 3644 h 4576"/>
                <a:gd name="T14" fmla="*/ 583 w 4576"/>
                <a:gd name="T15" fmla="*/ 3814 h 4576"/>
                <a:gd name="T16" fmla="*/ 583 w 4576"/>
                <a:gd name="T17" fmla="*/ 3814 h 4576"/>
                <a:gd name="T18" fmla="*/ 2288 w 4576"/>
                <a:gd name="T19" fmla="*/ 4576 h 4576"/>
                <a:gd name="T20" fmla="*/ 4576 w 4576"/>
                <a:gd name="T21" fmla="*/ 2288 h 4576"/>
                <a:gd name="T22" fmla="*/ 4176 w 4576"/>
                <a:gd name="T23" fmla="*/ 996 h 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76" h="4576">
                  <a:moveTo>
                    <a:pt x="4176" y="996"/>
                  </a:moveTo>
                  <a:cubicBezTo>
                    <a:pt x="4141" y="945"/>
                    <a:pt x="4104" y="895"/>
                    <a:pt x="4065" y="848"/>
                  </a:cubicBezTo>
                  <a:cubicBezTo>
                    <a:pt x="4065" y="848"/>
                    <a:pt x="4065" y="848"/>
                    <a:pt x="4065" y="848"/>
                  </a:cubicBezTo>
                  <a:cubicBezTo>
                    <a:pt x="3646" y="330"/>
                    <a:pt x="3006" y="0"/>
                    <a:pt x="2288" y="0"/>
                  </a:cubicBezTo>
                  <a:cubicBezTo>
                    <a:pt x="1024" y="0"/>
                    <a:pt x="0" y="1024"/>
                    <a:pt x="0" y="2288"/>
                  </a:cubicBezTo>
                  <a:cubicBezTo>
                    <a:pt x="0" y="2796"/>
                    <a:pt x="165" y="3264"/>
                    <a:pt x="445" y="3644"/>
                  </a:cubicBezTo>
                  <a:cubicBezTo>
                    <a:pt x="445" y="3644"/>
                    <a:pt x="445" y="3644"/>
                    <a:pt x="445" y="3644"/>
                  </a:cubicBezTo>
                  <a:cubicBezTo>
                    <a:pt x="488" y="3703"/>
                    <a:pt x="534" y="3759"/>
                    <a:pt x="583" y="3814"/>
                  </a:cubicBezTo>
                  <a:cubicBezTo>
                    <a:pt x="583" y="3814"/>
                    <a:pt x="583" y="3814"/>
                    <a:pt x="583" y="3814"/>
                  </a:cubicBezTo>
                  <a:cubicBezTo>
                    <a:pt x="1002" y="4282"/>
                    <a:pt x="1611" y="4576"/>
                    <a:pt x="2288" y="4576"/>
                  </a:cubicBezTo>
                  <a:cubicBezTo>
                    <a:pt x="3552" y="4576"/>
                    <a:pt x="4576" y="3552"/>
                    <a:pt x="4576" y="2288"/>
                  </a:cubicBezTo>
                  <a:cubicBezTo>
                    <a:pt x="4576" y="1809"/>
                    <a:pt x="4428" y="1364"/>
                    <a:pt x="4176" y="9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1" name="Freeform 24">
              <a:extLst>
                <a:ext uri="{FF2B5EF4-FFF2-40B4-BE49-F238E27FC236}">
                  <a16:creationId xmlns:a16="http://schemas.microsoft.com/office/drawing/2014/main" id="{A5D79099-0F86-4DA6-A835-BBFD9D4135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60" y="6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7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id="{6DC2BD05-0673-4E4F-B598-917BED370D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11" y="645"/>
              <a:ext cx="55" cy="55"/>
            </a:xfrm>
            <a:custGeom>
              <a:avLst/>
              <a:gdLst>
                <a:gd name="T0" fmla="*/ 277 w 345"/>
                <a:gd name="T1" fmla="*/ 68 h 345"/>
                <a:gd name="T2" fmla="*/ 320 w 345"/>
                <a:gd name="T3" fmla="*/ 172 h 345"/>
                <a:gd name="T4" fmla="*/ 277 w 345"/>
                <a:gd name="T5" fmla="*/ 278 h 345"/>
                <a:gd name="T6" fmla="*/ 172 w 345"/>
                <a:gd name="T7" fmla="*/ 322 h 345"/>
                <a:gd name="T8" fmla="*/ 67 w 345"/>
                <a:gd name="T9" fmla="*/ 278 h 345"/>
                <a:gd name="T10" fmla="*/ 24 w 345"/>
                <a:gd name="T11" fmla="*/ 172 h 345"/>
                <a:gd name="T12" fmla="*/ 67 w 345"/>
                <a:gd name="T13" fmla="*/ 68 h 345"/>
                <a:gd name="T14" fmla="*/ 172 w 345"/>
                <a:gd name="T15" fmla="*/ 23 h 345"/>
                <a:gd name="T16" fmla="*/ 277 w 345"/>
                <a:gd name="T17" fmla="*/ 68 h 345"/>
                <a:gd name="T18" fmla="*/ 295 w 345"/>
                <a:gd name="T19" fmla="*/ 50 h 345"/>
                <a:gd name="T20" fmla="*/ 172 w 345"/>
                <a:gd name="T21" fmla="*/ 0 h 345"/>
                <a:gd name="T22" fmla="*/ 51 w 345"/>
                <a:gd name="T23" fmla="*/ 50 h 345"/>
                <a:gd name="T24" fmla="*/ 0 w 345"/>
                <a:gd name="T25" fmla="*/ 172 h 345"/>
                <a:gd name="T26" fmla="*/ 50 w 345"/>
                <a:gd name="T27" fmla="*/ 295 h 345"/>
                <a:gd name="T28" fmla="*/ 172 w 345"/>
                <a:gd name="T29" fmla="*/ 345 h 345"/>
                <a:gd name="T30" fmla="*/ 295 w 345"/>
                <a:gd name="T31" fmla="*/ 295 h 345"/>
                <a:gd name="T32" fmla="*/ 345 w 345"/>
                <a:gd name="T33" fmla="*/ 172 h 345"/>
                <a:gd name="T34" fmla="*/ 295 w 345"/>
                <a:gd name="T35" fmla="*/ 50 h 345"/>
                <a:gd name="T36" fmla="*/ 198 w 345"/>
                <a:gd name="T37" fmla="*/ 164 h 345"/>
                <a:gd name="T38" fmla="*/ 166 w 345"/>
                <a:gd name="T39" fmla="*/ 168 h 345"/>
                <a:gd name="T40" fmla="*/ 136 w 345"/>
                <a:gd name="T41" fmla="*/ 168 h 345"/>
                <a:gd name="T42" fmla="*/ 136 w 345"/>
                <a:gd name="T43" fmla="*/ 100 h 345"/>
                <a:gd name="T44" fmla="*/ 164 w 345"/>
                <a:gd name="T45" fmla="*/ 100 h 345"/>
                <a:gd name="T46" fmla="*/ 205 w 345"/>
                <a:gd name="T47" fmla="*/ 107 h 345"/>
                <a:gd name="T48" fmla="*/ 217 w 345"/>
                <a:gd name="T49" fmla="*/ 134 h 345"/>
                <a:gd name="T50" fmla="*/ 198 w 345"/>
                <a:gd name="T51" fmla="*/ 164 h 345"/>
                <a:gd name="T52" fmla="*/ 103 w 345"/>
                <a:gd name="T53" fmla="*/ 266 h 345"/>
                <a:gd name="T54" fmla="*/ 136 w 345"/>
                <a:gd name="T55" fmla="*/ 266 h 345"/>
                <a:gd name="T56" fmla="*/ 136 w 345"/>
                <a:gd name="T57" fmla="*/ 192 h 345"/>
                <a:gd name="T58" fmla="*/ 162 w 345"/>
                <a:gd name="T59" fmla="*/ 192 h 345"/>
                <a:gd name="T60" fmla="*/ 200 w 345"/>
                <a:gd name="T61" fmla="*/ 198 h 345"/>
                <a:gd name="T62" fmla="*/ 217 w 345"/>
                <a:gd name="T63" fmla="*/ 241 h 345"/>
                <a:gd name="T64" fmla="*/ 217 w 345"/>
                <a:gd name="T65" fmla="*/ 256 h 345"/>
                <a:gd name="T66" fmla="*/ 218 w 345"/>
                <a:gd name="T67" fmla="*/ 262 h 345"/>
                <a:gd name="T68" fmla="*/ 218 w 345"/>
                <a:gd name="T69" fmla="*/ 265 h 345"/>
                <a:gd name="T70" fmla="*/ 219 w 345"/>
                <a:gd name="T71" fmla="*/ 266 h 345"/>
                <a:gd name="T72" fmla="*/ 250 w 345"/>
                <a:gd name="T73" fmla="*/ 266 h 345"/>
                <a:gd name="T74" fmla="*/ 249 w 345"/>
                <a:gd name="T75" fmla="*/ 264 h 345"/>
                <a:gd name="T76" fmla="*/ 247 w 345"/>
                <a:gd name="T77" fmla="*/ 254 h 345"/>
                <a:gd name="T78" fmla="*/ 247 w 345"/>
                <a:gd name="T79" fmla="*/ 240 h 345"/>
                <a:gd name="T80" fmla="*/ 247 w 345"/>
                <a:gd name="T81" fmla="*/ 226 h 345"/>
                <a:gd name="T82" fmla="*/ 237 w 345"/>
                <a:gd name="T83" fmla="*/ 197 h 345"/>
                <a:gd name="T84" fmla="*/ 204 w 345"/>
                <a:gd name="T85" fmla="*/ 178 h 345"/>
                <a:gd name="T86" fmla="*/ 231 w 345"/>
                <a:gd name="T87" fmla="*/ 169 h 345"/>
                <a:gd name="T88" fmla="*/ 250 w 345"/>
                <a:gd name="T89" fmla="*/ 132 h 345"/>
                <a:gd name="T90" fmla="*/ 220 w 345"/>
                <a:gd name="T91" fmla="*/ 84 h 345"/>
                <a:gd name="T92" fmla="*/ 169 w 345"/>
                <a:gd name="T93" fmla="*/ 77 h 345"/>
                <a:gd name="T94" fmla="*/ 103 w 345"/>
                <a:gd name="T95" fmla="*/ 77 h 345"/>
                <a:gd name="T96" fmla="*/ 103 w 345"/>
                <a:gd name="T97" fmla="*/ 266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5" h="345">
                  <a:moveTo>
                    <a:pt x="277" y="68"/>
                  </a:moveTo>
                  <a:cubicBezTo>
                    <a:pt x="306" y="96"/>
                    <a:pt x="320" y="131"/>
                    <a:pt x="320" y="172"/>
                  </a:cubicBezTo>
                  <a:cubicBezTo>
                    <a:pt x="320" y="213"/>
                    <a:pt x="306" y="249"/>
                    <a:pt x="277" y="278"/>
                  </a:cubicBezTo>
                  <a:cubicBezTo>
                    <a:pt x="248" y="307"/>
                    <a:pt x="213" y="322"/>
                    <a:pt x="172" y="322"/>
                  </a:cubicBezTo>
                  <a:cubicBezTo>
                    <a:pt x="131" y="322"/>
                    <a:pt x="96" y="307"/>
                    <a:pt x="67" y="278"/>
                  </a:cubicBezTo>
                  <a:cubicBezTo>
                    <a:pt x="38" y="249"/>
                    <a:pt x="24" y="213"/>
                    <a:pt x="24" y="172"/>
                  </a:cubicBezTo>
                  <a:cubicBezTo>
                    <a:pt x="24" y="131"/>
                    <a:pt x="38" y="96"/>
                    <a:pt x="67" y="68"/>
                  </a:cubicBezTo>
                  <a:cubicBezTo>
                    <a:pt x="96" y="38"/>
                    <a:pt x="131" y="23"/>
                    <a:pt x="172" y="23"/>
                  </a:cubicBezTo>
                  <a:cubicBezTo>
                    <a:pt x="213" y="23"/>
                    <a:pt x="248" y="38"/>
                    <a:pt x="277" y="68"/>
                  </a:cubicBezTo>
                  <a:close/>
                  <a:moveTo>
                    <a:pt x="295" y="50"/>
                  </a:moveTo>
                  <a:cubicBezTo>
                    <a:pt x="261" y="17"/>
                    <a:pt x="220" y="0"/>
                    <a:pt x="172" y="0"/>
                  </a:cubicBezTo>
                  <a:cubicBezTo>
                    <a:pt x="125" y="0"/>
                    <a:pt x="84" y="17"/>
                    <a:pt x="51" y="50"/>
                  </a:cubicBezTo>
                  <a:cubicBezTo>
                    <a:pt x="17" y="84"/>
                    <a:pt x="0" y="125"/>
                    <a:pt x="0" y="172"/>
                  </a:cubicBezTo>
                  <a:cubicBezTo>
                    <a:pt x="0" y="220"/>
                    <a:pt x="17" y="261"/>
                    <a:pt x="50" y="295"/>
                  </a:cubicBezTo>
                  <a:cubicBezTo>
                    <a:pt x="83" y="329"/>
                    <a:pt x="124" y="345"/>
                    <a:pt x="172" y="345"/>
                  </a:cubicBezTo>
                  <a:cubicBezTo>
                    <a:pt x="220" y="345"/>
                    <a:pt x="261" y="329"/>
                    <a:pt x="295" y="295"/>
                  </a:cubicBezTo>
                  <a:cubicBezTo>
                    <a:pt x="328" y="261"/>
                    <a:pt x="345" y="220"/>
                    <a:pt x="345" y="172"/>
                  </a:cubicBezTo>
                  <a:cubicBezTo>
                    <a:pt x="345" y="124"/>
                    <a:pt x="328" y="84"/>
                    <a:pt x="295" y="50"/>
                  </a:cubicBezTo>
                  <a:close/>
                  <a:moveTo>
                    <a:pt x="198" y="164"/>
                  </a:moveTo>
                  <a:cubicBezTo>
                    <a:pt x="191" y="167"/>
                    <a:pt x="180" y="168"/>
                    <a:pt x="166" y="168"/>
                  </a:cubicBezTo>
                  <a:cubicBezTo>
                    <a:pt x="136" y="168"/>
                    <a:pt x="136" y="168"/>
                    <a:pt x="136" y="168"/>
                  </a:cubicBezTo>
                  <a:cubicBezTo>
                    <a:pt x="136" y="100"/>
                    <a:pt x="136" y="100"/>
                    <a:pt x="136" y="100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83" y="100"/>
                    <a:pt x="196" y="102"/>
                    <a:pt x="205" y="107"/>
                  </a:cubicBezTo>
                  <a:cubicBezTo>
                    <a:pt x="213" y="112"/>
                    <a:pt x="217" y="121"/>
                    <a:pt x="217" y="134"/>
                  </a:cubicBezTo>
                  <a:cubicBezTo>
                    <a:pt x="217" y="149"/>
                    <a:pt x="211" y="159"/>
                    <a:pt x="198" y="164"/>
                  </a:cubicBezTo>
                  <a:close/>
                  <a:moveTo>
                    <a:pt x="103" y="266"/>
                  </a:moveTo>
                  <a:cubicBezTo>
                    <a:pt x="136" y="266"/>
                    <a:pt x="136" y="266"/>
                    <a:pt x="136" y="266"/>
                  </a:cubicBezTo>
                  <a:cubicBezTo>
                    <a:pt x="136" y="192"/>
                    <a:pt x="136" y="192"/>
                    <a:pt x="136" y="192"/>
                  </a:cubicBezTo>
                  <a:cubicBezTo>
                    <a:pt x="162" y="192"/>
                    <a:pt x="162" y="192"/>
                    <a:pt x="162" y="192"/>
                  </a:cubicBezTo>
                  <a:cubicBezTo>
                    <a:pt x="180" y="192"/>
                    <a:pt x="192" y="193"/>
                    <a:pt x="200" y="198"/>
                  </a:cubicBezTo>
                  <a:cubicBezTo>
                    <a:pt x="211" y="205"/>
                    <a:pt x="217" y="219"/>
                    <a:pt x="217" y="241"/>
                  </a:cubicBezTo>
                  <a:cubicBezTo>
                    <a:pt x="217" y="256"/>
                    <a:pt x="217" y="256"/>
                    <a:pt x="217" y="256"/>
                  </a:cubicBezTo>
                  <a:cubicBezTo>
                    <a:pt x="218" y="262"/>
                    <a:pt x="218" y="262"/>
                    <a:pt x="218" y="262"/>
                  </a:cubicBezTo>
                  <a:cubicBezTo>
                    <a:pt x="218" y="263"/>
                    <a:pt x="218" y="264"/>
                    <a:pt x="218" y="265"/>
                  </a:cubicBezTo>
                  <a:cubicBezTo>
                    <a:pt x="219" y="265"/>
                    <a:pt x="219" y="266"/>
                    <a:pt x="219" y="266"/>
                  </a:cubicBezTo>
                  <a:cubicBezTo>
                    <a:pt x="250" y="266"/>
                    <a:pt x="250" y="266"/>
                    <a:pt x="250" y="266"/>
                  </a:cubicBezTo>
                  <a:cubicBezTo>
                    <a:pt x="249" y="264"/>
                    <a:pt x="249" y="264"/>
                    <a:pt x="249" y="264"/>
                  </a:cubicBezTo>
                  <a:cubicBezTo>
                    <a:pt x="248" y="263"/>
                    <a:pt x="248" y="259"/>
                    <a:pt x="247" y="254"/>
                  </a:cubicBezTo>
                  <a:cubicBezTo>
                    <a:pt x="247" y="249"/>
                    <a:pt x="247" y="244"/>
                    <a:pt x="247" y="240"/>
                  </a:cubicBezTo>
                  <a:cubicBezTo>
                    <a:pt x="247" y="226"/>
                    <a:pt x="247" y="226"/>
                    <a:pt x="247" y="226"/>
                  </a:cubicBezTo>
                  <a:cubicBezTo>
                    <a:pt x="247" y="217"/>
                    <a:pt x="244" y="207"/>
                    <a:pt x="237" y="197"/>
                  </a:cubicBezTo>
                  <a:cubicBezTo>
                    <a:pt x="230" y="187"/>
                    <a:pt x="219" y="181"/>
                    <a:pt x="204" y="178"/>
                  </a:cubicBezTo>
                  <a:cubicBezTo>
                    <a:pt x="216" y="176"/>
                    <a:pt x="225" y="173"/>
                    <a:pt x="231" y="169"/>
                  </a:cubicBezTo>
                  <a:cubicBezTo>
                    <a:pt x="244" y="161"/>
                    <a:pt x="250" y="148"/>
                    <a:pt x="250" y="132"/>
                  </a:cubicBezTo>
                  <a:cubicBezTo>
                    <a:pt x="250" y="108"/>
                    <a:pt x="240" y="92"/>
                    <a:pt x="220" y="84"/>
                  </a:cubicBezTo>
                  <a:cubicBezTo>
                    <a:pt x="210" y="79"/>
                    <a:pt x="192" y="77"/>
                    <a:pt x="169" y="77"/>
                  </a:cubicBezTo>
                  <a:cubicBezTo>
                    <a:pt x="103" y="77"/>
                    <a:pt x="103" y="77"/>
                    <a:pt x="103" y="77"/>
                  </a:cubicBezTo>
                  <a:lnTo>
                    <a:pt x="103" y="26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id="{0196F9B0-72C8-43E7-AF54-C074021609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6" y="0"/>
              <a:ext cx="733" cy="733"/>
            </a:xfrm>
            <a:custGeom>
              <a:avLst/>
              <a:gdLst>
                <a:gd name="T0" fmla="*/ 4176 w 4576"/>
                <a:gd name="T1" fmla="*/ 996 h 4576"/>
                <a:gd name="T2" fmla="*/ 4106 w 4576"/>
                <a:gd name="T3" fmla="*/ 1355 h 4576"/>
                <a:gd name="T4" fmla="*/ 2907 w 4576"/>
                <a:gd name="T5" fmla="*/ 1262 h 4576"/>
                <a:gd name="T6" fmla="*/ 2797 w 4576"/>
                <a:gd name="T7" fmla="*/ 1612 h 4576"/>
                <a:gd name="T8" fmla="*/ 4141 w 4576"/>
                <a:gd name="T9" fmla="*/ 2094 h 4576"/>
                <a:gd name="T10" fmla="*/ 4386 w 4576"/>
                <a:gd name="T11" fmla="*/ 2839 h 4576"/>
                <a:gd name="T12" fmla="*/ 3944 w 4576"/>
                <a:gd name="T13" fmla="*/ 3672 h 4576"/>
                <a:gd name="T14" fmla="*/ 3173 w 4576"/>
                <a:gd name="T15" fmla="*/ 3966 h 4576"/>
                <a:gd name="T16" fmla="*/ 2263 w 4576"/>
                <a:gd name="T17" fmla="*/ 3848 h 4576"/>
                <a:gd name="T18" fmla="*/ 2082 w 4576"/>
                <a:gd name="T19" fmla="*/ 3429 h 4576"/>
                <a:gd name="T20" fmla="*/ 2101 w 4576"/>
                <a:gd name="T21" fmla="*/ 3327 h 4576"/>
                <a:gd name="T22" fmla="*/ 2301 w 4576"/>
                <a:gd name="T23" fmla="*/ 3133 h 4576"/>
                <a:gd name="T24" fmla="*/ 2390 w 4576"/>
                <a:gd name="T25" fmla="*/ 3119 h 4576"/>
                <a:gd name="T26" fmla="*/ 2659 w 4576"/>
                <a:gd name="T27" fmla="*/ 3526 h 4576"/>
                <a:gd name="T28" fmla="*/ 3240 w 4576"/>
                <a:gd name="T29" fmla="*/ 3784 h 4576"/>
                <a:gd name="T30" fmla="*/ 3753 w 4576"/>
                <a:gd name="T31" fmla="*/ 3318 h 4576"/>
                <a:gd name="T32" fmla="*/ 2217 w 4576"/>
                <a:gd name="T33" fmla="*/ 2488 h 4576"/>
                <a:gd name="T34" fmla="*/ 2812 w 4576"/>
                <a:gd name="T35" fmla="*/ 701 h 4576"/>
                <a:gd name="T36" fmla="*/ 3564 w 4576"/>
                <a:gd name="T37" fmla="*/ 766 h 4576"/>
                <a:gd name="T38" fmla="*/ 4065 w 4576"/>
                <a:gd name="T39" fmla="*/ 848 h 4576"/>
                <a:gd name="T40" fmla="*/ 2288 w 4576"/>
                <a:gd name="T41" fmla="*/ 0 h 4576"/>
                <a:gd name="T42" fmla="*/ 0 w 4576"/>
                <a:gd name="T43" fmla="*/ 2288 h 4576"/>
                <a:gd name="T44" fmla="*/ 445 w 4576"/>
                <a:gd name="T45" fmla="*/ 3644 h 4576"/>
                <a:gd name="T46" fmla="*/ 616 w 4576"/>
                <a:gd name="T47" fmla="*/ 3581 h 4576"/>
                <a:gd name="T48" fmla="*/ 610 w 4576"/>
                <a:gd name="T49" fmla="*/ 3402 h 4576"/>
                <a:gd name="T50" fmla="*/ 565 w 4576"/>
                <a:gd name="T51" fmla="*/ 1982 h 4576"/>
                <a:gd name="T52" fmla="*/ 245 w 4576"/>
                <a:gd name="T53" fmla="*/ 1998 h 4576"/>
                <a:gd name="T54" fmla="*/ 261 w 4576"/>
                <a:gd name="T55" fmla="*/ 1735 h 4576"/>
                <a:gd name="T56" fmla="*/ 579 w 4576"/>
                <a:gd name="T57" fmla="*/ 1707 h 4576"/>
                <a:gd name="T58" fmla="*/ 596 w 4576"/>
                <a:gd name="T59" fmla="*/ 1479 h 4576"/>
                <a:gd name="T60" fmla="*/ 1542 w 4576"/>
                <a:gd name="T61" fmla="*/ 623 h 4576"/>
                <a:gd name="T62" fmla="*/ 1920 w 4576"/>
                <a:gd name="T63" fmla="*/ 561 h 4576"/>
                <a:gd name="T64" fmla="*/ 2018 w 4576"/>
                <a:gd name="T65" fmla="*/ 558 h 4576"/>
                <a:gd name="T66" fmla="*/ 2242 w 4576"/>
                <a:gd name="T67" fmla="*/ 603 h 4576"/>
                <a:gd name="T68" fmla="*/ 2508 w 4576"/>
                <a:gd name="T69" fmla="*/ 807 h 4576"/>
                <a:gd name="T70" fmla="*/ 2505 w 4576"/>
                <a:gd name="T71" fmla="*/ 873 h 4576"/>
                <a:gd name="T72" fmla="*/ 2379 w 4576"/>
                <a:gd name="T73" fmla="*/ 1020 h 4576"/>
                <a:gd name="T74" fmla="*/ 2278 w 4576"/>
                <a:gd name="T75" fmla="*/ 1033 h 4576"/>
                <a:gd name="T76" fmla="*/ 2065 w 4576"/>
                <a:gd name="T77" fmla="*/ 927 h 4576"/>
                <a:gd name="T78" fmla="*/ 1657 w 4576"/>
                <a:gd name="T79" fmla="*/ 818 h 4576"/>
                <a:gd name="T80" fmla="*/ 1466 w 4576"/>
                <a:gd name="T81" fmla="*/ 1048 h 4576"/>
                <a:gd name="T82" fmla="*/ 1438 w 4576"/>
                <a:gd name="T83" fmla="*/ 1664 h 4576"/>
                <a:gd name="T84" fmla="*/ 2218 w 4576"/>
                <a:gd name="T85" fmla="*/ 1651 h 4576"/>
                <a:gd name="T86" fmla="*/ 2218 w 4576"/>
                <a:gd name="T87" fmla="*/ 1831 h 4576"/>
                <a:gd name="T88" fmla="*/ 1959 w 4576"/>
                <a:gd name="T89" fmla="*/ 1950 h 4576"/>
                <a:gd name="T90" fmla="*/ 1431 w 4576"/>
                <a:gd name="T91" fmla="*/ 1957 h 4576"/>
                <a:gd name="T92" fmla="*/ 1454 w 4576"/>
                <a:gd name="T93" fmla="*/ 3469 h 4576"/>
                <a:gd name="T94" fmla="*/ 1482 w 4576"/>
                <a:gd name="T95" fmla="*/ 3663 h 4576"/>
                <a:gd name="T96" fmla="*/ 1961 w 4576"/>
                <a:gd name="T97" fmla="*/ 3789 h 4576"/>
                <a:gd name="T98" fmla="*/ 1965 w 4576"/>
                <a:gd name="T99" fmla="*/ 3947 h 4576"/>
                <a:gd name="T100" fmla="*/ 583 w 4576"/>
                <a:gd name="T101" fmla="*/ 3814 h 4576"/>
                <a:gd name="T102" fmla="*/ 2288 w 4576"/>
                <a:gd name="T103" fmla="*/ 4576 h 4576"/>
                <a:gd name="T104" fmla="*/ 4576 w 4576"/>
                <a:gd name="T105" fmla="*/ 2288 h 4576"/>
                <a:gd name="T106" fmla="*/ 4176 w 4576"/>
                <a:gd name="T107" fmla="*/ 996 h 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576" h="4576">
                  <a:moveTo>
                    <a:pt x="4176" y="996"/>
                  </a:moveTo>
                  <a:cubicBezTo>
                    <a:pt x="4148" y="1112"/>
                    <a:pt x="4134" y="1232"/>
                    <a:pt x="4106" y="1355"/>
                  </a:cubicBezTo>
                  <a:cubicBezTo>
                    <a:pt x="3763" y="1310"/>
                    <a:pt x="3360" y="1278"/>
                    <a:pt x="2907" y="1262"/>
                  </a:cubicBezTo>
                  <a:cubicBezTo>
                    <a:pt x="2871" y="1377"/>
                    <a:pt x="2836" y="1489"/>
                    <a:pt x="2797" y="1612"/>
                  </a:cubicBezTo>
                  <a:cubicBezTo>
                    <a:pt x="3555" y="1659"/>
                    <a:pt x="3923" y="1858"/>
                    <a:pt x="4141" y="2094"/>
                  </a:cubicBezTo>
                  <a:cubicBezTo>
                    <a:pt x="4354" y="2332"/>
                    <a:pt x="4399" y="2594"/>
                    <a:pt x="4386" y="2839"/>
                  </a:cubicBezTo>
                  <a:cubicBezTo>
                    <a:pt x="4359" y="3235"/>
                    <a:pt x="4184" y="3486"/>
                    <a:pt x="3944" y="3672"/>
                  </a:cubicBezTo>
                  <a:cubicBezTo>
                    <a:pt x="3702" y="3855"/>
                    <a:pt x="3408" y="3946"/>
                    <a:pt x="3173" y="3966"/>
                  </a:cubicBezTo>
                  <a:cubicBezTo>
                    <a:pt x="2826" y="3991"/>
                    <a:pt x="2362" y="3909"/>
                    <a:pt x="2263" y="3848"/>
                  </a:cubicBezTo>
                  <a:cubicBezTo>
                    <a:pt x="2204" y="3713"/>
                    <a:pt x="2145" y="3577"/>
                    <a:pt x="2082" y="3429"/>
                  </a:cubicBezTo>
                  <a:cubicBezTo>
                    <a:pt x="2067" y="3397"/>
                    <a:pt x="2057" y="3365"/>
                    <a:pt x="2101" y="3327"/>
                  </a:cubicBezTo>
                  <a:cubicBezTo>
                    <a:pt x="2168" y="3262"/>
                    <a:pt x="2233" y="3200"/>
                    <a:pt x="2301" y="3133"/>
                  </a:cubicBezTo>
                  <a:cubicBezTo>
                    <a:pt x="2332" y="3104"/>
                    <a:pt x="2365" y="3076"/>
                    <a:pt x="2390" y="3119"/>
                  </a:cubicBezTo>
                  <a:cubicBezTo>
                    <a:pt x="2484" y="3262"/>
                    <a:pt x="2571" y="3394"/>
                    <a:pt x="2659" y="3526"/>
                  </a:cubicBezTo>
                  <a:cubicBezTo>
                    <a:pt x="2758" y="3673"/>
                    <a:pt x="2910" y="3806"/>
                    <a:pt x="3240" y="3784"/>
                  </a:cubicBezTo>
                  <a:cubicBezTo>
                    <a:pt x="3519" y="3759"/>
                    <a:pt x="3730" y="3549"/>
                    <a:pt x="3753" y="3318"/>
                  </a:cubicBezTo>
                  <a:cubicBezTo>
                    <a:pt x="3777" y="2889"/>
                    <a:pt x="3344" y="2585"/>
                    <a:pt x="2217" y="2488"/>
                  </a:cubicBezTo>
                  <a:cubicBezTo>
                    <a:pt x="2433" y="1835"/>
                    <a:pt x="2644" y="1203"/>
                    <a:pt x="2812" y="701"/>
                  </a:cubicBezTo>
                  <a:cubicBezTo>
                    <a:pt x="3080" y="713"/>
                    <a:pt x="3328" y="735"/>
                    <a:pt x="3564" y="766"/>
                  </a:cubicBezTo>
                  <a:cubicBezTo>
                    <a:pt x="3740" y="788"/>
                    <a:pt x="3902" y="829"/>
                    <a:pt x="4065" y="848"/>
                  </a:cubicBezTo>
                  <a:cubicBezTo>
                    <a:pt x="3646" y="330"/>
                    <a:pt x="3006" y="0"/>
                    <a:pt x="2288" y="0"/>
                  </a:cubicBezTo>
                  <a:cubicBezTo>
                    <a:pt x="1024" y="0"/>
                    <a:pt x="0" y="1024"/>
                    <a:pt x="0" y="2288"/>
                  </a:cubicBezTo>
                  <a:cubicBezTo>
                    <a:pt x="0" y="2796"/>
                    <a:pt x="165" y="3264"/>
                    <a:pt x="445" y="3644"/>
                  </a:cubicBezTo>
                  <a:cubicBezTo>
                    <a:pt x="542" y="3645"/>
                    <a:pt x="609" y="3623"/>
                    <a:pt x="616" y="3581"/>
                  </a:cubicBezTo>
                  <a:cubicBezTo>
                    <a:pt x="625" y="3538"/>
                    <a:pt x="618" y="3470"/>
                    <a:pt x="610" y="3402"/>
                  </a:cubicBezTo>
                  <a:cubicBezTo>
                    <a:pt x="564" y="2953"/>
                    <a:pt x="548" y="2468"/>
                    <a:pt x="565" y="1982"/>
                  </a:cubicBezTo>
                  <a:cubicBezTo>
                    <a:pt x="449" y="1987"/>
                    <a:pt x="345" y="1992"/>
                    <a:pt x="245" y="1998"/>
                  </a:cubicBezTo>
                  <a:cubicBezTo>
                    <a:pt x="249" y="1908"/>
                    <a:pt x="254" y="1823"/>
                    <a:pt x="261" y="1735"/>
                  </a:cubicBezTo>
                  <a:cubicBezTo>
                    <a:pt x="360" y="1725"/>
                    <a:pt x="465" y="1717"/>
                    <a:pt x="579" y="1707"/>
                  </a:cubicBezTo>
                  <a:cubicBezTo>
                    <a:pt x="584" y="1630"/>
                    <a:pt x="590" y="1555"/>
                    <a:pt x="596" y="1479"/>
                  </a:cubicBezTo>
                  <a:cubicBezTo>
                    <a:pt x="648" y="1016"/>
                    <a:pt x="1136" y="732"/>
                    <a:pt x="1542" y="623"/>
                  </a:cubicBezTo>
                  <a:cubicBezTo>
                    <a:pt x="1723" y="579"/>
                    <a:pt x="1833" y="565"/>
                    <a:pt x="1920" y="561"/>
                  </a:cubicBezTo>
                  <a:cubicBezTo>
                    <a:pt x="1951" y="560"/>
                    <a:pt x="1985" y="558"/>
                    <a:pt x="2018" y="558"/>
                  </a:cubicBezTo>
                  <a:cubicBezTo>
                    <a:pt x="2102" y="558"/>
                    <a:pt x="2188" y="566"/>
                    <a:pt x="2242" y="603"/>
                  </a:cubicBezTo>
                  <a:cubicBezTo>
                    <a:pt x="2330" y="669"/>
                    <a:pt x="2416" y="734"/>
                    <a:pt x="2508" y="807"/>
                  </a:cubicBezTo>
                  <a:cubicBezTo>
                    <a:pt x="2518" y="819"/>
                    <a:pt x="2528" y="839"/>
                    <a:pt x="2505" y="873"/>
                  </a:cubicBezTo>
                  <a:cubicBezTo>
                    <a:pt x="2463" y="922"/>
                    <a:pt x="2422" y="969"/>
                    <a:pt x="2379" y="1020"/>
                  </a:cubicBezTo>
                  <a:cubicBezTo>
                    <a:pt x="2354" y="1050"/>
                    <a:pt x="2313" y="1042"/>
                    <a:pt x="2278" y="1033"/>
                  </a:cubicBezTo>
                  <a:cubicBezTo>
                    <a:pt x="2206" y="996"/>
                    <a:pt x="2136" y="962"/>
                    <a:pt x="2065" y="927"/>
                  </a:cubicBezTo>
                  <a:cubicBezTo>
                    <a:pt x="1937" y="870"/>
                    <a:pt x="1804" y="812"/>
                    <a:pt x="1657" y="818"/>
                  </a:cubicBezTo>
                  <a:cubicBezTo>
                    <a:pt x="1565" y="825"/>
                    <a:pt x="1475" y="919"/>
                    <a:pt x="1466" y="1048"/>
                  </a:cubicBezTo>
                  <a:cubicBezTo>
                    <a:pt x="1453" y="1244"/>
                    <a:pt x="1445" y="1446"/>
                    <a:pt x="1438" y="1664"/>
                  </a:cubicBezTo>
                  <a:cubicBezTo>
                    <a:pt x="1694" y="1656"/>
                    <a:pt x="1949" y="1652"/>
                    <a:pt x="2218" y="1651"/>
                  </a:cubicBezTo>
                  <a:cubicBezTo>
                    <a:pt x="2218" y="1712"/>
                    <a:pt x="2218" y="1768"/>
                    <a:pt x="2218" y="1831"/>
                  </a:cubicBezTo>
                  <a:cubicBezTo>
                    <a:pt x="2130" y="1870"/>
                    <a:pt x="2047" y="1910"/>
                    <a:pt x="1959" y="1950"/>
                  </a:cubicBezTo>
                  <a:cubicBezTo>
                    <a:pt x="1778" y="1952"/>
                    <a:pt x="1605" y="1954"/>
                    <a:pt x="1431" y="1957"/>
                  </a:cubicBezTo>
                  <a:cubicBezTo>
                    <a:pt x="1423" y="2475"/>
                    <a:pt x="1430" y="2992"/>
                    <a:pt x="1454" y="3469"/>
                  </a:cubicBezTo>
                  <a:cubicBezTo>
                    <a:pt x="1458" y="3541"/>
                    <a:pt x="1462" y="3614"/>
                    <a:pt x="1482" y="3663"/>
                  </a:cubicBezTo>
                  <a:cubicBezTo>
                    <a:pt x="1507" y="3725"/>
                    <a:pt x="1650" y="3772"/>
                    <a:pt x="1961" y="3789"/>
                  </a:cubicBezTo>
                  <a:cubicBezTo>
                    <a:pt x="1962" y="3844"/>
                    <a:pt x="1964" y="3895"/>
                    <a:pt x="1965" y="3947"/>
                  </a:cubicBezTo>
                  <a:cubicBezTo>
                    <a:pt x="1459" y="3932"/>
                    <a:pt x="973" y="3884"/>
                    <a:pt x="583" y="3814"/>
                  </a:cubicBezTo>
                  <a:cubicBezTo>
                    <a:pt x="1002" y="4282"/>
                    <a:pt x="1611" y="4576"/>
                    <a:pt x="2288" y="4576"/>
                  </a:cubicBezTo>
                  <a:cubicBezTo>
                    <a:pt x="3552" y="4576"/>
                    <a:pt x="4576" y="3552"/>
                    <a:pt x="4576" y="2288"/>
                  </a:cubicBezTo>
                  <a:cubicBezTo>
                    <a:pt x="4576" y="1809"/>
                    <a:pt x="4428" y="1364"/>
                    <a:pt x="4176" y="99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7CE860D9-5713-417A-A4F9-E277305261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60" y="6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7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EBDF0235-811D-44DA-9547-6E56333E7F3C}"/>
              </a:ext>
            </a:extLst>
          </p:cNvPr>
          <p:cNvSpPr txBox="1">
            <a:spLocks/>
          </p:cNvSpPr>
          <p:nvPr userDrawn="1"/>
        </p:nvSpPr>
        <p:spPr>
          <a:xfrm>
            <a:off x="873831" y="4862145"/>
            <a:ext cx="2770322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800" b="0" i="0" kern="1200" cap="all" baseline="0" smtClean="0">
                <a:solidFill>
                  <a:srgbClr val="FF0000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chemeClr val="bg1"/>
                </a:solidFill>
              </a:rPr>
              <a:t>CONFIDENTIAL – Do not distribute with external parties</a:t>
            </a:r>
          </a:p>
        </p:txBody>
      </p:sp>
    </p:spTree>
    <p:extLst>
      <p:ext uri="{BB962C8B-B14F-4D97-AF65-F5344CB8AC3E}">
        <p14:creationId xmlns:p14="http://schemas.microsoft.com/office/powerpoint/2010/main" val="346287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_patter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C4B88C6-EFDF-4F2F-8534-C185DF74C7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6" t="60555" r="6846"/>
          <a:stretch/>
        </p:blipFill>
        <p:spPr bwMode="ltGray">
          <a:xfrm>
            <a:off x="0" y="2792757"/>
            <a:ext cx="9144000" cy="23507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C706BC-2671-42BA-B78B-426C50D7C0D7}"/>
              </a:ext>
            </a:extLst>
          </p:cNvPr>
          <p:cNvSpPr>
            <a:spLocks noGrp="1"/>
          </p:cNvSpPr>
          <p:nvPr>
            <p:ph type="title"/>
          </p:nvPr>
        </p:nvSpPr>
        <p:spPr bwMode="black">
          <a:xfrm>
            <a:off x="371964" y="1457326"/>
            <a:ext cx="5561432" cy="2228849"/>
          </a:xfrm>
          <a:prstGeom prst="rect">
            <a:avLst/>
          </a:prstGeom>
        </p:spPr>
        <p:txBody>
          <a:bodyPr anchor="ctr"/>
          <a:lstStyle>
            <a:lvl1pPr>
              <a:defRPr sz="4500">
                <a:solidFill>
                  <a:srgbClr val="FEFEF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3F3933-C958-4EBB-BDEE-13C9306BD030}"/>
              </a:ext>
            </a:extLst>
          </p:cNvPr>
          <p:cNvSpPr>
            <a:spLocks noGrp="1"/>
          </p:cNvSpPr>
          <p:nvPr>
            <p:ph type="body" idx="1"/>
          </p:nvPr>
        </p:nvSpPr>
        <p:spPr bwMode="black">
          <a:xfrm>
            <a:off x="371964" y="2792758"/>
            <a:ext cx="5590495" cy="2007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EFEFE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4620C8-251F-4C62-9279-A793F3701A0A}"/>
              </a:ext>
            </a:extLst>
          </p:cNvPr>
          <p:cNvSpPr txBox="1"/>
          <p:nvPr userDrawn="1"/>
        </p:nvSpPr>
        <p:spPr>
          <a:xfrm>
            <a:off x="457335" y="4875996"/>
            <a:ext cx="360676" cy="784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4">
              <a:lnSpc>
                <a:spcPct val="85000"/>
              </a:lnSpc>
              <a:spcBef>
                <a:spcPts val="150"/>
              </a:spcBef>
              <a:spcAft>
                <a:spcPts val="300"/>
              </a:spcAft>
              <a:buClr>
                <a:schemeClr val="accent5"/>
              </a:buClr>
            </a:pPr>
            <a:r>
              <a:rPr lang="en-US" sz="600" kern="100" cap="all" spc="38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| ©2022 F5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4837A8-D7DF-42C3-9CB6-8299ECEBD7F2}"/>
              </a:ext>
            </a:extLst>
          </p:cNvPr>
          <p:cNvSpPr txBox="1"/>
          <p:nvPr userDrawn="1"/>
        </p:nvSpPr>
        <p:spPr>
          <a:xfrm>
            <a:off x="5104" y="4875996"/>
            <a:ext cx="425549" cy="784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4" algn="r">
              <a:lnSpc>
                <a:spcPct val="85000"/>
              </a:lnSpc>
              <a:spcBef>
                <a:spcPts val="150"/>
              </a:spcBef>
              <a:spcAft>
                <a:spcPts val="300"/>
              </a:spcAft>
              <a:buClr>
                <a:schemeClr val="accent5"/>
              </a:buClr>
              <a:buFont typeface="Arial" panose="020B0604020202020204" pitchFamily="34" charset="0"/>
              <a:buChar char="​"/>
            </a:pPr>
            <a:fld id="{CB0320B6-2A61-43CE-9396-B5C4FB4B7D43}" type="slidenum">
              <a:rPr lang="en-US" sz="600" kern="100" cap="all" spc="38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 marL="0" lvl="4" algn="r">
                <a:lnSpc>
                  <a:spcPct val="85000"/>
                </a:lnSpc>
                <a:spcBef>
                  <a:spcPts val="150"/>
                </a:spcBef>
                <a:spcAft>
                  <a:spcPts val="300"/>
                </a:spcAft>
                <a:buClr>
                  <a:schemeClr val="accent5"/>
                </a:buClr>
                <a:buFont typeface="Arial" panose="020B0604020202020204" pitchFamily="34" charset="0"/>
                <a:buChar char="​"/>
              </a:pPr>
              <a:t>‹#›</a:t>
            </a:fld>
            <a:endParaRPr lang="en-US" sz="600" kern="100" cap="all" spc="38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22">
            <a:extLst>
              <a:ext uri="{FF2B5EF4-FFF2-40B4-BE49-F238E27FC236}">
                <a16:creationId xmlns:a16="http://schemas.microsoft.com/office/drawing/2014/main" id="{E81C2FB5-A4C5-47F5-8604-A8693D6F2F7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617128" y="4823251"/>
            <a:ext cx="183973" cy="183973"/>
            <a:chOff x="5266" y="0"/>
            <a:chExt cx="733" cy="733"/>
          </a:xfrm>
          <a:solidFill>
            <a:schemeClr val="bg1"/>
          </a:solidFill>
        </p:grpSpPr>
        <p:sp>
          <p:nvSpPr>
            <p:cNvPr id="18" name="Freeform 24">
              <a:extLst>
                <a:ext uri="{FF2B5EF4-FFF2-40B4-BE49-F238E27FC236}">
                  <a16:creationId xmlns:a16="http://schemas.microsoft.com/office/drawing/2014/main" id="{B62E0890-58BF-4B2C-856B-D6D2E94F69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60" y="6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9" name="Freeform 25">
              <a:extLst>
                <a:ext uri="{FF2B5EF4-FFF2-40B4-BE49-F238E27FC236}">
                  <a16:creationId xmlns:a16="http://schemas.microsoft.com/office/drawing/2014/main" id="{5F0ECFCF-334C-4E4C-A25A-7E52C759FC3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11" y="645"/>
              <a:ext cx="55" cy="55"/>
            </a:xfrm>
            <a:custGeom>
              <a:avLst/>
              <a:gdLst>
                <a:gd name="T0" fmla="*/ 277 w 345"/>
                <a:gd name="T1" fmla="*/ 68 h 345"/>
                <a:gd name="T2" fmla="*/ 320 w 345"/>
                <a:gd name="T3" fmla="*/ 172 h 345"/>
                <a:gd name="T4" fmla="*/ 277 w 345"/>
                <a:gd name="T5" fmla="*/ 278 h 345"/>
                <a:gd name="T6" fmla="*/ 172 w 345"/>
                <a:gd name="T7" fmla="*/ 322 h 345"/>
                <a:gd name="T8" fmla="*/ 67 w 345"/>
                <a:gd name="T9" fmla="*/ 278 h 345"/>
                <a:gd name="T10" fmla="*/ 24 w 345"/>
                <a:gd name="T11" fmla="*/ 172 h 345"/>
                <a:gd name="T12" fmla="*/ 67 w 345"/>
                <a:gd name="T13" fmla="*/ 68 h 345"/>
                <a:gd name="T14" fmla="*/ 172 w 345"/>
                <a:gd name="T15" fmla="*/ 23 h 345"/>
                <a:gd name="T16" fmla="*/ 277 w 345"/>
                <a:gd name="T17" fmla="*/ 68 h 345"/>
                <a:gd name="T18" fmla="*/ 295 w 345"/>
                <a:gd name="T19" fmla="*/ 50 h 345"/>
                <a:gd name="T20" fmla="*/ 172 w 345"/>
                <a:gd name="T21" fmla="*/ 0 h 345"/>
                <a:gd name="T22" fmla="*/ 51 w 345"/>
                <a:gd name="T23" fmla="*/ 50 h 345"/>
                <a:gd name="T24" fmla="*/ 0 w 345"/>
                <a:gd name="T25" fmla="*/ 172 h 345"/>
                <a:gd name="T26" fmla="*/ 50 w 345"/>
                <a:gd name="T27" fmla="*/ 295 h 345"/>
                <a:gd name="T28" fmla="*/ 172 w 345"/>
                <a:gd name="T29" fmla="*/ 345 h 345"/>
                <a:gd name="T30" fmla="*/ 295 w 345"/>
                <a:gd name="T31" fmla="*/ 295 h 345"/>
                <a:gd name="T32" fmla="*/ 345 w 345"/>
                <a:gd name="T33" fmla="*/ 172 h 345"/>
                <a:gd name="T34" fmla="*/ 295 w 345"/>
                <a:gd name="T35" fmla="*/ 50 h 345"/>
                <a:gd name="T36" fmla="*/ 198 w 345"/>
                <a:gd name="T37" fmla="*/ 164 h 345"/>
                <a:gd name="T38" fmla="*/ 166 w 345"/>
                <a:gd name="T39" fmla="*/ 168 h 345"/>
                <a:gd name="T40" fmla="*/ 136 w 345"/>
                <a:gd name="T41" fmla="*/ 168 h 345"/>
                <a:gd name="T42" fmla="*/ 136 w 345"/>
                <a:gd name="T43" fmla="*/ 100 h 345"/>
                <a:gd name="T44" fmla="*/ 164 w 345"/>
                <a:gd name="T45" fmla="*/ 100 h 345"/>
                <a:gd name="T46" fmla="*/ 205 w 345"/>
                <a:gd name="T47" fmla="*/ 107 h 345"/>
                <a:gd name="T48" fmla="*/ 217 w 345"/>
                <a:gd name="T49" fmla="*/ 134 h 345"/>
                <a:gd name="T50" fmla="*/ 198 w 345"/>
                <a:gd name="T51" fmla="*/ 164 h 345"/>
                <a:gd name="T52" fmla="*/ 103 w 345"/>
                <a:gd name="T53" fmla="*/ 266 h 345"/>
                <a:gd name="T54" fmla="*/ 136 w 345"/>
                <a:gd name="T55" fmla="*/ 266 h 345"/>
                <a:gd name="T56" fmla="*/ 136 w 345"/>
                <a:gd name="T57" fmla="*/ 192 h 345"/>
                <a:gd name="T58" fmla="*/ 162 w 345"/>
                <a:gd name="T59" fmla="*/ 192 h 345"/>
                <a:gd name="T60" fmla="*/ 200 w 345"/>
                <a:gd name="T61" fmla="*/ 198 h 345"/>
                <a:gd name="T62" fmla="*/ 217 w 345"/>
                <a:gd name="T63" fmla="*/ 241 h 345"/>
                <a:gd name="T64" fmla="*/ 217 w 345"/>
                <a:gd name="T65" fmla="*/ 256 h 345"/>
                <a:gd name="T66" fmla="*/ 218 w 345"/>
                <a:gd name="T67" fmla="*/ 262 h 345"/>
                <a:gd name="T68" fmla="*/ 218 w 345"/>
                <a:gd name="T69" fmla="*/ 265 h 345"/>
                <a:gd name="T70" fmla="*/ 219 w 345"/>
                <a:gd name="T71" fmla="*/ 266 h 345"/>
                <a:gd name="T72" fmla="*/ 250 w 345"/>
                <a:gd name="T73" fmla="*/ 266 h 345"/>
                <a:gd name="T74" fmla="*/ 249 w 345"/>
                <a:gd name="T75" fmla="*/ 264 h 345"/>
                <a:gd name="T76" fmla="*/ 247 w 345"/>
                <a:gd name="T77" fmla="*/ 254 h 345"/>
                <a:gd name="T78" fmla="*/ 247 w 345"/>
                <a:gd name="T79" fmla="*/ 240 h 345"/>
                <a:gd name="T80" fmla="*/ 247 w 345"/>
                <a:gd name="T81" fmla="*/ 226 h 345"/>
                <a:gd name="T82" fmla="*/ 237 w 345"/>
                <a:gd name="T83" fmla="*/ 197 h 345"/>
                <a:gd name="T84" fmla="*/ 204 w 345"/>
                <a:gd name="T85" fmla="*/ 178 h 345"/>
                <a:gd name="T86" fmla="*/ 231 w 345"/>
                <a:gd name="T87" fmla="*/ 169 h 345"/>
                <a:gd name="T88" fmla="*/ 250 w 345"/>
                <a:gd name="T89" fmla="*/ 132 h 345"/>
                <a:gd name="T90" fmla="*/ 220 w 345"/>
                <a:gd name="T91" fmla="*/ 84 h 345"/>
                <a:gd name="T92" fmla="*/ 169 w 345"/>
                <a:gd name="T93" fmla="*/ 77 h 345"/>
                <a:gd name="T94" fmla="*/ 103 w 345"/>
                <a:gd name="T95" fmla="*/ 77 h 345"/>
                <a:gd name="T96" fmla="*/ 103 w 345"/>
                <a:gd name="T97" fmla="*/ 266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5" h="345">
                  <a:moveTo>
                    <a:pt x="277" y="68"/>
                  </a:moveTo>
                  <a:cubicBezTo>
                    <a:pt x="306" y="96"/>
                    <a:pt x="320" y="131"/>
                    <a:pt x="320" y="172"/>
                  </a:cubicBezTo>
                  <a:cubicBezTo>
                    <a:pt x="320" y="213"/>
                    <a:pt x="306" y="249"/>
                    <a:pt x="277" y="278"/>
                  </a:cubicBezTo>
                  <a:cubicBezTo>
                    <a:pt x="248" y="307"/>
                    <a:pt x="213" y="322"/>
                    <a:pt x="172" y="322"/>
                  </a:cubicBezTo>
                  <a:cubicBezTo>
                    <a:pt x="131" y="322"/>
                    <a:pt x="96" y="307"/>
                    <a:pt x="67" y="278"/>
                  </a:cubicBezTo>
                  <a:cubicBezTo>
                    <a:pt x="38" y="249"/>
                    <a:pt x="24" y="213"/>
                    <a:pt x="24" y="172"/>
                  </a:cubicBezTo>
                  <a:cubicBezTo>
                    <a:pt x="24" y="131"/>
                    <a:pt x="38" y="96"/>
                    <a:pt x="67" y="68"/>
                  </a:cubicBezTo>
                  <a:cubicBezTo>
                    <a:pt x="96" y="38"/>
                    <a:pt x="131" y="23"/>
                    <a:pt x="172" y="23"/>
                  </a:cubicBezTo>
                  <a:cubicBezTo>
                    <a:pt x="213" y="23"/>
                    <a:pt x="248" y="38"/>
                    <a:pt x="277" y="68"/>
                  </a:cubicBezTo>
                  <a:close/>
                  <a:moveTo>
                    <a:pt x="295" y="50"/>
                  </a:moveTo>
                  <a:cubicBezTo>
                    <a:pt x="261" y="17"/>
                    <a:pt x="220" y="0"/>
                    <a:pt x="172" y="0"/>
                  </a:cubicBezTo>
                  <a:cubicBezTo>
                    <a:pt x="125" y="0"/>
                    <a:pt x="84" y="17"/>
                    <a:pt x="51" y="50"/>
                  </a:cubicBezTo>
                  <a:cubicBezTo>
                    <a:pt x="17" y="84"/>
                    <a:pt x="0" y="125"/>
                    <a:pt x="0" y="172"/>
                  </a:cubicBezTo>
                  <a:cubicBezTo>
                    <a:pt x="0" y="220"/>
                    <a:pt x="17" y="261"/>
                    <a:pt x="50" y="295"/>
                  </a:cubicBezTo>
                  <a:cubicBezTo>
                    <a:pt x="83" y="329"/>
                    <a:pt x="124" y="345"/>
                    <a:pt x="172" y="345"/>
                  </a:cubicBezTo>
                  <a:cubicBezTo>
                    <a:pt x="220" y="345"/>
                    <a:pt x="261" y="329"/>
                    <a:pt x="295" y="295"/>
                  </a:cubicBezTo>
                  <a:cubicBezTo>
                    <a:pt x="328" y="261"/>
                    <a:pt x="345" y="220"/>
                    <a:pt x="345" y="172"/>
                  </a:cubicBezTo>
                  <a:cubicBezTo>
                    <a:pt x="345" y="124"/>
                    <a:pt x="328" y="84"/>
                    <a:pt x="295" y="50"/>
                  </a:cubicBezTo>
                  <a:close/>
                  <a:moveTo>
                    <a:pt x="198" y="164"/>
                  </a:moveTo>
                  <a:cubicBezTo>
                    <a:pt x="191" y="167"/>
                    <a:pt x="180" y="168"/>
                    <a:pt x="166" y="168"/>
                  </a:cubicBezTo>
                  <a:cubicBezTo>
                    <a:pt x="136" y="168"/>
                    <a:pt x="136" y="168"/>
                    <a:pt x="136" y="168"/>
                  </a:cubicBezTo>
                  <a:cubicBezTo>
                    <a:pt x="136" y="100"/>
                    <a:pt x="136" y="100"/>
                    <a:pt x="136" y="100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83" y="100"/>
                    <a:pt x="196" y="102"/>
                    <a:pt x="205" y="107"/>
                  </a:cubicBezTo>
                  <a:cubicBezTo>
                    <a:pt x="213" y="112"/>
                    <a:pt x="217" y="121"/>
                    <a:pt x="217" y="134"/>
                  </a:cubicBezTo>
                  <a:cubicBezTo>
                    <a:pt x="217" y="149"/>
                    <a:pt x="211" y="159"/>
                    <a:pt x="198" y="164"/>
                  </a:cubicBezTo>
                  <a:close/>
                  <a:moveTo>
                    <a:pt x="103" y="266"/>
                  </a:moveTo>
                  <a:cubicBezTo>
                    <a:pt x="136" y="266"/>
                    <a:pt x="136" y="266"/>
                    <a:pt x="136" y="266"/>
                  </a:cubicBezTo>
                  <a:cubicBezTo>
                    <a:pt x="136" y="192"/>
                    <a:pt x="136" y="192"/>
                    <a:pt x="136" y="192"/>
                  </a:cubicBezTo>
                  <a:cubicBezTo>
                    <a:pt x="162" y="192"/>
                    <a:pt x="162" y="192"/>
                    <a:pt x="162" y="192"/>
                  </a:cubicBezTo>
                  <a:cubicBezTo>
                    <a:pt x="180" y="192"/>
                    <a:pt x="192" y="193"/>
                    <a:pt x="200" y="198"/>
                  </a:cubicBezTo>
                  <a:cubicBezTo>
                    <a:pt x="211" y="205"/>
                    <a:pt x="217" y="219"/>
                    <a:pt x="217" y="241"/>
                  </a:cubicBezTo>
                  <a:cubicBezTo>
                    <a:pt x="217" y="256"/>
                    <a:pt x="217" y="256"/>
                    <a:pt x="217" y="256"/>
                  </a:cubicBezTo>
                  <a:cubicBezTo>
                    <a:pt x="218" y="262"/>
                    <a:pt x="218" y="262"/>
                    <a:pt x="218" y="262"/>
                  </a:cubicBezTo>
                  <a:cubicBezTo>
                    <a:pt x="218" y="263"/>
                    <a:pt x="218" y="264"/>
                    <a:pt x="218" y="265"/>
                  </a:cubicBezTo>
                  <a:cubicBezTo>
                    <a:pt x="219" y="265"/>
                    <a:pt x="219" y="266"/>
                    <a:pt x="219" y="266"/>
                  </a:cubicBezTo>
                  <a:cubicBezTo>
                    <a:pt x="250" y="266"/>
                    <a:pt x="250" y="266"/>
                    <a:pt x="250" y="266"/>
                  </a:cubicBezTo>
                  <a:cubicBezTo>
                    <a:pt x="249" y="264"/>
                    <a:pt x="249" y="264"/>
                    <a:pt x="249" y="264"/>
                  </a:cubicBezTo>
                  <a:cubicBezTo>
                    <a:pt x="248" y="263"/>
                    <a:pt x="248" y="259"/>
                    <a:pt x="247" y="254"/>
                  </a:cubicBezTo>
                  <a:cubicBezTo>
                    <a:pt x="247" y="249"/>
                    <a:pt x="247" y="244"/>
                    <a:pt x="247" y="240"/>
                  </a:cubicBezTo>
                  <a:cubicBezTo>
                    <a:pt x="247" y="226"/>
                    <a:pt x="247" y="226"/>
                    <a:pt x="247" y="226"/>
                  </a:cubicBezTo>
                  <a:cubicBezTo>
                    <a:pt x="247" y="217"/>
                    <a:pt x="244" y="207"/>
                    <a:pt x="237" y="197"/>
                  </a:cubicBezTo>
                  <a:cubicBezTo>
                    <a:pt x="230" y="187"/>
                    <a:pt x="219" y="181"/>
                    <a:pt x="204" y="178"/>
                  </a:cubicBezTo>
                  <a:cubicBezTo>
                    <a:pt x="216" y="176"/>
                    <a:pt x="225" y="173"/>
                    <a:pt x="231" y="169"/>
                  </a:cubicBezTo>
                  <a:cubicBezTo>
                    <a:pt x="244" y="161"/>
                    <a:pt x="250" y="148"/>
                    <a:pt x="250" y="132"/>
                  </a:cubicBezTo>
                  <a:cubicBezTo>
                    <a:pt x="250" y="108"/>
                    <a:pt x="240" y="92"/>
                    <a:pt x="220" y="84"/>
                  </a:cubicBezTo>
                  <a:cubicBezTo>
                    <a:pt x="210" y="79"/>
                    <a:pt x="192" y="77"/>
                    <a:pt x="169" y="77"/>
                  </a:cubicBezTo>
                  <a:cubicBezTo>
                    <a:pt x="103" y="77"/>
                    <a:pt x="103" y="77"/>
                    <a:pt x="103" y="77"/>
                  </a:cubicBezTo>
                  <a:lnTo>
                    <a:pt x="103" y="2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E82DE2C4-EC6C-4CC8-A8E0-0961306533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6" y="0"/>
              <a:ext cx="733" cy="733"/>
            </a:xfrm>
            <a:custGeom>
              <a:avLst/>
              <a:gdLst>
                <a:gd name="T0" fmla="*/ 4176 w 4576"/>
                <a:gd name="T1" fmla="*/ 996 h 4576"/>
                <a:gd name="T2" fmla="*/ 4106 w 4576"/>
                <a:gd name="T3" fmla="*/ 1355 h 4576"/>
                <a:gd name="T4" fmla="*/ 2907 w 4576"/>
                <a:gd name="T5" fmla="*/ 1262 h 4576"/>
                <a:gd name="T6" fmla="*/ 2797 w 4576"/>
                <a:gd name="T7" fmla="*/ 1612 h 4576"/>
                <a:gd name="T8" fmla="*/ 4141 w 4576"/>
                <a:gd name="T9" fmla="*/ 2094 h 4576"/>
                <a:gd name="T10" fmla="*/ 4386 w 4576"/>
                <a:gd name="T11" fmla="*/ 2839 h 4576"/>
                <a:gd name="T12" fmla="*/ 3944 w 4576"/>
                <a:gd name="T13" fmla="*/ 3672 h 4576"/>
                <a:gd name="T14" fmla="*/ 3173 w 4576"/>
                <a:gd name="T15" fmla="*/ 3966 h 4576"/>
                <a:gd name="T16" fmla="*/ 2263 w 4576"/>
                <a:gd name="T17" fmla="*/ 3848 h 4576"/>
                <a:gd name="T18" fmla="*/ 2082 w 4576"/>
                <a:gd name="T19" fmla="*/ 3429 h 4576"/>
                <a:gd name="T20" fmla="*/ 2101 w 4576"/>
                <a:gd name="T21" fmla="*/ 3327 h 4576"/>
                <a:gd name="T22" fmla="*/ 2301 w 4576"/>
                <a:gd name="T23" fmla="*/ 3133 h 4576"/>
                <a:gd name="T24" fmla="*/ 2390 w 4576"/>
                <a:gd name="T25" fmla="*/ 3119 h 4576"/>
                <a:gd name="T26" fmla="*/ 2659 w 4576"/>
                <a:gd name="T27" fmla="*/ 3526 h 4576"/>
                <a:gd name="T28" fmla="*/ 3240 w 4576"/>
                <a:gd name="T29" fmla="*/ 3784 h 4576"/>
                <a:gd name="T30" fmla="*/ 3753 w 4576"/>
                <a:gd name="T31" fmla="*/ 3318 h 4576"/>
                <a:gd name="T32" fmla="*/ 2217 w 4576"/>
                <a:gd name="T33" fmla="*/ 2488 h 4576"/>
                <a:gd name="T34" fmla="*/ 2812 w 4576"/>
                <a:gd name="T35" fmla="*/ 701 h 4576"/>
                <a:gd name="T36" fmla="*/ 3564 w 4576"/>
                <a:gd name="T37" fmla="*/ 766 h 4576"/>
                <a:gd name="T38" fmla="*/ 4065 w 4576"/>
                <a:gd name="T39" fmla="*/ 848 h 4576"/>
                <a:gd name="T40" fmla="*/ 2288 w 4576"/>
                <a:gd name="T41" fmla="*/ 0 h 4576"/>
                <a:gd name="T42" fmla="*/ 0 w 4576"/>
                <a:gd name="T43" fmla="*/ 2288 h 4576"/>
                <a:gd name="T44" fmla="*/ 445 w 4576"/>
                <a:gd name="T45" fmla="*/ 3644 h 4576"/>
                <a:gd name="T46" fmla="*/ 616 w 4576"/>
                <a:gd name="T47" fmla="*/ 3581 h 4576"/>
                <a:gd name="T48" fmla="*/ 610 w 4576"/>
                <a:gd name="T49" fmla="*/ 3402 h 4576"/>
                <a:gd name="T50" fmla="*/ 565 w 4576"/>
                <a:gd name="T51" fmla="*/ 1982 h 4576"/>
                <a:gd name="T52" fmla="*/ 245 w 4576"/>
                <a:gd name="T53" fmla="*/ 1998 h 4576"/>
                <a:gd name="T54" fmla="*/ 261 w 4576"/>
                <a:gd name="T55" fmla="*/ 1735 h 4576"/>
                <a:gd name="T56" fmla="*/ 579 w 4576"/>
                <a:gd name="T57" fmla="*/ 1707 h 4576"/>
                <a:gd name="T58" fmla="*/ 596 w 4576"/>
                <a:gd name="T59" fmla="*/ 1479 h 4576"/>
                <a:gd name="T60" fmla="*/ 1542 w 4576"/>
                <a:gd name="T61" fmla="*/ 623 h 4576"/>
                <a:gd name="T62" fmla="*/ 1920 w 4576"/>
                <a:gd name="T63" fmla="*/ 561 h 4576"/>
                <a:gd name="T64" fmla="*/ 2018 w 4576"/>
                <a:gd name="T65" fmla="*/ 558 h 4576"/>
                <a:gd name="T66" fmla="*/ 2242 w 4576"/>
                <a:gd name="T67" fmla="*/ 603 h 4576"/>
                <a:gd name="T68" fmla="*/ 2508 w 4576"/>
                <a:gd name="T69" fmla="*/ 807 h 4576"/>
                <a:gd name="T70" fmla="*/ 2505 w 4576"/>
                <a:gd name="T71" fmla="*/ 873 h 4576"/>
                <a:gd name="T72" fmla="*/ 2379 w 4576"/>
                <a:gd name="T73" fmla="*/ 1020 h 4576"/>
                <a:gd name="T74" fmla="*/ 2278 w 4576"/>
                <a:gd name="T75" fmla="*/ 1033 h 4576"/>
                <a:gd name="T76" fmla="*/ 2065 w 4576"/>
                <a:gd name="T77" fmla="*/ 927 h 4576"/>
                <a:gd name="T78" fmla="*/ 1657 w 4576"/>
                <a:gd name="T79" fmla="*/ 818 h 4576"/>
                <a:gd name="T80" fmla="*/ 1466 w 4576"/>
                <a:gd name="T81" fmla="*/ 1048 h 4576"/>
                <a:gd name="T82" fmla="*/ 1438 w 4576"/>
                <a:gd name="T83" fmla="*/ 1664 h 4576"/>
                <a:gd name="T84" fmla="*/ 2218 w 4576"/>
                <a:gd name="T85" fmla="*/ 1651 h 4576"/>
                <a:gd name="T86" fmla="*/ 2218 w 4576"/>
                <a:gd name="T87" fmla="*/ 1831 h 4576"/>
                <a:gd name="T88" fmla="*/ 1959 w 4576"/>
                <a:gd name="T89" fmla="*/ 1950 h 4576"/>
                <a:gd name="T90" fmla="*/ 1431 w 4576"/>
                <a:gd name="T91" fmla="*/ 1957 h 4576"/>
                <a:gd name="T92" fmla="*/ 1454 w 4576"/>
                <a:gd name="T93" fmla="*/ 3469 h 4576"/>
                <a:gd name="T94" fmla="*/ 1482 w 4576"/>
                <a:gd name="T95" fmla="*/ 3663 h 4576"/>
                <a:gd name="T96" fmla="*/ 1961 w 4576"/>
                <a:gd name="T97" fmla="*/ 3789 h 4576"/>
                <a:gd name="T98" fmla="*/ 1965 w 4576"/>
                <a:gd name="T99" fmla="*/ 3947 h 4576"/>
                <a:gd name="T100" fmla="*/ 583 w 4576"/>
                <a:gd name="T101" fmla="*/ 3814 h 4576"/>
                <a:gd name="T102" fmla="*/ 2288 w 4576"/>
                <a:gd name="T103" fmla="*/ 4576 h 4576"/>
                <a:gd name="T104" fmla="*/ 4576 w 4576"/>
                <a:gd name="T105" fmla="*/ 2288 h 4576"/>
                <a:gd name="T106" fmla="*/ 4176 w 4576"/>
                <a:gd name="T107" fmla="*/ 996 h 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576" h="4576">
                  <a:moveTo>
                    <a:pt x="4176" y="996"/>
                  </a:moveTo>
                  <a:cubicBezTo>
                    <a:pt x="4148" y="1112"/>
                    <a:pt x="4134" y="1232"/>
                    <a:pt x="4106" y="1355"/>
                  </a:cubicBezTo>
                  <a:cubicBezTo>
                    <a:pt x="3763" y="1310"/>
                    <a:pt x="3360" y="1278"/>
                    <a:pt x="2907" y="1262"/>
                  </a:cubicBezTo>
                  <a:cubicBezTo>
                    <a:pt x="2871" y="1377"/>
                    <a:pt x="2836" y="1489"/>
                    <a:pt x="2797" y="1612"/>
                  </a:cubicBezTo>
                  <a:cubicBezTo>
                    <a:pt x="3555" y="1659"/>
                    <a:pt x="3923" y="1858"/>
                    <a:pt x="4141" y="2094"/>
                  </a:cubicBezTo>
                  <a:cubicBezTo>
                    <a:pt x="4354" y="2332"/>
                    <a:pt x="4399" y="2594"/>
                    <a:pt x="4386" y="2839"/>
                  </a:cubicBezTo>
                  <a:cubicBezTo>
                    <a:pt x="4359" y="3235"/>
                    <a:pt x="4184" y="3486"/>
                    <a:pt x="3944" y="3672"/>
                  </a:cubicBezTo>
                  <a:cubicBezTo>
                    <a:pt x="3702" y="3855"/>
                    <a:pt x="3408" y="3946"/>
                    <a:pt x="3173" y="3966"/>
                  </a:cubicBezTo>
                  <a:cubicBezTo>
                    <a:pt x="2826" y="3991"/>
                    <a:pt x="2362" y="3909"/>
                    <a:pt x="2263" y="3848"/>
                  </a:cubicBezTo>
                  <a:cubicBezTo>
                    <a:pt x="2204" y="3713"/>
                    <a:pt x="2145" y="3577"/>
                    <a:pt x="2082" y="3429"/>
                  </a:cubicBezTo>
                  <a:cubicBezTo>
                    <a:pt x="2067" y="3397"/>
                    <a:pt x="2057" y="3365"/>
                    <a:pt x="2101" y="3327"/>
                  </a:cubicBezTo>
                  <a:cubicBezTo>
                    <a:pt x="2168" y="3262"/>
                    <a:pt x="2233" y="3200"/>
                    <a:pt x="2301" y="3133"/>
                  </a:cubicBezTo>
                  <a:cubicBezTo>
                    <a:pt x="2332" y="3104"/>
                    <a:pt x="2365" y="3076"/>
                    <a:pt x="2390" y="3119"/>
                  </a:cubicBezTo>
                  <a:cubicBezTo>
                    <a:pt x="2484" y="3262"/>
                    <a:pt x="2571" y="3394"/>
                    <a:pt x="2659" y="3526"/>
                  </a:cubicBezTo>
                  <a:cubicBezTo>
                    <a:pt x="2758" y="3673"/>
                    <a:pt x="2910" y="3806"/>
                    <a:pt x="3240" y="3784"/>
                  </a:cubicBezTo>
                  <a:cubicBezTo>
                    <a:pt x="3519" y="3759"/>
                    <a:pt x="3730" y="3549"/>
                    <a:pt x="3753" y="3318"/>
                  </a:cubicBezTo>
                  <a:cubicBezTo>
                    <a:pt x="3777" y="2889"/>
                    <a:pt x="3344" y="2585"/>
                    <a:pt x="2217" y="2488"/>
                  </a:cubicBezTo>
                  <a:cubicBezTo>
                    <a:pt x="2433" y="1835"/>
                    <a:pt x="2644" y="1203"/>
                    <a:pt x="2812" y="701"/>
                  </a:cubicBezTo>
                  <a:cubicBezTo>
                    <a:pt x="3080" y="713"/>
                    <a:pt x="3328" y="735"/>
                    <a:pt x="3564" y="766"/>
                  </a:cubicBezTo>
                  <a:cubicBezTo>
                    <a:pt x="3740" y="788"/>
                    <a:pt x="3902" y="829"/>
                    <a:pt x="4065" y="848"/>
                  </a:cubicBezTo>
                  <a:cubicBezTo>
                    <a:pt x="3646" y="330"/>
                    <a:pt x="3006" y="0"/>
                    <a:pt x="2288" y="0"/>
                  </a:cubicBezTo>
                  <a:cubicBezTo>
                    <a:pt x="1024" y="0"/>
                    <a:pt x="0" y="1024"/>
                    <a:pt x="0" y="2288"/>
                  </a:cubicBezTo>
                  <a:cubicBezTo>
                    <a:pt x="0" y="2796"/>
                    <a:pt x="165" y="3264"/>
                    <a:pt x="445" y="3644"/>
                  </a:cubicBezTo>
                  <a:cubicBezTo>
                    <a:pt x="542" y="3645"/>
                    <a:pt x="609" y="3623"/>
                    <a:pt x="616" y="3581"/>
                  </a:cubicBezTo>
                  <a:cubicBezTo>
                    <a:pt x="625" y="3538"/>
                    <a:pt x="618" y="3470"/>
                    <a:pt x="610" y="3402"/>
                  </a:cubicBezTo>
                  <a:cubicBezTo>
                    <a:pt x="564" y="2953"/>
                    <a:pt x="548" y="2468"/>
                    <a:pt x="565" y="1982"/>
                  </a:cubicBezTo>
                  <a:cubicBezTo>
                    <a:pt x="449" y="1987"/>
                    <a:pt x="345" y="1992"/>
                    <a:pt x="245" y="1998"/>
                  </a:cubicBezTo>
                  <a:cubicBezTo>
                    <a:pt x="249" y="1908"/>
                    <a:pt x="254" y="1823"/>
                    <a:pt x="261" y="1735"/>
                  </a:cubicBezTo>
                  <a:cubicBezTo>
                    <a:pt x="360" y="1725"/>
                    <a:pt x="465" y="1717"/>
                    <a:pt x="579" y="1707"/>
                  </a:cubicBezTo>
                  <a:cubicBezTo>
                    <a:pt x="584" y="1630"/>
                    <a:pt x="590" y="1555"/>
                    <a:pt x="596" y="1479"/>
                  </a:cubicBezTo>
                  <a:cubicBezTo>
                    <a:pt x="648" y="1016"/>
                    <a:pt x="1136" y="732"/>
                    <a:pt x="1542" y="623"/>
                  </a:cubicBezTo>
                  <a:cubicBezTo>
                    <a:pt x="1723" y="579"/>
                    <a:pt x="1833" y="565"/>
                    <a:pt x="1920" y="561"/>
                  </a:cubicBezTo>
                  <a:cubicBezTo>
                    <a:pt x="1951" y="560"/>
                    <a:pt x="1985" y="558"/>
                    <a:pt x="2018" y="558"/>
                  </a:cubicBezTo>
                  <a:cubicBezTo>
                    <a:pt x="2102" y="558"/>
                    <a:pt x="2188" y="566"/>
                    <a:pt x="2242" y="603"/>
                  </a:cubicBezTo>
                  <a:cubicBezTo>
                    <a:pt x="2330" y="669"/>
                    <a:pt x="2416" y="734"/>
                    <a:pt x="2508" y="807"/>
                  </a:cubicBezTo>
                  <a:cubicBezTo>
                    <a:pt x="2518" y="819"/>
                    <a:pt x="2528" y="839"/>
                    <a:pt x="2505" y="873"/>
                  </a:cubicBezTo>
                  <a:cubicBezTo>
                    <a:pt x="2463" y="922"/>
                    <a:pt x="2422" y="969"/>
                    <a:pt x="2379" y="1020"/>
                  </a:cubicBezTo>
                  <a:cubicBezTo>
                    <a:pt x="2354" y="1050"/>
                    <a:pt x="2313" y="1042"/>
                    <a:pt x="2278" y="1033"/>
                  </a:cubicBezTo>
                  <a:cubicBezTo>
                    <a:pt x="2206" y="996"/>
                    <a:pt x="2136" y="962"/>
                    <a:pt x="2065" y="927"/>
                  </a:cubicBezTo>
                  <a:cubicBezTo>
                    <a:pt x="1937" y="870"/>
                    <a:pt x="1804" y="812"/>
                    <a:pt x="1657" y="818"/>
                  </a:cubicBezTo>
                  <a:cubicBezTo>
                    <a:pt x="1565" y="825"/>
                    <a:pt x="1475" y="919"/>
                    <a:pt x="1466" y="1048"/>
                  </a:cubicBezTo>
                  <a:cubicBezTo>
                    <a:pt x="1453" y="1244"/>
                    <a:pt x="1445" y="1446"/>
                    <a:pt x="1438" y="1664"/>
                  </a:cubicBezTo>
                  <a:cubicBezTo>
                    <a:pt x="1694" y="1656"/>
                    <a:pt x="1949" y="1652"/>
                    <a:pt x="2218" y="1651"/>
                  </a:cubicBezTo>
                  <a:cubicBezTo>
                    <a:pt x="2218" y="1712"/>
                    <a:pt x="2218" y="1768"/>
                    <a:pt x="2218" y="1831"/>
                  </a:cubicBezTo>
                  <a:cubicBezTo>
                    <a:pt x="2130" y="1870"/>
                    <a:pt x="2047" y="1910"/>
                    <a:pt x="1959" y="1950"/>
                  </a:cubicBezTo>
                  <a:cubicBezTo>
                    <a:pt x="1778" y="1952"/>
                    <a:pt x="1605" y="1954"/>
                    <a:pt x="1431" y="1957"/>
                  </a:cubicBezTo>
                  <a:cubicBezTo>
                    <a:pt x="1423" y="2475"/>
                    <a:pt x="1430" y="2992"/>
                    <a:pt x="1454" y="3469"/>
                  </a:cubicBezTo>
                  <a:cubicBezTo>
                    <a:pt x="1458" y="3541"/>
                    <a:pt x="1462" y="3614"/>
                    <a:pt x="1482" y="3663"/>
                  </a:cubicBezTo>
                  <a:cubicBezTo>
                    <a:pt x="1507" y="3725"/>
                    <a:pt x="1650" y="3772"/>
                    <a:pt x="1961" y="3789"/>
                  </a:cubicBezTo>
                  <a:cubicBezTo>
                    <a:pt x="1962" y="3844"/>
                    <a:pt x="1964" y="3895"/>
                    <a:pt x="1965" y="3947"/>
                  </a:cubicBezTo>
                  <a:cubicBezTo>
                    <a:pt x="1459" y="3932"/>
                    <a:pt x="973" y="3884"/>
                    <a:pt x="583" y="3814"/>
                  </a:cubicBezTo>
                  <a:cubicBezTo>
                    <a:pt x="1002" y="4282"/>
                    <a:pt x="1611" y="4576"/>
                    <a:pt x="2288" y="4576"/>
                  </a:cubicBezTo>
                  <a:cubicBezTo>
                    <a:pt x="3552" y="4576"/>
                    <a:pt x="4576" y="3552"/>
                    <a:pt x="4576" y="2288"/>
                  </a:cubicBezTo>
                  <a:cubicBezTo>
                    <a:pt x="4576" y="1809"/>
                    <a:pt x="4428" y="1364"/>
                    <a:pt x="4176" y="9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A66506BB-0716-4E34-AB30-0A9F59D625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60" y="6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</p:grp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50E6EE06-7ECE-F94E-BE54-06ED020F43F8}"/>
              </a:ext>
            </a:extLst>
          </p:cNvPr>
          <p:cNvSpPr txBox="1">
            <a:spLocks/>
          </p:cNvSpPr>
          <p:nvPr userDrawn="1"/>
        </p:nvSpPr>
        <p:spPr>
          <a:xfrm>
            <a:off x="901540" y="4862736"/>
            <a:ext cx="2770322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800" b="0" i="0" kern="1200" cap="all" baseline="0" smtClean="0">
                <a:solidFill>
                  <a:srgbClr val="FF0000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chemeClr val="bg1"/>
                </a:solidFill>
              </a:rPr>
              <a:t>Pierre-</a:t>
            </a:r>
            <a:r>
              <a:rPr lang="en-US" sz="600" dirty="0" err="1">
                <a:solidFill>
                  <a:schemeClr val="bg1"/>
                </a:solidFill>
              </a:rPr>
              <a:t>yves</a:t>
            </a:r>
            <a:r>
              <a:rPr lang="en-US" sz="600" dirty="0">
                <a:solidFill>
                  <a:schemeClr val="bg1"/>
                </a:solidFill>
              </a:rPr>
              <a:t> </a:t>
            </a:r>
            <a:r>
              <a:rPr lang="en-US" sz="600" dirty="0" err="1">
                <a:solidFill>
                  <a:schemeClr val="bg1"/>
                </a:solidFill>
              </a:rPr>
              <a:t>Maunier</a:t>
            </a:r>
            <a:r>
              <a:rPr lang="en-US" sz="600" dirty="0">
                <a:solidFill>
                  <a:schemeClr val="bg1"/>
                </a:solidFill>
              </a:rPr>
              <a:t> p.maunier@f5.com</a:t>
            </a:r>
          </a:p>
        </p:txBody>
      </p:sp>
    </p:spTree>
    <p:extLst>
      <p:ext uri="{BB962C8B-B14F-4D97-AF65-F5344CB8AC3E}">
        <p14:creationId xmlns:p14="http://schemas.microsoft.com/office/powerpoint/2010/main" val="3005849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Gray En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2">
            <a:extLst>
              <a:ext uri="{FF2B5EF4-FFF2-40B4-BE49-F238E27FC236}">
                <a16:creationId xmlns:a16="http://schemas.microsoft.com/office/drawing/2014/main" id="{B49D0D91-C17F-4B05-8E43-82015C7BB70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651318" y="1576608"/>
            <a:ext cx="1824967" cy="1824967"/>
            <a:chOff x="5266" y="0"/>
            <a:chExt cx="733" cy="733"/>
          </a:xfrm>
        </p:grpSpPr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04A93985-0D67-451D-B3A3-FF1DFA20A8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6" y="0"/>
              <a:ext cx="733" cy="733"/>
            </a:xfrm>
            <a:custGeom>
              <a:avLst/>
              <a:gdLst>
                <a:gd name="T0" fmla="*/ 4176 w 4576"/>
                <a:gd name="T1" fmla="*/ 996 h 4576"/>
                <a:gd name="T2" fmla="*/ 4065 w 4576"/>
                <a:gd name="T3" fmla="*/ 848 h 4576"/>
                <a:gd name="T4" fmla="*/ 4065 w 4576"/>
                <a:gd name="T5" fmla="*/ 848 h 4576"/>
                <a:gd name="T6" fmla="*/ 2288 w 4576"/>
                <a:gd name="T7" fmla="*/ 0 h 4576"/>
                <a:gd name="T8" fmla="*/ 0 w 4576"/>
                <a:gd name="T9" fmla="*/ 2288 h 4576"/>
                <a:gd name="T10" fmla="*/ 445 w 4576"/>
                <a:gd name="T11" fmla="*/ 3644 h 4576"/>
                <a:gd name="T12" fmla="*/ 445 w 4576"/>
                <a:gd name="T13" fmla="*/ 3644 h 4576"/>
                <a:gd name="T14" fmla="*/ 583 w 4576"/>
                <a:gd name="T15" fmla="*/ 3814 h 4576"/>
                <a:gd name="T16" fmla="*/ 583 w 4576"/>
                <a:gd name="T17" fmla="*/ 3814 h 4576"/>
                <a:gd name="T18" fmla="*/ 2288 w 4576"/>
                <a:gd name="T19" fmla="*/ 4576 h 4576"/>
                <a:gd name="T20" fmla="*/ 4576 w 4576"/>
                <a:gd name="T21" fmla="*/ 2288 h 4576"/>
                <a:gd name="T22" fmla="*/ 4176 w 4576"/>
                <a:gd name="T23" fmla="*/ 996 h 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76" h="4576">
                  <a:moveTo>
                    <a:pt x="4176" y="996"/>
                  </a:moveTo>
                  <a:cubicBezTo>
                    <a:pt x="4141" y="945"/>
                    <a:pt x="4104" y="895"/>
                    <a:pt x="4065" y="848"/>
                  </a:cubicBezTo>
                  <a:cubicBezTo>
                    <a:pt x="4065" y="848"/>
                    <a:pt x="4065" y="848"/>
                    <a:pt x="4065" y="848"/>
                  </a:cubicBezTo>
                  <a:cubicBezTo>
                    <a:pt x="3646" y="330"/>
                    <a:pt x="3006" y="0"/>
                    <a:pt x="2288" y="0"/>
                  </a:cubicBezTo>
                  <a:cubicBezTo>
                    <a:pt x="1024" y="0"/>
                    <a:pt x="0" y="1024"/>
                    <a:pt x="0" y="2288"/>
                  </a:cubicBezTo>
                  <a:cubicBezTo>
                    <a:pt x="0" y="2796"/>
                    <a:pt x="165" y="3264"/>
                    <a:pt x="445" y="3644"/>
                  </a:cubicBezTo>
                  <a:cubicBezTo>
                    <a:pt x="445" y="3644"/>
                    <a:pt x="445" y="3644"/>
                    <a:pt x="445" y="3644"/>
                  </a:cubicBezTo>
                  <a:cubicBezTo>
                    <a:pt x="488" y="3703"/>
                    <a:pt x="534" y="3759"/>
                    <a:pt x="583" y="3814"/>
                  </a:cubicBezTo>
                  <a:cubicBezTo>
                    <a:pt x="583" y="3814"/>
                    <a:pt x="583" y="3814"/>
                    <a:pt x="583" y="3814"/>
                  </a:cubicBezTo>
                  <a:cubicBezTo>
                    <a:pt x="1002" y="4282"/>
                    <a:pt x="1611" y="4576"/>
                    <a:pt x="2288" y="4576"/>
                  </a:cubicBezTo>
                  <a:cubicBezTo>
                    <a:pt x="3552" y="4576"/>
                    <a:pt x="4576" y="3552"/>
                    <a:pt x="4576" y="2288"/>
                  </a:cubicBezTo>
                  <a:cubicBezTo>
                    <a:pt x="4576" y="1809"/>
                    <a:pt x="4428" y="1364"/>
                    <a:pt x="4176" y="9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51F8F0B5-AE5E-4F6A-A5A9-1380A0E14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60" y="6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7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0588F478-4A92-494A-9C3A-F0E7B3557D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11" y="645"/>
              <a:ext cx="55" cy="55"/>
            </a:xfrm>
            <a:custGeom>
              <a:avLst/>
              <a:gdLst>
                <a:gd name="T0" fmla="*/ 277 w 345"/>
                <a:gd name="T1" fmla="*/ 68 h 345"/>
                <a:gd name="T2" fmla="*/ 320 w 345"/>
                <a:gd name="T3" fmla="*/ 172 h 345"/>
                <a:gd name="T4" fmla="*/ 277 w 345"/>
                <a:gd name="T5" fmla="*/ 278 h 345"/>
                <a:gd name="T6" fmla="*/ 172 w 345"/>
                <a:gd name="T7" fmla="*/ 322 h 345"/>
                <a:gd name="T8" fmla="*/ 67 w 345"/>
                <a:gd name="T9" fmla="*/ 278 h 345"/>
                <a:gd name="T10" fmla="*/ 24 w 345"/>
                <a:gd name="T11" fmla="*/ 172 h 345"/>
                <a:gd name="T12" fmla="*/ 67 w 345"/>
                <a:gd name="T13" fmla="*/ 68 h 345"/>
                <a:gd name="T14" fmla="*/ 172 w 345"/>
                <a:gd name="T15" fmla="*/ 23 h 345"/>
                <a:gd name="T16" fmla="*/ 277 w 345"/>
                <a:gd name="T17" fmla="*/ 68 h 345"/>
                <a:gd name="T18" fmla="*/ 295 w 345"/>
                <a:gd name="T19" fmla="*/ 50 h 345"/>
                <a:gd name="T20" fmla="*/ 172 w 345"/>
                <a:gd name="T21" fmla="*/ 0 h 345"/>
                <a:gd name="T22" fmla="*/ 51 w 345"/>
                <a:gd name="T23" fmla="*/ 50 h 345"/>
                <a:gd name="T24" fmla="*/ 0 w 345"/>
                <a:gd name="T25" fmla="*/ 172 h 345"/>
                <a:gd name="T26" fmla="*/ 50 w 345"/>
                <a:gd name="T27" fmla="*/ 295 h 345"/>
                <a:gd name="T28" fmla="*/ 172 w 345"/>
                <a:gd name="T29" fmla="*/ 345 h 345"/>
                <a:gd name="T30" fmla="*/ 295 w 345"/>
                <a:gd name="T31" fmla="*/ 295 h 345"/>
                <a:gd name="T32" fmla="*/ 345 w 345"/>
                <a:gd name="T33" fmla="*/ 172 h 345"/>
                <a:gd name="T34" fmla="*/ 295 w 345"/>
                <a:gd name="T35" fmla="*/ 50 h 345"/>
                <a:gd name="T36" fmla="*/ 198 w 345"/>
                <a:gd name="T37" fmla="*/ 164 h 345"/>
                <a:gd name="T38" fmla="*/ 166 w 345"/>
                <a:gd name="T39" fmla="*/ 168 h 345"/>
                <a:gd name="T40" fmla="*/ 136 w 345"/>
                <a:gd name="T41" fmla="*/ 168 h 345"/>
                <a:gd name="T42" fmla="*/ 136 w 345"/>
                <a:gd name="T43" fmla="*/ 100 h 345"/>
                <a:gd name="T44" fmla="*/ 164 w 345"/>
                <a:gd name="T45" fmla="*/ 100 h 345"/>
                <a:gd name="T46" fmla="*/ 205 w 345"/>
                <a:gd name="T47" fmla="*/ 107 h 345"/>
                <a:gd name="T48" fmla="*/ 217 w 345"/>
                <a:gd name="T49" fmla="*/ 134 h 345"/>
                <a:gd name="T50" fmla="*/ 198 w 345"/>
                <a:gd name="T51" fmla="*/ 164 h 345"/>
                <a:gd name="T52" fmla="*/ 103 w 345"/>
                <a:gd name="T53" fmla="*/ 266 h 345"/>
                <a:gd name="T54" fmla="*/ 136 w 345"/>
                <a:gd name="T55" fmla="*/ 266 h 345"/>
                <a:gd name="T56" fmla="*/ 136 w 345"/>
                <a:gd name="T57" fmla="*/ 192 h 345"/>
                <a:gd name="T58" fmla="*/ 162 w 345"/>
                <a:gd name="T59" fmla="*/ 192 h 345"/>
                <a:gd name="T60" fmla="*/ 200 w 345"/>
                <a:gd name="T61" fmla="*/ 198 h 345"/>
                <a:gd name="T62" fmla="*/ 217 w 345"/>
                <a:gd name="T63" fmla="*/ 241 h 345"/>
                <a:gd name="T64" fmla="*/ 217 w 345"/>
                <a:gd name="T65" fmla="*/ 256 h 345"/>
                <a:gd name="T66" fmla="*/ 218 w 345"/>
                <a:gd name="T67" fmla="*/ 262 h 345"/>
                <a:gd name="T68" fmla="*/ 218 w 345"/>
                <a:gd name="T69" fmla="*/ 265 h 345"/>
                <a:gd name="T70" fmla="*/ 219 w 345"/>
                <a:gd name="T71" fmla="*/ 266 h 345"/>
                <a:gd name="T72" fmla="*/ 250 w 345"/>
                <a:gd name="T73" fmla="*/ 266 h 345"/>
                <a:gd name="T74" fmla="*/ 249 w 345"/>
                <a:gd name="T75" fmla="*/ 264 h 345"/>
                <a:gd name="T76" fmla="*/ 247 w 345"/>
                <a:gd name="T77" fmla="*/ 254 h 345"/>
                <a:gd name="T78" fmla="*/ 247 w 345"/>
                <a:gd name="T79" fmla="*/ 240 h 345"/>
                <a:gd name="T80" fmla="*/ 247 w 345"/>
                <a:gd name="T81" fmla="*/ 226 h 345"/>
                <a:gd name="T82" fmla="*/ 237 w 345"/>
                <a:gd name="T83" fmla="*/ 197 h 345"/>
                <a:gd name="T84" fmla="*/ 204 w 345"/>
                <a:gd name="T85" fmla="*/ 178 h 345"/>
                <a:gd name="T86" fmla="*/ 231 w 345"/>
                <a:gd name="T87" fmla="*/ 169 h 345"/>
                <a:gd name="T88" fmla="*/ 250 w 345"/>
                <a:gd name="T89" fmla="*/ 132 h 345"/>
                <a:gd name="T90" fmla="*/ 220 w 345"/>
                <a:gd name="T91" fmla="*/ 84 h 345"/>
                <a:gd name="T92" fmla="*/ 169 w 345"/>
                <a:gd name="T93" fmla="*/ 77 h 345"/>
                <a:gd name="T94" fmla="*/ 103 w 345"/>
                <a:gd name="T95" fmla="*/ 77 h 345"/>
                <a:gd name="T96" fmla="*/ 103 w 345"/>
                <a:gd name="T97" fmla="*/ 266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5" h="345">
                  <a:moveTo>
                    <a:pt x="277" y="68"/>
                  </a:moveTo>
                  <a:cubicBezTo>
                    <a:pt x="306" y="96"/>
                    <a:pt x="320" y="131"/>
                    <a:pt x="320" y="172"/>
                  </a:cubicBezTo>
                  <a:cubicBezTo>
                    <a:pt x="320" y="213"/>
                    <a:pt x="306" y="249"/>
                    <a:pt x="277" y="278"/>
                  </a:cubicBezTo>
                  <a:cubicBezTo>
                    <a:pt x="248" y="307"/>
                    <a:pt x="213" y="322"/>
                    <a:pt x="172" y="322"/>
                  </a:cubicBezTo>
                  <a:cubicBezTo>
                    <a:pt x="131" y="322"/>
                    <a:pt x="96" y="307"/>
                    <a:pt x="67" y="278"/>
                  </a:cubicBezTo>
                  <a:cubicBezTo>
                    <a:pt x="38" y="249"/>
                    <a:pt x="24" y="213"/>
                    <a:pt x="24" y="172"/>
                  </a:cubicBezTo>
                  <a:cubicBezTo>
                    <a:pt x="24" y="131"/>
                    <a:pt x="38" y="96"/>
                    <a:pt x="67" y="68"/>
                  </a:cubicBezTo>
                  <a:cubicBezTo>
                    <a:pt x="96" y="38"/>
                    <a:pt x="131" y="23"/>
                    <a:pt x="172" y="23"/>
                  </a:cubicBezTo>
                  <a:cubicBezTo>
                    <a:pt x="213" y="23"/>
                    <a:pt x="248" y="38"/>
                    <a:pt x="277" y="68"/>
                  </a:cubicBezTo>
                  <a:close/>
                  <a:moveTo>
                    <a:pt x="295" y="50"/>
                  </a:moveTo>
                  <a:cubicBezTo>
                    <a:pt x="261" y="17"/>
                    <a:pt x="220" y="0"/>
                    <a:pt x="172" y="0"/>
                  </a:cubicBezTo>
                  <a:cubicBezTo>
                    <a:pt x="125" y="0"/>
                    <a:pt x="84" y="17"/>
                    <a:pt x="51" y="50"/>
                  </a:cubicBezTo>
                  <a:cubicBezTo>
                    <a:pt x="17" y="84"/>
                    <a:pt x="0" y="125"/>
                    <a:pt x="0" y="172"/>
                  </a:cubicBezTo>
                  <a:cubicBezTo>
                    <a:pt x="0" y="220"/>
                    <a:pt x="17" y="261"/>
                    <a:pt x="50" y="295"/>
                  </a:cubicBezTo>
                  <a:cubicBezTo>
                    <a:pt x="83" y="329"/>
                    <a:pt x="124" y="345"/>
                    <a:pt x="172" y="345"/>
                  </a:cubicBezTo>
                  <a:cubicBezTo>
                    <a:pt x="220" y="345"/>
                    <a:pt x="261" y="329"/>
                    <a:pt x="295" y="295"/>
                  </a:cubicBezTo>
                  <a:cubicBezTo>
                    <a:pt x="328" y="261"/>
                    <a:pt x="345" y="220"/>
                    <a:pt x="345" y="172"/>
                  </a:cubicBezTo>
                  <a:cubicBezTo>
                    <a:pt x="345" y="124"/>
                    <a:pt x="328" y="84"/>
                    <a:pt x="295" y="50"/>
                  </a:cubicBezTo>
                  <a:close/>
                  <a:moveTo>
                    <a:pt x="198" y="164"/>
                  </a:moveTo>
                  <a:cubicBezTo>
                    <a:pt x="191" y="167"/>
                    <a:pt x="180" y="168"/>
                    <a:pt x="166" y="168"/>
                  </a:cubicBezTo>
                  <a:cubicBezTo>
                    <a:pt x="136" y="168"/>
                    <a:pt x="136" y="168"/>
                    <a:pt x="136" y="168"/>
                  </a:cubicBezTo>
                  <a:cubicBezTo>
                    <a:pt x="136" y="100"/>
                    <a:pt x="136" y="100"/>
                    <a:pt x="136" y="100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83" y="100"/>
                    <a:pt x="196" y="102"/>
                    <a:pt x="205" y="107"/>
                  </a:cubicBezTo>
                  <a:cubicBezTo>
                    <a:pt x="213" y="112"/>
                    <a:pt x="217" y="121"/>
                    <a:pt x="217" y="134"/>
                  </a:cubicBezTo>
                  <a:cubicBezTo>
                    <a:pt x="217" y="149"/>
                    <a:pt x="211" y="159"/>
                    <a:pt x="198" y="164"/>
                  </a:cubicBezTo>
                  <a:close/>
                  <a:moveTo>
                    <a:pt x="103" y="266"/>
                  </a:moveTo>
                  <a:cubicBezTo>
                    <a:pt x="136" y="266"/>
                    <a:pt x="136" y="266"/>
                    <a:pt x="136" y="266"/>
                  </a:cubicBezTo>
                  <a:cubicBezTo>
                    <a:pt x="136" y="192"/>
                    <a:pt x="136" y="192"/>
                    <a:pt x="136" y="192"/>
                  </a:cubicBezTo>
                  <a:cubicBezTo>
                    <a:pt x="162" y="192"/>
                    <a:pt x="162" y="192"/>
                    <a:pt x="162" y="192"/>
                  </a:cubicBezTo>
                  <a:cubicBezTo>
                    <a:pt x="180" y="192"/>
                    <a:pt x="192" y="193"/>
                    <a:pt x="200" y="198"/>
                  </a:cubicBezTo>
                  <a:cubicBezTo>
                    <a:pt x="211" y="205"/>
                    <a:pt x="217" y="219"/>
                    <a:pt x="217" y="241"/>
                  </a:cubicBezTo>
                  <a:cubicBezTo>
                    <a:pt x="217" y="256"/>
                    <a:pt x="217" y="256"/>
                    <a:pt x="217" y="256"/>
                  </a:cubicBezTo>
                  <a:cubicBezTo>
                    <a:pt x="218" y="262"/>
                    <a:pt x="218" y="262"/>
                    <a:pt x="218" y="262"/>
                  </a:cubicBezTo>
                  <a:cubicBezTo>
                    <a:pt x="218" y="263"/>
                    <a:pt x="218" y="264"/>
                    <a:pt x="218" y="265"/>
                  </a:cubicBezTo>
                  <a:cubicBezTo>
                    <a:pt x="219" y="265"/>
                    <a:pt x="219" y="266"/>
                    <a:pt x="219" y="266"/>
                  </a:cubicBezTo>
                  <a:cubicBezTo>
                    <a:pt x="250" y="266"/>
                    <a:pt x="250" y="266"/>
                    <a:pt x="250" y="266"/>
                  </a:cubicBezTo>
                  <a:cubicBezTo>
                    <a:pt x="249" y="264"/>
                    <a:pt x="249" y="264"/>
                    <a:pt x="249" y="264"/>
                  </a:cubicBezTo>
                  <a:cubicBezTo>
                    <a:pt x="248" y="263"/>
                    <a:pt x="248" y="259"/>
                    <a:pt x="247" y="254"/>
                  </a:cubicBezTo>
                  <a:cubicBezTo>
                    <a:pt x="247" y="249"/>
                    <a:pt x="247" y="244"/>
                    <a:pt x="247" y="240"/>
                  </a:cubicBezTo>
                  <a:cubicBezTo>
                    <a:pt x="247" y="226"/>
                    <a:pt x="247" y="226"/>
                    <a:pt x="247" y="226"/>
                  </a:cubicBezTo>
                  <a:cubicBezTo>
                    <a:pt x="247" y="217"/>
                    <a:pt x="244" y="207"/>
                    <a:pt x="237" y="197"/>
                  </a:cubicBezTo>
                  <a:cubicBezTo>
                    <a:pt x="230" y="187"/>
                    <a:pt x="219" y="181"/>
                    <a:pt x="204" y="178"/>
                  </a:cubicBezTo>
                  <a:cubicBezTo>
                    <a:pt x="216" y="176"/>
                    <a:pt x="225" y="173"/>
                    <a:pt x="231" y="169"/>
                  </a:cubicBezTo>
                  <a:cubicBezTo>
                    <a:pt x="244" y="161"/>
                    <a:pt x="250" y="148"/>
                    <a:pt x="250" y="132"/>
                  </a:cubicBezTo>
                  <a:cubicBezTo>
                    <a:pt x="250" y="108"/>
                    <a:pt x="240" y="92"/>
                    <a:pt x="220" y="84"/>
                  </a:cubicBezTo>
                  <a:cubicBezTo>
                    <a:pt x="210" y="79"/>
                    <a:pt x="192" y="77"/>
                    <a:pt x="169" y="77"/>
                  </a:cubicBezTo>
                  <a:cubicBezTo>
                    <a:pt x="103" y="77"/>
                    <a:pt x="103" y="77"/>
                    <a:pt x="103" y="77"/>
                  </a:cubicBezTo>
                  <a:lnTo>
                    <a:pt x="103" y="26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5" name="Freeform 26">
              <a:extLst>
                <a:ext uri="{FF2B5EF4-FFF2-40B4-BE49-F238E27FC236}">
                  <a16:creationId xmlns:a16="http://schemas.microsoft.com/office/drawing/2014/main" id="{1C181752-AA5D-48E5-B1BF-DFEB698DA5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6" y="0"/>
              <a:ext cx="733" cy="733"/>
            </a:xfrm>
            <a:custGeom>
              <a:avLst/>
              <a:gdLst>
                <a:gd name="T0" fmla="*/ 4176 w 4576"/>
                <a:gd name="T1" fmla="*/ 996 h 4576"/>
                <a:gd name="T2" fmla="*/ 4106 w 4576"/>
                <a:gd name="T3" fmla="*/ 1355 h 4576"/>
                <a:gd name="T4" fmla="*/ 2907 w 4576"/>
                <a:gd name="T5" fmla="*/ 1262 h 4576"/>
                <a:gd name="T6" fmla="*/ 2797 w 4576"/>
                <a:gd name="T7" fmla="*/ 1612 h 4576"/>
                <a:gd name="T8" fmla="*/ 4141 w 4576"/>
                <a:gd name="T9" fmla="*/ 2094 h 4576"/>
                <a:gd name="T10" fmla="*/ 4386 w 4576"/>
                <a:gd name="T11" fmla="*/ 2839 h 4576"/>
                <a:gd name="T12" fmla="*/ 3944 w 4576"/>
                <a:gd name="T13" fmla="*/ 3672 h 4576"/>
                <a:gd name="T14" fmla="*/ 3173 w 4576"/>
                <a:gd name="T15" fmla="*/ 3966 h 4576"/>
                <a:gd name="T16" fmla="*/ 2263 w 4576"/>
                <a:gd name="T17" fmla="*/ 3848 h 4576"/>
                <a:gd name="T18" fmla="*/ 2082 w 4576"/>
                <a:gd name="T19" fmla="*/ 3429 h 4576"/>
                <a:gd name="T20" fmla="*/ 2101 w 4576"/>
                <a:gd name="T21" fmla="*/ 3327 h 4576"/>
                <a:gd name="T22" fmla="*/ 2301 w 4576"/>
                <a:gd name="T23" fmla="*/ 3133 h 4576"/>
                <a:gd name="T24" fmla="*/ 2390 w 4576"/>
                <a:gd name="T25" fmla="*/ 3119 h 4576"/>
                <a:gd name="T26" fmla="*/ 2659 w 4576"/>
                <a:gd name="T27" fmla="*/ 3526 h 4576"/>
                <a:gd name="T28" fmla="*/ 3240 w 4576"/>
                <a:gd name="T29" fmla="*/ 3784 h 4576"/>
                <a:gd name="T30" fmla="*/ 3753 w 4576"/>
                <a:gd name="T31" fmla="*/ 3318 h 4576"/>
                <a:gd name="T32" fmla="*/ 2217 w 4576"/>
                <a:gd name="T33" fmla="*/ 2488 h 4576"/>
                <a:gd name="T34" fmla="*/ 2812 w 4576"/>
                <a:gd name="T35" fmla="*/ 701 h 4576"/>
                <a:gd name="T36" fmla="*/ 3564 w 4576"/>
                <a:gd name="T37" fmla="*/ 766 h 4576"/>
                <a:gd name="T38" fmla="*/ 4065 w 4576"/>
                <a:gd name="T39" fmla="*/ 848 h 4576"/>
                <a:gd name="T40" fmla="*/ 2288 w 4576"/>
                <a:gd name="T41" fmla="*/ 0 h 4576"/>
                <a:gd name="T42" fmla="*/ 0 w 4576"/>
                <a:gd name="T43" fmla="*/ 2288 h 4576"/>
                <a:gd name="T44" fmla="*/ 445 w 4576"/>
                <a:gd name="T45" fmla="*/ 3644 h 4576"/>
                <a:gd name="T46" fmla="*/ 616 w 4576"/>
                <a:gd name="T47" fmla="*/ 3581 h 4576"/>
                <a:gd name="T48" fmla="*/ 610 w 4576"/>
                <a:gd name="T49" fmla="*/ 3402 h 4576"/>
                <a:gd name="T50" fmla="*/ 565 w 4576"/>
                <a:gd name="T51" fmla="*/ 1982 h 4576"/>
                <a:gd name="T52" fmla="*/ 245 w 4576"/>
                <a:gd name="T53" fmla="*/ 1998 h 4576"/>
                <a:gd name="T54" fmla="*/ 261 w 4576"/>
                <a:gd name="T55" fmla="*/ 1735 h 4576"/>
                <a:gd name="T56" fmla="*/ 579 w 4576"/>
                <a:gd name="T57" fmla="*/ 1707 h 4576"/>
                <a:gd name="T58" fmla="*/ 596 w 4576"/>
                <a:gd name="T59" fmla="*/ 1479 h 4576"/>
                <a:gd name="T60" fmla="*/ 1542 w 4576"/>
                <a:gd name="T61" fmla="*/ 623 h 4576"/>
                <a:gd name="T62" fmla="*/ 1920 w 4576"/>
                <a:gd name="T63" fmla="*/ 561 h 4576"/>
                <a:gd name="T64" fmla="*/ 2018 w 4576"/>
                <a:gd name="T65" fmla="*/ 558 h 4576"/>
                <a:gd name="T66" fmla="*/ 2242 w 4576"/>
                <a:gd name="T67" fmla="*/ 603 h 4576"/>
                <a:gd name="T68" fmla="*/ 2508 w 4576"/>
                <a:gd name="T69" fmla="*/ 807 h 4576"/>
                <a:gd name="T70" fmla="*/ 2505 w 4576"/>
                <a:gd name="T71" fmla="*/ 873 h 4576"/>
                <a:gd name="T72" fmla="*/ 2379 w 4576"/>
                <a:gd name="T73" fmla="*/ 1020 h 4576"/>
                <a:gd name="T74" fmla="*/ 2278 w 4576"/>
                <a:gd name="T75" fmla="*/ 1033 h 4576"/>
                <a:gd name="T76" fmla="*/ 2065 w 4576"/>
                <a:gd name="T77" fmla="*/ 927 h 4576"/>
                <a:gd name="T78" fmla="*/ 1657 w 4576"/>
                <a:gd name="T79" fmla="*/ 818 h 4576"/>
                <a:gd name="T80" fmla="*/ 1466 w 4576"/>
                <a:gd name="T81" fmla="*/ 1048 h 4576"/>
                <a:gd name="T82" fmla="*/ 1438 w 4576"/>
                <a:gd name="T83" fmla="*/ 1664 h 4576"/>
                <a:gd name="T84" fmla="*/ 2218 w 4576"/>
                <a:gd name="T85" fmla="*/ 1651 h 4576"/>
                <a:gd name="T86" fmla="*/ 2218 w 4576"/>
                <a:gd name="T87" fmla="*/ 1831 h 4576"/>
                <a:gd name="T88" fmla="*/ 1959 w 4576"/>
                <a:gd name="T89" fmla="*/ 1950 h 4576"/>
                <a:gd name="T90" fmla="*/ 1431 w 4576"/>
                <a:gd name="T91" fmla="*/ 1957 h 4576"/>
                <a:gd name="T92" fmla="*/ 1454 w 4576"/>
                <a:gd name="T93" fmla="*/ 3469 h 4576"/>
                <a:gd name="T94" fmla="*/ 1482 w 4576"/>
                <a:gd name="T95" fmla="*/ 3663 h 4576"/>
                <a:gd name="T96" fmla="*/ 1961 w 4576"/>
                <a:gd name="T97" fmla="*/ 3789 h 4576"/>
                <a:gd name="T98" fmla="*/ 1965 w 4576"/>
                <a:gd name="T99" fmla="*/ 3947 h 4576"/>
                <a:gd name="T100" fmla="*/ 583 w 4576"/>
                <a:gd name="T101" fmla="*/ 3814 h 4576"/>
                <a:gd name="T102" fmla="*/ 2288 w 4576"/>
                <a:gd name="T103" fmla="*/ 4576 h 4576"/>
                <a:gd name="T104" fmla="*/ 4576 w 4576"/>
                <a:gd name="T105" fmla="*/ 2288 h 4576"/>
                <a:gd name="T106" fmla="*/ 4176 w 4576"/>
                <a:gd name="T107" fmla="*/ 996 h 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576" h="4576">
                  <a:moveTo>
                    <a:pt x="4176" y="996"/>
                  </a:moveTo>
                  <a:cubicBezTo>
                    <a:pt x="4148" y="1112"/>
                    <a:pt x="4134" y="1232"/>
                    <a:pt x="4106" y="1355"/>
                  </a:cubicBezTo>
                  <a:cubicBezTo>
                    <a:pt x="3763" y="1310"/>
                    <a:pt x="3360" y="1278"/>
                    <a:pt x="2907" y="1262"/>
                  </a:cubicBezTo>
                  <a:cubicBezTo>
                    <a:pt x="2871" y="1377"/>
                    <a:pt x="2836" y="1489"/>
                    <a:pt x="2797" y="1612"/>
                  </a:cubicBezTo>
                  <a:cubicBezTo>
                    <a:pt x="3555" y="1659"/>
                    <a:pt x="3923" y="1858"/>
                    <a:pt x="4141" y="2094"/>
                  </a:cubicBezTo>
                  <a:cubicBezTo>
                    <a:pt x="4354" y="2332"/>
                    <a:pt x="4399" y="2594"/>
                    <a:pt x="4386" y="2839"/>
                  </a:cubicBezTo>
                  <a:cubicBezTo>
                    <a:pt x="4359" y="3235"/>
                    <a:pt x="4184" y="3486"/>
                    <a:pt x="3944" y="3672"/>
                  </a:cubicBezTo>
                  <a:cubicBezTo>
                    <a:pt x="3702" y="3855"/>
                    <a:pt x="3408" y="3946"/>
                    <a:pt x="3173" y="3966"/>
                  </a:cubicBezTo>
                  <a:cubicBezTo>
                    <a:pt x="2826" y="3991"/>
                    <a:pt x="2362" y="3909"/>
                    <a:pt x="2263" y="3848"/>
                  </a:cubicBezTo>
                  <a:cubicBezTo>
                    <a:pt x="2204" y="3713"/>
                    <a:pt x="2145" y="3577"/>
                    <a:pt x="2082" y="3429"/>
                  </a:cubicBezTo>
                  <a:cubicBezTo>
                    <a:pt x="2067" y="3397"/>
                    <a:pt x="2057" y="3365"/>
                    <a:pt x="2101" y="3327"/>
                  </a:cubicBezTo>
                  <a:cubicBezTo>
                    <a:pt x="2168" y="3262"/>
                    <a:pt x="2233" y="3200"/>
                    <a:pt x="2301" y="3133"/>
                  </a:cubicBezTo>
                  <a:cubicBezTo>
                    <a:pt x="2332" y="3104"/>
                    <a:pt x="2365" y="3076"/>
                    <a:pt x="2390" y="3119"/>
                  </a:cubicBezTo>
                  <a:cubicBezTo>
                    <a:pt x="2484" y="3262"/>
                    <a:pt x="2571" y="3394"/>
                    <a:pt x="2659" y="3526"/>
                  </a:cubicBezTo>
                  <a:cubicBezTo>
                    <a:pt x="2758" y="3673"/>
                    <a:pt x="2910" y="3806"/>
                    <a:pt x="3240" y="3784"/>
                  </a:cubicBezTo>
                  <a:cubicBezTo>
                    <a:pt x="3519" y="3759"/>
                    <a:pt x="3730" y="3549"/>
                    <a:pt x="3753" y="3318"/>
                  </a:cubicBezTo>
                  <a:cubicBezTo>
                    <a:pt x="3777" y="2889"/>
                    <a:pt x="3344" y="2585"/>
                    <a:pt x="2217" y="2488"/>
                  </a:cubicBezTo>
                  <a:cubicBezTo>
                    <a:pt x="2433" y="1835"/>
                    <a:pt x="2644" y="1203"/>
                    <a:pt x="2812" y="701"/>
                  </a:cubicBezTo>
                  <a:cubicBezTo>
                    <a:pt x="3080" y="713"/>
                    <a:pt x="3328" y="735"/>
                    <a:pt x="3564" y="766"/>
                  </a:cubicBezTo>
                  <a:cubicBezTo>
                    <a:pt x="3740" y="788"/>
                    <a:pt x="3902" y="829"/>
                    <a:pt x="4065" y="848"/>
                  </a:cubicBezTo>
                  <a:cubicBezTo>
                    <a:pt x="3646" y="330"/>
                    <a:pt x="3006" y="0"/>
                    <a:pt x="2288" y="0"/>
                  </a:cubicBezTo>
                  <a:cubicBezTo>
                    <a:pt x="1024" y="0"/>
                    <a:pt x="0" y="1024"/>
                    <a:pt x="0" y="2288"/>
                  </a:cubicBezTo>
                  <a:cubicBezTo>
                    <a:pt x="0" y="2796"/>
                    <a:pt x="165" y="3264"/>
                    <a:pt x="445" y="3644"/>
                  </a:cubicBezTo>
                  <a:cubicBezTo>
                    <a:pt x="542" y="3645"/>
                    <a:pt x="609" y="3623"/>
                    <a:pt x="616" y="3581"/>
                  </a:cubicBezTo>
                  <a:cubicBezTo>
                    <a:pt x="625" y="3538"/>
                    <a:pt x="618" y="3470"/>
                    <a:pt x="610" y="3402"/>
                  </a:cubicBezTo>
                  <a:cubicBezTo>
                    <a:pt x="564" y="2953"/>
                    <a:pt x="548" y="2468"/>
                    <a:pt x="565" y="1982"/>
                  </a:cubicBezTo>
                  <a:cubicBezTo>
                    <a:pt x="449" y="1987"/>
                    <a:pt x="345" y="1992"/>
                    <a:pt x="245" y="1998"/>
                  </a:cubicBezTo>
                  <a:cubicBezTo>
                    <a:pt x="249" y="1908"/>
                    <a:pt x="254" y="1823"/>
                    <a:pt x="261" y="1735"/>
                  </a:cubicBezTo>
                  <a:cubicBezTo>
                    <a:pt x="360" y="1725"/>
                    <a:pt x="465" y="1717"/>
                    <a:pt x="579" y="1707"/>
                  </a:cubicBezTo>
                  <a:cubicBezTo>
                    <a:pt x="584" y="1630"/>
                    <a:pt x="590" y="1555"/>
                    <a:pt x="596" y="1479"/>
                  </a:cubicBezTo>
                  <a:cubicBezTo>
                    <a:pt x="648" y="1016"/>
                    <a:pt x="1136" y="732"/>
                    <a:pt x="1542" y="623"/>
                  </a:cubicBezTo>
                  <a:cubicBezTo>
                    <a:pt x="1723" y="579"/>
                    <a:pt x="1833" y="565"/>
                    <a:pt x="1920" y="561"/>
                  </a:cubicBezTo>
                  <a:cubicBezTo>
                    <a:pt x="1951" y="560"/>
                    <a:pt x="1985" y="558"/>
                    <a:pt x="2018" y="558"/>
                  </a:cubicBezTo>
                  <a:cubicBezTo>
                    <a:pt x="2102" y="558"/>
                    <a:pt x="2188" y="566"/>
                    <a:pt x="2242" y="603"/>
                  </a:cubicBezTo>
                  <a:cubicBezTo>
                    <a:pt x="2330" y="669"/>
                    <a:pt x="2416" y="734"/>
                    <a:pt x="2508" y="807"/>
                  </a:cubicBezTo>
                  <a:cubicBezTo>
                    <a:pt x="2518" y="819"/>
                    <a:pt x="2528" y="839"/>
                    <a:pt x="2505" y="873"/>
                  </a:cubicBezTo>
                  <a:cubicBezTo>
                    <a:pt x="2463" y="922"/>
                    <a:pt x="2422" y="969"/>
                    <a:pt x="2379" y="1020"/>
                  </a:cubicBezTo>
                  <a:cubicBezTo>
                    <a:pt x="2354" y="1050"/>
                    <a:pt x="2313" y="1042"/>
                    <a:pt x="2278" y="1033"/>
                  </a:cubicBezTo>
                  <a:cubicBezTo>
                    <a:pt x="2206" y="996"/>
                    <a:pt x="2136" y="962"/>
                    <a:pt x="2065" y="927"/>
                  </a:cubicBezTo>
                  <a:cubicBezTo>
                    <a:pt x="1937" y="870"/>
                    <a:pt x="1804" y="812"/>
                    <a:pt x="1657" y="818"/>
                  </a:cubicBezTo>
                  <a:cubicBezTo>
                    <a:pt x="1565" y="825"/>
                    <a:pt x="1475" y="919"/>
                    <a:pt x="1466" y="1048"/>
                  </a:cubicBezTo>
                  <a:cubicBezTo>
                    <a:pt x="1453" y="1244"/>
                    <a:pt x="1445" y="1446"/>
                    <a:pt x="1438" y="1664"/>
                  </a:cubicBezTo>
                  <a:cubicBezTo>
                    <a:pt x="1694" y="1656"/>
                    <a:pt x="1949" y="1652"/>
                    <a:pt x="2218" y="1651"/>
                  </a:cubicBezTo>
                  <a:cubicBezTo>
                    <a:pt x="2218" y="1712"/>
                    <a:pt x="2218" y="1768"/>
                    <a:pt x="2218" y="1831"/>
                  </a:cubicBezTo>
                  <a:cubicBezTo>
                    <a:pt x="2130" y="1870"/>
                    <a:pt x="2047" y="1910"/>
                    <a:pt x="1959" y="1950"/>
                  </a:cubicBezTo>
                  <a:cubicBezTo>
                    <a:pt x="1778" y="1952"/>
                    <a:pt x="1605" y="1954"/>
                    <a:pt x="1431" y="1957"/>
                  </a:cubicBezTo>
                  <a:cubicBezTo>
                    <a:pt x="1423" y="2475"/>
                    <a:pt x="1430" y="2992"/>
                    <a:pt x="1454" y="3469"/>
                  </a:cubicBezTo>
                  <a:cubicBezTo>
                    <a:pt x="1458" y="3541"/>
                    <a:pt x="1462" y="3614"/>
                    <a:pt x="1482" y="3663"/>
                  </a:cubicBezTo>
                  <a:cubicBezTo>
                    <a:pt x="1507" y="3725"/>
                    <a:pt x="1650" y="3772"/>
                    <a:pt x="1961" y="3789"/>
                  </a:cubicBezTo>
                  <a:cubicBezTo>
                    <a:pt x="1962" y="3844"/>
                    <a:pt x="1964" y="3895"/>
                    <a:pt x="1965" y="3947"/>
                  </a:cubicBezTo>
                  <a:cubicBezTo>
                    <a:pt x="1459" y="3932"/>
                    <a:pt x="973" y="3884"/>
                    <a:pt x="583" y="3814"/>
                  </a:cubicBezTo>
                  <a:cubicBezTo>
                    <a:pt x="1002" y="4282"/>
                    <a:pt x="1611" y="4576"/>
                    <a:pt x="2288" y="4576"/>
                  </a:cubicBezTo>
                  <a:cubicBezTo>
                    <a:pt x="3552" y="4576"/>
                    <a:pt x="4576" y="3552"/>
                    <a:pt x="4576" y="2288"/>
                  </a:cubicBezTo>
                  <a:cubicBezTo>
                    <a:pt x="4576" y="1809"/>
                    <a:pt x="4428" y="1364"/>
                    <a:pt x="4176" y="99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6" name="Freeform 27">
              <a:extLst>
                <a:ext uri="{FF2B5EF4-FFF2-40B4-BE49-F238E27FC236}">
                  <a16:creationId xmlns:a16="http://schemas.microsoft.com/office/drawing/2014/main" id="{7C566761-B5D4-457C-92C2-7F809697D4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60" y="6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7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24299C6-7959-49A1-910A-7D245AECAFA3}"/>
              </a:ext>
            </a:extLst>
          </p:cNvPr>
          <p:cNvSpPr txBox="1"/>
          <p:nvPr userDrawn="1"/>
        </p:nvSpPr>
        <p:spPr>
          <a:xfrm>
            <a:off x="457335" y="4875996"/>
            <a:ext cx="360676" cy="784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4">
              <a:lnSpc>
                <a:spcPct val="85000"/>
              </a:lnSpc>
              <a:spcBef>
                <a:spcPts val="150"/>
              </a:spcBef>
              <a:spcAft>
                <a:spcPts val="300"/>
              </a:spcAft>
              <a:buClr>
                <a:schemeClr val="accent5"/>
              </a:buClr>
            </a:pPr>
            <a:r>
              <a:rPr lang="en-US" sz="600" kern="100" cap="all" spc="38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| ©2021 F5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90BAF8-420F-44C6-A5A8-6A87D024CA4F}"/>
              </a:ext>
            </a:extLst>
          </p:cNvPr>
          <p:cNvSpPr txBox="1"/>
          <p:nvPr userDrawn="1"/>
        </p:nvSpPr>
        <p:spPr>
          <a:xfrm>
            <a:off x="5104" y="4875996"/>
            <a:ext cx="425549" cy="784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4" algn="r">
              <a:lnSpc>
                <a:spcPct val="85000"/>
              </a:lnSpc>
              <a:spcBef>
                <a:spcPts val="150"/>
              </a:spcBef>
              <a:spcAft>
                <a:spcPts val="300"/>
              </a:spcAft>
              <a:buClr>
                <a:schemeClr val="accent5"/>
              </a:buClr>
              <a:buFont typeface="Arial" panose="020B0604020202020204" pitchFamily="34" charset="0"/>
              <a:buChar char="​"/>
            </a:pPr>
            <a:fld id="{CB0320B6-2A61-43CE-9396-B5C4FB4B7D43}" type="slidenum">
              <a:rPr lang="en-US" sz="600" kern="100" cap="all" spc="38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 marL="0" lvl="4" algn="r">
                <a:lnSpc>
                  <a:spcPct val="85000"/>
                </a:lnSpc>
                <a:spcBef>
                  <a:spcPts val="150"/>
                </a:spcBef>
                <a:spcAft>
                  <a:spcPts val="300"/>
                </a:spcAft>
                <a:buClr>
                  <a:schemeClr val="accent5"/>
                </a:buClr>
                <a:buFont typeface="Arial" panose="020B0604020202020204" pitchFamily="34" charset="0"/>
                <a:buChar char="​"/>
              </a:pPr>
              <a:t>‹#›</a:t>
            </a:fld>
            <a:endParaRPr lang="en-US" sz="600" kern="100" cap="all" spc="38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4C6AC198-1483-4BB0-AD6C-60E807ACB730}"/>
              </a:ext>
            </a:extLst>
          </p:cNvPr>
          <p:cNvSpPr txBox="1">
            <a:spLocks/>
          </p:cNvSpPr>
          <p:nvPr userDrawn="1"/>
        </p:nvSpPr>
        <p:spPr>
          <a:xfrm>
            <a:off x="901540" y="4862736"/>
            <a:ext cx="2770322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800" b="0" i="0" kern="1200" cap="all" baseline="0" smtClean="0">
                <a:solidFill>
                  <a:srgbClr val="FF0000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chemeClr val="bg1"/>
                </a:solidFill>
              </a:rPr>
              <a:t>CONFIDENTIAL – Do not distribute with external parties</a:t>
            </a:r>
          </a:p>
        </p:txBody>
      </p:sp>
    </p:spTree>
    <p:extLst>
      <p:ext uri="{BB962C8B-B14F-4D97-AF65-F5344CB8AC3E}">
        <p14:creationId xmlns:p14="http://schemas.microsoft.com/office/powerpoint/2010/main" val="265139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Title Slid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396E6-8E5E-400C-BC91-808CCAF593F0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342900" y="453405"/>
            <a:ext cx="6014763" cy="2228849"/>
          </a:xfrm>
          <a:prstGeom prst="rect">
            <a:avLst/>
          </a:prstGeom>
        </p:spPr>
        <p:txBody>
          <a:bodyPr anchor="b"/>
          <a:lstStyle>
            <a:lvl1pPr algn="l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34F6DA39-8E4E-454E-86C7-D4A838982C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2792758"/>
            <a:ext cx="5992115" cy="2007842"/>
          </a:xfrm>
          <a:prstGeom prst="rect">
            <a:avLst/>
          </a:prstGeom>
        </p:spPr>
        <p:txBody>
          <a:bodyPr rIns="0"/>
          <a:lstStyle>
            <a:lvl1pPr marL="257175" indent="-257175">
              <a:buFontTx/>
              <a:buNone/>
              <a:defRPr lang="en-US" sz="1800" b="1" kern="100" cap="all" spc="38" baseline="0" dirty="0" smtClean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buFontTx/>
              <a:buNone/>
              <a:defRPr lang="en-US" sz="1350" b="1" kern="100" cap="none" spc="-15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buFontTx/>
              <a:buNone/>
              <a:defRPr lang="en-US" sz="1350" b="0" kern="100" cap="none" spc="0" baseline="0" dirty="0" smtClean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214313" indent="-214313" algn="l" defTabSz="685800" rtl="0" eaLnBrk="1" latinLnBrk="0" hangingPunct="1">
              <a:lnSpc>
                <a:spcPct val="90000"/>
              </a:lnSpc>
              <a:buFontTx/>
              <a:buNone/>
              <a:defRPr lang="en-US" sz="1350" b="0" kern="100" cap="none" spc="0" baseline="0" dirty="0" smtClean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l" defTabSz="685800" rtl="0" eaLnBrk="1" latinLnBrk="0" hangingPunct="1">
              <a:lnSpc>
                <a:spcPct val="90000"/>
              </a:lnSpc>
              <a:buFontTx/>
              <a:buNone/>
              <a:defRPr lang="en-US" sz="1350" b="0" kern="100" cap="none" spc="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​"/>
            </a:pPr>
            <a:r>
              <a:rPr lang="en-GB"/>
              <a:t>Click to edit Master text styles</a:t>
            </a:r>
          </a:p>
          <a:p>
            <a:pPr marL="0" lvl="1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​"/>
            </a:pPr>
            <a:r>
              <a:rPr lang="en-GB"/>
              <a:t>Second level</a:t>
            </a:r>
          </a:p>
          <a:p>
            <a:pPr marL="0" lvl="2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​"/>
            </a:pPr>
            <a:r>
              <a:rPr lang="en-GB"/>
              <a:t>Third level</a:t>
            </a:r>
          </a:p>
          <a:p>
            <a:pPr marL="0" lvl="3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​"/>
            </a:pPr>
            <a:r>
              <a:rPr lang="en-GB"/>
              <a:t>Fourth level</a:t>
            </a:r>
          </a:p>
          <a:p>
            <a:pPr marL="0" lvl="4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​"/>
            </a:pPr>
            <a:r>
              <a:rPr lang="en-GB"/>
              <a:t>Fifth level</a:t>
            </a:r>
            <a:endParaRPr lang="en-US"/>
          </a:p>
        </p:txBody>
      </p:sp>
      <p:grpSp>
        <p:nvGrpSpPr>
          <p:cNvPr id="9" name="Group 22">
            <a:extLst>
              <a:ext uri="{FF2B5EF4-FFF2-40B4-BE49-F238E27FC236}">
                <a16:creationId xmlns:a16="http://schemas.microsoft.com/office/drawing/2014/main" id="{BD66A91A-EB81-4225-B682-B66F96ECE9C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163305" y="342900"/>
            <a:ext cx="637794" cy="637794"/>
            <a:chOff x="5266" y="0"/>
            <a:chExt cx="733" cy="733"/>
          </a:xfrm>
        </p:grpSpPr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FBAD5F90-5E87-4836-9433-C4892EC7AB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6" y="0"/>
              <a:ext cx="733" cy="733"/>
            </a:xfrm>
            <a:custGeom>
              <a:avLst/>
              <a:gdLst>
                <a:gd name="T0" fmla="*/ 4176 w 4576"/>
                <a:gd name="T1" fmla="*/ 996 h 4576"/>
                <a:gd name="T2" fmla="*/ 4065 w 4576"/>
                <a:gd name="T3" fmla="*/ 848 h 4576"/>
                <a:gd name="T4" fmla="*/ 4065 w 4576"/>
                <a:gd name="T5" fmla="*/ 848 h 4576"/>
                <a:gd name="T6" fmla="*/ 2288 w 4576"/>
                <a:gd name="T7" fmla="*/ 0 h 4576"/>
                <a:gd name="T8" fmla="*/ 0 w 4576"/>
                <a:gd name="T9" fmla="*/ 2288 h 4576"/>
                <a:gd name="T10" fmla="*/ 445 w 4576"/>
                <a:gd name="T11" fmla="*/ 3644 h 4576"/>
                <a:gd name="T12" fmla="*/ 445 w 4576"/>
                <a:gd name="T13" fmla="*/ 3644 h 4576"/>
                <a:gd name="T14" fmla="*/ 583 w 4576"/>
                <a:gd name="T15" fmla="*/ 3814 h 4576"/>
                <a:gd name="T16" fmla="*/ 583 w 4576"/>
                <a:gd name="T17" fmla="*/ 3814 h 4576"/>
                <a:gd name="T18" fmla="*/ 2288 w 4576"/>
                <a:gd name="T19" fmla="*/ 4576 h 4576"/>
                <a:gd name="T20" fmla="*/ 4576 w 4576"/>
                <a:gd name="T21" fmla="*/ 2288 h 4576"/>
                <a:gd name="T22" fmla="*/ 4176 w 4576"/>
                <a:gd name="T23" fmla="*/ 996 h 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76" h="4576">
                  <a:moveTo>
                    <a:pt x="4176" y="996"/>
                  </a:moveTo>
                  <a:cubicBezTo>
                    <a:pt x="4141" y="945"/>
                    <a:pt x="4104" y="895"/>
                    <a:pt x="4065" y="848"/>
                  </a:cubicBezTo>
                  <a:cubicBezTo>
                    <a:pt x="4065" y="848"/>
                    <a:pt x="4065" y="848"/>
                    <a:pt x="4065" y="848"/>
                  </a:cubicBezTo>
                  <a:cubicBezTo>
                    <a:pt x="3646" y="330"/>
                    <a:pt x="3006" y="0"/>
                    <a:pt x="2288" y="0"/>
                  </a:cubicBezTo>
                  <a:cubicBezTo>
                    <a:pt x="1024" y="0"/>
                    <a:pt x="0" y="1024"/>
                    <a:pt x="0" y="2288"/>
                  </a:cubicBezTo>
                  <a:cubicBezTo>
                    <a:pt x="0" y="2796"/>
                    <a:pt x="165" y="3264"/>
                    <a:pt x="445" y="3644"/>
                  </a:cubicBezTo>
                  <a:cubicBezTo>
                    <a:pt x="445" y="3644"/>
                    <a:pt x="445" y="3644"/>
                    <a:pt x="445" y="3644"/>
                  </a:cubicBezTo>
                  <a:cubicBezTo>
                    <a:pt x="488" y="3703"/>
                    <a:pt x="534" y="3759"/>
                    <a:pt x="583" y="3814"/>
                  </a:cubicBezTo>
                  <a:cubicBezTo>
                    <a:pt x="583" y="3814"/>
                    <a:pt x="583" y="3814"/>
                    <a:pt x="583" y="3814"/>
                  </a:cubicBezTo>
                  <a:cubicBezTo>
                    <a:pt x="1002" y="4282"/>
                    <a:pt x="1611" y="4576"/>
                    <a:pt x="2288" y="4576"/>
                  </a:cubicBezTo>
                  <a:cubicBezTo>
                    <a:pt x="3552" y="4576"/>
                    <a:pt x="4576" y="3552"/>
                    <a:pt x="4576" y="2288"/>
                  </a:cubicBezTo>
                  <a:cubicBezTo>
                    <a:pt x="4576" y="1809"/>
                    <a:pt x="4428" y="1364"/>
                    <a:pt x="4176" y="9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1" name="Freeform 24">
              <a:extLst>
                <a:ext uri="{FF2B5EF4-FFF2-40B4-BE49-F238E27FC236}">
                  <a16:creationId xmlns:a16="http://schemas.microsoft.com/office/drawing/2014/main" id="{A5D79099-0F86-4DA6-A835-BBFD9D4135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60" y="6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7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id="{6DC2BD05-0673-4E4F-B598-917BED370D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11" y="645"/>
              <a:ext cx="55" cy="55"/>
            </a:xfrm>
            <a:custGeom>
              <a:avLst/>
              <a:gdLst>
                <a:gd name="T0" fmla="*/ 277 w 345"/>
                <a:gd name="T1" fmla="*/ 68 h 345"/>
                <a:gd name="T2" fmla="*/ 320 w 345"/>
                <a:gd name="T3" fmla="*/ 172 h 345"/>
                <a:gd name="T4" fmla="*/ 277 w 345"/>
                <a:gd name="T5" fmla="*/ 278 h 345"/>
                <a:gd name="T6" fmla="*/ 172 w 345"/>
                <a:gd name="T7" fmla="*/ 322 h 345"/>
                <a:gd name="T8" fmla="*/ 67 w 345"/>
                <a:gd name="T9" fmla="*/ 278 h 345"/>
                <a:gd name="T10" fmla="*/ 24 w 345"/>
                <a:gd name="T11" fmla="*/ 172 h 345"/>
                <a:gd name="T12" fmla="*/ 67 w 345"/>
                <a:gd name="T13" fmla="*/ 68 h 345"/>
                <a:gd name="T14" fmla="*/ 172 w 345"/>
                <a:gd name="T15" fmla="*/ 23 h 345"/>
                <a:gd name="T16" fmla="*/ 277 w 345"/>
                <a:gd name="T17" fmla="*/ 68 h 345"/>
                <a:gd name="T18" fmla="*/ 295 w 345"/>
                <a:gd name="T19" fmla="*/ 50 h 345"/>
                <a:gd name="T20" fmla="*/ 172 w 345"/>
                <a:gd name="T21" fmla="*/ 0 h 345"/>
                <a:gd name="T22" fmla="*/ 51 w 345"/>
                <a:gd name="T23" fmla="*/ 50 h 345"/>
                <a:gd name="T24" fmla="*/ 0 w 345"/>
                <a:gd name="T25" fmla="*/ 172 h 345"/>
                <a:gd name="T26" fmla="*/ 50 w 345"/>
                <a:gd name="T27" fmla="*/ 295 h 345"/>
                <a:gd name="T28" fmla="*/ 172 w 345"/>
                <a:gd name="T29" fmla="*/ 345 h 345"/>
                <a:gd name="T30" fmla="*/ 295 w 345"/>
                <a:gd name="T31" fmla="*/ 295 h 345"/>
                <a:gd name="T32" fmla="*/ 345 w 345"/>
                <a:gd name="T33" fmla="*/ 172 h 345"/>
                <a:gd name="T34" fmla="*/ 295 w 345"/>
                <a:gd name="T35" fmla="*/ 50 h 345"/>
                <a:gd name="T36" fmla="*/ 198 w 345"/>
                <a:gd name="T37" fmla="*/ 164 h 345"/>
                <a:gd name="T38" fmla="*/ 166 w 345"/>
                <a:gd name="T39" fmla="*/ 168 h 345"/>
                <a:gd name="T40" fmla="*/ 136 w 345"/>
                <a:gd name="T41" fmla="*/ 168 h 345"/>
                <a:gd name="T42" fmla="*/ 136 w 345"/>
                <a:gd name="T43" fmla="*/ 100 h 345"/>
                <a:gd name="T44" fmla="*/ 164 w 345"/>
                <a:gd name="T45" fmla="*/ 100 h 345"/>
                <a:gd name="T46" fmla="*/ 205 w 345"/>
                <a:gd name="T47" fmla="*/ 107 h 345"/>
                <a:gd name="T48" fmla="*/ 217 w 345"/>
                <a:gd name="T49" fmla="*/ 134 h 345"/>
                <a:gd name="T50" fmla="*/ 198 w 345"/>
                <a:gd name="T51" fmla="*/ 164 h 345"/>
                <a:gd name="T52" fmla="*/ 103 w 345"/>
                <a:gd name="T53" fmla="*/ 266 h 345"/>
                <a:gd name="T54" fmla="*/ 136 w 345"/>
                <a:gd name="T55" fmla="*/ 266 h 345"/>
                <a:gd name="T56" fmla="*/ 136 w 345"/>
                <a:gd name="T57" fmla="*/ 192 h 345"/>
                <a:gd name="T58" fmla="*/ 162 w 345"/>
                <a:gd name="T59" fmla="*/ 192 h 345"/>
                <a:gd name="T60" fmla="*/ 200 w 345"/>
                <a:gd name="T61" fmla="*/ 198 h 345"/>
                <a:gd name="T62" fmla="*/ 217 w 345"/>
                <a:gd name="T63" fmla="*/ 241 h 345"/>
                <a:gd name="T64" fmla="*/ 217 w 345"/>
                <a:gd name="T65" fmla="*/ 256 h 345"/>
                <a:gd name="T66" fmla="*/ 218 w 345"/>
                <a:gd name="T67" fmla="*/ 262 h 345"/>
                <a:gd name="T68" fmla="*/ 218 w 345"/>
                <a:gd name="T69" fmla="*/ 265 h 345"/>
                <a:gd name="T70" fmla="*/ 219 w 345"/>
                <a:gd name="T71" fmla="*/ 266 h 345"/>
                <a:gd name="T72" fmla="*/ 250 w 345"/>
                <a:gd name="T73" fmla="*/ 266 h 345"/>
                <a:gd name="T74" fmla="*/ 249 w 345"/>
                <a:gd name="T75" fmla="*/ 264 h 345"/>
                <a:gd name="T76" fmla="*/ 247 w 345"/>
                <a:gd name="T77" fmla="*/ 254 h 345"/>
                <a:gd name="T78" fmla="*/ 247 w 345"/>
                <a:gd name="T79" fmla="*/ 240 h 345"/>
                <a:gd name="T80" fmla="*/ 247 w 345"/>
                <a:gd name="T81" fmla="*/ 226 h 345"/>
                <a:gd name="T82" fmla="*/ 237 w 345"/>
                <a:gd name="T83" fmla="*/ 197 h 345"/>
                <a:gd name="T84" fmla="*/ 204 w 345"/>
                <a:gd name="T85" fmla="*/ 178 h 345"/>
                <a:gd name="T86" fmla="*/ 231 w 345"/>
                <a:gd name="T87" fmla="*/ 169 h 345"/>
                <a:gd name="T88" fmla="*/ 250 w 345"/>
                <a:gd name="T89" fmla="*/ 132 h 345"/>
                <a:gd name="T90" fmla="*/ 220 w 345"/>
                <a:gd name="T91" fmla="*/ 84 h 345"/>
                <a:gd name="T92" fmla="*/ 169 w 345"/>
                <a:gd name="T93" fmla="*/ 77 h 345"/>
                <a:gd name="T94" fmla="*/ 103 w 345"/>
                <a:gd name="T95" fmla="*/ 77 h 345"/>
                <a:gd name="T96" fmla="*/ 103 w 345"/>
                <a:gd name="T97" fmla="*/ 266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5" h="345">
                  <a:moveTo>
                    <a:pt x="277" y="68"/>
                  </a:moveTo>
                  <a:cubicBezTo>
                    <a:pt x="306" y="96"/>
                    <a:pt x="320" y="131"/>
                    <a:pt x="320" y="172"/>
                  </a:cubicBezTo>
                  <a:cubicBezTo>
                    <a:pt x="320" y="213"/>
                    <a:pt x="306" y="249"/>
                    <a:pt x="277" y="278"/>
                  </a:cubicBezTo>
                  <a:cubicBezTo>
                    <a:pt x="248" y="307"/>
                    <a:pt x="213" y="322"/>
                    <a:pt x="172" y="322"/>
                  </a:cubicBezTo>
                  <a:cubicBezTo>
                    <a:pt x="131" y="322"/>
                    <a:pt x="96" y="307"/>
                    <a:pt x="67" y="278"/>
                  </a:cubicBezTo>
                  <a:cubicBezTo>
                    <a:pt x="38" y="249"/>
                    <a:pt x="24" y="213"/>
                    <a:pt x="24" y="172"/>
                  </a:cubicBezTo>
                  <a:cubicBezTo>
                    <a:pt x="24" y="131"/>
                    <a:pt x="38" y="96"/>
                    <a:pt x="67" y="68"/>
                  </a:cubicBezTo>
                  <a:cubicBezTo>
                    <a:pt x="96" y="38"/>
                    <a:pt x="131" y="23"/>
                    <a:pt x="172" y="23"/>
                  </a:cubicBezTo>
                  <a:cubicBezTo>
                    <a:pt x="213" y="23"/>
                    <a:pt x="248" y="38"/>
                    <a:pt x="277" y="68"/>
                  </a:cubicBezTo>
                  <a:close/>
                  <a:moveTo>
                    <a:pt x="295" y="50"/>
                  </a:moveTo>
                  <a:cubicBezTo>
                    <a:pt x="261" y="17"/>
                    <a:pt x="220" y="0"/>
                    <a:pt x="172" y="0"/>
                  </a:cubicBezTo>
                  <a:cubicBezTo>
                    <a:pt x="125" y="0"/>
                    <a:pt x="84" y="17"/>
                    <a:pt x="51" y="50"/>
                  </a:cubicBezTo>
                  <a:cubicBezTo>
                    <a:pt x="17" y="84"/>
                    <a:pt x="0" y="125"/>
                    <a:pt x="0" y="172"/>
                  </a:cubicBezTo>
                  <a:cubicBezTo>
                    <a:pt x="0" y="220"/>
                    <a:pt x="17" y="261"/>
                    <a:pt x="50" y="295"/>
                  </a:cubicBezTo>
                  <a:cubicBezTo>
                    <a:pt x="83" y="329"/>
                    <a:pt x="124" y="345"/>
                    <a:pt x="172" y="345"/>
                  </a:cubicBezTo>
                  <a:cubicBezTo>
                    <a:pt x="220" y="345"/>
                    <a:pt x="261" y="329"/>
                    <a:pt x="295" y="295"/>
                  </a:cubicBezTo>
                  <a:cubicBezTo>
                    <a:pt x="328" y="261"/>
                    <a:pt x="345" y="220"/>
                    <a:pt x="345" y="172"/>
                  </a:cubicBezTo>
                  <a:cubicBezTo>
                    <a:pt x="345" y="124"/>
                    <a:pt x="328" y="84"/>
                    <a:pt x="295" y="50"/>
                  </a:cubicBezTo>
                  <a:close/>
                  <a:moveTo>
                    <a:pt x="198" y="164"/>
                  </a:moveTo>
                  <a:cubicBezTo>
                    <a:pt x="191" y="167"/>
                    <a:pt x="180" y="168"/>
                    <a:pt x="166" y="168"/>
                  </a:cubicBezTo>
                  <a:cubicBezTo>
                    <a:pt x="136" y="168"/>
                    <a:pt x="136" y="168"/>
                    <a:pt x="136" y="168"/>
                  </a:cubicBezTo>
                  <a:cubicBezTo>
                    <a:pt x="136" y="100"/>
                    <a:pt x="136" y="100"/>
                    <a:pt x="136" y="100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83" y="100"/>
                    <a:pt x="196" y="102"/>
                    <a:pt x="205" y="107"/>
                  </a:cubicBezTo>
                  <a:cubicBezTo>
                    <a:pt x="213" y="112"/>
                    <a:pt x="217" y="121"/>
                    <a:pt x="217" y="134"/>
                  </a:cubicBezTo>
                  <a:cubicBezTo>
                    <a:pt x="217" y="149"/>
                    <a:pt x="211" y="159"/>
                    <a:pt x="198" y="164"/>
                  </a:cubicBezTo>
                  <a:close/>
                  <a:moveTo>
                    <a:pt x="103" y="266"/>
                  </a:moveTo>
                  <a:cubicBezTo>
                    <a:pt x="136" y="266"/>
                    <a:pt x="136" y="266"/>
                    <a:pt x="136" y="266"/>
                  </a:cubicBezTo>
                  <a:cubicBezTo>
                    <a:pt x="136" y="192"/>
                    <a:pt x="136" y="192"/>
                    <a:pt x="136" y="192"/>
                  </a:cubicBezTo>
                  <a:cubicBezTo>
                    <a:pt x="162" y="192"/>
                    <a:pt x="162" y="192"/>
                    <a:pt x="162" y="192"/>
                  </a:cubicBezTo>
                  <a:cubicBezTo>
                    <a:pt x="180" y="192"/>
                    <a:pt x="192" y="193"/>
                    <a:pt x="200" y="198"/>
                  </a:cubicBezTo>
                  <a:cubicBezTo>
                    <a:pt x="211" y="205"/>
                    <a:pt x="217" y="219"/>
                    <a:pt x="217" y="241"/>
                  </a:cubicBezTo>
                  <a:cubicBezTo>
                    <a:pt x="217" y="256"/>
                    <a:pt x="217" y="256"/>
                    <a:pt x="217" y="256"/>
                  </a:cubicBezTo>
                  <a:cubicBezTo>
                    <a:pt x="218" y="262"/>
                    <a:pt x="218" y="262"/>
                    <a:pt x="218" y="262"/>
                  </a:cubicBezTo>
                  <a:cubicBezTo>
                    <a:pt x="218" y="263"/>
                    <a:pt x="218" y="264"/>
                    <a:pt x="218" y="265"/>
                  </a:cubicBezTo>
                  <a:cubicBezTo>
                    <a:pt x="219" y="265"/>
                    <a:pt x="219" y="266"/>
                    <a:pt x="219" y="266"/>
                  </a:cubicBezTo>
                  <a:cubicBezTo>
                    <a:pt x="250" y="266"/>
                    <a:pt x="250" y="266"/>
                    <a:pt x="250" y="266"/>
                  </a:cubicBezTo>
                  <a:cubicBezTo>
                    <a:pt x="249" y="264"/>
                    <a:pt x="249" y="264"/>
                    <a:pt x="249" y="264"/>
                  </a:cubicBezTo>
                  <a:cubicBezTo>
                    <a:pt x="248" y="263"/>
                    <a:pt x="248" y="259"/>
                    <a:pt x="247" y="254"/>
                  </a:cubicBezTo>
                  <a:cubicBezTo>
                    <a:pt x="247" y="249"/>
                    <a:pt x="247" y="244"/>
                    <a:pt x="247" y="240"/>
                  </a:cubicBezTo>
                  <a:cubicBezTo>
                    <a:pt x="247" y="226"/>
                    <a:pt x="247" y="226"/>
                    <a:pt x="247" y="226"/>
                  </a:cubicBezTo>
                  <a:cubicBezTo>
                    <a:pt x="247" y="217"/>
                    <a:pt x="244" y="207"/>
                    <a:pt x="237" y="197"/>
                  </a:cubicBezTo>
                  <a:cubicBezTo>
                    <a:pt x="230" y="187"/>
                    <a:pt x="219" y="181"/>
                    <a:pt x="204" y="178"/>
                  </a:cubicBezTo>
                  <a:cubicBezTo>
                    <a:pt x="216" y="176"/>
                    <a:pt x="225" y="173"/>
                    <a:pt x="231" y="169"/>
                  </a:cubicBezTo>
                  <a:cubicBezTo>
                    <a:pt x="244" y="161"/>
                    <a:pt x="250" y="148"/>
                    <a:pt x="250" y="132"/>
                  </a:cubicBezTo>
                  <a:cubicBezTo>
                    <a:pt x="250" y="108"/>
                    <a:pt x="240" y="92"/>
                    <a:pt x="220" y="84"/>
                  </a:cubicBezTo>
                  <a:cubicBezTo>
                    <a:pt x="210" y="79"/>
                    <a:pt x="192" y="77"/>
                    <a:pt x="169" y="77"/>
                  </a:cubicBezTo>
                  <a:cubicBezTo>
                    <a:pt x="103" y="77"/>
                    <a:pt x="103" y="77"/>
                    <a:pt x="103" y="77"/>
                  </a:cubicBezTo>
                  <a:lnTo>
                    <a:pt x="103" y="26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id="{0196F9B0-72C8-43E7-AF54-C074021609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6" y="0"/>
              <a:ext cx="733" cy="733"/>
            </a:xfrm>
            <a:custGeom>
              <a:avLst/>
              <a:gdLst>
                <a:gd name="T0" fmla="*/ 4176 w 4576"/>
                <a:gd name="T1" fmla="*/ 996 h 4576"/>
                <a:gd name="T2" fmla="*/ 4106 w 4576"/>
                <a:gd name="T3" fmla="*/ 1355 h 4576"/>
                <a:gd name="T4" fmla="*/ 2907 w 4576"/>
                <a:gd name="T5" fmla="*/ 1262 h 4576"/>
                <a:gd name="T6" fmla="*/ 2797 w 4576"/>
                <a:gd name="T7" fmla="*/ 1612 h 4576"/>
                <a:gd name="T8" fmla="*/ 4141 w 4576"/>
                <a:gd name="T9" fmla="*/ 2094 h 4576"/>
                <a:gd name="T10" fmla="*/ 4386 w 4576"/>
                <a:gd name="T11" fmla="*/ 2839 h 4576"/>
                <a:gd name="T12" fmla="*/ 3944 w 4576"/>
                <a:gd name="T13" fmla="*/ 3672 h 4576"/>
                <a:gd name="T14" fmla="*/ 3173 w 4576"/>
                <a:gd name="T15" fmla="*/ 3966 h 4576"/>
                <a:gd name="T16" fmla="*/ 2263 w 4576"/>
                <a:gd name="T17" fmla="*/ 3848 h 4576"/>
                <a:gd name="T18" fmla="*/ 2082 w 4576"/>
                <a:gd name="T19" fmla="*/ 3429 h 4576"/>
                <a:gd name="T20" fmla="*/ 2101 w 4576"/>
                <a:gd name="T21" fmla="*/ 3327 h 4576"/>
                <a:gd name="T22" fmla="*/ 2301 w 4576"/>
                <a:gd name="T23" fmla="*/ 3133 h 4576"/>
                <a:gd name="T24" fmla="*/ 2390 w 4576"/>
                <a:gd name="T25" fmla="*/ 3119 h 4576"/>
                <a:gd name="T26" fmla="*/ 2659 w 4576"/>
                <a:gd name="T27" fmla="*/ 3526 h 4576"/>
                <a:gd name="T28" fmla="*/ 3240 w 4576"/>
                <a:gd name="T29" fmla="*/ 3784 h 4576"/>
                <a:gd name="T30" fmla="*/ 3753 w 4576"/>
                <a:gd name="T31" fmla="*/ 3318 h 4576"/>
                <a:gd name="T32" fmla="*/ 2217 w 4576"/>
                <a:gd name="T33" fmla="*/ 2488 h 4576"/>
                <a:gd name="T34" fmla="*/ 2812 w 4576"/>
                <a:gd name="T35" fmla="*/ 701 h 4576"/>
                <a:gd name="T36" fmla="*/ 3564 w 4576"/>
                <a:gd name="T37" fmla="*/ 766 h 4576"/>
                <a:gd name="T38" fmla="*/ 4065 w 4576"/>
                <a:gd name="T39" fmla="*/ 848 h 4576"/>
                <a:gd name="T40" fmla="*/ 2288 w 4576"/>
                <a:gd name="T41" fmla="*/ 0 h 4576"/>
                <a:gd name="T42" fmla="*/ 0 w 4576"/>
                <a:gd name="T43" fmla="*/ 2288 h 4576"/>
                <a:gd name="T44" fmla="*/ 445 w 4576"/>
                <a:gd name="T45" fmla="*/ 3644 h 4576"/>
                <a:gd name="T46" fmla="*/ 616 w 4576"/>
                <a:gd name="T47" fmla="*/ 3581 h 4576"/>
                <a:gd name="T48" fmla="*/ 610 w 4576"/>
                <a:gd name="T49" fmla="*/ 3402 h 4576"/>
                <a:gd name="T50" fmla="*/ 565 w 4576"/>
                <a:gd name="T51" fmla="*/ 1982 h 4576"/>
                <a:gd name="T52" fmla="*/ 245 w 4576"/>
                <a:gd name="T53" fmla="*/ 1998 h 4576"/>
                <a:gd name="T54" fmla="*/ 261 w 4576"/>
                <a:gd name="T55" fmla="*/ 1735 h 4576"/>
                <a:gd name="T56" fmla="*/ 579 w 4576"/>
                <a:gd name="T57" fmla="*/ 1707 h 4576"/>
                <a:gd name="T58" fmla="*/ 596 w 4576"/>
                <a:gd name="T59" fmla="*/ 1479 h 4576"/>
                <a:gd name="T60" fmla="*/ 1542 w 4576"/>
                <a:gd name="T61" fmla="*/ 623 h 4576"/>
                <a:gd name="T62" fmla="*/ 1920 w 4576"/>
                <a:gd name="T63" fmla="*/ 561 h 4576"/>
                <a:gd name="T64" fmla="*/ 2018 w 4576"/>
                <a:gd name="T65" fmla="*/ 558 h 4576"/>
                <a:gd name="T66" fmla="*/ 2242 w 4576"/>
                <a:gd name="T67" fmla="*/ 603 h 4576"/>
                <a:gd name="T68" fmla="*/ 2508 w 4576"/>
                <a:gd name="T69" fmla="*/ 807 h 4576"/>
                <a:gd name="T70" fmla="*/ 2505 w 4576"/>
                <a:gd name="T71" fmla="*/ 873 h 4576"/>
                <a:gd name="T72" fmla="*/ 2379 w 4576"/>
                <a:gd name="T73" fmla="*/ 1020 h 4576"/>
                <a:gd name="T74" fmla="*/ 2278 w 4576"/>
                <a:gd name="T75" fmla="*/ 1033 h 4576"/>
                <a:gd name="T76" fmla="*/ 2065 w 4576"/>
                <a:gd name="T77" fmla="*/ 927 h 4576"/>
                <a:gd name="T78" fmla="*/ 1657 w 4576"/>
                <a:gd name="T79" fmla="*/ 818 h 4576"/>
                <a:gd name="T80" fmla="*/ 1466 w 4576"/>
                <a:gd name="T81" fmla="*/ 1048 h 4576"/>
                <a:gd name="T82" fmla="*/ 1438 w 4576"/>
                <a:gd name="T83" fmla="*/ 1664 h 4576"/>
                <a:gd name="T84" fmla="*/ 2218 w 4576"/>
                <a:gd name="T85" fmla="*/ 1651 h 4576"/>
                <a:gd name="T86" fmla="*/ 2218 w 4576"/>
                <a:gd name="T87" fmla="*/ 1831 h 4576"/>
                <a:gd name="T88" fmla="*/ 1959 w 4576"/>
                <a:gd name="T89" fmla="*/ 1950 h 4576"/>
                <a:gd name="T90" fmla="*/ 1431 w 4576"/>
                <a:gd name="T91" fmla="*/ 1957 h 4576"/>
                <a:gd name="T92" fmla="*/ 1454 w 4576"/>
                <a:gd name="T93" fmla="*/ 3469 h 4576"/>
                <a:gd name="T94" fmla="*/ 1482 w 4576"/>
                <a:gd name="T95" fmla="*/ 3663 h 4576"/>
                <a:gd name="T96" fmla="*/ 1961 w 4576"/>
                <a:gd name="T97" fmla="*/ 3789 h 4576"/>
                <a:gd name="T98" fmla="*/ 1965 w 4576"/>
                <a:gd name="T99" fmla="*/ 3947 h 4576"/>
                <a:gd name="T100" fmla="*/ 583 w 4576"/>
                <a:gd name="T101" fmla="*/ 3814 h 4576"/>
                <a:gd name="T102" fmla="*/ 2288 w 4576"/>
                <a:gd name="T103" fmla="*/ 4576 h 4576"/>
                <a:gd name="T104" fmla="*/ 4576 w 4576"/>
                <a:gd name="T105" fmla="*/ 2288 h 4576"/>
                <a:gd name="T106" fmla="*/ 4176 w 4576"/>
                <a:gd name="T107" fmla="*/ 996 h 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576" h="4576">
                  <a:moveTo>
                    <a:pt x="4176" y="996"/>
                  </a:moveTo>
                  <a:cubicBezTo>
                    <a:pt x="4148" y="1112"/>
                    <a:pt x="4134" y="1232"/>
                    <a:pt x="4106" y="1355"/>
                  </a:cubicBezTo>
                  <a:cubicBezTo>
                    <a:pt x="3763" y="1310"/>
                    <a:pt x="3360" y="1278"/>
                    <a:pt x="2907" y="1262"/>
                  </a:cubicBezTo>
                  <a:cubicBezTo>
                    <a:pt x="2871" y="1377"/>
                    <a:pt x="2836" y="1489"/>
                    <a:pt x="2797" y="1612"/>
                  </a:cubicBezTo>
                  <a:cubicBezTo>
                    <a:pt x="3555" y="1659"/>
                    <a:pt x="3923" y="1858"/>
                    <a:pt x="4141" y="2094"/>
                  </a:cubicBezTo>
                  <a:cubicBezTo>
                    <a:pt x="4354" y="2332"/>
                    <a:pt x="4399" y="2594"/>
                    <a:pt x="4386" y="2839"/>
                  </a:cubicBezTo>
                  <a:cubicBezTo>
                    <a:pt x="4359" y="3235"/>
                    <a:pt x="4184" y="3486"/>
                    <a:pt x="3944" y="3672"/>
                  </a:cubicBezTo>
                  <a:cubicBezTo>
                    <a:pt x="3702" y="3855"/>
                    <a:pt x="3408" y="3946"/>
                    <a:pt x="3173" y="3966"/>
                  </a:cubicBezTo>
                  <a:cubicBezTo>
                    <a:pt x="2826" y="3991"/>
                    <a:pt x="2362" y="3909"/>
                    <a:pt x="2263" y="3848"/>
                  </a:cubicBezTo>
                  <a:cubicBezTo>
                    <a:pt x="2204" y="3713"/>
                    <a:pt x="2145" y="3577"/>
                    <a:pt x="2082" y="3429"/>
                  </a:cubicBezTo>
                  <a:cubicBezTo>
                    <a:pt x="2067" y="3397"/>
                    <a:pt x="2057" y="3365"/>
                    <a:pt x="2101" y="3327"/>
                  </a:cubicBezTo>
                  <a:cubicBezTo>
                    <a:pt x="2168" y="3262"/>
                    <a:pt x="2233" y="3200"/>
                    <a:pt x="2301" y="3133"/>
                  </a:cubicBezTo>
                  <a:cubicBezTo>
                    <a:pt x="2332" y="3104"/>
                    <a:pt x="2365" y="3076"/>
                    <a:pt x="2390" y="3119"/>
                  </a:cubicBezTo>
                  <a:cubicBezTo>
                    <a:pt x="2484" y="3262"/>
                    <a:pt x="2571" y="3394"/>
                    <a:pt x="2659" y="3526"/>
                  </a:cubicBezTo>
                  <a:cubicBezTo>
                    <a:pt x="2758" y="3673"/>
                    <a:pt x="2910" y="3806"/>
                    <a:pt x="3240" y="3784"/>
                  </a:cubicBezTo>
                  <a:cubicBezTo>
                    <a:pt x="3519" y="3759"/>
                    <a:pt x="3730" y="3549"/>
                    <a:pt x="3753" y="3318"/>
                  </a:cubicBezTo>
                  <a:cubicBezTo>
                    <a:pt x="3777" y="2889"/>
                    <a:pt x="3344" y="2585"/>
                    <a:pt x="2217" y="2488"/>
                  </a:cubicBezTo>
                  <a:cubicBezTo>
                    <a:pt x="2433" y="1835"/>
                    <a:pt x="2644" y="1203"/>
                    <a:pt x="2812" y="701"/>
                  </a:cubicBezTo>
                  <a:cubicBezTo>
                    <a:pt x="3080" y="713"/>
                    <a:pt x="3328" y="735"/>
                    <a:pt x="3564" y="766"/>
                  </a:cubicBezTo>
                  <a:cubicBezTo>
                    <a:pt x="3740" y="788"/>
                    <a:pt x="3902" y="829"/>
                    <a:pt x="4065" y="848"/>
                  </a:cubicBezTo>
                  <a:cubicBezTo>
                    <a:pt x="3646" y="330"/>
                    <a:pt x="3006" y="0"/>
                    <a:pt x="2288" y="0"/>
                  </a:cubicBezTo>
                  <a:cubicBezTo>
                    <a:pt x="1024" y="0"/>
                    <a:pt x="0" y="1024"/>
                    <a:pt x="0" y="2288"/>
                  </a:cubicBezTo>
                  <a:cubicBezTo>
                    <a:pt x="0" y="2796"/>
                    <a:pt x="165" y="3264"/>
                    <a:pt x="445" y="3644"/>
                  </a:cubicBezTo>
                  <a:cubicBezTo>
                    <a:pt x="542" y="3645"/>
                    <a:pt x="609" y="3623"/>
                    <a:pt x="616" y="3581"/>
                  </a:cubicBezTo>
                  <a:cubicBezTo>
                    <a:pt x="625" y="3538"/>
                    <a:pt x="618" y="3470"/>
                    <a:pt x="610" y="3402"/>
                  </a:cubicBezTo>
                  <a:cubicBezTo>
                    <a:pt x="564" y="2953"/>
                    <a:pt x="548" y="2468"/>
                    <a:pt x="565" y="1982"/>
                  </a:cubicBezTo>
                  <a:cubicBezTo>
                    <a:pt x="449" y="1987"/>
                    <a:pt x="345" y="1992"/>
                    <a:pt x="245" y="1998"/>
                  </a:cubicBezTo>
                  <a:cubicBezTo>
                    <a:pt x="249" y="1908"/>
                    <a:pt x="254" y="1823"/>
                    <a:pt x="261" y="1735"/>
                  </a:cubicBezTo>
                  <a:cubicBezTo>
                    <a:pt x="360" y="1725"/>
                    <a:pt x="465" y="1717"/>
                    <a:pt x="579" y="1707"/>
                  </a:cubicBezTo>
                  <a:cubicBezTo>
                    <a:pt x="584" y="1630"/>
                    <a:pt x="590" y="1555"/>
                    <a:pt x="596" y="1479"/>
                  </a:cubicBezTo>
                  <a:cubicBezTo>
                    <a:pt x="648" y="1016"/>
                    <a:pt x="1136" y="732"/>
                    <a:pt x="1542" y="623"/>
                  </a:cubicBezTo>
                  <a:cubicBezTo>
                    <a:pt x="1723" y="579"/>
                    <a:pt x="1833" y="565"/>
                    <a:pt x="1920" y="561"/>
                  </a:cubicBezTo>
                  <a:cubicBezTo>
                    <a:pt x="1951" y="560"/>
                    <a:pt x="1985" y="558"/>
                    <a:pt x="2018" y="558"/>
                  </a:cubicBezTo>
                  <a:cubicBezTo>
                    <a:pt x="2102" y="558"/>
                    <a:pt x="2188" y="566"/>
                    <a:pt x="2242" y="603"/>
                  </a:cubicBezTo>
                  <a:cubicBezTo>
                    <a:pt x="2330" y="669"/>
                    <a:pt x="2416" y="734"/>
                    <a:pt x="2508" y="807"/>
                  </a:cubicBezTo>
                  <a:cubicBezTo>
                    <a:pt x="2518" y="819"/>
                    <a:pt x="2528" y="839"/>
                    <a:pt x="2505" y="873"/>
                  </a:cubicBezTo>
                  <a:cubicBezTo>
                    <a:pt x="2463" y="922"/>
                    <a:pt x="2422" y="969"/>
                    <a:pt x="2379" y="1020"/>
                  </a:cubicBezTo>
                  <a:cubicBezTo>
                    <a:pt x="2354" y="1050"/>
                    <a:pt x="2313" y="1042"/>
                    <a:pt x="2278" y="1033"/>
                  </a:cubicBezTo>
                  <a:cubicBezTo>
                    <a:pt x="2206" y="996"/>
                    <a:pt x="2136" y="962"/>
                    <a:pt x="2065" y="927"/>
                  </a:cubicBezTo>
                  <a:cubicBezTo>
                    <a:pt x="1937" y="870"/>
                    <a:pt x="1804" y="812"/>
                    <a:pt x="1657" y="818"/>
                  </a:cubicBezTo>
                  <a:cubicBezTo>
                    <a:pt x="1565" y="825"/>
                    <a:pt x="1475" y="919"/>
                    <a:pt x="1466" y="1048"/>
                  </a:cubicBezTo>
                  <a:cubicBezTo>
                    <a:pt x="1453" y="1244"/>
                    <a:pt x="1445" y="1446"/>
                    <a:pt x="1438" y="1664"/>
                  </a:cubicBezTo>
                  <a:cubicBezTo>
                    <a:pt x="1694" y="1656"/>
                    <a:pt x="1949" y="1652"/>
                    <a:pt x="2218" y="1651"/>
                  </a:cubicBezTo>
                  <a:cubicBezTo>
                    <a:pt x="2218" y="1712"/>
                    <a:pt x="2218" y="1768"/>
                    <a:pt x="2218" y="1831"/>
                  </a:cubicBezTo>
                  <a:cubicBezTo>
                    <a:pt x="2130" y="1870"/>
                    <a:pt x="2047" y="1910"/>
                    <a:pt x="1959" y="1950"/>
                  </a:cubicBezTo>
                  <a:cubicBezTo>
                    <a:pt x="1778" y="1952"/>
                    <a:pt x="1605" y="1954"/>
                    <a:pt x="1431" y="1957"/>
                  </a:cubicBezTo>
                  <a:cubicBezTo>
                    <a:pt x="1423" y="2475"/>
                    <a:pt x="1430" y="2992"/>
                    <a:pt x="1454" y="3469"/>
                  </a:cubicBezTo>
                  <a:cubicBezTo>
                    <a:pt x="1458" y="3541"/>
                    <a:pt x="1462" y="3614"/>
                    <a:pt x="1482" y="3663"/>
                  </a:cubicBezTo>
                  <a:cubicBezTo>
                    <a:pt x="1507" y="3725"/>
                    <a:pt x="1650" y="3772"/>
                    <a:pt x="1961" y="3789"/>
                  </a:cubicBezTo>
                  <a:cubicBezTo>
                    <a:pt x="1962" y="3844"/>
                    <a:pt x="1964" y="3895"/>
                    <a:pt x="1965" y="3947"/>
                  </a:cubicBezTo>
                  <a:cubicBezTo>
                    <a:pt x="1459" y="3932"/>
                    <a:pt x="973" y="3884"/>
                    <a:pt x="583" y="3814"/>
                  </a:cubicBezTo>
                  <a:cubicBezTo>
                    <a:pt x="1002" y="4282"/>
                    <a:pt x="1611" y="4576"/>
                    <a:pt x="2288" y="4576"/>
                  </a:cubicBezTo>
                  <a:cubicBezTo>
                    <a:pt x="3552" y="4576"/>
                    <a:pt x="4576" y="3552"/>
                    <a:pt x="4576" y="2288"/>
                  </a:cubicBezTo>
                  <a:cubicBezTo>
                    <a:pt x="4576" y="1809"/>
                    <a:pt x="4428" y="1364"/>
                    <a:pt x="4176" y="99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7CE860D9-5713-417A-A4F9-E277305261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60" y="6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7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EBDF0235-811D-44DA-9547-6E56333E7F3C}"/>
              </a:ext>
            </a:extLst>
          </p:cNvPr>
          <p:cNvSpPr txBox="1">
            <a:spLocks/>
          </p:cNvSpPr>
          <p:nvPr userDrawn="1"/>
        </p:nvSpPr>
        <p:spPr>
          <a:xfrm>
            <a:off x="873831" y="4862145"/>
            <a:ext cx="2770322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800" b="0" i="0" kern="1200" cap="all" baseline="0" smtClean="0">
                <a:solidFill>
                  <a:srgbClr val="FF0000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chemeClr val="bg1"/>
                </a:solidFill>
              </a:rPr>
              <a:t>CONFIDENTIAL – Do not distribute with external parties</a:t>
            </a:r>
          </a:p>
        </p:txBody>
      </p:sp>
    </p:spTree>
    <p:extLst>
      <p:ext uri="{BB962C8B-B14F-4D97-AF65-F5344CB8AC3E}">
        <p14:creationId xmlns:p14="http://schemas.microsoft.com/office/powerpoint/2010/main" val="1543147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Gray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396E6-8E5E-400C-BC91-808CCAF593F0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342900" y="453405"/>
            <a:ext cx="6014763" cy="2228849"/>
          </a:xfrm>
          <a:prstGeom prst="rect">
            <a:avLst/>
          </a:prstGeom>
        </p:spPr>
        <p:txBody>
          <a:bodyPr anchor="b"/>
          <a:lstStyle>
            <a:lvl1pPr algn="l">
              <a:defRPr sz="450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34F6DA39-8E4E-454E-86C7-D4A838982C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2792758"/>
            <a:ext cx="5992115" cy="2007842"/>
          </a:xfrm>
          <a:prstGeom prst="rect">
            <a:avLst/>
          </a:prstGeom>
        </p:spPr>
        <p:txBody>
          <a:bodyPr rIns="0"/>
          <a:lstStyle>
            <a:lvl1pPr marL="257175" indent="-257175">
              <a:buFontTx/>
              <a:buNone/>
              <a:defRPr lang="en-US" sz="1800" b="1" kern="100" cap="all" spc="38" baseline="0" dirty="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buFontTx/>
              <a:buNone/>
              <a:defRPr lang="en-US" sz="1350" b="1" kern="100" cap="none" spc="-15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buFontTx/>
              <a:buNone/>
              <a:defRPr lang="en-US" sz="1350" b="0" kern="100" cap="none" spc="0" baseline="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214313" indent="-214313" algn="l" defTabSz="685800" rtl="0" eaLnBrk="1" latinLnBrk="0" hangingPunct="1">
              <a:lnSpc>
                <a:spcPct val="90000"/>
              </a:lnSpc>
              <a:buFontTx/>
              <a:buNone/>
              <a:defRPr lang="en-US" sz="1350" b="0" kern="100" cap="none" spc="0" baseline="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l" defTabSz="685800" rtl="0" eaLnBrk="1" latinLnBrk="0" hangingPunct="1">
              <a:lnSpc>
                <a:spcPct val="90000"/>
              </a:lnSpc>
              <a:buFontTx/>
              <a:buNone/>
              <a:defRPr lang="en-US" sz="1350" b="0" kern="100" cap="none" spc="0" baseline="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​"/>
            </a:pPr>
            <a:r>
              <a:rPr lang="en-GB"/>
              <a:t>Click to edit Master text styles</a:t>
            </a:r>
          </a:p>
          <a:p>
            <a:pPr marL="0" lvl="1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​"/>
            </a:pPr>
            <a:r>
              <a:rPr lang="en-GB"/>
              <a:t>Second level</a:t>
            </a:r>
          </a:p>
          <a:p>
            <a:pPr marL="0" lvl="2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​"/>
            </a:pPr>
            <a:r>
              <a:rPr lang="en-GB"/>
              <a:t>Third level</a:t>
            </a:r>
          </a:p>
          <a:p>
            <a:pPr marL="0" lvl="3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​"/>
            </a:pPr>
            <a:r>
              <a:rPr lang="en-GB"/>
              <a:t>Fourth level</a:t>
            </a:r>
          </a:p>
          <a:p>
            <a:pPr marL="0" lvl="4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​"/>
            </a:pPr>
            <a:r>
              <a:rPr lang="en-GB"/>
              <a:t>Fifth level</a:t>
            </a:r>
            <a:endParaRPr lang="en-US"/>
          </a:p>
        </p:txBody>
      </p:sp>
      <p:grpSp>
        <p:nvGrpSpPr>
          <p:cNvPr id="9" name="Group 22">
            <a:extLst>
              <a:ext uri="{FF2B5EF4-FFF2-40B4-BE49-F238E27FC236}">
                <a16:creationId xmlns:a16="http://schemas.microsoft.com/office/drawing/2014/main" id="{BD66A91A-EB81-4225-B682-B66F96ECE9C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163305" y="342900"/>
            <a:ext cx="637794" cy="637794"/>
            <a:chOff x="5266" y="0"/>
            <a:chExt cx="733" cy="733"/>
          </a:xfrm>
        </p:grpSpPr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FBAD5F90-5E87-4836-9433-C4892EC7AB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6" y="0"/>
              <a:ext cx="733" cy="733"/>
            </a:xfrm>
            <a:custGeom>
              <a:avLst/>
              <a:gdLst>
                <a:gd name="T0" fmla="*/ 4176 w 4576"/>
                <a:gd name="T1" fmla="*/ 996 h 4576"/>
                <a:gd name="T2" fmla="*/ 4065 w 4576"/>
                <a:gd name="T3" fmla="*/ 848 h 4576"/>
                <a:gd name="T4" fmla="*/ 4065 w 4576"/>
                <a:gd name="T5" fmla="*/ 848 h 4576"/>
                <a:gd name="T6" fmla="*/ 2288 w 4576"/>
                <a:gd name="T7" fmla="*/ 0 h 4576"/>
                <a:gd name="T8" fmla="*/ 0 w 4576"/>
                <a:gd name="T9" fmla="*/ 2288 h 4576"/>
                <a:gd name="T10" fmla="*/ 445 w 4576"/>
                <a:gd name="T11" fmla="*/ 3644 h 4576"/>
                <a:gd name="T12" fmla="*/ 445 w 4576"/>
                <a:gd name="T13" fmla="*/ 3644 h 4576"/>
                <a:gd name="T14" fmla="*/ 583 w 4576"/>
                <a:gd name="T15" fmla="*/ 3814 h 4576"/>
                <a:gd name="T16" fmla="*/ 583 w 4576"/>
                <a:gd name="T17" fmla="*/ 3814 h 4576"/>
                <a:gd name="T18" fmla="*/ 2288 w 4576"/>
                <a:gd name="T19" fmla="*/ 4576 h 4576"/>
                <a:gd name="T20" fmla="*/ 4576 w 4576"/>
                <a:gd name="T21" fmla="*/ 2288 h 4576"/>
                <a:gd name="T22" fmla="*/ 4176 w 4576"/>
                <a:gd name="T23" fmla="*/ 996 h 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76" h="4576">
                  <a:moveTo>
                    <a:pt x="4176" y="996"/>
                  </a:moveTo>
                  <a:cubicBezTo>
                    <a:pt x="4141" y="945"/>
                    <a:pt x="4104" y="895"/>
                    <a:pt x="4065" y="848"/>
                  </a:cubicBezTo>
                  <a:cubicBezTo>
                    <a:pt x="4065" y="848"/>
                    <a:pt x="4065" y="848"/>
                    <a:pt x="4065" y="848"/>
                  </a:cubicBezTo>
                  <a:cubicBezTo>
                    <a:pt x="3646" y="330"/>
                    <a:pt x="3006" y="0"/>
                    <a:pt x="2288" y="0"/>
                  </a:cubicBezTo>
                  <a:cubicBezTo>
                    <a:pt x="1024" y="0"/>
                    <a:pt x="0" y="1024"/>
                    <a:pt x="0" y="2288"/>
                  </a:cubicBezTo>
                  <a:cubicBezTo>
                    <a:pt x="0" y="2796"/>
                    <a:pt x="165" y="3264"/>
                    <a:pt x="445" y="3644"/>
                  </a:cubicBezTo>
                  <a:cubicBezTo>
                    <a:pt x="445" y="3644"/>
                    <a:pt x="445" y="3644"/>
                    <a:pt x="445" y="3644"/>
                  </a:cubicBezTo>
                  <a:cubicBezTo>
                    <a:pt x="488" y="3703"/>
                    <a:pt x="534" y="3759"/>
                    <a:pt x="583" y="3814"/>
                  </a:cubicBezTo>
                  <a:cubicBezTo>
                    <a:pt x="583" y="3814"/>
                    <a:pt x="583" y="3814"/>
                    <a:pt x="583" y="3814"/>
                  </a:cubicBezTo>
                  <a:cubicBezTo>
                    <a:pt x="1002" y="4282"/>
                    <a:pt x="1611" y="4576"/>
                    <a:pt x="2288" y="4576"/>
                  </a:cubicBezTo>
                  <a:cubicBezTo>
                    <a:pt x="3552" y="4576"/>
                    <a:pt x="4576" y="3552"/>
                    <a:pt x="4576" y="2288"/>
                  </a:cubicBezTo>
                  <a:cubicBezTo>
                    <a:pt x="4576" y="1809"/>
                    <a:pt x="4428" y="1364"/>
                    <a:pt x="4176" y="9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1" name="Freeform 24">
              <a:extLst>
                <a:ext uri="{FF2B5EF4-FFF2-40B4-BE49-F238E27FC236}">
                  <a16:creationId xmlns:a16="http://schemas.microsoft.com/office/drawing/2014/main" id="{A5D79099-0F86-4DA6-A835-BBFD9D4135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60" y="6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7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id="{6DC2BD05-0673-4E4F-B598-917BED370D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11" y="645"/>
              <a:ext cx="55" cy="55"/>
            </a:xfrm>
            <a:custGeom>
              <a:avLst/>
              <a:gdLst>
                <a:gd name="T0" fmla="*/ 277 w 345"/>
                <a:gd name="T1" fmla="*/ 68 h 345"/>
                <a:gd name="T2" fmla="*/ 320 w 345"/>
                <a:gd name="T3" fmla="*/ 172 h 345"/>
                <a:gd name="T4" fmla="*/ 277 w 345"/>
                <a:gd name="T5" fmla="*/ 278 h 345"/>
                <a:gd name="T6" fmla="*/ 172 w 345"/>
                <a:gd name="T7" fmla="*/ 322 h 345"/>
                <a:gd name="T8" fmla="*/ 67 w 345"/>
                <a:gd name="T9" fmla="*/ 278 h 345"/>
                <a:gd name="T10" fmla="*/ 24 w 345"/>
                <a:gd name="T11" fmla="*/ 172 h 345"/>
                <a:gd name="T12" fmla="*/ 67 w 345"/>
                <a:gd name="T13" fmla="*/ 68 h 345"/>
                <a:gd name="T14" fmla="*/ 172 w 345"/>
                <a:gd name="T15" fmla="*/ 23 h 345"/>
                <a:gd name="T16" fmla="*/ 277 w 345"/>
                <a:gd name="T17" fmla="*/ 68 h 345"/>
                <a:gd name="T18" fmla="*/ 295 w 345"/>
                <a:gd name="T19" fmla="*/ 50 h 345"/>
                <a:gd name="T20" fmla="*/ 172 w 345"/>
                <a:gd name="T21" fmla="*/ 0 h 345"/>
                <a:gd name="T22" fmla="*/ 51 w 345"/>
                <a:gd name="T23" fmla="*/ 50 h 345"/>
                <a:gd name="T24" fmla="*/ 0 w 345"/>
                <a:gd name="T25" fmla="*/ 172 h 345"/>
                <a:gd name="T26" fmla="*/ 50 w 345"/>
                <a:gd name="T27" fmla="*/ 295 h 345"/>
                <a:gd name="T28" fmla="*/ 172 w 345"/>
                <a:gd name="T29" fmla="*/ 345 h 345"/>
                <a:gd name="T30" fmla="*/ 295 w 345"/>
                <a:gd name="T31" fmla="*/ 295 h 345"/>
                <a:gd name="T32" fmla="*/ 345 w 345"/>
                <a:gd name="T33" fmla="*/ 172 h 345"/>
                <a:gd name="T34" fmla="*/ 295 w 345"/>
                <a:gd name="T35" fmla="*/ 50 h 345"/>
                <a:gd name="T36" fmla="*/ 198 w 345"/>
                <a:gd name="T37" fmla="*/ 164 h 345"/>
                <a:gd name="T38" fmla="*/ 166 w 345"/>
                <a:gd name="T39" fmla="*/ 168 h 345"/>
                <a:gd name="T40" fmla="*/ 136 w 345"/>
                <a:gd name="T41" fmla="*/ 168 h 345"/>
                <a:gd name="T42" fmla="*/ 136 w 345"/>
                <a:gd name="T43" fmla="*/ 100 h 345"/>
                <a:gd name="T44" fmla="*/ 164 w 345"/>
                <a:gd name="T45" fmla="*/ 100 h 345"/>
                <a:gd name="T46" fmla="*/ 205 w 345"/>
                <a:gd name="T47" fmla="*/ 107 h 345"/>
                <a:gd name="T48" fmla="*/ 217 w 345"/>
                <a:gd name="T49" fmla="*/ 134 h 345"/>
                <a:gd name="T50" fmla="*/ 198 w 345"/>
                <a:gd name="T51" fmla="*/ 164 h 345"/>
                <a:gd name="T52" fmla="*/ 103 w 345"/>
                <a:gd name="T53" fmla="*/ 266 h 345"/>
                <a:gd name="T54" fmla="*/ 136 w 345"/>
                <a:gd name="T55" fmla="*/ 266 h 345"/>
                <a:gd name="T56" fmla="*/ 136 w 345"/>
                <a:gd name="T57" fmla="*/ 192 h 345"/>
                <a:gd name="T58" fmla="*/ 162 w 345"/>
                <a:gd name="T59" fmla="*/ 192 h 345"/>
                <a:gd name="T60" fmla="*/ 200 w 345"/>
                <a:gd name="T61" fmla="*/ 198 h 345"/>
                <a:gd name="T62" fmla="*/ 217 w 345"/>
                <a:gd name="T63" fmla="*/ 241 h 345"/>
                <a:gd name="T64" fmla="*/ 217 w 345"/>
                <a:gd name="T65" fmla="*/ 256 h 345"/>
                <a:gd name="T66" fmla="*/ 218 w 345"/>
                <a:gd name="T67" fmla="*/ 262 h 345"/>
                <a:gd name="T68" fmla="*/ 218 w 345"/>
                <a:gd name="T69" fmla="*/ 265 h 345"/>
                <a:gd name="T70" fmla="*/ 219 w 345"/>
                <a:gd name="T71" fmla="*/ 266 h 345"/>
                <a:gd name="T72" fmla="*/ 250 w 345"/>
                <a:gd name="T73" fmla="*/ 266 h 345"/>
                <a:gd name="T74" fmla="*/ 249 w 345"/>
                <a:gd name="T75" fmla="*/ 264 h 345"/>
                <a:gd name="T76" fmla="*/ 247 w 345"/>
                <a:gd name="T77" fmla="*/ 254 h 345"/>
                <a:gd name="T78" fmla="*/ 247 w 345"/>
                <a:gd name="T79" fmla="*/ 240 h 345"/>
                <a:gd name="T80" fmla="*/ 247 w 345"/>
                <a:gd name="T81" fmla="*/ 226 h 345"/>
                <a:gd name="T82" fmla="*/ 237 w 345"/>
                <a:gd name="T83" fmla="*/ 197 h 345"/>
                <a:gd name="T84" fmla="*/ 204 w 345"/>
                <a:gd name="T85" fmla="*/ 178 h 345"/>
                <a:gd name="T86" fmla="*/ 231 w 345"/>
                <a:gd name="T87" fmla="*/ 169 h 345"/>
                <a:gd name="T88" fmla="*/ 250 w 345"/>
                <a:gd name="T89" fmla="*/ 132 h 345"/>
                <a:gd name="T90" fmla="*/ 220 w 345"/>
                <a:gd name="T91" fmla="*/ 84 h 345"/>
                <a:gd name="T92" fmla="*/ 169 w 345"/>
                <a:gd name="T93" fmla="*/ 77 h 345"/>
                <a:gd name="T94" fmla="*/ 103 w 345"/>
                <a:gd name="T95" fmla="*/ 77 h 345"/>
                <a:gd name="T96" fmla="*/ 103 w 345"/>
                <a:gd name="T97" fmla="*/ 266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5" h="345">
                  <a:moveTo>
                    <a:pt x="277" y="68"/>
                  </a:moveTo>
                  <a:cubicBezTo>
                    <a:pt x="306" y="96"/>
                    <a:pt x="320" y="131"/>
                    <a:pt x="320" y="172"/>
                  </a:cubicBezTo>
                  <a:cubicBezTo>
                    <a:pt x="320" y="213"/>
                    <a:pt x="306" y="249"/>
                    <a:pt x="277" y="278"/>
                  </a:cubicBezTo>
                  <a:cubicBezTo>
                    <a:pt x="248" y="307"/>
                    <a:pt x="213" y="322"/>
                    <a:pt x="172" y="322"/>
                  </a:cubicBezTo>
                  <a:cubicBezTo>
                    <a:pt x="131" y="322"/>
                    <a:pt x="96" y="307"/>
                    <a:pt x="67" y="278"/>
                  </a:cubicBezTo>
                  <a:cubicBezTo>
                    <a:pt x="38" y="249"/>
                    <a:pt x="24" y="213"/>
                    <a:pt x="24" y="172"/>
                  </a:cubicBezTo>
                  <a:cubicBezTo>
                    <a:pt x="24" y="131"/>
                    <a:pt x="38" y="96"/>
                    <a:pt x="67" y="68"/>
                  </a:cubicBezTo>
                  <a:cubicBezTo>
                    <a:pt x="96" y="38"/>
                    <a:pt x="131" y="23"/>
                    <a:pt x="172" y="23"/>
                  </a:cubicBezTo>
                  <a:cubicBezTo>
                    <a:pt x="213" y="23"/>
                    <a:pt x="248" y="38"/>
                    <a:pt x="277" y="68"/>
                  </a:cubicBezTo>
                  <a:close/>
                  <a:moveTo>
                    <a:pt x="295" y="50"/>
                  </a:moveTo>
                  <a:cubicBezTo>
                    <a:pt x="261" y="17"/>
                    <a:pt x="220" y="0"/>
                    <a:pt x="172" y="0"/>
                  </a:cubicBezTo>
                  <a:cubicBezTo>
                    <a:pt x="125" y="0"/>
                    <a:pt x="84" y="17"/>
                    <a:pt x="51" y="50"/>
                  </a:cubicBezTo>
                  <a:cubicBezTo>
                    <a:pt x="17" y="84"/>
                    <a:pt x="0" y="125"/>
                    <a:pt x="0" y="172"/>
                  </a:cubicBezTo>
                  <a:cubicBezTo>
                    <a:pt x="0" y="220"/>
                    <a:pt x="17" y="261"/>
                    <a:pt x="50" y="295"/>
                  </a:cubicBezTo>
                  <a:cubicBezTo>
                    <a:pt x="83" y="329"/>
                    <a:pt x="124" y="345"/>
                    <a:pt x="172" y="345"/>
                  </a:cubicBezTo>
                  <a:cubicBezTo>
                    <a:pt x="220" y="345"/>
                    <a:pt x="261" y="329"/>
                    <a:pt x="295" y="295"/>
                  </a:cubicBezTo>
                  <a:cubicBezTo>
                    <a:pt x="328" y="261"/>
                    <a:pt x="345" y="220"/>
                    <a:pt x="345" y="172"/>
                  </a:cubicBezTo>
                  <a:cubicBezTo>
                    <a:pt x="345" y="124"/>
                    <a:pt x="328" y="84"/>
                    <a:pt x="295" y="50"/>
                  </a:cubicBezTo>
                  <a:close/>
                  <a:moveTo>
                    <a:pt x="198" y="164"/>
                  </a:moveTo>
                  <a:cubicBezTo>
                    <a:pt x="191" y="167"/>
                    <a:pt x="180" y="168"/>
                    <a:pt x="166" y="168"/>
                  </a:cubicBezTo>
                  <a:cubicBezTo>
                    <a:pt x="136" y="168"/>
                    <a:pt x="136" y="168"/>
                    <a:pt x="136" y="168"/>
                  </a:cubicBezTo>
                  <a:cubicBezTo>
                    <a:pt x="136" y="100"/>
                    <a:pt x="136" y="100"/>
                    <a:pt x="136" y="100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83" y="100"/>
                    <a:pt x="196" y="102"/>
                    <a:pt x="205" y="107"/>
                  </a:cubicBezTo>
                  <a:cubicBezTo>
                    <a:pt x="213" y="112"/>
                    <a:pt x="217" y="121"/>
                    <a:pt x="217" y="134"/>
                  </a:cubicBezTo>
                  <a:cubicBezTo>
                    <a:pt x="217" y="149"/>
                    <a:pt x="211" y="159"/>
                    <a:pt x="198" y="164"/>
                  </a:cubicBezTo>
                  <a:close/>
                  <a:moveTo>
                    <a:pt x="103" y="266"/>
                  </a:moveTo>
                  <a:cubicBezTo>
                    <a:pt x="136" y="266"/>
                    <a:pt x="136" y="266"/>
                    <a:pt x="136" y="266"/>
                  </a:cubicBezTo>
                  <a:cubicBezTo>
                    <a:pt x="136" y="192"/>
                    <a:pt x="136" y="192"/>
                    <a:pt x="136" y="192"/>
                  </a:cubicBezTo>
                  <a:cubicBezTo>
                    <a:pt x="162" y="192"/>
                    <a:pt x="162" y="192"/>
                    <a:pt x="162" y="192"/>
                  </a:cubicBezTo>
                  <a:cubicBezTo>
                    <a:pt x="180" y="192"/>
                    <a:pt x="192" y="193"/>
                    <a:pt x="200" y="198"/>
                  </a:cubicBezTo>
                  <a:cubicBezTo>
                    <a:pt x="211" y="205"/>
                    <a:pt x="217" y="219"/>
                    <a:pt x="217" y="241"/>
                  </a:cubicBezTo>
                  <a:cubicBezTo>
                    <a:pt x="217" y="256"/>
                    <a:pt x="217" y="256"/>
                    <a:pt x="217" y="256"/>
                  </a:cubicBezTo>
                  <a:cubicBezTo>
                    <a:pt x="218" y="262"/>
                    <a:pt x="218" y="262"/>
                    <a:pt x="218" y="262"/>
                  </a:cubicBezTo>
                  <a:cubicBezTo>
                    <a:pt x="218" y="263"/>
                    <a:pt x="218" y="264"/>
                    <a:pt x="218" y="265"/>
                  </a:cubicBezTo>
                  <a:cubicBezTo>
                    <a:pt x="219" y="265"/>
                    <a:pt x="219" y="266"/>
                    <a:pt x="219" y="266"/>
                  </a:cubicBezTo>
                  <a:cubicBezTo>
                    <a:pt x="250" y="266"/>
                    <a:pt x="250" y="266"/>
                    <a:pt x="250" y="266"/>
                  </a:cubicBezTo>
                  <a:cubicBezTo>
                    <a:pt x="249" y="264"/>
                    <a:pt x="249" y="264"/>
                    <a:pt x="249" y="264"/>
                  </a:cubicBezTo>
                  <a:cubicBezTo>
                    <a:pt x="248" y="263"/>
                    <a:pt x="248" y="259"/>
                    <a:pt x="247" y="254"/>
                  </a:cubicBezTo>
                  <a:cubicBezTo>
                    <a:pt x="247" y="249"/>
                    <a:pt x="247" y="244"/>
                    <a:pt x="247" y="240"/>
                  </a:cubicBezTo>
                  <a:cubicBezTo>
                    <a:pt x="247" y="226"/>
                    <a:pt x="247" y="226"/>
                    <a:pt x="247" y="226"/>
                  </a:cubicBezTo>
                  <a:cubicBezTo>
                    <a:pt x="247" y="217"/>
                    <a:pt x="244" y="207"/>
                    <a:pt x="237" y="197"/>
                  </a:cubicBezTo>
                  <a:cubicBezTo>
                    <a:pt x="230" y="187"/>
                    <a:pt x="219" y="181"/>
                    <a:pt x="204" y="178"/>
                  </a:cubicBezTo>
                  <a:cubicBezTo>
                    <a:pt x="216" y="176"/>
                    <a:pt x="225" y="173"/>
                    <a:pt x="231" y="169"/>
                  </a:cubicBezTo>
                  <a:cubicBezTo>
                    <a:pt x="244" y="161"/>
                    <a:pt x="250" y="148"/>
                    <a:pt x="250" y="132"/>
                  </a:cubicBezTo>
                  <a:cubicBezTo>
                    <a:pt x="250" y="108"/>
                    <a:pt x="240" y="92"/>
                    <a:pt x="220" y="84"/>
                  </a:cubicBezTo>
                  <a:cubicBezTo>
                    <a:pt x="210" y="79"/>
                    <a:pt x="192" y="77"/>
                    <a:pt x="169" y="77"/>
                  </a:cubicBezTo>
                  <a:cubicBezTo>
                    <a:pt x="103" y="77"/>
                    <a:pt x="103" y="77"/>
                    <a:pt x="103" y="77"/>
                  </a:cubicBezTo>
                  <a:lnTo>
                    <a:pt x="103" y="26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id="{0196F9B0-72C8-43E7-AF54-C074021609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6" y="0"/>
              <a:ext cx="733" cy="733"/>
            </a:xfrm>
            <a:custGeom>
              <a:avLst/>
              <a:gdLst>
                <a:gd name="T0" fmla="*/ 4176 w 4576"/>
                <a:gd name="T1" fmla="*/ 996 h 4576"/>
                <a:gd name="T2" fmla="*/ 4106 w 4576"/>
                <a:gd name="T3" fmla="*/ 1355 h 4576"/>
                <a:gd name="T4" fmla="*/ 2907 w 4576"/>
                <a:gd name="T5" fmla="*/ 1262 h 4576"/>
                <a:gd name="T6" fmla="*/ 2797 w 4576"/>
                <a:gd name="T7" fmla="*/ 1612 h 4576"/>
                <a:gd name="T8" fmla="*/ 4141 w 4576"/>
                <a:gd name="T9" fmla="*/ 2094 h 4576"/>
                <a:gd name="T10" fmla="*/ 4386 w 4576"/>
                <a:gd name="T11" fmla="*/ 2839 h 4576"/>
                <a:gd name="T12" fmla="*/ 3944 w 4576"/>
                <a:gd name="T13" fmla="*/ 3672 h 4576"/>
                <a:gd name="T14" fmla="*/ 3173 w 4576"/>
                <a:gd name="T15" fmla="*/ 3966 h 4576"/>
                <a:gd name="T16" fmla="*/ 2263 w 4576"/>
                <a:gd name="T17" fmla="*/ 3848 h 4576"/>
                <a:gd name="T18" fmla="*/ 2082 w 4576"/>
                <a:gd name="T19" fmla="*/ 3429 h 4576"/>
                <a:gd name="T20" fmla="*/ 2101 w 4576"/>
                <a:gd name="T21" fmla="*/ 3327 h 4576"/>
                <a:gd name="T22" fmla="*/ 2301 w 4576"/>
                <a:gd name="T23" fmla="*/ 3133 h 4576"/>
                <a:gd name="T24" fmla="*/ 2390 w 4576"/>
                <a:gd name="T25" fmla="*/ 3119 h 4576"/>
                <a:gd name="T26" fmla="*/ 2659 w 4576"/>
                <a:gd name="T27" fmla="*/ 3526 h 4576"/>
                <a:gd name="T28" fmla="*/ 3240 w 4576"/>
                <a:gd name="T29" fmla="*/ 3784 h 4576"/>
                <a:gd name="T30" fmla="*/ 3753 w 4576"/>
                <a:gd name="T31" fmla="*/ 3318 h 4576"/>
                <a:gd name="T32" fmla="*/ 2217 w 4576"/>
                <a:gd name="T33" fmla="*/ 2488 h 4576"/>
                <a:gd name="T34" fmla="*/ 2812 w 4576"/>
                <a:gd name="T35" fmla="*/ 701 h 4576"/>
                <a:gd name="T36" fmla="*/ 3564 w 4576"/>
                <a:gd name="T37" fmla="*/ 766 h 4576"/>
                <a:gd name="T38" fmla="*/ 4065 w 4576"/>
                <a:gd name="T39" fmla="*/ 848 h 4576"/>
                <a:gd name="T40" fmla="*/ 2288 w 4576"/>
                <a:gd name="T41" fmla="*/ 0 h 4576"/>
                <a:gd name="T42" fmla="*/ 0 w 4576"/>
                <a:gd name="T43" fmla="*/ 2288 h 4576"/>
                <a:gd name="T44" fmla="*/ 445 w 4576"/>
                <a:gd name="T45" fmla="*/ 3644 h 4576"/>
                <a:gd name="T46" fmla="*/ 616 w 4576"/>
                <a:gd name="T47" fmla="*/ 3581 h 4576"/>
                <a:gd name="T48" fmla="*/ 610 w 4576"/>
                <a:gd name="T49" fmla="*/ 3402 h 4576"/>
                <a:gd name="T50" fmla="*/ 565 w 4576"/>
                <a:gd name="T51" fmla="*/ 1982 h 4576"/>
                <a:gd name="T52" fmla="*/ 245 w 4576"/>
                <a:gd name="T53" fmla="*/ 1998 h 4576"/>
                <a:gd name="T54" fmla="*/ 261 w 4576"/>
                <a:gd name="T55" fmla="*/ 1735 h 4576"/>
                <a:gd name="T56" fmla="*/ 579 w 4576"/>
                <a:gd name="T57" fmla="*/ 1707 h 4576"/>
                <a:gd name="T58" fmla="*/ 596 w 4576"/>
                <a:gd name="T59" fmla="*/ 1479 h 4576"/>
                <a:gd name="T60" fmla="*/ 1542 w 4576"/>
                <a:gd name="T61" fmla="*/ 623 h 4576"/>
                <a:gd name="T62" fmla="*/ 1920 w 4576"/>
                <a:gd name="T63" fmla="*/ 561 h 4576"/>
                <a:gd name="T64" fmla="*/ 2018 w 4576"/>
                <a:gd name="T65" fmla="*/ 558 h 4576"/>
                <a:gd name="T66" fmla="*/ 2242 w 4576"/>
                <a:gd name="T67" fmla="*/ 603 h 4576"/>
                <a:gd name="T68" fmla="*/ 2508 w 4576"/>
                <a:gd name="T69" fmla="*/ 807 h 4576"/>
                <a:gd name="T70" fmla="*/ 2505 w 4576"/>
                <a:gd name="T71" fmla="*/ 873 h 4576"/>
                <a:gd name="T72" fmla="*/ 2379 w 4576"/>
                <a:gd name="T73" fmla="*/ 1020 h 4576"/>
                <a:gd name="T74" fmla="*/ 2278 w 4576"/>
                <a:gd name="T75" fmla="*/ 1033 h 4576"/>
                <a:gd name="T76" fmla="*/ 2065 w 4576"/>
                <a:gd name="T77" fmla="*/ 927 h 4576"/>
                <a:gd name="T78" fmla="*/ 1657 w 4576"/>
                <a:gd name="T79" fmla="*/ 818 h 4576"/>
                <a:gd name="T80" fmla="*/ 1466 w 4576"/>
                <a:gd name="T81" fmla="*/ 1048 h 4576"/>
                <a:gd name="T82" fmla="*/ 1438 w 4576"/>
                <a:gd name="T83" fmla="*/ 1664 h 4576"/>
                <a:gd name="T84" fmla="*/ 2218 w 4576"/>
                <a:gd name="T85" fmla="*/ 1651 h 4576"/>
                <a:gd name="T86" fmla="*/ 2218 w 4576"/>
                <a:gd name="T87" fmla="*/ 1831 h 4576"/>
                <a:gd name="T88" fmla="*/ 1959 w 4576"/>
                <a:gd name="T89" fmla="*/ 1950 h 4576"/>
                <a:gd name="T90" fmla="*/ 1431 w 4576"/>
                <a:gd name="T91" fmla="*/ 1957 h 4576"/>
                <a:gd name="T92" fmla="*/ 1454 w 4576"/>
                <a:gd name="T93" fmla="*/ 3469 h 4576"/>
                <a:gd name="T94" fmla="*/ 1482 w 4576"/>
                <a:gd name="T95" fmla="*/ 3663 h 4576"/>
                <a:gd name="T96" fmla="*/ 1961 w 4576"/>
                <a:gd name="T97" fmla="*/ 3789 h 4576"/>
                <a:gd name="T98" fmla="*/ 1965 w 4576"/>
                <a:gd name="T99" fmla="*/ 3947 h 4576"/>
                <a:gd name="T100" fmla="*/ 583 w 4576"/>
                <a:gd name="T101" fmla="*/ 3814 h 4576"/>
                <a:gd name="T102" fmla="*/ 2288 w 4576"/>
                <a:gd name="T103" fmla="*/ 4576 h 4576"/>
                <a:gd name="T104" fmla="*/ 4576 w 4576"/>
                <a:gd name="T105" fmla="*/ 2288 h 4576"/>
                <a:gd name="T106" fmla="*/ 4176 w 4576"/>
                <a:gd name="T107" fmla="*/ 996 h 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576" h="4576">
                  <a:moveTo>
                    <a:pt x="4176" y="996"/>
                  </a:moveTo>
                  <a:cubicBezTo>
                    <a:pt x="4148" y="1112"/>
                    <a:pt x="4134" y="1232"/>
                    <a:pt x="4106" y="1355"/>
                  </a:cubicBezTo>
                  <a:cubicBezTo>
                    <a:pt x="3763" y="1310"/>
                    <a:pt x="3360" y="1278"/>
                    <a:pt x="2907" y="1262"/>
                  </a:cubicBezTo>
                  <a:cubicBezTo>
                    <a:pt x="2871" y="1377"/>
                    <a:pt x="2836" y="1489"/>
                    <a:pt x="2797" y="1612"/>
                  </a:cubicBezTo>
                  <a:cubicBezTo>
                    <a:pt x="3555" y="1659"/>
                    <a:pt x="3923" y="1858"/>
                    <a:pt x="4141" y="2094"/>
                  </a:cubicBezTo>
                  <a:cubicBezTo>
                    <a:pt x="4354" y="2332"/>
                    <a:pt x="4399" y="2594"/>
                    <a:pt x="4386" y="2839"/>
                  </a:cubicBezTo>
                  <a:cubicBezTo>
                    <a:pt x="4359" y="3235"/>
                    <a:pt x="4184" y="3486"/>
                    <a:pt x="3944" y="3672"/>
                  </a:cubicBezTo>
                  <a:cubicBezTo>
                    <a:pt x="3702" y="3855"/>
                    <a:pt x="3408" y="3946"/>
                    <a:pt x="3173" y="3966"/>
                  </a:cubicBezTo>
                  <a:cubicBezTo>
                    <a:pt x="2826" y="3991"/>
                    <a:pt x="2362" y="3909"/>
                    <a:pt x="2263" y="3848"/>
                  </a:cubicBezTo>
                  <a:cubicBezTo>
                    <a:pt x="2204" y="3713"/>
                    <a:pt x="2145" y="3577"/>
                    <a:pt x="2082" y="3429"/>
                  </a:cubicBezTo>
                  <a:cubicBezTo>
                    <a:pt x="2067" y="3397"/>
                    <a:pt x="2057" y="3365"/>
                    <a:pt x="2101" y="3327"/>
                  </a:cubicBezTo>
                  <a:cubicBezTo>
                    <a:pt x="2168" y="3262"/>
                    <a:pt x="2233" y="3200"/>
                    <a:pt x="2301" y="3133"/>
                  </a:cubicBezTo>
                  <a:cubicBezTo>
                    <a:pt x="2332" y="3104"/>
                    <a:pt x="2365" y="3076"/>
                    <a:pt x="2390" y="3119"/>
                  </a:cubicBezTo>
                  <a:cubicBezTo>
                    <a:pt x="2484" y="3262"/>
                    <a:pt x="2571" y="3394"/>
                    <a:pt x="2659" y="3526"/>
                  </a:cubicBezTo>
                  <a:cubicBezTo>
                    <a:pt x="2758" y="3673"/>
                    <a:pt x="2910" y="3806"/>
                    <a:pt x="3240" y="3784"/>
                  </a:cubicBezTo>
                  <a:cubicBezTo>
                    <a:pt x="3519" y="3759"/>
                    <a:pt x="3730" y="3549"/>
                    <a:pt x="3753" y="3318"/>
                  </a:cubicBezTo>
                  <a:cubicBezTo>
                    <a:pt x="3777" y="2889"/>
                    <a:pt x="3344" y="2585"/>
                    <a:pt x="2217" y="2488"/>
                  </a:cubicBezTo>
                  <a:cubicBezTo>
                    <a:pt x="2433" y="1835"/>
                    <a:pt x="2644" y="1203"/>
                    <a:pt x="2812" y="701"/>
                  </a:cubicBezTo>
                  <a:cubicBezTo>
                    <a:pt x="3080" y="713"/>
                    <a:pt x="3328" y="735"/>
                    <a:pt x="3564" y="766"/>
                  </a:cubicBezTo>
                  <a:cubicBezTo>
                    <a:pt x="3740" y="788"/>
                    <a:pt x="3902" y="829"/>
                    <a:pt x="4065" y="848"/>
                  </a:cubicBezTo>
                  <a:cubicBezTo>
                    <a:pt x="3646" y="330"/>
                    <a:pt x="3006" y="0"/>
                    <a:pt x="2288" y="0"/>
                  </a:cubicBezTo>
                  <a:cubicBezTo>
                    <a:pt x="1024" y="0"/>
                    <a:pt x="0" y="1024"/>
                    <a:pt x="0" y="2288"/>
                  </a:cubicBezTo>
                  <a:cubicBezTo>
                    <a:pt x="0" y="2796"/>
                    <a:pt x="165" y="3264"/>
                    <a:pt x="445" y="3644"/>
                  </a:cubicBezTo>
                  <a:cubicBezTo>
                    <a:pt x="542" y="3645"/>
                    <a:pt x="609" y="3623"/>
                    <a:pt x="616" y="3581"/>
                  </a:cubicBezTo>
                  <a:cubicBezTo>
                    <a:pt x="625" y="3538"/>
                    <a:pt x="618" y="3470"/>
                    <a:pt x="610" y="3402"/>
                  </a:cubicBezTo>
                  <a:cubicBezTo>
                    <a:pt x="564" y="2953"/>
                    <a:pt x="548" y="2468"/>
                    <a:pt x="565" y="1982"/>
                  </a:cubicBezTo>
                  <a:cubicBezTo>
                    <a:pt x="449" y="1987"/>
                    <a:pt x="345" y="1992"/>
                    <a:pt x="245" y="1998"/>
                  </a:cubicBezTo>
                  <a:cubicBezTo>
                    <a:pt x="249" y="1908"/>
                    <a:pt x="254" y="1823"/>
                    <a:pt x="261" y="1735"/>
                  </a:cubicBezTo>
                  <a:cubicBezTo>
                    <a:pt x="360" y="1725"/>
                    <a:pt x="465" y="1717"/>
                    <a:pt x="579" y="1707"/>
                  </a:cubicBezTo>
                  <a:cubicBezTo>
                    <a:pt x="584" y="1630"/>
                    <a:pt x="590" y="1555"/>
                    <a:pt x="596" y="1479"/>
                  </a:cubicBezTo>
                  <a:cubicBezTo>
                    <a:pt x="648" y="1016"/>
                    <a:pt x="1136" y="732"/>
                    <a:pt x="1542" y="623"/>
                  </a:cubicBezTo>
                  <a:cubicBezTo>
                    <a:pt x="1723" y="579"/>
                    <a:pt x="1833" y="565"/>
                    <a:pt x="1920" y="561"/>
                  </a:cubicBezTo>
                  <a:cubicBezTo>
                    <a:pt x="1951" y="560"/>
                    <a:pt x="1985" y="558"/>
                    <a:pt x="2018" y="558"/>
                  </a:cubicBezTo>
                  <a:cubicBezTo>
                    <a:pt x="2102" y="558"/>
                    <a:pt x="2188" y="566"/>
                    <a:pt x="2242" y="603"/>
                  </a:cubicBezTo>
                  <a:cubicBezTo>
                    <a:pt x="2330" y="669"/>
                    <a:pt x="2416" y="734"/>
                    <a:pt x="2508" y="807"/>
                  </a:cubicBezTo>
                  <a:cubicBezTo>
                    <a:pt x="2518" y="819"/>
                    <a:pt x="2528" y="839"/>
                    <a:pt x="2505" y="873"/>
                  </a:cubicBezTo>
                  <a:cubicBezTo>
                    <a:pt x="2463" y="922"/>
                    <a:pt x="2422" y="969"/>
                    <a:pt x="2379" y="1020"/>
                  </a:cubicBezTo>
                  <a:cubicBezTo>
                    <a:pt x="2354" y="1050"/>
                    <a:pt x="2313" y="1042"/>
                    <a:pt x="2278" y="1033"/>
                  </a:cubicBezTo>
                  <a:cubicBezTo>
                    <a:pt x="2206" y="996"/>
                    <a:pt x="2136" y="962"/>
                    <a:pt x="2065" y="927"/>
                  </a:cubicBezTo>
                  <a:cubicBezTo>
                    <a:pt x="1937" y="870"/>
                    <a:pt x="1804" y="812"/>
                    <a:pt x="1657" y="818"/>
                  </a:cubicBezTo>
                  <a:cubicBezTo>
                    <a:pt x="1565" y="825"/>
                    <a:pt x="1475" y="919"/>
                    <a:pt x="1466" y="1048"/>
                  </a:cubicBezTo>
                  <a:cubicBezTo>
                    <a:pt x="1453" y="1244"/>
                    <a:pt x="1445" y="1446"/>
                    <a:pt x="1438" y="1664"/>
                  </a:cubicBezTo>
                  <a:cubicBezTo>
                    <a:pt x="1694" y="1656"/>
                    <a:pt x="1949" y="1652"/>
                    <a:pt x="2218" y="1651"/>
                  </a:cubicBezTo>
                  <a:cubicBezTo>
                    <a:pt x="2218" y="1712"/>
                    <a:pt x="2218" y="1768"/>
                    <a:pt x="2218" y="1831"/>
                  </a:cubicBezTo>
                  <a:cubicBezTo>
                    <a:pt x="2130" y="1870"/>
                    <a:pt x="2047" y="1910"/>
                    <a:pt x="1959" y="1950"/>
                  </a:cubicBezTo>
                  <a:cubicBezTo>
                    <a:pt x="1778" y="1952"/>
                    <a:pt x="1605" y="1954"/>
                    <a:pt x="1431" y="1957"/>
                  </a:cubicBezTo>
                  <a:cubicBezTo>
                    <a:pt x="1423" y="2475"/>
                    <a:pt x="1430" y="2992"/>
                    <a:pt x="1454" y="3469"/>
                  </a:cubicBezTo>
                  <a:cubicBezTo>
                    <a:pt x="1458" y="3541"/>
                    <a:pt x="1462" y="3614"/>
                    <a:pt x="1482" y="3663"/>
                  </a:cubicBezTo>
                  <a:cubicBezTo>
                    <a:pt x="1507" y="3725"/>
                    <a:pt x="1650" y="3772"/>
                    <a:pt x="1961" y="3789"/>
                  </a:cubicBezTo>
                  <a:cubicBezTo>
                    <a:pt x="1962" y="3844"/>
                    <a:pt x="1964" y="3895"/>
                    <a:pt x="1965" y="3947"/>
                  </a:cubicBezTo>
                  <a:cubicBezTo>
                    <a:pt x="1459" y="3932"/>
                    <a:pt x="973" y="3884"/>
                    <a:pt x="583" y="3814"/>
                  </a:cubicBezTo>
                  <a:cubicBezTo>
                    <a:pt x="1002" y="4282"/>
                    <a:pt x="1611" y="4576"/>
                    <a:pt x="2288" y="4576"/>
                  </a:cubicBezTo>
                  <a:cubicBezTo>
                    <a:pt x="3552" y="4576"/>
                    <a:pt x="4576" y="3552"/>
                    <a:pt x="4576" y="2288"/>
                  </a:cubicBezTo>
                  <a:cubicBezTo>
                    <a:pt x="4576" y="1809"/>
                    <a:pt x="4428" y="1364"/>
                    <a:pt x="4176" y="99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7CE860D9-5713-417A-A4F9-E277305261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60" y="6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7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1CBEE23D-1BE9-48AD-84E3-91D544698809}"/>
              </a:ext>
            </a:extLst>
          </p:cNvPr>
          <p:cNvSpPr txBox="1">
            <a:spLocks/>
          </p:cNvSpPr>
          <p:nvPr userDrawn="1"/>
        </p:nvSpPr>
        <p:spPr>
          <a:xfrm>
            <a:off x="873831" y="4862145"/>
            <a:ext cx="2770322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800" b="0" i="0" kern="1200" cap="all" baseline="0" smtClean="0">
                <a:solidFill>
                  <a:srgbClr val="FF0000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chemeClr val="bg2"/>
                </a:solidFill>
              </a:rPr>
              <a:t>Pierre-</a:t>
            </a:r>
            <a:r>
              <a:rPr lang="en-US" sz="600" dirty="0" err="1">
                <a:solidFill>
                  <a:schemeClr val="bg2"/>
                </a:solidFill>
              </a:rPr>
              <a:t>yves</a:t>
            </a:r>
            <a:r>
              <a:rPr lang="en-US" sz="600" dirty="0">
                <a:solidFill>
                  <a:schemeClr val="bg2"/>
                </a:solidFill>
              </a:rPr>
              <a:t> </a:t>
            </a:r>
            <a:r>
              <a:rPr lang="en-US" sz="600" dirty="0" err="1">
                <a:solidFill>
                  <a:schemeClr val="bg2"/>
                </a:solidFill>
              </a:rPr>
              <a:t>Maunier</a:t>
            </a:r>
            <a:r>
              <a:rPr lang="en-US" sz="600" dirty="0">
                <a:solidFill>
                  <a:schemeClr val="bg2"/>
                </a:solidFill>
              </a:rPr>
              <a:t> p.maunier@f5.com</a:t>
            </a:r>
          </a:p>
        </p:txBody>
      </p:sp>
    </p:spTree>
    <p:extLst>
      <p:ext uri="{BB962C8B-B14F-4D97-AF65-F5344CB8AC3E}">
        <p14:creationId xmlns:p14="http://schemas.microsoft.com/office/powerpoint/2010/main" val="3238298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1543B27-30F5-49F3-A344-80EEF4BE7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475335"/>
            <a:ext cx="8455913" cy="3342710"/>
          </a:xfrm>
          <a:prstGeom prst="rect">
            <a:avLst/>
          </a:prstGeom>
        </p:spPr>
        <p:txBody>
          <a:bodyPr/>
          <a:lstStyle>
            <a:lvl3pPr>
              <a:defRPr sz="105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B842466-9726-DC47-B132-1768B6A1D91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42900" y="942569"/>
            <a:ext cx="8455914" cy="184666"/>
          </a:xfrm>
          <a:prstGeom prst="rect">
            <a:avLst/>
          </a:prstGeom>
        </p:spPr>
        <p:txBody>
          <a:bodyPr wrap="square" l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cap="all" spc="38" baseline="0">
                <a:solidFill>
                  <a:srgbClr val="7D7D7D"/>
                </a:solidFill>
                <a:latin typeface="Arial Narrow" panose="020B0606020202030204" pitchFamily="34" charset="0"/>
              </a:defRPr>
            </a:lvl1pPr>
            <a:lvl2pPr marL="0" indent="0">
              <a:buNone/>
              <a:defRPr lang="en-US" sz="1350" b="1" kern="100" cap="all" spc="38" baseline="0" dirty="0" smtClean="0">
                <a:solidFill>
                  <a:srgbClr val="7D7D7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buNone/>
              <a:defRPr lang="en-US" sz="1350" b="1" kern="100" cap="all" spc="38" baseline="0" dirty="0" smtClean="0">
                <a:solidFill>
                  <a:srgbClr val="7D7D7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buNone/>
              <a:defRPr lang="en-US" sz="1350" b="1" kern="100" cap="all" spc="38" baseline="0" dirty="0">
                <a:solidFill>
                  <a:srgbClr val="7D7D7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C23D10D-1090-4427-9F31-293A8D9B4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50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9A542-C7B7-4B7D-8CAA-726E05402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18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47D26ED-DCAC-784D-8FBF-7B4971D8A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475334"/>
            <a:ext cx="4097655" cy="33427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F362B3D-2ED9-9544-AB97-326723A5E00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701159" y="1475334"/>
            <a:ext cx="4097655" cy="33427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8074E31-D111-4E4A-BFED-12CF43E6D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FE581CB-9630-442F-9F85-5B73CB1A978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42900" y="942569"/>
            <a:ext cx="8455914" cy="184666"/>
          </a:xfrm>
          <a:prstGeom prst="rect">
            <a:avLst/>
          </a:prstGeom>
        </p:spPr>
        <p:txBody>
          <a:bodyPr wrap="square" l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cap="all" spc="38" baseline="0">
                <a:solidFill>
                  <a:srgbClr val="7D7D7D"/>
                </a:solidFill>
                <a:latin typeface="Arial Narrow" panose="020B0606020202030204" pitchFamily="34" charset="0"/>
              </a:defRPr>
            </a:lvl1pPr>
            <a:lvl2pPr marL="0" indent="0">
              <a:buNone/>
              <a:defRPr lang="en-US" sz="1350" b="1" kern="100" cap="all" spc="38" baseline="0" dirty="0" smtClean="0">
                <a:solidFill>
                  <a:srgbClr val="7D7D7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buNone/>
              <a:defRPr lang="en-US" sz="1350" b="1" kern="100" cap="all" spc="38" baseline="0" dirty="0" smtClean="0">
                <a:solidFill>
                  <a:srgbClr val="7D7D7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buNone/>
              <a:defRPr lang="en-US" sz="1350" b="1" kern="100" cap="all" spc="38" baseline="0" dirty="0">
                <a:solidFill>
                  <a:srgbClr val="7D7D7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9726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eighted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2DD5BFA-48DF-4A44-8880-028FEB55A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475335"/>
            <a:ext cx="2653873" cy="33427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E6409E1-C026-744F-9B47-8A1DBE470FC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56110" y="1475335"/>
            <a:ext cx="5542705" cy="33427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3CE7E6-2002-43B9-B757-E126D43CD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756F10-B099-491A-8000-41328D83DA1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42900" y="942569"/>
            <a:ext cx="8455914" cy="184666"/>
          </a:xfrm>
          <a:prstGeom prst="rect">
            <a:avLst/>
          </a:prstGeom>
        </p:spPr>
        <p:txBody>
          <a:bodyPr wrap="square" l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cap="all" spc="38" baseline="0">
                <a:solidFill>
                  <a:srgbClr val="7D7D7D"/>
                </a:solidFill>
                <a:latin typeface="Arial Narrow" panose="020B0606020202030204" pitchFamily="34" charset="0"/>
              </a:defRPr>
            </a:lvl1pPr>
            <a:lvl2pPr marL="0" indent="0">
              <a:buNone/>
              <a:defRPr lang="en-US" sz="1350" b="1" kern="100" cap="all" spc="38" baseline="0" dirty="0" smtClean="0">
                <a:solidFill>
                  <a:srgbClr val="7D7D7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buNone/>
              <a:defRPr lang="en-US" sz="1350" b="1" kern="100" cap="all" spc="38" baseline="0" dirty="0" smtClean="0">
                <a:solidFill>
                  <a:srgbClr val="7D7D7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buNone/>
              <a:defRPr lang="en-US" sz="1350" b="1" kern="100" cap="all" spc="38" baseline="0" dirty="0">
                <a:solidFill>
                  <a:srgbClr val="7D7D7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5833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A12911B-D15F-FD4F-9067-CA96DD87905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50569" y="1475335"/>
            <a:ext cx="2642863" cy="332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4D9299F-5755-8A47-B29D-3DFB6430673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42900" y="1475335"/>
            <a:ext cx="2642863" cy="332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D8C6DC25-F31F-974E-B342-CD0A1930BDA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149148" y="1475335"/>
            <a:ext cx="2642863" cy="332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70C859-C19B-4489-A1B2-207EA480F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33113BA-4865-4530-9F5F-CA278BA582D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42900" y="942569"/>
            <a:ext cx="8455914" cy="184666"/>
          </a:xfrm>
          <a:prstGeom prst="rect">
            <a:avLst/>
          </a:prstGeom>
        </p:spPr>
        <p:txBody>
          <a:bodyPr wrap="square" l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cap="all" spc="38" baseline="0">
                <a:solidFill>
                  <a:srgbClr val="7D7D7D"/>
                </a:solidFill>
                <a:latin typeface="Arial Narrow" panose="020B0606020202030204" pitchFamily="34" charset="0"/>
              </a:defRPr>
            </a:lvl1pPr>
            <a:lvl2pPr marL="0" indent="0">
              <a:buNone/>
              <a:defRPr lang="en-US" sz="1350" b="1" kern="100" cap="all" spc="38" baseline="0" dirty="0" smtClean="0">
                <a:solidFill>
                  <a:srgbClr val="7D7D7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buNone/>
              <a:defRPr lang="en-US" sz="1350" b="1" kern="100" cap="all" spc="38" baseline="0" dirty="0" smtClean="0">
                <a:solidFill>
                  <a:srgbClr val="7D7D7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buNone/>
              <a:defRPr lang="en-US" sz="1350" b="1" kern="100" cap="all" spc="38" baseline="0" dirty="0">
                <a:solidFill>
                  <a:srgbClr val="7D7D7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3129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8F7B00-A1EE-4831-8F60-6471A75DD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1CD5B21-36C5-4BA8-BCC4-6D11C54DE22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42900" y="942569"/>
            <a:ext cx="8455914" cy="184666"/>
          </a:xfrm>
          <a:prstGeom prst="rect">
            <a:avLst/>
          </a:prstGeom>
        </p:spPr>
        <p:txBody>
          <a:bodyPr wrap="square" l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cap="all" spc="38" baseline="0">
                <a:solidFill>
                  <a:srgbClr val="7D7D7D"/>
                </a:solidFill>
                <a:latin typeface="Arial Narrow" panose="020B0606020202030204" pitchFamily="34" charset="0"/>
              </a:defRPr>
            </a:lvl1pPr>
            <a:lvl2pPr marL="0" indent="0">
              <a:buNone/>
              <a:defRPr lang="en-US" sz="1350" b="1" kern="100" cap="all" spc="38" baseline="0" dirty="0" smtClean="0">
                <a:solidFill>
                  <a:srgbClr val="7D7D7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buNone/>
              <a:defRPr lang="en-US" sz="1350" b="1" kern="100" cap="all" spc="38" baseline="0" dirty="0" smtClean="0">
                <a:solidFill>
                  <a:srgbClr val="7D7D7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buNone/>
              <a:defRPr lang="en-US" sz="1350" b="1" kern="100" cap="all" spc="38" baseline="0" dirty="0">
                <a:solidFill>
                  <a:srgbClr val="7D7D7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44CFD8-B9AA-DDBA-033B-D31BB149D7A7}"/>
              </a:ext>
            </a:extLst>
          </p:cNvPr>
          <p:cNvSpPr txBox="1"/>
          <p:nvPr userDrawn="1"/>
        </p:nvSpPr>
        <p:spPr>
          <a:xfrm>
            <a:off x="1356360" y="490728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endParaRPr lang="en-FR" sz="1013" kern="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0966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Gray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396E6-8E5E-400C-BC91-808CCAF593F0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342900" y="453405"/>
            <a:ext cx="6014763" cy="2228849"/>
          </a:xfrm>
          <a:prstGeom prst="rect">
            <a:avLst/>
          </a:prstGeom>
        </p:spPr>
        <p:txBody>
          <a:bodyPr anchor="b"/>
          <a:lstStyle>
            <a:lvl1pPr algn="l">
              <a:defRPr sz="450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34F6DA39-8E4E-454E-86C7-D4A838982C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2792758"/>
            <a:ext cx="5992115" cy="2007842"/>
          </a:xfrm>
          <a:prstGeom prst="rect">
            <a:avLst/>
          </a:prstGeom>
        </p:spPr>
        <p:txBody>
          <a:bodyPr rIns="0"/>
          <a:lstStyle>
            <a:lvl1pPr marL="257175" indent="-257175">
              <a:buFontTx/>
              <a:buNone/>
              <a:defRPr lang="en-US" sz="1800" b="1" kern="100" cap="all" spc="38" baseline="0" dirty="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buFontTx/>
              <a:buNone/>
              <a:defRPr lang="en-US" sz="1350" b="1" kern="100" cap="none" spc="-15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buFontTx/>
              <a:buNone/>
              <a:defRPr lang="en-US" sz="1350" b="0" kern="100" cap="none" spc="0" baseline="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214313" indent="-214313" algn="l" defTabSz="685800" rtl="0" eaLnBrk="1" latinLnBrk="0" hangingPunct="1">
              <a:lnSpc>
                <a:spcPct val="90000"/>
              </a:lnSpc>
              <a:buFontTx/>
              <a:buNone/>
              <a:defRPr lang="en-US" sz="1350" b="0" kern="100" cap="none" spc="0" baseline="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l" defTabSz="685800" rtl="0" eaLnBrk="1" latinLnBrk="0" hangingPunct="1">
              <a:lnSpc>
                <a:spcPct val="90000"/>
              </a:lnSpc>
              <a:buFontTx/>
              <a:buNone/>
              <a:defRPr lang="en-US" sz="1350" b="0" kern="100" cap="none" spc="0" baseline="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​"/>
            </a:pPr>
            <a:r>
              <a:rPr lang="en-GB"/>
              <a:t>Click to edit Master text styles</a:t>
            </a:r>
          </a:p>
          <a:p>
            <a:pPr marL="0" lvl="1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​"/>
            </a:pPr>
            <a:r>
              <a:rPr lang="en-GB"/>
              <a:t>Second level</a:t>
            </a:r>
          </a:p>
          <a:p>
            <a:pPr marL="0" lvl="2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​"/>
            </a:pPr>
            <a:r>
              <a:rPr lang="en-GB"/>
              <a:t>Third level</a:t>
            </a:r>
          </a:p>
          <a:p>
            <a:pPr marL="0" lvl="3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​"/>
            </a:pPr>
            <a:r>
              <a:rPr lang="en-GB"/>
              <a:t>Fourth level</a:t>
            </a:r>
          </a:p>
          <a:p>
            <a:pPr marL="0" lvl="4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​"/>
            </a:pPr>
            <a:r>
              <a:rPr lang="en-GB"/>
              <a:t>Fifth level</a:t>
            </a:r>
            <a:endParaRPr lang="en-US"/>
          </a:p>
        </p:txBody>
      </p:sp>
      <p:grpSp>
        <p:nvGrpSpPr>
          <p:cNvPr id="9" name="Group 22">
            <a:extLst>
              <a:ext uri="{FF2B5EF4-FFF2-40B4-BE49-F238E27FC236}">
                <a16:creationId xmlns:a16="http://schemas.microsoft.com/office/drawing/2014/main" id="{BD66A91A-EB81-4225-B682-B66F96ECE9C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163305" y="342900"/>
            <a:ext cx="637794" cy="637794"/>
            <a:chOff x="5266" y="0"/>
            <a:chExt cx="733" cy="733"/>
          </a:xfrm>
        </p:grpSpPr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FBAD5F90-5E87-4836-9433-C4892EC7AB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6" y="0"/>
              <a:ext cx="733" cy="733"/>
            </a:xfrm>
            <a:custGeom>
              <a:avLst/>
              <a:gdLst>
                <a:gd name="T0" fmla="*/ 4176 w 4576"/>
                <a:gd name="T1" fmla="*/ 996 h 4576"/>
                <a:gd name="T2" fmla="*/ 4065 w 4576"/>
                <a:gd name="T3" fmla="*/ 848 h 4576"/>
                <a:gd name="T4" fmla="*/ 4065 w 4576"/>
                <a:gd name="T5" fmla="*/ 848 h 4576"/>
                <a:gd name="T6" fmla="*/ 2288 w 4576"/>
                <a:gd name="T7" fmla="*/ 0 h 4576"/>
                <a:gd name="T8" fmla="*/ 0 w 4576"/>
                <a:gd name="T9" fmla="*/ 2288 h 4576"/>
                <a:gd name="T10" fmla="*/ 445 w 4576"/>
                <a:gd name="T11" fmla="*/ 3644 h 4576"/>
                <a:gd name="T12" fmla="*/ 445 w 4576"/>
                <a:gd name="T13" fmla="*/ 3644 h 4576"/>
                <a:gd name="T14" fmla="*/ 583 w 4576"/>
                <a:gd name="T15" fmla="*/ 3814 h 4576"/>
                <a:gd name="T16" fmla="*/ 583 w 4576"/>
                <a:gd name="T17" fmla="*/ 3814 h 4576"/>
                <a:gd name="T18" fmla="*/ 2288 w 4576"/>
                <a:gd name="T19" fmla="*/ 4576 h 4576"/>
                <a:gd name="T20" fmla="*/ 4576 w 4576"/>
                <a:gd name="T21" fmla="*/ 2288 h 4576"/>
                <a:gd name="T22" fmla="*/ 4176 w 4576"/>
                <a:gd name="T23" fmla="*/ 996 h 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76" h="4576">
                  <a:moveTo>
                    <a:pt x="4176" y="996"/>
                  </a:moveTo>
                  <a:cubicBezTo>
                    <a:pt x="4141" y="945"/>
                    <a:pt x="4104" y="895"/>
                    <a:pt x="4065" y="848"/>
                  </a:cubicBezTo>
                  <a:cubicBezTo>
                    <a:pt x="4065" y="848"/>
                    <a:pt x="4065" y="848"/>
                    <a:pt x="4065" y="848"/>
                  </a:cubicBezTo>
                  <a:cubicBezTo>
                    <a:pt x="3646" y="330"/>
                    <a:pt x="3006" y="0"/>
                    <a:pt x="2288" y="0"/>
                  </a:cubicBezTo>
                  <a:cubicBezTo>
                    <a:pt x="1024" y="0"/>
                    <a:pt x="0" y="1024"/>
                    <a:pt x="0" y="2288"/>
                  </a:cubicBezTo>
                  <a:cubicBezTo>
                    <a:pt x="0" y="2796"/>
                    <a:pt x="165" y="3264"/>
                    <a:pt x="445" y="3644"/>
                  </a:cubicBezTo>
                  <a:cubicBezTo>
                    <a:pt x="445" y="3644"/>
                    <a:pt x="445" y="3644"/>
                    <a:pt x="445" y="3644"/>
                  </a:cubicBezTo>
                  <a:cubicBezTo>
                    <a:pt x="488" y="3703"/>
                    <a:pt x="534" y="3759"/>
                    <a:pt x="583" y="3814"/>
                  </a:cubicBezTo>
                  <a:cubicBezTo>
                    <a:pt x="583" y="3814"/>
                    <a:pt x="583" y="3814"/>
                    <a:pt x="583" y="3814"/>
                  </a:cubicBezTo>
                  <a:cubicBezTo>
                    <a:pt x="1002" y="4282"/>
                    <a:pt x="1611" y="4576"/>
                    <a:pt x="2288" y="4576"/>
                  </a:cubicBezTo>
                  <a:cubicBezTo>
                    <a:pt x="3552" y="4576"/>
                    <a:pt x="4576" y="3552"/>
                    <a:pt x="4576" y="2288"/>
                  </a:cubicBezTo>
                  <a:cubicBezTo>
                    <a:pt x="4576" y="1809"/>
                    <a:pt x="4428" y="1364"/>
                    <a:pt x="4176" y="9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1" name="Freeform 24">
              <a:extLst>
                <a:ext uri="{FF2B5EF4-FFF2-40B4-BE49-F238E27FC236}">
                  <a16:creationId xmlns:a16="http://schemas.microsoft.com/office/drawing/2014/main" id="{A5D79099-0F86-4DA6-A835-BBFD9D4135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60" y="6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7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id="{6DC2BD05-0673-4E4F-B598-917BED370D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11" y="645"/>
              <a:ext cx="55" cy="55"/>
            </a:xfrm>
            <a:custGeom>
              <a:avLst/>
              <a:gdLst>
                <a:gd name="T0" fmla="*/ 277 w 345"/>
                <a:gd name="T1" fmla="*/ 68 h 345"/>
                <a:gd name="T2" fmla="*/ 320 w 345"/>
                <a:gd name="T3" fmla="*/ 172 h 345"/>
                <a:gd name="T4" fmla="*/ 277 w 345"/>
                <a:gd name="T5" fmla="*/ 278 h 345"/>
                <a:gd name="T6" fmla="*/ 172 w 345"/>
                <a:gd name="T7" fmla="*/ 322 h 345"/>
                <a:gd name="T8" fmla="*/ 67 w 345"/>
                <a:gd name="T9" fmla="*/ 278 h 345"/>
                <a:gd name="T10" fmla="*/ 24 w 345"/>
                <a:gd name="T11" fmla="*/ 172 h 345"/>
                <a:gd name="T12" fmla="*/ 67 w 345"/>
                <a:gd name="T13" fmla="*/ 68 h 345"/>
                <a:gd name="T14" fmla="*/ 172 w 345"/>
                <a:gd name="T15" fmla="*/ 23 h 345"/>
                <a:gd name="T16" fmla="*/ 277 w 345"/>
                <a:gd name="T17" fmla="*/ 68 h 345"/>
                <a:gd name="T18" fmla="*/ 295 w 345"/>
                <a:gd name="T19" fmla="*/ 50 h 345"/>
                <a:gd name="T20" fmla="*/ 172 w 345"/>
                <a:gd name="T21" fmla="*/ 0 h 345"/>
                <a:gd name="T22" fmla="*/ 51 w 345"/>
                <a:gd name="T23" fmla="*/ 50 h 345"/>
                <a:gd name="T24" fmla="*/ 0 w 345"/>
                <a:gd name="T25" fmla="*/ 172 h 345"/>
                <a:gd name="T26" fmla="*/ 50 w 345"/>
                <a:gd name="T27" fmla="*/ 295 h 345"/>
                <a:gd name="T28" fmla="*/ 172 w 345"/>
                <a:gd name="T29" fmla="*/ 345 h 345"/>
                <a:gd name="T30" fmla="*/ 295 w 345"/>
                <a:gd name="T31" fmla="*/ 295 h 345"/>
                <a:gd name="T32" fmla="*/ 345 w 345"/>
                <a:gd name="T33" fmla="*/ 172 h 345"/>
                <a:gd name="T34" fmla="*/ 295 w 345"/>
                <a:gd name="T35" fmla="*/ 50 h 345"/>
                <a:gd name="T36" fmla="*/ 198 w 345"/>
                <a:gd name="T37" fmla="*/ 164 h 345"/>
                <a:gd name="T38" fmla="*/ 166 w 345"/>
                <a:gd name="T39" fmla="*/ 168 h 345"/>
                <a:gd name="T40" fmla="*/ 136 w 345"/>
                <a:gd name="T41" fmla="*/ 168 h 345"/>
                <a:gd name="T42" fmla="*/ 136 w 345"/>
                <a:gd name="T43" fmla="*/ 100 h 345"/>
                <a:gd name="T44" fmla="*/ 164 w 345"/>
                <a:gd name="T45" fmla="*/ 100 h 345"/>
                <a:gd name="T46" fmla="*/ 205 w 345"/>
                <a:gd name="T47" fmla="*/ 107 h 345"/>
                <a:gd name="T48" fmla="*/ 217 w 345"/>
                <a:gd name="T49" fmla="*/ 134 h 345"/>
                <a:gd name="T50" fmla="*/ 198 w 345"/>
                <a:gd name="T51" fmla="*/ 164 h 345"/>
                <a:gd name="T52" fmla="*/ 103 w 345"/>
                <a:gd name="T53" fmla="*/ 266 h 345"/>
                <a:gd name="T54" fmla="*/ 136 w 345"/>
                <a:gd name="T55" fmla="*/ 266 h 345"/>
                <a:gd name="T56" fmla="*/ 136 w 345"/>
                <a:gd name="T57" fmla="*/ 192 h 345"/>
                <a:gd name="T58" fmla="*/ 162 w 345"/>
                <a:gd name="T59" fmla="*/ 192 h 345"/>
                <a:gd name="T60" fmla="*/ 200 w 345"/>
                <a:gd name="T61" fmla="*/ 198 h 345"/>
                <a:gd name="T62" fmla="*/ 217 w 345"/>
                <a:gd name="T63" fmla="*/ 241 h 345"/>
                <a:gd name="T64" fmla="*/ 217 w 345"/>
                <a:gd name="T65" fmla="*/ 256 h 345"/>
                <a:gd name="T66" fmla="*/ 218 w 345"/>
                <a:gd name="T67" fmla="*/ 262 h 345"/>
                <a:gd name="T68" fmla="*/ 218 w 345"/>
                <a:gd name="T69" fmla="*/ 265 h 345"/>
                <a:gd name="T70" fmla="*/ 219 w 345"/>
                <a:gd name="T71" fmla="*/ 266 h 345"/>
                <a:gd name="T72" fmla="*/ 250 w 345"/>
                <a:gd name="T73" fmla="*/ 266 h 345"/>
                <a:gd name="T74" fmla="*/ 249 w 345"/>
                <a:gd name="T75" fmla="*/ 264 h 345"/>
                <a:gd name="T76" fmla="*/ 247 w 345"/>
                <a:gd name="T77" fmla="*/ 254 h 345"/>
                <a:gd name="T78" fmla="*/ 247 w 345"/>
                <a:gd name="T79" fmla="*/ 240 h 345"/>
                <a:gd name="T80" fmla="*/ 247 w 345"/>
                <a:gd name="T81" fmla="*/ 226 h 345"/>
                <a:gd name="T82" fmla="*/ 237 w 345"/>
                <a:gd name="T83" fmla="*/ 197 h 345"/>
                <a:gd name="T84" fmla="*/ 204 w 345"/>
                <a:gd name="T85" fmla="*/ 178 h 345"/>
                <a:gd name="T86" fmla="*/ 231 w 345"/>
                <a:gd name="T87" fmla="*/ 169 h 345"/>
                <a:gd name="T88" fmla="*/ 250 w 345"/>
                <a:gd name="T89" fmla="*/ 132 h 345"/>
                <a:gd name="T90" fmla="*/ 220 w 345"/>
                <a:gd name="T91" fmla="*/ 84 h 345"/>
                <a:gd name="T92" fmla="*/ 169 w 345"/>
                <a:gd name="T93" fmla="*/ 77 h 345"/>
                <a:gd name="T94" fmla="*/ 103 w 345"/>
                <a:gd name="T95" fmla="*/ 77 h 345"/>
                <a:gd name="T96" fmla="*/ 103 w 345"/>
                <a:gd name="T97" fmla="*/ 266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5" h="345">
                  <a:moveTo>
                    <a:pt x="277" y="68"/>
                  </a:moveTo>
                  <a:cubicBezTo>
                    <a:pt x="306" y="96"/>
                    <a:pt x="320" y="131"/>
                    <a:pt x="320" y="172"/>
                  </a:cubicBezTo>
                  <a:cubicBezTo>
                    <a:pt x="320" y="213"/>
                    <a:pt x="306" y="249"/>
                    <a:pt x="277" y="278"/>
                  </a:cubicBezTo>
                  <a:cubicBezTo>
                    <a:pt x="248" y="307"/>
                    <a:pt x="213" y="322"/>
                    <a:pt x="172" y="322"/>
                  </a:cubicBezTo>
                  <a:cubicBezTo>
                    <a:pt x="131" y="322"/>
                    <a:pt x="96" y="307"/>
                    <a:pt x="67" y="278"/>
                  </a:cubicBezTo>
                  <a:cubicBezTo>
                    <a:pt x="38" y="249"/>
                    <a:pt x="24" y="213"/>
                    <a:pt x="24" y="172"/>
                  </a:cubicBezTo>
                  <a:cubicBezTo>
                    <a:pt x="24" y="131"/>
                    <a:pt x="38" y="96"/>
                    <a:pt x="67" y="68"/>
                  </a:cubicBezTo>
                  <a:cubicBezTo>
                    <a:pt x="96" y="38"/>
                    <a:pt x="131" y="23"/>
                    <a:pt x="172" y="23"/>
                  </a:cubicBezTo>
                  <a:cubicBezTo>
                    <a:pt x="213" y="23"/>
                    <a:pt x="248" y="38"/>
                    <a:pt x="277" y="68"/>
                  </a:cubicBezTo>
                  <a:close/>
                  <a:moveTo>
                    <a:pt x="295" y="50"/>
                  </a:moveTo>
                  <a:cubicBezTo>
                    <a:pt x="261" y="17"/>
                    <a:pt x="220" y="0"/>
                    <a:pt x="172" y="0"/>
                  </a:cubicBezTo>
                  <a:cubicBezTo>
                    <a:pt x="125" y="0"/>
                    <a:pt x="84" y="17"/>
                    <a:pt x="51" y="50"/>
                  </a:cubicBezTo>
                  <a:cubicBezTo>
                    <a:pt x="17" y="84"/>
                    <a:pt x="0" y="125"/>
                    <a:pt x="0" y="172"/>
                  </a:cubicBezTo>
                  <a:cubicBezTo>
                    <a:pt x="0" y="220"/>
                    <a:pt x="17" y="261"/>
                    <a:pt x="50" y="295"/>
                  </a:cubicBezTo>
                  <a:cubicBezTo>
                    <a:pt x="83" y="329"/>
                    <a:pt x="124" y="345"/>
                    <a:pt x="172" y="345"/>
                  </a:cubicBezTo>
                  <a:cubicBezTo>
                    <a:pt x="220" y="345"/>
                    <a:pt x="261" y="329"/>
                    <a:pt x="295" y="295"/>
                  </a:cubicBezTo>
                  <a:cubicBezTo>
                    <a:pt x="328" y="261"/>
                    <a:pt x="345" y="220"/>
                    <a:pt x="345" y="172"/>
                  </a:cubicBezTo>
                  <a:cubicBezTo>
                    <a:pt x="345" y="124"/>
                    <a:pt x="328" y="84"/>
                    <a:pt x="295" y="50"/>
                  </a:cubicBezTo>
                  <a:close/>
                  <a:moveTo>
                    <a:pt x="198" y="164"/>
                  </a:moveTo>
                  <a:cubicBezTo>
                    <a:pt x="191" y="167"/>
                    <a:pt x="180" y="168"/>
                    <a:pt x="166" y="168"/>
                  </a:cubicBezTo>
                  <a:cubicBezTo>
                    <a:pt x="136" y="168"/>
                    <a:pt x="136" y="168"/>
                    <a:pt x="136" y="168"/>
                  </a:cubicBezTo>
                  <a:cubicBezTo>
                    <a:pt x="136" y="100"/>
                    <a:pt x="136" y="100"/>
                    <a:pt x="136" y="100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83" y="100"/>
                    <a:pt x="196" y="102"/>
                    <a:pt x="205" y="107"/>
                  </a:cubicBezTo>
                  <a:cubicBezTo>
                    <a:pt x="213" y="112"/>
                    <a:pt x="217" y="121"/>
                    <a:pt x="217" y="134"/>
                  </a:cubicBezTo>
                  <a:cubicBezTo>
                    <a:pt x="217" y="149"/>
                    <a:pt x="211" y="159"/>
                    <a:pt x="198" y="164"/>
                  </a:cubicBezTo>
                  <a:close/>
                  <a:moveTo>
                    <a:pt x="103" y="266"/>
                  </a:moveTo>
                  <a:cubicBezTo>
                    <a:pt x="136" y="266"/>
                    <a:pt x="136" y="266"/>
                    <a:pt x="136" y="266"/>
                  </a:cubicBezTo>
                  <a:cubicBezTo>
                    <a:pt x="136" y="192"/>
                    <a:pt x="136" y="192"/>
                    <a:pt x="136" y="192"/>
                  </a:cubicBezTo>
                  <a:cubicBezTo>
                    <a:pt x="162" y="192"/>
                    <a:pt x="162" y="192"/>
                    <a:pt x="162" y="192"/>
                  </a:cubicBezTo>
                  <a:cubicBezTo>
                    <a:pt x="180" y="192"/>
                    <a:pt x="192" y="193"/>
                    <a:pt x="200" y="198"/>
                  </a:cubicBezTo>
                  <a:cubicBezTo>
                    <a:pt x="211" y="205"/>
                    <a:pt x="217" y="219"/>
                    <a:pt x="217" y="241"/>
                  </a:cubicBezTo>
                  <a:cubicBezTo>
                    <a:pt x="217" y="256"/>
                    <a:pt x="217" y="256"/>
                    <a:pt x="217" y="256"/>
                  </a:cubicBezTo>
                  <a:cubicBezTo>
                    <a:pt x="218" y="262"/>
                    <a:pt x="218" y="262"/>
                    <a:pt x="218" y="262"/>
                  </a:cubicBezTo>
                  <a:cubicBezTo>
                    <a:pt x="218" y="263"/>
                    <a:pt x="218" y="264"/>
                    <a:pt x="218" y="265"/>
                  </a:cubicBezTo>
                  <a:cubicBezTo>
                    <a:pt x="219" y="265"/>
                    <a:pt x="219" y="266"/>
                    <a:pt x="219" y="266"/>
                  </a:cubicBezTo>
                  <a:cubicBezTo>
                    <a:pt x="250" y="266"/>
                    <a:pt x="250" y="266"/>
                    <a:pt x="250" y="266"/>
                  </a:cubicBezTo>
                  <a:cubicBezTo>
                    <a:pt x="249" y="264"/>
                    <a:pt x="249" y="264"/>
                    <a:pt x="249" y="264"/>
                  </a:cubicBezTo>
                  <a:cubicBezTo>
                    <a:pt x="248" y="263"/>
                    <a:pt x="248" y="259"/>
                    <a:pt x="247" y="254"/>
                  </a:cubicBezTo>
                  <a:cubicBezTo>
                    <a:pt x="247" y="249"/>
                    <a:pt x="247" y="244"/>
                    <a:pt x="247" y="240"/>
                  </a:cubicBezTo>
                  <a:cubicBezTo>
                    <a:pt x="247" y="226"/>
                    <a:pt x="247" y="226"/>
                    <a:pt x="247" y="226"/>
                  </a:cubicBezTo>
                  <a:cubicBezTo>
                    <a:pt x="247" y="217"/>
                    <a:pt x="244" y="207"/>
                    <a:pt x="237" y="197"/>
                  </a:cubicBezTo>
                  <a:cubicBezTo>
                    <a:pt x="230" y="187"/>
                    <a:pt x="219" y="181"/>
                    <a:pt x="204" y="178"/>
                  </a:cubicBezTo>
                  <a:cubicBezTo>
                    <a:pt x="216" y="176"/>
                    <a:pt x="225" y="173"/>
                    <a:pt x="231" y="169"/>
                  </a:cubicBezTo>
                  <a:cubicBezTo>
                    <a:pt x="244" y="161"/>
                    <a:pt x="250" y="148"/>
                    <a:pt x="250" y="132"/>
                  </a:cubicBezTo>
                  <a:cubicBezTo>
                    <a:pt x="250" y="108"/>
                    <a:pt x="240" y="92"/>
                    <a:pt x="220" y="84"/>
                  </a:cubicBezTo>
                  <a:cubicBezTo>
                    <a:pt x="210" y="79"/>
                    <a:pt x="192" y="77"/>
                    <a:pt x="169" y="77"/>
                  </a:cubicBezTo>
                  <a:cubicBezTo>
                    <a:pt x="103" y="77"/>
                    <a:pt x="103" y="77"/>
                    <a:pt x="103" y="77"/>
                  </a:cubicBezTo>
                  <a:lnTo>
                    <a:pt x="103" y="26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id="{0196F9B0-72C8-43E7-AF54-C074021609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6" y="0"/>
              <a:ext cx="733" cy="733"/>
            </a:xfrm>
            <a:custGeom>
              <a:avLst/>
              <a:gdLst>
                <a:gd name="T0" fmla="*/ 4176 w 4576"/>
                <a:gd name="T1" fmla="*/ 996 h 4576"/>
                <a:gd name="T2" fmla="*/ 4106 w 4576"/>
                <a:gd name="T3" fmla="*/ 1355 h 4576"/>
                <a:gd name="T4" fmla="*/ 2907 w 4576"/>
                <a:gd name="T5" fmla="*/ 1262 h 4576"/>
                <a:gd name="T6" fmla="*/ 2797 w 4576"/>
                <a:gd name="T7" fmla="*/ 1612 h 4576"/>
                <a:gd name="T8" fmla="*/ 4141 w 4576"/>
                <a:gd name="T9" fmla="*/ 2094 h 4576"/>
                <a:gd name="T10" fmla="*/ 4386 w 4576"/>
                <a:gd name="T11" fmla="*/ 2839 h 4576"/>
                <a:gd name="T12" fmla="*/ 3944 w 4576"/>
                <a:gd name="T13" fmla="*/ 3672 h 4576"/>
                <a:gd name="T14" fmla="*/ 3173 w 4576"/>
                <a:gd name="T15" fmla="*/ 3966 h 4576"/>
                <a:gd name="T16" fmla="*/ 2263 w 4576"/>
                <a:gd name="T17" fmla="*/ 3848 h 4576"/>
                <a:gd name="T18" fmla="*/ 2082 w 4576"/>
                <a:gd name="T19" fmla="*/ 3429 h 4576"/>
                <a:gd name="T20" fmla="*/ 2101 w 4576"/>
                <a:gd name="T21" fmla="*/ 3327 h 4576"/>
                <a:gd name="T22" fmla="*/ 2301 w 4576"/>
                <a:gd name="T23" fmla="*/ 3133 h 4576"/>
                <a:gd name="T24" fmla="*/ 2390 w 4576"/>
                <a:gd name="T25" fmla="*/ 3119 h 4576"/>
                <a:gd name="T26" fmla="*/ 2659 w 4576"/>
                <a:gd name="T27" fmla="*/ 3526 h 4576"/>
                <a:gd name="T28" fmla="*/ 3240 w 4576"/>
                <a:gd name="T29" fmla="*/ 3784 h 4576"/>
                <a:gd name="T30" fmla="*/ 3753 w 4576"/>
                <a:gd name="T31" fmla="*/ 3318 h 4576"/>
                <a:gd name="T32" fmla="*/ 2217 w 4576"/>
                <a:gd name="T33" fmla="*/ 2488 h 4576"/>
                <a:gd name="T34" fmla="*/ 2812 w 4576"/>
                <a:gd name="T35" fmla="*/ 701 h 4576"/>
                <a:gd name="T36" fmla="*/ 3564 w 4576"/>
                <a:gd name="T37" fmla="*/ 766 h 4576"/>
                <a:gd name="T38" fmla="*/ 4065 w 4576"/>
                <a:gd name="T39" fmla="*/ 848 h 4576"/>
                <a:gd name="T40" fmla="*/ 2288 w 4576"/>
                <a:gd name="T41" fmla="*/ 0 h 4576"/>
                <a:gd name="T42" fmla="*/ 0 w 4576"/>
                <a:gd name="T43" fmla="*/ 2288 h 4576"/>
                <a:gd name="T44" fmla="*/ 445 w 4576"/>
                <a:gd name="T45" fmla="*/ 3644 h 4576"/>
                <a:gd name="T46" fmla="*/ 616 w 4576"/>
                <a:gd name="T47" fmla="*/ 3581 h 4576"/>
                <a:gd name="T48" fmla="*/ 610 w 4576"/>
                <a:gd name="T49" fmla="*/ 3402 h 4576"/>
                <a:gd name="T50" fmla="*/ 565 w 4576"/>
                <a:gd name="T51" fmla="*/ 1982 h 4576"/>
                <a:gd name="T52" fmla="*/ 245 w 4576"/>
                <a:gd name="T53" fmla="*/ 1998 h 4576"/>
                <a:gd name="T54" fmla="*/ 261 w 4576"/>
                <a:gd name="T55" fmla="*/ 1735 h 4576"/>
                <a:gd name="T56" fmla="*/ 579 w 4576"/>
                <a:gd name="T57" fmla="*/ 1707 h 4576"/>
                <a:gd name="T58" fmla="*/ 596 w 4576"/>
                <a:gd name="T59" fmla="*/ 1479 h 4576"/>
                <a:gd name="T60" fmla="*/ 1542 w 4576"/>
                <a:gd name="T61" fmla="*/ 623 h 4576"/>
                <a:gd name="T62" fmla="*/ 1920 w 4576"/>
                <a:gd name="T63" fmla="*/ 561 h 4576"/>
                <a:gd name="T64" fmla="*/ 2018 w 4576"/>
                <a:gd name="T65" fmla="*/ 558 h 4576"/>
                <a:gd name="T66" fmla="*/ 2242 w 4576"/>
                <a:gd name="T67" fmla="*/ 603 h 4576"/>
                <a:gd name="T68" fmla="*/ 2508 w 4576"/>
                <a:gd name="T69" fmla="*/ 807 h 4576"/>
                <a:gd name="T70" fmla="*/ 2505 w 4576"/>
                <a:gd name="T71" fmla="*/ 873 h 4576"/>
                <a:gd name="T72" fmla="*/ 2379 w 4576"/>
                <a:gd name="T73" fmla="*/ 1020 h 4576"/>
                <a:gd name="T74" fmla="*/ 2278 w 4576"/>
                <a:gd name="T75" fmla="*/ 1033 h 4576"/>
                <a:gd name="T76" fmla="*/ 2065 w 4576"/>
                <a:gd name="T77" fmla="*/ 927 h 4576"/>
                <a:gd name="T78" fmla="*/ 1657 w 4576"/>
                <a:gd name="T79" fmla="*/ 818 h 4576"/>
                <a:gd name="T80" fmla="*/ 1466 w 4576"/>
                <a:gd name="T81" fmla="*/ 1048 h 4576"/>
                <a:gd name="T82" fmla="*/ 1438 w 4576"/>
                <a:gd name="T83" fmla="*/ 1664 h 4576"/>
                <a:gd name="T84" fmla="*/ 2218 w 4576"/>
                <a:gd name="T85" fmla="*/ 1651 h 4576"/>
                <a:gd name="T86" fmla="*/ 2218 w 4576"/>
                <a:gd name="T87" fmla="*/ 1831 h 4576"/>
                <a:gd name="T88" fmla="*/ 1959 w 4576"/>
                <a:gd name="T89" fmla="*/ 1950 h 4576"/>
                <a:gd name="T90" fmla="*/ 1431 w 4576"/>
                <a:gd name="T91" fmla="*/ 1957 h 4576"/>
                <a:gd name="T92" fmla="*/ 1454 w 4576"/>
                <a:gd name="T93" fmla="*/ 3469 h 4576"/>
                <a:gd name="T94" fmla="*/ 1482 w 4576"/>
                <a:gd name="T95" fmla="*/ 3663 h 4576"/>
                <a:gd name="T96" fmla="*/ 1961 w 4576"/>
                <a:gd name="T97" fmla="*/ 3789 h 4576"/>
                <a:gd name="T98" fmla="*/ 1965 w 4576"/>
                <a:gd name="T99" fmla="*/ 3947 h 4576"/>
                <a:gd name="T100" fmla="*/ 583 w 4576"/>
                <a:gd name="T101" fmla="*/ 3814 h 4576"/>
                <a:gd name="T102" fmla="*/ 2288 w 4576"/>
                <a:gd name="T103" fmla="*/ 4576 h 4576"/>
                <a:gd name="T104" fmla="*/ 4576 w 4576"/>
                <a:gd name="T105" fmla="*/ 2288 h 4576"/>
                <a:gd name="T106" fmla="*/ 4176 w 4576"/>
                <a:gd name="T107" fmla="*/ 996 h 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576" h="4576">
                  <a:moveTo>
                    <a:pt x="4176" y="996"/>
                  </a:moveTo>
                  <a:cubicBezTo>
                    <a:pt x="4148" y="1112"/>
                    <a:pt x="4134" y="1232"/>
                    <a:pt x="4106" y="1355"/>
                  </a:cubicBezTo>
                  <a:cubicBezTo>
                    <a:pt x="3763" y="1310"/>
                    <a:pt x="3360" y="1278"/>
                    <a:pt x="2907" y="1262"/>
                  </a:cubicBezTo>
                  <a:cubicBezTo>
                    <a:pt x="2871" y="1377"/>
                    <a:pt x="2836" y="1489"/>
                    <a:pt x="2797" y="1612"/>
                  </a:cubicBezTo>
                  <a:cubicBezTo>
                    <a:pt x="3555" y="1659"/>
                    <a:pt x="3923" y="1858"/>
                    <a:pt x="4141" y="2094"/>
                  </a:cubicBezTo>
                  <a:cubicBezTo>
                    <a:pt x="4354" y="2332"/>
                    <a:pt x="4399" y="2594"/>
                    <a:pt x="4386" y="2839"/>
                  </a:cubicBezTo>
                  <a:cubicBezTo>
                    <a:pt x="4359" y="3235"/>
                    <a:pt x="4184" y="3486"/>
                    <a:pt x="3944" y="3672"/>
                  </a:cubicBezTo>
                  <a:cubicBezTo>
                    <a:pt x="3702" y="3855"/>
                    <a:pt x="3408" y="3946"/>
                    <a:pt x="3173" y="3966"/>
                  </a:cubicBezTo>
                  <a:cubicBezTo>
                    <a:pt x="2826" y="3991"/>
                    <a:pt x="2362" y="3909"/>
                    <a:pt x="2263" y="3848"/>
                  </a:cubicBezTo>
                  <a:cubicBezTo>
                    <a:pt x="2204" y="3713"/>
                    <a:pt x="2145" y="3577"/>
                    <a:pt x="2082" y="3429"/>
                  </a:cubicBezTo>
                  <a:cubicBezTo>
                    <a:pt x="2067" y="3397"/>
                    <a:pt x="2057" y="3365"/>
                    <a:pt x="2101" y="3327"/>
                  </a:cubicBezTo>
                  <a:cubicBezTo>
                    <a:pt x="2168" y="3262"/>
                    <a:pt x="2233" y="3200"/>
                    <a:pt x="2301" y="3133"/>
                  </a:cubicBezTo>
                  <a:cubicBezTo>
                    <a:pt x="2332" y="3104"/>
                    <a:pt x="2365" y="3076"/>
                    <a:pt x="2390" y="3119"/>
                  </a:cubicBezTo>
                  <a:cubicBezTo>
                    <a:pt x="2484" y="3262"/>
                    <a:pt x="2571" y="3394"/>
                    <a:pt x="2659" y="3526"/>
                  </a:cubicBezTo>
                  <a:cubicBezTo>
                    <a:pt x="2758" y="3673"/>
                    <a:pt x="2910" y="3806"/>
                    <a:pt x="3240" y="3784"/>
                  </a:cubicBezTo>
                  <a:cubicBezTo>
                    <a:pt x="3519" y="3759"/>
                    <a:pt x="3730" y="3549"/>
                    <a:pt x="3753" y="3318"/>
                  </a:cubicBezTo>
                  <a:cubicBezTo>
                    <a:pt x="3777" y="2889"/>
                    <a:pt x="3344" y="2585"/>
                    <a:pt x="2217" y="2488"/>
                  </a:cubicBezTo>
                  <a:cubicBezTo>
                    <a:pt x="2433" y="1835"/>
                    <a:pt x="2644" y="1203"/>
                    <a:pt x="2812" y="701"/>
                  </a:cubicBezTo>
                  <a:cubicBezTo>
                    <a:pt x="3080" y="713"/>
                    <a:pt x="3328" y="735"/>
                    <a:pt x="3564" y="766"/>
                  </a:cubicBezTo>
                  <a:cubicBezTo>
                    <a:pt x="3740" y="788"/>
                    <a:pt x="3902" y="829"/>
                    <a:pt x="4065" y="848"/>
                  </a:cubicBezTo>
                  <a:cubicBezTo>
                    <a:pt x="3646" y="330"/>
                    <a:pt x="3006" y="0"/>
                    <a:pt x="2288" y="0"/>
                  </a:cubicBezTo>
                  <a:cubicBezTo>
                    <a:pt x="1024" y="0"/>
                    <a:pt x="0" y="1024"/>
                    <a:pt x="0" y="2288"/>
                  </a:cubicBezTo>
                  <a:cubicBezTo>
                    <a:pt x="0" y="2796"/>
                    <a:pt x="165" y="3264"/>
                    <a:pt x="445" y="3644"/>
                  </a:cubicBezTo>
                  <a:cubicBezTo>
                    <a:pt x="542" y="3645"/>
                    <a:pt x="609" y="3623"/>
                    <a:pt x="616" y="3581"/>
                  </a:cubicBezTo>
                  <a:cubicBezTo>
                    <a:pt x="625" y="3538"/>
                    <a:pt x="618" y="3470"/>
                    <a:pt x="610" y="3402"/>
                  </a:cubicBezTo>
                  <a:cubicBezTo>
                    <a:pt x="564" y="2953"/>
                    <a:pt x="548" y="2468"/>
                    <a:pt x="565" y="1982"/>
                  </a:cubicBezTo>
                  <a:cubicBezTo>
                    <a:pt x="449" y="1987"/>
                    <a:pt x="345" y="1992"/>
                    <a:pt x="245" y="1998"/>
                  </a:cubicBezTo>
                  <a:cubicBezTo>
                    <a:pt x="249" y="1908"/>
                    <a:pt x="254" y="1823"/>
                    <a:pt x="261" y="1735"/>
                  </a:cubicBezTo>
                  <a:cubicBezTo>
                    <a:pt x="360" y="1725"/>
                    <a:pt x="465" y="1717"/>
                    <a:pt x="579" y="1707"/>
                  </a:cubicBezTo>
                  <a:cubicBezTo>
                    <a:pt x="584" y="1630"/>
                    <a:pt x="590" y="1555"/>
                    <a:pt x="596" y="1479"/>
                  </a:cubicBezTo>
                  <a:cubicBezTo>
                    <a:pt x="648" y="1016"/>
                    <a:pt x="1136" y="732"/>
                    <a:pt x="1542" y="623"/>
                  </a:cubicBezTo>
                  <a:cubicBezTo>
                    <a:pt x="1723" y="579"/>
                    <a:pt x="1833" y="565"/>
                    <a:pt x="1920" y="561"/>
                  </a:cubicBezTo>
                  <a:cubicBezTo>
                    <a:pt x="1951" y="560"/>
                    <a:pt x="1985" y="558"/>
                    <a:pt x="2018" y="558"/>
                  </a:cubicBezTo>
                  <a:cubicBezTo>
                    <a:pt x="2102" y="558"/>
                    <a:pt x="2188" y="566"/>
                    <a:pt x="2242" y="603"/>
                  </a:cubicBezTo>
                  <a:cubicBezTo>
                    <a:pt x="2330" y="669"/>
                    <a:pt x="2416" y="734"/>
                    <a:pt x="2508" y="807"/>
                  </a:cubicBezTo>
                  <a:cubicBezTo>
                    <a:pt x="2518" y="819"/>
                    <a:pt x="2528" y="839"/>
                    <a:pt x="2505" y="873"/>
                  </a:cubicBezTo>
                  <a:cubicBezTo>
                    <a:pt x="2463" y="922"/>
                    <a:pt x="2422" y="969"/>
                    <a:pt x="2379" y="1020"/>
                  </a:cubicBezTo>
                  <a:cubicBezTo>
                    <a:pt x="2354" y="1050"/>
                    <a:pt x="2313" y="1042"/>
                    <a:pt x="2278" y="1033"/>
                  </a:cubicBezTo>
                  <a:cubicBezTo>
                    <a:pt x="2206" y="996"/>
                    <a:pt x="2136" y="962"/>
                    <a:pt x="2065" y="927"/>
                  </a:cubicBezTo>
                  <a:cubicBezTo>
                    <a:pt x="1937" y="870"/>
                    <a:pt x="1804" y="812"/>
                    <a:pt x="1657" y="818"/>
                  </a:cubicBezTo>
                  <a:cubicBezTo>
                    <a:pt x="1565" y="825"/>
                    <a:pt x="1475" y="919"/>
                    <a:pt x="1466" y="1048"/>
                  </a:cubicBezTo>
                  <a:cubicBezTo>
                    <a:pt x="1453" y="1244"/>
                    <a:pt x="1445" y="1446"/>
                    <a:pt x="1438" y="1664"/>
                  </a:cubicBezTo>
                  <a:cubicBezTo>
                    <a:pt x="1694" y="1656"/>
                    <a:pt x="1949" y="1652"/>
                    <a:pt x="2218" y="1651"/>
                  </a:cubicBezTo>
                  <a:cubicBezTo>
                    <a:pt x="2218" y="1712"/>
                    <a:pt x="2218" y="1768"/>
                    <a:pt x="2218" y="1831"/>
                  </a:cubicBezTo>
                  <a:cubicBezTo>
                    <a:pt x="2130" y="1870"/>
                    <a:pt x="2047" y="1910"/>
                    <a:pt x="1959" y="1950"/>
                  </a:cubicBezTo>
                  <a:cubicBezTo>
                    <a:pt x="1778" y="1952"/>
                    <a:pt x="1605" y="1954"/>
                    <a:pt x="1431" y="1957"/>
                  </a:cubicBezTo>
                  <a:cubicBezTo>
                    <a:pt x="1423" y="2475"/>
                    <a:pt x="1430" y="2992"/>
                    <a:pt x="1454" y="3469"/>
                  </a:cubicBezTo>
                  <a:cubicBezTo>
                    <a:pt x="1458" y="3541"/>
                    <a:pt x="1462" y="3614"/>
                    <a:pt x="1482" y="3663"/>
                  </a:cubicBezTo>
                  <a:cubicBezTo>
                    <a:pt x="1507" y="3725"/>
                    <a:pt x="1650" y="3772"/>
                    <a:pt x="1961" y="3789"/>
                  </a:cubicBezTo>
                  <a:cubicBezTo>
                    <a:pt x="1962" y="3844"/>
                    <a:pt x="1964" y="3895"/>
                    <a:pt x="1965" y="3947"/>
                  </a:cubicBezTo>
                  <a:cubicBezTo>
                    <a:pt x="1459" y="3932"/>
                    <a:pt x="973" y="3884"/>
                    <a:pt x="583" y="3814"/>
                  </a:cubicBezTo>
                  <a:cubicBezTo>
                    <a:pt x="1002" y="4282"/>
                    <a:pt x="1611" y="4576"/>
                    <a:pt x="2288" y="4576"/>
                  </a:cubicBezTo>
                  <a:cubicBezTo>
                    <a:pt x="3552" y="4576"/>
                    <a:pt x="4576" y="3552"/>
                    <a:pt x="4576" y="2288"/>
                  </a:cubicBezTo>
                  <a:cubicBezTo>
                    <a:pt x="4576" y="1809"/>
                    <a:pt x="4428" y="1364"/>
                    <a:pt x="4176" y="99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7CE860D9-5713-417A-A4F9-E277305261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60" y="6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7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1CBEE23D-1BE9-48AD-84E3-91D544698809}"/>
              </a:ext>
            </a:extLst>
          </p:cNvPr>
          <p:cNvSpPr txBox="1">
            <a:spLocks/>
          </p:cNvSpPr>
          <p:nvPr userDrawn="1"/>
        </p:nvSpPr>
        <p:spPr>
          <a:xfrm>
            <a:off x="873831" y="4862145"/>
            <a:ext cx="2770322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800" b="0" i="0" kern="1200" cap="all" baseline="0" smtClean="0">
                <a:solidFill>
                  <a:srgbClr val="FF0000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chemeClr val="bg2"/>
                </a:solidFill>
              </a:rPr>
              <a:t>Pierre-</a:t>
            </a:r>
            <a:r>
              <a:rPr lang="en-US" sz="600" dirty="0" err="1">
                <a:solidFill>
                  <a:schemeClr val="bg2"/>
                </a:solidFill>
              </a:rPr>
              <a:t>yves</a:t>
            </a:r>
            <a:r>
              <a:rPr lang="en-US" sz="600" dirty="0">
                <a:solidFill>
                  <a:schemeClr val="bg2"/>
                </a:solidFill>
              </a:rPr>
              <a:t> </a:t>
            </a:r>
            <a:r>
              <a:rPr lang="en-US" sz="600" dirty="0" err="1">
                <a:solidFill>
                  <a:schemeClr val="bg2"/>
                </a:solidFill>
              </a:rPr>
              <a:t>Maunier</a:t>
            </a:r>
            <a:r>
              <a:rPr lang="en-US" sz="600" dirty="0">
                <a:solidFill>
                  <a:schemeClr val="bg2"/>
                </a:solidFill>
              </a:rPr>
              <a:t> p.maunier@f5.com</a:t>
            </a:r>
          </a:p>
        </p:txBody>
      </p:sp>
    </p:spTree>
    <p:extLst>
      <p:ext uri="{BB962C8B-B14F-4D97-AF65-F5344CB8AC3E}">
        <p14:creationId xmlns:p14="http://schemas.microsoft.com/office/powerpoint/2010/main" val="38185762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b App Security and Loadbalancing Base Pack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42D23-AE43-440C-9A7D-B913619A6F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Base Package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0ABE2F5-23A6-4169-BB1C-545D0C30A0D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42900" y="942569"/>
            <a:ext cx="8455914" cy="184666"/>
          </a:xfrm>
          <a:prstGeom prst="rect">
            <a:avLst/>
          </a:prstGeom>
        </p:spPr>
        <p:txBody>
          <a:bodyPr wrap="square" l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cap="all" spc="38" baseline="0">
                <a:solidFill>
                  <a:srgbClr val="7D7D7D"/>
                </a:solidFill>
                <a:latin typeface="Arial Narrow" panose="020B0606020202030204" pitchFamily="34" charset="0"/>
              </a:defRPr>
            </a:lvl1pPr>
            <a:lvl2pPr marL="0" indent="0">
              <a:buNone/>
              <a:defRPr lang="en-US" sz="1350" b="1" kern="100" cap="all" spc="38" baseline="0" dirty="0" smtClean="0">
                <a:solidFill>
                  <a:srgbClr val="7D7D7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buNone/>
              <a:defRPr lang="en-US" sz="1350" b="1" kern="100" cap="all" spc="38" baseline="0" dirty="0" smtClean="0">
                <a:solidFill>
                  <a:srgbClr val="7D7D7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buNone/>
              <a:defRPr lang="en-US" sz="1350" b="1" kern="100" cap="all" spc="38" baseline="0" dirty="0">
                <a:solidFill>
                  <a:srgbClr val="7D7D7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0C0784-2CDF-4E14-AC3C-5C66CC20BFE5}"/>
              </a:ext>
            </a:extLst>
          </p:cNvPr>
          <p:cNvSpPr txBox="1"/>
          <p:nvPr userDrawn="1"/>
        </p:nvSpPr>
        <p:spPr>
          <a:xfrm>
            <a:off x="342900" y="1156817"/>
            <a:ext cx="2642863" cy="508776"/>
          </a:xfrm>
          <a:prstGeom prst="rect">
            <a:avLst/>
          </a:prstGeom>
          <a:solidFill>
            <a:schemeClr val="accent4"/>
          </a:solidFill>
        </p:spPr>
        <p:txBody>
          <a:bodyPr wrap="square" lIns="0" tIns="0" rIns="0" bIns="0" rtlCol="0">
            <a:noAutofit/>
          </a:bodyPr>
          <a:lstStyle/>
          <a:p>
            <a:pPr marL="68580" algn="ctr">
              <a:spcBef>
                <a:spcPts val="0"/>
              </a:spcBef>
            </a:pPr>
            <a:r>
              <a:rPr lang="en-US" sz="1350" b="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Distributed Cloud Services </a:t>
            </a:r>
            <a:r>
              <a:rPr lang="en-US" sz="1350" b="0" kern="12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OrgPlan</a:t>
            </a:r>
            <a:r>
              <a:rPr lang="en-US" sz="1350" b="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Base Bundle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5CD888-126D-4CBC-91A5-1C4CCBD8CF44}"/>
              </a:ext>
            </a:extLst>
          </p:cNvPr>
          <p:cNvSpPr txBox="1"/>
          <p:nvPr userDrawn="1"/>
        </p:nvSpPr>
        <p:spPr>
          <a:xfrm>
            <a:off x="6399657" y="1142004"/>
            <a:ext cx="2504447" cy="33467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spcBef>
                <a:spcPts val="1800"/>
              </a:spcBef>
              <a:defRPr sz="2000" b="1">
                <a:solidFill>
                  <a:schemeClr val="accent4"/>
                </a:solidFill>
                <a:latin typeface="+mj-lt"/>
                <a:cs typeface="Calibri" panose="020F0502020204030204" pitchFamily="34" charset="0"/>
              </a:defRPr>
            </a:lvl1pPr>
            <a:lvl2pPr marL="514350" lvl="1" indent="-285750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600">
                <a:latin typeface="+mj-lt"/>
                <a:cs typeface="Calibri" panose="020F0502020204030204" pitchFamily="34" charset="0"/>
              </a:defRPr>
            </a:lvl2pPr>
          </a:lstStyle>
          <a:p>
            <a:pPr marL="0" algn="l" defTabSz="685800" rtl="0" eaLnBrk="1" latinLnBrk="0" hangingPunct="1">
              <a:lnSpc>
                <a:spcPct val="140000"/>
              </a:lnSpc>
              <a:spcBef>
                <a:spcPts val="0"/>
              </a:spcBef>
            </a:pPr>
            <a:r>
              <a:rPr lang="en-US" sz="1350" b="1" kern="1200">
                <a:solidFill>
                  <a:schemeClr val="accent4"/>
                </a:solidFill>
                <a:latin typeface="+mj-lt"/>
                <a:ea typeface="+mn-ea"/>
                <a:cs typeface="Calibri" panose="020F0502020204030204" pitchFamily="34" charset="0"/>
              </a:rPr>
              <a:t>Administration</a:t>
            </a:r>
          </a:p>
          <a:p>
            <a:pPr marL="385763" lvl="1" indent="-214313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90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rPr>
              <a:t>Unlimited Number of Users</a:t>
            </a:r>
          </a:p>
          <a:p>
            <a:pPr marL="385763" lvl="1" indent="-214313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90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rPr>
              <a:t>SSO</a:t>
            </a:r>
          </a:p>
          <a:p>
            <a:pPr marL="385763" lvl="1" indent="-214313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90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rPr>
              <a:t>RBAC</a:t>
            </a:r>
          </a:p>
          <a:p>
            <a:pPr marL="171450" lvl="1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900" kern="1200">
              <a:solidFill>
                <a:schemeClr val="tx1"/>
              </a:solidFill>
              <a:latin typeface="+mj-lt"/>
              <a:ea typeface="+mn-ea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350" b="1">
                <a:solidFill>
                  <a:schemeClr val="accent4"/>
                </a:solidFill>
                <a:latin typeface="+mj-lt"/>
                <a:cs typeface="Calibri" panose="020F0502020204030204" pitchFamily="34" charset="0"/>
              </a:rPr>
              <a:t>Observability</a:t>
            </a:r>
          </a:p>
          <a:p>
            <a:pPr marL="385763" marR="0" lvl="1" indent="-214313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90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rPr>
              <a:t>Metrics: 30 days </a:t>
            </a:r>
          </a:p>
          <a:p>
            <a:pPr marL="385763" marR="0" lvl="1" indent="-214313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90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rPr>
              <a:t>Request Logs: 30 days</a:t>
            </a:r>
          </a:p>
          <a:p>
            <a:pPr marL="385763" marR="0" lvl="1" indent="-214313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90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rPr>
              <a:t>Audit Logs: 30 days</a:t>
            </a:r>
          </a:p>
          <a:p>
            <a:pPr marL="385763" marR="0" lvl="1" indent="-214313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90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rPr>
              <a:t>Log Export</a:t>
            </a:r>
          </a:p>
          <a:p>
            <a:pPr marL="385763" marR="0" lvl="1" indent="-214313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90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rPr>
              <a:t>Alerts / Notifications (Policy Rules)</a:t>
            </a:r>
          </a:p>
          <a:p>
            <a:pPr marL="385763" marR="0" lvl="1" indent="-214313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50" kern="1200">
              <a:solidFill>
                <a:schemeClr val="tx1"/>
              </a:solidFill>
              <a:latin typeface="+mj-lt"/>
              <a:ea typeface="+mn-ea"/>
              <a:cs typeface="Calibri" panose="020F0502020204030204" pitchFamily="34" charset="0"/>
            </a:endParaRPr>
          </a:p>
          <a:p>
            <a:pPr lvl="0">
              <a:spcBef>
                <a:spcPts val="0"/>
              </a:spcBef>
            </a:pPr>
            <a:r>
              <a:rPr lang="en-US" sz="1350"/>
              <a:t>Support </a:t>
            </a:r>
          </a:p>
          <a:p>
            <a:pPr lvl="1">
              <a:spcBef>
                <a:spcPts val="0"/>
              </a:spcBef>
            </a:pPr>
            <a:r>
              <a:rPr lang="en-US" sz="900"/>
              <a:t>Premium Support </a:t>
            </a:r>
          </a:p>
          <a:p>
            <a:pPr lvl="1">
              <a:spcBef>
                <a:spcPts val="0"/>
              </a:spcBef>
            </a:pPr>
            <a:r>
              <a:rPr lang="en-US" sz="900"/>
              <a:t>Response SLA: 1 hour </a:t>
            </a:r>
          </a:p>
          <a:p>
            <a:pPr lvl="1">
              <a:spcBef>
                <a:spcPts val="0"/>
              </a:spcBef>
            </a:pPr>
            <a:r>
              <a:rPr lang="en-US" sz="900"/>
              <a:t>Email Support </a:t>
            </a:r>
          </a:p>
          <a:p>
            <a:pPr lvl="1">
              <a:spcBef>
                <a:spcPts val="0"/>
              </a:spcBef>
            </a:pPr>
            <a:r>
              <a:rPr lang="en-US" sz="900"/>
              <a:t>Support Ticketing </a:t>
            </a:r>
          </a:p>
          <a:p>
            <a:pPr lvl="1">
              <a:spcBef>
                <a:spcPts val="0"/>
              </a:spcBef>
            </a:pPr>
            <a:r>
              <a:rPr lang="en-US" sz="900"/>
              <a:t>Phone/Emergency </a:t>
            </a:r>
          </a:p>
          <a:p>
            <a:pPr lvl="1">
              <a:spcBef>
                <a:spcPts val="0"/>
              </a:spcBef>
            </a:pPr>
            <a:r>
              <a:rPr lang="en-US" sz="900"/>
              <a:t>99.99% Uptime SLA </a:t>
            </a:r>
          </a:p>
          <a:p>
            <a:pPr marL="385763" marR="0" lvl="1" indent="-214313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900"/>
              <a:t>Customer Success Team</a:t>
            </a:r>
          </a:p>
          <a:p>
            <a:pPr lvl="1">
              <a:spcBef>
                <a:spcPts val="0"/>
              </a:spcBef>
            </a:pPr>
            <a:r>
              <a:rPr lang="en-US" sz="900"/>
              <a:t>Access to Training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E933EF-519E-49C2-B1D2-275174F5E533}"/>
              </a:ext>
            </a:extLst>
          </p:cNvPr>
          <p:cNvSpPr txBox="1"/>
          <p:nvPr userDrawn="1"/>
        </p:nvSpPr>
        <p:spPr>
          <a:xfrm>
            <a:off x="3333655" y="1127235"/>
            <a:ext cx="2718110" cy="33467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algn="l" defTabSz="685800" rtl="0" eaLnBrk="1" latinLnBrk="0" hangingPunct="1">
              <a:lnSpc>
                <a:spcPct val="140000"/>
              </a:lnSpc>
              <a:spcBef>
                <a:spcPts val="1350"/>
              </a:spcBef>
            </a:pPr>
            <a:r>
              <a:rPr lang="en-US" sz="1350" b="1" kern="1200">
                <a:solidFill>
                  <a:schemeClr val="accent4"/>
                </a:solidFill>
                <a:latin typeface="+mj-lt"/>
                <a:ea typeface="+mn-ea"/>
                <a:cs typeface="Calibri" panose="020F0502020204030204" pitchFamily="34" charset="0"/>
              </a:rPr>
              <a:t>Multi-Cloud &amp; Edge App-Delivery </a:t>
            </a:r>
          </a:p>
          <a:p>
            <a:pPr marL="214313" marR="0" indent="-214313" algn="l" defTabSz="685800" rtl="0" eaLnBrk="1" latinLnBrk="0" hangingPunct="1">
              <a:lnSpc>
                <a:spcPct val="110000"/>
              </a:lnSpc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sz="90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rPr>
              <a:t>Traffic Charges (to Internet or Customer Network)</a:t>
            </a:r>
          </a:p>
          <a:p>
            <a:pPr>
              <a:spcBef>
                <a:spcPts val="1350"/>
              </a:spcBef>
            </a:pPr>
            <a:r>
              <a:rPr lang="en-US" sz="1350" b="1">
                <a:solidFill>
                  <a:schemeClr val="accent4"/>
                </a:solidFill>
                <a:latin typeface="+mj-lt"/>
                <a:cs typeface="Calibri" panose="020F0502020204030204" pitchFamily="34" charset="0"/>
              </a:rPr>
              <a:t>Security Capabilities</a:t>
            </a:r>
          </a:p>
          <a:p>
            <a:pPr marL="214313" indent="-214313">
              <a:lnSpc>
                <a:spcPct val="110000"/>
              </a:lnSpc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sz="900">
                <a:latin typeface="+mj-lt"/>
                <a:cs typeface="Calibri" panose="020F0502020204030204" pitchFamily="34" charset="0"/>
              </a:rPr>
              <a:t>1 Global Anycast VIP, included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9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 panose="020F0502020204030204" pitchFamily="34" charset="0"/>
              </a:rPr>
              <a:t>Additional VIP: $50/month</a:t>
            </a:r>
          </a:p>
          <a:p>
            <a:pPr marL="214313" indent="-214313">
              <a:lnSpc>
                <a:spcPct val="110000"/>
              </a:lnSpc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sz="900" strike="noStrike">
                <a:latin typeface="+mj-lt"/>
                <a:cs typeface="Calibri" panose="020F0502020204030204" pitchFamily="34" charset="0"/>
              </a:rPr>
              <a:t>2 DNS Domain Delegation</a:t>
            </a:r>
          </a:p>
          <a:p>
            <a:pPr marL="214313" indent="-214313">
              <a:lnSpc>
                <a:spcPct val="110000"/>
              </a:lnSpc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sz="900">
                <a:latin typeface="+mj-lt"/>
                <a:cs typeface="Calibri" panose="020F0502020204030204" pitchFamily="34" charset="0"/>
              </a:rPr>
              <a:t>250 DNS Zones Included</a:t>
            </a:r>
          </a:p>
          <a:p>
            <a:pPr marL="214313" indent="-214313">
              <a:lnSpc>
                <a:spcPct val="110000"/>
              </a:lnSpc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sz="9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 panose="020F0502020204030204" pitchFamily="34" charset="0"/>
              </a:rPr>
              <a:t>Additional Zone: $2/month</a:t>
            </a:r>
          </a:p>
          <a:p>
            <a:pPr marL="214313" indent="-214313">
              <a:lnSpc>
                <a:spcPct val="110000"/>
              </a:lnSpc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sz="900" b="1">
                <a:latin typeface="+mj-lt"/>
                <a:cs typeface="Calibri" panose="020F0502020204030204" pitchFamily="34" charset="0"/>
              </a:rPr>
              <a:t>Layer 3 DDOS Protection</a:t>
            </a:r>
          </a:p>
          <a:p>
            <a:pPr marL="385763" lvl="1" indent="-214313">
              <a:lnSpc>
                <a:spcPct val="110000"/>
              </a:lnSpc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sz="900">
                <a:latin typeface="+mj-lt"/>
                <a:cs typeface="Calibri" panose="020F0502020204030204" pitchFamily="34" charset="0"/>
              </a:rPr>
              <a:t>Fast ACLs: 500 Rules, included</a:t>
            </a:r>
          </a:p>
          <a:p>
            <a:pPr marL="385763" lvl="1" indent="-214313">
              <a:lnSpc>
                <a:spcPct val="110000"/>
              </a:lnSpc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sz="900">
                <a:latin typeface="+mj-lt"/>
                <a:cs typeface="Calibri" panose="020F0502020204030204" pitchFamily="34" charset="0"/>
              </a:rPr>
              <a:t>Policing, included 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900">
                <a:latin typeface="+mj-lt"/>
                <a:cs typeface="Calibri" panose="020F0502020204030204" pitchFamily="34" charset="0"/>
              </a:rPr>
              <a:t>Web Application Firewall, included (REs)</a:t>
            </a:r>
          </a:p>
          <a:p>
            <a:pPr marL="214313" indent="-214313">
              <a:lnSpc>
                <a:spcPct val="110000"/>
              </a:lnSpc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sz="900" b="1">
                <a:latin typeface="+mj-lt"/>
                <a:cs typeface="Calibri" panose="020F0502020204030204" pitchFamily="34" charset="0"/>
              </a:rPr>
              <a:t>Layer 7 DDOS protection</a:t>
            </a:r>
          </a:p>
          <a:p>
            <a:pPr marL="385763" lvl="1" indent="-214313">
              <a:lnSpc>
                <a:spcPct val="110000"/>
              </a:lnSpc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sz="900">
                <a:latin typeface="+mj-lt"/>
                <a:cs typeface="Calibri" panose="020F0502020204030204" pitchFamily="34" charset="0"/>
              </a:rPr>
              <a:t>HTTPS SSL Termination, included</a:t>
            </a:r>
          </a:p>
          <a:p>
            <a:pPr marL="385763" lvl="1" indent="-214313">
              <a:lnSpc>
                <a:spcPct val="110000"/>
              </a:lnSpc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sz="900">
                <a:latin typeface="+mj-lt"/>
                <a:cs typeface="Calibri" panose="020F0502020204030204" pitchFamily="34" charset="0"/>
              </a:rPr>
              <a:t>Layer 7 (HTTP) Policies (e.g. JS Challenge, Whitelisted IP Lists, Custom L7 Policies) </a:t>
            </a:r>
          </a:p>
          <a:p>
            <a:pPr marL="385763" lvl="1" indent="-214313">
              <a:lnSpc>
                <a:spcPct val="110000"/>
              </a:lnSpc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sz="900">
                <a:latin typeface="+mj-lt"/>
                <a:cs typeface="Calibri" panose="020F0502020204030204" pitchFamily="34" charset="0"/>
              </a:rPr>
              <a:t>200 Service Policy Rules, included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1FCB1E-EFCB-468B-B6BB-9E9F92C8AB9F}"/>
              </a:ext>
            </a:extLst>
          </p:cNvPr>
          <p:cNvSpPr txBox="1"/>
          <p:nvPr userDrawn="1"/>
        </p:nvSpPr>
        <p:spPr>
          <a:xfrm>
            <a:off x="342900" y="1785057"/>
            <a:ext cx="2642863" cy="20173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algn="l" defTabSz="685800" rtl="0" eaLnBrk="1" latinLnBrk="0" hangingPunct="1">
              <a:lnSpc>
                <a:spcPct val="110000"/>
              </a:lnSpc>
              <a:spcBef>
                <a:spcPts val="1350"/>
              </a:spcBef>
            </a:pPr>
            <a:r>
              <a:rPr lang="en-US" sz="1350" b="1" kern="1200">
                <a:solidFill>
                  <a:schemeClr val="accent4"/>
                </a:solidFill>
                <a:latin typeface="+mj-lt"/>
                <a:ea typeface="+mn-ea"/>
                <a:cs typeface="Calibri" panose="020F0502020204030204" pitchFamily="34" charset="0"/>
              </a:rPr>
              <a:t>Global ADN - App Delivery</a:t>
            </a:r>
          </a:p>
          <a:p>
            <a:pPr marL="214313" marR="0" indent="-214313" algn="l" defTabSz="685800" rtl="0" eaLnBrk="1" latinLnBrk="0" hangingPunct="1">
              <a:lnSpc>
                <a:spcPct val="110000"/>
              </a:lnSpc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sz="900" kern="1200" err="1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rPr>
              <a:t>Loadbalancing</a:t>
            </a:r>
            <a:r>
              <a:rPr lang="en-US" sz="90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lang="en-US" sz="900" kern="120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n-ea"/>
                <a:cs typeface="Calibri" panose="020F0502020204030204" pitchFamily="34" charset="0"/>
              </a:rPr>
              <a:t>(1 LB included)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900" i="1">
                <a:solidFill>
                  <a:schemeClr val="tx1">
                    <a:lumMod val="50000"/>
                    <a:lumOff val="50000"/>
                  </a:schemeClr>
                </a:solidFill>
                <a:highlight>
                  <a:srgbClr val="FFFF00"/>
                </a:highlight>
                <a:latin typeface="+mj-lt"/>
                <a:cs typeface="Calibri" panose="020F0502020204030204" pitchFamily="34" charset="0"/>
              </a:rPr>
              <a:t>Additional LB: $200/month</a:t>
            </a:r>
            <a:endParaRPr lang="en-US" sz="900" kern="1200">
              <a:solidFill>
                <a:schemeClr val="tx1"/>
              </a:solidFill>
              <a:highlight>
                <a:srgbClr val="FFFF00"/>
              </a:highlight>
              <a:latin typeface="+mj-lt"/>
              <a:ea typeface="+mn-ea"/>
              <a:cs typeface="Calibri" panose="020F0502020204030204" pitchFamily="34" charset="0"/>
            </a:endParaRPr>
          </a:p>
          <a:p>
            <a:pPr marL="214313" marR="0" indent="-214313" algn="l" defTabSz="685800" rtl="0" eaLnBrk="1" latinLnBrk="0" hangingPunct="1">
              <a:lnSpc>
                <a:spcPct val="110000"/>
              </a:lnSpc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sz="90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rPr>
              <a:t>Secure Networking</a:t>
            </a:r>
          </a:p>
          <a:p>
            <a:pPr marL="214313" marR="0" indent="-214313" algn="l" defTabSz="685800" rtl="0" eaLnBrk="1" latinLnBrk="0" hangingPunct="1">
              <a:lnSpc>
                <a:spcPct val="110000"/>
              </a:lnSpc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sz="90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rPr>
              <a:t>App Security (Basic WAFs)</a:t>
            </a:r>
          </a:p>
          <a:p>
            <a:pPr marL="214313" marR="0" indent="-214313" algn="l" defTabSz="685800" rtl="0" eaLnBrk="1" latinLnBrk="0" hangingPunct="1">
              <a:lnSpc>
                <a:spcPct val="110000"/>
              </a:lnSpc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sz="90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rPr>
              <a:t>Basic API Security </a:t>
            </a:r>
            <a:r>
              <a:rPr lang="en-US" sz="900" kern="120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n-ea"/>
                <a:cs typeface="Calibri" panose="020F0502020204030204" pitchFamily="34" charset="0"/>
              </a:rPr>
              <a:t>* See FAQ</a:t>
            </a:r>
          </a:p>
          <a:p>
            <a:pPr>
              <a:lnSpc>
                <a:spcPct val="110000"/>
              </a:lnSpc>
              <a:spcBef>
                <a:spcPts val="1350"/>
              </a:spcBef>
            </a:pPr>
            <a:r>
              <a:rPr lang="en-US" sz="1350" b="1">
                <a:solidFill>
                  <a:schemeClr val="accent4"/>
                </a:solidFill>
                <a:latin typeface="+mj-lt"/>
                <a:cs typeface="Calibri" panose="020F0502020204030204" pitchFamily="34" charset="0"/>
              </a:rPr>
              <a:t>Load Balancing Capabilities</a:t>
            </a:r>
          </a:p>
          <a:p>
            <a:pPr marL="214313" marR="0" indent="-214313">
              <a:lnSpc>
                <a:spcPct val="110000"/>
              </a:lnSpc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sz="900">
                <a:latin typeface="+mj-lt"/>
                <a:cs typeface="Calibri" panose="020F0502020204030204" pitchFamily="34" charset="0"/>
              </a:rPr>
              <a:t>Globally Distributed Public </a:t>
            </a:r>
            <a:r>
              <a:rPr lang="en-US" sz="900" err="1">
                <a:latin typeface="+mj-lt"/>
                <a:cs typeface="Calibri" panose="020F0502020204030204" pitchFamily="34" charset="0"/>
              </a:rPr>
              <a:t>Loadbalancer</a:t>
            </a:r>
            <a:r>
              <a:rPr lang="en-US" sz="900">
                <a:latin typeface="+mj-lt"/>
                <a:cs typeface="Calibri" panose="020F0502020204030204" pitchFamily="34" charset="0"/>
              </a:rPr>
              <a:t> on Distributed Cloud Global Network</a:t>
            </a:r>
          </a:p>
          <a:p>
            <a:pPr marL="214313" marR="0" indent="-214313">
              <a:lnSpc>
                <a:spcPct val="110000"/>
              </a:lnSpc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sz="900">
                <a:latin typeface="+mj-lt"/>
                <a:cs typeface="Calibri" panose="020F0502020204030204" pitchFamily="34" charset="0"/>
              </a:rPr>
              <a:t>Unlimited Number of Endpoints (i.e., Origin Servers)</a:t>
            </a:r>
          </a:p>
          <a:p>
            <a:pPr marL="214313" marR="0" indent="-214313">
              <a:lnSpc>
                <a:spcPct val="110000"/>
              </a:lnSpc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sz="900">
                <a:latin typeface="+mj-lt"/>
                <a:cs typeface="Calibri" panose="020F0502020204030204" pitchFamily="34" charset="0"/>
              </a:rPr>
              <a:t>Unlimited Number of Endpoint Locations for Health-Checks </a:t>
            </a:r>
          </a:p>
          <a:p>
            <a:pPr marL="214313" marR="0" indent="-214313">
              <a:lnSpc>
                <a:spcPct val="110000"/>
              </a:lnSpc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sz="900">
                <a:latin typeface="+mj-lt"/>
                <a:cs typeface="Calibri" panose="020F0502020204030204" pitchFamily="34" charset="0"/>
              </a:rPr>
              <a:t>Granularity of Health Checks for Endpoints: 1 second</a:t>
            </a:r>
            <a:endParaRPr lang="en-US" sz="1013" kern="100">
              <a:latin typeface="+mj-lt"/>
            </a:endParaRPr>
          </a:p>
        </p:txBody>
      </p:sp>
      <p:sp>
        <p:nvSpPr>
          <p:cNvPr id="3" name="Star: 6 Points 2">
            <a:extLst>
              <a:ext uri="{FF2B5EF4-FFF2-40B4-BE49-F238E27FC236}">
                <a16:creationId xmlns:a16="http://schemas.microsoft.com/office/drawing/2014/main" id="{C3005470-5840-8490-270E-59C975BF67DA}"/>
              </a:ext>
            </a:extLst>
          </p:cNvPr>
          <p:cNvSpPr/>
          <p:nvPr userDrawn="1"/>
        </p:nvSpPr>
        <p:spPr>
          <a:xfrm rot="719011">
            <a:off x="8245144" y="-991"/>
            <a:ext cx="819825" cy="847314"/>
          </a:xfrm>
          <a:prstGeom prst="star6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 sz="788" b="1" kern="100">
                <a:solidFill>
                  <a:schemeClr val="bg1"/>
                </a:solidFill>
                <a:latin typeface="+mj-lt"/>
              </a:rPr>
              <a:t>August</a:t>
            </a:r>
            <a:r>
              <a:rPr lang="en-US" sz="788" kern="100">
                <a:solidFill>
                  <a:schemeClr val="bg1"/>
                </a:solidFill>
                <a:latin typeface="+mj-lt"/>
              </a:rPr>
              <a:t>  new or changed slide</a:t>
            </a:r>
          </a:p>
        </p:txBody>
      </p:sp>
    </p:spTree>
    <p:extLst>
      <p:ext uri="{BB962C8B-B14F-4D97-AF65-F5344CB8AC3E}">
        <p14:creationId xmlns:p14="http://schemas.microsoft.com/office/powerpoint/2010/main" val="1282333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_patter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C4B88C6-EFDF-4F2F-8534-C185DF74C7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6" t="60555" r="6846"/>
          <a:stretch/>
        </p:blipFill>
        <p:spPr bwMode="ltGray">
          <a:xfrm>
            <a:off x="0" y="2792757"/>
            <a:ext cx="9144000" cy="23507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C706BC-2671-42BA-B78B-426C50D7C0D7}"/>
              </a:ext>
            </a:extLst>
          </p:cNvPr>
          <p:cNvSpPr>
            <a:spLocks noGrp="1"/>
          </p:cNvSpPr>
          <p:nvPr>
            <p:ph type="title"/>
          </p:nvPr>
        </p:nvSpPr>
        <p:spPr bwMode="black">
          <a:xfrm>
            <a:off x="371964" y="1457326"/>
            <a:ext cx="5561432" cy="2228849"/>
          </a:xfrm>
          <a:prstGeom prst="rect">
            <a:avLst/>
          </a:prstGeom>
        </p:spPr>
        <p:txBody>
          <a:bodyPr anchor="ctr"/>
          <a:lstStyle>
            <a:lvl1pPr>
              <a:defRPr sz="4500">
                <a:solidFill>
                  <a:srgbClr val="FEFEF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3F3933-C958-4EBB-BDEE-13C9306BD030}"/>
              </a:ext>
            </a:extLst>
          </p:cNvPr>
          <p:cNvSpPr>
            <a:spLocks noGrp="1"/>
          </p:cNvSpPr>
          <p:nvPr>
            <p:ph type="body" idx="1"/>
          </p:nvPr>
        </p:nvSpPr>
        <p:spPr bwMode="black">
          <a:xfrm>
            <a:off x="371964" y="2792758"/>
            <a:ext cx="5590495" cy="2007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EFEFE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4620C8-251F-4C62-9279-A793F3701A0A}"/>
              </a:ext>
            </a:extLst>
          </p:cNvPr>
          <p:cNvSpPr txBox="1"/>
          <p:nvPr userDrawn="1"/>
        </p:nvSpPr>
        <p:spPr>
          <a:xfrm>
            <a:off x="457335" y="4875996"/>
            <a:ext cx="360676" cy="784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4">
              <a:lnSpc>
                <a:spcPct val="85000"/>
              </a:lnSpc>
              <a:spcBef>
                <a:spcPts val="150"/>
              </a:spcBef>
              <a:spcAft>
                <a:spcPts val="300"/>
              </a:spcAft>
              <a:buClr>
                <a:schemeClr val="accent5"/>
              </a:buClr>
            </a:pPr>
            <a:r>
              <a:rPr lang="en-US" sz="600" kern="100" cap="all" spc="38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| ©2022 F5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4837A8-D7DF-42C3-9CB6-8299ECEBD7F2}"/>
              </a:ext>
            </a:extLst>
          </p:cNvPr>
          <p:cNvSpPr txBox="1"/>
          <p:nvPr userDrawn="1"/>
        </p:nvSpPr>
        <p:spPr>
          <a:xfrm>
            <a:off x="5104" y="4875996"/>
            <a:ext cx="425549" cy="784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4" algn="r">
              <a:lnSpc>
                <a:spcPct val="85000"/>
              </a:lnSpc>
              <a:spcBef>
                <a:spcPts val="150"/>
              </a:spcBef>
              <a:spcAft>
                <a:spcPts val="300"/>
              </a:spcAft>
              <a:buClr>
                <a:schemeClr val="accent5"/>
              </a:buClr>
              <a:buFont typeface="Arial" panose="020B0604020202020204" pitchFamily="34" charset="0"/>
              <a:buChar char="​"/>
            </a:pPr>
            <a:fld id="{CB0320B6-2A61-43CE-9396-B5C4FB4B7D43}" type="slidenum">
              <a:rPr lang="en-US" sz="600" kern="100" cap="all" spc="38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 marL="0" lvl="4" algn="r">
                <a:lnSpc>
                  <a:spcPct val="85000"/>
                </a:lnSpc>
                <a:spcBef>
                  <a:spcPts val="150"/>
                </a:spcBef>
                <a:spcAft>
                  <a:spcPts val="300"/>
                </a:spcAft>
                <a:buClr>
                  <a:schemeClr val="accent5"/>
                </a:buClr>
                <a:buFont typeface="Arial" panose="020B0604020202020204" pitchFamily="34" charset="0"/>
                <a:buChar char="​"/>
              </a:pPr>
              <a:t>‹#›</a:t>
            </a:fld>
            <a:endParaRPr lang="en-US" sz="600" kern="100" cap="all" spc="38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22">
            <a:extLst>
              <a:ext uri="{FF2B5EF4-FFF2-40B4-BE49-F238E27FC236}">
                <a16:creationId xmlns:a16="http://schemas.microsoft.com/office/drawing/2014/main" id="{E81C2FB5-A4C5-47F5-8604-A8693D6F2F7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617128" y="4823251"/>
            <a:ext cx="183973" cy="183973"/>
            <a:chOff x="5266" y="0"/>
            <a:chExt cx="733" cy="733"/>
          </a:xfrm>
          <a:solidFill>
            <a:schemeClr val="bg1"/>
          </a:solidFill>
        </p:grpSpPr>
        <p:sp>
          <p:nvSpPr>
            <p:cNvPr id="18" name="Freeform 24">
              <a:extLst>
                <a:ext uri="{FF2B5EF4-FFF2-40B4-BE49-F238E27FC236}">
                  <a16:creationId xmlns:a16="http://schemas.microsoft.com/office/drawing/2014/main" id="{B62E0890-58BF-4B2C-856B-D6D2E94F69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60" y="6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9" name="Freeform 25">
              <a:extLst>
                <a:ext uri="{FF2B5EF4-FFF2-40B4-BE49-F238E27FC236}">
                  <a16:creationId xmlns:a16="http://schemas.microsoft.com/office/drawing/2014/main" id="{5F0ECFCF-334C-4E4C-A25A-7E52C759FC3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11" y="645"/>
              <a:ext cx="55" cy="55"/>
            </a:xfrm>
            <a:custGeom>
              <a:avLst/>
              <a:gdLst>
                <a:gd name="T0" fmla="*/ 277 w 345"/>
                <a:gd name="T1" fmla="*/ 68 h 345"/>
                <a:gd name="T2" fmla="*/ 320 w 345"/>
                <a:gd name="T3" fmla="*/ 172 h 345"/>
                <a:gd name="T4" fmla="*/ 277 w 345"/>
                <a:gd name="T5" fmla="*/ 278 h 345"/>
                <a:gd name="T6" fmla="*/ 172 w 345"/>
                <a:gd name="T7" fmla="*/ 322 h 345"/>
                <a:gd name="T8" fmla="*/ 67 w 345"/>
                <a:gd name="T9" fmla="*/ 278 h 345"/>
                <a:gd name="T10" fmla="*/ 24 w 345"/>
                <a:gd name="T11" fmla="*/ 172 h 345"/>
                <a:gd name="T12" fmla="*/ 67 w 345"/>
                <a:gd name="T13" fmla="*/ 68 h 345"/>
                <a:gd name="T14" fmla="*/ 172 w 345"/>
                <a:gd name="T15" fmla="*/ 23 h 345"/>
                <a:gd name="T16" fmla="*/ 277 w 345"/>
                <a:gd name="T17" fmla="*/ 68 h 345"/>
                <a:gd name="T18" fmla="*/ 295 w 345"/>
                <a:gd name="T19" fmla="*/ 50 h 345"/>
                <a:gd name="T20" fmla="*/ 172 w 345"/>
                <a:gd name="T21" fmla="*/ 0 h 345"/>
                <a:gd name="T22" fmla="*/ 51 w 345"/>
                <a:gd name="T23" fmla="*/ 50 h 345"/>
                <a:gd name="T24" fmla="*/ 0 w 345"/>
                <a:gd name="T25" fmla="*/ 172 h 345"/>
                <a:gd name="T26" fmla="*/ 50 w 345"/>
                <a:gd name="T27" fmla="*/ 295 h 345"/>
                <a:gd name="T28" fmla="*/ 172 w 345"/>
                <a:gd name="T29" fmla="*/ 345 h 345"/>
                <a:gd name="T30" fmla="*/ 295 w 345"/>
                <a:gd name="T31" fmla="*/ 295 h 345"/>
                <a:gd name="T32" fmla="*/ 345 w 345"/>
                <a:gd name="T33" fmla="*/ 172 h 345"/>
                <a:gd name="T34" fmla="*/ 295 w 345"/>
                <a:gd name="T35" fmla="*/ 50 h 345"/>
                <a:gd name="T36" fmla="*/ 198 w 345"/>
                <a:gd name="T37" fmla="*/ 164 h 345"/>
                <a:gd name="T38" fmla="*/ 166 w 345"/>
                <a:gd name="T39" fmla="*/ 168 h 345"/>
                <a:gd name="T40" fmla="*/ 136 w 345"/>
                <a:gd name="T41" fmla="*/ 168 h 345"/>
                <a:gd name="T42" fmla="*/ 136 w 345"/>
                <a:gd name="T43" fmla="*/ 100 h 345"/>
                <a:gd name="T44" fmla="*/ 164 w 345"/>
                <a:gd name="T45" fmla="*/ 100 h 345"/>
                <a:gd name="T46" fmla="*/ 205 w 345"/>
                <a:gd name="T47" fmla="*/ 107 h 345"/>
                <a:gd name="T48" fmla="*/ 217 w 345"/>
                <a:gd name="T49" fmla="*/ 134 h 345"/>
                <a:gd name="T50" fmla="*/ 198 w 345"/>
                <a:gd name="T51" fmla="*/ 164 h 345"/>
                <a:gd name="T52" fmla="*/ 103 w 345"/>
                <a:gd name="T53" fmla="*/ 266 h 345"/>
                <a:gd name="T54" fmla="*/ 136 w 345"/>
                <a:gd name="T55" fmla="*/ 266 h 345"/>
                <a:gd name="T56" fmla="*/ 136 w 345"/>
                <a:gd name="T57" fmla="*/ 192 h 345"/>
                <a:gd name="T58" fmla="*/ 162 w 345"/>
                <a:gd name="T59" fmla="*/ 192 h 345"/>
                <a:gd name="T60" fmla="*/ 200 w 345"/>
                <a:gd name="T61" fmla="*/ 198 h 345"/>
                <a:gd name="T62" fmla="*/ 217 w 345"/>
                <a:gd name="T63" fmla="*/ 241 h 345"/>
                <a:gd name="T64" fmla="*/ 217 w 345"/>
                <a:gd name="T65" fmla="*/ 256 h 345"/>
                <a:gd name="T66" fmla="*/ 218 w 345"/>
                <a:gd name="T67" fmla="*/ 262 h 345"/>
                <a:gd name="T68" fmla="*/ 218 w 345"/>
                <a:gd name="T69" fmla="*/ 265 h 345"/>
                <a:gd name="T70" fmla="*/ 219 w 345"/>
                <a:gd name="T71" fmla="*/ 266 h 345"/>
                <a:gd name="T72" fmla="*/ 250 w 345"/>
                <a:gd name="T73" fmla="*/ 266 h 345"/>
                <a:gd name="T74" fmla="*/ 249 w 345"/>
                <a:gd name="T75" fmla="*/ 264 h 345"/>
                <a:gd name="T76" fmla="*/ 247 w 345"/>
                <a:gd name="T77" fmla="*/ 254 h 345"/>
                <a:gd name="T78" fmla="*/ 247 w 345"/>
                <a:gd name="T79" fmla="*/ 240 h 345"/>
                <a:gd name="T80" fmla="*/ 247 w 345"/>
                <a:gd name="T81" fmla="*/ 226 h 345"/>
                <a:gd name="T82" fmla="*/ 237 w 345"/>
                <a:gd name="T83" fmla="*/ 197 h 345"/>
                <a:gd name="T84" fmla="*/ 204 w 345"/>
                <a:gd name="T85" fmla="*/ 178 h 345"/>
                <a:gd name="T86" fmla="*/ 231 w 345"/>
                <a:gd name="T87" fmla="*/ 169 h 345"/>
                <a:gd name="T88" fmla="*/ 250 w 345"/>
                <a:gd name="T89" fmla="*/ 132 h 345"/>
                <a:gd name="T90" fmla="*/ 220 w 345"/>
                <a:gd name="T91" fmla="*/ 84 h 345"/>
                <a:gd name="T92" fmla="*/ 169 w 345"/>
                <a:gd name="T93" fmla="*/ 77 h 345"/>
                <a:gd name="T94" fmla="*/ 103 w 345"/>
                <a:gd name="T95" fmla="*/ 77 h 345"/>
                <a:gd name="T96" fmla="*/ 103 w 345"/>
                <a:gd name="T97" fmla="*/ 266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5" h="345">
                  <a:moveTo>
                    <a:pt x="277" y="68"/>
                  </a:moveTo>
                  <a:cubicBezTo>
                    <a:pt x="306" y="96"/>
                    <a:pt x="320" y="131"/>
                    <a:pt x="320" y="172"/>
                  </a:cubicBezTo>
                  <a:cubicBezTo>
                    <a:pt x="320" y="213"/>
                    <a:pt x="306" y="249"/>
                    <a:pt x="277" y="278"/>
                  </a:cubicBezTo>
                  <a:cubicBezTo>
                    <a:pt x="248" y="307"/>
                    <a:pt x="213" y="322"/>
                    <a:pt x="172" y="322"/>
                  </a:cubicBezTo>
                  <a:cubicBezTo>
                    <a:pt x="131" y="322"/>
                    <a:pt x="96" y="307"/>
                    <a:pt x="67" y="278"/>
                  </a:cubicBezTo>
                  <a:cubicBezTo>
                    <a:pt x="38" y="249"/>
                    <a:pt x="24" y="213"/>
                    <a:pt x="24" y="172"/>
                  </a:cubicBezTo>
                  <a:cubicBezTo>
                    <a:pt x="24" y="131"/>
                    <a:pt x="38" y="96"/>
                    <a:pt x="67" y="68"/>
                  </a:cubicBezTo>
                  <a:cubicBezTo>
                    <a:pt x="96" y="38"/>
                    <a:pt x="131" y="23"/>
                    <a:pt x="172" y="23"/>
                  </a:cubicBezTo>
                  <a:cubicBezTo>
                    <a:pt x="213" y="23"/>
                    <a:pt x="248" y="38"/>
                    <a:pt x="277" y="68"/>
                  </a:cubicBezTo>
                  <a:close/>
                  <a:moveTo>
                    <a:pt x="295" y="50"/>
                  </a:moveTo>
                  <a:cubicBezTo>
                    <a:pt x="261" y="17"/>
                    <a:pt x="220" y="0"/>
                    <a:pt x="172" y="0"/>
                  </a:cubicBezTo>
                  <a:cubicBezTo>
                    <a:pt x="125" y="0"/>
                    <a:pt x="84" y="17"/>
                    <a:pt x="51" y="50"/>
                  </a:cubicBezTo>
                  <a:cubicBezTo>
                    <a:pt x="17" y="84"/>
                    <a:pt x="0" y="125"/>
                    <a:pt x="0" y="172"/>
                  </a:cubicBezTo>
                  <a:cubicBezTo>
                    <a:pt x="0" y="220"/>
                    <a:pt x="17" y="261"/>
                    <a:pt x="50" y="295"/>
                  </a:cubicBezTo>
                  <a:cubicBezTo>
                    <a:pt x="83" y="329"/>
                    <a:pt x="124" y="345"/>
                    <a:pt x="172" y="345"/>
                  </a:cubicBezTo>
                  <a:cubicBezTo>
                    <a:pt x="220" y="345"/>
                    <a:pt x="261" y="329"/>
                    <a:pt x="295" y="295"/>
                  </a:cubicBezTo>
                  <a:cubicBezTo>
                    <a:pt x="328" y="261"/>
                    <a:pt x="345" y="220"/>
                    <a:pt x="345" y="172"/>
                  </a:cubicBezTo>
                  <a:cubicBezTo>
                    <a:pt x="345" y="124"/>
                    <a:pt x="328" y="84"/>
                    <a:pt x="295" y="50"/>
                  </a:cubicBezTo>
                  <a:close/>
                  <a:moveTo>
                    <a:pt x="198" y="164"/>
                  </a:moveTo>
                  <a:cubicBezTo>
                    <a:pt x="191" y="167"/>
                    <a:pt x="180" y="168"/>
                    <a:pt x="166" y="168"/>
                  </a:cubicBezTo>
                  <a:cubicBezTo>
                    <a:pt x="136" y="168"/>
                    <a:pt x="136" y="168"/>
                    <a:pt x="136" y="168"/>
                  </a:cubicBezTo>
                  <a:cubicBezTo>
                    <a:pt x="136" y="100"/>
                    <a:pt x="136" y="100"/>
                    <a:pt x="136" y="100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83" y="100"/>
                    <a:pt x="196" y="102"/>
                    <a:pt x="205" y="107"/>
                  </a:cubicBezTo>
                  <a:cubicBezTo>
                    <a:pt x="213" y="112"/>
                    <a:pt x="217" y="121"/>
                    <a:pt x="217" y="134"/>
                  </a:cubicBezTo>
                  <a:cubicBezTo>
                    <a:pt x="217" y="149"/>
                    <a:pt x="211" y="159"/>
                    <a:pt x="198" y="164"/>
                  </a:cubicBezTo>
                  <a:close/>
                  <a:moveTo>
                    <a:pt x="103" y="266"/>
                  </a:moveTo>
                  <a:cubicBezTo>
                    <a:pt x="136" y="266"/>
                    <a:pt x="136" y="266"/>
                    <a:pt x="136" y="266"/>
                  </a:cubicBezTo>
                  <a:cubicBezTo>
                    <a:pt x="136" y="192"/>
                    <a:pt x="136" y="192"/>
                    <a:pt x="136" y="192"/>
                  </a:cubicBezTo>
                  <a:cubicBezTo>
                    <a:pt x="162" y="192"/>
                    <a:pt x="162" y="192"/>
                    <a:pt x="162" y="192"/>
                  </a:cubicBezTo>
                  <a:cubicBezTo>
                    <a:pt x="180" y="192"/>
                    <a:pt x="192" y="193"/>
                    <a:pt x="200" y="198"/>
                  </a:cubicBezTo>
                  <a:cubicBezTo>
                    <a:pt x="211" y="205"/>
                    <a:pt x="217" y="219"/>
                    <a:pt x="217" y="241"/>
                  </a:cubicBezTo>
                  <a:cubicBezTo>
                    <a:pt x="217" y="256"/>
                    <a:pt x="217" y="256"/>
                    <a:pt x="217" y="256"/>
                  </a:cubicBezTo>
                  <a:cubicBezTo>
                    <a:pt x="218" y="262"/>
                    <a:pt x="218" y="262"/>
                    <a:pt x="218" y="262"/>
                  </a:cubicBezTo>
                  <a:cubicBezTo>
                    <a:pt x="218" y="263"/>
                    <a:pt x="218" y="264"/>
                    <a:pt x="218" y="265"/>
                  </a:cubicBezTo>
                  <a:cubicBezTo>
                    <a:pt x="219" y="265"/>
                    <a:pt x="219" y="266"/>
                    <a:pt x="219" y="266"/>
                  </a:cubicBezTo>
                  <a:cubicBezTo>
                    <a:pt x="250" y="266"/>
                    <a:pt x="250" y="266"/>
                    <a:pt x="250" y="266"/>
                  </a:cubicBezTo>
                  <a:cubicBezTo>
                    <a:pt x="249" y="264"/>
                    <a:pt x="249" y="264"/>
                    <a:pt x="249" y="264"/>
                  </a:cubicBezTo>
                  <a:cubicBezTo>
                    <a:pt x="248" y="263"/>
                    <a:pt x="248" y="259"/>
                    <a:pt x="247" y="254"/>
                  </a:cubicBezTo>
                  <a:cubicBezTo>
                    <a:pt x="247" y="249"/>
                    <a:pt x="247" y="244"/>
                    <a:pt x="247" y="240"/>
                  </a:cubicBezTo>
                  <a:cubicBezTo>
                    <a:pt x="247" y="226"/>
                    <a:pt x="247" y="226"/>
                    <a:pt x="247" y="226"/>
                  </a:cubicBezTo>
                  <a:cubicBezTo>
                    <a:pt x="247" y="217"/>
                    <a:pt x="244" y="207"/>
                    <a:pt x="237" y="197"/>
                  </a:cubicBezTo>
                  <a:cubicBezTo>
                    <a:pt x="230" y="187"/>
                    <a:pt x="219" y="181"/>
                    <a:pt x="204" y="178"/>
                  </a:cubicBezTo>
                  <a:cubicBezTo>
                    <a:pt x="216" y="176"/>
                    <a:pt x="225" y="173"/>
                    <a:pt x="231" y="169"/>
                  </a:cubicBezTo>
                  <a:cubicBezTo>
                    <a:pt x="244" y="161"/>
                    <a:pt x="250" y="148"/>
                    <a:pt x="250" y="132"/>
                  </a:cubicBezTo>
                  <a:cubicBezTo>
                    <a:pt x="250" y="108"/>
                    <a:pt x="240" y="92"/>
                    <a:pt x="220" y="84"/>
                  </a:cubicBezTo>
                  <a:cubicBezTo>
                    <a:pt x="210" y="79"/>
                    <a:pt x="192" y="77"/>
                    <a:pt x="169" y="77"/>
                  </a:cubicBezTo>
                  <a:cubicBezTo>
                    <a:pt x="103" y="77"/>
                    <a:pt x="103" y="77"/>
                    <a:pt x="103" y="77"/>
                  </a:cubicBezTo>
                  <a:lnTo>
                    <a:pt x="103" y="2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E82DE2C4-EC6C-4CC8-A8E0-0961306533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6" y="0"/>
              <a:ext cx="733" cy="733"/>
            </a:xfrm>
            <a:custGeom>
              <a:avLst/>
              <a:gdLst>
                <a:gd name="T0" fmla="*/ 4176 w 4576"/>
                <a:gd name="T1" fmla="*/ 996 h 4576"/>
                <a:gd name="T2" fmla="*/ 4106 w 4576"/>
                <a:gd name="T3" fmla="*/ 1355 h 4576"/>
                <a:gd name="T4" fmla="*/ 2907 w 4576"/>
                <a:gd name="T5" fmla="*/ 1262 h 4576"/>
                <a:gd name="T6" fmla="*/ 2797 w 4576"/>
                <a:gd name="T7" fmla="*/ 1612 h 4576"/>
                <a:gd name="T8" fmla="*/ 4141 w 4576"/>
                <a:gd name="T9" fmla="*/ 2094 h 4576"/>
                <a:gd name="T10" fmla="*/ 4386 w 4576"/>
                <a:gd name="T11" fmla="*/ 2839 h 4576"/>
                <a:gd name="T12" fmla="*/ 3944 w 4576"/>
                <a:gd name="T13" fmla="*/ 3672 h 4576"/>
                <a:gd name="T14" fmla="*/ 3173 w 4576"/>
                <a:gd name="T15" fmla="*/ 3966 h 4576"/>
                <a:gd name="T16" fmla="*/ 2263 w 4576"/>
                <a:gd name="T17" fmla="*/ 3848 h 4576"/>
                <a:gd name="T18" fmla="*/ 2082 w 4576"/>
                <a:gd name="T19" fmla="*/ 3429 h 4576"/>
                <a:gd name="T20" fmla="*/ 2101 w 4576"/>
                <a:gd name="T21" fmla="*/ 3327 h 4576"/>
                <a:gd name="T22" fmla="*/ 2301 w 4576"/>
                <a:gd name="T23" fmla="*/ 3133 h 4576"/>
                <a:gd name="T24" fmla="*/ 2390 w 4576"/>
                <a:gd name="T25" fmla="*/ 3119 h 4576"/>
                <a:gd name="T26" fmla="*/ 2659 w 4576"/>
                <a:gd name="T27" fmla="*/ 3526 h 4576"/>
                <a:gd name="T28" fmla="*/ 3240 w 4576"/>
                <a:gd name="T29" fmla="*/ 3784 h 4576"/>
                <a:gd name="T30" fmla="*/ 3753 w 4576"/>
                <a:gd name="T31" fmla="*/ 3318 h 4576"/>
                <a:gd name="T32" fmla="*/ 2217 w 4576"/>
                <a:gd name="T33" fmla="*/ 2488 h 4576"/>
                <a:gd name="T34" fmla="*/ 2812 w 4576"/>
                <a:gd name="T35" fmla="*/ 701 h 4576"/>
                <a:gd name="T36" fmla="*/ 3564 w 4576"/>
                <a:gd name="T37" fmla="*/ 766 h 4576"/>
                <a:gd name="T38" fmla="*/ 4065 w 4576"/>
                <a:gd name="T39" fmla="*/ 848 h 4576"/>
                <a:gd name="T40" fmla="*/ 2288 w 4576"/>
                <a:gd name="T41" fmla="*/ 0 h 4576"/>
                <a:gd name="T42" fmla="*/ 0 w 4576"/>
                <a:gd name="T43" fmla="*/ 2288 h 4576"/>
                <a:gd name="T44" fmla="*/ 445 w 4576"/>
                <a:gd name="T45" fmla="*/ 3644 h 4576"/>
                <a:gd name="T46" fmla="*/ 616 w 4576"/>
                <a:gd name="T47" fmla="*/ 3581 h 4576"/>
                <a:gd name="T48" fmla="*/ 610 w 4576"/>
                <a:gd name="T49" fmla="*/ 3402 h 4576"/>
                <a:gd name="T50" fmla="*/ 565 w 4576"/>
                <a:gd name="T51" fmla="*/ 1982 h 4576"/>
                <a:gd name="T52" fmla="*/ 245 w 4576"/>
                <a:gd name="T53" fmla="*/ 1998 h 4576"/>
                <a:gd name="T54" fmla="*/ 261 w 4576"/>
                <a:gd name="T55" fmla="*/ 1735 h 4576"/>
                <a:gd name="T56" fmla="*/ 579 w 4576"/>
                <a:gd name="T57" fmla="*/ 1707 h 4576"/>
                <a:gd name="T58" fmla="*/ 596 w 4576"/>
                <a:gd name="T59" fmla="*/ 1479 h 4576"/>
                <a:gd name="T60" fmla="*/ 1542 w 4576"/>
                <a:gd name="T61" fmla="*/ 623 h 4576"/>
                <a:gd name="T62" fmla="*/ 1920 w 4576"/>
                <a:gd name="T63" fmla="*/ 561 h 4576"/>
                <a:gd name="T64" fmla="*/ 2018 w 4576"/>
                <a:gd name="T65" fmla="*/ 558 h 4576"/>
                <a:gd name="T66" fmla="*/ 2242 w 4576"/>
                <a:gd name="T67" fmla="*/ 603 h 4576"/>
                <a:gd name="T68" fmla="*/ 2508 w 4576"/>
                <a:gd name="T69" fmla="*/ 807 h 4576"/>
                <a:gd name="T70" fmla="*/ 2505 w 4576"/>
                <a:gd name="T71" fmla="*/ 873 h 4576"/>
                <a:gd name="T72" fmla="*/ 2379 w 4576"/>
                <a:gd name="T73" fmla="*/ 1020 h 4576"/>
                <a:gd name="T74" fmla="*/ 2278 w 4576"/>
                <a:gd name="T75" fmla="*/ 1033 h 4576"/>
                <a:gd name="T76" fmla="*/ 2065 w 4576"/>
                <a:gd name="T77" fmla="*/ 927 h 4576"/>
                <a:gd name="T78" fmla="*/ 1657 w 4576"/>
                <a:gd name="T79" fmla="*/ 818 h 4576"/>
                <a:gd name="T80" fmla="*/ 1466 w 4576"/>
                <a:gd name="T81" fmla="*/ 1048 h 4576"/>
                <a:gd name="T82" fmla="*/ 1438 w 4576"/>
                <a:gd name="T83" fmla="*/ 1664 h 4576"/>
                <a:gd name="T84" fmla="*/ 2218 w 4576"/>
                <a:gd name="T85" fmla="*/ 1651 h 4576"/>
                <a:gd name="T86" fmla="*/ 2218 w 4576"/>
                <a:gd name="T87" fmla="*/ 1831 h 4576"/>
                <a:gd name="T88" fmla="*/ 1959 w 4576"/>
                <a:gd name="T89" fmla="*/ 1950 h 4576"/>
                <a:gd name="T90" fmla="*/ 1431 w 4576"/>
                <a:gd name="T91" fmla="*/ 1957 h 4576"/>
                <a:gd name="T92" fmla="*/ 1454 w 4576"/>
                <a:gd name="T93" fmla="*/ 3469 h 4576"/>
                <a:gd name="T94" fmla="*/ 1482 w 4576"/>
                <a:gd name="T95" fmla="*/ 3663 h 4576"/>
                <a:gd name="T96" fmla="*/ 1961 w 4576"/>
                <a:gd name="T97" fmla="*/ 3789 h 4576"/>
                <a:gd name="T98" fmla="*/ 1965 w 4576"/>
                <a:gd name="T99" fmla="*/ 3947 h 4576"/>
                <a:gd name="T100" fmla="*/ 583 w 4576"/>
                <a:gd name="T101" fmla="*/ 3814 h 4576"/>
                <a:gd name="T102" fmla="*/ 2288 w 4576"/>
                <a:gd name="T103" fmla="*/ 4576 h 4576"/>
                <a:gd name="T104" fmla="*/ 4576 w 4576"/>
                <a:gd name="T105" fmla="*/ 2288 h 4576"/>
                <a:gd name="T106" fmla="*/ 4176 w 4576"/>
                <a:gd name="T107" fmla="*/ 996 h 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576" h="4576">
                  <a:moveTo>
                    <a:pt x="4176" y="996"/>
                  </a:moveTo>
                  <a:cubicBezTo>
                    <a:pt x="4148" y="1112"/>
                    <a:pt x="4134" y="1232"/>
                    <a:pt x="4106" y="1355"/>
                  </a:cubicBezTo>
                  <a:cubicBezTo>
                    <a:pt x="3763" y="1310"/>
                    <a:pt x="3360" y="1278"/>
                    <a:pt x="2907" y="1262"/>
                  </a:cubicBezTo>
                  <a:cubicBezTo>
                    <a:pt x="2871" y="1377"/>
                    <a:pt x="2836" y="1489"/>
                    <a:pt x="2797" y="1612"/>
                  </a:cubicBezTo>
                  <a:cubicBezTo>
                    <a:pt x="3555" y="1659"/>
                    <a:pt x="3923" y="1858"/>
                    <a:pt x="4141" y="2094"/>
                  </a:cubicBezTo>
                  <a:cubicBezTo>
                    <a:pt x="4354" y="2332"/>
                    <a:pt x="4399" y="2594"/>
                    <a:pt x="4386" y="2839"/>
                  </a:cubicBezTo>
                  <a:cubicBezTo>
                    <a:pt x="4359" y="3235"/>
                    <a:pt x="4184" y="3486"/>
                    <a:pt x="3944" y="3672"/>
                  </a:cubicBezTo>
                  <a:cubicBezTo>
                    <a:pt x="3702" y="3855"/>
                    <a:pt x="3408" y="3946"/>
                    <a:pt x="3173" y="3966"/>
                  </a:cubicBezTo>
                  <a:cubicBezTo>
                    <a:pt x="2826" y="3991"/>
                    <a:pt x="2362" y="3909"/>
                    <a:pt x="2263" y="3848"/>
                  </a:cubicBezTo>
                  <a:cubicBezTo>
                    <a:pt x="2204" y="3713"/>
                    <a:pt x="2145" y="3577"/>
                    <a:pt x="2082" y="3429"/>
                  </a:cubicBezTo>
                  <a:cubicBezTo>
                    <a:pt x="2067" y="3397"/>
                    <a:pt x="2057" y="3365"/>
                    <a:pt x="2101" y="3327"/>
                  </a:cubicBezTo>
                  <a:cubicBezTo>
                    <a:pt x="2168" y="3262"/>
                    <a:pt x="2233" y="3200"/>
                    <a:pt x="2301" y="3133"/>
                  </a:cubicBezTo>
                  <a:cubicBezTo>
                    <a:pt x="2332" y="3104"/>
                    <a:pt x="2365" y="3076"/>
                    <a:pt x="2390" y="3119"/>
                  </a:cubicBezTo>
                  <a:cubicBezTo>
                    <a:pt x="2484" y="3262"/>
                    <a:pt x="2571" y="3394"/>
                    <a:pt x="2659" y="3526"/>
                  </a:cubicBezTo>
                  <a:cubicBezTo>
                    <a:pt x="2758" y="3673"/>
                    <a:pt x="2910" y="3806"/>
                    <a:pt x="3240" y="3784"/>
                  </a:cubicBezTo>
                  <a:cubicBezTo>
                    <a:pt x="3519" y="3759"/>
                    <a:pt x="3730" y="3549"/>
                    <a:pt x="3753" y="3318"/>
                  </a:cubicBezTo>
                  <a:cubicBezTo>
                    <a:pt x="3777" y="2889"/>
                    <a:pt x="3344" y="2585"/>
                    <a:pt x="2217" y="2488"/>
                  </a:cubicBezTo>
                  <a:cubicBezTo>
                    <a:pt x="2433" y="1835"/>
                    <a:pt x="2644" y="1203"/>
                    <a:pt x="2812" y="701"/>
                  </a:cubicBezTo>
                  <a:cubicBezTo>
                    <a:pt x="3080" y="713"/>
                    <a:pt x="3328" y="735"/>
                    <a:pt x="3564" y="766"/>
                  </a:cubicBezTo>
                  <a:cubicBezTo>
                    <a:pt x="3740" y="788"/>
                    <a:pt x="3902" y="829"/>
                    <a:pt x="4065" y="848"/>
                  </a:cubicBezTo>
                  <a:cubicBezTo>
                    <a:pt x="3646" y="330"/>
                    <a:pt x="3006" y="0"/>
                    <a:pt x="2288" y="0"/>
                  </a:cubicBezTo>
                  <a:cubicBezTo>
                    <a:pt x="1024" y="0"/>
                    <a:pt x="0" y="1024"/>
                    <a:pt x="0" y="2288"/>
                  </a:cubicBezTo>
                  <a:cubicBezTo>
                    <a:pt x="0" y="2796"/>
                    <a:pt x="165" y="3264"/>
                    <a:pt x="445" y="3644"/>
                  </a:cubicBezTo>
                  <a:cubicBezTo>
                    <a:pt x="542" y="3645"/>
                    <a:pt x="609" y="3623"/>
                    <a:pt x="616" y="3581"/>
                  </a:cubicBezTo>
                  <a:cubicBezTo>
                    <a:pt x="625" y="3538"/>
                    <a:pt x="618" y="3470"/>
                    <a:pt x="610" y="3402"/>
                  </a:cubicBezTo>
                  <a:cubicBezTo>
                    <a:pt x="564" y="2953"/>
                    <a:pt x="548" y="2468"/>
                    <a:pt x="565" y="1982"/>
                  </a:cubicBezTo>
                  <a:cubicBezTo>
                    <a:pt x="449" y="1987"/>
                    <a:pt x="345" y="1992"/>
                    <a:pt x="245" y="1998"/>
                  </a:cubicBezTo>
                  <a:cubicBezTo>
                    <a:pt x="249" y="1908"/>
                    <a:pt x="254" y="1823"/>
                    <a:pt x="261" y="1735"/>
                  </a:cubicBezTo>
                  <a:cubicBezTo>
                    <a:pt x="360" y="1725"/>
                    <a:pt x="465" y="1717"/>
                    <a:pt x="579" y="1707"/>
                  </a:cubicBezTo>
                  <a:cubicBezTo>
                    <a:pt x="584" y="1630"/>
                    <a:pt x="590" y="1555"/>
                    <a:pt x="596" y="1479"/>
                  </a:cubicBezTo>
                  <a:cubicBezTo>
                    <a:pt x="648" y="1016"/>
                    <a:pt x="1136" y="732"/>
                    <a:pt x="1542" y="623"/>
                  </a:cubicBezTo>
                  <a:cubicBezTo>
                    <a:pt x="1723" y="579"/>
                    <a:pt x="1833" y="565"/>
                    <a:pt x="1920" y="561"/>
                  </a:cubicBezTo>
                  <a:cubicBezTo>
                    <a:pt x="1951" y="560"/>
                    <a:pt x="1985" y="558"/>
                    <a:pt x="2018" y="558"/>
                  </a:cubicBezTo>
                  <a:cubicBezTo>
                    <a:pt x="2102" y="558"/>
                    <a:pt x="2188" y="566"/>
                    <a:pt x="2242" y="603"/>
                  </a:cubicBezTo>
                  <a:cubicBezTo>
                    <a:pt x="2330" y="669"/>
                    <a:pt x="2416" y="734"/>
                    <a:pt x="2508" y="807"/>
                  </a:cubicBezTo>
                  <a:cubicBezTo>
                    <a:pt x="2518" y="819"/>
                    <a:pt x="2528" y="839"/>
                    <a:pt x="2505" y="873"/>
                  </a:cubicBezTo>
                  <a:cubicBezTo>
                    <a:pt x="2463" y="922"/>
                    <a:pt x="2422" y="969"/>
                    <a:pt x="2379" y="1020"/>
                  </a:cubicBezTo>
                  <a:cubicBezTo>
                    <a:pt x="2354" y="1050"/>
                    <a:pt x="2313" y="1042"/>
                    <a:pt x="2278" y="1033"/>
                  </a:cubicBezTo>
                  <a:cubicBezTo>
                    <a:pt x="2206" y="996"/>
                    <a:pt x="2136" y="962"/>
                    <a:pt x="2065" y="927"/>
                  </a:cubicBezTo>
                  <a:cubicBezTo>
                    <a:pt x="1937" y="870"/>
                    <a:pt x="1804" y="812"/>
                    <a:pt x="1657" y="818"/>
                  </a:cubicBezTo>
                  <a:cubicBezTo>
                    <a:pt x="1565" y="825"/>
                    <a:pt x="1475" y="919"/>
                    <a:pt x="1466" y="1048"/>
                  </a:cubicBezTo>
                  <a:cubicBezTo>
                    <a:pt x="1453" y="1244"/>
                    <a:pt x="1445" y="1446"/>
                    <a:pt x="1438" y="1664"/>
                  </a:cubicBezTo>
                  <a:cubicBezTo>
                    <a:pt x="1694" y="1656"/>
                    <a:pt x="1949" y="1652"/>
                    <a:pt x="2218" y="1651"/>
                  </a:cubicBezTo>
                  <a:cubicBezTo>
                    <a:pt x="2218" y="1712"/>
                    <a:pt x="2218" y="1768"/>
                    <a:pt x="2218" y="1831"/>
                  </a:cubicBezTo>
                  <a:cubicBezTo>
                    <a:pt x="2130" y="1870"/>
                    <a:pt x="2047" y="1910"/>
                    <a:pt x="1959" y="1950"/>
                  </a:cubicBezTo>
                  <a:cubicBezTo>
                    <a:pt x="1778" y="1952"/>
                    <a:pt x="1605" y="1954"/>
                    <a:pt x="1431" y="1957"/>
                  </a:cubicBezTo>
                  <a:cubicBezTo>
                    <a:pt x="1423" y="2475"/>
                    <a:pt x="1430" y="2992"/>
                    <a:pt x="1454" y="3469"/>
                  </a:cubicBezTo>
                  <a:cubicBezTo>
                    <a:pt x="1458" y="3541"/>
                    <a:pt x="1462" y="3614"/>
                    <a:pt x="1482" y="3663"/>
                  </a:cubicBezTo>
                  <a:cubicBezTo>
                    <a:pt x="1507" y="3725"/>
                    <a:pt x="1650" y="3772"/>
                    <a:pt x="1961" y="3789"/>
                  </a:cubicBezTo>
                  <a:cubicBezTo>
                    <a:pt x="1962" y="3844"/>
                    <a:pt x="1964" y="3895"/>
                    <a:pt x="1965" y="3947"/>
                  </a:cubicBezTo>
                  <a:cubicBezTo>
                    <a:pt x="1459" y="3932"/>
                    <a:pt x="973" y="3884"/>
                    <a:pt x="583" y="3814"/>
                  </a:cubicBezTo>
                  <a:cubicBezTo>
                    <a:pt x="1002" y="4282"/>
                    <a:pt x="1611" y="4576"/>
                    <a:pt x="2288" y="4576"/>
                  </a:cubicBezTo>
                  <a:cubicBezTo>
                    <a:pt x="3552" y="4576"/>
                    <a:pt x="4576" y="3552"/>
                    <a:pt x="4576" y="2288"/>
                  </a:cubicBezTo>
                  <a:cubicBezTo>
                    <a:pt x="4576" y="1809"/>
                    <a:pt x="4428" y="1364"/>
                    <a:pt x="4176" y="9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A66506BB-0716-4E34-AB30-0A9F59D625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60" y="6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</p:grp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50E6EE06-7ECE-F94E-BE54-06ED020F43F8}"/>
              </a:ext>
            </a:extLst>
          </p:cNvPr>
          <p:cNvSpPr txBox="1">
            <a:spLocks/>
          </p:cNvSpPr>
          <p:nvPr userDrawn="1"/>
        </p:nvSpPr>
        <p:spPr>
          <a:xfrm>
            <a:off x="901540" y="4862736"/>
            <a:ext cx="2770322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800" b="0" i="0" kern="1200" cap="all" baseline="0" smtClean="0">
                <a:solidFill>
                  <a:srgbClr val="FF0000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chemeClr val="bg1"/>
                </a:solidFill>
              </a:rPr>
              <a:t>Pierre-</a:t>
            </a:r>
            <a:r>
              <a:rPr lang="en-US" sz="600" dirty="0" err="1">
                <a:solidFill>
                  <a:schemeClr val="bg1"/>
                </a:solidFill>
              </a:rPr>
              <a:t>yves</a:t>
            </a:r>
            <a:r>
              <a:rPr lang="en-US" sz="600" dirty="0">
                <a:solidFill>
                  <a:schemeClr val="bg1"/>
                </a:solidFill>
              </a:rPr>
              <a:t> </a:t>
            </a:r>
            <a:r>
              <a:rPr lang="en-US" sz="600" dirty="0" err="1">
                <a:solidFill>
                  <a:schemeClr val="bg1"/>
                </a:solidFill>
              </a:rPr>
              <a:t>Maunier</a:t>
            </a:r>
            <a:r>
              <a:rPr lang="en-US" sz="600" dirty="0">
                <a:solidFill>
                  <a:schemeClr val="bg1"/>
                </a:solidFill>
              </a:rPr>
              <a:t> p.maunier@f5.com</a:t>
            </a:r>
          </a:p>
        </p:txBody>
      </p:sp>
    </p:spTree>
    <p:extLst>
      <p:ext uri="{BB962C8B-B14F-4D97-AF65-F5344CB8AC3E}">
        <p14:creationId xmlns:p14="http://schemas.microsoft.com/office/powerpoint/2010/main" val="27835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Gray En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2">
            <a:extLst>
              <a:ext uri="{FF2B5EF4-FFF2-40B4-BE49-F238E27FC236}">
                <a16:creationId xmlns:a16="http://schemas.microsoft.com/office/drawing/2014/main" id="{B49D0D91-C17F-4B05-8E43-82015C7BB70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651318" y="1576608"/>
            <a:ext cx="1824967" cy="1824967"/>
            <a:chOff x="5266" y="0"/>
            <a:chExt cx="733" cy="733"/>
          </a:xfrm>
        </p:grpSpPr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04A93985-0D67-451D-B3A3-FF1DFA20A8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6" y="0"/>
              <a:ext cx="733" cy="733"/>
            </a:xfrm>
            <a:custGeom>
              <a:avLst/>
              <a:gdLst>
                <a:gd name="T0" fmla="*/ 4176 w 4576"/>
                <a:gd name="T1" fmla="*/ 996 h 4576"/>
                <a:gd name="T2" fmla="*/ 4065 w 4576"/>
                <a:gd name="T3" fmla="*/ 848 h 4576"/>
                <a:gd name="T4" fmla="*/ 4065 w 4576"/>
                <a:gd name="T5" fmla="*/ 848 h 4576"/>
                <a:gd name="T6" fmla="*/ 2288 w 4576"/>
                <a:gd name="T7" fmla="*/ 0 h 4576"/>
                <a:gd name="T8" fmla="*/ 0 w 4576"/>
                <a:gd name="T9" fmla="*/ 2288 h 4576"/>
                <a:gd name="T10" fmla="*/ 445 w 4576"/>
                <a:gd name="T11" fmla="*/ 3644 h 4576"/>
                <a:gd name="T12" fmla="*/ 445 w 4576"/>
                <a:gd name="T13" fmla="*/ 3644 h 4576"/>
                <a:gd name="T14" fmla="*/ 583 w 4576"/>
                <a:gd name="T15" fmla="*/ 3814 h 4576"/>
                <a:gd name="T16" fmla="*/ 583 w 4576"/>
                <a:gd name="T17" fmla="*/ 3814 h 4576"/>
                <a:gd name="T18" fmla="*/ 2288 w 4576"/>
                <a:gd name="T19" fmla="*/ 4576 h 4576"/>
                <a:gd name="T20" fmla="*/ 4576 w 4576"/>
                <a:gd name="T21" fmla="*/ 2288 h 4576"/>
                <a:gd name="T22" fmla="*/ 4176 w 4576"/>
                <a:gd name="T23" fmla="*/ 996 h 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76" h="4576">
                  <a:moveTo>
                    <a:pt x="4176" y="996"/>
                  </a:moveTo>
                  <a:cubicBezTo>
                    <a:pt x="4141" y="945"/>
                    <a:pt x="4104" y="895"/>
                    <a:pt x="4065" y="848"/>
                  </a:cubicBezTo>
                  <a:cubicBezTo>
                    <a:pt x="4065" y="848"/>
                    <a:pt x="4065" y="848"/>
                    <a:pt x="4065" y="848"/>
                  </a:cubicBezTo>
                  <a:cubicBezTo>
                    <a:pt x="3646" y="330"/>
                    <a:pt x="3006" y="0"/>
                    <a:pt x="2288" y="0"/>
                  </a:cubicBezTo>
                  <a:cubicBezTo>
                    <a:pt x="1024" y="0"/>
                    <a:pt x="0" y="1024"/>
                    <a:pt x="0" y="2288"/>
                  </a:cubicBezTo>
                  <a:cubicBezTo>
                    <a:pt x="0" y="2796"/>
                    <a:pt x="165" y="3264"/>
                    <a:pt x="445" y="3644"/>
                  </a:cubicBezTo>
                  <a:cubicBezTo>
                    <a:pt x="445" y="3644"/>
                    <a:pt x="445" y="3644"/>
                    <a:pt x="445" y="3644"/>
                  </a:cubicBezTo>
                  <a:cubicBezTo>
                    <a:pt x="488" y="3703"/>
                    <a:pt x="534" y="3759"/>
                    <a:pt x="583" y="3814"/>
                  </a:cubicBezTo>
                  <a:cubicBezTo>
                    <a:pt x="583" y="3814"/>
                    <a:pt x="583" y="3814"/>
                    <a:pt x="583" y="3814"/>
                  </a:cubicBezTo>
                  <a:cubicBezTo>
                    <a:pt x="1002" y="4282"/>
                    <a:pt x="1611" y="4576"/>
                    <a:pt x="2288" y="4576"/>
                  </a:cubicBezTo>
                  <a:cubicBezTo>
                    <a:pt x="3552" y="4576"/>
                    <a:pt x="4576" y="3552"/>
                    <a:pt x="4576" y="2288"/>
                  </a:cubicBezTo>
                  <a:cubicBezTo>
                    <a:pt x="4576" y="1809"/>
                    <a:pt x="4428" y="1364"/>
                    <a:pt x="4176" y="9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51F8F0B5-AE5E-4F6A-A5A9-1380A0E14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60" y="6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7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0588F478-4A92-494A-9C3A-F0E7B3557D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11" y="645"/>
              <a:ext cx="55" cy="55"/>
            </a:xfrm>
            <a:custGeom>
              <a:avLst/>
              <a:gdLst>
                <a:gd name="T0" fmla="*/ 277 w 345"/>
                <a:gd name="T1" fmla="*/ 68 h 345"/>
                <a:gd name="T2" fmla="*/ 320 w 345"/>
                <a:gd name="T3" fmla="*/ 172 h 345"/>
                <a:gd name="T4" fmla="*/ 277 w 345"/>
                <a:gd name="T5" fmla="*/ 278 h 345"/>
                <a:gd name="T6" fmla="*/ 172 w 345"/>
                <a:gd name="T7" fmla="*/ 322 h 345"/>
                <a:gd name="T8" fmla="*/ 67 w 345"/>
                <a:gd name="T9" fmla="*/ 278 h 345"/>
                <a:gd name="T10" fmla="*/ 24 w 345"/>
                <a:gd name="T11" fmla="*/ 172 h 345"/>
                <a:gd name="T12" fmla="*/ 67 w 345"/>
                <a:gd name="T13" fmla="*/ 68 h 345"/>
                <a:gd name="T14" fmla="*/ 172 w 345"/>
                <a:gd name="T15" fmla="*/ 23 h 345"/>
                <a:gd name="T16" fmla="*/ 277 w 345"/>
                <a:gd name="T17" fmla="*/ 68 h 345"/>
                <a:gd name="T18" fmla="*/ 295 w 345"/>
                <a:gd name="T19" fmla="*/ 50 h 345"/>
                <a:gd name="T20" fmla="*/ 172 w 345"/>
                <a:gd name="T21" fmla="*/ 0 h 345"/>
                <a:gd name="T22" fmla="*/ 51 w 345"/>
                <a:gd name="T23" fmla="*/ 50 h 345"/>
                <a:gd name="T24" fmla="*/ 0 w 345"/>
                <a:gd name="T25" fmla="*/ 172 h 345"/>
                <a:gd name="T26" fmla="*/ 50 w 345"/>
                <a:gd name="T27" fmla="*/ 295 h 345"/>
                <a:gd name="T28" fmla="*/ 172 w 345"/>
                <a:gd name="T29" fmla="*/ 345 h 345"/>
                <a:gd name="T30" fmla="*/ 295 w 345"/>
                <a:gd name="T31" fmla="*/ 295 h 345"/>
                <a:gd name="T32" fmla="*/ 345 w 345"/>
                <a:gd name="T33" fmla="*/ 172 h 345"/>
                <a:gd name="T34" fmla="*/ 295 w 345"/>
                <a:gd name="T35" fmla="*/ 50 h 345"/>
                <a:gd name="T36" fmla="*/ 198 w 345"/>
                <a:gd name="T37" fmla="*/ 164 h 345"/>
                <a:gd name="T38" fmla="*/ 166 w 345"/>
                <a:gd name="T39" fmla="*/ 168 h 345"/>
                <a:gd name="T40" fmla="*/ 136 w 345"/>
                <a:gd name="T41" fmla="*/ 168 h 345"/>
                <a:gd name="T42" fmla="*/ 136 w 345"/>
                <a:gd name="T43" fmla="*/ 100 h 345"/>
                <a:gd name="T44" fmla="*/ 164 w 345"/>
                <a:gd name="T45" fmla="*/ 100 h 345"/>
                <a:gd name="T46" fmla="*/ 205 w 345"/>
                <a:gd name="T47" fmla="*/ 107 h 345"/>
                <a:gd name="T48" fmla="*/ 217 w 345"/>
                <a:gd name="T49" fmla="*/ 134 h 345"/>
                <a:gd name="T50" fmla="*/ 198 w 345"/>
                <a:gd name="T51" fmla="*/ 164 h 345"/>
                <a:gd name="T52" fmla="*/ 103 w 345"/>
                <a:gd name="T53" fmla="*/ 266 h 345"/>
                <a:gd name="T54" fmla="*/ 136 w 345"/>
                <a:gd name="T55" fmla="*/ 266 h 345"/>
                <a:gd name="T56" fmla="*/ 136 w 345"/>
                <a:gd name="T57" fmla="*/ 192 h 345"/>
                <a:gd name="T58" fmla="*/ 162 w 345"/>
                <a:gd name="T59" fmla="*/ 192 h 345"/>
                <a:gd name="T60" fmla="*/ 200 w 345"/>
                <a:gd name="T61" fmla="*/ 198 h 345"/>
                <a:gd name="T62" fmla="*/ 217 w 345"/>
                <a:gd name="T63" fmla="*/ 241 h 345"/>
                <a:gd name="T64" fmla="*/ 217 w 345"/>
                <a:gd name="T65" fmla="*/ 256 h 345"/>
                <a:gd name="T66" fmla="*/ 218 w 345"/>
                <a:gd name="T67" fmla="*/ 262 h 345"/>
                <a:gd name="T68" fmla="*/ 218 w 345"/>
                <a:gd name="T69" fmla="*/ 265 h 345"/>
                <a:gd name="T70" fmla="*/ 219 w 345"/>
                <a:gd name="T71" fmla="*/ 266 h 345"/>
                <a:gd name="T72" fmla="*/ 250 w 345"/>
                <a:gd name="T73" fmla="*/ 266 h 345"/>
                <a:gd name="T74" fmla="*/ 249 w 345"/>
                <a:gd name="T75" fmla="*/ 264 h 345"/>
                <a:gd name="T76" fmla="*/ 247 w 345"/>
                <a:gd name="T77" fmla="*/ 254 h 345"/>
                <a:gd name="T78" fmla="*/ 247 w 345"/>
                <a:gd name="T79" fmla="*/ 240 h 345"/>
                <a:gd name="T80" fmla="*/ 247 w 345"/>
                <a:gd name="T81" fmla="*/ 226 h 345"/>
                <a:gd name="T82" fmla="*/ 237 w 345"/>
                <a:gd name="T83" fmla="*/ 197 h 345"/>
                <a:gd name="T84" fmla="*/ 204 w 345"/>
                <a:gd name="T85" fmla="*/ 178 h 345"/>
                <a:gd name="T86" fmla="*/ 231 w 345"/>
                <a:gd name="T87" fmla="*/ 169 h 345"/>
                <a:gd name="T88" fmla="*/ 250 w 345"/>
                <a:gd name="T89" fmla="*/ 132 h 345"/>
                <a:gd name="T90" fmla="*/ 220 w 345"/>
                <a:gd name="T91" fmla="*/ 84 h 345"/>
                <a:gd name="T92" fmla="*/ 169 w 345"/>
                <a:gd name="T93" fmla="*/ 77 h 345"/>
                <a:gd name="T94" fmla="*/ 103 w 345"/>
                <a:gd name="T95" fmla="*/ 77 h 345"/>
                <a:gd name="T96" fmla="*/ 103 w 345"/>
                <a:gd name="T97" fmla="*/ 266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5" h="345">
                  <a:moveTo>
                    <a:pt x="277" y="68"/>
                  </a:moveTo>
                  <a:cubicBezTo>
                    <a:pt x="306" y="96"/>
                    <a:pt x="320" y="131"/>
                    <a:pt x="320" y="172"/>
                  </a:cubicBezTo>
                  <a:cubicBezTo>
                    <a:pt x="320" y="213"/>
                    <a:pt x="306" y="249"/>
                    <a:pt x="277" y="278"/>
                  </a:cubicBezTo>
                  <a:cubicBezTo>
                    <a:pt x="248" y="307"/>
                    <a:pt x="213" y="322"/>
                    <a:pt x="172" y="322"/>
                  </a:cubicBezTo>
                  <a:cubicBezTo>
                    <a:pt x="131" y="322"/>
                    <a:pt x="96" y="307"/>
                    <a:pt x="67" y="278"/>
                  </a:cubicBezTo>
                  <a:cubicBezTo>
                    <a:pt x="38" y="249"/>
                    <a:pt x="24" y="213"/>
                    <a:pt x="24" y="172"/>
                  </a:cubicBezTo>
                  <a:cubicBezTo>
                    <a:pt x="24" y="131"/>
                    <a:pt x="38" y="96"/>
                    <a:pt x="67" y="68"/>
                  </a:cubicBezTo>
                  <a:cubicBezTo>
                    <a:pt x="96" y="38"/>
                    <a:pt x="131" y="23"/>
                    <a:pt x="172" y="23"/>
                  </a:cubicBezTo>
                  <a:cubicBezTo>
                    <a:pt x="213" y="23"/>
                    <a:pt x="248" y="38"/>
                    <a:pt x="277" y="68"/>
                  </a:cubicBezTo>
                  <a:close/>
                  <a:moveTo>
                    <a:pt x="295" y="50"/>
                  </a:moveTo>
                  <a:cubicBezTo>
                    <a:pt x="261" y="17"/>
                    <a:pt x="220" y="0"/>
                    <a:pt x="172" y="0"/>
                  </a:cubicBezTo>
                  <a:cubicBezTo>
                    <a:pt x="125" y="0"/>
                    <a:pt x="84" y="17"/>
                    <a:pt x="51" y="50"/>
                  </a:cubicBezTo>
                  <a:cubicBezTo>
                    <a:pt x="17" y="84"/>
                    <a:pt x="0" y="125"/>
                    <a:pt x="0" y="172"/>
                  </a:cubicBezTo>
                  <a:cubicBezTo>
                    <a:pt x="0" y="220"/>
                    <a:pt x="17" y="261"/>
                    <a:pt x="50" y="295"/>
                  </a:cubicBezTo>
                  <a:cubicBezTo>
                    <a:pt x="83" y="329"/>
                    <a:pt x="124" y="345"/>
                    <a:pt x="172" y="345"/>
                  </a:cubicBezTo>
                  <a:cubicBezTo>
                    <a:pt x="220" y="345"/>
                    <a:pt x="261" y="329"/>
                    <a:pt x="295" y="295"/>
                  </a:cubicBezTo>
                  <a:cubicBezTo>
                    <a:pt x="328" y="261"/>
                    <a:pt x="345" y="220"/>
                    <a:pt x="345" y="172"/>
                  </a:cubicBezTo>
                  <a:cubicBezTo>
                    <a:pt x="345" y="124"/>
                    <a:pt x="328" y="84"/>
                    <a:pt x="295" y="50"/>
                  </a:cubicBezTo>
                  <a:close/>
                  <a:moveTo>
                    <a:pt x="198" y="164"/>
                  </a:moveTo>
                  <a:cubicBezTo>
                    <a:pt x="191" y="167"/>
                    <a:pt x="180" y="168"/>
                    <a:pt x="166" y="168"/>
                  </a:cubicBezTo>
                  <a:cubicBezTo>
                    <a:pt x="136" y="168"/>
                    <a:pt x="136" y="168"/>
                    <a:pt x="136" y="168"/>
                  </a:cubicBezTo>
                  <a:cubicBezTo>
                    <a:pt x="136" y="100"/>
                    <a:pt x="136" y="100"/>
                    <a:pt x="136" y="100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83" y="100"/>
                    <a:pt x="196" y="102"/>
                    <a:pt x="205" y="107"/>
                  </a:cubicBezTo>
                  <a:cubicBezTo>
                    <a:pt x="213" y="112"/>
                    <a:pt x="217" y="121"/>
                    <a:pt x="217" y="134"/>
                  </a:cubicBezTo>
                  <a:cubicBezTo>
                    <a:pt x="217" y="149"/>
                    <a:pt x="211" y="159"/>
                    <a:pt x="198" y="164"/>
                  </a:cubicBezTo>
                  <a:close/>
                  <a:moveTo>
                    <a:pt x="103" y="266"/>
                  </a:moveTo>
                  <a:cubicBezTo>
                    <a:pt x="136" y="266"/>
                    <a:pt x="136" y="266"/>
                    <a:pt x="136" y="266"/>
                  </a:cubicBezTo>
                  <a:cubicBezTo>
                    <a:pt x="136" y="192"/>
                    <a:pt x="136" y="192"/>
                    <a:pt x="136" y="192"/>
                  </a:cubicBezTo>
                  <a:cubicBezTo>
                    <a:pt x="162" y="192"/>
                    <a:pt x="162" y="192"/>
                    <a:pt x="162" y="192"/>
                  </a:cubicBezTo>
                  <a:cubicBezTo>
                    <a:pt x="180" y="192"/>
                    <a:pt x="192" y="193"/>
                    <a:pt x="200" y="198"/>
                  </a:cubicBezTo>
                  <a:cubicBezTo>
                    <a:pt x="211" y="205"/>
                    <a:pt x="217" y="219"/>
                    <a:pt x="217" y="241"/>
                  </a:cubicBezTo>
                  <a:cubicBezTo>
                    <a:pt x="217" y="256"/>
                    <a:pt x="217" y="256"/>
                    <a:pt x="217" y="256"/>
                  </a:cubicBezTo>
                  <a:cubicBezTo>
                    <a:pt x="218" y="262"/>
                    <a:pt x="218" y="262"/>
                    <a:pt x="218" y="262"/>
                  </a:cubicBezTo>
                  <a:cubicBezTo>
                    <a:pt x="218" y="263"/>
                    <a:pt x="218" y="264"/>
                    <a:pt x="218" y="265"/>
                  </a:cubicBezTo>
                  <a:cubicBezTo>
                    <a:pt x="219" y="265"/>
                    <a:pt x="219" y="266"/>
                    <a:pt x="219" y="266"/>
                  </a:cubicBezTo>
                  <a:cubicBezTo>
                    <a:pt x="250" y="266"/>
                    <a:pt x="250" y="266"/>
                    <a:pt x="250" y="266"/>
                  </a:cubicBezTo>
                  <a:cubicBezTo>
                    <a:pt x="249" y="264"/>
                    <a:pt x="249" y="264"/>
                    <a:pt x="249" y="264"/>
                  </a:cubicBezTo>
                  <a:cubicBezTo>
                    <a:pt x="248" y="263"/>
                    <a:pt x="248" y="259"/>
                    <a:pt x="247" y="254"/>
                  </a:cubicBezTo>
                  <a:cubicBezTo>
                    <a:pt x="247" y="249"/>
                    <a:pt x="247" y="244"/>
                    <a:pt x="247" y="240"/>
                  </a:cubicBezTo>
                  <a:cubicBezTo>
                    <a:pt x="247" y="226"/>
                    <a:pt x="247" y="226"/>
                    <a:pt x="247" y="226"/>
                  </a:cubicBezTo>
                  <a:cubicBezTo>
                    <a:pt x="247" y="217"/>
                    <a:pt x="244" y="207"/>
                    <a:pt x="237" y="197"/>
                  </a:cubicBezTo>
                  <a:cubicBezTo>
                    <a:pt x="230" y="187"/>
                    <a:pt x="219" y="181"/>
                    <a:pt x="204" y="178"/>
                  </a:cubicBezTo>
                  <a:cubicBezTo>
                    <a:pt x="216" y="176"/>
                    <a:pt x="225" y="173"/>
                    <a:pt x="231" y="169"/>
                  </a:cubicBezTo>
                  <a:cubicBezTo>
                    <a:pt x="244" y="161"/>
                    <a:pt x="250" y="148"/>
                    <a:pt x="250" y="132"/>
                  </a:cubicBezTo>
                  <a:cubicBezTo>
                    <a:pt x="250" y="108"/>
                    <a:pt x="240" y="92"/>
                    <a:pt x="220" y="84"/>
                  </a:cubicBezTo>
                  <a:cubicBezTo>
                    <a:pt x="210" y="79"/>
                    <a:pt x="192" y="77"/>
                    <a:pt x="169" y="77"/>
                  </a:cubicBezTo>
                  <a:cubicBezTo>
                    <a:pt x="103" y="77"/>
                    <a:pt x="103" y="77"/>
                    <a:pt x="103" y="77"/>
                  </a:cubicBezTo>
                  <a:lnTo>
                    <a:pt x="103" y="26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5" name="Freeform 26">
              <a:extLst>
                <a:ext uri="{FF2B5EF4-FFF2-40B4-BE49-F238E27FC236}">
                  <a16:creationId xmlns:a16="http://schemas.microsoft.com/office/drawing/2014/main" id="{1C181752-AA5D-48E5-B1BF-DFEB698DA5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6" y="0"/>
              <a:ext cx="733" cy="733"/>
            </a:xfrm>
            <a:custGeom>
              <a:avLst/>
              <a:gdLst>
                <a:gd name="T0" fmla="*/ 4176 w 4576"/>
                <a:gd name="T1" fmla="*/ 996 h 4576"/>
                <a:gd name="T2" fmla="*/ 4106 w 4576"/>
                <a:gd name="T3" fmla="*/ 1355 h 4576"/>
                <a:gd name="T4" fmla="*/ 2907 w 4576"/>
                <a:gd name="T5" fmla="*/ 1262 h 4576"/>
                <a:gd name="T6" fmla="*/ 2797 w 4576"/>
                <a:gd name="T7" fmla="*/ 1612 h 4576"/>
                <a:gd name="T8" fmla="*/ 4141 w 4576"/>
                <a:gd name="T9" fmla="*/ 2094 h 4576"/>
                <a:gd name="T10" fmla="*/ 4386 w 4576"/>
                <a:gd name="T11" fmla="*/ 2839 h 4576"/>
                <a:gd name="T12" fmla="*/ 3944 w 4576"/>
                <a:gd name="T13" fmla="*/ 3672 h 4576"/>
                <a:gd name="T14" fmla="*/ 3173 w 4576"/>
                <a:gd name="T15" fmla="*/ 3966 h 4576"/>
                <a:gd name="T16" fmla="*/ 2263 w 4576"/>
                <a:gd name="T17" fmla="*/ 3848 h 4576"/>
                <a:gd name="T18" fmla="*/ 2082 w 4576"/>
                <a:gd name="T19" fmla="*/ 3429 h 4576"/>
                <a:gd name="T20" fmla="*/ 2101 w 4576"/>
                <a:gd name="T21" fmla="*/ 3327 h 4576"/>
                <a:gd name="T22" fmla="*/ 2301 w 4576"/>
                <a:gd name="T23" fmla="*/ 3133 h 4576"/>
                <a:gd name="T24" fmla="*/ 2390 w 4576"/>
                <a:gd name="T25" fmla="*/ 3119 h 4576"/>
                <a:gd name="T26" fmla="*/ 2659 w 4576"/>
                <a:gd name="T27" fmla="*/ 3526 h 4576"/>
                <a:gd name="T28" fmla="*/ 3240 w 4576"/>
                <a:gd name="T29" fmla="*/ 3784 h 4576"/>
                <a:gd name="T30" fmla="*/ 3753 w 4576"/>
                <a:gd name="T31" fmla="*/ 3318 h 4576"/>
                <a:gd name="T32" fmla="*/ 2217 w 4576"/>
                <a:gd name="T33" fmla="*/ 2488 h 4576"/>
                <a:gd name="T34" fmla="*/ 2812 w 4576"/>
                <a:gd name="T35" fmla="*/ 701 h 4576"/>
                <a:gd name="T36" fmla="*/ 3564 w 4576"/>
                <a:gd name="T37" fmla="*/ 766 h 4576"/>
                <a:gd name="T38" fmla="*/ 4065 w 4576"/>
                <a:gd name="T39" fmla="*/ 848 h 4576"/>
                <a:gd name="T40" fmla="*/ 2288 w 4576"/>
                <a:gd name="T41" fmla="*/ 0 h 4576"/>
                <a:gd name="T42" fmla="*/ 0 w 4576"/>
                <a:gd name="T43" fmla="*/ 2288 h 4576"/>
                <a:gd name="T44" fmla="*/ 445 w 4576"/>
                <a:gd name="T45" fmla="*/ 3644 h 4576"/>
                <a:gd name="T46" fmla="*/ 616 w 4576"/>
                <a:gd name="T47" fmla="*/ 3581 h 4576"/>
                <a:gd name="T48" fmla="*/ 610 w 4576"/>
                <a:gd name="T49" fmla="*/ 3402 h 4576"/>
                <a:gd name="T50" fmla="*/ 565 w 4576"/>
                <a:gd name="T51" fmla="*/ 1982 h 4576"/>
                <a:gd name="T52" fmla="*/ 245 w 4576"/>
                <a:gd name="T53" fmla="*/ 1998 h 4576"/>
                <a:gd name="T54" fmla="*/ 261 w 4576"/>
                <a:gd name="T55" fmla="*/ 1735 h 4576"/>
                <a:gd name="T56" fmla="*/ 579 w 4576"/>
                <a:gd name="T57" fmla="*/ 1707 h 4576"/>
                <a:gd name="T58" fmla="*/ 596 w 4576"/>
                <a:gd name="T59" fmla="*/ 1479 h 4576"/>
                <a:gd name="T60" fmla="*/ 1542 w 4576"/>
                <a:gd name="T61" fmla="*/ 623 h 4576"/>
                <a:gd name="T62" fmla="*/ 1920 w 4576"/>
                <a:gd name="T63" fmla="*/ 561 h 4576"/>
                <a:gd name="T64" fmla="*/ 2018 w 4576"/>
                <a:gd name="T65" fmla="*/ 558 h 4576"/>
                <a:gd name="T66" fmla="*/ 2242 w 4576"/>
                <a:gd name="T67" fmla="*/ 603 h 4576"/>
                <a:gd name="T68" fmla="*/ 2508 w 4576"/>
                <a:gd name="T69" fmla="*/ 807 h 4576"/>
                <a:gd name="T70" fmla="*/ 2505 w 4576"/>
                <a:gd name="T71" fmla="*/ 873 h 4576"/>
                <a:gd name="T72" fmla="*/ 2379 w 4576"/>
                <a:gd name="T73" fmla="*/ 1020 h 4576"/>
                <a:gd name="T74" fmla="*/ 2278 w 4576"/>
                <a:gd name="T75" fmla="*/ 1033 h 4576"/>
                <a:gd name="T76" fmla="*/ 2065 w 4576"/>
                <a:gd name="T77" fmla="*/ 927 h 4576"/>
                <a:gd name="T78" fmla="*/ 1657 w 4576"/>
                <a:gd name="T79" fmla="*/ 818 h 4576"/>
                <a:gd name="T80" fmla="*/ 1466 w 4576"/>
                <a:gd name="T81" fmla="*/ 1048 h 4576"/>
                <a:gd name="T82" fmla="*/ 1438 w 4576"/>
                <a:gd name="T83" fmla="*/ 1664 h 4576"/>
                <a:gd name="T84" fmla="*/ 2218 w 4576"/>
                <a:gd name="T85" fmla="*/ 1651 h 4576"/>
                <a:gd name="T86" fmla="*/ 2218 w 4576"/>
                <a:gd name="T87" fmla="*/ 1831 h 4576"/>
                <a:gd name="T88" fmla="*/ 1959 w 4576"/>
                <a:gd name="T89" fmla="*/ 1950 h 4576"/>
                <a:gd name="T90" fmla="*/ 1431 w 4576"/>
                <a:gd name="T91" fmla="*/ 1957 h 4576"/>
                <a:gd name="T92" fmla="*/ 1454 w 4576"/>
                <a:gd name="T93" fmla="*/ 3469 h 4576"/>
                <a:gd name="T94" fmla="*/ 1482 w 4576"/>
                <a:gd name="T95" fmla="*/ 3663 h 4576"/>
                <a:gd name="T96" fmla="*/ 1961 w 4576"/>
                <a:gd name="T97" fmla="*/ 3789 h 4576"/>
                <a:gd name="T98" fmla="*/ 1965 w 4576"/>
                <a:gd name="T99" fmla="*/ 3947 h 4576"/>
                <a:gd name="T100" fmla="*/ 583 w 4576"/>
                <a:gd name="T101" fmla="*/ 3814 h 4576"/>
                <a:gd name="T102" fmla="*/ 2288 w 4576"/>
                <a:gd name="T103" fmla="*/ 4576 h 4576"/>
                <a:gd name="T104" fmla="*/ 4576 w 4576"/>
                <a:gd name="T105" fmla="*/ 2288 h 4576"/>
                <a:gd name="T106" fmla="*/ 4176 w 4576"/>
                <a:gd name="T107" fmla="*/ 996 h 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576" h="4576">
                  <a:moveTo>
                    <a:pt x="4176" y="996"/>
                  </a:moveTo>
                  <a:cubicBezTo>
                    <a:pt x="4148" y="1112"/>
                    <a:pt x="4134" y="1232"/>
                    <a:pt x="4106" y="1355"/>
                  </a:cubicBezTo>
                  <a:cubicBezTo>
                    <a:pt x="3763" y="1310"/>
                    <a:pt x="3360" y="1278"/>
                    <a:pt x="2907" y="1262"/>
                  </a:cubicBezTo>
                  <a:cubicBezTo>
                    <a:pt x="2871" y="1377"/>
                    <a:pt x="2836" y="1489"/>
                    <a:pt x="2797" y="1612"/>
                  </a:cubicBezTo>
                  <a:cubicBezTo>
                    <a:pt x="3555" y="1659"/>
                    <a:pt x="3923" y="1858"/>
                    <a:pt x="4141" y="2094"/>
                  </a:cubicBezTo>
                  <a:cubicBezTo>
                    <a:pt x="4354" y="2332"/>
                    <a:pt x="4399" y="2594"/>
                    <a:pt x="4386" y="2839"/>
                  </a:cubicBezTo>
                  <a:cubicBezTo>
                    <a:pt x="4359" y="3235"/>
                    <a:pt x="4184" y="3486"/>
                    <a:pt x="3944" y="3672"/>
                  </a:cubicBezTo>
                  <a:cubicBezTo>
                    <a:pt x="3702" y="3855"/>
                    <a:pt x="3408" y="3946"/>
                    <a:pt x="3173" y="3966"/>
                  </a:cubicBezTo>
                  <a:cubicBezTo>
                    <a:pt x="2826" y="3991"/>
                    <a:pt x="2362" y="3909"/>
                    <a:pt x="2263" y="3848"/>
                  </a:cubicBezTo>
                  <a:cubicBezTo>
                    <a:pt x="2204" y="3713"/>
                    <a:pt x="2145" y="3577"/>
                    <a:pt x="2082" y="3429"/>
                  </a:cubicBezTo>
                  <a:cubicBezTo>
                    <a:pt x="2067" y="3397"/>
                    <a:pt x="2057" y="3365"/>
                    <a:pt x="2101" y="3327"/>
                  </a:cubicBezTo>
                  <a:cubicBezTo>
                    <a:pt x="2168" y="3262"/>
                    <a:pt x="2233" y="3200"/>
                    <a:pt x="2301" y="3133"/>
                  </a:cubicBezTo>
                  <a:cubicBezTo>
                    <a:pt x="2332" y="3104"/>
                    <a:pt x="2365" y="3076"/>
                    <a:pt x="2390" y="3119"/>
                  </a:cubicBezTo>
                  <a:cubicBezTo>
                    <a:pt x="2484" y="3262"/>
                    <a:pt x="2571" y="3394"/>
                    <a:pt x="2659" y="3526"/>
                  </a:cubicBezTo>
                  <a:cubicBezTo>
                    <a:pt x="2758" y="3673"/>
                    <a:pt x="2910" y="3806"/>
                    <a:pt x="3240" y="3784"/>
                  </a:cubicBezTo>
                  <a:cubicBezTo>
                    <a:pt x="3519" y="3759"/>
                    <a:pt x="3730" y="3549"/>
                    <a:pt x="3753" y="3318"/>
                  </a:cubicBezTo>
                  <a:cubicBezTo>
                    <a:pt x="3777" y="2889"/>
                    <a:pt x="3344" y="2585"/>
                    <a:pt x="2217" y="2488"/>
                  </a:cubicBezTo>
                  <a:cubicBezTo>
                    <a:pt x="2433" y="1835"/>
                    <a:pt x="2644" y="1203"/>
                    <a:pt x="2812" y="701"/>
                  </a:cubicBezTo>
                  <a:cubicBezTo>
                    <a:pt x="3080" y="713"/>
                    <a:pt x="3328" y="735"/>
                    <a:pt x="3564" y="766"/>
                  </a:cubicBezTo>
                  <a:cubicBezTo>
                    <a:pt x="3740" y="788"/>
                    <a:pt x="3902" y="829"/>
                    <a:pt x="4065" y="848"/>
                  </a:cubicBezTo>
                  <a:cubicBezTo>
                    <a:pt x="3646" y="330"/>
                    <a:pt x="3006" y="0"/>
                    <a:pt x="2288" y="0"/>
                  </a:cubicBezTo>
                  <a:cubicBezTo>
                    <a:pt x="1024" y="0"/>
                    <a:pt x="0" y="1024"/>
                    <a:pt x="0" y="2288"/>
                  </a:cubicBezTo>
                  <a:cubicBezTo>
                    <a:pt x="0" y="2796"/>
                    <a:pt x="165" y="3264"/>
                    <a:pt x="445" y="3644"/>
                  </a:cubicBezTo>
                  <a:cubicBezTo>
                    <a:pt x="542" y="3645"/>
                    <a:pt x="609" y="3623"/>
                    <a:pt x="616" y="3581"/>
                  </a:cubicBezTo>
                  <a:cubicBezTo>
                    <a:pt x="625" y="3538"/>
                    <a:pt x="618" y="3470"/>
                    <a:pt x="610" y="3402"/>
                  </a:cubicBezTo>
                  <a:cubicBezTo>
                    <a:pt x="564" y="2953"/>
                    <a:pt x="548" y="2468"/>
                    <a:pt x="565" y="1982"/>
                  </a:cubicBezTo>
                  <a:cubicBezTo>
                    <a:pt x="449" y="1987"/>
                    <a:pt x="345" y="1992"/>
                    <a:pt x="245" y="1998"/>
                  </a:cubicBezTo>
                  <a:cubicBezTo>
                    <a:pt x="249" y="1908"/>
                    <a:pt x="254" y="1823"/>
                    <a:pt x="261" y="1735"/>
                  </a:cubicBezTo>
                  <a:cubicBezTo>
                    <a:pt x="360" y="1725"/>
                    <a:pt x="465" y="1717"/>
                    <a:pt x="579" y="1707"/>
                  </a:cubicBezTo>
                  <a:cubicBezTo>
                    <a:pt x="584" y="1630"/>
                    <a:pt x="590" y="1555"/>
                    <a:pt x="596" y="1479"/>
                  </a:cubicBezTo>
                  <a:cubicBezTo>
                    <a:pt x="648" y="1016"/>
                    <a:pt x="1136" y="732"/>
                    <a:pt x="1542" y="623"/>
                  </a:cubicBezTo>
                  <a:cubicBezTo>
                    <a:pt x="1723" y="579"/>
                    <a:pt x="1833" y="565"/>
                    <a:pt x="1920" y="561"/>
                  </a:cubicBezTo>
                  <a:cubicBezTo>
                    <a:pt x="1951" y="560"/>
                    <a:pt x="1985" y="558"/>
                    <a:pt x="2018" y="558"/>
                  </a:cubicBezTo>
                  <a:cubicBezTo>
                    <a:pt x="2102" y="558"/>
                    <a:pt x="2188" y="566"/>
                    <a:pt x="2242" y="603"/>
                  </a:cubicBezTo>
                  <a:cubicBezTo>
                    <a:pt x="2330" y="669"/>
                    <a:pt x="2416" y="734"/>
                    <a:pt x="2508" y="807"/>
                  </a:cubicBezTo>
                  <a:cubicBezTo>
                    <a:pt x="2518" y="819"/>
                    <a:pt x="2528" y="839"/>
                    <a:pt x="2505" y="873"/>
                  </a:cubicBezTo>
                  <a:cubicBezTo>
                    <a:pt x="2463" y="922"/>
                    <a:pt x="2422" y="969"/>
                    <a:pt x="2379" y="1020"/>
                  </a:cubicBezTo>
                  <a:cubicBezTo>
                    <a:pt x="2354" y="1050"/>
                    <a:pt x="2313" y="1042"/>
                    <a:pt x="2278" y="1033"/>
                  </a:cubicBezTo>
                  <a:cubicBezTo>
                    <a:pt x="2206" y="996"/>
                    <a:pt x="2136" y="962"/>
                    <a:pt x="2065" y="927"/>
                  </a:cubicBezTo>
                  <a:cubicBezTo>
                    <a:pt x="1937" y="870"/>
                    <a:pt x="1804" y="812"/>
                    <a:pt x="1657" y="818"/>
                  </a:cubicBezTo>
                  <a:cubicBezTo>
                    <a:pt x="1565" y="825"/>
                    <a:pt x="1475" y="919"/>
                    <a:pt x="1466" y="1048"/>
                  </a:cubicBezTo>
                  <a:cubicBezTo>
                    <a:pt x="1453" y="1244"/>
                    <a:pt x="1445" y="1446"/>
                    <a:pt x="1438" y="1664"/>
                  </a:cubicBezTo>
                  <a:cubicBezTo>
                    <a:pt x="1694" y="1656"/>
                    <a:pt x="1949" y="1652"/>
                    <a:pt x="2218" y="1651"/>
                  </a:cubicBezTo>
                  <a:cubicBezTo>
                    <a:pt x="2218" y="1712"/>
                    <a:pt x="2218" y="1768"/>
                    <a:pt x="2218" y="1831"/>
                  </a:cubicBezTo>
                  <a:cubicBezTo>
                    <a:pt x="2130" y="1870"/>
                    <a:pt x="2047" y="1910"/>
                    <a:pt x="1959" y="1950"/>
                  </a:cubicBezTo>
                  <a:cubicBezTo>
                    <a:pt x="1778" y="1952"/>
                    <a:pt x="1605" y="1954"/>
                    <a:pt x="1431" y="1957"/>
                  </a:cubicBezTo>
                  <a:cubicBezTo>
                    <a:pt x="1423" y="2475"/>
                    <a:pt x="1430" y="2992"/>
                    <a:pt x="1454" y="3469"/>
                  </a:cubicBezTo>
                  <a:cubicBezTo>
                    <a:pt x="1458" y="3541"/>
                    <a:pt x="1462" y="3614"/>
                    <a:pt x="1482" y="3663"/>
                  </a:cubicBezTo>
                  <a:cubicBezTo>
                    <a:pt x="1507" y="3725"/>
                    <a:pt x="1650" y="3772"/>
                    <a:pt x="1961" y="3789"/>
                  </a:cubicBezTo>
                  <a:cubicBezTo>
                    <a:pt x="1962" y="3844"/>
                    <a:pt x="1964" y="3895"/>
                    <a:pt x="1965" y="3947"/>
                  </a:cubicBezTo>
                  <a:cubicBezTo>
                    <a:pt x="1459" y="3932"/>
                    <a:pt x="973" y="3884"/>
                    <a:pt x="583" y="3814"/>
                  </a:cubicBezTo>
                  <a:cubicBezTo>
                    <a:pt x="1002" y="4282"/>
                    <a:pt x="1611" y="4576"/>
                    <a:pt x="2288" y="4576"/>
                  </a:cubicBezTo>
                  <a:cubicBezTo>
                    <a:pt x="3552" y="4576"/>
                    <a:pt x="4576" y="3552"/>
                    <a:pt x="4576" y="2288"/>
                  </a:cubicBezTo>
                  <a:cubicBezTo>
                    <a:pt x="4576" y="1809"/>
                    <a:pt x="4428" y="1364"/>
                    <a:pt x="4176" y="99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6" name="Freeform 27">
              <a:extLst>
                <a:ext uri="{FF2B5EF4-FFF2-40B4-BE49-F238E27FC236}">
                  <a16:creationId xmlns:a16="http://schemas.microsoft.com/office/drawing/2014/main" id="{7C566761-B5D4-457C-92C2-7F809697D4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60" y="6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7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24299C6-7959-49A1-910A-7D245AECAFA3}"/>
              </a:ext>
            </a:extLst>
          </p:cNvPr>
          <p:cNvSpPr txBox="1"/>
          <p:nvPr userDrawn="1"/>
        </p:nvSpPr>
        <p:spPr>
          <a:xfrm>
            <a:off x="457335" y="4875996"/>
            <a:ext cx="360676" cy="784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4">
              <a:lnSpc>
                <a:spcPct val="85000"/>
              </a:lnSpc>
              <a:spcBef>
                <a:spcPts val="150"/>
              </a:spcBef>
              <a:spcAft>
                <a:spcPts val="300"/>
              </a:spcAft>
              <a:buClr>
                <a:schemeClr val="accent5"/>
              </a:buClr>
            </a:pPr>
            <a:r>
              <a:rPr lang="en-US" sz="600" kern="100" cap="all" spc="38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| ©2021 F5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90BAF8-420F-44C6-A5A8-6A87D024CA4F}"/>
              </a:ext>
            </a:extLst>
          </p:cNvPr>
          <p:cNvSpPr txBox="1"/>
          <p:nvPr userDrawn="1"/>
        </p:nvSpPr>
        <p:spPr>
          <a:xfrm>
            <a:off x="5104" y="4875996"/>
            <a:ext cx="425549" cy="784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4" algn="r">
              <a:lnSpc>
                <a:spcPct val="85000"/>
              </a:lnSpc>
              <a:spcBef>
                <a:spcPts val="150"/>
              </a:spcBef>
              <a:spcAft>
                <a:spcPts val="300"/>
              </a:spcAft>
              <a:buClr>
                <a:schemeClr val="accent5"/>
              </a:buClr>
              <a:buFont typeface="Arial" panose="020B0604020202020204" pitchFamily="34" charset="0"/>
              <a:buChar char="​"/>
            </a:pPr>
            <a:fld id="{CB0320B6-2A61-43CE-9396-B5C4FB4B7D43}" type="slidenum">
              <a:rPr lang="en-US" sz="600" kern="100" cap="all" spc="38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 marL="0" lvl="4" algn="r">
                <a:lnSpc>
                  <a:spcPct val="85000"/>
                </a:lnSpc>
                <a:spcBef>
                  <a:spcPts val="150"/>
                </a:spcBef>
                <a:spcAft>
                  <a:spcPts val="300"/>
                </a:spcAft>
                <a:buClr>
                  <a:schemeClr val="accent5"/>
                </a:buClr>
                <a:buFont typeface="Arial" panose="020B0604020202020204" pitchFamily="34" charset="0"/>
                <a:buChar char="​"/>
              </a:pPr>
              <a:t>‹#›</a:t>
            </a:fld>
            <a:endParaRPr lang="en-US" sz="600" kern="100" cap="all" spc="38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4C6AC198-1483-4BB0-AD6C-60E807ACB730}"/>
              </a:ext>
            </a:extLst>
          </p:cNvPr>
          <p:cNvSpPr txBox="1">
            <a:spLocks/>
          </p:cNvSpPr>
          <p:nvPr userDrawn="1"/>
        </p:nvSpPr>
        <p:spPr>
          <a:xfrm>
            <a:off x="901540" y="4862736"/>
            <a:ext cx="2770322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800" b="0" i="0" kern="1200" cap="all" baseline="0" smtClean="0">
                <a:solidFill>
                  <a:srgbClr val="FF0000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chemeClr val="bg1"/>
                </a:solidFill>
              </a:rPr>
              <a:t>CONFIDENTIAL – Do not distribute with external parties</a:t>
            </a:r>
          </a:p>
        </p:txBody>
      </p:sp>
    </p:spTree>
    <p:extLst>
      <p:ext uri="{BB962C8B-B14F-4D97-AF65-F5344CB8AC3E}">
        <p14:creationId xmlns:p14="http://schemas.microsoft.com/office/powerpoint/2010/main" val="22671945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Title Slid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396E6-8E5E-400C-BC91-808CCAF593F0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342900" y="453405"/>
            <a:ext cx="6014763" cy="2228849"/>
          </a:xfrm>
          <a:prstGeom prst="rect">
            <a:avLst/>
          </a:prstGeom>
        </p:spPr>
        <p:txBody>
          <a:bodyPr anchor="b"/>
          <a:lstStyle>
            <a:lvl1pPr algn="l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34F6DA39-8E4E-454E-86C7-D4A838982C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2792758"/>
            <a:ext cx="5992115" cy="2007842"/>
          </a:xfrm>
          <a:prstGeom prst="rect">
            <a:avLst/>
          </a:prstGeom>
        </p:spPr>
        <p:txBody>
          <a:bodyPr rIns="0"/>
          <a:lstStyle>
            <a:lvl1pPr marL="257175" indent="-257175">
              <a:buFontTx/>
              <a:buNone/>
              <a:defRPr lang="en-US" sz="1800" b="1" kern="100" cap="all" spc="38" baseline="0" dirty="0" smtClean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buFontTx/>
              <a:buNone/>
              <a:defRPr lang="en-US" sz="1350" b="1" kern="100" cap="none" spc="-15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buFontTx/>
              <a:buNone/>
              <a:defRPr lang="en-US" sz="1350" b="0" kern="100" cap="none" spc="0" baseline="0" dirty="0" smtClean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214313" indent="-214313" algn="l" defTabSz="685800" rtl="0" eaLnBrk="1" latinLnBrk="0" hangingPunct="1">
              <a:lnSpc>
                <a:spcPct val="90000"/>
              </a:lnSpc>
              <a:buFontTx/>
              <a:buNone/>
              <a:defRPr lang="en-US" sz="1350" b="0" kern="100" cap="none" spc="0" baseline="0" dirty="0" smtClean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l" defTabSz="685800" rtl="0" eaLnBrk="1" latinLnBrk="0" hangingPunct="1">
              <a:lnSpc>
                <a:spcPct val="90000"/>
              </a:lnSpc>
              <a:buFontTx/>
              <a:buNone/>
              <a:defRPr lang="en-US" sz="1350" b="0" kern="100" cap="none" spc="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​"/>
            </a:pPr>
            <a:r>
              <a:rPr lang="en-US"/>
              <a:t>Click to edit Master text styles</a:t>
            </a:r>
          </a:p>
          <a:p>
            <a:pPr marL="0" lvl="1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​"/>
            </a:pPr>
            <a:r>
              <a:rPr lang="en-US"/>
              <a:t>Second level</a:t>
            </a:r>
          </a:p>
          <a:p>
            <a:pPr marL="0" lvl="2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​"/>
            </a:pPr>
            <a:r>
              <a:rPr lang="en-US"/>
              <a:t>Third level</a:t>
            </a:r>
          </a:p>
          <a:p>
            <a:pPr marL="0" lvl="3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​"/>
            </a:pPr>
            <a:r>
              <a:rPr lang="en-US"/>
              <a:t>Fourth level</a:t>
            </a:r>
          </a:p>
          <a:p>
            <a:pPr marL="0" lvl="4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​"/>
            </a:pPr>
            <a:r>
              <a:rPr lang="en-US"/>
              <a:t>Fifth level</a:t>
            </a:r>
          </a:p>
        </p:txBody>
      </p:sp>
      <p:grpSp>
        <p:nvGrpSpPr>
          <p:cNvPr id="9" name="Group 22">
            <a:extLst>
              <a:ext uri="{FF2B5EF4-FFF2-40B4-BE49-F238E27FC236}">
                <a16:creationId xmlns:a16="http://schemas.microsoft.com/office/drawing/2014/main" id="{BD66A91A-EB81-4225-B682-B66F96ECE9C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163305" y="342900"/>
            <a:ext cx="637794" cy="637794"/>
            <a:chOff x="5266" y="0"/>
            <a:chExt cx="733" cy="733"/>
          </a:xfrm>
        </p:grpSpPr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FBAD5F90-5E87-4836-9433-C4892EC7AB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6" y="0"/>
              <a:ext cx="733" cy="733"/>
            </a:xfrm>
            <a:custGeom>
              <a:avLst/>
              <a:gdLst>
                <a:gd name="T0" fmla="*/ 4176 w 4576"/>
                <a:gd name="T1" fmla="*/ 996 h 4576"/>
                <a:gd name="T2" fmla="*/ 4065 w 4576"/>
                <a:gd name="T3" fmla="*/ 848 h 4576"/>
                <a:gd name="T4" fmla="*/ 4065 w 4576"/>
                <a:gd name="T5" fmla="*/ 848 h 4576"/>
                <a:gd name="T6" fmla="*/ 2288 w 4576"/>
                <a:gd name="T7" fmla="*/ 0 h 4576"/>
                <a:gd name="T8" fmla="*/ 0 w 4576"/>
                <a:gd name="T9" fmla="*/ 2288 h 4576"/>
                <a:gd name="T10" fmla="*/ 445 w 4576"/>
                <a:gd name="T11" fmla="*/ 3644 h 4576"/>
                <a:gd name="T12" fmla="*/ 445 w 4576"/>
                <a:gd name="T13" fmla="*/ 3644 h 4576"/>
                <a:gd name="T14" fmla="*/ 583 w 4576"/>
                <a:gd name="T15" fmla="*/ 3814 h 4576"/>
                <a:gd name="T16" fmla="*/ 583 w 4576"/>
                <a:gd name="T17" fmla="*/ 3814 h 4576"/>
                <a:gd name="T18" fmla="*/ 2288 w 4576"/>
                <a:gd name="T19" fmla="*/ 4576 h 4576"/>
                <a:gd name="T20" fmla="*/ 4576 w 4576"/>
                <a:gd name="T21" fmla="*/ 2288 h 4576"/>
                <a:gd name="T22" fmla="*/ 4176 w 4576"/>
                <a:gd name="T23" fmla="*/ 996 h 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76" h="4576">
                  <a:moveTo>
                    <a:pt x="4176" y="996"/>
                  </a:moveTo>
                  <a:cubicBezTo>
                    <a:pt x="4141" y="945"/>
                    <a:pt x="4104" y="895"/>
                    <a:pt x="4065" y="848"/>
                  </a:cubicBezTo>
                  <a:cubicBezTo>
                    <a:pt x="4065" y="848"/>
                    <a:pt x="4065" y="848"/>
                    <a:pt x="4065" y="848"/>
                  </a:cubicBezTo>
                  <a:cubicBezTo>
                    <a:pt x="3646" y="330"/>
                    <a:pt x="3006" y="0"/>
                    <a:pt x="2288" y="0"/>
                  </a:cubicBezTo>
                  <a:cubicBezTo>
                    <a:pt x="1024" y="0"/>
                    <a:pt x="0" y="1024"/>
                    <a:pt x="0" y="2288"/>
                  </a:cubicBezTo>
                  <a:cubicBezTo>
                    <a:pt x="0" y="2796"/>
                    <a:pt x="165" y="3264"/>
                    <a:pt x="445" y="3644"/>
                  </a:cubicBezTo>
                  <a:cubicBezTo>
                    <a:pt x="445" y="3644"/>
                    <a:pt x="445" y="3644"/>
                    <a:pt x="445" y="3644"/>
                  </a:cubicBezTo>
                  <a:cubicBezTo>
                    <a:pt x="488" y="3703"/>
                    <a:pt x="534" y="3759"/>
                    <a:pt x="583" y="3814"/>
                  </a:cubicBezTo>
                  <a:cubicBezTo>
                    <a:pt x="583" y="3814"/>
                    <a:pt x="583" y="3814"/>
                    <a:pt x="583" y="3814"/>
                  </a:cubicBezTo>
                  <a:cubicBezTo>
                    <a:pt x="1002" y="4282"/>
                    <a:pt x="1611" y="4576"/>
                    <a:pt x="2288" y="4576"/>
                  </a:cubicBezTo>
                  <a:cubicBezTo>
                    <a:pt x="3552" y="4576"/>
                    <a:pt x="4576" y="3552"/>
                    <a:pt x="4576" y="2288"/>
                  </a:cubicBezTo>
                  <a:cubicBezTo>
                    <a:pt x="4576" y="1809"/>
                    <a:pt x="4428" y="1364"/>
                    <a:pt x="4176" y="9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1" name="Freeform 24">
              <a:extLst>
                <a:ext uri="{FF2B5EF4-FFF2-40B4-BE49-F238E27FC236}">
                  <a16:creationId xmlns:a16="http://schemas.microsoft.com/office/drawing/2014/main" id="{A5D79099-0F86-4DA6-A835-BBFD9D4135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60" y="6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7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id="{6DC2BD05-0673-4E4F-B598-917BED370D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11" y="645"/>
              <a:ext cx="55" cy="55"/>
            </a:xfrm>
            <a:custGeom>
              <a:avLst/>
              <a:gdLst>
                <a:gd name="T0" fmla="*/ 277 w 345"/>
                <a:gd name="T1" fmla="*/ 68 h 345"/>
                <a:gd name="T2" fmla="*/ 320 w 345"/>
                <a:gd name="T3" fmla="*/ 172 h 345"/>
                <a:gd name="T4" fmla="*/ 277 w 345"/>
                <a:gd name="T5" fmla="*/ 278 h 345"/>
                <a:gd name="T6" fmla="*/ 172 w 345"/>
                <a:gd name="T7" fmla="*/ 322 h 345"/>
                <a:gd name="T8" fmla="*/ 67 w 345"/>
                <a:gd name="T9" fmla="*/ 278 h 345"/>
                <a:gd name="T10" fmla="*/ 24 w 345"/>
                <a:gd name="T11" fmla="*/ 172 h 345"/>
                <a:gd name="T12" fmla="*/ 67 w 345"/>
                <a:gd name="T13" fmla="*/ 68 h 345"/>
                <a:gd name="T14" fmla="*/ 172 w 345"/>
                <a:gd name="T15" fmla="*/ 23 h 345"/>
                <a:gd name="T16" fmla="*/ 277 w 345"/>
                <a:gd name="T17" fmla="*/ 68 h 345"/>
                <a:gd name="T18" fmla="*/ 295 w 345"/>
                <a:gd name="T19" fmla="*/ 50 h 345"/>
                <a:gd name="T20" fmla="*/ 172 w 345"/>
                <a:gd name="T21" fmla="*/ 0 h 345"/>
                <a:gd name="T22" fmla="*/ 51 w 345"/>
                <a:gd name="T23" fmla="*/ 50 h 345"/>
                <a:gd name="T24" fmla="*/ 0 w 345"/>
                <a:gd name="T25" fmla="*/ 172 h 345"/>
                <a:gd name="T26" fmla="*/ 50 w 345"/>
                <a:gd name="T27" fmla="*/ 295 h 345"/>
                <a:gd name="T28" fmla="*/ 172 w 345"/>
                <a:gd name="T29" fmla="*/ 345 h 345"/>
                <a:gd name="T30" fmla="*/ 295 w 345"/>
                <a:gd name="T31" fmla="*/ 295 h 345"/>
                <a:gd name="T32" fmla="*/ 345 w 345"/>
                <a:gd name="T33" fmla="*/ 172 h 345"/>
                <a:gd name="T34" fmla="*/ 295 w 345"/>
                <a:gd name="T35" fmla="*/ 50 h 345"/>
                <a:gd name="T36" fmla="*/ 198 w 345"/>
                <a:gd name="T37" fmla="*/ 164 h 345"/>
                <a:gd name="T38" fmla="*/ 166 w 345"/>
                <a:gd name="T39" fmla="*/ 168 h 345"/>
                <a:gd name="T40" fmla="*/ 136 w 345"/>
                <a:gd name="T41" fmla="*/ 168 h 345"/>
                <a:gd name="T42" fmla="*/ 136 w 345"/>
                <a:gd name="T43" fmla="*/ 100 h 345"/>
                <a:gd name="T44" fmla="*/ 164 w 345"/>
                <a:gd name="T45" fmla="*/ 100 h 345"/>
                <a:gd name="T46" fmla="*/ 205 w 345"/>
                <a:gd name="T47" fmla="*/ 107 h 345"/>
                <a:gd name="T48" fmla="*/ 217 w 345"/>
                <a:gd name="T49" fmla="*/ 134 h 345"/>
                <a:gd name="T50" fmla="*/ 198 w 345"/>
                <a:gd name="T51" fmla="*/ 164 h 345"/>
                <a:gd name="T52" fmla="*/ 103 w 345"/>
                <a:gd name="T53" fmla="*/ 266 h 345"/>
                <a:gd name="T54" fmla="*/ 136 w 345"/>
                <a:gd name="T55" fmla="*/ 266 h 345"/>
                <a:gd name="T56" fmla="*/ 136 w 345"/>
                <a:gd name="T57" fmla="*/ 192 h 345"/>
                <a:gd name="T58" fmla="*/ 162 w 345"/>
                <a:gd name="T59" fmla="*/ 192 h 345"/>
                <a:gd name="T60" fmla="*/ 200 w 345"/>
                <a:gd name="T61" fmla="*/ 198 h 345"/>
                <a:gd name="T62" fmla="*/ 217 w 345"/>
                <a:gd name="T63" fmla="*/ 241 h 345"/>
                <a:gd name="T64" fmla="*/ 217 w 345"/>
                <a:gd name="T65" fmla="*/ 256 h 345"/>
                <a:gd name="T66" fmla="*/ 218 w 345"/>
                <a:gd name="T67" fmla="*/ 262 h 345"/>
                <a:gd name="T68" fmla="*/ 218 w 345"/>
                <a:gd name="T69" fmla="*/ 265 h 345"/>
                <a:gd name="T70" fmla="*/ 219 w 345"/>
                <a:gd name="T71" fmla="*/ 266 h 345"/>
                <a:gd name="T72" fmla="*/ 250 w 345"/>
                <a:gd name="T73" fmla="*/ 266 h 345"/>
                <a:gd name="T74" fmla="*/ 249 w 345"/>
                <a:gd name="T75" fmla="*/ 264 h 345"/>
                <a:gd name="T76" fmla="*/ 247 w 345"/>
                <a:gd name="T77" fmla="*/ 254 h 345"/>
                <a:gd name="T78" fmla="*/ 247 w 345"/>
                <a:gd name="T79" fmla="*/ 240 h 345"/>
                <a:gd name="T80" fmla="*/ 247 w 345"/>
                <a:gd name="T81" fmla="*/ 226 h 345"/>
                <a:gd name="T82" fmla="*/ 237 w 345"/>
                <a:gd name="T83" fmla="*/ 197 h 345"/>
                <a:gd name="T84" fmla="*/ 204 w 345"/>
                <a:gd name="T85" fmla="*/ 178 h 345"/>
                <a:gd name="T86" fmla="*/ 231 w 345"/>
                <a:gd name="T87" fmla="*/ 169 h 345"/>
                <a:gd name="T88" fmla="*/ 250 w 345"/>
                <a:gd name="T89" fmla="*/ 132 h 345"/>
                <a:gd name="T90" fmla="*/ 220 w 345"/>
                <a:gd name="T91" fmla="*/ 84 h 345"/>
                <a:gd name="T92" fmla="*/ 169 w 345"/>
                <a:gd name="T93" fmla="*/ 77 h 345"/>
                <a:gd name="T94" fmla="*/ 103 w 345"/>
                <a:gd name="T95" fmla="*/ 77 h 345"/>
                <a:gd name="T96" fmla="*/ 103 w 345"/>
                <a:gd name="T97" fmla="*/ 266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5" h="345">
                  <a:moveTo>
                    <a:pt x="277" y="68"/>
                  </a:moveTo>
                  <a:cubicBezTo>
                    <a:pt x="306" y="96"/>
                    <a:pt x="320" y="131"/>
                    <a:pt x="320" y="172"/>
                  </a:cubicBezTo>
                  <a:cubicBezTo>
                    <a:pt x="320" y="213"/>
                    <a:pt x="306" y="249"/>
                    <a:pt x="277" y="278"/>
                  </a:cubicBezTo>
                  <a:cubicBezTo>
                    <a:pt x="248" y="307"/>
                    <a:pt x="213" y="322"/>
                    <a:pt x="172" y="322"/>
                  </a:cubicBezTo>
                  <a:cubicBezTo>
                    <a:pt x="131" y="322"/>
                    <a:pt x="96" y="307"/>
                    <a:pt x="67" y="278"/>
                  </a:cubicBezTo>
                  <a:cubicBezTo>
                    <a:pt x="38" y="249"/>
                    <a:pt x="24" y="213"/>
                    <a:pt x="24" y="172"/>
                  </a:cubicBezTo>
                  <a:cubicBezTo>
                    <a:pt x="24" y="131"/>
                    <a:pt x="38" y="96"/>
                    <a:pt x="67" y="68"/>
                  </a:cubicBezTo>
                  <a:cubicBezTo>
                    <a:pt x="96" y="38"/>
                    <a:pt x="131" y="23"/>
                    <a:pt x="172" y="23"/>
                  </a:cubicBezTo>
                  <a:cubicBezTo>
                    <a:pt x="213" y="23"/>
                    <a:pt x="248" y="38"/>
                    <a:pt x="277" y="68"/>
                  </a:cubicBezTo>
                  <a:close/>
                  <a:moveTo>
                    <a:pt x="295" y="50"/>
                  </a:moveTo>
                  <a:cubicBezTo>
                    <a:pt x="261" y="17"/>
                    <a:pt x="220" y="0"/>
                    <a:pt x="172" y="0"/>
                  </a:cubicBezTo>
                  <a:cubicBezTo>
                    <a:pt x="125" y="0"/>
                    <a:pt x="84" y="17"/>
                    <a:pt x="51" y="50"/>
                  </a:cubicBezTo>
                  <a:cubicBezTo>
                    <a:pt x="17" y="84"/>
                    <a:pt x="0" y="125"/>
                    <a:pt x="0" y="172"/>
                  </a:cubicBezTo>
                  <a:cubicBezTo>
                    <a:pt x="0" y="220"/>
                    <a:pt x="17" y="261"/>
                    <a:pt x="50" y="295"/>
                  </a:cubicBezTo>
                  <a:cubicBezTo>
                    <a:pt x="83" y="329"/>
                    <a:pt x="124" y="345"/>
                    <a:pt x="172" y="345"/>
                  </a:cubicBezTo>
                  <a:cubicBezTo>
                    <a:pt x="220" y="345"/>
                    <a:pt x="261" y="329"/>
                    <a:pt x="295" y="295"/>
                  </a:cubicBezTo>
                  <a:cubicBezTo>
                    <a:pt x="328" y="261"/>
                    <a:pt x="345" y="220"/>
                    <a:pt x="345" y="172"/>
                  </a:cubicBezTo>
                  <a:cubicBezTo>
                    <a:pt x="345" y="124"/>
                    <a:pt x="328" y="84"/>
                    <a:pt x="295" y="50"/>
                  </a:cubicBezTo>
                  <a:close/>
                  <a:moveTo>
                    <a:pt x="198" y="164"/>
                  </a:moveTo>
                  <a:cubicBezTo>
                    <a:pt x="191" y="167"/>
                    <a:pt x="180" y="168"/>
                    <a:pt x="166" y="168"/>
                  </a:cubicBezTo>
                  <a:cubicBezTo>
                    <a:pt x="136" y="168"/>
                    <a:pt x="136" y="168"/>
                    <a:pt x="136" y="168"/>
                  </a:cubicBezTo>
                  <a:cubicBezTo>
                    <a:pt x="136" y="100"/>
                    <a:pt x="136" y="100"/>
                    <a:pt x="136" y="100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83" y="100"/>
                    <a:pt x="196" y="102"/>
                    <a:pt x="205" y="107"/>
                  </a:cubicBezTo>
                  <a:cubicBezTo>
                    <a:pt x="213" y="112"/>
                    <a:pt x="217" y="121"/>
                    <a:pt x="217" y="134"/>
                  </a:cubicBezTo>
                  <a:cubicBezTo>
                    <a:pt x="217" y="149"/>
                    <a:pt x="211" y="159"/>
                    <a:pt x="198" y="164"/>
                  </a:cubicBezTo>
                  <a:close/>
                  <a:moveTo>
                    <a:pt x="103" y="266"/>
                  </a:moveTo>
                  <a:cubicBezTo>
                    <a:pt x="136" y="266"/>
                    <a:pt x="136" y="266"/>
                    <a:pt x="136" y="266"/>
                  </a:cubicBezTo>
                  <a:cubicBezTo>
                    <a:pt x="136" y="192"/>
                    <a:pt x="136" y="192"/>
                    <a:pt x="136" y="192"/>
                  </a:cubicBezTo>
                  <a:cubicBezTo>
                    <a:pt x="162" y="192"/>
                    <a:pt x="162" y="192"/>
                    <a:pt x="162" y="192"/>
                  </a:cubicBezTo>
                  <a:cubicBezTo>
                    <a:pt x="180" y="192"/>
                    <a:pt x="192" y="193"/>
                    <a:pt x="200" y="198"/>
                  </a:cubicBezTo>
                  <a:cubicBezTo>
                    <a:pt x="211" y="205"/>
                    <a:pt x="217" y="219"/>
                    <a:pt x="217" y="241"/>
                  </a:cubicBezTo>
                  <a:cubicBezTo>
                    <a:pt x="217" y="256"/>
                    <a:pt x="217" y="256"/>
                    <a:pt x="217" y="256"/>
                  </a:cubicBezTo>
                  <a:cubicBezTo>
                    <a:pt x="218" y="262"/>
                    <a:pt x="218" y="262"/>
                    <a:pt x="218" y="262"/>
                  </a:cubicBezTo>
                  <a:cubicBezTo>
                    <a:pt x="218" y="263"/>
                    <a:pt x="218" y="264"/>
                    <a:pt x="218" y="265"/>
                  </a:cubicBezTo>
                  <a:cubicBezTo>
                    <a:pt x="219" y="265"/>
                    <a:pt x="219" y="266"/>
                    <a:pt x="219" y="266"/>
                  </a:cubicBezTo>
                  <a:cubicBezTo>
                    <a:pt x="250" y="266"/>
                    <a:pt x="250" y="266"/>
                    <a:pt x="250" y="266"/>
                  </a:cubicBezTo>
                  <a:cubicBezTo>
                    <a:pt x="249" y="264"/>
                    <a:pt x="249" y="264"/>
                    <a:pt x="249" y="264"/>
                  </a:cubicBezTo>
                  <a:cubicBezTo>
                    <a:pt x="248" y="263"/>
                    <a:pt x="248" y="259"/>
                    <a:pt x="247" y="254"/>
                  </a:cubicBezTo>
                  <a:cubicBezTo>
                    <a:pt x="247" y="249"/>
                    <a:pt x="247" y="244"/>
                    <a:pt x="247" y="240"/>
                  </a:cubicBezTo>
                  <a:cubicBezTo>
                    <a:pt x="247" y="226"/>
                    <a:pt x="247" y="226"/>
                    <a:pt x="247" y="226"/>
                  </a:cubicBezTo>
                  <a:cubicBezTo>
                    <a:pt x="247" y="217"/>
                    <a:pt x="244" y="207"/>
                    <a:pt x="237" y="197"/>
                  </a:cubicBezTo>
                  <a:cubicBezTo>
                    <a:pt x="230" y="187"/>
                    <a:pt x="219" y="181"/>
                    <a:pt x="204" y="178"/>
                  </a:cubicBezTo>
                  <a:cubicBezTo>
                    <a:pt x="216" y="176"/>
                    <a:pt x="225" y="173"/>
                    <a:pt x="231" y="169"/>
                  </a:cubicBezTo>
                  <a:cubicBezTo>
                    <a:pt x="244" y="161"/>
                    <a:pt x="250" y="148"/>
                    <a:pt x="250" y="132"/>
                  </a:cubicBezTo>
                  <a:cubicBezTo>
                    <a:pt x="250" y="108"/>
                    <a:pt x="240" y="92"/>
                    <a:pt x="220" y="84"/>
                  </a:cubicBezTo>
                  <a:cubicBezTo>
                    <a:pt x="210" y="79"/>
                    <a:pt x="192" y="77"/>
                    <a:pt x="169" y="77"/>
                  </a:cubicBezTo>
                  <a:cubicBezTo>
                    <a:pt x="103" y="77"/>
                    <a:pt x="103" y="77"/>
                    <a:pt x="103" y="77"/>
                  </a:cubicBezTo>
                  <a:lnTo>
                    <a:pt x="103" y="26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id="{0196F9B0-72C8-43E7-AF54-C074021609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6" y="0"/>
              <a:ext cx="733" cy="733"/>
            </a:xfrm>
            <a:custGeom>
              <a:avLst/>
              <a:gdLst>
                <a:gd name="T0" fmla="*/ 4176 w 4576"/>
                <a:gd name="T1" fmla="*/ 996 h 4576"/>
                <a:gd name="T2" fmla="*/ 4106 w 4576"/>
                <a:gd name="T3" fmla="*/ 1355 h 4576"/>
                <a:gd name="T4" fmla="*/ 2907 w 4576"/>
                <a:gd name="T5" fmla="*/ 1262 h 4576"/>
                <a:gd name="T6" fmla="*/ 2797 w 4576"/>
                <a:gd name="T7" fmla="*/ 1612 h 4576"/>
                <a:gd name="T8" fmla="*/ 4141 w 4576"/>
                <a:gd name="T9" fmla="*/ 2094 h 4576"/>
                <a:gd name="T10" fmla="*/ 4386 w 4576"/>
                <a:gd name="T11" fmla="*/ 2839 h 4576"/>
                <a:gd name="T12" fmla="*/ 3944 w 4576"/>
                <a:gd name="T13" fmla="*/ 3672 h 4576"/>
                <a:gd name="T14" fmla="*/ 3173 w 4576"/>
                <a:gd name="T15" fmla="*/ 3966 h 4576"/>
                <a:gd name="T16" fmla="*/ 2263 w 4576"/>
                <a:gd name="T17" fmla="*/ 3848 h 4576"/>
                <a:gd name="T18" fmla="*/ 2082 w 4576"/>
                <a:gd name="T19" fmla="*/ 3429 h 4576"/>
                <a:gd name="T20" fmla="*/ 2101 w 4576"/>
                <a:gd name="T21" fmla="*/ 3327 h 4576"/>
                <a:gd name="T22" fmla="*/ 2301 w 4576"/>
                <a:gd name="T23" fmla="*/ 3133 h 4576"/>
                <a:gd name="T24" fmla="*/ 2390 w 4576"/>
                <a:gd name="T25" fmla="*/ 3119 h 4576"/>
                <a:gd name="T26" fmla="*/ 2659 w 4576"/>
                <a:gd name="T27" fmla="*/ 3526 h 4576"/>
                <a:gd name="T28" fmla="*/ 3240 w 4576"/>
                <a:gd name="T29" fmla="*/ 3784 h 4576"/>
                <a:gd name="T30" fmla="*/ 3753 w 4576"/>
                <a:gd name="T31" fmla="*/ 3318 h 4576"/>
                <a:gd name="T32" fmla="*/ 2217 w 4576"/>
                <a:gd name="T33" fmla="*/ 2488 h 4576"/>
                <a:gd name="T34" fmla="*/ 2812 w 4576"/>
                <a:gd name="T35" fmla="*/ 701 h 4576"/>
                <a:gd name="T36" fmla="*/ 3564 w 4576"/>
                <a:gd name="T37" fmla="*/ 766 h 4576"/>
                <a:gd name="T38" fmla="*/ 4065 w 4576"/>
                <a:gd name="T39" fmla="*/ 848 h 4576"/>
                <a:gd name="T40" fmla="*/ 2288 w 4576"/>
                <a:gd name="T41" fmla="*/ 0 h 4576"/>
                <a:gd name="T42" fmla="*/ 0 w 4576"/>
                <a:gd name="T43" fmla="*/ 2288 h 4576"/>
                <a:gd name="T44" fmla="*/ 445 w 4576"/>
                <a:gd name="T45" fmla="*/ 3644 h 4576"/>
                <a:gd name="T46" fmla="*/ 616 w 4576"/>
                <a:gd name="T47" fmla="*/ 3581 h 4576"/>
                <a:gd name="T48" fmla="*/ 610 w 4576"/>
                <a:gd name="T49" fmla="*/ 3402 h 4576"/>
                <a:gd name="T50" fmla="*/ 565 w 4576"/>
                <a:gd name="T51" fmla="*/ 1982 h 4576"/>
                <a:gd name="T52" fmla="*/ 245 w 4576"/>
                <a:gd name="T53" fmla="*/ 1998 h 4576"/>
                <a:gd name="T54" fmla="*/ 261 w 4576"/>
                <a:gd name="T55" fmla="*/ 1735 h 4576"/>
                <a:gd name="T56" fmla="*/ 579 w 4576"/>
                <a:gd name="T57" fmla="*/ 1707 h 4576"/>
                <a:gd name="T58" fmla="*/ 596 w 4576"/>
                <a:gd name="T59" fmla="*/ 1479 h 4576"/>
                <a:gd name="T60" fmla="*/ 1542 w 4576"/>
                <a:gd name="T61" fmla="*/ 623 h 4576"/>
                <a:gd name="T62" fmla="*/ 1920 w 4576"/>
                <a:gd name="T63" fmla="*/ 561 h 4576"/>
                <a:gd name="T64" fmla="*/ 2018 w 4576"/>
                <a:gd name="T65" fmla="*/ 558 h 4576"/>
                <a:gd name="T66" fmla="*/ 2242 w 4576"/>
                <a:gd name="T67" fmla="*/ 603 h 4576"/>
                <a:gd name="T68" fmla="*/ 2508 w 4576"/>
                <a:gd name="T69" fmla="*/ 807 h 4576"/>
                <a:gd name="T70" fmla="*/ 2505 w 4576"/>
                <a:gd name="T71" fmla="*/ 873 h 4576"/>
                <a:gd name="T72" fmla="*/ 2379 w 4576"/>
                <a:gd name="T73" fmla="*/ 1020 h 4576"/>
                <a:gd name="T74" fmla="*/ 2278 w 4576"/>
                <a:gd name="T75" fmla="*/ 1033 h 4576"/>
                <a:gd name="T76" fmla="*/ 2065 w 4576"/>
                <a:gd name="T77" fmla="*/ 927 h 4576"/>
                <a:gd name="T78" fmla="*/ 1657 w 4576"/>
                <a:gd name="T79" fmla="*/ 818 h 4576"/>
                <a:gd name="T80" fmla="*/ 1466 w 4576"/>
                <a:gd name="T81" fmla="*/ 1048 h 4576"/>
                <a:gd name="T82" fmla="*/ 1438 w 4576"/>
                <a:gd name="T83" fmla="*/ 1664 h 4576"/>
                <a:gd name="T84" fmla="*/ 2218 w 4576"/>
                <a:gd name="T85" fmla="*/ 1651 h 4576"/>
                <a:gd name="T86" fmla="*/ 2218 w 4576"/>
                <a:gd name="T87" fmla="*/ 1831 h 4576"/>
                <a:gd name="T88" fmla="*/ 1959 w 4576"/>
                <a:gd name="T89" fmla="*/ 1950 h 4576"/>
                <a:gd name="T90" fmla="*/ 1431 w 4576"/>
                <a:gd name="T91" fmla="*/ 1957 h 4576"/>
                <a:gd name="T92" fmla="*/ 1454 w 4576"/>
                <a:gd name="T93" fmla="*/ 3469 h 4576"/>
                <a:gd name="T94" fmla="*/ 1482 w 4576"/>
                <a:gd name="T95" fmla="*/ 3663 h 4576"/>
                <a:gd name="T96" fmla="*/ 1961 w 4576"/>
                <a:gd name="T97" fmla="*/ 3789 h 4576"/>
                <a:gd name="T98" fmla="*/ 1965 w 4576"/>
                <a:gd name="T99" fmla="*/ 3947 h 4576"/>
                <a:gd name="T100" fmla="*/ 583 w 4576"/>
                <a:gd name="T101" fmla="*/ 3814 h 4576"/>
                <a:gd name="T102" fmla="*/ 2288 w 4576"/>
                <a:gd name="T103" fmla="*/ 4576 h 4576"/>
                <a:gd name="T104" fmla="*/ 4576 w 4576"/>
                <a:gd name="T105" fmla="*/ 2288 h 4576"/>
                <a:gd name="T106" fmla="*/ 4176 w 4576"/>
                <a:gd name="T107" fmla="*/ 996 h 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576" h="4576">
                  <a:moveTo>
                    <a:pt x="4176" y="996"/>
                  </a:moveTo>
                  <a:cubicBezTo>
                    <a:pt x="4148" y="1112"/>
                    <a:pt x="4134" y="1232"/>
                    <a:pt x="4106" y="1355"/>
                  </a:cubicBezTo>
                  <a:cubicBezTo>
                    <a:pt x="3763" y="1310"/>
                    <a:pt x="3360" y="1278"/>
                    <a:pt x="2907" y="1262"/>
                  </a:cubicBezTo>
                  <a:cubicBezTo>
                    <a:pt x="2871" y="1377"/>
                    <a:pt x="2836" y="1489"/>
                    <a:pt x="2797" y="1612"/>
                  </a:cubicBezTo>
                  <a:cubicBezTo>
                    <a:pt x="3555" y="1659"/>
                    <a:pt x="3923" y="1858"/>
                    <a:pt x="4141" y="2094"/>
                  </a:cubicBezTo>
                  <a:cubicBezTo>
                    <a:pt x="4354" y="2332"/>
                    <a:pt x="4399" y="2594"/>
                    <a:pt x="4386" y="2839"/>
                  </a:cubicBezTo>
                  <a:cubicBezTo>
                    <a:pt x="4359" y="3235"/>
                    <a:pt x="4184" y="3486"/>
                    <a:pt x="3944" y="3672"/>
                  </a:cubicBezTo>
                  <a:cubicBezTo>
                    <a:pt x="3702" y="3855"/>
                    <a:pt x="3408" y="3946"/>
                    <a:pt x="3173" y="3966"/>
                  </a:cubicBezTo>
                  <a:cubicBezTo>
                    <a:pt x="2826" y="3991"/>
                    <a:pt x="2362" y="3909"/>
                    <a:pt x="2263" y="3848"/>
                  </a:cubicBezTo>
                  <a:cubicBezTo>
                    <a:pt x="2204" y="3713"/>
                    <a:pt x="2145" y="3577"/>
                    <a:pt x="2082" y="3429"/>
                  </a:cubicBezTo>
                  <a:cubicBezTo>
                    <a:pt x="2067" y="3397"/>
                    <a:pt x="2057" y="3365"/>
                    <a:pt x="2101" y="3327"/>
                  </a:cubicBezTo>
                  <a:cubicBezTo>
                    <a:pt x="2168" y="3262"/>
                    <a:pt x="2233" y="3200"/>
                    <a:pt x="2301" y="3133"/>
                  </a:cubicBezTo>
                  <a:cubicBezTo>
                    <a:pt x="2332" y="3104"/>
                    <a:pt x="2365" y="3076"/>
                    <a:pt x="2390" y="3119"/>
                  </a:cubicBezTo>
                  <a:cubicBezTo>
                    <a:pt x="2484" y="3262"/>
                    <a:pt x="2571" y="3394"/>
                    <a:pt x="2659" y="3526"/>
                  </a:cubicBezTo>
                  <a:cubicBezTo>
                    <a:pt x="2758" y="3673"/>
                    <a:pt x="2910" y="3806"/>
                    <a:pt x="3240" y="3784"/>
                  </a:cubicBezTo>
                  <a:cubicBezTo>
                    <a:pt x="3519" y="3759"/>
                    <a:pt x="3730" y="3549"/>
                    <a:pt x="3753" y="3318"/>
                  </a:cubicBezTo>
                  <a:cubicBezTo>
                    <a:pt x="3777" y="2889"/>
                    <a:pt x="3344" y="2585"/>
                    <a:pt x="2217" y="2488"/>
                  </a:cubicBezTo>
                  <a:cubicBezTo>
                    <a:pt x="2433" y="1835"/>
                    <a:pt x="2644" y="1203"/>
                    <a:pt x="2812" y="701"/>
                  </a:cubicBezTo>
                  <a:cubicBezTo>
                    <a:pt x="3080" y="713"/>
                    <a:pt x="3328" y="735"/>
                    <a:pt x="3564" y="766"/>
                  </a:cubicBezTo>
                  <a:cubicBezTo>
                    <a:pt x="3740" y="788"/>
                    <a:pt x="3902" y="829"/>
                    <a:pt x="4065" y="848"/>
                  </a:cubicBezTo>
                  <a:cubicBezTo>
                    <a:pt x="3646" y="330"/>
                    <a:pt x="3006" y="0"/>
                    <a:pt x="2288" y="0"/>
                  </a:cubicBezTo>
                  <a:cubicBezTo>
                    <a:pt x="1024" y="0"/>
                    <a:pt x="0" y="1024"/>
                    <a:pt x="0" y="2288"/>
                  </a:cubicBezTo>
                  <a:cubicBezTo>
                    <a:pt x="0" y="2796"/>
                    <a:pt x="165" y="3264"/>
                    <a:pt x="445" y="3644"/>
                  </a:cubicBezTo>
                  <a:cubicBezTo>
                    <a:pt x="542" y="3645"/>
                    <a:pt x="609" y="3623"/>
                    <a:pt x="616" y="3581"/>
                  </a:cubicBezTo>
                  <a:cubicBezTo>
                    <a:pt x="625" y="3538"/>
                    <a:pt x="618" y="3470"/>
                    <a:pt x="610" y="3402"/>
                  </a:cubicBezTo>
                  <a:cubicBezTo>
                    <a:pt x="564" y="2953"/>
                    <a:pt x="548" y="2468"/>
                    <a:pt x="565" y="1982"/>
                  </a:cubicBezTo>
                  <a:cubicBezTo>
                    <a:pt x="449" y="1987"/>
                    <a:pt x="345" y="1992"/>
                    <a:pt x="245" y="1998"/>
                  </a:cubicBezTo>
                  <a:cubicBezTo>
                    <a:pt x="249" y="1908"/>
                    <a:pt x="254" y="1823"/>
                    <a:pt x="261" y="1735"/>
                  </a:cubicBezTo>
                  <a:cubicBezTo>
                    <a:pt x="360" y="1725"/>
                    <a:pt x="465" y="1717"/>
                    <a:pt x="579" y="1707"/>
                  </a:cubicBezTo>
                  <a:cubicBezTo>
                    <a:pt x="584" y="1630"/>
                    <a:pt x="590" y="1555"/>
                    <a:pt x="596" y="1479"/>
                  </a:cubicBezTo>
                  <a:cubicBezTo>
                    <a:pt x="648" y="1016"/>
                    <a:pt x="1136" y="732"/>
                    <a:pt x="1542" y="623"/>
                  </a:cubicBezTo>
                  <a:cubicBezTo>
                    <a:pt x="1723" y="579"/>
                    <a:pt x="1833" y="565"/>
                    <a:pt x="1920" y="561"/>
                  </a:cubicBezTo>
                  <a:cubicBezTo>
                    <a:pt x="1951" y="560"/>
                    <a:pt x="1985" y="558"/>
                    <a:pt x="2018" y="558"/>
                  </a:cubicBezTo>
                  <a:cubicBezTo>
                    <a:pt x="2102" y="558"/>
                    <a:pt x="2188" y="566"/>
                    <a:pt x="2242" y="603"/>
                  </a:cubicBezTo>
                  <a:cubicBezTo>
                    <a:pt x="2330" y="669"/>
                    <a:pt x="2416" y="734"/>
                    <a:pt x="2508" y="807"/>
                  </a:cubicBezTo>
                  <a:cubicBezTo>
                    <a:pt x="2518" y="819"/>
                    <a:pt x="2528" y="839"/>
                    <a:pt x="2505" y="873"/>
                  </a:cubicBezTo>
                  <a:cubicBezTo>
                    <a:pt x="2463" y="922"/>
                    <a:pt x="2422" y="969"/>
                    <a:pt x="2379" y="1020"/>
                  </a:cubicBezTo>
                  <a:cubicBezTo>
                    <a:pt x="2354" y="1050"/>
                    <a:pt x="2313" y="1042"/>
                    <a:pt x="2278" y="1033"/>
                  </a:cubicBezTo>
                  <a:cubicBezTo>
                    <a:pt x="2206" y="996"/>
                    <a:pt x="2136" y="962"/>
                    <a:pt x="2065" y="927"/>
                  </a:cubicBezTo>
                  <a:cubicBezTo>
                    <a:pt x="1937" y="870"/>
                    <a:pt x="1804" y="812"/>
                    <a:pt x="1657" y="818"/>
                  </a:cubicBezTo>
                  <a:cubicBezTo>
                    <a:pt x="1565" y="825"/>
                    <a:pt x="1475" y="919"/>
                    <a:pt x="1466" y="1048"/>
                  </a:cubicBezTo>
                  <a:cubicBezTo>
                    <a:pt x="1453" y="1244"/>
                    <a:pt x="1445" y="1446"/>
                    <a:pt x="1438" y="1664"/>
                  </a:cubicBezTo>
                  <a:cubicBezTo>
                    <a:pt x="1694" y="1656"/>
                    <a:pt x="1949" y="1652"/>
                    <a:pt x="2218" y="1651"/>
                  </a:cubicBezTo>
                  <a:cubicBezTo>
                    <a:pt x="2218" y="1712"/>
                    <a:pt x="2218" y="1768"/>
                    <a:pt x="2218" y="1831"/>
                  </a:cubicBezTo>
                  <a:cubicBezTo>
                    <a:pt x="2130" y="1870"/>
                    <a:pt x="2047" y="1910"/>
                    <a:pt x="1959" y="1950"/>
                  </a:cubicBezTo>
                  <a:cubicBezTo>
                    <a:pt x="1778" y="1952"/>
                    <a:pt x="1605" y="1954"/>
                    <a:pt x="1431" y="1957"/>
                  </a:cubicBezTo>
                  <a:cubicBezTo>
                    <a:pt x="1423" y="2475"/>
                    <a:pt x="1430" y="2992"/>
                    <a:pt x="1454" y="3469"/>
                  </a:cubicBezTo>
                  <a:cubicBezTo>
                    <a:pt x="1458" y="3541"/>
                    <a:pt x="1462" y="3614"/>
                    <a:pt x="1482" y="3663"/>
                  </a:cubicBezTo>
                  <a:cubicBezTo>
                    <a:pt x="1507" y="3725"/>
                    <a:pt x="1650" y="3772"/>
                    <a:pt x="1961" y="3789"/>
                  </a:cubicBezTo>
                  <a:cubicBezTo>
                    <a:pt x="1962" y="3844"/>
                    <a:pt x="1964" y="3895"/>
                    <a:pt x="1965" y="3947"/>
                  </a:cubicBezTo>
                  <a:cubicBezTo>
                    <a:pt x="1459" y="3932"/>
                    <a:pt x="973" y="3884"/>
                    <a:pt x="583" y="3814"/>
                  </a:cubicBezTo>
                  <a:cubicBezTo>
                    <a:pt x="1002" y="4282"/>
                    <a:pt x="1611" y="4576"/>
                    <a:pt x="2288" y="4576"/>
                  </a:cubicBezTo>
                  <a:cubicBezTo>
                    <a:pt x="3552" y="4576"/>
                    <a:pt x="4576" y="3552"/>
                    <a:pt x="4576" y="2288"/>
                  </a:cubicBezTo>
                  <a:cubicBezTo>
                    <a:pt x="4576" y="1809"/>
                    <a:pt x="4428" y="1364"/>
                    <a:pt x="4176" y="99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7CE860D9-5713-417A-A4F9-E277305261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60" y="6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7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EBDF0235-811D-44DA-9547-6E56333E7F3C}"/>
              </a:ext>
            </a:extLst>
          </p:cNvPr>
          <p:cNvSpPr txBox="1">
            <a:spLocks/>
          </p:cNvSpPr>
          <p:nvPr userDrawn="1"/>
        </p:nvSpPr>
        <p:spPr>
          <a:xfrm>
            <a:off x="343479" y="4862145"/>
            <a:ext cx="2770322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800" b="0" i="0" kern="1200" cap="all" baseline="0" smtClean="0">
                <a:solidFill>
                  <a:srgbClr val="FF0000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>
                <a:solidFill>
                  <a:schemeClr val="bg1"/>
                </a:solidFill>
              </a:rPr>
              <a:t>CONFIDENTIAL – Do not distribute with external parties</a:t>
            </a:r>
          </a:p>
        </p:txBody>
      </p:sp>
    </p:spTree>
    <p:extLst>
      <p:ext uri="{BB962C8B-B14F-4D97-AF65-F5344CB8AC3E}">
        <p14:creationId xmlns:p14="http://schemas.microsoft.com/office/powerpoint/2010/main" val="2459415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Gray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396E6-8E5E-400C-BC91-808CCAF593F0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342900" y="453405"/>
            <a:ext cx="6014763" cy="2228849"/>
          </a:xfrm>
          <a:prstGeom prst="rect">
            <a:avLst/>
          </a:prstGeom>
        </p:spPr>
        <p:txBody>
          <a:bodyPr anchor="b"/>
          <a:lstStyle>
            <a:lvl1pPr algn="l">
              <a:defRPr sz="45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34F6DA39-8E4E-454E-86C7-D4A838982C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2792758"/>
            <a:ext cx="5992115" cy="2007842"/>
          </a:xfrm>
          <a:prstGeom prst="rect">
            <a:avLst/>
          </a:prstGeom>
        </p:spPr>
        <p:txBody>
          <a:bodyPr rIns="0"/>
          <a:lstStyle>
            <a:lvl1pPr marL="257175" indent="-257175">
              <a:buFontTx/>
              <a:buNone/>
              <a:defRPr lang="en-US" sz="1800" b="1" kern="100" cap="all" spc="38" baseline="0" dirty="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buFontTx/>
              <a:buNone/>
              <a:defRPr lang="en-US" sz="1350" b="1" kern="100" cap="none" spc="-15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buFontTx/>
              <a:buNone/>
              <a:defRPr lang="en-US" sz="1350" b="0" kern="100" cap="none" spc="0" baseline="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214313" indent="-214313" algn="l" defTabSz="685800" rtl="0" eaLnBrk="1" latinLnBrk="0" hangingPunct="1">
              <a:lnSpc>
                <a:spcPct val="90000"/>
              </a:lnSpc>
              <a:buFontTx/>
              <a:buNone/>
              <a:defRPr lang="en-US" sz="1350" b="0" kern="100" cap="none" spc="0" baseline="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l" defTabSz="685800" rtl="0" eaLnBrk="1" latinLnBrk="0" hangingPunct="1">
              <a:lnSpc>
                <a:spcPct val="90000"/>
              </a:lnSpc>
              <a:buFontTx/>
              <a:buNone/>
              <a:defRPr lang="en-US" sz="1350" b="0" kern="100" cap="none" spc="0" baseline="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​"/>
            </a:pPr>
            <a:r>
              <a:rPr lang="en-US"/>
              <a:t>Click to edit Master text styles</a:t>
            </a:r>
          </a:p>
          <a:p>
            <a:pPr marL="0" lvl="1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​"/>
            </a:pPr>
            <a:r>
              <a:rPr lang="en-US"/>
              <a:t>Second level</a:t>
            </a:r>
          </a:p>
          <a:p>
            <a:pPr marL="0" lvl="2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​"/>
            </a:pPr>
            <a:r>
              <a:rPr lang="en-US"/>
              <a:t>Third level</a:t>
            </a:r>
          </a:p>
          <a:p>
            <a:pPr marL="0" lvl="3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​"/>
            </a:pPr>
            <a:r>
              <a:rPr lang="en-US"/>
              <a:t>Fourth level</a:t>
            </a:r>
          </a:p>
          <a:p>
            <a:pPr marL="0" lvl="4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​"/>
            </a:pPr>
            <a:r>
              <a:rPr lang="en-US"/>
              <a:t>Fifth level</a:t>
            </a:r>
          </a:p>
        </p:txBody>
      </p:sp>
      <p:grpSp>
        <p:nvGrpSpPr>
          <p:cNvPr id="9" name="Group 22">
            <a:extLst>
              <a:ext uri="{FF2B5EF4-FFF2-40B4-BE49-F238E27FC236}">
                <a16:creationId xmlns:a16="http://schemas.microsoft.com/office/drawing/2014/main" id="{BD66A91A-EB81-4225-B682-B66F96ECE9C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163305" y="342900"/>
            <a:ext cx="637794" cy="637794"/>
            <a:chOff x="5266" y="0"/>
            <a:chExt cx="733" cy="733"/>
          </a:xfrm>
        </p:grpSpPr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FBAD5F90-5E87-4836-9433-C4892EC7AB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6" y="0"/>
              <a:ext cx="733" cy="733"/>
            </a:xfrm>
            <a:custGeom>
              <a:avLst/>
              <a:gdLst>
                <a:gd name="T0" fmla="*/ 4176 w 4576"/>
                <a:gd name="T1" fmla="*/ 996 h 4576"/>
                <a:gd name="T2" fmla="*/ 4065 w 4576"/>
                <a:gd name="T3" fmla="*/ 848 h 4576"/>
                <a:gd name="T4" fmla="*/ 4065 w 4576"/>
                <a:gd name="T5" fmla="*/ 848 h 4576"/>
                <a:gd name="T6" fmla="*/ 2288 w 4576"/>
                <a:gd name="T7" fmla="*/ 0 h 4576"/>
                <a:gd name="T8" fmla="*/ 0 w 4576"/>
                <a:gd name="T9" fmla="*/ 2288 h 4576"/>
                <a:gd name="T10" fmla="*/ 445 w 4576"/>
                <a:gd name="T11" fmla="*/ 3644 h 4576"/>
                <a:gd name="T12" fmla="*/ 445 w 4576"/>
                <a:gd name="T13" fmla="*/ 3644 h 4576"/>
                <a:gd name="T14" fmla="*/ 583 w 4576"/>
                <a:gd name="T15" fmla="*/ 3814 h 4576"/>
                <a:gd name="T16" fmla="*/ 583 w 4576"/>
                <a:gd name="T17" fmla="*/ 3814 h 4576"/>
                <a:gd name="T18" fmla="*/ 2288 w 4576"/>
                <a:gd name="T19" fmla="*/ 4576 h 4576"/>
                <a:gd name="T20" fmla="*/ 4576 w 4576"/>
                <a:gd name="T21" fmla="*/ 2288 h 4576"/>
                <a:gd name="T22" fmla="*/ 4176 w 4576"/>
                <a:gd name="T23" fmla="*/ 996 h 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76" h="4576">
                  <a:moveTo>
                    <a:pt x="4176" y="996"/>
                  </a:moveTo>
                  <a:cubicBezTo>
                    <a:pt x="4141" y="945"/>
                    <a:pt x="4104" y="895"/>
                    <a:pt x="4065" y="848"/>
                  </a:cubicBezTo>
                  <a:cubicBezTo>
                    <a:pt x="4065" y="848"/>
                    <a:pt x="4065" y="848"/>
                    <a:pt x="4065" y="848"/>
                  </a:cubicBezTo>
                  <a:cubicBezTo>
                    <a:pt x="3646" y="330"/>
                    <a:pt x="3006" y="0"/>
                    <a:pt x="2288" y="0"/>
                  </a:cubicBezTo>
                  <a:cubicBezTo>
                    <a:pt x="1024" y="0"/>
                    <a:pt x="0" y="1024"/>
                    <a:pt x="0" y="2288"/>
                  </a:cubicBezTo>
                  <a:cubicBezTo>
                    <a:pt x="0" y="2796"/>
                    <a:pt x="165" y="3264"/>
                    <a:pt x="445" y="3644"/>
                  </a:cubicBezTo>
                  <a:cubicBezTo>
                    <a:pt x="445" y="3644"/>
                    <a:pt x="445" y="3644"/>
                    <a:pt x="445" y="3644"/>
                  </a:cubicBezTo>
                  <a:cubicBezTo>
                    <a:pt x="488" y="3703"/>
                    <a:pt x="534" y="3759"/>
                    <a:pt x="583" y="3814"/>
                  </a:cubicBezTo>
                  <a:cubicBezTo>
                    <a:pt x="583" y="3814"/>
                    <a:pt x="583" y="3814"/>
                    <a:pt x="583" y="3814"/>
                  </a:cubicBezTo>
                  <a:cubicBezTo>
                    <a:pt x="1002" y="4282"/>
                    <a:pt x="1611" y="4576"/>
                    <a:pt x="2288" y="4576"/>
                  </a:cubicBezTo>
                  <a:cubicBezTo>
                    <a:pt x="3552" y="4576"/>
                    <a:pt x="4576" y="3552"/>
                    <a:pt x="4576" y="2288"/>
                  </a:cubicBezTo>
                  <a:cubicBezTo>
                    <a:pt x="4576" y="1809"/>
                    <a:pt x="4428" y="1364"/>
                    <a:pt x="4176" y="9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1" name="Freeform 24">
              <a:extLst>
                <a:ext uri="{FF2B5EF4-FFF2-40B4-BE49-F238E27FC236}">
                  <a16:creationId xmlns:a16="http://schemas.microsoft.com/office/drawing/2014/main" id="{A5D79099-0F86-4DA6-A835-BBFD9D4135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60" y="6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7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id="{6DC2BD05-0673-4E4F-B598-917BED370D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11" y="645"/>
              <a:ext cx="55" cy="55"/>
            </a:xfrm>
            <a:custGeom>
              <a:avLst/>
              <a:gdLst>
                <a:gd name="T0" fmla="*/ 277 w 345"/>
                <a:gd name="T1" fmla="*/ 68 h 345"/>
                <a:gd name="T2" fmla="*/ 320 w 345"/>
                <a:gd name="T3" fmla="*/ 172 h 345"/>
                <a:gd name="T4" fmla="*/ 277 w 345"/>
                <a:gd name="T5" fmla="*/ 278 h 345"/>
                <a:gd name="T6" fmla="*/ 172 w 345"/>
                <a:gd name="T7" fmla="*/ 322 h 345"/>
                <a:gd name="T8" fmla="*/ 67 w 345"/>
                <a:gd name="T9" fmla="*/ 278 h 345"/>
                <a:gd name="T10" fmla="*/ 24 w 345"/>
                <a:gd name="T11" fmla="*/ 172 h 345"/>
                <a:gd name="T12" fmla="*/ 67 w 345"/>
                <a:gd name="T13" fmla="*/ 68 h 345"/>
                <a:gd name="T14" fmla="*/ 172 w 345"/>
                <a:gd name="T15" fmla="*/ 23 h 345"/>
                <a:gd name="T16" fmla="*/ 277 w 345"/>
                <a:gd name="T17" fmla="*/ 68 h 345"/>
                <a:gd name="T18" fmla="*/ 295 w 345"/>
                <a:gd name="T19" fmla="*/ 50 h 345"/>
                <a:gd name="T20" fmla="*/ 172 w 345"/>
                <a:gd name="T21" fmla="*/ 0 h 345"/>
                <a:gd name="T22" fmla="*/ 51 w 345"/>
                <a:gd name="T23" fmla="*/ 50 h 345"/>
                <a:gd name="T24" fmla="*/ 0 w 345"/>
                <a:gd name="T25" fmla="*/ 172 h 345"/>
                <a:gd name="T26" fmla="*/ 50 w 345"/>
                <a:gd name="T27" fmla="*/ 295 h 345"/>
                <a:gd name="T28" fmla="*/ 172 w 345"/>
                <a:gd name="T29" fmla="*/ 345 h 345"/>
                <a:gd name="T30" fmla="*/ 295 w 345"/>
                <a:gd name="T31" fmla="*/ 295 h 345"/>
                <a:gd name="T32" fmla="*/ 345 w 345"/>
                <a:gd name="T33" fmla="*/ 172 h 345"/>
                <a:gd name="T34" fmla="*/ 295 w 345"/>
                <a:gd name="T35" fmla="*/ 50 h 345"/>
                <a:gd name="T36" fmla="*/ 198 w 345"/>
                <a:gd name="T37" fmla="*/ 164 h 345"/>
                <a:gd name="T38" fmla="*/ 166 w 345"/>
                <a:gd name="T39" fmla="*/ 168 h 345"/>
                <a:gd name="T40" fmla="*/ 136 w 345"/>
                <a:gd name="T41" fmla="*/ 168 h 345"/>
                <a:gd name="T42" fmla="*/ 136 w 345"/>
                <a:gd name="T43" fmla="*/ 100 h 345"/>
                <a:gd name="T44" fmla="*/ 164 w 345"/>
                <a:gd name="T45" fmla="*/ 100 h 345"/>
                <a:gd name="T46" fmla="*/ 205 w 345"/>
                <a:gd name="T47" fmla="*/ 107 h 345"/>
                <a:gd name="T48" fmla="*/ 217 w 345"/>
                <a:gd name="T49" fmla="*/ 134 h 345"/>
                <a:gd name="T50" fmla="*/ 198 w 345"/>
                <a:gd name="T51" fmla="*/ 164 h 345"/>
                <a:gd name="T52" fmla="*/ 103 w 345"/>
                <a:gd name="T53" fmla="*/ 266 h 345"/>
                <a:gd name="T54" fmla="*/ 136 w 345"/>
                <a:gd name="T55" fmla="*/ 266 h 345"/>
                <a:gd name="T56" fmla="*/ 136 w 345"/>
                <a:gd name="T57" fmla="*/ 192 h 345"/>
                <a:gd name="T58" fmla="*/ 162 w 345"/>
                <a:gd name="T59" fmla="*/ 192 h 345"/>
                <a:gd name="T60" fmla="*/ 200 w 345"/>
                <a:gd name="T61" fmla="*/ 198 h 345"/>
                <a:gd name="T62" fmla="*/ 217 w 345"/>
                <a:gd name="T63" fmla="*/ 241 h 345"/>
                <a:gd name="T64" fmla="*/ 217 w 345"/>
                <a:gd name="T65" fmla="*/ 256 h 345"/>
                <a:gd name="T66" fmla="*/ 218 w 345"/>
                <a:gd name="T67" fmla="*/ 262 h 345"/>
                <a:gd name="T68" fmla="*/ 218 w 345"/>
                <a:gd name="T69" fmla="*/ 265 h 345"/>
                <a:gd name="T70" fmla="*/ 219 w 345"/>
                <a:gd name="T71" fmla="*/ 266 h 345"/>
                <a:gd name="T72" fmla="*/ 250 w 345"/>
                <a:gd name="T73" fmla="*/ 266 h 345"/>
                <a:gd name="T74" fmla="*/ 249 w 345"/>
                <a:gd name="T75" fmla="*/ 264 h 345"/>
                <a:gd name="T76" fmla="*/ 247 w 345"/>
                <a:gd name="T77" fmla="*/ 254 h 345"/>
                <a:gd name="T78" fmla="*/ 247 w 345"/>
                <a:gd name="T79" fmla="*/ 240 h 345"/>
                <a:gd name="T80" fmla="*/ 247 w 345"/>
                <a:gd name="T81" fmla="*/ 226 h 345"/>
                <a:gd name="T82" fmla="*/ 237 w 345"/>
                <a:gd name="T83" fmla="*/ 197 h 345"/>
                <a:gd name="T84" fmla="*/ 204 w 345"/>
                <a:gd name="T85" fmla="*/ 178 h 345"/>
                <a:gd name="T86" fmla="*/ 231 w 345"/>
                <a:gd name="T87" fmla="*/ 169 h 345"/>
                <a:gd name="T88" fmla="*/ 250 w 345"/>
                <a:gd name="T89" fmla="*/ 132 h 345"/>
                <a:gd name="T90" fmla="*/ 220 w 345"/>
                <a:gd name="T91" fmla="*/ 84 h 345"/>
                <a:gd name="T92" fmla="*/ 169 w 345"/>
                <a:gd name="T93" fmla="*/ 77 h 345"/>
                <a:gd name="T94" fmla="*/ 103 w 345"/>
                <a:gd name="T95" fmla="*/ 77 h 345"/>
                <a:gd name="T96" fmla="*/ 103 w 345"/>
                <a:gd name="T97" fmla="*/ 266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5" h="345">
                  <a:moveTo>
                    <a:pt x="277" y="68"/>
                  </a:moveTo>
                  <a:cubicBezTo>
                    <a:pt x="306" y="96"/>
                    <a:pt x="320" y="131"/>
                    <a:pt x="320" y="172"/>
                  </a:cubicBezTo>
                  <a:cubicBezTo>
                    <a:pt x="320" y="213"/>
                    <a:pt x="306" y="249"/>
                    <a:pt x="277" y="278"/>
                  </a:cubicBezTo>
                  <a:cubicBezTo>
                    <a:pt x="248" y="307"/>
                    <a:pt x="213" y="322"/>
                    <a:pt x="172" y="322"/>
                  </a:cubicBezTo>
                  <a:cubicBezTo>
                    <a:pt x="131" y="322"/>
                    <a:pt x="96" y="307"/>
                    <a:pt x="67" y="278"/>
                  </a:cubicBezTo>
                  <a:cubicBezTo>
                    <a:pt x="38" y="249"/>
                    <a:pt x="24" y="213"/>
                    <a:pt x="24" y="172"/>
                  </a:cubicBezTo>
                  <a:cubicBezTo>
                    <a:pt x="24" y="131"/>
                    <a:pt x="38" y="96"/>
                    <a:pt x="67" y="68"/>
                  </a:cubicBezTo>
                  <a:cubicBezTo>
                    <a:pt x="96" y="38"/>
                    <a:pt x="131" y="23"/>
                    <a:pt x="172" y="23"/>
                  </a:cubicBezTo>
                  <a:cubicBezTo>
                    <a:pt x="213" y="23"/>
                    <a:pt x="248" y="38"/>
                    <a:pt x="277" y="68"/>
                  </a:cubicBezTo>
                  <a:close/>
                  <a:moveTo>
                    <a:pt x="295" y="50"/>
                  </a:moveTo>
                  <a:cubicBezTo>
                    <a:pt x="261" y="17"/>
                    <a:pt x="220" y="0"/>
                    <a:pt x="172" y="0"/>
                  </a:cubicBezTo>
                  <a:cubicBezTo>
                    <a:pt x="125" y="0"/>
                    <a:pt x="84" y="17"/>
                    <a:pt x="51" y="50"/>
                  </a:cubicBezTo>
                  <a:cubicBezTo>
                    <a:pt x="17" y="84"/>
                    <a:pt x="0" y="125"/>
                    <a:pt x="0" y="172"/>
                  </a:cubicBezTo>
                  <a:cubicBezTo>
                    <a:pt x="0" y="220"/>
                    <a:pt x="17" y="261"/>
                    <a:pt x="50" y="295"/>
                  </a:cubicBezTo>
                  <a:cubicBezTo>
                    <a:pt x="83" y="329"/>
                    <a:pt x="124" y="345"/>
                    <a:pt x="172" y="345"/>
                  </a:cubicBezTo>
                  <a:cubicBezTo>
                    <a:pt x="220" y="345"/>
                    <a:pt x="261" y="329"/>
                    <a:pt x="295" y="295"/>
                  </a:cubicBezTo>
                  <a:cubicBezTo>
                    <a:pt x="328" y="261"/>
                    <a:pt x="345" y="220"/>
                    <a:pt x="345" y="172"/>
                  </a:cubicBezTo>
                  <a:cubicBezTo>
                    <a:pt x="345" y="124"/>
                    <a:pt x="328" y="84"/>
                    <a:pt x="295" y="50"/>
                  </a:cubicBezTo>
                  <a:close/>
                  <a:moveTo>
                    <a:pt x="198" y="164"/>
                  </a:moveTo>
                  <a:cubicBezTo>
                    <a:pt x="191" y="167"/>
                    <a:pt x="180" y="168"/>
                    <a:pt x="166" y="168"/>
                  </a:cubicBezTo>
                  <a:cubicBezTo>
                    <a:pt x="136" y="168"/>
                    <a:pt x="136" y="168"/>
                    <a:pt x="136" y="168"/>
                  </a:cubicBezTo>
                  <a:cubicBezTo>
                    <a:pt x="136" y="100"/>
                    <a:pt x="136" y="100"/>
                    <a:pt x="136" y="100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83" y="100"/>
                    <a:pt x="196" y="102"/>
                    <a:pt x="205" y="107"/>
                  </a:cubicBezTo>
                  <a:cubicBezTo>
                    <a:pt x="213" y="112"/>
                    <a:pt x="217" y="121"/>
                    <a:pt x="217" y="134"/>
                  </a:cubicBezTo>
                  <a:cubicBezTo>
                    <a:pt x="217" y="149"/>
                    <a:pt x="211" y="159"/>
                    <a:pt x="198" y="164"/>
                  </a:cubicBezTo>
                  <a:close/>
                  <a:moveTo>
                    <a:pt x="103" y="266"/>
                  </a:moveTo>
                  <a:cubicBezTo>
                    <a:pt x="136" y="266"/>
                    <a:pt x="136" y="266"/>
                    <a:pt x="136" y="266"/>
                  </a:cubicBezTo>
                  <a:cubicBezTo>
                    <a:pt x="136" y="192"/>
                    <a:pt x="136" y="192"/>
                    <a:pt x="136" y="192"/>
                  </a:cubicBezTo>
                  <a:cubicBezTo>
                    <a:pt x="162" y="192"/>
                    <a:pt x="162" y="192"/>
                    <a:pt x="162" y="192"/>
                  </a:cubicBezTo>
                  <a:cubicBezTo>
                    <a:pt x="180" y="192"/>
                    <a:pt x="192" y="193"/>
                    <a:pt x="200" y="198"/>
                  </a:cubicBezTo>
                  <a:cubicBezTo>
                    <a:pt x="211" y="205"/>
                    <a:pt x="217" y="219"/>
                    <a:pt x="217" y="241"/>
                  </a:cubicBezTo>
                  <a:cubicBezTo>
                    <a:pt x="217" y="256"/>
                    <a:pt x="217" y="256"/>
                    <a:pt x="217" y="256"/>
                  </a:cubicBezTo>
                  <a:cubicBezTo>
                    <a:pt x="218" y="262"/>
                    <a:pt x="218" y="262"/>
                    <a:pt x="218" y="262"/>
                  </a:cubicBezTo>
                  <a:cubicBezTo>
                    <a:pt x="218" y="263"/>
                    <a:pt x="218" y="264"/>
                    <a:pt x="218" y="265"/>
                  </a:cubicBezTo>
                  <a:cubicBezTo>
                    <a:pt x="219" y="265"/>
                    <a:pt x="219" y="266"/>
                    <a:pt x="219" y="266"/>
                  </a:cubicBezTo>
                  <a:cubicBezTo>
                    <a:pt x="250" y="266"/>
                    <a:pt x="250" y="266"/>
                    <a:pt x="250" y="266"/>
                  </a:cubicBezTo>
                  <a:cubicBezTo>
                    <a:pt x="249" y="264"/>
                    <a:pt x="249" y="264"/>
                    <a:pt x="249" y="264"/>
                  </a:cubicBezTo>
                  <a:cubicBezTo>
                    <a:pt x="248" y="263"/>
                    <a:pt x="248" y="259"/>
                    <a:pt x="247" y="254"/>
                  </a:cubicBezTo>
                  <a:cubicBezTo>
                    <a:pt x="247" y="249"/>
                    <a:pt x="247" y="244"/>
                    <a:pt x="247" y="240"/>
                  </a:cubicBezTo>
                  <a:cubicBezTo>
                    <a:pt x="247" y="226"/>
                    <a:pt x="247" y="226"/>
                    <a:pt x="247" y="226"/>
                  </a:cubicBezTo>
                  <a:cubicBezTo>
                    <a:pt x="247" y="217"/>
                    <a:pt x="244" y="207"/>
                    <a:pt x="237" y="197"/>
                  </a:cubicBezTo>
                  <a:cubicBezTo>
                    <a:pt x="230" y="187"/>
                    <a:pt x="219" y="181"/>
                    <a:pt x="204" y="178"/>
                  </a:cubicBezTo>
                  <a:cubicBezTo>
                    <a:pt x="216" y="176"/>
                    <a:pt x="225" y="173"/>
                    <a:pt x="231" y="169"/>
                  </a:cubicBezTo>
                  <a:cubicBezTo>
                    <a:pt x="244" y="161"/>
                    <a:pt x="250" y="148"/>
                    <a:pt x="250" y="132"/>
                  </a:cubicBezTo>
                  <a:cubicBezTo>
                    <a:pt x="250" y="108"/>
                    <a:pt x="240" y="92"/>
                    <a:pt x="220" y="84"/>
                  </a:cubicBezTo>
                  <a:cubicBezTo>
                    <a:pt x="210" y="79"/>
                    <a:pt x="192" y="77"/>
                    <a:pt x="169" y="77"/>
                  </a:cubicBezTo>
                  <a:cubicBezTo>
                    <a:pt x="103" y="77"/>
                    <a:pt x="103" y="77"/>
                    <a:pt x="103" y="77"/>
                  </a:cubicBezTo>
                  <a:lnTo>
                    <a:pt x="103" y="26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id="{0196F9B0-72C8-43E7-AF54-C074021609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6" y="0"/>
              <a:ext cx="733" cy="733"/>
            </a:xfrm>
            <a:custGeom>
              <a:avLst/>
              <a:gdLst>
                <a:gd name="T0" fmla="*/ 4176 w 4576"/>
                <a:gd name="T1" fmla="*/ 996 h 4576"/>
                <a:gd name="T2" fmla="*/ 4106 w 4576"/>
                <a:gd name="T3" fmla="*/ 1355 h 4576"/>
                <a:gd name="T4" fmla="*/ 2907 w 4576"/>
                <a:gd name="T5" fmla="*/ 1262 h 4576"/>
                <a:gd name="T6" fmla="*/ 2797 w 4576"/>
                <a:gd name="T7" fmla="*/ 1612 h 4576"/>
                <a:gd name="T8" fmla="*/ 4141 w 4576"/>
                <a:gd name="T9" fmla="*/ 2094 h 4576"/>
                <a:gd name="T10" fmla="*/ 4386 w 4576"/>
                <a:gd name="T11" fmla="*/ 2839 h 4576"/>
                <a:gd name="T12" fmla="*/ 3944 w 4576"/>
                <a:gd name="T13" fmla="*/ 3672 h 4576"/>
                <a:gd name="T14" fmla="*/ 3173 w 4576"/>
                <a:gd name="T15" fmla="*/ 3966 h 4576"/>
                <a:gd name="T16" fmla="*/ 2263 w 4576"/>
                <a:gd name="T17" fmla="*/ 3848 h 4576"/>
                <a:gd name="T18" fmla="*/ 2082 w 4576"/>
                <a:gd name="T19" fmla="*/ 3429 h 4576"/>
                <a:gd name="T20" fmla="*/ 2101 w 4576"/>
                <a:gd name="T21" fmla="*/ 3327 h 4576"/>
                <a:gd name="T22" fmla="*/ 2301 w 4576"/>
                <a:gd name="T23" fmla="*/ 3133 h 4576"/>
                <a:gd name="T24" fmla="*/ 2390 w 4576"/>
                <a:gd name="T25" fmla="*/ 3119 h 4576"/>
                <a:gd name="T26" fmla="*/ 2659 w 4576"/>
                <a:gd name="T27" fmla="*/ 3526 h 4576"/>
                <a:gd name="T28" fmla="*/ 3240 w 4576"/>
                <a:gd name="T29" fmla="*/ 3784 h 4576"/>
                <a:gd name="T30" fmla="*/ 3753 w 4576"/>
                <a:gd name="T31" fmla="*/ 3318 h 4576"/>
                <a:gd name="T32" fmla="*/ 2217 w 4576"/>
                <a:gd name="T33" fmla="*/ 2488 h 4576"/>
                <a:gd name="T34" fmla="*/ 2812 w 4576"/>
                <a:gd name="T35" fmla="*/ 701 h 4576"/>
                <a:gd name="T36" fmla="*/ 3564 w 4576"/>
                <a:gd name="T37" fmla="*/ 766 h 4576"/>
                <a:gd name="T38" fmla="*/ 4065 w 4576"/>
                <a:gd name="T39" fmla="*/ 848 h 4576"/>
                <a:gd name="T40" fmla="*/ 2288 w 4576"/>
                <a:gd name="T41" fmla="*/ 0 h 4576"/>
                <a:gd name="T42" fmla="*/ 0 w 4576"/>
                <a:gd name="T43" fmla="*/ 2288 h 4576"/>
                <a:gd name="T44" fmla="*/ 445 w 4576"/>
                <a:gd name="T45" fmla="*/ 3644 h 4576"/>
                <a:gd name="T46" fmla="*/ 616 w 4576"/>
                <a:gd name="T47" fmla="*/ 3581 h 4576"/>
                <a:gd name="T48" fmla="*/ 610 w 4576"/>
                <a:gd name="T49" fmla="*/ 3402 h 4576"/>
                <a:gd name="T50" fmla="*/ 565 w 4576"/>
                <a:gd name="T51" fmla="*/ 1982 h 4576"/>
                <a:gd name="T52" fmla="*/ 245 w 4576"/>
                <a:gd name="T53" fmla="*/ 1998 h 4576"/>
                <a:gd name="T54" fmla="*/ 261 w 4576"/>
                <a:gd name="T55" fmla="*/ 1735 h 4576"/>
                <a:gd name="T56" fmla="*/ 579 w 4576"/>
                <a:gd name="T57" fmla="*/ 1707 h 4576"/>
                <a:gd name="T58" fmla="*/ 596 w 4576"/>
                <a:gd name="T59" fmla="*/ 1479 h 4576"/>
                <a:gd name="T60" fmla="*/ 1542 w 4576"/>
                <a:gd name="T61" fmla="*/ 623 h 4576"/>
                <a:gd name="T62" fmla="*/ 1920 w 4576"/>
                <a:gd name="T63" fmla="*/ 561 h 4576"/>
                <a:gd name="T64" fmla="*/ 2018 w 4576"/>
                <a:gd name="T65" fmla="*/ 558 h 4576"/>
                <a:gd name="T66" fmla="*/ 2242 w 4576"/>
                <a:gd name="T67" fmla="*/ 603 h 4576"/>
                <a:gd name="T68" fmla="*/ 2508 w 4576"/>
                <a:gd name="T69" fmla="*/ 807 h 4576"/>
                <a:gd name="T70" fmla="*/ 2505 w 4576"/>
                <a:gd name="T71" fmla="*/ 873 h 4576"/>
                <a:gd name="T72" fmla="*/ 2379 w 4576"/>
                <a:gd name="T73" fmla="*/ 1020 h 4576"/>
                <a:gd name="T74" fmla="*/ 2278 w 4576"/>
                <a:gd name="T75" fmla="*/ 1033 h 4576"/>
                <a:gd name="T76" fmla="*/ 2065 w 4576"/>
                <a:gd name="T77" fmla="*/ 927 h 4576"/>
                <a:gd name="T78" fmla="*/ 1657 w 4576"/>
                <a:gd name="T79" fmla="*/ 818 h 4576"/>
                <a:gd name="T80" fmla="*/ 1466 w 4576"/>
                <a:gd name="T81" fmla="*/ 1048 h 4576"/>
                <a:gd name="T82" fmla="*/ 1438 w 4576"/>
                <a:gd name="T83" fmla="*/ 1664 h 4576"/>
                <a:gd name="T84" fmla="*/ 2218 w 4576"/>
                <a:gd name="T85" fmla="*/ 1651 h 4576"/>
                <a:gd name="T86" fmla="*/ 2218 w 4576"/>
                <a:gd name="T87" fmla="*/ 1831 h 4576"/>
                <a:gd name="T88" fmla="*/ 1959 w 4576"/>
                <a:gd name="T89" fmla="*/ 1950 h 4576"/>
                <a:gd name="T90" fmla="*/ 1431 w 4576"/>
                <a:gd name="T91" fmla="*/ 1957 h 4576"/>
                <a:gd name="T92" fmla="*/ 1454 w 4576"/>
                <a:gd name="T93" fmla="*/ 3469 h 4576"/>
                <a:gd name="T94" fmla="*/ 1482 w 4576"/>
                <a:gd name="T95" fmla="*/ 3663 h 4576"/>
                <a:gd name="T96" fmla="*/ 1961 w 4576"/>
                <a:gd name="T97" fmla="*/ 3789 h 4576"/>
                <a:gd name="T98" fmla="*/ 1965 w 4576"/>
                <a:gd name="T99" fmla="*/ 3947 h 4576"/>
                <a:gd name="T100" fmla="*/ 583 w 4576"/>
                <a:gd name="T101" fmla="*/ 3814 h 4576"/>
                <a:gd name="T102" fmla="*/ 2288 w 4576"/>
                <a:gd name="T103" fmla="*/ 4576 h 4576"/>
                <a:gd name="T104" fmla="*/ 4576 w 4576"/>
                <a:gd name="T105" fmla="*/ 2288 h 4576"/>
                <a:gd name="T106" fmla="*/ 4176 w 4576"/>
                <a:gd name="T107" fmla="*/ 996 h 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576" h="4576">
                  <a:moveTo>
                    <a:pt x="4176" y="996"/>
                  </a:moveTo>
                  <a:cubicBezTo>
                    <a:pt x="4148" y="1112"/>
                    <a:pt x="4134" y="1232"/>
                    <a:pt x="4106" y="1355"/>
                  </a:cubicBezTo>
                  <a:cubicBezTo>
                    <a:pt x="3763" y="1310"/>
                    <a:pt x="3360" y="1278"/>
                    <a:pt x="2907" y="1262"/>
                  </a:cubicBezTo>
                  <a:cubicBezTo>
                    <a:pt x="2871" y="1377"/>
                    <a:pt x="2836" y="1489"/>
                    <a:pt x="2797" y="1612"/>
                  </a:cubicBezTo>
                  <a:cubicBezTo>
                    <a:pt x="3555" y="1659"/>
                    <a:pt x="3923" y="1858"/>
                    <a:pt x="4141" y="2094"/>
                  </a:cubicBezTo>
                  <a:cubicBezTo>
                    <a:pt x="4354" y="2332"/>
                    <a:pt x="4399" y="2594"/>
                    <a:pt x="4386" y="2839"/>
                  </a:cubicBezTo>
                  <a:cubicBezTo>
                    <a:pt x="4359" y="3235"/>
                    <a:pt x="4184" y="3486"/>
                    <a:pt x="3944" y="3672"/>
                  </a:cubicBezTo>
                  <a:cubicBezTo>
                    <a:pt x="3702" y="3855"/>
                    <a:pt x="3408" y="3946"/>
                    <a:pt x="3173" y="3966"/>
                  </a:cubicBezTo>
                  <a:cubicBezTo>
                    <a:pt x="2826" y="3991"/>
                    <a:pt x="2362" y="3909"/>
                    <a:pt x="2263" y="3848"/>
                  </a:cubicBezTo>
                  <a:cubicBezTo>
                    <a:pt x="2204" y="3713"/>
                    <a:pt x="2145" y="3577"/>
                    <a:pt x="2082" y="3429"/>
                  </a:cubicBezTo>
                  <a:cubicBezTo>
                    <a:pt x="2067" y="3397"/>
                    <a:pt x="2057" y="3365"/>
                    <a:pt x="2101" y="3327"/>
                  </a:cubicBezTo>
                  <a:cubicBezTo>
                    <a:pt x="2168" y="3262"/>
                    <a:pt x="2233" y="3200"/>
                    <a:pt x="2301" y="3133"/>
                  </a:cubicBezTo>
                  <a:cubicBezTo>
                    <a:pt x="2332" y="3104"/>
                    <a:pt x="2365" y="3076"/>
                    <a:pt x="2390" y="3119"/>
                  </a:cubicBezTo>
                  <a:cubicBezTo>
                    <a:pt x="2484" y="3262"/>
                    <a:pt x="2571" y="3394"/>
                    <a:pt x="2659" y="3526"/>
                  </a:cubicBezTo>
                  <a:cubicBezTo>
                    <a:pt x="2758" y="3673"/>
                    <a:pt x="2910" y="3806"/>
                    <a:pt x="3240" y="3784"/>
                  </a:cubicBezTo>
                  <a:cubicBezTo>
                    <a:pt x="3519" y="3759"/>
                    <a:pt x="3730" y="3549"/>
                    <a:pt x="3753" y="3318"/>
                  </a:cubicBezTo>
                  <a:cubicBezTo>
                    <a:pt x="3777" y="2889"/>
                    <a:pt x="3344" y="2585"/>
                    <a:pt x="2217" y="2488"/>
                  </a:cubicBezTo>
                  <a:cubicBezTo>
                    <a:pt x="2433" y="1835"/>
                    <a:pt x="2644" y="1203"/>
                    <a:pt x="2812" y="701"/>
                  </a:cubicBezTo>
                  <a:cubicBezTo>
                    <a:pt x="3080" y="713"/>
                    <a:pt x="3328" y="735"/>
                    <a:pt x="3564" y="766"/>
                  </a:cubicBezTo>
                  <a:cubicBezTo>
                    <a:pt x="3740" y="788"/>
                    <a:pt x="3902" y="829"/>
                    <a:pt x="4065" y="848"/>
                  </a:cubicBezTo>
                  <a:cubicBezTo>
                    <a:pt x="3646" y="330"/>
                    <a:pt x="3006" y="0"/>
                    <a:pt x="2288" y="0"/>
                  </a:cubicBezTo>
                  <a:cubicBezTo>
                    <a:pt x="1024" y="0"/>
                    <a:pt x="0" y="1024"/>
                    <a:pt x="0" y="2288"/>
                  </a:cubicBezTo>
                  <a:cubicBezTo>
                    <a:pt x="0" y="2796"/>
                    <a:pt x="165" y="3264"/>
                    <a:pt x="445" y="3644"/>
                  </a:cubicBezTo>
                  <a:cubicBezTo>
                    <a:pt x="542" y="3645"/>
                    <a:pt x="609" y="3623"/>
                    <a:pt x="616" y="3581"/>
                  </a:cubicBezTo>
                  <a:cubicBezTo>
                    <a:pt x="625" y="3538"/>
                    <a:pt x="618" y="3470"/>
                    <a:pt x="610" y="3402"/>
                  </a:cubicBezTo>
                  <a:cubicBezTo>
                    <a:pt x="564" y="2953"/>
                    <a:pt x="548" y="2468"/>
                    <a:pt x="565" y="1982"/>
                  </a:cubicBezTo>
                  <a:cubicBezTo>
                    <a:pt x="449" y="1987"/>
                    <a:pt x="345" y="1992"/>
                    <a:pt x="245" y="1998"/>
                  </a:cubicBezTo>
                  <a:cubicBezTo>
                    <a:pt x="249" y="1908"/>
                    <a:pt x="254" y="1823"/>
                    <a:pt x="261" y="1735"/>
                  </a:cubicBezTo>
                  <a:cubicBezTo>
                    <a:pt x="360" y="1725"/>
                    <a:pt x="465" y="1717"/>
                    <a:pt x="579" y="1707"/>
                  </a:cubicBezTo>
                  <a:cubicBezTo>
                    <a:pt x="584" y="1630"/>
                    <a:pt x="590" y="1555"/>
                    <a:pt x="596" y="1479"/>
                  </a:cubicBezTo>
                  <a:cubicBezTo>
                    <a:pt x="648" y="1016"/>
                    <a:pt x="1136" y="732"/>
                    <a:pt x="1542" y="623"/>
                  </a:cubicBezTo>
                  <a:cubicBezTo>
                    <a:pt x="1723" y="579"/>
                    <a:pt x="1833" y="565"/>
                    <a:pt x="1920" y="561"/>
                  </a:cubicBezTo>
                  <a:cubicBezTo>
                    <a:pt x="1951" y="560"/>
                    <a:pt x="1985" y="558"/>
                    <a:pt x="2018" y="558"/>
                  </a:cubicBezTo>
                  <a:cubicBezTo>
                    <a:pt x="2102" y="558"/>
                    <a:pt x="2188" y="566"/>
                    <a:pt x="2242" y="603"/>
                  </a:cubicBezTo>
                  <a:cubicBezTo>
                    <a:pt x="2330" y="669"/>
                    <a:pt x="2416" y="734"/>
                    <a:pt x="2508" y="807"/>
                  </a:cubicBezTo>
                  <a:cubicBezTo>
                    <a:pt x="2518" y="819"/>
                    <a:pt x="2528" y="839"/>
                    <a:pt x="2505" y="873"/>
                  </a:cubicBezTo>
                  <a:cubicBezTo>
                    <a:pt x="2463" y="922"/>
                    <a:pt x="2422" y="969"/>
                    <a:pt x="2379" y="1020"/>
                  </a:cubicBezTo>
                  <a:cubicBezTo>
                    <a:pt x="2354" y="1050"/>
                    <a:pt x="2313" y="1042"/>
                    <a:pt x="2278" y="1033"/>
                  </a:cubicBezTo>
                  <a:cubicBezTo>
                    <a:pt x="2206" y="996"/>
                    <a:pt x="2136" y="962"/>
                    <a:pt x="2065" y="927"/>
                  </a:cubicBezTo>
                  <a:cubicBezTo>
                    <a:pt x="1937" y="870"/>
                    <a:pt x="1804" y="812"/>
                    <a:pt x="1657" y="818"/>
                  </a:cubicBezTo>
                  <a:cubicBezTo>
                    <a:pt x="1565" y="825"/>
                    <a:pt x="1475" y="919"/>
                    <a:pt x="1466" y="1048"/>
                  </a:cubicBezTo>
                  <a:cubicBezTo>
                    <a:pt x="1453" y="1244"/>
                    <a:pt x="1445" y="1446"/>
                    <a:pt x="1438" y="1664"/>
                  </a:cubicBezTo>
                  <a:cubicBezTo>
                    <a:pt x="1694" y="1656"/>
                    <a:pt x="1949" y="1652"/>
                    <a:pt x="2218" y="1651"/>
                  </a:cubicBezTo>
                  <a:cubicBezTo>
                    <a:pt x="2218" y="1712"/>
                    <a:pt x="2218" y="1768"/>
                    <a:pt x="2218" y="1831"/>
                  </a:cubicBezTo>
                  <a:cubicBezTo>
                    <a:pt x="2130" y="1870"/>
                    <a:pt x="2047" y="1910"/>
                    <a:pt x="1959" y="1950"/>
                  </a:cubicBezTo>
                  <a:cubicBezTo>
                    <a:pt x="1778" y="1952"/>
                    <a:pt x="1605" y="1954"/>
                    <a:pt x="1431" y="1957"/>
                  </a:cubicBezTo>
                  <a:cubicBezTo>
                    <a:pt x="1423" y="2475"/>
                    <a:pt x="1430" y="2992"/>
                    <a:pt x="1454" y="3469"/>
                  </a:cubicBezTo>
                  <a:cubicBezTo>
                    <a:pt x="1458" y="3541"/>
                    <a:pt x="1462" y="3614"/>
                    <a:pt x="1482" y="3663"/>
                  </a:cubicBezTo>
                  <a:cubicBezTo>
                    <a:pt x="1507" y="3725"/>
                    <a:pt x="1650" y="3772"/>
                    <a:pt x="1961" y="3789"/>
                  </a:cubicBezTo>
                  <a:cubicBezTo>
                    <a:pt x="1962" y="3844"/>
                    <a:pt x="1964" y="3895"/>
                    <a:pt x="1965" y="3947"/>
                  </a:cubicBezTo>
                  <a:cubicBezTo>
                    <a:pt x="1459" y="3932"/>
                    <a:pt x="973" y="3884"/>
                    <a:pt x="583" y="3814"/>
                  </a:cubicBezTo>
                  <a:cubicBezTo>
                    <a:pt x="1002" y="4282"/>
                    <a:pt x="1611" y="4576"/>
                    <a:pt x="2288" y="4576"/>
                  </a:cubicBezTo>
                  <a:cubicBezTo>
                    <a:pt x="3552" y="4576"/>
                    <a:pt x="4576" y="3552"/>
                    <a:pt x="4576" y="2288"/>
                  </a:cubicBezTo>
                  <a:cubicBezTo>
                    <a:pt x="4576" y="1809"/>
                    <a:pt x="4428" y="1364"/>
                    <a:pt x="4176" y="99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7CE860D9-5713-417A-A4F9-E277305261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60" y="6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7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1CBEE23D-1BE9-48AD-84E3-91D544698809}"/>
              </a:ext>
            </a:extLst>
          </p:cNvPr>
          <p:cNvSpPr txBox="1">
            <a:spLocks/>
          </p:cNvSpPr>
          <p:nvPr userDrawn="1"/>
        </p:nvSpPr>
        <p:spPr>
          <a:xfrm>
            <a:off x="342901" y="4864936"/>
            <a:ext cx="2770322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800" b="0" i="0" kern="1200" cap="all" baseline="0" smtClean="0">
                <a:solidFill>
                  <a:srgbClr val="FF0000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>
                <a:solidFill>
                  <a:schemeClr val="bg2"/>
                </a:solidFill>
              </a:rPr>
              <a:t>CONFIDENTIAL – Do not distribute with external parties</a:t>
            </a:r>
          </a:p>
        </p:txBody>
      </p:sp>
    </p:spTree>
    <p:extLst>
      <p:ext uri="{BB962C8B-B14F-4D97-AF65-F5344CB8AC3E}">
        <p14:creationId xmlns:p14="http://schemas.microsoft.com/office/powerpoint/2010/main" val="19028033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1543B27-30F5-49F3-A344-80EEF4BE7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475335"/>
            <a:ext cx="8455913" cy="3342710"/>
          </a:xfrm>
          <a:prstGeom prst="rect">
            <a:avLst/>
          </a:prstGeom>
        </p:spPr>
        <p:txBody>
          <a:bodyPr/>
          <a:lstStyle>
            <a:lvl3pPr>
              <a:defRPr sz="105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B842466-9726-DC47-B132-1768B6A1D91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42900" y="942569"/>
            <a:ext cx="8455914" cy="184666"/>
          </a:xfrm>
          <a:prstGeom prst="rect">
            <a:avLst/>
          </a:prstGeom>
        </p:spPr>
        <p:txBody>
          <a:bodyPr wrap="square" l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cap="all" spc="38" baseline="0">
                <a:solidFill>
                  <a:srgbClr val="7D7D7D"/>
                </a:solidFill>
                <a:latin typeface="Arial Narrow" panose="020B0606020202030204" pitchFamily="34" charset="0"/>
              </a:defRPr>
            </a:lvl1pPr>
            <a:lvl2pPr marL="0" indent="0">
              <a:buNone/>
              <a:defRPr lang="en-US" sz="1350" b="1" kern="100" cap="all" spc="38" baseline="0" dirty="0" smtClean="0">
                <a:solidFill>
                  <a:srgbClr val="7D7D7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buNone/>
              <a:defRPr lang="en-US" sz="1350" b="1" kern="100" cap="all" spc="38" baseline="0" dirty="0" smtClean="0">
                <a:solidFill>
                  <a:srgbClr val="7D7D7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buNone/>
              <a:defRPr lang="en-US" sz="1350" b="1" kern="100" cap="all" spc="38" baseline="0" dirty="0">
                <a:solidFill>
                  <a:srgbClr val="7D7D7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C23D10D-1090-4427-9F31-293A8D9B4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0098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9A542-C7B7-4B7D-8CAA-726E05402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67035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47D26ED-DCAC-784D-8FBF-7B4971D8A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475334"/>
            <a:ext cx="4097655" cy="33427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F362B3D-2ED9-9544-AB97-326723A5E00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701159" y="1475334"/>
            <a:ext cx="4097655" cy="33427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8074E31-D111-4E4A-BFED-12CF43E6D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FE581CB-9630-442F-9F85-5B73CB1A978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42900" y="942569"/>
            <a:ext cx="8455914" cy="184666"/>
          </a:xfrm>
          <a:prstGeom prst="rect">
            <a:avLst/>
          </a:prstGeom>
        </p:spPr>
        <p:txBody>
          <a:bodyPr wrap="square" l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cap="all" spc="38" baseline="0">
                <a:solidFill>
                  <a:srgbClr val="7D7D7D"/>
                </a:solidFill>
                <a:latin typeface="Arial Narrow" panose="020B0606020202030204" pitchFamily="34" charset="0"/>
              </a:defRPr>
            </a:lvl1pPr>
            <a:lvl2pPr marL="0" indent="0">
              <a:buNone/>
              <a:defRPr lang="en-US" sz="1350" b="1" kern="100" cap="all" spc="38" baseline="0" dirty="0" smtClean="0">
                <a:solidFill>
                  <a:srgbClr val="7D7D7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buNone/>
              <a:defRPr lang="en-US" sz="1350" b="1" kern="100" cap="all" spc="38" baseline="0" dirty="0" smtClean="0">
                <a:solidFill>
                  <a:srgbClr val="7D7D7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buNone/>
              <a:defRPr lang="en-US" sz="1350" b="1" kern="100" cap="all" spc="38" baseline="0" dirty="0">
                <a:solidFill>
                  <a:srgbClr val="7D7D7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14050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eighted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2DD5BFA-48DF-4A44-8880-028FEB55A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475335"/>
            <a:ext cx="2653873" cy="33427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E6409E1-C026-744F-9B47-8A1DBE470FC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56110" y="1475335"/>
            <a:ext cx="5542705" cy="33427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3CE7E6-2002-43B9-B757-E126D43CD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756F10-B099-491A-8000-41328D83DA1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42900" y="942569"/>
            <a:ext cx="8455914" cy="184666"/>
          </a:xfrm>
          <a:prstGeom prst="rect">
            <a:avLst/>
          </a:prstGeom>
        </p:spPr>
        <p:txBody>
          <a:bodyPr wrap="square" l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cap="all" spc="38" baseline="0">
                <a:solidFill>
                  <a:srgbClr val="7D7D7D"/>
                </a:solidFill>
                <a:latin typeface="Arial Narrow" panose="020B0606020202030204" pitchFamily="34" charset="0"/>
              </a:defRPr>
            </a:lvl1pPr>
            <a:lvl2pPr marL="0" indent="0">
              <a:buNone/>
              <a:defRPr lang="en-US" sz="1350" b="1" kern="100" cap="all" spc="38" baseline="0" dirty="0" smtClean="0">
                <a:solidFill>
                  <a:srgbClr val="7D7D7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buNone/>
              <a:defRPr lang="en-US" sz="1350" b="1" kern="100" cap="all" spc="38" baseline="0" dirty="0" smtClean="0">
                <a:solidFill>
                  <a:srgbClr val="7D7D7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buNone/>
              <a:defRPr lang="en-US" sz="1350" b="1" kern="100" cap="all" spc="38" baseline="0" dirty="0">
                <a:solidFill>
                  <a:srgbClr val="7D7D7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31004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A12911B-D15F-FD4F-9067-CA96DD87905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50569" y="1475335"/>
            <a:ext cx="2642863" cy="332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4D9299F-5755-8A47-B29D-3DFB6430673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42900" y="1475335"/>
            <a:ext cx="2642863" cy="332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D8C6DC25-F31F-974E-B342-CD0A1930BDA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149148" y="1475335"/>
            <a:ext cx="2642863" cy="332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70C859-C19B-4489-A1B2-207EA480F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33113BA-4865-4530-9F5F-CA278BA582D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42900" y="942569"/>
            <a:ext cx="8455914" cy="184666"/>
          </a:xfrm>
          <a:prstGeom prst="rect">
            <a:avLst/>
          </a:prstGeom>
        </p:spPr>
        <p:txBody>
          <a:bodyPr wrap="square" l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cap="all" spc="38" baseline="0">
                <a:solidFill>
                  <a:srgbClr val="7D7D7D"/>
                </a:solidFill>
                <a:latin typeface="Arial Narrow" panose="020B0606020202030204" pitchFamily="34" charset="0"/>
              </a:defRPr>
            </a:lvl1pPr>
            <a:lvl2pPr marL="0" indent="0">
              <a:buNone/>
              <a:defRPr lang="en-US" sz="1350" b="1" kern="100" cap="all" spc="38" baseline="0" dirty="0" smtClean="0">
                <a:solidFill>
                  <a:srgbClr val="7D7D7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buNone/>
              <a:defRPr lang="en-US" sz="1350" b="1" kern="100" cap="all" spc="38" baseline="0" dirty="0" smtClean="0">
                <a:solidFill>
                  <a:srgbClr val="7D7D7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buNone/>
              <a:defRPr lang="en-US" sz="1350" b="1" kern="100" cap="all" spc="38" baseline="0" dirty="0">
                <a:solidFill>
                  <a:srgbClr val="7D7D7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2246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1543B27-30F5-49F3-A344-80EEF4BE7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475335"/>
            <a:ext cx="8455913" cy="3342710"/>
          </a:xfrm>
          <a:prstGeom prst="rect">
            <a:avLst/>
          </a:prstGeom>
        </p:spPr>
        <p:txBody>
          <a:bodyPr/>
          <a:lstStyle>
            <a:lvl3pPr>
              <a:defRPr sz="105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B842466-9726-DC47-B132-1768B6A1D91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42900" y="942569"/>
            <a:ext cx="8455914" cy="184666"/>
          </a:xfrm>
          <a:prstGeom prst="rect">
            <a:avLst/>
          </a:prstGeom>
        </p:spPr>
        <p:txBody>
          <a:bodyPr wrap="square" l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cap="all" spc="38" baseline="0">
                <a:solidFill>
                  <a:srgbClr val="7D7D7D"/>
                </a:solidFill>
                <a:latin typeface="Arial Narrow" panose="020B0606020202030204" pitchFamily="34" charset="0"/>
              </a:defRPr>
            </a:lvl1pPr>
            <a:lvl2pPr marL="0" indent="0">
              <a:buNone/>
              <a:defRPr lang="en-US" sz="1350" b="1" kern="100" cap="all" spc="38" baseline="0" dirty="0" smtClean="0">
                <a:solidFill>
                  <a:srgbClr val="7D7D7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buNone/>
              <a:defRPr lang="en-US" sz="1350" b="1" kern="100" cap="all" spc="38" baseline="0" dirty="0" smtClean="0">
                <a:solidFill>
                  <a:srgbClr val="7D7D7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buNone/>
              <a:defRPr lang="en-US" sz="1350" b="1" kern="100" cap="all" spc="38" baseline="0" dirty="0">
                <a:solidFill>
                  <a:srgbClr val="7D7D7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C23D10D-1090-4427-9F31-293A8D9B4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7B72AD-1571-6A8C-E3D4-C3A9420E2EB8}"/>
              </a:ext>
            </a:extLst>
          </p:cNvPr>
          <p:cNvSpPr txBox="1"/>
          <p:nvPr userDrawn="1"/>
        </p:nvSpPr>
        <p:spPr>
          <a:xfrm>
            <a:off x="703536" y="491292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endParaRPr lang="en-FR" sz="1013" kern="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22119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8F7B00-A1EE-4831-8F60-6471A75DD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1CD5B21-36C5-4BA8-BCC4-6D11C54DE22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42900" y="942569"/>
            <a:ext cx="8455914" cy="184666"/>
          </a:xfrm>
          <a:prstGeom prst="rect">
            <a:avLst/>
          </a:prstGeom>
        </p:spPr>
        <p:txBody>
          <a:bodyPr wrap="square" l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cap="all" spc="38" baseline="0">
                <a:solidFill>
                  <a:srgbClr val="7D7D7D"/>
                </a:solidFill>
                <a:latin typeface="Arial Narrow" panose="020B0606020202030204" pitchFamily="34" charset="0"/>
              </a:defRPr>
            </a:lvl1pPr>
            <a:lvl2pPr marL="0" indent="0">
              <a:buNone/>
              <a:defRPr lang="en-US" sz="1350" b="1" kern="100" cap="all" spc="38" baseline="0" dirty="0" smtClean="0">
                <a:solidFill>
                  <a:srgbClr val="7D7D7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buNone/>
              <a:defRPr lang="en-US" sz="1350" b="1" kern="100" cap="all" spc="38" baseline="0" dirty="0" smtClean="0">
                <a:solidFill>
                  <a:srgbClr val="7D7D7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buNone/>
              <a:defRPr lang="en-US" sz="1350" b="1" kern="100" cap="all" spc="38" baseline="0" dirty="0">
                <a:solidFill>
                  <a:srgbClr val="7D7D7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4918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_patter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C4B88C6-EFDF-4F2F-8534-C185DF74C7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6" t="60555" r="6846"/>
          <a:stretch/>
        </p:blipFill>
        <p:spPr bwMode="ltGray">
          <a:xfrm>
            <a:off x="0" y="2792757"/>
            <a:ext cx="9144000" cy="23507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C706BC-2671-42BA-B78B-426C50D7C0D7}"/>
              </a:ext>
            </a:extLst>
          </p:cNvPr>
          <p:cNvSpPr>
            <a:spLocks noGrp="1"/>
          </p:cNvSpPr>
          <p:nvPr>
            <p:ph type="title"/>
          </p:nvPr>
        </p:nvSpPr>
        <p:spPr bwMode="black">
          <a:xfrm>
            <a:off x="371964" y="1457326"/>
            <a:ext cx="5561432" cy="2228849"/>
          </a:xfrm>
          <a:prstGeom prst="rect">
            <a:avLst/>
          </a:prstGeom>
        </p:spPr>
        <p:txBody>
          <a:bodyPr anchor="ctr"/>
          <a:lstStyle>
            <a:lvl1pPr>
              <a:defRPr sz="4500">
                <a:solidFill>
                  <a:srgbClr val="FEFEF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3F3933-C958-4EBB-BDEE-13C9306BD030}"/>
              </a:ext>
            </a:extLst>
          </p:cNvPr>
          <p:cNvSpPr>
            <a:spLocks noGrp="1"/>
          </p:cNvSpPr>
          <p:nvPr>
            <p:ph type="body" idx="1"/>
          </p:nvPr>
        </p:nvSpPr>
        <p:spPr bwMode="black">
          <a:xfrm>
            <a:off x="371964" y="2792758"/>
            <a:ext cx="5590495" cy="2007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EFEFE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4620C8-251F-4C62-9279-A793F3701A0A}"/>
              </a:ext>
            </a:extLst>
          </p:cNvPr>
          <p:cNvSpPr txBox="1"/>
          <p:nvPr userDrawn="1"/>
        </p:nvSpPr>
        <p:spPr>
          <a:xfrm>
            <a:off x="457335" y="4875996"/>
            <a:ext cx="360676" cy="784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4">
              <a:lnSpc>
                <a:spcPct val="85000"/>
              </a:lnSpc>
              <a:spcBef>
                <a:spcPts val="150"/>
              </a:spcBef>
              <a:spcAft>
                <a:spcPts val="300"/>
              </a:spcAft>
              <a:buClr>
                <a:schemeClr val="accent5"/>
              </a:buClr>
            </a:pPr>
            <a:r>
              <a:rPr lang="en-US" sz="600" kern="100" cap="all" spc="38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| ©2021 F5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4837A8-D7DF-42C3-9CB6-8299ECEBD7F2}"/>
              </a:ext>
            </a:extLst>
          </p:cNvPr>
          <p:cNvSpPr txBox="1"/>
          <p:nvPr userDrawn="1"/>
        </p:nvSpPr>
        <p:spPr>
          <a:xfrm>
            <a:off x="5104" y="4875996"/>
            <a:ext cx="425549" cy="784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4" algn="r">
              <a:lnSpc>
                <a:spcPct val="85000"/>
              </a:lnSpc>
              <a:spcBef>
                <a:spcPts val="150"/>
              </a:spcBef>
              <a:spcAft>
                <a:spcPts val="300"/>
              </a:spcAft>
              <a:buClr>
                <a:schemeClr val="accent5"/>
              </a:buClr>
              <a:buFont typeface="Arial" panose="020B0604020202020204" pitchFamily="34" charset="0"/>
              <a:buChar char="​"/>
            </a:pPr>
            <a:fld id="{CB0320B6-2A61-43CE-9396-B5C4FB4B7D43}" type="slidenum">
              <a:rPr lang="en-US" sz="600" kern="100" cap="all" spc="38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 marL="0" lvl="4" algn="r">
                <a:lnSpc>
                  <a:spcPct val="85000"/>
                </a:lnSpc>
                <a:spcBef>
                  <a:spcPts val="150"/>
                </a:spcBef>
                <a:spcAft>
                  <a:spcPts val="300"/>
                </a:spcAft>
                <a:buClr>
                  <a:schemeClr val="accent5"/>
                </a:buClr>
                <a:buFont typeface="Arial" panose="020B0604020202020204" pitchFamily="34" charset="0"/>
                <a:buChar char="​"/>
              </a:pPr>
              <a:t>‹#›</a:t>
            </a:fld>
            <a:endParaRPr lang="en-US" sz="600" kern="100" cap="all" spc="38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22">
            <a:extLst>
              <a:ext uri="{FF2B5EF4-FFF2-40B4-BE49-F238E27FC236}">
                <a16:creationId xmlns:a16="http://schemas.microsoft.com/office/drawing/2014/main" id="{E81C2FB5-A4C5-47F5-8604-A8693D6F2F7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617128" y="4823251"/>
            <a:ext cx="183973" cy="183973"/>
            <a:chOff x="5266" y="0"/>
            <a:chExt cx="733" cy="733"/>
          </a:xfrm>
          <a:solidFill>
            <a:schemeClr val="bg1"/>
          </a:solidFill>
        </p:grpSpPr>
        <p:sp>
          <p:nvSpPr>
            <p:cNvPr id="18" name="Freeform 24">
              <a:extLst>
                <a:ext uri="{FF2B5EF4-FFF2-40B4-BE49-F238E27FC236}">
                  <a16:creationId xmlns:a16="http://schemas.microsoft.com/office/drawing/2014/main" id="{B62E0890-58BF-4B2C-856B-D6D2E94F69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60" y="6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9" name="Freeform 25">
              <a:extLst>
                <a:ext uri="{FF2B5EF4-FFF2-40B4-BE49-F238E27FC236}">
                  <a16:creationId xmlns:a16="http://schemas.microsoft.com/office/drawing/2014/main" id="{5F0ECFCF-334C-4E4C-A25A-7E52C759FC3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11" y="645"/>
              <a:ext cx="55" cy="55"/>
            </a:xfrm>
            <a:custGeom>
              <a:avLst/>
              <a:gdLst>
                <a:gd name="T0" fmla="*/ 277 w 345"/>
                <a:gd name="T1" fmla="*/ 68 h 345"/>
                <a:gd name="T2" fmla="*/ 320 w 345"/>
                <a:gd name="T3" fmla="*/ 172 h 345"/>
                <a:gd name="T4" fmla="*/ 277 w 345"/>
                <a:gd name="T5" fmla="*/ 278 h 345"/>
                <a:gd name="T6" fmla="*/ 172 w 345"/>
                <a:gd name="T7" fmla="*/ 322 h 345"/>
                <a:gd name="T8" fmla="*/ 67 w 345"/>
                <a:gd name="T9" fmla="*/ 278 h 345"/>
                <a:gd name="T10" fmla="*/ 24 w 345"/>
                <a:gd name="T11" fmla="*/ 172 h 345"/>
                <a:gd name="T12" fmla="*/ 67 w 345"/>
                <a:gd name="T13" fmla="*/ 68 h 345"/>
                <a:gd name="T14" fmla="*/ 172 w 345"/>
                <a:gd name="T15" fmla="*/ 23 h 345"/>
                <a:gd name="T16" fmla="*/ 277 w 345"/>
                <a:gd name="T17" fmla="*/ 68 h 345"/>
                <a:gd name="T18" fmla="*/ 295 w 345"/>
                <a:gd name="T19" fmla="*/ 50 h 345"/>
                <a:gd name="T20" fmla="*/ 172 w 345"/>
                <a:gd name="T21" fmla="*/ 0 h 345"/>
                <a:gd name="T22" fmla="*/ 51 w 345"/>
                <a:gd name="T23" fmla="*/ 50 h 345"/>
                <a:gd name="T24" fmla="*/ 0 w 345"/>
                <a:gd name="T25" fmla="*/ 172 h 345"/>
                <a:gd name="T26" fmla="*/ 50 w 345"/>
                <a:gd name="T27" fmla="*/ 295 h 345"/>
                <a:gd name="T28" fmla="*/ 172 w 345"/>
                <a:gd name="T29" fmla="*/ 345 h 345"/>
                <a:gd name="T30" fmla="*/ 295 w 345"/>
                <a:gd name="T31" fmla="*/ 295 h 345"/>
                <a:gd name="T32" fmla="*/ 345 w 345"/>
                <a:gd name="T33" fmla="*/ 172 h 345"/>
                <a:gd name="T34" fmla="*/ 295 w 345"/>
                <a:gd name="T35" fmla="*/ 50 h 345"/>
                <a:gd name="T36" fmla="*/ 198 w 345"/>
                <a:gd name="T37" fmla="*/ 164 h 345"/>
                <a:gd name="T38" fmla="*/ 166 w 345"/>
                <a:gd name="T39" fmla="*/ 168 h 345"/>
                <a:gd name="T40" fmla="*/ 136 w 345"/>
                <a:gd name="T41" fmla="*/ 168 h 345"/>
                <a:gd name="T42" fmla="*/ 136 w 345"/>
                <a:gd name="T43" fmla="*/ 100 h 345"/>
                <a:gd name="T44" fmla="*/ 164 w 345"/>
                <a:gd name="T45" fmla="*/ 100 h 345"/>
                <a:gd name="T46" fmla="*/ 205 w 345"/>
                <a:gd name="T47" fmla="*/ 107 h 345"/>
                <a:gd name="T48" fmla="*/ 217 w 345"/>
                <a:gd name="T49" fmla="*/ 134 h 345"/>
                <a:gd name="T50" fmla="*/ 198 w 345"/>
                <a:gd name="T51" fmla="*/ 164 h 345"/>
                <a:gd name="T52" fmla="*/ 103 w 345"/>
                <a:gd name="T53" fmla="*/ 266 h 345"/>
                <a:gd name="T54" fmla="*/ 136 w 345"/>
                <a:gd name="T55" fmla="*/ 266 h 345"/>
                <a:gd name="T56" fmla="*/ 136 w 345"/>
                <a:gd name="T57" fmla="*/ 192 h 345"/>
                <a:gd name="T58" fmla="*/ 162 w 345"/>
                <a:gd name="T59" fmla="*/ 192 h 345"/>
                <a:gd name="T60" fmla="*/ 200 w 345"/>
                <a:gd name="T61" fmla="*/ 198 h 345"/>
                <a:gd name="T62" fmla="*/ 217 w 345"/>
                <a:gd name="T63" fmla="*/ 241 h 345"/>
                <a:gd name="T64" fmla="*/ 217 w 345"/>
                <a:gd name="T65" fmla="*/ 256 h 345"/>
                <a:gd name="T66" fmla="*/ 218 w 345"/>
                <a:gd name="T67" fmla="*/ 262 h 345"/>
                <a:gd name="T68" fmla="*/ 218 w 345"/>
                <a:gd name="T69" fmla="*/ 265 h 345"/>
                <a:gd name="T70" fmla="*/ 219 w 345"/>
                <a:gd name="T71" fmla="*/ 266 h 345"/>
                <a:gd name="T72" fmla="*/ 250 w 345"/>
                <a:gd name="T73" fmla="*/ 266 h 345"/>
                <a:gd name="T74" fmla="*/ 249 w 345"/>
                <a:gd name="T75" fmla="*/ 264 h 345"/>
                <a:gd name="T76" fmla="*/ 247 w 345"/>
                <a:gd name="T77" fmla="*/ 254 h 345"/>
                <a:gd name="T78" fmla="*/ 247 w 345"/>
                <a:gd name="T79" fmla="*/ 240 h 345"/>
                <a:gd name="T80" fmla="*/ 247 w 345"/>
                <a:gd name="T81" fmla="*/ 226 h 345"/>
                <a:gd name="T82" fmla="*/ 237 w 345"/>
                <a:gd name="T83" fmla="*/ 197 h 345"/>
                <a:gd name="T84" fmla="*/ 204 w 345"/>
                <a:gd name="T85" fmla="*/ 178 h 345"/>
                <a:gd name="T86" fmla="*/ 231 w 345"/>
                <a:gd name="T87" fmla="*/ 169 h 345"/>
                <a:gd name="T88" fmla="*/ 250 w 345"/>
                <a:gd name="T89" fmla="*/ 132 h 345"/>
                <a:gd name="T90" fmla="*/ 220 w 345"/>
                <a:gd name="T91" fmla="*/ 84 h 345"/>
                <a:gd name="T92" fmla="*/ 169 w 345"/>
                <a:gd name="T93" fmla="*/ 77 h 345"/>
                <a:gd name="T94" fmla="*/ 103 w 345"/>
                <a:gd name="T95" fmla="*/ 77 h 345"/>
                <a:gd name="T96" fmla="*/ 103 w 345"/>
                <a:gd name="T97" fmla="*/ 266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5" h="345">
                  <a:moveTo>
                    <a:pt x="277" y="68"/>
                  </a:moveTo>
                  <a:cubicBezTo>
                    <a:pt x="306" y="96"/>
                    <a:pt x="320" y="131"/>
                    <a:pt x="320" y="172"/>
                  </a:cubicBezTo>
                  <a:cubicBezTo>
                    <a:pt x="320" y="213"/>
                    <a:pt x="306" y="249"/>
                    <a:pt x="277" y="278"/>
                  </a:cubicBezTo>
                  <a:cubicBezTo>
                    <a:pt x="248" y="307"/>
                    <a:pt x="213" y="322"/>
                    <a:pt x="172" y="322"/>
                  </a:cubicBezTo>
                  <a:cubicBezTo>
                    <a:pt x="131" y="322"/>
                    <a:pt x="96" y="307"/>
                    <a:pt x="67" y="278"/>
                  </a:cubicBezTo>
                  <a:cubicBezTo>
                    <a:pt x="38" y="249"/>
                    <a:pt x="24" y="213"/>
                    <a:pt x="24" y="172"/>
                  </a:cubicBezTo>
                  <a:cubicBezTo>
                    <a:pt x="24" y="131"/>
                    <a:pt x="38" y="96"/>
                    <a:pt x="67" y="68"/>
                  </a:cubicBezTo>
                  <a:cubicBezTo>
                    <a:pt x="96" y="38"/>
                    <a:pt x="131" y="23"/>
                    <a:pt x="172" y="23"/>
                  </a:cubicBezTo>
                  <a:cubicBezTo>
                    <a:pt x="213" y="23"/>
                    <a:pt x="248" y="38"/>
                    <a:pt x="277" y="68"/>
                  </a:cubicBezTo>
                  <a:close/>
                  <a:moveTo>
                    <a:pt x="295" y="50"/>
                  </a:moveTo>
                  <a:cubicBezTo>
                    <a:pt x="261" y="17"/>
                    <a:pt x="220" y="0"/>
                    <a:pt x="172" y="0"/>
                  </a:cubicBezTo>
                  <a:cubicBezTo>
                    <a:pt x="125" y="0"/>
                    <a:pt x="84" y="17"/>
                    <a:pt x="51" y="50"/>
                  </a:cubicBezTo>
                  <a:cubicBezTo>
                    <a:pt x="17" y="84"/>
                    <a:pt x="0" y="125"/>
                    <a:pt x="0" y="172"/>
                  </a:cubicBezTo>
                  <a:cubicBezTo>
                    <a:pt x="0" y="220"/>
                    <a:pt x="17" y="261"/>
                    <a:pt x="50" y="295"/>
                  </a:cubicBezTo>
                  <a:cubicBezTo>
                    <a:pt x="83" y="329"/>
                    <a:pt x="124" y="345"/>
                    <a:pt x="172" y="345"/>
                  </a:cubicBezTo>
                  <a:cubicBezTo>
                    <a:pt x="220" y="345"/>
                    <a:pt x="261" y="329"/>
                    <a:pt x="295" y="295"/>
                  </a:cubicBezTo>
                  <a:cubicBezTo>
                    <a:pt x="328" y="261"/>
                    <a:pt x="345" y="220"/>
                    <a:pt x="345" y="172"/>
                  </a:cubicBezTo>
                  <a:cubicBezTo>
                    <a:pt x="345" y="124"/>
                    <a:pt x="328" y="84"/>
                    <a:pt x="295" y="50"/>
                  </a:cubicBezTo>
                  <a:close/>
                  <a:moveTo>
                    <a:pt x="198" y="164"/>
                  </a:moveTo>
                  <a:cubicBezTo>
                    <a:pt x="191" y="167"/>
                    <a:pt x="180" y="168"/>
                    <a:pt x="166" y="168"/>
                  </a:cubicBezTo>
                  <a:cubicBezTo>
                    <a:pt x="136" y="168"/>
                    <a:pt x="136" y="168"/>
                    <a:pt x="136" y="168"/>
                  </a:cubicBezTo>
                  <a:cubicBezTo>
                    <a:pt x="136" y="100"/>
                    <a:pt x="136" y="100"/>
                    <a:pt x="136" y="100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83" y="100"/>
                    <a:pt x="196" y="102"/>
                    <a:pt x="205" y="107"/>
                  </a:cubicBezTo>
                  <a:cubicBezTo>
                    <a:pt x="213" y="112"/>
                    <a:pt x="217" y="121"/>
                    <a:pt x="217" y="134"/>
                  </a:cubicBezTo>
                  <a:cubicBezTo>
                    <a:pt x="217" y="149"/>
                    <a:pt x="211" y="159"/>
                    <a:pt x="198" y="164"/>
                  </a:cubicBezTo>
                  <a:close/>
                  <a:moveTo>
                    <a:pt x="103" y="266"/>
                  </a:moveTo>
                  <a:cubicBezTo>
                    <a:pt x="136" y="266"/>
                    <a:pt x="136" y="266"/>
                    <a:pt x="136" y="266"/>
                  </a:cubicBezTo>
                  <a:cubicBezTo>
                    <a:pt x="136" y="192"/>
                    <a:pt x="136" y="192"/>
                    <a:pt x="136" y="192"/>
                  </a:cubicBezTo>
                  <a:cubicBezTo>
                    <a:pt x="162" y="192"/>
                    <a:pt x="162" y="192"/>
                    <a:pt x="162" y="192"/>
                  </a:cubicBezTo>
                  <a:cubicBezTo>
                    <a:pt x="180" y="192"/>
                    <a:pt x="192" y="193"/>
                    <a:pt x="200" y="198"/>
                  </a:cubicBezTo>
                  <a:cubicBezTo>
                    <a:pt x="211" y="205"/>
                    <a:pt x="217" y="219"/>
                    <a:pt x="217" y="241"/>
                  </a:cubicBezTo>
                  <a:cubicBezTo>
                    <a:pt x="217" y="256"/>
                    <a:pt x="217" y="256"/>
                    <a:pt x="217" y="256"/>
                  </a:cubicBezTo>
                  <a:cubicBezTo>
                    <a:pt x="218" y="262"/>
                    <a:pt x="218" y="262"/>
                    <a:pt x="218" y="262"/>
                  </a:cubicBezTo>
                  <a:cubicBezTo>
                    <a:pt x="218" y="263"/>
                    <a:pt x="218" y="264"/>
                    <a:pt x="218" y="265"/>
                  </a:cubicBezTo>
                  <a:cubicBezTo>
                    <a:pt x="219" y="265"/>
                    <a:pt x="219" y="266"/>
                    <a:pt x="219" y="266"/>
                  </a:cubicBezTo>
                  <a:cubicBezTo>
                    <a:pt x="250" y="266"/>
                    <a:pt x="250" y="266"/>
                    <a:pt x="250" y="266"/>
                  </a:cubicBezTo>
                  <a:cubicBezTo>
                    <a:pt x="249" y="264"/>
                    <a:pt x="249" y="264"/>
                    <a:pt x="249" y="264"/>
                  </a:cubicBezTo>
                  <a:cubicBezTo>
                    <a:pt x="248" y="263"/>
                    <a:pt x="248" y="259"/>
                    <a:pt x="247" y="254"/>
                  </a:cubicBezTo>
                  <a:cubicBezTo>
                    <a:pt x="247" y="249"/>
                    <a:pt x="247" y="244"/>
                    <a:pt x="247" y="240"/>
                  </a:cubicBezTo>
                  <a:cubicBezTo>
                    <a:pt x="247" y="226"/>
                    <a:pt x="247" y="226"/>
                    <a:pt x="247" y="226"/>
                  </a:cubicBezTo>
                  <a:cubicBezTo>
                    <a:pt x="247" y="217"/>
                    <a:pt x="244" y="207"/>
                    <a:pt x="237" y="197"/>
                  </a:cubicBezTo>
                  <a:cubicBezTo>
                    <a:pt x="230" y="187"/>
                    <a:pt x="219" y="181"/>
                    <a:pt x="204" y="178"/>
                  </a:cubicBezTo>
                  <a:cubicBezTo>
                    <a:pt x="216" y="176"/>
                    <a:pt x="225" y="173"/>
                    <a:pt x="231" y="169"/>
                  </a:cubicBezTo>
                  <a:cubicBezTo>
                    <a:pt x="244" y="161"/>
                    <a:pt x="250" y="148"/>
                    <a:pt x="250" y="132"/>
                  </a:cubicBezTo>
                  <a:cubicBezTo>
                    <a:pt x="250" y="108"/>
                    <a:pt x="240" y="92"/>
                    <a:pt x="220" y="84"/>
                  </a:cubicBezTo>
                  <a:cubicBezTo>
                    <a:pt x="210" y="79"/>
                    <a:pt x="192" y="77"/>
                    <a:pt x="169" y="77"/>
                  </a:cubicBezTo>
                  <a:cubicBezTo>
                    <a:pt x="103" y="77"/>
                    <a:pt x="103" y="77"/>
                    <a:pt x="103" y="77"/>
                  </a:cubicBezTo>
                  <a:lnTo>
                    <a:pt x="103" y="2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E82DE2C4-EC6C-4CC8-A8E0-0961306533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6" y="0"/>
              <a:ext cx="733" cy="733"/>
            </a:xfrm>
            <a:custGeom>
              <a:avLst/>
              <a:gdLst>
                <a:gd name="T0" fmla="*/ 4176 w 4576"/>
                <a:gd name="T1" fmla="*/ 996 h 4576"/>
                <a:gd name="T2" fmla="*/ 4106 w 4576"/>
                <a:gd name="T3" fmla="*/ 1355 h 4576"/>
                <a:gd name="T4" fmla="*/ 2907 w 4576"/>
                <a:gd name="T5" fmla="*/ 1262 h 4576"/>
                <a:gd name="T6" fmla="*/ 2797 w 4576"/>
                <a:gd name="T7" fmla="*/ 1612 h 4576"/>
                <a:gd name="T8" fmla="*/ 4141 w 4576"/>
                <a:gd name="T9" fmla="*/ 2094 h 4576"/>
                <a:gd name="T10" fmla="*/ 4386 w 4576"/>
                <a:gd name="T11" fmla="*/ 2839 h 4576"/>
                <a:gd name="T12" fmla="*/ 3944 w 4576"/>
                <a:gd name="T13" fmla="*/ 3672 h 4576"/>
                <a:gd name="T14" fmla="*/ 3173 w 4576"/>
                <a:gd name="T15" fmla="*/ 3966 h 4576"/>
                <a:gd name="T16" fmla="*/ 2263 w 4576"/>
                <a:gd name="T17" fmla="*/ 3848 h 4576"/>
                <a:gd name="T18" fmla="*/ 2082 w 4576"/>
                <a:gd name="T19" fmla="*/ 3429 h 4576"/>
                <a:gd name="T20" fmla="*/ 2101 w 4576"/>
                <a:gd name="T21" fmla="*/ 3327 h 4576"/>
                <a:gd name="T22" fmla="*/ 2301 w 4576"/>
                <a:gd name="T23" fmla="*/ 3133 h 4576"/>
                <a:gd name="T24" fmla="*/ 2390 w 4576"/>
                <a:gd name="T25" fmla="*/ 3119 h 4576"/>
                <a:gd name="T26" fmla="*/ 2659 w 4576"/>
                <a:gd name="T27" fmla="*/ 3526 h 4576"/>
                <a:gd name="T28" fmla="*/ 3240 w 4576"/>
                <a:gd name="T29" fmla="*/ 3784 h 4576"/>
                <a:gd name="T30" fmla="*/ 3753 w 4576"/>
                <a:gd name="T31" fmla="*/ 3318 h 4576"/>
                <a:gd name="T32" fmla="*/ 2217 w 4576"/>
                <a:gd name="T33" fmla="*/ 2488 h 4576"/>
                <a:gd name="T34" fmla="*/ 2812 w 4576"/>
                <a:gd name="T35" fmla="*/ 701 h 4576"/>
                <a:gd name="T36" fmla="*/ 3564 w 4576"/>
                <a:gd name="T37" fmla="*/ 766 h 4576"/>
                <a:gd name="T38" fmla="*/ 4065 w 4576"/>
                <a:gd name="T39" fmla="*/ 848 h 4576"/>
                <a:gd name="T40" fmla="*/ 2288 w 4576"/>
                <a:gd name="T41" fmla="*/ 0 h 4576"/>
                <a:gd name="T42" fmla="*/ 0 w 4576"/>
                <a:gd name="T43" fmla="*/ 2288 h 4576"/>
                <a:gd name="T44" fmla="*/ 445 w 4576"/>
                <a:gd name="T45" fmla="*/ 3644 h 4576"/>
                <a:gd name="T46" fmla="*/ 616 w 4576"/>
                <a:gd name="T47" fmla="*/ 3581 h 4576"/>
                <a:gd name="T48" fmla="*/ 610 w 4576"/>
                <a:gd name="T49" fmla="*/ 3402 h 4576"/>
                <a:gd name="T50" fmla="*/ 565 w 4576"/>
                <a:gd name="T51" fmla="*/ 1982 h 4576"/>
                <a:gd name="T52" fmla="*/ 245 w 4576"/>
                <a:gd name="T53" fmla="*/ 1998 h 4576"/>
                <a:gd name="T54" fmla="*/ 261 w 4576"/>
                <a:gd name="T55" fmla="*/ 1735 h 4576"/>
                <a:gd name="T56" fmla="*/ 579 w 4576"/>
                <a:gd name="T57" fmla="*/ 1707 h 4576"/>
                <a:gd name="T58" fmla="*/ 596 w 4576"/>
                <a:gd name="T59" fmla="*/ 1479 h 4576"/>
                <a:gd name="T60" fmla="*/ 1542 w 4576"/>
                <a:gd name="T61" fmla="*/ 623 h 4576"/>
                <a:gd name="T62" fmla="*/ 1920 w 4576"/>
                <a:gd name="T63" fmla="*/ 561 h 4576"/>
                <a:gd name="T64" fmla="*/ 2018 w 4576"/>
                <a:gd name="T65" fmla="*/ 558 h 4576"/>
                <a:gd name="T66" fmla="*/ 2242 w 4576"/>
                <a:gd name="T67" fmla="*/ 603 h 4576"/>
                <a:gd name="T68" fmla="*/ 2508 w 4576"/>
                <a:gd name="T69" fmla="*/ 807 h 4576"/>
                <a:gd name="T70" fmla="*/ 2505 w 4576"/>
                <a:gd name="T71" fmla="*/ 873 h 4576"/>
                <a:gd name="T72" fmla="*/ 2379 w 4576"/>
                <a:gd name="T73" fmla="*/ 1020 h 4576"/>
                <a:gd name="T74" fmla="*/ 2278 w 4576"/>
                <a:gd name="T75" fmla="*/ 1033 h 4576"/>
                <a:gd name="T76" fmla="*/ 2065 w 4576"/>
                <a:gd name="T77" fmla="*/ 927 h 4576"/>
                <a:gd name="T78" fmla="*/ 1657 w 4576"/>
                <a:gd name="T79" fmla="*/ 818 h 4576"/>
                <a:gd name="T80" fmla="*/ 1466 w 4576"/>
                <a:gd name="T81" fmla="*/ 1048 h 4576"/>
                <a:gd name="T82" fmla="*/ 1438 w 4576"/>
                <a:gd name="T83" fmla="*/ 1664 h 4576"/>
                <a:gd name="T84" fmla="*/ 2218 w 4576"/>
                <a:gd name="T85" fmla="*/ 1651 h 4576"/>
                <a:gd name="T86" fmla="*/ 2218 w 4576"/>
                <a:gd name="T87" fmla="*/ 1831 h 4576"/>
                <a:gd name="T88" fmla="*/ 1959 w 4576"/>
                <a:gd name="T89" fmla="*/ 1950 h 4576"/>
                <a:gd name="T90" fmla="*/ 1431 w 4576"/>
                <a:gd name="T91" fmla="*/ 1957 h 4576"/>
                <a:gd name="T92" fmla="*/ 1454 w 4576"/>
                <a:gd name="T93" fmla="*/ 3469 h 4576"/>
                <a:gd name="T94" fmla="*/ 1482 w 4576"/>
                <a:gd name="T95" fmla="*/ 3663 h 4576"/>
                <a:gd name="T96" fmla="*/ 1961 w 4576"/>
                <a:gd name="T97" fmla="*/ 3789 h 4576"/>
                <a:gd name="T98" fmla="*/ 1965 w 4576"/>
                <a:gd name="T99" fmla="*/ 3947 h 4576"/>
                <a:gd name="T100" fmla="*/ 583 w 4576"/>
                <a:gd name="T101" fmla="*/ 3814 h 4576"/>
                <a:gd name="T102" fmla="*/ 2288 w 4576"/>
                <a:gd name="T103" fmla="*/ 4576 h 4576"/>
                <a:gd name="T104" fmla="*/ 4576 w 4576"/>
                <a:gd name="T105" fmla="*/ 2288 h 4576"/>
                <a:gd name="T106" fmla="*/ 4176 w 4576"/>
                <a:gd name="T107" fmla="*/ 996 h 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576" h="4576">
                  <a:moveTo>
                    <a:pt x="4176" y="996"/>
                  </a:moveTo>
                  <a:cubicBezTo>
                    <a:pt x="4148" y="1112"/>
                    <a:pt x="4134" y="1232"/>
                    <a:pt x="4106" y="1355"/>
                  </a:cubicBezTo>
                  <a:cubicBezTo>
                    <a:pt x="3763" y="1310"/>
                    <a:pt x="3360" y="1278"/>
                    <a:pt x="2907" y="1262"/>
                  </a:cubicBezTo>
                  <a:cubicBezTo>
                    <a:pt x="2871" y="1377"/>
                    <a:pt x="2836" y="1489"/>
                    <a:pt x="2797" y="1612"/>
                  </a:cubicBezTo>
                  <a:cubicBezTo>
                    <a:pt x="3555" y="1659"/>
                    <a:pt x="3923" y="1858"/>
                    <a:pt x="4141" y="2094"/>
                  </a:cubicBezTo>
                  <a:cubicBezTo>
                    <a:pt x="4354" y="2332"/>
                    <a:pt x="4399" y="2594"/>
                    <a:pt x="4386" y="2839"/>
                  </a:cubicBezTo>
                  <a:cubicBezTo>
                    <a:pt x="4359" y="3235"/>
                    <a:pt x="4184" y="3486"/>
                    <a:pt x="3944" y="3672"/>
                  </a:cubicBezTo>
                  <a:cubicBezTo>
                    <a:pt x="3702" y="3855"/>
                    <a:pt x="3408" y="3946"/>
                    <a:pt x="3173" y="3966"/>
                  </a:cubicBezTo>
                  <a:cubicBezTo>
                    <a:pt x="2826" y="3991"/>
                    <a:pt x="2362" y="3909"/>
                    <a:pt x="2263" y="3848"/>
                  </a:cubicBezTo>
                  <a:cubicBezTo>
                    <a:pt x="2204" y="3713"/>
                    <a:pt x="2145" y="3577"/>
                    <a:pt x="2082" y="3429"/>
                  </a:cubicBezTo>
                  <a:cubicBezTo>
                    <a:pt x="2067" y="3397"/>
                    <a:pt x="2057" y="3365"/>
                    <a:pt x="2101" y="3327"/>
                  </a:cubicBezTo>
                  <a:cubicBezTo>
                    <a:pt x="2168" y="3262"/>
                    <a:pt x="2233" y="3200"/>
                    <a:pt x="2301" y="3133"/>
                  </a:cubicBezTo>
                  <a:cubicBezTo>
                    <a:pt x="2332" y="3104"/>
                    <a:pt x="2365" y="3076"/>
                    <a:pt x="2390" y="3119"/>
                  </a:cubicBezTo>
                  <a:cubicBezTo>
                    <a:pt x="2484" y="3262"/>
                    <a:pt x="2571" y="3394"/>
                    <a:pt x="2659" y="3526"/>
                  </a:cubicBezTo>
                  <a:cubicBezTo>
                    <a:pt x="2758" y="3673"/>
                    <a:pt x="2910" y="3806"/>
                    <a:pt x="3240" y="3784"/>
                  </a:cubicBezTo>
                  <a:cubicBezTo>
                    <a:pt x="3519" y="3759"/>
                    <a:pt x="3730" y="3549"/>
                    <a:pt x="3753" y="3318"/>
                  </a:cubicBezTo>
                  <a:cubicBezTo>
                    <a:pt x="3777" y="2889"/>
                    <a:pt x="3344" y="2585"/>
                    <a:pt x="2217" y="2488"/>
                  </a:cubicBezTo>
                  <a:cubicBezTo>
                    <a:pt x="2433" y="1835"/>
                    <a:pt x="2644" y="1203"/>
                    <a:pt x="2812" y="701"/>
                  </a:cubicBezTo>
                  <a:cubicBezTo>
                    <a:pt x="3080" y="713"/>
                    <a:pt x="3328" y="735"/>
                    <a:pt x="3564" y="766"/>
                  </a:cubicBezTo>
                  <a:cubicBezTo>
                    <a:pt x="3740" y="788"/>
                    <a:pt x="3902" y="829"/>
                    <a:pt x="4065" y="848"/>
                  </a:cubicBezTo>
                  <a:cubicBezTo>
                    <a:pt x="3646" y="330"/>
                    <a:pt x="3006" y="0"/>
                    <a:pt x="2288" y="0"/>
                  </a:cubicBezTo>
                  <a:cubicBezTo>
                    <a:pt x="1024" y="0"/>
                    <a:pt x="0" y="1024"/>
                    <a:pt x="0" y="2288"/>
                  </a:cubicBezTo>
                  <a:cubicBezTo>
                    <a:pt x="0" y="2796"/>
                    <a:pt x="165" y="3264"/>
                    <a:pt x="445" y="3644"/>
                  </a:cubicBezTo>
                  <a:cubicBezTo>
                    <a:pt x="542" y="3645"/>
                    <a:pt x="609" y="3623"/>
                    <a:pt x="616" y="3581"/>
                  </a:cubicBezTo>
                  <a:cubicBezTo>
                    <a:pt x="625" y="3538"/>
                    <a:pt x="618" y="3470"/>
                    <a:pt x="610" y="3402"/>
                  </a:cubicBezTo>
                  <a:cubicBezTo>
                    <a:pt x="564" y="2953"/>
                    <a:pt x="548" y="2468"/>
                    <a:pt x="565" y="1982"/>
                  </a:cubicBezTo>
                  <a:cubicBezTo>
                    <a:pt x="449" y="1987"/>
                    <a:pt x="345" y="1992"/>
                    <a:pt x="245" y="1998"/>
                  </a:cubicBezTo>
                  <a:cubicBezTo>
                    <a:pt x="249" y="1908"/>
                    <a:pt x="254" y="1823"/>
                    <a:pt x="261" y="1735"/>
                  </a:cubicBezTo>
                  <a:cubicBezTo>
                    <a:pt x="360" y="1725"/>
                    <a:pt x="465" y="1717"/>
                    <a:pt x="579" y="1707"/>
                  </a:cubicBezTo>
                  <a:cubicBezTo>
                    <a:pt x="584" y="1630"/>
                    <a:pt x="590" y="1555"/>
                    <a:pt x="596" y="1479"/>
                  </a:cubicBezTo>
                  <a:cubicBezTo>
                    <a:pt x="648" y="1016"/>
                    <a:pt x="1136" y="732"/>
                    <a:pt x="1542" y="623"/>
                  </a:cubicBezTo>
                  <a:cubicBezTo>
                    <a:pt x="1723" y="579"/>
                    <a:pt x="1833" y="565"/>
                    <a:pt x="1920" y="561"/>
                  </a:cubicBezTo>
                  <a:cubicBezTo>
                    <a:pt x="1951" y="560"/>
                    <a:pt x="1985" y="558"/>
                    <a:pt x="2018" y="558"/>
                  </a:cubicBezTo>
                  <a:cubicBezTo>
                    <a:pt x="2102" y="558"/>
                    <a:pt x="2188" y="566"/>
                    <a:pt x="2242" y="603"/>
                  </a:cubicBezTo>
                  <a:cubicBezTo>
                    <a:pt x="2330" y="669"/>
                    <a:pt x="2416" y="734"/>
                    <a:pt x="2508" y="807"/>
                  </a:cubicBezTo>
                  <a:cubicBezTo>
                    <a:pt x="2518" y="819"/>
                    <a:pt x="2528" y="839"/>
                    <a:pt x="2505" y="873"/>
                  </a:cubicBezTo>
                  <a:cubicBezTo>
                    <a:pt x="2463" y="922"/>
                    <a:pt x="2422" y="969"/>
                    <a:pt x="2379" y="1020"/>
                  </a:cubicBezTo>
                  <a:cubicBezTo>
                    <a:pt x="2354" y="1050"/>
                    <a:pt x="2313" y="1042"/>
                    <a:pt x="2278" y="1033"/>
                  </a:cubicBezTo>
                  <a:cubicBezTo>
                    <a:pt x="2206" y="996"/>
                    <a:pt x="2136" y="962"/>
                    <a:pt x="2065" y="927"/>
                  </a:cubicBezTo>
                  <a:cubicBezTo>
                    <a:pt x="1937" y="870"/>
                    <a:pt x="1804" y="812"/>
                    <a:pt x="1657" y="818"/>
                  </a:cubicBezTo>
                  <a:cubicBezTo>
                    <a:pt x="1565" y="825"/>
                    <a:pt x="1475" y="919"/>
                    <a:pt x="1466" y="1048"/>
                  </a:cubicBezTo>
                  <a:cubicBezTo>
                    <a:pt x="1453" y="1244"/>
                    <a:pt x="1445" y="1446"/>
                    <a:pt x="1438" y="1664"/>
                  </a:cubicBezTo>
                  <a:cubicBezTo>
                    <a:pt x="1694" y="1656"/>
                    <a:pt x="1949" y="1652"/>
                    <a:pt x="2218" y="1651"/>
                  </a:cubicBezTo>
                  <a:cubicBezTo>
                    <a:pt x="2218" y="1712"/>
                    <a:pt x="2218" y="1768"/>
                    <a:pt x="2218" y="1831"/>
                  </a:cubicBezTo>
                  <a:cubicBezTo>
                    <a:pt x="2130" y="1870"/>
                    <a:pt x="2047" y="1910"/>
                    <a:pt x="1959" y="1950"/>
                  </a:cubicBezTo>
                  <a:cubicBezTo>
                    <a:pt x="1778" y="1952"/>
                    <a:pt x="1605" y="1954"/>
                    <a:pt x="1431" y="1957"/>
                  </a:cubicBezTo>
                  <a:cubicBezTo>
                    <a:pt x="1423" y="2475"/>
                    <a:pt x="1430" y="2992"/>
                    <a:pt x="1454" y="3469"/>
                  </a:cubicBezTo>
                  <a:cubicBezTo>
                    <a:pt x="1458" y="3541"/>
                    <a:pt x="1462" y="3614"/>
                    <a:pt x="1482" y="3663"/>
                  </a:cubicBezTo>
                  <a:cubicBezTo>
                    <a:pt x="1507" y="3725"/>
                    <a:pt x="1650" y="3772"/>
                    <a:pt x="1961" y="3789"/>
                  </a:cubicBezTo>
                  <a:cubicBezTo>
                    <a:pt x="1962" y="3844"/>
                    <a:pt x="1964" y="3895"/>
                    <a:pt x="1965" y="3947"/>
                  </a:cubicBezTo>
                  <a:cubicBezTo>
                    <a:pt x="1459" y="3932"/>
                    <a:pt x="973" y="3884"/>
                    <a:pt x="583" y="3814"/>
                  </a:cubicBezTo>
                  <a:cubicBezTo>
                    <a:pt x="1002" y="4282"/>
                    <a:pt x="1611" y="4576"/>
                    <a:pt x="2288" y="4576"/>
                  </a:cubicBezTo>
                  <a:cubicBezTo>
                    <a:pt x="3552" y="4576"/>
                    <a:pt x="4576" y="3552"/>
                    <a:pt x="4576" y="2288"/>
                  </a:cubicBezTo>
                  <a:cubicBezTo>
                    <a:pt x="4576" y="1809"/>
                    <a:pt x="4428" y="1364"/>
                    <a:pt x="4176" y="9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A66506BB-0716-4E34-AB30-0A9F59D625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60" y="6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</p:grp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50E6EE06-7ECE-F94E-BE54-06ED020F43F8}"/>
              </a:ext>
            </a:extLst>
          </p:cNvPr>
          <p:cNvSpPr txBox="1">
            <a:spLocks/>
          </p:cNvSpPr>
          <p:nvPr userDrawn="1"/>
        </p:nvSpPr>
        <p:spPr>
          <a:xfrm>
            <a:off x="901540" y="4862736"/>
            <a:ext cx="2770322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800" b="0" i="0" kern="1200" cap="all" baseline="0" smtClean="0">
                <a:solidFill>
                  <a:srgbClr val="FF0000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>
                <a:solidFill>
                  <a:schemeClr val="bg1"/>
                </a:solidFill>
              </a:rPr>
              <a:t>CONFIDENTIAL – Do not distribute with external parties</a:t>
            </a:r>
          </a:p>
        </p:txBody>
      </p:sp>
    </p:spTree>
    <p:extLst>
      <p:ext uri="{BB962C8B-B14F-4D97-AF65-F5344CB8AC3E}">
        <p14:creationId xmlns:p14="http://schemas.microsoft.com/office/powerpoint/2010/main" val="15809013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Gray En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2">
            <a:extLst>
              <a:ext uri="{FF2B5EF4-FFF2-40B4-BE49-F238E27FC236}">
                <a16:creationId xmlns:a16="http://schemas.microsoft.com/office/drawing/2014/main" id="{B49D0D91-C17F-4B05-8E43-82015C7BB70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651318" y="1576608"/>
            <a:ext cx="1824967" cy="1824967"/>
            <a:chOff x="5266" y="0"/>
            <a:chExt cx="733" cy="733"/>
          </a:xfrm>
        </p:grpSpPr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04A93985-0D67-451D-B3A3-FF1DFA20A8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6" y="0"/>
              <a:ext cx="733" cy="733"/>
            </a:xfrm>
            <a:custGeom>
              <a:avLst/>
              <a:gdLst>
                <a:gd name="T0" fmla="*/ 4176 w 4576"/>
                <a:gd name="T1" fmla="*/ 996 h 4576"/>
                <a:gd name="T2" fmla="*/ 4065 w 4576"/>
                <a:gd name="T3" fmla="*/ 848 h 4576"/>
                <a:gd name="T4" fmla="*/ 4065 w 4576"/>
                <a:gd name="T5" fmla="*/ 848 h 4576"/>
                <a:gd name="T6" fmla="*/ 2288 w 4576"/>
                <a:gd name="T7" fmla="*/ 0 h 4576"/>
                <a:gd name="T8" fmla="*/ 0 w 4576"/>
                <a:gd name="T9" fmla="*/ 2288 h 4576"/>
                <a:gd name="T10" fmla="*/ 445 w 4576"/>
                <a:gd name="T11" fmla="*/ 3644 h 4576"/>
                <a:gd name="T12" fmla="*/ 445 w 4576"/>
                <a:gd name="T13" fmla="*/ 3644 h 4576"/>
                <a:gd name="T14" fmla="*/ 583 w 4576"/>
                <a:gd name="T15" fmla="*/ 3814 h 4576"/>
                <a:gd name="T16" fmla="*/ 583 w 4576"/>
                <a:gd name="T17" fmla="*/ 3814 h 4576"/>
                <a:gd name="T18" fmla="*/ 2288 w 4576"/>
                <a:gd name="T19" fmla="*/ 4576 h 4576"/>
                <a:gd name="T20" fmla="*/ 4576 w 4576"/>
                <a:gd name="T21" fmla="*/ 2288 h 4576"/>
                <a:gd name="T22" fmla="*/ 4176 w 4576"/>
                <a:gd name="T23" fmla="*/ 996 h 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76" h="4576">
                  <a:moveTo>
                    <a:pt x="4176" y="996"/>
                  </a:moveTo>
                  <a:cubicBezTo>
                    <a:pt x="4141" y="945"/>
                    <a:pt x="4104" y="895"/>
                    <a:pt x="4065" y="848"/>
                  </a:cubicBezTo>
                  <a:cubicBezTo>
                    <a:pt x="4065" y="848"/>
                    <a:pt x="4065" y="848"/>
                    <a:pt x="4065" y="848"/>
                  </a:cubicBezTo>
                  <a:cubicBezTo>
                    <a:pt x="3646" y="330"/>
                    <a:pt x="3006" y="0"/>
                    <a:pt x="2288" y="0"/>
                  </a:cubicBezTo>
                  <a:cubicBezTo>
                    <a:pt x="1024" y="0"/>
                    <a:pt x="0" y="1024"/>
                    <a:pt x="0" y="2288"/>
                  </a:cubicBezTo>
                  <a:cubicBezTo>
                    <a:pt x="0" y="2796"/>
                    <a:pt x="165" y="3264"/>
                    <a:pt x="445" y="3644"/>
                  </a:cubicBezTo>
                  <a:cubicBezTo>
                    <a:pt x="445" y="3644"/>
                    <a:pt x="445" y="3644"/>
                    <a:pt x="445" y="3644"/>
                  </a:cubicBezTo>
                  <a:cubicBezTo>
                    <a:pt x="488" y="3703"/>
                    <a:pt x="534" y="3759"/>
                    <a:pt x="583" y="3814"/>
                  </a:cubicBezTo>
                  <a:cubicBezTo>
                    <a:pt x="583" y="3814"/>
                    <a:pt x="583" y="3814"/>
                    <a:pt x="583" y="3814"/>
                  </a:cubicBezTo>
                  <a:cubicBezTo>
                    <a:pt x="1002" y="4282"/>
                    <a:pt x="1611" y="4576"/>
                    <a:pt x="2288" y="4576"/>
                  </a:cubicBezTo>
                  <a:cubicBezTo>
                    <a:pt x="3552" y="4576"/>
                    <a:pt x="4576" y="3552"/>
                    <a:pt x="4576" y="2288"/>
                  </a:cubicBezTo>
                  <a:cubicBezTo>
                    <a:pt x="4576" y="1809"/>
                    <a:pt x="4428" y="1364"/>
                    <a:pt x="4176" y="9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51F8F0B5-AE5E-4F6A-A5A9-1380A0E14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60" y="6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7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0588F478-4A92-494A-9C3A-F0E7B3557D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11" y="645"/>
              <a:ext cx="55" cy="55"/>
            </a:xfrm>
            <a:custGeom>
              <a:avLst/>
              <a:gdLst>
                <a:gd name="T0" fmla="*/ 277 w 345"/>
                <a:gd name="T1" fmla="*/ 68 h 345"/>
                <a:gd name="T2" fmla="*/ 320 w 345"/>
                <a:gd name="T3" fmla="*/ 172 h 345"/>
                <a:gd name="T4" fmla="*/ 277 w 345"/>
                <a:gd name="T5" fmla="*/ 278 h 345"/>
                <a:gd name="T6" fmla="*/ 172 w 345"/>
                <a:gd name="T7" fmla="*/ 322 h 345"/>
                <a:gd name="T8" fmla="*/ 67 w 345"/>
                <a:gd name="T9" fmla="*/ 278 h 345"/>
                <a:gd name="T10" fmla="*/ 24 w 345"/>
                <a:gd name="T11" fmla="*/ 172 h 345"/>
                <a:gd name="T12" fmla="*/ 67 w 345"/>
                <a:gd name="T13" fmla="*/ 68 h 345"/>
                <a:gd name="T14" fmla="*/ 172 w 345"/>
                <a:gd name="T15" fmla="*/ 23 h 345"/>
                <a:gd name="T16" fmla="*/ 277 w 345"/>
                <a:gd name="T17" fmla="*/ 68 h 345"/>
                <a:gd name="T18" fmla="*/ 295 w 345"/>
                <a:gd name="T19" fmla="*/ 50 h 345"/>
                <a:gd name="T20" fmla="*/ 172 w 345"/>
                <a:gd name="T21" fmla="*/ 0 h 345"/>
                <a:gd name="T22" fmla="*/ 51 w 345"/>
                <a:gd name="T23" fmla="*/ 50 h 345"/>
                <a:gd name="T24" fmla="*/ 0 w 345"/>
                <a:gd name="T25" fmla="*/ 172 h 345"/>
                <a:gd name="T26" fmla="*/ 50 w 345"/>
                <a:gd name="T27" fmla="*/ 295 h 345"/>
                <a:gd name="T28" fmla="*/ 172 w 345"/>
                <a:gd name="T29" fmla="*/ 345 h 345"/>
                <a:gd name="T30" fmla="*/ 295 w 345"/>
                <a:gd name="T31" fmla="*/ 295 h 345"/>
                <a:gd name="T32" fmla="*/ 345 w 345"/>
                <a:gd name="T33" fmla="*/ 172 h 345"/>
                <a:gd name="T34" fmla="*/ 295 w 345"/>
                <a:gd name="T35" fmla="*/ 50 h 345"/>
                <a:gd name="T36" fmla="*/ 198 w 345"/>
                <a:gd name="T37" fmla="*/ 164 h 345"/>
                <a:gd name="T38" fmla="*/ 166 w 345"/>
                <a:gd name="T39" fmla="*/ 168 h 345"/>
                <a:gd name="T40" fmla="*/ 136 w 345"/>
                <a:gd name="T41" fmla="*/ 168 h 345"/>
                <a:gd name="T42" fmla="*/ 136 w 345"/>
                <a:gd name="T43" fmla="*/ 100 h 345"/>
                <a:gd name="T44" fmla="*/ 164 w 345"/>
                <a:gd name="T45" fmla="*/ 100 h 345"/>
                <a:gd name="T46" fmla="*/ 205 w 345"/>
                <a:gd name="T47" fmla="*/ 107 h 345"/>
                <a:gd name="T48" fmla="*/ 217 w 345"/>
                <a:gd name="T49" fmla="*/ 134 h 345"/>
                <a:gd name="T50" fmla="*/ 198 w 345"/>
                <a:gd name="T51" fmla="*/ 164 h 345"/>
                <a:gd name="T52" fmla="*/ 103 w 345"/>
                <a:gd name="T53" fmla="*/ 266 h 345"/>
                <a:gd name="T54" fmla="*/ 136 w 345"/>
                <a:gd name="T55" fmla="*/ 266 h 345"/>
                <a:gd name="T56" fmla="*/ 136 w 345"/>
                <a:gd name="T57" fmla="*/ 192 h 345"/>
                <a:gd name="T58" fmla="*/ 162 w 345"/>
                <a:gd name="T59" fmla="*/ 192 h 345"/>
                <a:gd name="T60" fmla="*/ 200 w 345"/>
                <a:gd name="T61" fmla="*/ 198 h 345"/>
                <a:gd name="T62" fmla="*/ 217 w 345"/>
                <a:gd name="T63" fmla="*/ 241 h 345"/>
                <a:gd name="T64" fmla="*/ 217 w 345"/>
                <a:gd name="T65" fmla="*/ 256 h 345"/>
                <a:gd name="T66" fmla="*/ 218 w 345"/>
                <a:gd name="T67" fmla="*/ 262 h 345"/>
                <a:gd name="T68" fmla="*/ 218 w 345"/>
                <a:gd name="T69" fmla="*/ 265 h 345"/>
                <a:gd name="T70" fmla="*/ 219 w 345"/>
                <a:gd name="T71" fmla="*/ 266 h 345"/>
                <a:gd name="T72" fmla="*/ 250 w 345"/>
                <a:gd name="T73" fmla="*/ 266 h 345"/>
                <a:gd name="T74" fmla="*/ 249 w 345"/>
                <a:gd name="T75" fmla="*/ 264 h 345"/>
                <a:gd name="T76" fmla="*/ 247 w 345"/>
                <a:gd name="T77" fmla="*/ 254 h 345"/>
                <a:gd name="T78" fmla="*/ 247 w 345"/>
                <a:gd name="T79" fmla="*/ 240 h 345"/>
                <a:gd name="T80" fmla="*/ 247 w 345"/>
                <a:gd name="T81" fmla="*/ 226 h 345"/>
                <a:gd name="T82" fmla="*/ 237 w 345"/>
                <a:gd name="T83" fmla="*/ 197 h 345"/>
                <a:gd name="T84" fmla="*/ 204 w 345"/>
                <a:gd name="T85" fmla="*/ 178 h 345"/>
                <a:gd name="T86" fmla="*/ 231 w 345"/>
                <a:gd name="T87" fmla="*/ 169 h 345"/>
                <a:gd name="T88" fmla="*/ 250 w 345"/>
                <a:gd name="T89" fmla="*/ 132 h 345"/>
                <a:gd name="T90" fmla="*/ 220 w 345"/>
                <a:gd name="T91" fmla="*/ 84 h 345"/>
                <a:gd name="T92" fmla="*/ 169 w 345"/>
                <a:gd name="T93" fmla="*/ 77 h 345"/>
                <a:gd name="T94" fmla="*/ 103 w 345"/>
                <a:gd name="T95" fmla="*/ 77 h 345"/>
                <a:gd name="T96" fmla="*/ 103 w 345"/>
                <a:gd name="T97" fmla="*/ 266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5" h="345">
                  <a:moveTo>
                    <a:pt x="277" y="68"/>
                  </a:moveTo>
                  <a:cubicBezTo>
                    <a:pt x="306" y="96"/>
                    <a:pt x="320" y="131"/>
                    <a:pt x="320" y="172"/>
                  </a:cubicBezTo>
                  <a:cubicBezTo>
                    <a:pt x="320" y="213"/>
                    <a:pt x="306" y="249"/>
                    <a:pt x="277" y="278"/>
                  </a:cubicBezTo>
                  <a:cubicBezTo>
                    <a:pt x="248" y="307"/>
                    <a:pt x="213" y="322"/>
                    <a:pt x="172" y="322"/>
                  </a:cubicBezTo>
                  <a:cubicBezTo>
                    <a:pt x="131" y="322"/>
                    <a:pt x="96" y="307"/>
                    <a:pt x="67" y="278"/>
                  </a:cubicBezTo>
                  <a:cubicBezTo>
                    <a:pt x="38" y="249"/>
                    <a:pt x="24" y="213"/>
                    <a:pt x="24" y="172"/>
                  </a:cubicBezTo>
                  <a:cubicBezTo>
                    <a:pt x="24" y="131"/>
                    <a:pt x="38" y="96"/>
                    <a:pt x="67" y="68"/>
                  </a:cubicBezTo>
                  <a:cubicBezTo>
                    <a:pt x="96" y="38"/>
                    <a:pt x="131" y="23"/>
                    <a:pt x="172" y="23"/>
                  </a:cubicBezTo>
                  <a:cubicBezTo>
                    <a:pt x="213" y="23"/>
                    <a:pt x="248" y="38"/>
                    <a:pt x="277" y="68"/>
                  </a:cubicBezTo>
                  <a:close/>
                  <a:moveTo>
                    <a:pt x="295" y="50"/>
                  </a:moveTo>
                  <a:cubicBezTo>
                    <a:pt x="261" y="17"/>
                    <a:pt x="220" y="0"/>
                    <a:pt x="172" y="0"/>
                  </a:cubicBezTo>
                  <a:cubicBezTo>
                    <a:pt x="125" y="0"/>
                    <a:pt x="84" y="17"/>
                    <a:pt x="51" y="50"/>
                  </a:cubicBezTo>
                  <a:cubicBezTo>
                    <a:pt x="17" y="84"/>
                    <a:pt x="0" y="125"/>
                    <a:pt x="0" y="172"/>
                  </a:cubicBezTo>
                  <a:cubicBezTo>
                    <a:pt x="0" y="220"/>
                    <a:pt x="17" y="261"/>
                    <a:pt x="50" y="295"/>
                  </a:cubicBezTo>
                  <a:cubicBezTo>
                    <a:pt x="83" y="329"/>
                    <a:pt x="124" y="345"/>
                    <a:pt x="172" y="345"/>
                  </a:cubicBezTo>
                  <a:cubicBezTo>
                    <a:pt x="220" y="345"/>
                    <a:pt x="261" y="329"/>
                    <a:pt x="295" y="295"/>
                  </a:cubicBezTo>
                  <a:cubicBezTo>
                    <a:pt x="328" y="261"/>
                    <a:pt x="345" y="220"/>
                    <a:pt x="345" y="172"/>
                  </a:cubicBezTo>
                  <a:cubicBezTo>
                    <a:pt x="345" y="124"/>
                    <a:pt x="328" y="84"/>
                    <a:pt x="295" y="50"/>
                  </a:cubicBezTo>
                  <a:close/>
                  <a:moveTo>
                    <a:pt x="198" y="164"/>
                  </a:moveTo>
                  <a:cubicBezTo>
                    <a:pt x="191" y="167"/>
                    <a:pt x="180" y="168"/>
                    <a:pt x="166" y="168"/>
                  </a:cubicBezTo>
                  <a:cubicBezTo>
                    <a:pt x="136" y="168"/>
                    <a:pt x="136" y="168"/>
                    <a:pt x="136" y="168"/>
                  </a:cubicBezTo>
                  <a:cubicBezTo>
                    <a:pt x="136" y="100"/>
                    <a:pt x="136" y="100"/>
                    <a:pt x="136" y="100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83" y="100"/>
                    <a:pt x="196" y="102"/>
                    <a:pt x="205" y="107"/>
                  </a:cubicBezTo>
                  <a:cubicBezTo>
                    <a:pt x="213" y="112"/>
                    <a:pt x="217" y="121"/>
                    <a:pt x="217" y="134"/>
                  </a:cubicBezTo>
                  <a:cubicBezTo>
                    <a:pt x="217" y="149"/>
                    <a:pt x="211" y="159"/>
                    <a:pt x="198" y="164"/>
                  </a:cubicBezTo>
                  <a:close/>
                  <a:moveTo>
                    <a:pt x="103" y="266"/>
                  </a:moveTo>
                  <a:cubicBezTo>
                    <a:pt x="136" y="266"/>
                    <a:pt x="136" y="266"/>
                    <a:pt x="136" y="266"/>
                  </a:cubicBezTo>
                  <a:cubicBezTo>
                    <a:pt x="136" y="192"/>
                    <a:pt x="136" y="192"/>
                    <a:pt x="136" y="192"/>
                  </a:cubicBezTo>
                  <a:cubicBezTo>
                    <a:pt x="162" y="192"/>
                    <a:pt x="162" y="192"/>
                    <a:pt x="162" y="192"/>
                  </a:cubicBezTo>
                  <a:cubicBezTo>
                    <a:pt x="180" y="192"/>
                    <a:pt x="192" y="193"/>
                    <a:pt x="200" y="198"/>
                  </a:cubicBezTo>
                  <a:cubicBezTo>
                    <a:pt x="211" y="205"/>
                    <a:pt x="217" y="219"/>
                    <a:pt x="217" y="241"/>
                  </a:cubicBezTo>
                  <a:cubicBezTo>
                    <a:pt x="217" y="256"/>
                    <a:pt x="217" y="256"/>
                    <a:pt x="217" y="256"/>
                  </a:cubicBezTo>
                  <a:cubicBezTo>
                    <a:pt x="218" y="262"/>
                    <a:pt x="218" y="262"/>
                    <a:pt x="218" y="262"/>
                  </a:cubicBezTo>
                  <a:cubicBezTo>
                    <a:pt x="218" y="263"/>
                    <a:pt x="218" y="264"/>
                    <a:pt x="218" y="265"/>
                  </a:cubicBezTo>
                  <a:cubicBezTo>
                    <a:pt x="219" y="265"/>
                    <a:pt x="219" y="266"/>
                    <a:pt x="219" y="266"/>
                  </a:cubicBezTo>
                  <a:cubicBezTo>
                    <a:pt x="250" y="266"/>
                    <a:pt x="250" y="266"/>
                    <a:pt x="250" y="266"/>
                  </a:cubicBezTo>
                  <a:cubicBezTo>
                    <a:pt x="249" y="264"/>
                    <a:pt x="249" y="264"/>
                    <a:pt x="249" y="264"/>
                  </a:cubicBezTo>
                  <a:cubicBezTo>
                    <a:pt x="248" y="263"/>
                    <a:pt x="248" y="259"/>
                    <a:pt x="247" y="254"/>
                  </a:cubicBezTo>
                  <a:cubicBezTo>
                    <a:pt x="247" y="249"/>
                    <a:pt x="247" y="244"/>
                    <a:pt x="247" y="240"/>
                  </a:cubicBezTo>
                  <a:cubicBezTo>
                    <a:pt x="247" y="226"/>
                    <a:pt x="247" y="226"/>
                    <a:pt x="247" y="226"/>
                  </a:cubicBezTo>
                  <a:cubicBezTo>
                    <a:pt x="247" y="217"/>
                    <a:pt x="244" y="207"/>
                    <a:pt x="237" y="197"/>
                  </a:cubicBezTo>
                  <a:cubicBezTo>
                    <a:pt x="230" y="187"/>
                    <a:pt x="219" y="181"/>
                    <a:pt x="204" y="178"/>
                  </a:cubicBezTo>
                  <a:cubicBezTo>
                    <a:pt x="216" y="176"/>
                    <a:pt x="225" y="173"/>
                    <a:pt x="231" y="169"/>
                  </a:cubicBezTo>
                  <a:cubicBezTo>
                    <a:pt x="244" y="161"/>
                    <a:pt x="250" y="148"/>
                    <a:pt x="250" y="132"/>
                  </a:cubicBezTo>
                  <a:cubicBezTo>
                    <a:pt x="250" y="108"/>
                    <a:pt x="240" y="92"/>
                    <a:pt x="220" y="84"/>
                  </a:cubicBezTo>
                  <a:cubicBezTo>
                    <a:pt x="210" y="79"/>
                    <a:pt x="192" y="77"/>
                    <a:pt x="169" y="77"/>
                  </a:cubicBezTo>
                  <a:cubicBezTo>
                    <a:pt x="103" y="77"/>
                    <a:pt x="103" y="77"/>
                    <a:pt x="103" y="77"/>
                  </a:cubicBezTo>
                  <a:lnTo>
                    <a:pt x="103" y="26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5" name="Freeform 26">
              <a:extLst>
                <a:ext uri="{FF2B5EF4-FFF2-40B4-BE49-F238E27FC236}">
                  <a16:creationId xmlns:a16="http://schemas.microsoft.com/office/drawing/2014/main" id="{1C181752-AA5D-48E5-B1BF-DFEB698DA5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6" y="0"/>
              <a:ext cx="733" cy="733"/>
            </a:xfrm>
            <a:custGeom>
              <a:avLst/>
              <a:gdLst>
                <a:gd name="T0" fmla="*/ 4176 w 4576"/>
                <a:gd name="T1" fmla="*/ 996 h 4576"/>
                <a:gd name="T2" fmla="*/ 4106 w 4576"/>
                <a:gd name="T3" fmla="*/ 1355 h 4576"/>
                <a:gd name="T4" fmla="*/ 2907 w 4576"/>
                <a:gd name="T5" fmla="*/ 1262 h 4576"/>
                <a:gd name="T6" fmla="*/ 2797 w 4576"/>
                <a:gd name="T7" fmla="*/ 1612 h 4576"/>
                <a:gd name="T8" fmla="*/ 4141 w 4576"/>
                <a:gd name="T9" fmla="*/ 2094 h 4576"/>
                <a:gd name="T10" fmla="*/ 4386 w 4576"/>
                <a:gd name="T11" fmla="*/ 2839 h 4576"/>
                <a:gd name="T12" fmla="*/ 3944 w 4576"/>
                <a:gd name="T13" fmla="*/ 3672 h 4576"/>
                <a:gd name="T14" fmla="*/ 3173 w 4576"/>
                <a:gd name="T15" fmla="*/ 3966 h 4576"/>
                <a:gd name="T16" fmla="*/ 2263 w 4576"/>
                <a:gd name="T17" fmla="*/ 3848 h 4576"/>
                <a:gd name="T18" fmla="*/ 2082 w 4576"/>
                <a:gd name="T19" fmla="*/ 3429 h 4576"/>
                <a:gd name="T20" fmla="*/ 2101 w 4576"/>
                <a:gd name="T21" fmla="*/ 3327 h 4576"/>
                <a:gd name="T22" fmla="*/ 2301 w 4576"/>
                <a:gd name="T23" fmla="*/ 3133 h 4576"/>
                <a:gd name="T24" fmla="*/ 2390 w 4576"/>
                <a:gd name="T25" fmla="*/ 3119 h 4576"/>
                <a:gd name="T26" fmla="*/ 2659 w 4576"/>
                <a:gd name="T27" fmla="*/ 3526 h 4576"/>
                <a:gd name="T28" fmla="*/ 3240 w 4576"/>
                <a:gd name="T29" fmla="*/ 3784 h 4576"/>
                <a:gd name="T30" fmla="*/ 3753 w 4576"/>
                <a:gd name="T31" fmla="*/ 3318 h 4576"/>
                <a:gd name="T32" fmla="*/ 2217 w 4576"/>
                <a:gd name="T33" fmla="*/ 2488 h 4576"/>
                <a:gd name="T34" fmla="*/ 2812 w 4576"/>
                <a:gd name="T35" fmla="*/ 701 h 4576"/>
                <a:gd name="T36" fmla="*/ 3564 w 4576"/>
                <a:gd name="T37" fmla="*/ 766 h 4576"/>
                <a:gd name="T38" fmla="*/ 4065 w 4576"/>
                <a:gd name="T39" fmla="*/ 848 h 4576"/>
                <a:gd name="T40" fmla="*/ 2288 w 4576"/>
                <a:gd name="T41" fmla="*/ 0 h 4576"/>
                <a:gd name="T42" fmla="*/ 0 w 4576"/>
                <a:gd name="T43" fmla="*/ 2288 h 4576"/>
                <a:gd name="T44" fmla="*/ 445 w 4576"/>
                <a:gd name="T45" fmla="*/ 3644 h 4576"/>
                <a:gd name="T46" fmla="*/ 616 w 4576"/>
                <a:gd name="T47" fmla="*/ 3581 h 4576"/>
                <a:gd name="T48" fmla="*/ 610 w 4576"/>
                <a:gd name="T49" fmla="*/ 3402 h 4576"/>
                <a:gd name="T50" fmla="*/ 565 w 4576"/>
                <a:gd name="T51" fmla="*/ 1982 h 4576"/>
                <a:gd name="T52" fmla="*/ 245 w 4576"/>
                <a:gd name="T53" fmla="*/ 1998 h 4576"/>
                <a:gd name="T54" fmla="*/ 261 w 4576"/>
                <a:gd name="T55" fmla="*/ 1735 h 4576"/>
                <a:gd name="T56" fmla="*/ 579 w 4576"/>
                <a:gd name="T57" fmla="*/ 1707 h 4576"/>
                <a:gd name="T58" fmla="*/ 596 w 4576"/>
                <a:gd name="T59" fmla="*/ 1479 h 4576"/>
                <a:gd name="T60" fmla="*/ 1542 w 4576"/>
                <a:gd name="T61" fmla="*/ 623 h 4576"/>
                <a:gd name="T62" fmla="*/ 1920 w 4576"/>
                <a:gd name="T63" fmla="*/ 561 h 4576"/>
                <a:gd name="T64" fmla="*/ 2018 w 4576"/>
                <a:gd name="T65" fmla="*/ 558 h 4576"/>
                <a:gd name="T66" fmla="*/ 2242 w 4576"/>
                <a:gd name="T67" fmla="*/ 603 h 4576"/>
                <a:gd name="T68" fmla="*/ 2508 w 4576"/>
                <a:gd name="T69" fmla="*/ 807 h 4576"/>
                <a:gd name="T70" fmla="*/ 2505 w 4576"/>
                <a:gd name="T71" fmla="*/ 873 h 4576"/>
                <a:gd name="T72" fmla="*/ 2379 w 4576"/>
                <a:gd name="T73" fmla="*/ 1020 h 4576"/>
                <a:gd name="T74" fmla="*/ 2278 w 4576"/>
                <a:gd name="T75" fmla="*/ 1033 h 4576"/>
                <a:gd name="T76" fmla="*/ 2065 w 4576"/>
                <a:gd name="T77" fmla="*/ 927 h 4576"/>
                <a:gd name="T78" fmla="*/ 1657 w 4576"/>
                <a:gd name="T79" fmla="*/ 818 h 4576"/>
                <a:gd name="T80" fmla="*/ 1466 w 4576"/>
                <a:gd name="T81" fmla="*/ 1048 h 4576"/>
                <a:gd name="T82" fmla="*/ 1438 w 4576"/>
                <a:gd name="T83" fmla="*/ 1664 h 4576"/>
                <a:gd name="T84" fmla="*/ 2218 w 4576"/>
                <a:gd name="T85" fmla="*/ 1651 h 4576"/>
                <a:gd name="T86" fmla="*/ 2218 w 4576"/>
                <a:gd name="T87" fmla="*/ 1831 h 4576"/>
                <a:gd name="T88" fmla="*/ 1959 w 4576"/>
                <a:gd name="T89" fmla="*/ 1950 h 4576"/>
                <a:gd name="T90" fmla="*/ 1431 w 4576"/>
                <a:gd name="T91" fmla="*/ 1957 h 4576"/>
                <a:gd name="T92" fmla="*/ 1454 w 4576"/>
                <a:gd name="T93" fmla="*/ 3469 h 4576"/>
                <a:gd name="T94" fmla="*/ 1482 w 4576"/>
                <a:gd name="T95" fmla="*/ 3663 h 4576"/>
                <a:gd name="T96" fmla="*/ 1961 w 4576"/>
                <a:gd name="T97" fmla="*/ 3789 h 4576"/>
                <a:gd name="T98" fmla="*/ 1965 w 4576"/>
                <a:gd name="T99" fmla="*/ 3947 h 4576"/>
                <a:gd name="T100" fmla="*/ 583 w 4576"/>
                <a:gd name="T101" fmla="*/ 3814 h 4576"/>
                <a:gd name="T102" fmla="*/ 2288 w 4576"/>
                <a:gd name="T103" fmla="*/ 4576 h 4576"/>
                <a:gd name="T104" fmla="*/ 4576 w 4576"/>
                <a:gd name="T105" fmla="*/ 2288 h 4576"/>
                <a:gd name="T106" fmla="*/ 4176 w 4576"/>
                <a:gd name="T107" fmla="*/ 996 h 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576" h="4576">
                  <a:moveTo>
                    <a:pt x="4176" y="996"/>
                  </a:moveTo>
                  <a:cubicBezTo>
                    <a:pt x="4148" y="1112"/>
                    <a:pt x="4134" y="1232"/>
                    <a:pt x="4106" y="1355"/>
                  </a:cubicBezTo>
                  <a:cubicBezTo>
                    <a:pt x="3763" y="1310"/>
                    <a:pt x="3360" y="1278"/>
                    <a:pt x="2907" y="1262"/>
                  </a:cubicBezTo>
                  <a:cubicBezTo>
                    <a:pt x="2871" y="1377"/>
                    <a:pt x="2836" y="1489"/>
                    <a:pt x="2797" y="1612"/>
                  </a:cubicBezTo>
                  <a:cubicBezTo>
                    <a:pt x="3555" y="1659"/>
                    <a:pt x="3923" y="1858"/>
                    <a:pt x="4141" y="2094"/>
                  </a:cubicBezTo>
                  <a:cubicBezTo>
                    <a:pt x="4354" y="2332"/>
                    <a:pt x="4399" y="2594"/>
                    <a:pt x="4386" y="2839"/>
                  </a:cubicBezTo>
                  <a:cubicBezTo>
                    <a:pt x="4359" y="3235"/>
                    <a:pt x="4184" y="3486"/>
                    <a:pt x="3944" y="3672"/>
                  </a:cubicBezTo>
                  <a:cubicBezTo>
                    <a:pt x="3702" y="3855"/>
                    <a:pt x="3408" y="3946"/>
                    <a:pt x="3173" y="3966"/>
                  </a:cubicBezTo>
                  <a:cubicBezTo>
                    <a:pt x="2826" y="3991"/>
                    <a:pt x="2362" y="3909"/>
                    <a:pt x="2263" y="3848"/>
                  </a:cubicBezTo>
                  <a:cubicBezTo>
                    <a:pt x="2204" y="3713"/>
                    <a:pt x="2145" y="3577"/>
                    <a:pt x="2082" y="3429"/>
                  </a:cubicBezTo>
                  <a:cubicBezTo>
                    <a:pt x="2067" y="3397"/>
                    <a:pt x="2057" y="3365"/>
                    <a:pt x="2101" y="3327"/>
                  </a:cubicBezTo>
                  <a:cubicBezTo>
                    <a:pt x="2168" y="3262"/>
                    <a:pt x="2233" y="3200"/>
                    <a:pt x="2301" y="3133"/>
                  </a:cubicBezTo>
                  <a:cubicBezTo>
                    <a:pt x="2332" y="3104"/>
                    <a:pt x="2365" y="3076"/>
                    <a:pt x="2390" y="3119"/>
                  </a:cubicBezTo>
                  <a:cubicBezTo>
                    <a:pt x="2484" y="3262"/>
                    <a:pt x="2571" y="3394"/>
                    <a:pt x="2659" y="3526"/>
                  </a:cubicBezTo>
                  <a:cubicBezTo>
                    <a:pt x="2758" y="3673"/>
                    <a:pt x="2910" y="3806"/>
                    <a:pt x="3240" y="3784"/>
                  </a:cubicBezTo>
                  <a:cubicBezTo>
                    <a:pt x="3519" y="3759"/>
                    <a:pt x="3730" y="3549"/>
                    <a:pt x="3753" y="3318"/>
                  </a:cubicBezTo>
                  <a:cubicBezTo>
                    <a:pt x="3777" y="2889"/>
                    <a:pt x="3344" y="2585"/>
                    <a:pt x="2217" y="2488"/>
                  </a:cubicBezTo>
                  <a:cubicBezTo>
                    <a:pt x="2433" y="1835"/>
                    <a:pt x="2644" y="1203"/>
                    <a:pt x="2812" y="701"/>
                  </a:cubicBezTo>
                  <a:cubicBezTo>
                    <a:pt x="3080" y="713"/>
                    <a:pt x="3328" y="735"/>
                    <a:pt x="3564" y="766"/>
                  </a:cubicBezTo>
                  <a:cubicBezTo>
                    <a:pt x="3740" y="788"/>
                    <a:pt x="3902" y="829"/>
                    <a:pt x="4065" y="848"/>
                  </a:cubicBezTo>
                  <a:cubicBezTo>
                    <a:pt x="3646" y="330"/>
                    <a:pt x="3006" y="0"/>
                    <a:pt x="2288" y="0"/>
                  </a:cubicBezTo>
                  <a:cubicBezTo>
                    <a:pt x="1024" y="0"/>
                    <a:pt x="0" y="1024"/>
                    <a:pt x="0" y="2288"/>
                  </a:cubicBezTo>
                  <a:cubicBezTo>
                    <a:pt x="0" y="2796"/>
                    <a:pt x="165" y="3264"/>
                    <a:pt x="445" y="3644"/>
                  </a:cubicBezTo>
                  <a:cubicBezTo>
                    <a:pt x="542" y="3645"/>
                    <a:pt x="609" y="3623"/>
                    <a:pt x="616" y="3581"/>
                  </a:cubicBezTo>
                  <a:cubicBezTo>
                    <a:pt x="625" y="3538"/>
                    <a:pt x="618" y="3470"/>
                    <a:pt x="610" y="3402"/>
                  </a:cubicBezTo>
                  <a:cubicBezTo>
                    <a:pt x="564" y="2953"/>
                    <a:pt x="548" y="2468"/>
                    <a:pt x="565" y="1982"/>
                  </a:cubicBezTo>
                  <a:cubicBezTo>
                    <a:pt x="449" y="1987"/>
                    <a:pt x="345" y="1992"/>
                    <a:pt x="245" y="1998"/>
                  </a:cubicBezTo>
                  <a:cubicBezTo>
                    <a:pt x="249" y="1908"/>
                    <a:pt x="254" y="1823"/>
                    <a:pt x="261" y="1735"/>
                  </a:cubicBezTo>
                  <a:cubicBezTo>
                    <a:pt x="360" y="1725"/>
                    <a:pt x="465" y="1717"/>
                    <a:pt x="579" y="1707"/>
                  </a:cubicBezTo>
                  <a:cubicBezTo>
                    <a:pt x="584" y="1630"/>
                    <a:pt x="590" y="1555"/>
                    <a:pt x="596" y="1479"/>
                  </a:cubicBezTo>
                  <a:cubicBezTo>
                    <a:pt x="648" y="1016"/>
                    <a:pt x="1136" y="732"/>
                    <a:pt x="1542" y="623"/>
                  </a:cubicBezTo>
                  <a:cubicBezTo>
                    <a:pt x="1723" y="579"/>
                    <a:pt x="1833" y="565"/>
                    <a:pt x="1920" y="561"/>
                  </a:cubicBezTo>
                  <a:cubicBezTo>
                    <a:pt x="1951" y="560"/>
                    <a:pt x="1985" y="558"/>
                    <a:pt x="2018" y="558"/>
                  </a:cubicBezTo>
                  <a:cubicBezTo>
                    <a:pt x="2102" y="558"/>
                    <a:pt x="2188" y="566"/>
                    <a:pt x="2242" y="603"/>
                  </a:cubicBezTo>
                  <a:cubicBezTo>
                    <a:pt x="2330" y="669"/>
                    <a:pt x="2416" y="734"/>
                    <a:pt x="2508" y="807"/>
                  </a:cubicBezTo>
                  <a:cubicBezTo>
                    <a:pt x="2518" y="819"/>
                    <a:pt x="2528" y="839"/>
                    <a:pt x="2505" y="873"/>
                  </a:cubicBezTo>
                  <a:cubicBezTo>
                    <a:pt x="2463" y="922"/>
                    <a:pt x="2422" y="969"/>
                    <a:pt x="2379" y="1020"/>
                  </a:cubicBezTo>
                  <a:cubicBezTo>
                    <a:pt x="2354" y="1050"/>
                    <a:pt x="2313" y="1042"/>
                    <a:pt x="2278" y="1033"/>
                  </a:cubicBezTo>
                  <a:cubicBezTo>
                    <a:pt x="2206" y="996"/>
                    <a:pt x="2136" y="962"/>
                    <a:pt x="2065" y="927"/>
                  </a:cubicBezTo>
                  <a:cubicBezTo>
                    <a:pt x="1937" y="870"/>
                    <a:pt x="1804" y="812"/>
                    <a:pt x="1657" y="818"/>
                  </a:cubicBezTo>
                  <a:cubicBezTo>
                    <a:pt x="1565" y="825"/>
                    <a:pt x="1475" y="919"/>
                    <a:pt x="1466" y="1048"/>
                  </a:cubicBezTo>
                  <a:cubicBezTo>
                    <a:pt x="1453" y="1244"/>
                    <a:pt x="1445" y="1446"/>
                    <a:pt x="1438" y="1664"/>
                  </a:cubicBezTo>
                  <a:cubicBezTo>
                    <a:pt x="1694" y="1656"/>
                    <a:pt x="1949" y="1652"/>
                    <a:pt x="2218" y="1651"/>
                  </a:cubicBezTo>
                  <a:cubicBezTo>
                    <a:pt x="2218" y="1712"/>
                    <a:pt x="2218" y="1768"/>
                    <a:pt x="2218" y="1831"/>
                  </a:cubicBezTo>
                  <a:cubicBezTo>
                    <a:pt x="2130" y="1870"/>
                    <a:pt x="2047" y="1910"/>
                    <a:pt x="1959" y="1950"/>
                  </a:cubicBezTo>
                  <a:cubicBezTo>
                    <a:pt x="1778" y="1952"/>
                    <a:pt x="1605" y="1954"/>
                    <a:pt x="1431" y="1957"/>
                  </a:cubicBezTo>
                  <a:cubicBezTo>
                    <a:pt x="1423" y="2475"/>
                    <a:pt x="1430" y="2992"/>
                    <a:pt x="1454" y="3469"/>
                  </a:cubicBezTo>
                  <a:cubicBezTo>
                    <a:pt x="1458" y="3541"/>
                    <a:pt x="1462" y="3614"/>
                    <a:pt x="1482" y="3663"/>
                  </a:cubicBezTo>
                  <a:cubicBezTo>
                    <a:pt x="1507" y="3725"/>
                    <a:pt x="1650" y="3772"/>
                    <a:pt x="1961" y="3789"/>
                  </a:cubicBezTo>
                  <a:cubicBezTo>
                    <a:pt x="1962" y="3844"/>
                    <a:pt x="1964" y="3895"/>
                    <a:pt x="1965" y="3947"/>
                  </a:cubicBezTo>
                  <a:cubicBezTo>
                    <a:pt x="1459" y="3932"/>
                    <a:pt x="973" y="3884"/>
                    <a:pt x="583" y="3814"/>
                  </a:cubicBezTo>
                  <a:cubicBezTo>
                    <a:pt x="1002" y="4282"/>
                    <a:pt x="1611" y="4576"/>
                    <a:pt x="2288" y="4576"/>
                  </a:cubicBezTo>
                  <a:cubicBezTo>
                    <a:pt x="3552" y="4576"/>
                    <a:pt x="4576" y="3552"/>
                    <a:pt x="4576" y="2288"/>
                  </a:cubicBezTo>
                  <a:cubicBezTo>
                    <a:pt x="4576" y="1809"/>
                    <a:pt x="4428" y="1364"/>
                    <a:pt x="4176" y="99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6" name="Freeform 27">
              <a:extLst>
                <a:ext uri="{FF2B5EF4-FFF2-40B4-BE49-F238E27FC236}">
                  <a16:creationId xmlns:a16="http://schemas.microsoft.com/office/drawing/2014/main" id="{7C566761-B5D4-457C-92C2-7F809697D4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60" y="6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17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24299C6-7959-49A1-910A-7D245AECAFA3}"/>
              </a:ext>
            </a:extLst>
          </p:cNvPr>
          <p:cNvSpPr txBox="1"/>
          <p:nvPr userDrawn="1"/>
        </p:nvSpPr>
        <p:spPr>
          <a:xfrm>
            <a:off x="457335" y="4875996"/>
            <a:ext cx="360676" cy="784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4">
              <a:lnSpc>
                <a:spcPct val="85000"/>
              </a:lnSpc>
              <a:spcBef>
                <a:spcPts val="150"/>
              </a:spcBef>
              <a:spcAft>
                <a:spcPts val="300"/>
              </a:spcAft>
              <a:buClr>
                <a:schemeClr val="accent5"/>
              </a:buClr>
            </a:pPr>
            <a:r>
              <a:rPr lang="en-US" sz="600" kern="100" cap="all" spc="38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| ©2021 F5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90BAF8-420F-44C6-A5A8-6A87D024CA4F}"/>
              </a:ext>
            </a:extLst>
          </p:cNvPr>
          <p:cNvSpPr txBox="1"/>
          <p:nvPr userDrawn="1"/>
        </p:nvSpPr>
        <p:spPr>
          <a:xfrm>
            <a:off x="5104" y="4875996"/>
            <a:ext cx="425549" cy="784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4" algn="r">
              <a:lnSpc>
                <a:spcPct val="85000"/>
              </a:lnSpc>
              <a:spcBef>
                <a:spcPts val="150"/>
              </a:spcBef>
              <a:spcAft>
                <a:spcPts val="300"/>
              </a:spcAft>
              <a:buClr>
                <a:schemeClr val="accent5"/>
              </a:buClr>
              <a:buFont typeface="Arial" panose="020B0604020202020204" pitchFamily="34" charset="0"/>
              <a:buChar char="​"/>
            </a:pPr>
            <a:fld id="{CB0320B6-2A61-43CE-9396-B5C4FB4B7D43}" type="slidenum">
              <a:rPr lang="en-US" sz="600" kern="100" cap="all" spc="38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 marL="0" lvl="4" algn="r">
                <a:lnSpc>
                  <a:spcPct val="85000"/>
                </a:lnSpc>
                <a:spcBef>
                  <a:spcPts val="150"/>
                </a:spcBef>
                <a:spcAft>
                  <a:spcPts val="300"/>
                </a:spcAft>
                <a:buClr>
                  <a:schemeClr val="accent5"/>
                </a:buClr>
                <a:buFont typeface="Arial" panose="020B0604020202020204" pitchFamily="34" charset="0"/>
                <a:buChar char="​"/>
              </a:pPr>
              <a:t>‹#›</a:t>
            </a:fld>
            <a:endParaRPr lang="en-US" sz="600" kern="100" cap="all" spc="38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4C6AC198-1483-4BB0-AD6C-60E807ACB730}"/>
              </a:ext>
            </a:extLst>
          </p:cNvPr>
          <p:cNvSpPr txBox="1">
            <a:spLocks/>
          </p:cNvSpPr>
          <p:nvPr userDrawn="1"/>
        </p:nvSpPr>
        <p:spPr>
          <a:xfrm>
            <a:off x="901540" y="4862736"/>
            <a:ext cx="2770322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800" b="0" i="0" kern="1200" cap="all" baseline="0" smtClean="0">
                <a:solidFill>
                  <a:srgbClr val="FF0000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>
                <a:solidFill>
                  <a:schemeClr val="bg1"/>
                </a:solidFill>
              </a:rPr>
              <a:t>CONFIDENTIAL – Do not distribute with external parties</a:t>
            </a:r>
          </a:p>
        </p:txBody>
      </p:sp>
    </p:spTree>
    <p:extLst>
      <p:ext uri="{BB962C8B-B14F-4D97-AF65-F5344CB8AC3E}">
        <p14:creationId xmlns:p14="http://schemas.microsoft.com/office/powerpoint/2010/main" val="206012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FBD0ED-A34B-4A5C-9A90-A890CC51F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D06D-C25A-4A92-BEBC-383E7066BCC4}" type="datetimeFigureOut">
              <a:rPr lang="en-US" smtClean="0"/>
              <a:t>4/3/23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785C27-AC91-4EB5-AFAC-234A16793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70670-B54A-4877-90B5-707F0A61B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DF49-4010-496B-9DBD-058832E67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9A542-C7B7-4B7D-8CAA-726E05402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61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47D26ED-DCAC-784D-8FBF-7B4971D8A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475334"/>
            <a:ext cx="4097655" cy="33427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F362B3D-2ED9-9544-AB97-326723A5E00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701159" y="1475334"/>
            <a:ext cx="4097655" cy="33427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8074E31-D111-4E4A-BFED-12CF43E6D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FE581CB-9630-442F-9F85-5B73CB1A978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42900" y="942569"/>
            <a:ext cx="8455914" cy="184666"/>
          </a:xfrm>
          <a:prstGeom prst="rect">
            <a:avLst/>
          </a:prstGeom>
        </p:spPr>
        <p:txBody>
          <a:bodyPr wrap="square" l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cap="all" spc="38" baseline="0">
                <a:solidFill>
                  <a:srgbClr val="7D7D7D"/>
                </a:solidFill>
                <a:latin typeface="Arial Narrow" panose="020B0606020202030204" pitchFamily="34" charset="0"/>
              </a:defRPr>
            </a:lvl1pPr>
            <a:lvl2pPr marL="0" indent="0">
              <a:buNone/>
              <a:defRPr lang="en-US" sz="1350" b="1" kern="100" cap="all" spc="38" baseline="0" dirty="0" smtClean="0">
                <a:solidFill>
                  <a:srgbClr val="7D7D7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buNone/>
              <a:defRPr lang="en-US" sz="1350" b="1" kern="100" cap="all" spc="38" baseline="0" dirty="0" smtClean="0">
                <a:solidFill>
                  <a:srgbClr val="7D7D7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buNone/>
              <a:defRPr lang="en-US" sz="1350" b="1" kern="100" cap="all" spc="38" baseline="0" dirty="0">
                <a:solidFill>
                  <a:srgbClr val="7D7D7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907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eighted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2DD5BFA-48DF-4A44-8880-028FEB55A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475335"/>
            <a:ext cx="2653873" cy="33427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E6409E1-C026-744F-9B47-8A1DBE470FC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56110" y="1475335"/>
            <a:ext cx="5542705" cy="33427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3CE7E6-2002-43B9-B757-E126D43CD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756F10-B099-491A-8000-41328D83DA1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42900" y="942569"/>
            <a:ext cx="8455914" cy="184666"/>
          </a:xfrm>
          <a:prstGeom prst="rect">
            <a:avLst/>
          </a:prstGeom>
        </p:spPr>
        <p:txBody>
          <a:bodyPr wrap="square" l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cap="all" spc="38" baseline="0">
                <a:solidFill>
                  <a:srgbClr val="7D7D7D"/>
                </a:solidFill>
                <a:latin typeface="Arial Narrow" panose="020B0606020202030204" pitchFamily="34" charset="0"/>
              </a:defRPr>
            </a:lvl1pPr>
            <a:lvl2pPr marL="0" indent="0">
              <a:buNone/>
              <a:defRPr lang="en-US" sz="1350" b="1" kern="100" cap="all" spc="38" baseline="0" dirty="0" smtClean="0">
                <a:solidFill>
                  <a:srgbClr val="7D7D7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buNone/>
              <a:defRPr lang="en-US" sz="1350" b="1" kern="100" cap="all" spc="38" baseline="0" dirty="0" smtClean="0">
                <a:solidFill>
                  <a:srgbClr val="7D7D7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buNone/>
              <a:defRPr lang="en-US" sz="1350" b="1" kern="100" cap="all" spc="38" baseline="0" dirty="0">
                <a:solidFill>
                  <a:srgbClr val="7D7D7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9198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A12911B-D15F-FD4F-9067-CA96DD87905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50569" y="1475335"/>
            <a:ext cx="2642863" cy="332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4D9299F-5755-8A47-B29D-3DFB6430673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42900" y="1475335"/>
            <a:ext cx="2642863" cy="332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D8C6DC25-F31F-974E-B342-CD0A1930BDA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149148" y="1475335"/>
            <a:ext cx="2642863" cy="332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70C859-C19B-4489-A1B2-207EA480F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33113BA-4865-4530-9F5F-CA278BA582D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42900" y="942569"/>
            <a:ext cx="8455914" cy="184666"/>
          </a:xfrm>
          <a:prstGeom prst="rect">
            <a:avLst/>
          </a:prstGeom>
        </p:spPr>
        <p:txBody>
          <a:bodyPr wrap="square" l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cap="all" spc="38" baseline="0">
                <a:solidFill>
                  <a:srgbClr val="7D7D7D"/>
                </a:solidFill>
                <a:latin typeface="Arial Narrow" panose="020B0606020202030204" pitchFamily="34" charset="0"/>
              </a:defRPr>
            </a:lvl1pPr>
            <a:lvl2pPr marL="0" indent="0">
              <a:buNone/>
              <a:defRPr lang="en-US" sz="1350" b="1" kern="100" cap="all" spc="38" baseline="0" dirty="0" smtClean="0">
                <a:solidFill>
                  <a:srgbClr val="7D7D7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buNone/>
              <a:defRPr lang="en-US" sz="1350" b="1" kern="100" cap="all" spc="38" baseline="0" dirty="0" smtClean="0">
                <a:solidFill>
                  <a:srgbClr val="7D7D7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buNone/>
              <a:defRPr lang="en-US" sz="1350" b="1" kern="100" cap="all" spc="38" baseline="0" dirty="0">
                <a:solidFill>
                  <a:srgbClr val="7D7D7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4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8F7B00-A1EE-4831-8F60-6471A75DD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1CD5B21-36C5-4BA8-BCC4-6D11C54DE22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42900" y="942569"/>
            <a:ext cx="8455914" cy="184666"/>
          </a:xfrm>
          <a:prstGeom prst="rect">
            <a:avLst/>
          </a:prstGeom>
        </p:spPr>
        <p:txBody>
          <a:bodyPr wrap="square" l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cap="all" spc="38" baseline="0">
                <a:solidFill>
                  <a:srgbClr val="7D7D7D"/>
                </a:solidFill>
                <a:latin typeface="Arial Narrow" panose="020B0606020202030204" pitchFamily="34" charset="0"/>
              </a:defRPr>
            </a:lvl1pPr>
            <a:lvl2pPr marL="0" indent="0">
              <a:buNone/>
              <a:defRPr lang="en-US" sz="1350" b="1" kern="100" cap="all" spc="38" baseline="0" dirty="0" smtClean="0">
                <a:solidFill>
                  <a:srgbClr val="7D7D7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buNone/>
              <a:defRPr lang="en-US" sz="1350" b="1" kern="100" cap="all" spc="38" baseline="0" dirty="0" smtClean="0">
                <a:solidFill>
                  <a:srgbClr val="7D7D7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buNone/>
              <a:defRPr lang="en-US" sz="1350" b="1" kern="100" cap="all" spc="38" baseline="0" dirty="0">
                <a:solidFill>
                  <a:srgbClr val="7D7D7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44CFD8-B9AA-DDBA-033B-D31BB149D7A7}"/>
              </a:ext>
            </a:extLst>
          </p:cNvPr>
          <p:cNvSpPr txBox="1"/>
          <p:nvPr userDrawn="1"/>
        </p:nvSpPr>
        <p:spPr>
          <a:xfrm>
            <a:off x="1356360" y="490728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endParaRPr lang="en-FR" sz="1013" kern="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2557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b App Security and Loadbalancing Base Pack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42D23-AE43-440C-9A7D-B913619A6F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Base Package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0ABE2F5-23A6-4169-BB1C-545D0C30A0D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42900" y="942569"/>
            <a:ext cx="8455914" cy="184666"/>
          </a:xfrm>
          <a:prstGeom prst="rect">
            <a:avLst/>
          </a:prstGeom>
        </p:spPr>
        <p:txBody>
          <a:bodyPr wrap="square" l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cap="all" spc="38" baseline="0">
                <a:solidFill>
                  <a:srgbClr val="7D7D7D"/>
                </a:solidFill>
                <a:latin typeface="Arial Narrow" panose="020B0606020202030204" pitchFamily="34" charset="0"/>
              </a:defRPr>
            </a:lvl1pPr>
            <a:lvl2pPr marL="0" indent="0">
              <a:buNone/>
              <a:defRPr lang="en-US" sz="1350" b="1" kern="100" cap="all" spc="38" baseline="0" dirty="0" smtClean="0">
                <a:solidFill>
                  <a:srgbClr val="7D7D7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buNone/>
              <a:defRPr lang="en-US" sz="1350" b="1" kern="100" cap="all" spc="38" baseline="0" dirty="0" smtClean="0">
                <a:solidFill>
                  <a:srgbClr val="7D7D7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buNone/>
              <a:defRPr lang="en-US" sz="1350" b="1" kern="100" cap="all" spc="38" baseline="0" dirty="0">
                <a:solidFill>
                  <a:srgbClr val="7D7D7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0C0784-2CDF-4E14-AC3C-5C66CC20BFE5}"/>
              </a:ext>
            </a:extLst>
          </p:cNvPr>
          <p:cNvSpPr txBox="1"/>
          <p:nvPr userDrawn="1"/>
        </p:nvSpPr>
        <p:spPr>
          <a:xfrm>
            <a:off x="342900" y="1156817"/>
            <a:ext cx="2642863" cy="508776"/>
          </a:xfrm>
          <a:prstGeom prst="rect">
            <a:avLst/>
          </a:prstGeom>
          <a:solidFill>
            <a:schemeClr val="accent4"/>
          </a:solidFill>
        </p:spPr>
        <p:txBody>
          <a:bodyPr wrap="square" lIns="0" tIns="0" rIns="0" bIns="0" rtlCol="0">
            <a:noAutofit/>
          </a:bodyPr>
          <a:lstStyle/>
          <a:p>
            <a:pPr marL="68580" algn="ctr">
              <a:spcBef>
                <a:spcPts val="0"/>
              </a:spcBef>
            </a:pPr>
            <a:r>
              <a:rPr lang="en-US" sz="1350" b="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Distributed Cloud Services </a:t>
            </a:r>
            <a:r>
              <a:rPr lang="en-US" sz="1350" b="0" kern="12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OrgPlan</a:t>
            </a:r>
            <a:r>
              <a:rPr lang="en-US" sz="1350" b="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Base Bundle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5CD888-126D-4CBC-91A5-1C4CCBD8CF44}"/>
              </a:ext>
            </a:extLst>
          </p:cNvPr>
          <p:cNvSpPr txBox="1"/>
          <p:nvPr userDrawn="1"/>
        </p:nvSpPr>
        <p:spPr>
          <a:xfrm>
            <a:off x="6399657" y="1142004"/>
            <a:ext cx="2504447" cy="33467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spcBef>
                <a:spcPts val="1800"/>
              </a:spcBef>
              <a:defRPr sz="2000" b="1">
                <a:solidFill>
                  <a:schemeClr val="accent4"/>
                </a:solidFill>
                <a:latin typeface="+mj-lt"/>
                <a:cs typeface="Calibri" panose="020F0502020204030204" pitchFamily="34" charset="0"/>
              </a:defRPr>
            </a:lvl1pPr>
            <a:lvl2pPr marL="514350" lvl="1" indent="-285750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600">
                <a:latin typeface="+mj-lt"/>
                <a:cs typeface="Calibri" panose="020F0502020204030204" pitchFamily="34" charset="0"/>
              </a:defRPr>
            </a:lvl2pPr>
          </a:lstStyle>
          <a:p>
            <a:pPr marL="0" algn="l" defTabSz="685800" rtl="0" eaLnBrk="1" latinLnBrk="0" hangingPunct="1">
              <a:lnSpc>
                <a:spcPct val="140000"/>
              </a:lnSpc>
              <a:spcBef>
                <a:spcPts val="0"/>
              </a:spcBef>
            </a:pPr>
            <a:r>
              <a:rPr lang="en-US" sz="1350" b="1" kern="1200">
                <a:solidFill>
                  <a:schemeClr val="accent4"/>
                </a:solidFill>
                <a:latin typeface="+mj-lt"/>
                <a:ea typeface="+mn-ea"/>
                <a:cs typeface="Calibri" panose="020F0502020204030204" pitchFamily="34" charset="0"/>
              </a:rPr>
              <a:t>Administration</a:t>
            </a:r>
          </a:p>
          <a:p>
            <a:pPr marL="385763" lvl="1" indent="-214313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90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rPr>
              <a:t>Unlimited Number of Users</a:t>
            </a:r>
          </a:p>
          <a:p>
            <a:pPr marL="385763" lvl="1" indent="-214313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90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rPr>
              <a:t>SSO</a:t>
            </a:r>
          </a:p>
          <a:p>
            <a:pPr marL="385763" lvl="1" indent="-214313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90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rPr>
              <a:t>RBAC</a:t>
            </a:r>
          </a:p>
          <a:p>
            <a:pPr marL="171450" lvl="1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900" kern="1200">
              <a:solidFill>
                <a:schemeClr val="tx1"/>
              </a:solidFill>
              <a:latin typeface="+mj-lt"/>
              <a:ea typeface="+mn-ea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350" b="1">
                <a:solidFill>
                  <a:schemeClr val="accent4"/>
                </a:solidFill>
                <a:latin typeface="+mj-lt"/>
                <a:cs typeface="Calibri" panose="020F0502020204030204" pitchFamily="34" charset="0"/>
              </a:rPr>
              <a:t>Observability</a:t>
            </a:r>
          </a:p>
          <a:p>
            <a:pPr marL="385763" marR="0" lvl="1" indent="-214313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90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rPr>
              <a:t>Metrics: 30 days </a:t>
            </a:r>
          </a:p>
          <a:p>
            <a:pPr marL="385763" marR="0" lvl="1" indent="-214313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90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rPr>
              <a:t>Request Logs: 30 days</a:t>
            </a:r>
          </a:p>
          <a:p>
            <a:pPr marL="385763" marR="0" lvl="1" indent="-214313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90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rPr>
              <a:t>Audit Logs: 30 days</a:t>
            </a:r>
          </a:p>
          <a:p>
            <a:pPr marL="385763" marR="0" lvl="1" indent="-214313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90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rPr>
              <a:t>Log Export</a:t>
            </a:r>
          </a:p>
          <a:p>
            <a:pPr marL="385763" marR="0" lvl="1" indent="-214313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90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rPr>
              <a:t>Alerts / Notifications (Policy Rules)</a:t>
            </a:r>
          </a:p>
          <a:p>
            <a:pPr marL="385763" marR="0" lvl="1" indent="-214313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50" kern="1200">
              <a:solidFill>
                <a:schemeClr val="tx1"/>
              </a:solidFill>
              <a:latin typeface="+mj-lt"/>
              <a:ea typeface="+mn-ea"/>
              <a:cs typeface="Calibri" panose="020F0502020204030204" pitchFamily="34" charset="0"/>
            </a:endParaRPr>
          </a:p>
          <a:p>
            <a:pPr lvl="0">
              <a:spcBef>
                <a:spcPts val="0"/>
              </a:spcBef>
            </a:pPr>
            <a:r>
              <a:rPr lang="en-US" sz="1350"/>
              <a:t>Support </a:t>
            </a:r>
          </a:p>
          <a:p>
            <a:pPr lvl="1">
              <a:spcBef>
                <a:spcPts val="0"/>
              </a:spcBef>
            </a:pPr>
            <a:r>
              <a:rPr lang="en-US" sz="900"/>
              <a:t>Premium Support </a:t>
            </a:r>
          </a:p>
          <a:p>
            <a:pPr lvl="1">
              <a:spcBef>
                <a:spcPts val="0"/>
              </a:spcBef>
            </a:pPr>
            <a:r>
              <a:rPr lang="en-US" sz="900"/>
              <a:t>Response SLA: 1 hour </a:t>
            </a:r>
          </a:p>
          <a:p>
            <a:pPr lvl="1">
              <a:spcBef>
                <a:spcPts val="0"/>
              </a:spcBef>
            </a:pPr>
            <a:r>
              <a:rPr lang="en-US" sz="900"/>
              <a:t>Email Support </a:t>
            </a:r>
          </a:p>
          <a:p>
            <a:pPr lvl="1">
              <a:spcBef>
                <a:spcPts val="0"/>
              </a:spcBef>
            </a:pPr>
            <a:r>
              <a:rPr lang="en-US" sz="900"/>
              <a:t>Support Ticketing </a:t>
            </a:r>
          </a:p>
          <a:p>
            <a:pPr lvl="1">
              <a:spcBef>
                <a:spcPts val="0"/>
              </a:spcBef>
            </a:pPr>
            <a:r>
              <a:rPr lang="en-US" sz="900"/>
              <a:t>Phone/Emergency </a:t>
            </a:r>
          </a:p>
          <a:p>
            <a:pPr lvl="1">
              <a:spcBef>
                <a:spcPts val="0"/>
              </a:spcBef>
            </a:pPr>
            <a:r>
              <a:rPr lang="en-US" sz="900"/>
              <a:t>99.99% Uptime SLA </a:t>
            </a:r>
          </a:p>
          <a:p>
            <a:pPr marL="385763" marR="0" lvl="1" indent="-214313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900"/>
              <a:t>Customer Success Team</a:t>
            </a:r>
          </a:p>
          <a:p>
            <a:pPr lvl="1">
              <a:spcBef>
                <a:spcPts val="0"/>
              </a:spcBef>
            </a:pPr>
            <a:r>
              <a:rPr lang="en-US" sz="900"/>
              <a:t>Access to Training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E933EF-519E-49C2-B1D2-275174F5E533}"/>
              </a:ext>
            </a:extLst>
          </p:cNvPr>
          <p:cNvSpPr txBox="1"/>
          <p:nvPr userDrawn="1"/>
        </p:nvSpPr>
        <p:spPr>
          <a:xfrm>
            <a:off x="3333655" y="1127235"/>
            <a:ext cx="2718110" cy="33467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algn="l" defTabSz="685800" rtl="0" eaLnBrk="1" latinLnBrk="0" hangingPunct="1">
              <a:lnSpc>
                <a:spcPct val="140000"/>
              </a:lnSpc>
              <a:spcBef>
                <a:spcPts val="1350"/>
              </a:spcBef>
            </a:pPr>
            <a:r>
              <a:rPr lang="en-US" sz="1350" b="1" kern="1200">
                <a:solidFill>
                  <a:schemeClr val="accent4"/>
                </a:solidFill>
                <a:latin typeface="+mj-lt"/>
                <a:ea typeface="+mn-ea"/>
                <a:cs typeface="Calibri" panose="020F0502020204030204" pitchFamily="34" charset="0"/>
              </a:rPr>
              <a:t>Multi-Cloud &amp; Edge App-Delivery </a:t>
            </a:r>
          </a:p>
          <a:p>
            <a:pPr marL="214313" marR="0" indent="-214313" algn="l" defTabSz="685800" rtl="0" eaLnBrk="1" latinLnBrk="0" hangingPunct="1">
              <a:lnSpc>
                <a:spcPct val="110000"/>
              </a:lnSpc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sz="90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rPr>
              <a:t>Traffic Charges (to Internet or Customer Network)</a:t>
            </a:r>
          </a:p>
          <a:p>
            <a:pPr>
              <a:spcBef>
                <a:spcPts val="1350"/>
              </a:spcBef>
            </a:pPr>
            <a:r>
              <a:rPr lang="en-US" sz="1350" b="1">
                <a:solidFill>
                  <a:schemeClr val="accent4"/>
                </a:solidFill>
                <a:latin typeface="+mj-lt"/>
                <a:cs typeface="Calibri" panose="020F0502020204030204" pitchFamily="34" charset="0"/>
              </a:rPr>
              <a:t>Security Capabilities</a:t>
            </a:r>
          </a:p>
          <a:p>
            <a:pPr marL="214313" indent="-214313">
              <a:lnSpc>
                <a:spcPct val="110000"/>
              </a:lnSpc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sz="900">
                <a:latin typeface="+mj-lt"/>
                <a:cs typeface="Calibri" panose="020F0502020204030204" pitchFamily="34" charset="0"/>
              </a:rPr>
              <a:t>1 Global Anycast VIP, included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9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 panose="020F0502020204030204" pitchFamily="34" charset="0"/>
              </a:rPr>
              <a:t>Additional VIP: $50/month</a:t>
            </a:r>
          </a:p>
          <a:p>
            <a:pPr marL="214313" indent="-214313">
              <a:lnSpc>
                <a:spcPct val="110000"/>
              </a:lnSpc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sz="900" strike="noStrike">
                <a:latin typeface="+mj-lt"/>
                <a:cs typeface="Calibri" panose="020F0502020204030204" pitchFamily="34" charset="0"/>
              </a:rPr>
              <a:t>2 DNS Domain Delegation</a:t>
            </a:r>
          </a:p>
          <a:p>
            <a:pPr marL="214313" indent="-214313">
              <a:lnSpc>
                <a:spcPct val="110000"/>
              </a:lnSpc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sz="900">
                <a:latin typeface="+mj-lt"/>
                <a:cs typeface="Calibri" panose="020F0502020204030204" pitchFamily="34" charset="0"/>
              </a:rPr>
              <a:t>250 DNS Zones Included</a:t>
            </a:r>
          </a:p>
          <a:p>
            <a:pPr marL="214313" indent="-214313">
              <a:lnSpc>
                <a:spcPct val="110000"/>
              </a:lnSpc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sz="9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 panose="020F0502020204030204" pitchFamily="34" charset="0"/>
              </a:rPr>
              <a:t>Additional Zone: $2/month</a:t>
            </a:r>
          </a:p>
          <a:p>
            <a:pPr marL="214313" indent="-214313">
              <a:lnSpc>
                <a:spcPct val="110000"/>
              </a:lnSpc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sz="900" b="1">
                <a:latin typeface="+mj-lt"/>
                <a:cs typeface="Calibri" panose="020F0502020204030204" pitchFamily="34" charset="0"/>
              </a:rPr>
              <a:t>Layer 3 DDOS Protection</a:t>
            </a:r>
          </a:p>
          <a:p>
            <a:pPr marL="385763" lvl="1" indent="-214313">
              <a:lnSpc>
                <a:spcPct val="110000"/>
              </a:lnSpc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sz="900">
                <a:latin typeface="+mj-lt"/>
                <a:cs typeface="Calibri" panose="020F0502020204030204" pitchFamily="34" charset="0"/>
              </a:rPr>
              <a:t>Fast ACLs: 500 Rules, included</a:t>
            </a:r>
          </a:p>
          <a:p>
            <a:pPr marL="385763" lvl="1" indent="-214313">
              <a:lnSpc>
                <a:spcPct val="110000"/>
              </a:lnSpc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sz="900">
                <a:latin typeface="+mj-lt"/>
                <a:cs typeface="Calibri" panose="020F0502020204030204" pitchFamily="34" charset="0"/>
              </a:rPr>
              <a:t>Policing, included 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900">
                <a:latin typeface="+mj-lt"/>
                <a:cs typeface="Calibri" panose="020F0502020204030204" pitchFamily="34" charset="0"/>
              </a:rPr>
              <a:t>Web Application Firewall, included (REs)</a:t>
            </a:r>
          </a:p>
          <a:p>
            <a:pPr marL="214313" indent="-214313">
              <a:lnSpc>
                <a:spcPct val="110000"/>
              </a:lnSpc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sz="900" b="1">
                <a:latin typeface="+mj-lt"/>
                <a:cs typeface="Calibri" panose="020F0502020204030204" pitchFamily="34" charset="0"/>
              </a:rPr>
              <a:t>Layer 7 DDOS protection</a:t>
            </a:r>
          </a:p>
          <a:p>
            <a:pPr marL="385763" lvl="1" indent="-214313">
              <a:lnSpc>
                <a:spcPct val="110000"/>
              </a:lnSpc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sz="900">
                <a:latin typeface="+mj-lt"/>
                <a:cs typeface="Calibri" panose="020F0502020204030204" pitchFamily="34" charset="0"/>
              </a:rPr>
              <a:t>HTTPS SSL Termination, included</a:t>
            </a:r>
          </a:p>
          <a:p>
            <a:pPr marL="385763" lvl="1" indent="-214313">
              <a:lnSpc>
                <a:spcPct val="110000"/>
              </a:lnSpc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sz="900">
                <a:latin typeface="+mj-lt"/>
                <a:cs typeface="Calibri" panose="020F0502020204030204" pitchFamily="34" charset="0"/>
              </a:rPr>
              <a:t>Layer 7 (HTTP) Policies (e.g. JS Challenge, Whitelisted IP Lists, Custom L7 Policies) </a:t>
            </a:r>
          </a:p>
          <a:p>
            <a:pPr marL="385763" lvl="1" indent="-214313">
              <a:lnSpc>
                <a:spcPct val="110000"/>
              </a:lnSpc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sz="900">
                <a:latin typeface="+mj-lt"/>
                <a:cs typeface="Calibri" panose="020F0502020204030204" pitchFamily="34" charset="0"/>
              </a:rPr>
              <a:t>200 Service Policy Rules, included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1FCB1E-EFCB-468B-B6BB-9E9F92C8AB9F}"/>
              </a:ext>
            </a:extLst>
          </p:cNvPr>
          <p:cNvSpPr txBox="1"/>
          <p:nvPr userDrawn="1"/>
        </p:nvSpPr>
        <p:spPr>
          <a:xfrm>
            <a:off x="342900" y="1785057"/>
            <a:ext cx="2642863" cy="20173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algn="l" defTabSz="685800" rtl="0" eaLnBrk="1" latinLnBrk="0" hangingPunct="1">
              <a:lnSpc>
                <a:spcPct val="110000"/>
              </a:lnSpc>
              <a:spcBef>
                <a:spcPts val="1350"/>
              </a:spcBef>
            </a:pPr>
            <a:r>
              <a:rPr lang="en-US" sz="1350" b="1" kern="1200">
                <a:solidFill>
                  <a:schemeClr val="accent4"/>
                </a:solidFill>
                <a:latin typeface="+mj-lt"/>
                <a:ea typeface="+mn-ea"/>
                <a:cs typeface="Calibri" panose="020F0502020204030204" pitchFamily="34" charset="0"/>
              </a:rPr>
              <a:t>Global ADN - App Delivery</a:t>
            </a:r>
          </a:p>
          <a:p>
            <a:pPr marL="214313" marR="0" indent="-214313" algn="l" defTabSz="685800" rtl="0" eaLnBrk="1" latinLnBrk="0" hangingPunct="1">
              <a:lnSpc>
                <a:spcPct val="110000"/>
              </a:lnSpc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sz="900" kern="1200" err="1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rPr>
              <a:t>Loadbalancing</a:t>
            </a:r>
            <a:r>
              <a:rPr lang="en-US" sz="90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lang="en-US" sz="900" kern="120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n-ea"/>
                <a:cs typeface="Calibri" panose="020F0502020204030204" pitchFamily="34" charset="0"/>
              </a:rPr>
              <a:t>(1 LB included)</a:t>
            </a:r>
          </a:p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900" i="1">
                <a:solidFill>
                  <a:schemeClr val="tx1">
                    <a:lumMod val="50000"/>
                    <a:lumOff val="50000"/>
                  </a:schemeClr>
                </a:solidFill>
                <a:highlight>
                  <a:srgbClr val="FFFF00"/>
                </a:highlight>
                <a:latin typeface="+mj-lt"/>
                <a:cs typeface="Calibri" panose="020F0502020204030204" pitchFamily="34" charset="0"/>
              </a:rPr>
              <a:t>Additional LB: $200/month</a:t>
            </a:r>
            <a:endParaRPr lang="en-US" sz="900" kern="1200">
              <a:solidFill>
                <a:schemeClr val="tx1"/>
              </a:solidFill>
              <a:highlight>
                <a:srgbClr val="FFFF00"/>
              </a:highlight>
              <a:latin typeface="+mj-lt"/>
              <a:ea typeface="+mn-ea"/>
              <a:cs typeface="Calibri" panose="020F0502020204030204" pitchFamily="34" charset="0"/>
            </a:endParaRPr>
          </a:p>
          <a:p>
            <a:pPr marL="214313" marR="0" indent="-214313" algn="l" defTabSz="685800" rtl="0" eaLnBrk="1" latinLnBrk="0" hangingPunct="1">
              <a:lnSpc>
                <a:spcPct val="110000"/>
              </a:lnSpc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sz="90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rPr>
              <a:t>Secure Networking</a:t>
            </a:r>
          </a:p>
          <a:p>
            <a:pPr marL="214313" marR="0" indent="-214313" algn="l" defTabSz="685800" rtl="0" eaLnBrk="1" latinLnBrk="0" hangingPunct="1">
              <a:lnSpc>
                <a:spcPct val="110000"/>
              </a:lnSpc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sz="90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rPr>
              <a:t>App Security (Basic WAFs)</a:t>
            </a:r>
          </a:p>
          <a:p>
            <a:pPr marL="214313" marR="0" indent="-214313" algn="l" defTabSz="685800" rtl="0" eaLnBrk="1" latinLnBrk="0" hangingPunct="1">
              <a:lnSpc>
                <a:spcPct val="110000"/>
              </a:lnSpc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sz="90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rPr>
              <a:t>Basic API Security </a:t>
            </a:r>
            <a:r>
              <a:rPr lang="en-US" sz="900" kern="120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n-ea"/>
                <a:cs typeface="Calibri" panose="020F0502020204030204" pitchFamily="34" charset="0"/>
              </a:rPr>
              <a:t>* See FAQ</a:t>
            </a:r>
          </a:p>
          <a:p>
            <a:pPr>
              <a:lnSpc>
                <a:spcPct val="110000"/>
              </a:lnSpc>
              <a:spcBef>
                <a:spcPts val="1350"/>
              </a:spcBef>
            </a:pPr>
            <a:r>
              <a:rPr lang="en-US" sz="1350" b="1">
                <a:solidFill>
                  <a:schemeClr val="accent4"/>
                </a:solidFill>
                <a:latin typeface="+mj-lt"/>
                <a:cs typeface="Calibri" panose="020F0502020204030204" pitchFamily="34" charset="0"/>
              </a:rPr>
              <a:t>Load Balancing Capabilities</a:t>
            </a:r>
          </a:p>
          <a:p>
            <a:pPr marL="214313" marR="0" indent="-214313">
              <a:lnSpc>
                <a:spcPct val="110000"/>
              </a:lnSpc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sz="900">
                <a:latin typeface="+mj-lt"/>
                <a:cs typeface="Calibri" panose="020F0502020204030204" pitchFamily="34" charset="0"/>
              </a:rPr>
              <a:t>Globally Distributed Public </a:t>
            </a:r>
            <a:r>
              <a:rPr lang="en-US" sz="900" err="1">
                <a:latin typeface="+mj-lt"/>
                <a:cs typeface="Calibri" panose="020F0502020204030204" pitchFamily="34" charset="0"/>
              </a:rPr>
              <a:t>Loadbalancer</a:t>
            </a:r>
            <a:r>
              <a:rPr lang="en-US" sz="900">
                <a:latin typeface="+mj-lt"/>
                <a:cs typeface="Calibri" panose="020F0502020204030204" pitchFamily="34" charset="0"/>
              </a:rPr>
              <a:t> on Distributed Cloud Global Network</a:t>
            </a:r>
          </a:p>
          <a:p>
            <a:pPr marL="214313" marR="0" indent="-214313">
              <a:lnSpc>
                <a:spcPct val="110000"/>
              </a:lnSpc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sz="900">
                <a:latin typeface="+mj-lt"/>
                <a:cs typeface="Calibri" panose="020F0502020204030204" pitchFamily="34" charset="0"/>
              </a:rPr>
              <a:t>Unlimited Number of Endpoints (i.e., Origin Servers)</a:t>
            </a:r>
          </a:p>
          <a:p>
            <a:pPr marL="214313" marR="0" indent="-214313">
              <a:lnSpc>
                <a:spcPct val="110000"/>
              </a:lnSpc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sz="900">
                <a:latin typeface="+mj-lt"/>
                <a:cs typeface="Calibri" panose="020F0502020204030204" pitchFamily="34" charset="0"/>
              </a:rPr>
              <a:t>Unlimited Number of Endpoint Locations for Health-Checks </a:t>
            </a:r>
          </a:p>
          <a:p>
            <a:pPr marL="214313" marR="0" indent="-214313">
              <a:lnSpc>
                <a:spcPct val="110000"/>
              </a:lnSpc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sz="900">
                <a:latin typeface="+mj-lt"/>
                <a:cs typeface="Calibri" panose="020F0502020204030204" pitchFamily="34" charset="0"/>
              </a:rPr>
              <a:t>Granularity of Health Checks for Endpoints: 1 second</a:t>
            </a:r>
            <a:endParaRPr lang="en-US" sz="1013" kern="100">
              <a:latin typeface="+mj-lt"/>
            </a:endParaRPr>
          </a:p>
        </p:txBody>
      </p:sp>
      <p:sp>
        <p:nvSpPr>
          <p:cNvPr id="3" name="Star: 6 Points 2">
            <a:extLst>
              <a:ext uri="{FF2B5EF4-FFF2-40B4-BE49-F238E27FC236}">
                <a16:creationId xmlns:a16="http://schemas.microsoft.com/office/drawing/2014/main" id="{C3005470-5840-8490-270E-59C975BF67DA}"/>
              </a:ext>
            </a:extLst>
          </p:cNvPr>
          <p:cNvSpPr/>
          <p:nvPr userDrawn="1"/>
        </p:nvSpPr>
        <p:spPr>
          <a:xfrm rot="719011">
            <a:off x="8245144" y="-991"/>
            <a:ext cx="819825" cy="847314"/>
          </a:xfrm>
          <a:prstGeom prst="star6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 sz="788" b="1" kern="100">
                <a:solidFill>
                  <a:schemeClr val="bg1"/>
                </a:solidFill>
                <a:latin typeface="+mj-lt"/>
              </a:rPr>
              <a:t>August</a:t>
            </a:r>
            <a:r>
              <a:rPr lang="en-US" sz="788" kern="100">
                <a:solidFill>
                  <a:schemeClr val="bg1"/>
                </a:solidFill>
                <a:latin typeface="+mj-lt"/>
              </a:rPr>
              <a:t>  new or changed slide</a:t>
            </a:r>
          </a:p>
        </p:txBody>
      </p:sp>
    </p:spTree>
    <p:extLst>
      <p:ext uri="{BB962C8B-B14F-4D97-AF65-F5344CB8AC3E}">
        <p14:creationId xmlns:p14="http://schemas.microsoft.com/office/powerpoint/2010/main" val="2941731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C9411D-BC96-4E78-BA86-AE555DEC231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42900" y="342901"/>
            <a:ext cx="8455914" cy="56549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7A8562-B6C4-4F72-9A77-9CE22CA5E603}"/>
              </a:ext>
            </a:extLst>
          </p:cNvPr>
          <p:cNvSpPr txBox="1"/>
          <p:nvPr userDrawn="1"/>
        </p:nvSpPr>
        <p:spPr>
          <a:xfrm>
            <a:off x="457335" y="4875996"/>
            <a:ext cx="360676" cy="784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4">
              <a:lnSpc>
                <a:spcPct val="85000"/>
              </a:lnSpc>
              <a:spcBef>
                <a:spcPts val="150"/>
              </a:spcBef>
              <a:spcAft>
                <a:spcPts val="300"/>
              </a:spcAft>
              <a:buClr>
                <a:schemeClr val="accent5"/>
              </a:buClr>
            </a:pPr>
            <a:r>
              <a:rPr lang="en-US" sz="600" kern="100" cap="all" spc="38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| ©2023 F5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FC7C42-B2DD-4FEE-B3DC-79EBB56C4AAB}"/>
              </a:ext>
            </a:extLst>
          </p:cNvPr>
          <p:cNvSpPr txBox="1"/>
          <p:nvPr userDrawn="1"/>
        </p:nvSpPr>
        <p:spPr>
          <a:xfrm>
            <a:off x="5104" y="4875996"/>
            <a:ext cx="425549" cy="784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4" algn="r">
              <a:lnSpc>
                <a:spcPct val="85000"/>
              </a:lnSpc>
              <a:spcBef>
                <a:spcPts val="150"/>
              </a:spcBef>
              <a:spcAft>
                <a:spcPts val="300"/>
              </a:spcAft>
              <a:buClr>
                <a:schemeClr val="accent5"/>
              </a:buClr>
              <a:buFont typeface="Arial" panose="020B0604020202020204" pitchFamily="34" charset="0"/>
              <a:buChar char="​"/>
            </a:pPr>
            <a:fld id="{CB0320B6-2A61-43CE-9396-B5C4FB4B7D43}" type="slidenum">
              <a:rPr lang="en-US" sz="600" kern="100" cap="all" spc="38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 marL="0" lvl="4" algn="r">
                <a:lnSpc>
                  <a:spcPct val="85000"/>
                </a:lnSpc>
                <a:spcBef>
                  <a:spcPts val="150"/>
                </a:spcBef>
                <a:spcAft>
                  <a:spcPts val="300"/>
                </a:spcAft>
                <a:buClr>
                  <a:schemeClr val="accent5"/>
                </a:buClr>
                <a:buFont typeface="Arial" panose="020B0604020202020204" pitchFamily="34" charset="0"/>
                <a:buChar char="​"/>
              </a:pPr>
              <a:t>‹#›</a:t>
            </a:fld>
            <a:endParaRPr lang="en-US" sz="600" kern="100" cap="all" spc="38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22">
            <a:extLst>
              <a:ext uri="{FF2B5EF4-FFF2-40B4-BE49-F238E27FC236}">
                <a16:creationId xmlns:a16="http://schemas.microsoft.com/office/drawing/2014/main" id="{29626AFC-C13A-41B0-9A82-B92C271DFB3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617128" y="4823250"/>
            <a:ext cx="183973" cy="183973"/>
            <a:chOff x="5266" y="0"/>
            <a:chExt cx="733" cy="733"/>
          </a:xfrm>
          <a:solidFill>
            <a:schemeClr val="bg2"/>
          </a:solidFill>
        </p:grpSpPr>
        <p:sp>
          <p:nvSpPr>
            <p:cNvPr id="10" name="Freeform 24">
              <a:extLst>
                <a:ext uri="{FF2B5EF4-FFF2-40B4-BE49-F238E27FC236}">
                  <a16:creationId xmlns:a16="http://schemas.microsoft.com/office/drawing/2014/main" id="{A2DC360D-71B4-488C-8896-2059F99754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60" y="6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1" name="Freeform 25">
              <a:extLst>
                <a:ext uri="{FF2B5EF4-FFF2-40B4-BE49-F238E27FC236}">
                  <a16:creationId xmlns:a16="http://schemas.microsoft.com/office/drawing/2014/main" id="{A34EC3A7-51CE-4A8F-92FA-4B8859A37D3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11" y="645"/>
              <a:ext cx="55" cy="55"/>
            </a:xfrm>
            <a:custGeom>
              <a:avLst/>
              <a:gdLst>
                <a:gd name="T0" fmla="*/ 277 w 345"/>
                <a:gd name="T1" fmla="*/ 68 h 345"/>
                <a:gd name="T2" fmla="*/ 320 w 345"/>
                <a:gd name="T3" fmla="*/ 172 h 345"/>
                <a:gd name="T4" fmla="*/ 277 w 345"/>
                <a:gd name="T5" fmla="*/ 278 h 345"/>
                <a:gd name="T6" fmla="*/ 172 w 345"/>
                <a:gd name="T7" fmla="*/ 322 h 345"/>
                <a:gd name="T8" fmla="*/ 67 w 345"/>
                <a:gd name="T9" fmla="*/ 278 h 345"/>
                <a:gd name="T10" fmla="*/ 24 w 345"/>
                <a:gd name="T11" fmla="*/ 172 h 345"/>
                <a:gd name="T12" fmla="*/ 67 w 345"/>
                <a:gd name="T13" fmla="*/ 68 h 345"/>
                <a:gd name="T14" fmla="*/ 172 w 345"/>
                <a:gd name="T15" fmla="*/ 23 h 345"/>
                <a:gd name="T16" fmla="*/ 277 w 345"/>
                <a:gd name="T17" fmla="*/ 68 h 345"/>
                <a:gd name="T18" fmla="*/ 295 w 345"/>
                <a:gd name="T19" fmla="*/ 50 h 345"/>
                <a:gd name="T20" fmla="*/ 172 w 345"/>
                <a:gd name="T21" fmla="*/ 0 h 345"/>
                <a:gd name="T22" fmla="*/ 51 w 345"/>
                <a:gd name="T23" fmla="*/ 50 h 345"/>
                <a:gd name="T24" fmla="*/ 0 w 345"/>
                <a:gd name="T25" fmla="*/ 172 h 345"/>
                <a:gd name="T26" fmla="*/ 50 w 345"/>
                <a:gd name="T27" fmla="*/ 295 h 345"/>
                <a:gd name="T28" fmla="*/ 172 w 345"/>
                <a:gd name="T29" fmla="*/ 345 h 345"/>
                <a:gd name="T30" fmla="*/ 295 w 345"/>
                <a:gd name="T31" fmla="*/ 295 h 345"/>
                <a:gd name="T32" fmla="*/ 345 w 345"/>
                <a:gd name="T33" fmla="*/ 172 h 345"/>
                <a:gd name="T34" fmla="*/ 295 w 345"/>
                <a:gd name="T35" fmla="*/ 50 h 345"/>
                <a:gd name="T36" fmla="*/ 198 w 345"/>
                <a:gd name="T37" fmla="*/ 164 h 345"/>
                <a:gd name="T38" fmla="*/ 166 w 345"/>
                <a:gd name="T39" fmla="*/ 168 h 345"/>
                <a:gd name="T40" fmla="*/ 136 w 345"/>
                <a:gd name="T41" fmla="*/ 168 h 345"/>
                <a:gd name="T42" fmla="*/ 136 w 345"/>
                <a:gd name="T43" fmla="*/ 100 h 345"/>
                <a:gd name="T44" fmla="*/ 164 w 345"/>
                <a:gd name="T45" fmla="*/ 100 h 345"/>
                <a:gd name="T46" fmla="*/ 205 w 345"/>
                <a:gd name="T47" fmla="*/ 107 h 345"/>
                <a:gd name="T48" fmla="*/ 217 w 345"/>
                <a:gd name="T49" fmla="*/ 134 h 345"/>
                <a:gd name="T50" fmla="*/ 198 w 345"/>
                <a:gd name="T51" fmla="*/ 164 h 345"/>
                <a:gd name="T52" fmla="*/ 103 w 345"/>
                <a:gd name="T53" fmla="*/ 266 h 345"/>
                <a:gd name="T54" fmla="*/ 136 w 345"/>
                <a:gd name="T55" fmla="*/ 266 h 345"/>
                <a:gd name="T56" fmla="*/ 136 w 345"/>
                <a:gd name="T57" fmla="*/ 192 h 345"/>
                <a:gd name="T58" fmla="*/ 162 w 345"/>
                <a:gd name="T59" fmla="*/ 192 h 345"/>
                <a:gd name="T60" fmla="*/ 200 w 345"/>
                <a:gd name="T61" fmla="*/ 198 h 345"/>
                <a:gd name="T62" fmla="*/ 217 w 345"/>
                <a:gd name="T63" fmla="*/ 241 h 345"/>
                <a:gd name="T64" fmla="*/ 217 w 345"/>
                <a:gd name="T65" fmla="*/ 256 h 345"/>
                <a:gd name="T66" fmla="*/ 218 w 345"/>
                <a:gd name="T67" fmla="*/ 262 h 345"/>
                <a:gd name="T68" fmla="*/ 218 w 345"/>
                <a:gd name="T69" fmla="*/ 265 h 345"/>
                <a:gd name="T70" fmla="*/ 219 w 345"/>
                <a:gd name="T71" fmla="*/ 266 h 345"/>
                <a:gd name="T72" fmla="*/ 250 w 345"/>
                <a:gd name="T73" fmla="*/ 266 h 345"/>
                <a:gd name="T74" fmla="*/ 249 w 345"/>
                <a:gd name="T75" fmla="*/ 264 h 345"/>
                <a:gd name="T76" fmla="*/ 247 w 345"/>
                <a:gd name="T77" fmla="*/ 254 h 345"/>
                <a:gd name="T78" fmla="*/ 247 w 345"/>
                <a:gd name="T79" fmla="*/ 240 h 345"/>
                <a:gd name="T80" fmla="*/ 247 w 345"/>
                <a:gd name="T81" fmla="*/ 226 h 345"/>
                <a:gd name="T82" fmla="*/ 237 w 345"/>
                <a:gd name="T83" fmla="*/ 197 h 345"/>
                <a:gd name="T84" fmla="*/ 204 w 345"/>
                <a:gd name="T85" fmla="*/ 178 h 345"/>
                <a:gd name="T86" fmla="*/ 231 w 345"/>
                <a:gd name="T87" fmla="*/ 169 h 345"/>
                <a:gd name="T88" fmla="*/ 250 w 345"/>
                <a:gd name="T89" fmla="*/ 132 h 345"/>
                <a:gd name="T90" fmla="*/ 220 w 345"/>
                <a:gd name="T91" fmla="*/ 84 h 345"/>
                <a:gd name="T92" fmla="*/ 169 w 345"/>
                <a:gd name="T93" fmla="*/ 77 h 345"/>
                <a:gd name="T94" fmla="*/ 103 w 345"/>
                <a:gd name="T95" fmla="*/ 77 h 345"/>
                <a:gd name="T96" fmla="*/ 103 w 345"/>
                <a:gd name="T97" fmla="*/ 266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5" h="345">
                  <a:moveTo>
                    <a:pt x="277" y="68"/>
                  </a:moveTo>
                  <a:cubicBezTo>
                    <a:pt x="306" y="96"/>
                    <a:pt x="320" y="131"/>
                    <a:pt x="320" y="172"/>
                  </a:cubicBezTo>
                  <a:cubicBezTo>
                    <a:pt x="320" y="213"/>
                    <a:pt x="306" y="249"/>
                    <a:pt x="277" y="278"/>
                  </a:cubicBezTo>
                  <a:cubicBezTo>
                    <a:pt x="248" y="307"/>
                    <a:pt x="213" y="322"/>
                    <a:pt x="172" y="322"/>
                  </a:cubicBezTo>
                  <a:cubicBezTo>
                    <a:pt x="131" y="322"/>
                    <a:pt x="96" y="307"/>
                    <a:pt x="67" y="278"/>
                  </a:cubicBezTo>
                  <a:cubicBezTo>
                    <a:pt x="38" y="249"/>
                    <a:pt x="24" y="213"/>
                    <a:pt x="24" y="172"/>
                  </a:cubicBezTo>
                  <a:cubicBezTo>
                    <a:pt x="24" y="131"/>
                    <a:pt x="38" y="96"/>
                    <a:pt x="67" y="68"/>
                  </a:cubicBezTo>
                  <a:cubicBezTo>
                    <a:pt x="96" y="38"/>
                    <a:pt x="131" y="23"/>
                    <a:pt x="172" y="23"/>
                  </a:cubicBezTo>
                  <a:cubicBezTo>
                    <a:pt x="213" y="23"/>
                    <a:pt x="248" y="38"/>
                    <a:pt x="277" y="68"/>
                  </a:cubicBezTo>
                  <a:close/>
                  <a:moveTo>
                    <a:pt x="295" y="50"/>
                  </a:moveTo>
                  <a:cubicBezTo>
                    <a:pt x="261" y="17"/>
                    <a:pt x="220" y="0"/>
                    <a:pt x="172" y="0"/>
                  </a:cubicBezTo>
                  <a:cubicBezTo>
                    <a:pt x="125" y="0"/>
                    <a:pt x="84" y="17"/>
                    <a:pt x="51" y="50"/>
                  </a:cubicBezTo>
                  <a:cubicBezTo>
                    <a:pt x="17" y="84"/>
                    <a:pt x="0" y="125"/>
                    <a:pt x="0" y="172"/>
                  </a:cubicBezTo>
                  <a:cubicBezTo>
                    <a:pt x="0" y="220"/>
                    <a:pt x="17" y="261"/>
                    <a:pt x="50" y="295"/>
                  </a:cubicBezTo>
                  <a:cubicBezTo>
                    <a:pt x="83" y="329"/>
                    <a:pt x="124" y="345"/>
                    <a:pt x="172" y="345"/>
                  </a:cubicBezTo>
                  <a:cubicBezTo>
                    <a:pt x="220" y="345"/>
                    <a:pt x="261" y="329"/>
                    <a:pt x="295" y="295"/>
                  </a:cubicBezTo>
                  <a:cubicBezTo>
                    <a:pt x="328" y="261"/>
                    <a:pt x="345" y="220"/>
                    <a:pt x="345" y="172"/>
                  </a:cubicBezTo>
                  <a:cubicBezTo>
                    <a:pt x="345" y="124"/>
                    <a:pt x="328" y="84"/>
                    <a:pt x="295" y="50"/>
                  </a:cubicBezTo>
                  <a:close/>
                  <a:moveTo>
                    <a:pt x="198" y="164"/>
                  </a:moveTo>
                  <a:cubicBezTo>
                    <a:pt x="191" y="167"/>
                    <a:pt x="180" y="168"/>
                    <a:pt x="166" y="168"/>
                  </a:cubicBezTo>
                  <a:cubicBezTo>
                    <a:pt x="136" y="168"/>
                    <a:pt x="136" y="168"/>
                    <a:pt x="136" y="168"/>
                  </a:cubicBezTo>
                  <a:cubicBezTo>
                    <a:pt x="136" y="100"/>
                    <a:pt x="136" y="100"/>
                    <a:pt x="136" y="100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83" y="100"/>
                    <a:pt x="196" y="102"/>
                    <a:pt x="205" y="107"/>
                  </a:cubicBezTo>
                  <a:cubicBezTo>
                    <a:pt x="213" y="112"/>
                    <a:pt x="217" y="121"/>
                    <a:pt x="217" y="134"/>
                  </a:cubicBezTo>
                  <a:cubicBezTo>
                    <a:pt x="217" y="149"/>
                    <a:pt x="211" y="159"/>
                    <a:pt x="198" y="164"/>
                  </a:cubicBezTo>
                  <a:close/>
                  <a:moveTo>
                    <a:pt x="103" y="266"/>
                  </a:moveTo>
                  <a:cubicBezTo>
                    <a:pt x="136" y="266"/>
                    <a:pt x="136" y="266"/>
                    <a:pt x="136" y="266"/>
                  </a:cubicBezTo>
                  <a:cubicBezTo>
                    <a:pt x="136" y="192"/>
                    <a:pt x="136" y="192"/>
                    <a:pt x="136" y="192"/>
                  </a:cubicBezTo>
                  <a:cubicBezTo>
                    <a:pt x="162" y="192"/>
                    <a:pt x="162" y="192"/>
                    <a:pt x="162" y="192"/>
                  </a:cubicBezTo>
                  <a:cubicBezTo>
                    <a:pt x="180" y="192"/>
                    <a:pt x="192" y="193"/>
                    <a:pt x="200" y="198"/>
                  </a:cubicBezTo>
                  <a:cubicBezTo>
                    <a:pt x="211" y="205"/>
                    <a:pt x="217" y="219"/>
                    <a:pt x="217" y="241"/>
                  </a:cubicBezTo>
                  <a:cubicBezTo>
                    <a:pt x="217" y="256"/>
                    <a:pt x="217" y="256"/>
                    <a:pt x="217" y="256"/>
                  </a:cubicBezTo>
                  <a:cubicBezTo>
                    <a:pt x="218" y="262"/>
                    <a:pt x="218" y="262"/>
                    <a:pt x="218" y="262"/>
                  </a:cubicBezTo>
                  <a:cubicBezTo>
                    <a:pt x="218" y="263"/>
                    <a:pt x="218" y="264"/>
                    <a:pt x="218" y="265"/>
                  </a:cubicBezTo>
                  <a:cubicBezTo>
                    <a:pt x="219" y="265"/>
                    <a:pt x="219" y="266"/>
                    <a:pt x="219" y="266"/>
                  </a:cubicBezTo>
                  <a:cubicBezTo>
                    <a:pt x="250" y="266"/>
                    <a:pt x="250" y="266"/>
                    <a:pt x="250" y="266"/>
                  </a:cubicBezTo>
                  <a:cubicBezTo>
                    <a:pt x="249" y="264"/>
                    <a:pt x="249" y="264"/>
                    <a:pt x="249" y="264"/>
                  </a:cubicBezTo>
                  <a:cubicBezTo>
                    <a:pt x="248" y="263"/>
                    <a:pt x="248" y="259"/>
                    <a:pt x="247" y="254"/>
                  </a:cubicBezTo>
                  <a:cubicBezTo>
                    <a:pt x="247" y="249"/>
                    <a:pt x="247" y="244"/>
                    <a:pt x="247" y="240"/>
                  </a:cubicBezTo>
                  <a:cubicBezTo>
                    <a:pt x="247" y="226"/>
                    <a:pt x="247" y="226"/>
                    <a:pt x="247" y="226"/>
                  </a:cubicBezTo>
                  <a:cubicBezTo>
                    <a:pt x="247" y="217"/>
                    <a:pt x="244" y="207"/>
                    <a:pt x="237" y="197"/>
                  </a:cubicBezTo>
                  <a:cubicBezTo>
                    <a:pt x="230" y="187"/>
                    <a:pt x="219" y="181"/>
                    <a:pt x="204" y="178"/>
                  </a:cubicBezTo>
                  <a:cubicBezTo>
                    <a:pt x="216" y="176"/>
                    <a:pt x="225" y="173"/>
                    <a:pt x="231" y="169"/>
                  </a:cubicBezTo>
                  <a:cubicBezTo>
                    <a:pt x="244" y="161"/>
                    <a:pt x="250" y="148"/>
                    <a:pt x="250" y="132"/>
                  </a:cubicBezTo>
                  <a:cubicBezTo>
                    <a:pt x="250" y="108"/>
                    <a:pt x="240" y="92"/>
                    <a:pt x="220" y="84"/>
                  </a:cubicBezTo>
                  <a:cubicBezTo>
                    <a:pt x="210" y="79"/>
                    <a:pt x="192" y="77"/>
                    <a:pt x="169" y="77"/>
                  </a:cubicBezTo>
                  <a:cubicBezTo>
                    <a:pt x="103" y="77"/>
                    <a:pt x="103" y="77"/>
                    <a:pt x="103" y="77"/>
                  </a:cubicBezTo>
                  <a:lnTo>
                    <a:pt x="103" y="2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2" name="Freeform 26">
              <a:extLst>
                <a:ext uri="{FF2B5EF4-FFF2-40B4-BE49-F238E27FC236}">
                  <a16:creationId xmlns:a16="http://schemas.microsoft.com/office/drawing/2014/main" id="{C82CF4C1-CA69-457D-9812-4A56E6C68A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6" y="0"/>
              <a:ext cx="733" cy="733"/>
            </a:xfrm>
            <a:custGeom>
              <a:avLst/>
              <a:gdLst>
                <a:gd name="T0" fmla="*/ 4176 w 4576"/>
                <a:gd name="T1" fmla="*/ 996 h 4576"/>
                <a:gd name="T2" fmla="*/ 4106 w 4576"/>
                <a:gd name="T3" fmla="*/ 1355 h 4576"/>
                <a:gd name="T4" fmla="*/ 2907 w 4576"/>
                <a:gd name="T5" fmla="*/ 1262 h 4576"/>
                <a:gd name="T6" fmla="*/ 2797 w 4576"/>
                <a:gd name="T7" fmla="*/ 1612 h 4576"/>
                <a:gd name="T8" fmla="*/ 4141 w 4576"/>
                <a:gd name="T9" fmla="*/ 2094 h 4576"/>
                <a:gd name="T10" fmla="*/ 4386 w 4576"/>
                <a:gd name="T11" fmla="*/ 2839 h 4576"/>
                <a:gd name="T12" fmla="*/ 3944 w 4576"/>
                <a:gd name="T13" fmla="*/ 3672 h 4576"/>
                <a:gd name="T14" fmla="*/ 3173 w 4576"/>
                <a:gd name="T15" fmla="*/ 3966 h 4576"/>
                <a:gd name="T16" fmla="*/ 2263 w 4576"/>
                <a:gd name="T17" fmla="*/ 3848 h 4576"/>
                <a:gd name="T18" fmla="*/ 2082 w 4576"/>
                <a:gd name="T19" fmla="*/ 3429 h 4576"/>
                <a:gd name="T20" fmla="*/ 2101 w 4576"/>
                <a:gd name="T21" fmla="*/ 3327 h 4576"/>
                <a:gd name="T22" fmla="*/ 2301 w 4576"/>
                <a:gd name="T23" fmla="*/ 3133 h 4576"/>
                <a:gd name="T24" fmla="*/ 2390 w 4576"/>
                <a:gd name="T25" fmla="*/ 3119 h 4576"/>
                <a:gd name="T26" fmla="*/ 2659 w 4576"/>
                <a:gd name="T27" fmla="*/ 3526 h 4576"/>
                <a:gd name="T28" fmla="*/ 3240 w 4576"/>
                <a:gd name="T29" fmla="*/ 3784 h 4576"/>
                <a:gd name="T30" fmla="*/ 3753 w 4576"/>
                <a:gd name="T31" fmla="*/ 3318 h 4576"/>
                <a:gd name="T32" fmla="*/ 2217 w 4576"/>
                <a:gd name="T33" fmla="*/ 2488 h 4576"/>
                <a:gd name="T34" fmla="*/ 2812 w 4576"/>
                <a:gd name="T35" fmla="*/ 701 h 4576"/>
                <a:gd name="T36" fmla="*/ 3564 w 4576"/>
                <a:gd name="T37" fmla="*/ 766 h 4576"/>
                <a:gd name="T38" fmla="*/ 4065 w 4576"/>
                <a:gd name="T39" fmla="*/ 848 h 4576"/>
                <a:gd name="T40" fmla="*/ 2288 w 4576"/>
                <a:gd name="T41" fmla="*/ 0 h 4576"/>
                <a:gd name="T42" fmla="*/ 0 w 4576"/>
                <a:gd name="T43" fmla="*/ 2288 h 4576"/>
                <a:gd name="T44" fmla="*/ 445 w 4576"/>
                <a:gd name="T45" fmla="*/ 3644 h 4576"/>
                <a:gd name="T46" fmla="*/ 616 w 4576"/>
                <a:gd name="T47" fmla="*/ 3581 h 4576"/>
                <a:gd name="T48" fmla="*/ 610 w 4576"/>
                <a:gd name="T49" fmla="*/ 3402 h 4576"/>
                <a:gd name="T50" fmla="*/ 565 w 4576"/>
                <a:gd name="T51" fmla="*/ 1982 h 4576"/>
                <a:gd name="T52" fmla="*/ 245 w 4576"/>
                <a:gd name="T53" fmla="*/ 1998 h 4576"/>
                <a:gd name="T54" fmla="*/ 261 w 4576"/>
                <a:gd name="T55" fmla="*/ 1735 h 4576"/>
                <a:gd name="T56" fmla="*/ 579 w 4576"/>
                <a:gd name="T57" fmla="*/ 1707 h 4576"/>
                <a:gd name="T58" fmla="*/ 596 w 4576"/>
                <a:gd name="T59" fmla="*/ 1479 h 4576"/>
                <a:gd name="T60" fmla="*/ 1542 w 4576"/>
                <a:gd name="T61" fmla="*/ 623 h 4576"/>
                <a:gd name="T62" fmla="*/ 1920 w 4576"/>
                <a:gd name="T63" fmla="*/ 561 h 4576"/>
                <a:gd name="T64" fmla="*/ 2018 w 4576"/>
                <a:gd name="T65" fmla="*/ 558 h 4576"/>
                <a:gd name="T66" fmla="*/ 2242 w 4576"/>
                <a:gd name="T67" fmla="*/ 603 h 4576"/>
                <a:gd name="T68" fmla="*/ 2508 w 4576"/>
                <a:gd name="T69" fmla="*/ 807 h 4576"/>
                <a:gd name="T70" fmla="*/ 2505 w 4576"/>
                <a:gd name="T71" fmla="*/ 873 h 4576"/>
                <a:gd name="T72" fmla="*/ 2379 w 4576"/>
                <a:gd name="T73" fmla="*/ 1020 h 4576"/>
                <a:gd name="T74" fmla="*/ 2278 w 4576"/>
                <a:gd name="T75" fmla="*/ 1033 h 4576"/>
                <a:gd name="T76" fmla="*/ 2065 w 4576"/>
                <a:gd name="T77" fmla="*/ 927 h 4576"/>
                <a:gd name="T78" fmla="*/ 1657 w 4576"/>
                <a:gd name="T79" fmla="*/ 818 h 4576"/>
                <a:gd name="T80" fmla="*/ 1466 w 4576"/>
                <a:gd name="T81" fmla="*/ 1048 h 4576"/>
                <a:gd name="T82" fmla="*/ 1438 w 4576"/>
                <a:gd name="T83" fmla="*/ 1664 h 4576"/>
                <a:gd name="T84" fmla="*/ 2218 w 4576"/>
                <a:gd name="T85" fmla="*/ 1651 h 4576"/>
                <a:gd name="T86" fmla="*/ 2218 w 4576"/>
                <a:gd name="T87" fmla="*/ 1831 h 4576"/>
                <a:gd name="T88" fmla="*/ 1959 w 4576"/>
                <a:gd name="T89" fmla="*/ 1950 h 4576"/>
                <a:gd name="T90" fmla="*/ 1431 w 4576"/>
                <a:gd name="T91" fmla="*/ 1957 h 4576"/>
                <a:gd name="T92" fmla="*/ 1454 w 4576"/>
                <a:gd name="T93" fmla="*/ 3469 h 4576"/>
                <a:gd name="T94" fmla="*/ 1482 w 4576"/>
                <a:gd name="T95" fmla="*/ 3663 h 4576"/>
                <a:gd name="T96" fmla="*/ 1961 w 4576"/>
                <a:gd name="T97" fmla="*/ 3789 h 4576"/>
                <a:gd name="T98" fmla="*/ 1965 w 4576"/>
                <a:gd name="T99" fmla="*/ 3947 h 4576"/>
                <a:gd name="T100" fmla="*/ 583 w 4576"/>
                <a:gd name="T101" fmla="*/ 3814 h 4576"/>
                <a:gd name="T102" fmla="*/ 2288 w 4576"/>
                <a:gd name="T103" fmla="*/ 4576 h 4576"/>
                <a:gd name="T104" fmla="*/ 4576 w 4576"/>
                <a:gd name="T105" fmla="*/ 2288 h 4576"/>
                <a:gd name="T106" fmla="*/ 4176 w 4576"/>
                <a:gd name="T107" fmla="*/ 996 h 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576" h="4576">
                  <a:moveTo>
                    <a:pt x="4176" y="996"/>
                  </a:moveTo>
                  <a:cubicBezTo>
                    <a:pt x="4148" y="1112"/>
                    <a:pt x="4134" y="1232"/>
                    <a:pt x="4106" y="1355"/>
                  </a:cubicBezTo>
                  <a:cubicBezTo>
                    <a:pt x="3763" y="1310"/>
                    <a:pt x="3360" y="1278"/>
                    <a:pt x="2907" y="1262"/>
                  </a:cubicBezTo>
                  <a:cubicBezTo>
                    <a:pt x="2871" y="1377"/>
                    <a:pt x="2836" y="1489"/>
                    <a:pt x="2797" y="1612"/>
                  </a:cubicBezTo>
                  <a:cubicBezTo>
                    <a:pt x="3555" y="1659"/>
                    <a:pt x="3923" y="1858"/>
                    <a:pt x="4141" y="2094"/>
                  </a:cubicBezTo>
                  <a:cubicBezTo>
                    <a:pt x="4354" y="2332"/>
                    <a:pt x="4399" y="2594"/>
                    <a:pt x="4386" y="2839"/>
                  </a:cubicBezTo>
                  <a:cubicBezTo>
                    <a:pt x="4359" y="3235"/>
                    <a:pt x="4184" y="3486"/>
                    <a:pt x="3944" y="3672"/>
                  </a:cubicBezTo>
                  <a:cubicBezTo>
                    <a:pt x="3702" y="3855"/>
                    <a:pt x="3408" y="3946"/>
                    <a:pt x="3173" y="3966"/>
                  </a:cubicBezTo>
                  <a:cubicBezTo>
                    <a:pt x="2826" y="3991"/>
                    <a:pt x="2362" y="3909"/>
                    <a:pt x="2263" y="3848"/>
                  </a:cubicBezTo>
                  <a:cubicBezTo>
                    <a:pt x="2204" y="3713"/>
                    <a:pt x="2145" y="3577"/>
                    <a:pt x="2082" y="3429"/>
                  </a:cubicBezTo>
                  <a:cubicBezTo>
                    <a:pt x="2067" y="3397"/>
                    <a:pt x="2057" y="3365"/>
                    <a:pt x="2101" y="3327"/>
                  </a:cubicBezTo>
                  <a:cubicBezTo>
                    <a:pt x="2168" y="3262"/>
                    <a:pt x="2233" y="3200"/>
                    <a:pt x="2301" y="3133"/>
                  </a:cubicBezTo>
                  <a:cubicBezTo>
                    <a:pt x="2332" y="3104"/>
                    <a:pt x="2365" y="3076"/>
                    <a:pt x="2390" y="3119"/>
                  </a:cubicBezTo>
                  <a:cubicBezTo>
                    <a:pt x="2484" y="3262"/>
                    <a:pt x="2571" y="3394"/>
                    <a:pt x="2659" y="3526"/>
                  </a:cubicBezTo>
                  <a:cubicBezTo>
                    <a:pt x="2758" y="3673"/>
                    <a:pt x="2910" y="3806"/>
                    <a:pt x="3240" y="3784"/>
                  </a:cubicBezTo>
                  <a:cubicBezTo>
                    <a:pt x="3519" y="3759"/>
                    <a:pt x="3730" y="3549"/>
                    <a:pt x="3753" y="3318"/>
                  </a:cubicBezTo>
                  <a:cubicBezTo>
                    <a:pt x="3777" y="2889"/>
                    <a:pt x="3344" y="2585"/>
                    <a:pt x="2217" y="2488"/>
                  </a:cubicBezTo>
                  <a:cubicBezTo>
                    <a:pt x="2433" y="1835"/>
                    <a:pt x="2644" y="1203"/>
                    <a:pt x="2812" y="701"/>
                  </a:cubicBezTo>
                  <a:cubicBezTo>
                    <a:pt x="3080" y="713"/>
                    <a:pt x="3328" y="735"/>
                    <a:pt x="3564" y="766"/>
                  </a:cubicBezTo>
                  <a:cubicBezTo>
                    <a:pt x="3740" y="788"/>
                    <a:pt x="3902" y="829"/>
                    <a:pt x="4065" y="848"/>
                  </a:cubicBezTo>
                  <a:cubicBezTo>
                    <a:pt x="3646" y="330"/>
                    <a:pt x="3006" y="0"/>
                    <a:pt x="2288" y="0"/>
                  </a:cubicBezTo>
                  <a:cubicBezTo>
                    <a:pt x="1024" y="0"/>
                    <a:pt x="0" y="1024"/>
                    <a:pt x="0" y="2288"/>
                  </a:cubicBezTo>
                  <a:cubicBezTo>
                    <a:pt x="0" y="2796"/>
                    <a:pt x="165" y="3264"/>
                    <a:pt x="445" y="3644"/>
                  </a:cubicBezTo>
                  <a:cubicBezTo>
                    <a:pt x="542" y="3645"/>
                    <a:pt x="609" y="3623"/>
                    <a:pt x="616" y="3581"/>
                  </a:cubicBezTo>
                  <a:cubicBezTo>
                    <a:pt x="625" y="3538"/>
                    <a:pt x="618" y="3470"/>
                    <a:pt x="610" y="3402"/>
                  </a:cubicBezTo>
                  <a:cubicBezTo>
                    <a:pt x="564" y="2953"/>
                    <a:pt x="548" y="2468"/>
                    <a:pt x="565" y="1982"/>
                  </a:cubicBezTo>
                  <a:cubicBezTo>
                    <a:pt x="449" y="1987"/>
                    <a:pt x="345" y="1992"/>
                    <a:pt x="245" y="1998"/>
                  </a:cubicBezTo>
                  <a:cubicBezTo>
                    <a:pt x="249" y="1908"/>
                    <a:pt x="254" y="1823"/>
                    <a:pt x="261" y="1735"/>
                  </a:cubicBezTo>
                  <a:cubicBezTo>
                    <a:pt x="360" y="1725"/>
                    <a:pt x="465" y="1717"/>
                    <a:pt x="579" y="1707"/>
                  </a:cubicBezTo>
                  <a:cubicBezTo>
                    <a:pt x="584" y="1630"/>
                    <a:pt x="590" y="1555"/>
                    <a:pt x="596" y="1479"/>
                  </a:cubicBezTo>
                  <a:cubicBezTo>
                    <a:pt x="648" y="1016"/>
                    <a:pt x="1136" y="732"/>
                    <a:pt x="1542" y="623"/>
                  </a:cubicBezTo>
                  <a:cubicBezTo>
                    <a:pt x="1723" y="579"/>
                    <a:pt x="1833" y="565"/>
                    <a:pt x="1920" y="561"/>
                  </a:cubicBezTo>
                  <a:cubicBezTo>
                    <a:pt x="1951" y="560"/>
                    <a:pt x="1985" y="558"/>
                    <a:pt x="2018" y="558"/>
                  </a:cubicBezTo>
                  <a:cubicBezTo>
                    <a:pt x="2102" y="558"/>
                    <a:pt x="2188" y="566"/>
                    <a:pt x="2242" y="603"/>
                  </a:cubicBezTo>
                  <a:cubicBezTo>
                    <a:pt x="2330" y="669"/>
                    <a:pt x="2416" y="734"/>
                    <a:pt x="2508" y="807"/>
                  </a:cubicBezTo>
                  <a:cubicBezTo>
                    <a:pt x="2518" y="819"/>
                    <a:pt x="2528" y="839"/>
                    <a:pt x="2505" y="873"/>
                  </a:cubicBezTo>
                  <a:cubicBezTo>
                    <a:pt x="2463" y="922"/>
                    <a:pt x="2422" y="969"/>
                    <a:pt x="2379" y="1020"/>
                  </a:cubicBezTo>
                  <a:cubicBezTo>
                    <a:pt x="2354" y="1050"/>
                    <a:pt x="2313" y="1042"/>
                    <a:pt x="2278" y="1033"/>
                  </a:cubicBezTo>
                  <a:cubicBezTo>
                    <a:pt x="2206" y="996"/>
                    <a:pt x="2136" y="962"/>
                    <a:pt x="2065" y="927"/>
                  </a:cubicBezTo>
                  <a:cubicBezTo>
                    <a:pt x="1937" y="870"/>
                    <a:pt x="1804" y="812"/>
                    <a:pt x="1657" y="818"/>
                  </a:cubicBezTo>
                  <a:cubicBezTo>
                    <a:pt x="1565" y="825"/>
                    <a:pt x="1475" y="919"/>
                    <a:pt x="1466" y="1048"/>
                  </a:cubicBezTo>
                  <a:cubicBezTo>
                    <a:pt x="1453" y="1244"/>
                    <a:pt x="1445" y="1446"/>
                    <a:pt x="1438" y="1664"/>
                  </a:cubicBezTo>
                  <a:cubicBezTo>
                    <a:pt x="1694" y="1656"/>
                    <a:pt x="1949" y="1652"/>
                    <a:pt x="2218" y="1651"/>
                  </a:cubicBezTo>
                  <a:cubicBezTo>
                    <a:pt x="2218" y="1712"/>
                    <a:pt x="2218" y="1768"/>
                    <a:pt x="2218" y="1831"/>
                  </a:cubicBezTo>
                  <a:cubicBezTo>
                    <a:pt x="2130" y="1870"/>
                    <a:pt x="2047" y="1910"/>
                    <a:pt x="1959" y="1950"/>
                  </a:cubicBezTo>
                  <a:cubicBezTo>
                    <a:pt x="1778" y="1952"/>
                    <a:pt x="1605" y="1954"/>
                    <a:pt x="1431" y="1957"/>
                  </a:cubicBezTo>
                  <a:cubicBezTo>
                    <a:pt x="1423" y="2475"/>
                    <a:pt x="1430" y="2992"/>
                    <a:pt x="1454" y="3469"/>
                  </a:cubicBezTo>
                  <a:cubicBezTo>
                    <a:pt x="1458" y="3541"/>
                    <a:pt x="1462" y="3614"/>
                    <a:pt x="1482" y="3663"/>
                  </a:cubicBezTo>
                  <a:cubicBezTo>
                    <a:pt x="1507" y="3725"/>
                    <a:pt x="1650" y="3772"/>
                    <a:pt x="1961" y="3789"/>
                  </a:cubicBezTo>
                  <a:cubicBezTo>
                    <a:pt x="1962" y="3844"/>
                    <a:pt x="1964" y="3895"/>
                    <a:pt x="1965" y="3947"/>
                  </a:cubicBezTo>
                  <a:cubicBezTo>
                    <a:pt x="1459" y="3932"/>
                    <a:pt x="973" y="3884"/>
                    <a:pt x="583" y="3814"/>
                  </a:cubicBezTo>
                  <a:cubicBezTo>
                    <a:pt x="1002" y="4282"/>
                    <a:pt x="1611" y="4576"/>
                    <a:pt x="2288" y="4576"/>
                  </a:cubicBezTo>
                  <a:cubicBezTo>
                    <a:pt x="3552" y="4576"/>
                    <a:pt x="4576" y="3552"/>
                    <a:pt x="4576" y="2288"/>
                  </a:cubicBezTo>
                  <a:cubicBezTo>
                    <a:pt x="4576" y="1809"/>
                    <a:pt x="4428" y="1364"/>
                    <a:pt x="4176" y="9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3" name="Freeform 27">
              <a:extLst>
                <a:ext uri="{FF2B5EF4-FFF2-40B4-BE49-F238E27FC236}">
                  <a16:creationId xmlns:a16="http://schemas.microsoft.com/office/drawing/2014/main" id="{611BFE3D-6CF1-4DB1-95BC-460C52FA22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60" y="6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</p:grp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03DCA83-5940-4069-920B-3D60C4F72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473052"/>
            <a:ext cx="8449919" cy="33192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C5549E5C-0040-46E9-B8FF-DB5995A08AE6}"/>
              </a:ext>
            </a:extLst>
          </p:cNvPr>
          <p:cNvSpPr txBox="1">
            <a:spLocks/>
          </p:cNvSpPr>
          <p:nvPr userDrawn="1"/>
        </p:nvSpPr>
        <p:spPr>
          <a:xfrm>
            <a:off x="873831" y="4862145"/>
            <a:ext cx="2770322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800" b="0" i="0" kern="1200" cap="all" baseline="0" smtClean="0">
                <a:solidFill>
                  <a:srgbClr val="FF0000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chemeClr val="bg2"/>
                </a:solidFill>
              </a:rPr>
              <a:t>Pierre-</a:t>
            </a:r>
            <a:r>
              <a:rPr lang="en-US" sz="600" dirty="0" err="1">
                <a:solidFill>
                  <a:schemeClr val="bg2"/>
                </a:solidFill>
              </a:rPr>
              <a:t>yves</a:t>
            </a:r>
            <a:r>
              <a:rPr lang="en-US" sz="600" dirty="0">
                <a:solidFill>
                  <a:schemeClr val="bg2"/>
                </a:solidFill>
              </a:rPr>
              <a:t> </a:t>
            </a:r>
            <a:r>
              <a:rPr lang="en-US" sz="600" dirty="0" err="1">
                <a:solidFill>
                  <a:schemeClr val="bg2"/>
                </a:solidFill>
              </a:rPr>
              <a:t>Maunier</a:t>
            </a:r>
            <a:r>
              <a:rPr lang="en-US" sz="600" dirty="0">
                <a:solidFill>
                  <a:schemeClr val="bg2"/>
                </a:solidFill>
              </a:rPr>
              <a:t> p.maunier@f5.com</a:t>
            </a:r>
          </a:p>
        </p:txBody>
      </p:sp>
    </p:spTree>
    <p:extLst>
      <p:ext uri="{BB962C8B-B14F-4D97-AF65-F5344CB8AC3E}">
        <p14:creationId xmlns:p14="http://schemas.microsoft.com/office/powerpoint/2010/main" val="268700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98" r:id="rId2"/>
    <p:sldLayoutId id="2147483650" r:id="rId3"/>
    <p:sldLayoutId id="2147483697" r:id="rId4"/>
    <p:sldLayoutId id="2147483652" r:id="rId5"/>
    <p:sldLayoutId id="2147483660" r:id="rId6"/>
    <p:sldLayoutId id="2147483661" r:id="rId7"/>
    <p:sldLayoutId id="2147483654" r:id="rId8"/>
    <p:sldLayoutId id="2147483713" r:id="rId9"/>
    <p:sldLayoutId id="2147483677" r:id="rId10"/>
    <p:sldLayoutId id="2147483666" r:id="rId11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2700" kern="100" spc="-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20000"/>
        </a:lnSpc>
        <a:spcBef>
          <a:spcPts val="1800"/>
        </a:spcBef>
        <a:buFont typeface="Arial" panose="020B0604020202020204" pitchFamily="34" charset="0"/>
        <a:buChar char="​"/>
        <a:defRPr sz="1350" kern="100" spc="-15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71450" indent="-171450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350" kern="100" spc="-15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42900" indent="-171450" algn="l" defTabSz="685800" rtl="0" eaLnBrk="1" latinLnBrk="0" hangingPunct="1">
        <a:lnSpc>
          <a:spcPct val="95000"/>
        </a:lnSpc>
        <a:spcBef>
          <a:spcPts val="450"/>
        </a:spcBef>
        <a:spcAft>
          <a:spcPts val="150"/>
        </a:spcAft>
        <a:buFont typeface="Arial" panose="020B0604020202020204" pitchFamily="34" charset="0"/>
        <a:buChar char="−"/>
        <a:defRPr sz="1050" kern="1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143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150"/>
        </a:spcAft>
        <a:buFont typeface="Arial" panose="020B0604020202020204" pitchFamily="34" charset="0"/>
        <a:buChar char="−"/>
        <a:defRPr sz="900" kern="1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685800" rtl="0" eaLnBrk="1" latinLnBrk="0" hangingPunct="1">
        <a:lnSpc>
          <a:spcPct val="90000"/>
        </a:lnSpc>
        <a:spcBef>
          <a:spcPts val="900"/>
        </a:spcBef>
        <a:spcAft>
          <a:spcPts val="300"/>
        </a:spcAft>
        <a:buFont typeface="Arial" panose="020B0604020202020204" pitchFamily="34" charset="0"/>
        <a:buChar char="​"/>
        <a:defRPr sz="1350" b="1" kern="100" cap="none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​"/>
        <a:defRPr sz="1050" b="1" kern="100" cap="all" spc="38" baseline="0">
          <a:solidFill>
            <a:schemeClr val="accent1"/>
          </a:solidFill>
          <a:latin typeface="Arial Narrow" panose="020B0606020202030204" pitchFamily="34" charset="0"/>
          <a:ea typeface="+mn-ea"/>
          <a:cs typeface="Arial" panose="020B0604020202020204" pitchFamily="34" charset="0"/>
        </a:defRPr>
      </a:lvl6pPr>
      <a:lvl7pPr marL="0" indent="0" algn="l" defTabSz="685800" rtl="0" eaLnBrk="1" latinLnBrk="0" hangingPunct="1">
        <a:lnSpc>
          <a:spcPct val="120000"/>
        </a:lnSpc>
        <a:spcBef>
          <a:spcPts val="450"/>
        </a:spcBef>
        <a:spcAft>
          <a:spcPts val="450"/>
        </a:spcAft>
        <a:buFont typeface="Arial" panose="020B0604020202020204" pitchFamily="34" charset="0"/>
        <a:buChar char="​"/>
        <a:defRPr sz="1050" kern="1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128588" indent="-128588" algn="l" defTabSz="685800" rtl="0" eaLnBrk="1" latinLnBrk="0" hangingPunct="1">
        <a:lnSpc>
          <a:spcPct val="90000"/>
        </a:lnSpc>
        <a:spcBef>
          <a:spcPts val="450"/>
        </a:spcBef>
        <a:spcAft>
          <a:spcPts val="150"/>
        </a:spcAft>
        <a:buFont typeface="Arial" panose="020B0604020202020204" pitchFamily="34" charset="0"/>
        <a:buChar char="•"/>
        <a:defRPr sz="1050" kern="1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257175" indent="-128588" algn="l" defTabSz="685800" rtl="0" eaLnBrk="1" latinLnBrk="0" hangingPunct="1">
        <a:lnSpc>
          <a:spcPct val="90000"/>
        </a:lnSpc>
        <a:spcBef>
          <a:spcPts val="450"/>
        </a:spcBef>
        <a:spcAft>
          <a:spcPts val="300"/>
        </a:spcAft>
        <a:buFont typeface="Arial" panose="020B0604020202020204" pitchFamily="34" charset="0"/>
        <a:buChar char="−"/>
        <a:defRPr sz="900" kern="1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024" userDrawn="1">
          <p15:clr>
            <a:srgbClr val="F26B43"/>
          </p15:clr>
        </p15:guide>
        <p15:guide id="4" orient="horz" pos="216" userDrawn="1">
          <p15:clr>
            <a:srgbClr val="F26B43"/>
          </p15:clr>
        </p15:guide>
        <p15:guide id="5" orient="horz" pos="936" userDrawn="1">
          <p15:clr>
            <a:srgbClr val="F26B43"/>
          </p15:clr>
        </p15:guide>
        <p15:guide id="6" pos="216" userDrawn="1">
          <p15:clr>
            <a:srgbClr val="F26B43"/>
          </p15:clr>
        </p15:guide>
        <p15:guide id="7" pos="554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C9411D-BC96-4E78-BA86-AE555DEC231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42900" y="342901"/>
            <a:ext cx="8455914" cy="56549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FC7C42-B2DD-4FEE-B3DC-79EBB56C4AAB}"/>
              </a:ext>
            </a:extLst>
          </p:cNvPr>
          <p:cNvSpPr txBox="1"/>
          <p:nvPr userDrawn="1"/>
        </p:nvSpPr>
        <p:spPr>
          <a:xfrm>
            <a:off x="5104" y="4875996"/>
            <a:ext cx="425549" cy="784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4" algn="r">
              <a:lnSpc>
                <a:spcPct val="85000"/>
              </a:lnSpc>
              <a:spcBef>
                <a:spcPts val="150"/>
              </a:spcBef>
              <a:spcAft>
                <a:spcPts val="300"/>
              </a:spcAft>
              <a:buClr>
                <a:schemeClr val="accent5"/>
              </a:buClr>
              <a:buFont typeface="Arial" panose="020B0604020202020204" pitchFamily="34" charset="0"/>
              <a:buChar char="​"/>
            </a:pPr>
            <a:fld id="{CB0320B6-2A61-43CE-9396-B5C4FB4B7D43}" type="slidenum">
              <a:rPr lang="en-US" sz="600" kern="100" cap="all" spc="38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 marL="0" lvl="4" algn="r">
                <a:lnSpc>
                  <a:spcPct val="85000"/>
                </a:lnSpc>
                <a:spcBef>
                  <a:spcPts val="150"/>
                </a:spcBef>
                <a:spcAft>
                  <a:spcPts val="300"/>
                </a:spcAft>
                <a:buClr>
                  <a:schemeClr val="accent5"/>
                </a:buClr>
                <a:buFont typeface="Arial" panose="020B0604020202020204" pitchFamily="34" charset="0"/>
                <a:buChar char="​"/>
              </a:pPr>
              <a:t>‹#›</a:t>
            </a:fld>
            <a:endParaRPr lang="en-US" sz="600" kern="100" cap="all" spc="38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22">
            <a:extLst>
              <a:ext uri="{FF2B5EF4-FFF2-40B4-BE49-F238E27FC236}">
                <a16:creationId xmlns:a16="http://schemas.microsoft.com/office/drawing/2014/main" id="{29626AFC-C13A-41B0-9A82-B92C271DFB3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617128" y="4823250"/>
            <a:ext cx="183973" cy="183973"/>
            <a:chOff x="5266" y="0"/>
            <a:chExt cx="733" cy="733"/>
          </a:xfrm>
          <a:solidFill>
            <a:schemeClr val="bg2"/>
          </a:solidFill>
        </p:grpSpPr>
        <p:sp>
          <p:nvSpPr>
            <p:cNvPr id="10" name="Freeform 24">
              <a:extLst>
                <a:ext uri="{FF2B5EF4-FFF2-40B4-BE49-F238E27FC236}">
                  <a16:creationId xmlns:a16="http://schemas.microsoft.com/office/drawing/2014/main" id="{A2DC360D-71B4-488C-8896-2059F99754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60" y="6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1" name="Freeform 25">
              <a:extLst>
                <a:ext uri="{FF2B5EF4-FFF2-40B4-BE49-F238E27FC236}">
                  <a16:creationId xmlns:a16="http://schemas.microsoft.com/office/drawing/2014/main" id="{A34EC3A7-51CE-4A8F-92FA-4B8859A37D3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11" y="645"/>
              <a:ext cx="55" cy="55"/>
            </a:xfrm>
            <a:custGeom>
              <a:avLst/>
              <a:gdLst>
                <a:gd name="T0" fmla="*/ 277 w 345"/>
                <a:gd name="T1" fmla="*/ 68 h 345"/>
                <a:gd name="T2" fmla="*/ 320 w 345"/>
                <a:gd name="T3" fmla="*/ 172 h 345"/>
                <a:gd name="T4" fmla="*/ 277 w 345"/>
                <a:gd name="T5" fmla="*/ 278 h 345"/>
                <a:gd name="T6" fmla="*/ 172 w 345"/>
                <a:gd name="T7" fmla="*/ 322 h 345"/>
                <a:gd name="T8" fmla="*/ 67 w 345"/>
                <a:gd name="T9" fmla="*/ 278 h 345"/>
                <a:gd name="T10" fmla="*/ 24 w 345"/>
                <a:gd name="T11" fmla="*/ 172 h 345"/>
                <a:gd name="T12" fmla="*/ 67 w 345"/>
                <a:gd name="T13" fmla="*/ 68 h 345"/>
                <a:gd name="T14" fmla="*/ 172 w 345"/>
                <a:gd name="T15" fmla="*/ 23 h 345"/>
                <a:gd name="T16" fmla="*/ 277 w 345"/>
                <a:gd name="T17" fmla="*/ 68 h 345"/>
                <a:gd name="T18" fmla="*/ 295 w 345"/>
                <a:gd name="T19" fmla="*/ 50 h 345"/>
                <a:gd name="T20" fmla="*/ 172 w 345"/>
                <a:gd name="T21" fmla="*/ 0 h 345"/>
                <a:gd name="T22" fmla="*/ 51 w 345"/>
                <a:gd name="T23" fmla="*/ 50 h 345"/>
                <a:gd name="T24" fmla="*/ 0 w 345"/>
                <a:gd name="T25" fmla="*/ 172 h 345"/>
                <a:gd name="T26" fmla="*/ 50 w 345"/>
                <a:gd name="T27" fmla="*/ 295 h 345"/>
                <a:gd name="T28" fmla="*/ 172 w 345"/>
                <a:gd name="T29" fmla="*/ 345 h 345"/>
                <a:gd name="T30" fmla="*/ 295 w 345"/>
                <a:gd name="T31" fmla="*/ 295 h 345"/>
                <a:gd name="T32" fmla="*/ 345 w 345"/>
                <a:gd name="T33" fmla="*/ 172 h 345"/>
                <a:gd name="T34" fmla="*/ 295 w 345"/>
                <a:gd name="T35" fmla="*/ 50 h 345"/>
                <a:gd name="T36" fmla="*/ 198 w 345"/>
                <a:gd name="T37" fmla="*/ 164 h 345"/>
                <a:gd name="T38" fmla="*/ 166 w 345"/>
                <a:gd name="T39" fmla="*/ 168 h 345"/>
                <a:gd name="T40" fmla="*/ 136 w 345"/>
                <a:gd name="T41" fmla="*/ 168 h 345"/>
                <a:gd name="T42" fmla="*/ 136 w 345"/>
                <a:gd name="T43" fmla="*/ 100 h 345"/>
                <a:gd name="T44" fmla="*/ 164 w 345"/>
                <a:gd name="T45" fmla="*/ 100 h 345"/>
                <a:gd name="T46" fmla="*/ 205 w 345"/>
                <a:gd name="T47" fmla="*/ 107 h 345"/>
                <a:gd name="T48" fmla="*/ 217 w 345"/>
                <a:gd name="T49" fmla="*/ 134 h 345"/>
                <a:gd name="T50" fmla="*/ 198 w 345"/>
                <a:gd name="T51" fmla="*/ 164 h 345"/>
                <a:gd name="T52" fmla="*/ 103 w 345"/>
                <a:gd name="T53" fmla="*/ 266 h 345"/>
                <a:gd name="T54" fmla="*/ 136 w 345"/>
                <a:gd name="T55" fmla="*/ 266 h 345"/>
                <a:gd name="T56" fmla="*/ 136 w 345"/>
                <a:gd name="T57" fmla="*/ 192 h 345"/>
                <a:gd name="T58" fmla="*/ 162 w 345"/>
                <a:gd name="T59" fmla="*/ 192 h 345"/>
                <a:gd name="T60" fmla="*/ 200 w 345"/>
                <a:gd name="T61" fmla="*/ 198 h 345"/>
                <a:gd name="T62" fmla="*/ 217 w 345"/>
                <a:gd name="T63" fmla="*/ 241 h 345"/>
                <a:gd name="T64" fmla="*/ 217 w 345"/>
                <a:gd name="T65" fmla="*/ 256 h 345"/>
                <a:gd name="T66" fmla="*/ 218 w 345"/>
                <a:gd name="T67" fmla="*/ 262 h 345"/>
                <a:gd name="T68" fmla="*/ 218 w 345"/>
                <a:gd name="T69" fmla="*/ 265 h 345"/>
                <a:gd name="T70" fmla="*/ 219 w 345"/>
                <a:gd name="T71" fmla="*/ 266 h 345"/>
                <a:gd name="T72" fmla="*/ 250 w 345"/>
                <a:gd name="T73" fmla="*/ 266 h 345"/>
                <a:gd name="T74" fmla="*/ 249 w 345"/>
                <a:gd name="T75" fmla="*/ 264 h 345"/>
                <a:gd name="T76" fmla="*/ 247 w 345"/>
                <a:gd name="T77" fmla="*/ 254 h 345"/>
                <a:gd name="T78" fmla="*/ 247 w 345"/>
                <a:gd name="T79" fmla="*/ 240 h 345"/>
                <a:gd name="T80" fmla="*/ 247 w 345"/>
                <a:gd name="T81" fmla="*/ 226 h 345"/>
                <a:gd name="T82" fmla="*/ 237 w 345"/>
                <a:gd name="T83" fmla="*/ 197 h 345"/>
                <a:gd name="T84" fmla="*/ 204 w 345"/>
                <a:gd name="T85" fmla="*/ 178 h 345"/>
                <a:gd name="T86" fmla="*/ 231 w 345"/>
                <a:gd name="T87" fmla="*/ 169 h 345"/>
                <a:gd name="T88" fmla="*/ 250 w 345"/>
                <a:gd name="T89" fmla="*/ 132 h 345"/>
                <a:gd name="T90" fmla="*/ 220 w 345"/>
                <a:gd name="T91" fmla="*/ 84 h 345"/>
                <a:gd name="T92" fmla="*/ 169 w 345"/>
                <a:gd name="T93" fmla="*/ 77 h 345"/>
                <a:gd name="T94" fmla="*/ 103 w 345"/>
                <a:gd name="T95" fmla="*/ 77 h 345"/>
                <a:gd name="T96" fmla="*/ 103 w 345"/>
                <a:gd name="T97" fmla="*/ 266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5" h="345">
                  <a:moveTo>
                    <a:pt x="277" y="68"/>
                  </a:moveTo>
                  <a:cubicBezTo>
                    <a:pt x="306" y="96"/>
                    <a:pt x="320" y="131"/>
                    <a:pt x="320" y="172"/>
                  </a:cubicBezTo>
                  <a:cubicBezTo>
                    <a:pt x="320" y="213"/>
                    <a:pt x="306" y="249"/>
                    <a:pt x="277" y="278"/>
                  </a:cubicBezTo>
                  <a:cubicBezTo>
                    <a:pt x="248" y="307"/>
                    <a:pt x="213" y="322"/>
                    <a:pt x="172" y="322"/>
                  </a:cubicBezTo>
                  <a:cubicBezTo>
                    <a:pt x="131" y="322"/>
                    <a:pt x="96" y="307"/>
                    <a:pt x="67" y="278"/>
                  </a:cubicBezTo>
                  <a:cubicBezTo>
                    <a:pt x="38" y="249"/>
                    <a:pt x="24" y="213"/>
                    <a:pt x="24" y="172"/>
                  </a:cubicBezTo>
                  <a:cubicBezTo>
                    <a:pt x="24" y="131"/>
                    <a:pt x="38" y="96"/>
                    <a:pt x="67" y="68"/>
                  </a:cubicBezTo>
                  <a:cubicBezTo>
                    <a:pt x="96" y="38"/>
                    <a:pt x="131" y="23"/>
                    <a:pt x="172" y="23"/>
                  </a:cubicBezTo>
                  <a:cubicBezTo>
                    <a:pt x="213" y="23"/>
                    <a:pt x="248" y="38"/>
                    <a:pt x="277" y="68"/>
                  </a:cubicBezTo>
                  <a:close/>
                  <a:moveTo>
                    <a:pt x="295" y="50"/>
                  </a:moveTo>
                  <a:cubicBezTo>
                    <a:pt x="261" y="17"/>
                    <a:pt x="220" y="0"/>
                    <a:pt x="172" y="0"/>
                  </a:cubicBezTo>
                  <a:cubicBezTo>
                    <a:pt x="125" y="0"/>
                    <a:pt x="84" y="17"/>
                    <a:pt x="51" y="50"/>
                  </a:cubicBezTo>
                  <a:cubicBezTo>
                    <a:pt x="17" y="84"/>
                    <a:pt x="0" y="125"/>
                    <a:pt x="0" y="172"/>
                  </a:cubicBezTo>
                  <a:cubicBezTo>
                    <a:pt x="0" y="220"/>
                    <a:pt x="17" y="261"/>
                    <a:pt x="50" y="295"/>
                  </a:cubicBezTo>
                  <a:cubicBezTo>
                    <a:pt x="83" y="329"/>
                    <a:pt x="124" y="345"/>
                    <a:pt x="172" y="345"/>
                  </a:cubicBezTo>
                  <a:cubicBezTo>
                    <a:pt x="220" y="345"/>
                    <a:pt x="261" y="329"/>
                    <a:pt x="295" y="295"/>
                  </a:cubicBezTo>
                  <a:cubicBezTo>
                    <a:pt x="328" y="261"/>
                    <a:pt x="345" y="220"/>
                    <a:pt x="345" y="172"/>
                  </a:cubicBezTo>
                  <a:cubicBezTo>
                    <a:pt x="345" y="124"/>
                    <a:pt x="328" y="84"/>
                    <a:pt x="295" y="50"/>
                  </a:cubicBezTo>
                  <a:close/>
                  <a:moveTo>
                    <a:pt x="198" y="164"/>
                  </a:moveTo>
                  <a:cubicBezTo>
                    <a:pt x="191" y="167"/>
                    <a:pt x="180" y="168"/>
                    <a:pt x="166" y="168"/>
                  </a:cubicBezTo>
                  <a:cubicBezTo>
                    <a:pt x="136" y="168"/>
                    <a:pt x="136" y="168"/>
                    <a:pt x="136" y="168"/>
                  </a:cubicBezTo>
                  <a:cubicBezTo>
                    <a:pt x="136" y="100"/>
                    <a:pt x="136" y="100"/>
                    <a:pt x="136" y="100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83" y="100"/>
                    <a:pt x="196" y="102"/>
                    <a:pt x="205" y="107"/>
                  </a:cubicBezTo>
                  <a:cubicBezTo>
                    <a:pt x="213" y="112"/>
                    <a:pt x="217" y="121"/>
                    <a:pt x="217" y="134"/>
                  </a:cubicBezTo>
                  <a:cubicBezTo>
                    <a:pt x="217" y="149"/>
                    <a:pt x="211" y="159"/>
                    <a:pt x="198" y="164"/>
                  </a:cubicBezTo>
                  <a:close/>
                  <a:moveTo>
                    <a:pt x="103" y="266"/>
                  </a:moveTo>
                  <a:cubicBezTo>
                    <a:pt x="136" y="266"/>
                    <a:pt x="136" y="266"/>
                    <a:pt x="136" y="266"/>
                  </a:cubicBezTo>
                  <a:cubicBezTo>
                    <a:pt x="136" y="192"/>
                    <a:pt x="136" y="192"/>
                    <a:pt x="136" y="192"/>
                  </a:cubicBezTo>
                  <a:cubicBezTo>
                    <a:pt x="162" y="192"/>
                    <a:pt x="162" y="192"/>
                    <a:pt x="162" y="192"/>
                  </a:cubicBezTo>
                  <a:cubicBezTo>
                    <a:pt x="180" y="192"/>
                    <a:pt x="192" y="193"/>
                    <a:pt x="200" y="198"/>
                  </a:cubicBezTo>
                  <a:cubicBezTo>
                    <a:pt x="211" y="205"/>
                    <a:pt x="217" y="219"/>
                    <a:pt x="217" y="241"/>
                  </a:cubicBezTo>
                  <a:cubicBezTo>
                    <a:pt x="217" y="256"/>
                    <a:pt x="217" y="256"/>
                    <a:pt x="217" y="256"/>
                  </a:cubicBezTo>
                  <a:cubicBezTo>
                    <a:pt x="218" y="262"/>
                    <a:pt x="218" y="262"/>
                    <a:pt x="218" y="262"/>
                  </a:cubicBezTo>
                  <a:cubicBezTo>
                    <a:pt x="218" y="263"/>
                    <a:pt x="218" y="264"/>
                    <a:pt x="218" y="265"/>
                  </a:cubicBezTo>
                  <a:cubicBezTo>
                    <a:pt x="219" y="265"/>
                    <a:pt x="219" y="266"/>
                    <a:pt x="219" y="266"/>
                  </a:cubicBezTo>
                  <a:cubicBezTo>
                    <a:pt x="250" y="266"/>
                    <a:pt x="250" y="266"/>
                    <a:pt x="250" y="266"/>
                  </a:cubicBezTo>
                  <a:cubicBezTo>
                    <a:pt x="249" y="264"/>
                    <a:pt x="249" y="264"/>
                    <a:pt x="249" y="264"/>
                  </a:cubicBezTo>
                  <a:cubicBezTo>
                    <a:pt x="248" y="263"/>
                    <a:pt x="248" y="259"/>
                    <a:pt x="247" y="254"/>
                  </a:cubicBezTo>
                  <a:cubicBezTo>
                    <a:pt x="247" y="249"/>
                    <a:pt x="247" y="244"/>
                    <a:pt x="247" y="240"/>
                  </a:cubicBezTo>
                  <a:cubicBezTo>
                    <a:pt x="247" y="226"/>
                    <a:pt x="247" y="226"/>
                    <a:pt x="247" y="226"/>
                  </a:cubicBezTo>
                  <a:cubicBezTo>
                    <a:pt x="247" y="217"/>
                    <a:pt x="244" y="207"/>
                    <a:pt x="237" y="197"/>
                  </a:cubicBezTo>
                  <a:cubicBezTo>
                    <a:pt x="230" y="187"/>
                    <a:pt x="219" y="181"/>
                    <a:pt x="204" y="178"/>
                  </a:cubicBezTo>
                  <a:cubicBezTo>
                    <a:pt x="216" y="176"/>
                    <a:pt x="225" y="173"/>
                    <a:pt x="231" y="169"/>
                  </a:cubicBezTo>
                  <a:cubicBezTo>
                    <a:pt x="244" y="161"/>
                    <a:pt x="250" y="148"/>
                    <a:pt x="250" y="132"/>
                  </a:cubicBezTo>
                  <a:cubicBezTo>
                    <a:pt x="250" y="108"/>
                    <a:pt x="240" y="92"/>
                    <a:pt x="220" y="84"/>
                  </a:cubicBezTo>
                  <a:cubicBezTo>
                    <a:pt x="210" y="79"/>
                    <a:pt x="192" y="77"/>
                    <a:pt x="169" y="77"/>
                  </a:cubicBezTo>
                  <a:cubicBezTo>
                    <a:pt x="103" y="77"/>
                    <a:pt x="103" y="77"/>
                    <a:pt x="103" y="77"/>
                  </a:cubicBezTo>
                  <a:lnTo>
                    <a:pt x="103" y="2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2" name="Freeform 26">
              <a:extLst>
                <a:ext uri="{FF2B5EF4-FFF2-40B4-BE49-F238E27FC236}">
                  <a16:creationId xmlns:a16="http://schemas.microsoft.com/office/drawing/2014/main" id="{C82CF4C1-CA69-457D-9812-4A56E6C68A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6" y="0"/>
              <a:ext cx="733" cy="733"/>
            </a:xfrm>
            <a:custGeom>
              <a:avLst/>
              <a:gdLst>
                <a:gd name="T0" fmla="*/ 4176 w 4576"/>
                <a:gd name="T1" fmla="*/ 996 h 4576"/>
                <a:gd name="T2" fmla="*/ 4106 w 4576"/>
                <a:gd name="T3" fmla="*/ 1355 h 4576"/>
                <a:gd name="T4" fmla="*/ 2907 w 4576"/>
                <a:gd name="T5" fmla="*/ 1262 h 4576"/>
                <a:gd name="T6" fmla="*/ 2797 w 4576"/>
                <a:gd name="T7" fmla="*/ 1612 h 4576"/>
                <a:gd name="T8" fmla="*/ 4141 w 4576"/>
                <a:gd name="T9" fmla="*/ 2094 h 4576"/>
                <a:gd name="T10" fmla="*/ 4386 w 4576"/>
                <a:gd name="T11" fmla="*/ 2839 h 4576"/>
                <a:gd name="T12" fmla="*/ 3944 w 4576"/>
                <a:gd name="T13" fmla="*/ 3672 h 4576"/>
                <a:gd name="T14" fmla="*/ 3173 w 4576"/>
                <a:gd name="T15" fmla="*/ 3966 h 4576"/>
                <a:gd name="T16" fmla="*/ 2263 w 4576"/>
                <a:gd name="T17" fmla="*/ 3848 h 4576"/>
                <a:gd name="T18" fmla="*/ 2082 w 4576"/>
                <a:gd name="T19" fmla="*/ 3429 h 4576"/>
                <a:gd name="T20" fmla="*/ 2101 w 4576"/>
                <a:gd name="T21" fmla="*/ 3327 h 4576"/>
                <a:gd name="T22" fmla="*/ 2301 w 4576"/>
                <a:gd name="T23" fmla="*/ 3133 h 4576"/>
                <a:gd name="T24" fmla="*/ 2390 w 4576"/>
                <a:gd name="T25" fmla="*/ 3119 h 4576"/>
                <a:gd name="T26" fmla="*/ 2659 w 4576"/>
                <a:gd name="T27" fmla="*/ 3526 h 4576"/>
                <a:gd name="T28" fmla="*/ 3240 w 4576"/>
                <a:gd name="T29" fmla="*/ 3784 h 4576"/>
                <a:gd name="T30" fmla="*/ 3753 w 4576"/>
                <a:gd name="T31" fmla="*/ 3318 h 4576"/>
                <a:gd name="T32" fmla="*/ 2217 w 4576"/>
                <a:gd name="T33" fmla="*/ 2488 h 4576"/>
                <a:gd name="T34" fmla="*/ 2812 w 4576"/>
                <a:gd name="T35" fmla="*/ 701 h 4576"/>
                <a:gd name="T36" fmla="*/ 3564 w 4576"/>
                <a:gd name="T37" fmla="*/ 766 h 4576"/>
                <a:gd name="T38" fmla="*/ 4065 w 4576"/>
                <a:gd name="T39" fmla="*/ 848 h 4576"/>
                <a:gd name="T40" fmla="*/ 2288 w 4576"/>
                <a:gd name="T41" fmla="*/ 0 h 4576"/>
                <a:gd name="T42" fmla="*/ 0 w 4576"/>
                <a:gd name="T43" fmla="*/ 2288 h 4576"/>
                <a:gd name="T44" fmla="*/ 445 w 4576"/>
                <a:gd name="T45" fmla="*/ 3644 h 4576"/>
                <a:gd name="T46" fmla="*/ 616 w 4576"/>
                <a:gd name="T47" fmla="*/ 3581 h 4576"/>
                <a:gd name="T48" fmla="*/ 610 w 4576"/>
                <a:gd name="T49" fmla="*/ 3402 h 4576"/>
                <a:gd name="T50" fmla="*/ 565 w 4576"/>
                <a:gd name="T51" fmla="*/ 1982 h 4576"/>
                <a:gd name="T52" fmla="*/ 245 w 4576"/>
                <a:gd name="T53" fmla="*/ 1998 h 4576"/>
                <a:gd name="T54" fmla="*/ 261 w 4576"/>
                <a:gd name="T55" fmla="*/ 1735 h 4576"/>
                <a:gd name="T56" fmla="*/ 579 w 4576"/>
                <a:gd name="T57" fmla="*/ 1707 h 4576"/>
                <a:gd name="T58" fmla="*/ 596 w 4576"/>
                <a:gd name="T59" fmla="*/ 1479 h 4576"/>
                <a:gd name="T60" fmla="*/ 1542 w 4576"/>
                <a:gd name="T61" fmla="*/ 623 h 4576"/>
                <a:gd name="T62" fmla="*/ 1920 w 4576"/>
                <a:gd name="T63" fmla="*/ 561 h 4576"/>
                <a:gd name="T64" fmla="*/ 2018 w 4576"/>
                <a:gd name="T65" fmla="*/ 558 h 4576"/>
                <a:gd name="T66" fmla="*/ 2242 w 4576"/>
                <a:gd name="T67" fmla="*/ 603 h 4576"/>
                <a:gd name="T68" fmla="*/ 2508 w 4576"/>
                <a:gd name="T69" fmla="*/ 807 h 4576"/>
                <a:gd name="T70" fmla="*/ 2505 w 4576"/>
                <a:gd name="T71" fmla="*/ 873 h 4576"/>
                <a:gd name="T72" fmla="*/ 2379 w 4576"/>
                <a:gd name="T73" fmla="*/ 1020 h 4576"/>
                <a:gd name="T74" fmla="*/ 2278 w 4576"/>
                <a:gd name="T75" fmla="*/ 1033 h 4576"/>
                <a:gd name="T76" fmla="*/ 2065 w 4576"/>
                <a:gd name="T77" fmla="*/ 927 h 4576"/>
                <a:gd name="T78" fmla="*/ 1657 w 4576"/>
                <a:gd name="T79" fmla="*/ 818 h 4576"/>
                <a:gd name="T80" fmla="*/ 1466 w 4576"/>
                <a:gd name="T81" fmla="*/ 1048 h 4576"/>
                <a:gd name="T82" fmla="*/ 1438 w 4576"/>
                <a:gd name="T83" fmla="*/ 1664 h 4576"/>
                <a:gd name="T84" fmla="*/ 2218 w 4576"/>
                <a:gd name="T85" fmla="*/ 1651 h 4576"/>
                <a:gd name="T86" fmla="*/ 2218 w 4576"/>
                <a:gd name="T87" fmla="*/ 1831 h 4576"/>
                <a:gd name="T88" fmla="*/ 1959 w 4576"/>
                <a:gd name="T89" fmla="*/ 1950 h 4576"/>
                <a:gd name="T90" fmla="*/ 1431 w 4576"/>
                <a:gd name="T91" fmla="*/ 1957 h 4576"/>
                <a:gd name="T92" fmla="*/ 1454 w 4576"/>
                <a:gd name="T93" fmla="*/ 3469 h 4576"/>
                <a:gd name="T94" fmla="*/ 1482 w 4576"/>
                <a:gd name="T95" fmla="*/ 3663 h 4576"/>
                <a:gd name="T96" fmla="*/ 1961 w 4576"/>
                <a:gd name="T97" fmla="*/ 3789 h 4576"/>
                <a:gd name="T98" fmla="*/ 1965 w 4576"/>
                <a:gd name="T99" fmla="*/ 3947 h 4576"/>
                <a:gd name="T100" fmla="*/ 583 w 4576"/>
                <a:gd name="T101" fmla="*/ 3814 h 4576"/>
                <a:gd name="T102" fmla="*/ 2288 w 4576"/>
                <a:gd name="T103" fmla="*/ 4576 h 4576"/>
                <a:gd name="T104" fmla="*/ 4576 w 4576"/>
                <a:gd name="T105" fmla="*/ 2288 h 4576"/>
                <a:gd name="T106" fmla="*/ 4176 w 4576"/>
                <a:gd name="T107" fmla="*/ 996 h 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576" h="4576">
                  <a:moveTo>
                    <a:pt x="4176" y="996"/>
                  </a:moveTo>
                  <a:cubicBezTo>
                    <a:pt x="4148" y="1112"/>
                    <a:pt x="4134" y="1232"/>
                    <a:pt x="4106" y="1355"/>
                  </a:cubicBezTo>
                  <a:cubicBezTo>
                    <a:pt x="3763" y="1310"/>
                    <a:pt x="3360" y="1278"/>
                    <a:pt x="2907" y="1262"/>
                  </a:cubicBezTo>
                  <a:cubicBezTo>
                    <a:pt x="2871" y="1377"/>
                    <a:pt x="2836" y="1489"/>
                    <a:pt x="2797" y="1612"/>
                  </a:cubicBezTo>
                  <a:cubicBezTo>
                    <a:pt x="3555" y="1659"/>
                    <a:pt x="3923" y="1858"/>
                    <a:pt x="4141" y="2094"/>
                  </a:cubicBezTo>
                  <a:cubicBezTo>
                    <a:pt x="4354" y="2332"/>
                    <a:pt x="4399" y="2594"/>
                    <a:pt x="4386" y="2839"/>
                  </a:cubicBezTo>
                  <a:cubicBezTo>
                    <a:pt x="4359" y="3235"/>
                    <a:pt x="4184" y="3486"/>
                    <a:pt x="3944" y="3672"/>
                  </a:cubicBezTo>
                  <a:cubicBezTo>
                    <a:pt x="3702" y="3855"/>
                    <a:pt x="3408" y="3946"/>
                    <a:pt x="3173" y="3966"/>
                  </a:cubicBezTo>
                  <a:cubicBezTo>
                    <a:pt x="2826" y="3991"/>
                    <a:pt x="2362" y="3909"/>
                    <a:pt x="2263" y="3848"/>
                  </a:cubicBezTo>
                  <a:cubicBezTo>
                    <a:pt x="2204" y="3713"/>
                    <a:pt x="2145" y="3577"/>
                    <a:pt x="2082" y="3429"/>
                  </a:cubicBezTo>
                  <a:cubicBezTo>
                    <a:pt x="2067" y="3397"/>
                    <a:pt x="2057" y="3365"/>
                    <a:pt x="2101" y="3327"/>
                  </a:cubicBezTo>
                  <a:cubicBezTo>
                    <a:pt x="2168" y="3262"/>
                    <a:pt x="2233" y="3200"/>
                    <a:pt x="2301" y="3133"/>
                  </a:cubicBezTo>
                  <a:cubicBezTo>
                    <a:pt x="2332" y="3104"/>
                    <a:pt x="2365" y="3076"/>
                    <a:pt x="2390" y="3119"/>
                  </a:cubicBezTo>
                  <a:cubicBezTo>
                    <a:pt x="2484" y="3262"/>
                    <a:pt x="2571" y="3394"/>
                    <a:pt x="2659" y="3526"/>
                  </a:cubicBezTo>
                  <a:cubicBezTo>
                    <a:pt x="2758" y="3673"/>
                    <a:pt x="2910" y="3806"/>
                    <a:pt x="3240" y="3784"/>
                  </a:cubicBezTo>
                  <a:cubicBezTo>
                    <a:pt x="3519" y="3759"/>
                    <a:pt x="3730" y="3549"/>
                    <a:pt x="3753" y="3318"/>
                  </a:cubicBezTo>
                  <a:cubicBezTo>
                    <a:pt x="3777" y="2889"/>
                    <a:pt x="3344" y="2585"/>
                    <a:pt x="2217" y="2488"/>
                  </a:cubicBezTo>
                  <a:cubicBezTo>
                    <a:pt x="2433" y="1835"/>
                    <a:pt x="2644" y="1203"/>
                    <a:pt x="2812" y="701"/>
                  </a:cubicBezTo>
                  <a:cubicBezTo>
                    <a:pt x="3080" y="713"/>
                    <a:pt x="3328" y="735"/>
                    <a:pt x="3564" y="766"/>
                  </a:cubicBezTo>
                  <a:cubicBezTo>
                    <a:pt x="3740" y="788"/>
                    <a:pt x="3902" y="829"/>
                    <a:pt x="4065" y="848"/>
                  </a:cubicBezTo>
                  <a:cubicBezTo>
                    <a:pt x="3646" y="330"/>
                    <a:pt x="3006" y="0"/>
                    <a:pt x="2288" y="0"/>
                  </a:cubicBezTo>
                  <a:cubicBezTo>
                    <a:pt x="1024" y="0"/>
                    <a:pt x="0" y="1024"/>
                    <a:pt x="0" y="2288"/>
                  </a:cubicBezTo>
                  <a:cubicBezTo>
                    <a:pt x="0" y="2796"/>
                    <a:pt x="165" y="3264"/>
                    <a:pt x="445" y="3644"/>
                  </a:cubicBezTo>
                  <a:cubicBezTo>
                    <a:pt x="542" y="3645"/>
                    <a:pt x="609" y="3623"/>
                    <a:pt x="616" y="3581"/>
                  </a:cubicBezTo>
                  <a:cubicBezTo>
                    <a:pt x="625" y="3538"/>
                    <a:pt x="618" y="3470"/>
                    <a:pt x="610" y="3402"/>
                  </a:cubicBezTo>
                  <a:cubicBezTo>
                    <a:pt x="564" y="2953"/>
                    <a:pt x="548" y="2468"/>
                    <a:pt x="565" y="1982"/>
                  </a:cubicBezTo>
                  <a:cubicBezTo>
                    <a:pt x="449" y="1987"/>
                    <a:pt x="345" y="1992"/>
                    <a:pt x="245" y="1998"/>
                  </a:cubicBezTo>
                  <a:cubicBezTo>
                    <a:pt x="249" y="1908"/>
                    <a:pt x="254" y="1823"/>
                    <a:pt x="261" y="1735"/>
                  </a:cubicBezTo>
                  <a:cubicBezTo>
                    <a:pt x="360" y="1725"/>
                    <a:pt x="465" y="1717"/>
                    <a:pt x="579" y="1707"/>
                  </a:cubicBezTo>
                  <a:cubicBezTo>
                    <a:pt x="584" y="1630"/>
                    <a:pt x="590" y="1555"/>
                    <a:pt x="596" y="1479"/>
                  </a:cubicBezTo>
                  <a:cubicBezTo>
                    <a:pt x="648" y="1016"/>
                    <a:pt x="1136" y="732"/>
                    <a:pt x="1542" y="623"/>
                  </a:cubicBezTo>
                  <a:cubicBezTo>
                    <a:pt x="1723" y="579"/>
                    <a:pt x="1833" y="565"/>
                    <a:pt x="1920" y="561"/>
                  </a:cubicBezTo>
                  <a:cubicBezTo>
                    <a:pt x="1951" y="560"/>
                    <a:pt x="1985" y="558"/>
                    <a:pt x="2018" y="558"/>
                  </a:cubicBezTo>
                  <a:cubicBezTo>
                    <a:pt x="2102" y="558"/>
                    <a:pt x="2188" y="566"/>
                    <a:pt x="2242" y="603"/>
                  </a:cubicBezTo>
                  <a:cubicBezTo>
                    <a:pt x="2330" y="669"/>
                    <a:pt x="2416" y="734"/>
                    <a:pt x="2508" y="807"/>
                  </a:cubicBezTo>
                  <a:cubicBezTo>
                    <a:pt x="2518" y="819"/>
                    <a:pt x="2528" y="839"/>
                    <a:pt x="2505" y="873"/>
                  </a:cubicBezTo>
                  <a:cubicBezTo>
                    <a:pt x="2463" y="922"/>
                    <a:pt x="2422" y="969"/>
                    <a:pt x="2379" y="1020"/>
                  </a:cubicBezTo>
                  <a:cubicBezTo>
                    <a:pt x="2354" y="1050"/>
                    <a:pt x="2313" y="1042"/>
                    <a:pt x="2278" y="1033"/>
                  </a:cubicBezTo>
                  <a:cubicBezTo>
                    <a:pt x="2206" y="996"/>
                    <a:pt x="2136" y="962"/>
                    <a:pt x="2065" y="927"/>
                  </a:cubicBezTo>
                  <a:cubicBezTo>
                    <a:pt x="1937" y="870"/>
                    <a:pt x="1804" y="812"/>
                    <a:pt x="1657" y="818"/>
                  </a:cubicBezTo>
                  <a:cubicBezTo>
                    <a:pt x="1565" y="825"/>
                    <a:pt x="1475" y="919"/>
                    <a:pt x="1466" y="1048"/>
                  </a:cubicBezTo>
                  <a:cubicBezTo>
                    <a:pt x="1453" y="1244"/>
                    <a:pt x="1445" y="1446"/>
                    <a:pt x="1438" y="1664"/>
                  </a:cubicBezTo>
                  <a:cubicBezTo>
                    <a:pt x="1694" y="1656"/>
                    <a:pt x="1949" y="1652"/>
                    <a:pt x="2218" y="1651"/>
                  </a:cubicBezTo>
                  <a:cubicBezTo>
                    <a:pt x="2218" y="1712"/>
                    <a:pt x="2218" y="1768"/>
                    <a:pt x="2218" y="1831"/>
                  </a:cubicBezTo>
                  <a:cubicBezTo>
                    <a:pt x="2130" y="1870"/>
                    <a:pt x="2047" y="1910"/>
                    <a:pt x="1959" y="1950"/>
                  </a:cubicBezTo>
                  <a:cubicBezTo>
                    <a:pt x="1778" y="1952"/>
                    <a:pt x="1605" y="1954"/>
                    <a:pt x="1431" y="1957"/>
                  </a:cubicBezTo>
                  <a:cubicBezTo>
                    <a:pt x="1423" y="2475"/>
                    <a:pt x="1430" y="2992"/>
                    <a:pt x="1454" y="3469"/>
                  </a:cubicBezTo>
                  <a:cubicBezTo>
                    <a:pt x="1458" y="3541"/>
                    <a:pt x="1462" y="3614"/>
                    <a:pt x="1482" y="3663"/>
                  </a:cubicBezTo>
                  <a:cubicBezTo>
                    <a:pt x="1507" y="3725"/>
                    <a:pt x="1650" y="3772"/>
                    <a:pt x="1961" y="3789"/>
                  </a:cubicBezTo>
                  <a:cubicBezTo>
                    <a:pt x="1962" y="3844"/>
                    <a:pt x="1964" y="3895"/>
                    <a:pt x="1965" y="3947"/>
                  </a:cubicBezTo>
                  <a:cubicBezTo>
                    <a:pt x="1459" y="3932"/>
                    <a:pt x="973" y="3884"/>
                    <a:pt x="583" y="3814"/>
                  </a:cubicBezTo>
                  <a:cubicBezTo>
                    <a:pt x="1002" y="4282"/>
                    <a:pt x="1611" y="4576"/>
                    <a:pt x="2288" y="4576"/>
                  </a:cubicBezTo>
                  <a:cubicBezTo>
                    <a:pt x="3552" y="4576"/>
                    <a:pt x="4576" y="3552"/>
                    <a:pt x="4576" y="2288"/>
                  </a:cubicBezTo>
                  <a:cubicBezTo>
                    <a:pt x="4576" y="1809"/>
                    <a:pt x="4428" y="1364"/>
                    <a:pt x="4176" y="9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3" name="Freeform 27">
              <a:extLst>
                <a:ext uri="{FF2B5EF4-FFF2-40B4-BE49-F238E27FC236}">
                  <a16:creationId xmlns:a16="http://schemas.microsoft.com/office/drawing/2014/main" id="{611BFE3D-6CF1-4DB1-95BC-460C52FA22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60" y="6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</p:grp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03DCA83-5940-4069-920B-3D60C4F72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473052"/>
            <a:ext cx="8449919" cy="33192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38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2700" kern="100" spc="-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20000"/>
        </a:lnSpc>
        <a:spcBef>
          <a:spcPts val="1800"/>
        </a:spcBef>
        <a:buFont typeface="Arial" panose="020B0604020202020204" pitchFamily="34" charset="0"/>
        <a:buChar char="​"/>
        <a:defRPr sz="1350" kern="100" spc="-15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71450" indent="-171450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350" kern="100" spc="-15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42900" indent="-171450" algn="l" defTabSz="685800" rtl="0" eaLnBrk="1" latinLnBrk="0" hangingPunct="1">
        <a:lnSpc>
          <a:spcPct val="95000"/>
        </a:lnSpc>
        <a:spcBef>
          <a:spcPts val="450"/>
        </a:spcBef>
        <a:spcAft>
          <a:spcPts val="150"/>
        </a:spcAft>
        <a:buFont typeface="Arial" panose="020B0604020202020204" pitchFamily="34" charset="0"/>
        <a:buChar char="−"/>
        <a:defRPr sz="1050" kern="1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143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150"/>
        </a:spcAft>
        <a:buFont typeface="Arial" panose="020B0604020202020204" pitchFamily="34" charset="0"/>
        <a:buChar char="−"/>
        <a:defRPr sz="900" kern="1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685800" rtl="0" eaLnBrk="1" latinLnBrk="0" hangingPunct="1">
        <a:lnSpc>
          <a:spcPct val="90000"/>
        </a:lnSpc>
        <a:spcBef>
          <a:spcPts val="900"/>
        </a:spcBef>
        <a:spcAft>
          <a:spcPts val="300"/>
        </a:spcAft>
        <a:buFont typeface="Arial" panose="020B0604020202020204" pitchFamily="34" charset="0"/>
        <a:buChar char="​"/>
        <a:defRPr sz="1350" b="1" kern="100" cap="none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​"/>
        <a:defRPr sz="1050" b="1" kern="100" cap="all" spc="38" baseline="0">
          <a:solidFill>
            <a:schemeClr val="accent1"/>
          </a:solidFill>
          <a:latin typeface="Arial Narrow" panose="020B0606020202030204" pitchFamily="34" charset="0"/>
          <a:ea typeface="+mn-ea"/>
          <a:cs typeface="Arial" panose="020B0604020202020204" pitchFamily="34" charset="0"/>
        </a:defRPr>
      </a:lvl6pPr>
      <a:lvl7pPr marL="0" indent="0" algn="l" defTabSz="685800" rtl="0" eaLnBrk="1" latinLnBrk="0" hangingPunct="1">
        <a:lnSpc>
          <a:spcPct val="120000"/>
        </a:lnSpc>
        <a:spcBef>
          <a:spcPts val="450"/>
        </a:spcBef>
        <a:spcAft>
          <a:spcPts val="450"/>
        </a:spcAft>
        <a:buFont typeface="Arial" panose="020B0604020202020204" pitchFamily="34" charset="0"/>
        <a:buChar char="​"/>
        <a:defRPr sz="1050" kern="1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128588" indent="-128588" algn="l" defTabSz="685800" rtl="0" eaLnBrk="1" latinLnBrk="0" hangingPunct="1">
        <a:lnSpc>
          <a:spcPct val="90000"/>
        </a:lnSpc>
        <a:spcBef>
          <a:spcPts val="450"/>
        </a:spcBef>
        <a:spcAft>
          <a:spcPts val="150"/>
        </a:spcAft>
        <a:buFont typeface="Arial" panose="020B0604020202020204" pitchFamily="34" charset="0"/>
        <a:buChar char="•"/>
        <a:defRPr sz="1050" kern="1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257175" indent="-128588" algn="l" defTabSz="685800" rtl="0" eaLnBrk="1" latinLnBrk="0" hangingPunct="1">
        <a:lnSpc>
          <a:spcPct val="90000"/>
        </a:lnSpc>
        <a:spcBef>
          <a:spcPts val="450"/>
        </a:spcBef>
        <a:spcAft>
          <a:spcPts val="300"/>
        </a:spcAft>
        <a:buFont typeface="Arial" panose="020B0604020202020204" pitchFamily="34" charset="0"/>
        <a:buChar char="−"/>
        <a:defRPr sz="900" kern="1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024" userDrawn="1">
          <p15:clr>
            <a:srgbClr val="F26B43"/>
          </p15:clr>
        </p15:guide>
        <p15:guide id="4" orient="horz" pos="216" userDrawn="1">
          <p15:clr>
            <a:srgbClr val="F26B43"/>
          </p15:clr>
        </p15:guide>
        <p15:guide id="5" orient="horz" pos="936" userDrawn="1">
          <p15:clr>
            <a:srgbClr val="F26B43"/>
          </p15:clr>
        </p15:guide>
        <p15:guide id="6" pos="216" userDrawn="1">
          <p15:clr>
            <a:srgbClr val="F26B43"/>
          </p15:clr>
        </p15:guide>
        <p15:guide id="7" pos="554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C9411D-BC96-4E78-BA86-AE555DEC231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42900" y="342901"/>
            <a:ext cx="8455914" cy="56549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7A8562-B6C4-4F72-9A77-9CE22CA5E603}"/>
              </a:ext>
            </a:extLst>
          </p:cNvPr>
          <p:cNvSpPr txBox="1"/>
          <p:nvPr userDrawn="1"/>
        </p:nvSpPr>
        <p:spPr>
          <a:xfrm>
            <a:off x="457335" y="4875996"/>
            <a:ext cx="360676" cy="784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4">
              <a:lnSpc>
                <a:spcPct val="85000"/>
              </a:lnSpc>
              <a:spcBef>
                <a:spcPts val="150"/>
              </a:spcBef>
              <a:spcAft>
                <a:spcPts val="300"/>
              </a:spcAft>
              <a:buClr>
                <a:schemeClr val="accent5"/>
              </a:buClr>
            </a:pPr>
            <a:r>
              <a:rPr lang="en-US" sz="600" kern="100" cap="all" spc="38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| ©2023 F5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FC7C42-B2DD-4FEE-B3DC-79EBB56C4AAB}"/>
              </a:ext>
            </a:extLst>
          </p:cNvPr>
          <p:cNvSpPr txBox="1"/>
          <p:nvPr userDrawn="1"/>
        </p:nvSpPr>
        <p:spPr>
          <a:xfrm>
            <a:off x="5104" y="4875996"/>
            <a:ext cx="425549" cy="784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4" algn="r">
              <a:lnSpc>
                <a:spcPct val="85000"/>
              </a:lnSpc>
              <a:spcBef>
                <a:spcPts val="150"/>
              </a:spcBef>
              <a:spcAft>
                <a:spcPts val="300"/>
              </a:spcAft>
              <a:buClr>
                <a:schemeClr val="accent5"/>
              </a:buClr>
              <a:buFont typeface="Arial" panose="020B0604020202020204" pitchFamily="34" charset="0"/>
              <a:buChar char="​"/>
            </a:pPr>
            <a:fld id="{CB0320B6-2A61-43CE-9396-B5C4FB4B7D43}" type="slidenum">
              <a:rPr lang="en-US" sz="600" kern="100" cap="all" spc="38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 marL="0" lvl="4" algn="r">
                <a:lnSpc>
                  <a:spcPct val="85000"/>
                </a:lnSpc>
                <a:spcBef>
                  <a:spcPts val="150"/>
                </a:spcBef>
                <a:spcAft>
                  <a:spcPts val="300"/>
                </a:spcAft>
                <a:buClr>
                  <a:schemeClr val="accent5"/>
                </a:buClr>
                <a:buFont typeface="Arial" panose="020B0604020202020204" pitchFamily="34" charset="0"/>
                <a:buChar char="​"/>
              </a:pPr>
              <a:t>‹#›</a:t>
            </a:fld>
            <a:endParaRPr lang="en-US" sz="600" kern="100" cap="all" spc="38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22">
            <a:extLst>
              <a:ext uri="{FF2B5EF4-FFF2-40B4-BE49-F238E27FC236}">
                <a16:creationId xmlns:a16="http://schemas.microsoft.com/office/drawing/2014/main" id="{29626AFC-C13A-41B0-9A82-B92C271DFB3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617128" y="4823250"/>
            <a:ext cx="183973" cy="183973"/>
            <a:chOff x="5266" y="0"/>
            <a:chExt cx="733" cy="733"/>
          </a:xfrm>
          <a:solidFill>
            <a:schemeClr val="bg2"/>
          </a:solidFill>
        </p:grpSpPr>
        <p:sp>
          <p:nvSpPr>
            <p:cNvPr id="10" name="Freeform 24">
              <a:extLst>
                <a:ext uri="{FF2B5EF4-FFF2-40B4-BE49-F238E27FC236}">
                  <a16:creationId xmlns:a16="http://schemas.microsoft.com/office/drawing/2014/main" id="{A2DC360D-71B4-488C-8896-2059F99754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60" y="6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1" name="Freeform 25">
              <a:extLst>
                <a:ext uri="{FF2B5EF4-FFF2-40B4-BE49-F238E27FC236}">
                  <a16:creationId xmlns:a16="http://schemas.microsoft.com/office/drawing/2014/main" id="{A34EC3A7-51CE-4A8F-92FA-4B8859A37D3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11" y="645"/>
              <a:ext cx="55" cy="55"/>
            </a:xfrm>
            <a:custGeom>
              <a:avLst/>
              <a:gdLst>
                <a:gd name="T0" fmla="*/ 277 w 345"/>
                <a:gd name="T1" fmla="*/ 68 h 345"/>
                <a:gd name="T2" fmla="*/ 320 w 345"/>
                <a:gd name="T3" fmla="*/ 172 h 345"/>
                <a:gd name="T4" fmla="*/ 277 w 345"/>
                <a:gd name="T5" fmla="*/ 278 h 345"/>
                <a:gd name="T6" fmla="*/ 172 w 345"/>
                <a:gd name="T7" fmla="*/ 322 h 345"/>
                <a:gd name="T8" fmla="*/ 67 w 345"/>
                <a:gd name="T9" fmla="*/ 278 h 345"/>
                <a:gd name="T10" fmla="*/ 24 w 345"/>
                <a:gd name="T11" fmla="*/ 172 h 345"/>
                <a:gd name="T12" fmla="*/ 67 w 345"/>
                <a:gd name="T13" fmla="*/ 68 h 345"/>
                <a:gd name="T14" fmla="*/ 172 w 345"/>
                <a:gd name="T15" fmla="*/ 23 h 345"/>
                <a:gd name="T16" fmla="*/ 277 w 345"/>
                <a:gd name="T17" fmla="*/ 68 h 345"/>
                <a:gd name="T18" fmla="*/ 295 w 345"/>
                <a:gd name="T19" fmla="*/ 50 h 345"/>
                <a:gd name="T20" fmla="*/ 172 w 345"/>
                <a:gd name="T21" fmla="*/ 0 h 345"/>
                <a:gd name="T22" fmla="*/ 51 w 345"/>
                <a:gd name="T23" fmla="*/ 50 h 345"/>
                <a:gd name="T24" fmla="*/ 0 w 345"/>
                <a:gd name="T25" fmla="*/ 172 h 345"/>
                <a:gd name="T26" fmla="*/ 50 w 345"/>
                <a:gd name="T27" fmla="*/ 295 h 345"/>
                <a:gd name="T28" fmla="*/ 172 w 345"/>
                <a:gd name="T29" fmla="*/ 345 h 345"/>
                <a:gd name="T30" fmla="*/ 295 w 345"/>
                <a:gd name="T31" fmla="*/ 295 h 345"/>
                <a:gd name="T32" fmla="*/ 345 w 345"/>
                <a:gd name="T33" fmla="*/ 172 h 345"/>
                <a:gd name="T34" fmla="*/ 295 w 345"/>
                <a:gd name="T35" fmla="*/ 50 h 345"/>
                <a:gd name="T36" fmla="*/ 198 w 345"/>
                <a:gd name="T37" fmla="*/ 164 h 345"/>
                <a:gd name="T38" fmla="*/ 166 w 345"/>
                <a:gd name="T39" fmla="*/ 168 h 345"/>
                <a:gd name="T40" fmla="*/ 136 w 345"/>
                <a:gd name="T41" fmla="*/ 168 h 345"/>
                <a:gd name="T42" fmla="*/ 136 w 345"/>
                <a:gd name="T43" fmla="*/ 100 h 345"/>
                <a:gd name="T44" fmla="*/ 164 w 345"/>
                <a:gd name="T45" fmla="*/ 100 h 345"/>
                <a:gd name="T46" fmla="*/ 205 w 345"/>
                <a:gd name="T47" fmla="*/ 107 h 345"/>
                <a:gd name="T48" fmla="*/ 217 w 345"/>
                <a:gd name="T49" fmla="*/ 134 h 345"/>
                <a:gd name="T50" fmla="*/ 198 w 345"/>
                <a:gd name="T51" fmla="*/ 164 h 345"/>
                <a:gd name="T52" fmla="*/ 103 w 345"/>
                <a:gd name="T53" fmla="*/ 266 h 345"/>
                <a:gd name="T54" fmla="*/ 136 w 345"/>
                <a:gd name="T55" fmla="*/ 266 h 345"/>
                <a:gd name="T56" fmla="*/ 136 w 345"/>
                <a:gd name="T57" fmla="*/ 192 h 345"/>
                <a:gd name="T58" fmla="*/ 162 w 345"/>
                <a:gd name="T59" fmla="*/ 192 h 345"/>
                <a:gd name="T60" fmla="*/ 200 w 345"/>
                <a:gd name="T61" fmla="*/ 198 h 345"/>
                <a:gd name="T62" fmla="*/ 217 w 345"/>
                <a:gd name="T63" fmla="*/ 241 h 345"/>
                <a:gd name="T64" fmla="*/ 217 w 345"/>
                <a:gd name="T65" fmla="*/ 256 h 345"/>
                <a:gd name="T66" fmla="*/ 218 w 345"/>
                <a:gd name="T67" fmla="*/ 262 h 345"/>
                <a:gd name="T68" fmla="*/ 218 w 345"/>
                <a:gd name="T69" fmla="*/ 265 h 345"/>
                <a:gd name="T70" fmla="*/ 219 w 345"/>
                <a:gd name="T71" fmla="*/ 266 h 345"/>
                <a:gd name="T72" fmla="*/ 250 w 345"/>
                <a:gd name="T73" fmla="*/ 266 h 345"/>
                <a:gd name="T74" fmla="*/ 249 w 345"/>
                <a:gd name="T75" fmla="*/ 264 h 345"/>
                <a:gd name="T76" fmla="*/ 247 w 345"/>
                <a:gd name="T77" fmla="*/ 254 h 345"/>
                <a:gd name="T78" fmla="*/ 247 w 345"/>
                <a:gd name="T79" fmla="*/ 240 h 345"/>
                <a:gd name="T80" fmla="*/ 247 w 345"/>
                <a:gd name="T81" fmla="*/ 226 h 345"/>
                <a:gd name="T82" fmla="*/ 237 w 345"/>
                <a:gd name="T83" fmla="*/ 197 h 345"/>
                <a:gd name="T84" fmla="*/ 204 w 345"/>
                <a:gd name="T85" fmla="*/ 178 h 345"/>
                <a:gd name="T86" fmla="*/ 231 w 345"/>
                <a:gd name="T87" fmla="*/ 169 h 345"/>
                <a:gd name="T88" fmla="*/ 250 w 345"/>
                <a:gd name="T89" fmla="*/ 132 h 345"/>
                <a:gd name="T90" fmla="*/ 220 w 345"/>
                <a:gd name="T91" fmla="*/ 84 h 345"/>
                <a:gd name="T92" fmla="*/ 169 w 345"/>
                <a:gd name="T93" fmla="*/ 77 h 345"/>
                <a:gd name="T94" fmla="*/ 103 w 345"/>
                <a:gd name="T95" fmla="*/ 77 h 345"/>
                <a:gd name="T96" fmla="*/ 103 w 345"/>
                <a:gd name="T97" fmla="*/ 266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5" h="345">
                  <a:moveTo>
                    <a:pt x="277" y="68"/>
                  </a:moveTo>
                  <a:cubicBezTo>
                    <a:pt x="306" y="96"/>
                    <a:pt x="320" y="131"/>
                    <a:pt x="320" y="172"/>
                  </a:cubicBezTo>
                  <a:cubicBezTo>
                    <a:pt x="320" y="213"/>
                    <a:pt x="306" y="249"/>
                    <a:pt x="277" y="278"/>
                  </a:cubicBezTo>
                  <a:cubicBezTo>
                    <a:pt x="248" y="307"/>
                    <a:pt x="213" y="322"/>
                    <a:pt x="172" y="322"/>
                  </a:cubicBezTo>
                  <a:cubicBezTo>
                    <a:pt x="131" y="322"/>
                    <a:pt x="96" y="307"/>
                    <a:pt x="67" y="278"/>
                  </a:cubicBezTo>
                  <a:cubicBezTo>
                    <a:pt x="38" y="249"/>
                    <a:pt x="24" y="213"/>
                    <a:pt x="24" y="172"/>
                  </a:cubicBezTo>
                  <a:cubicBezTo>
                    <a:pt x="24" y="131"/>
                    <a:pt x="38" y="96"/>
                    <a:pt x="67" y="68"/>
                  </a:cubicBezTo>
                  <a:cubicBezTo>
                    <a:pt x="96" y="38"/>
                    <a:pt x="131" y="23"/>
                    <a:pt x="172" y="23"/>
                  </a:cubicBezTo>
                  <a:cubicBezTo>
                    <a:pt x="213" y="23"/>
                    <a:pt x="248" y="38"/>
                    <a:pt x="277" y="68"/>
                  </a:cubicBezTo>
                  <a:close/>
                  <a:moveTo>
                    <a:pt x="295" y="50"/>
                  </a:moveTo>
                  <a:cubicBezTo>
                    <a:pt x="261" y="17"/>
                    <a:pt x="220" y="0"/>
                    <a:pt x="172" y="0"/>
                  </a:cubicBezTo>
                  <a:cubicBezTo>
                    <a:pt x="125" y="0"/>
                    <a:pt x="84" y="17"/>
                    <a:pt x="51" y="50"/>
                  </a:cubicBezTo>
                  <a:cubicBezTo>
                    <a:pt x="17" y="84"/>
                    <a:pt x="0" y="125"/>
                    <a:pt x="0" y="172"/>
                  </a:cubicBezTo>
                  <a:cubicBezTo>
                    <a:pt x="0" y="220"/>
                    <a:pt x="17" y="261"/>
                    <a:pt x="50" y="295"/>
                  </a:cubicBezTo>
                  <a:cubicBezTo>
                    <a:pt x="83" y="329"/>
                    <a:pt x="124" y="345"/>
                    <a:pt x="172" y="345"/>
                  </a:cubicBezTo>
                  <a:cubicBezTo>
                    <a:pt x="220" y="345"/>
                    <a:pt x="261" y="329"/>
                    <a:pt x="295" y="295"/>
                  </a:cubicBezTo>
                  <a:cubicBezTo>
                    <a:pt x="328" y="261"/>
                    <a:pt x="345" y="220"/>
                    <a:pt x="345" y="172"/>
                  </a:cubicBezTo>
                  <a:cubicBezTo>
                    <a:pt x="345" y="124"/>
                    <a:pt x="328" y="84"/>
                    <a:pt x="295" y="50"/>
                  </a:cubicBezTo>
                  <a:close/>
                  <a:moveTo>
                    <a:pt x="198" y="164"/>
                  </a:moveTo>
                  <a:cubicBezTo>
                    <a:pt x="191" y="167"/>
                    <a:pt x="180" y="168"/>
                    <a:pt x="166" y="168"/>
                  </a:cubicBezTo>
                  <a:cubicBezTo>
                    <a:pt x="136" y="168"/>
                    <a:pt x="136" y="168"/>
                    <a:pt x="136" y="168"/>
                  </a:cubicBezTo>
                  <a:cubicBezTo>
                    <a:pt x="136" y="100"/>
                    <a:pt x="136" y="100"/>
                    <a:pt x="136" y="100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83" y="100"/>
                    <a:pt x="196" y="102"/>
                    <a:pt x="205" y="107"/>
                  </a:cubicBezTo>
                  <a:cubicBezTo>
                    <a:pt x="213" y="112"/>
                    <a:pt x="217" y="121"/>
                    <a:pt x="217" y="134"/>
                  </a:cubicBezTo>
                  <a:cubicBezTo>
                    <a:pt x="217" y="149"/>
                    <a:pt x="211" y="159"/>
                    <a:pt x="198" y="164"/>
                  </a:cubicBezTo>
                  <a:close/>
                  <a:moveTo>
                    <a:pt x="103" y="266"/>
                  </a:moveTo>
                  <a:cubicBezTo>
                    <a:pt x="136" y="266"/>
                    <a:pt x="136" y="266"/>
                    <a:pt x="136" y="266"/>
                  </a:cubicBezTo>
                  <a:cubicBezTo>
                    <a:pt x="136" y="192"/>
                    <a:pt x="136" y="192"/>
                    <a:pt x="136" y="192"/>
                  </a:cubicBezTo>
                  <a:cubicBezTo>
                    <a:pt x="162" y="192"/>
                    <a:pt x="162" y="192"/>
                    <a:pt x="162" y="192"/>
                  </a:cubicBezTo>
                  <a:cubicBezTo>
                    <a:pt x="180" y="192"/>
                    <a:pt x="192" y="193"/>
                    <a:pt x="200" y="198"/>
                  </a:cubicBezTo>
                  <a:cubicBezTo>
                    <a:pt x="211" y="205"/>
                    <a:pt x="217" y="219"/>
                    <a:pt x="217" y="241"/>
                  </a:cubicBezTo>
                  <a:cubicBezTo>
                    <a:pt x="217" y="256"/>
                    <a:pt x="217" y="256"/>
                    <a:pt x="217" y="256"/>
                  </a:cubicBezTo>
                  <a:cubicBezTo>
                    <a:pt x="218" y="262"/>
                    <a:pt x="218" y="262"/>
                    <a:pt x="218" y="262"/>
                  </a:cubicBezTo>
                  <a:cubicBezTo>
                    <a:pt x="218" y="263"/>
                    <a:pt x="218" y="264"/>
                    <a:pt x="218" y="265"/>
                  </a:cubicBezTo>
                  <a:cubicBezTo>
                    <a:pt x="219" y="265"/>
                    <a:pt x="219" y="266"/>
                    <a:pt x="219" y="266"/>
                  </a:cubicBezTo>
                  <a:cubicBezTo>
                    <a:pt x="250" y="266"/>
                    <a:pt x="250" y="266"/>
                    <a:pt x="250" y="266"/>
                  </a:cubicBezTo>
                  <a:cubicBezTo>
                    <a:pt x="249" y="264"/>
                    <a:pt x="249" y="264"/>
                    <a:pt x="249" y="264"/>
                  </a:cubicBezTo>
                  <a:cubicBezTo>
                    <a:pt x="248" y="263"/>
                    <a:pt x="248" y="259"/>
                    <a:pt x="247" y="254"/>
                  </a:cubicBezTo>
                  <a:cubicBezTo>
                    <a:pt x="247" y="249"/>
                    <a:pt x="247" y="244"/>
                    <a:pt x="247" y="240"/>
                  </a:cubicBezTo>
                  <a:cubicBezTo>
                    <a:pt x="247" y="226"/>
                    <a:pt x="247" y="226"/>
                    <a:pt x="247" y="226"/>
                  </a:cubicBezTo>
                  <a:cubicBezTo>
                    <a:pt x="247" y="217"/>
                    <a:pt x="244" y="207"/>
                    <a:pt x="237" y="197"/>
                  </a:cubicBezTo>
                  <a:cubicBezTo>
                    <a:pt x="230" y="187"/>
                    <a:pt x="219" y="181"/>
                    <a:pt x="204" y="178"/>
                  </a:cubicBezTo>
                  <a:cubicBezTo>
                    <a:pt x="216" y="176"/>
                    <a:pt x="225" y="173"/>
                    <a:pt x="231" y="169"/>
                  </a:cubicBezTo>
                  <a:cubicBezTo>
                    <a:pt x="244" y="161"/>
                    <a:pt x="250" y="148"/>
                    <a:pt x="250" y="132"/>
                  </a:cubicBezTo>
                  <a:cubicBezTo>
                    <a:pt x="250" y="108"/>
                    <a:pt x="240" y="92"/>
                    <a:pt x="220" y="84"/>
                  </a:cubicBezTo>
                  <a:cubicBezTo>
                    <a:pt x="210" y="79"/>
                    <a:pt x="192" y="77"/>
                    <a:pt x="169" y="77"/>
                  </a:cubicBezTo>
                  <a:cubicBezTo>
                    <a:pt x="103" y="77"/>
                    <a:pt x="103" y="77"/>
                    <a:pt x="103" y="77"/>
                  </a:cubicBezTo>
                  <a:lnTo>
                    <a:pt x="103" y="2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2" name="Freeform 26">
              <a:extLst>
                <a:ext uri="{FF2B5EF4-FFF2-40B4-BE49-F238E27FC236}">
                  <a16:creationId xmlns:a16="http://schemas.microsoft.com/office/drawing/2014/main" id="{C82CF4C1-CA69-457D-9812-4A56E6C68A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6" y="0"/>
              <a:ext cx="733" cy="733"/>
            </a:xfrm>
            <a:custGeom>
              <a:avLst/>
              <a:gdLst>
                <a:gd name="T0" fmla="*/ 4176 w 4576"/>
                <a:gd name="T1" fmla="*/ 996 h 4576"/>
                <a:gd name="T2" fmla="*/ 4106 w 4576"/>
                <a:gd name="T3" fmla="*/ 1355 h 4576"/>
                <a:gd name="T4" fmla="*/ 2907 w 4576"/>
                <a:gd name="T5" fmla="*/ 1262 h 4576"/>
                <a:gd name="T6" fmla="*/ 2797 w 4576"/>
                <a:gd name="T7" fmla="*/ 1612 h 4576"/>
                <a:gd name="T8" fmla="*/ 4141 w 4576"/>
                <a:gd name="T9" fmla="*/ 2094 h 4576"/>
                <a:gd name="T10" fmla="*/ 4386 w 4576"/>
                <a:gd name="T11" fmla="*/ 2839 h 4576"/>
                <a:gd name="T12" fmla="*/ 3944 w 4576"/>
                <a:gd name="T13" fmla="*/ 3672 h 4576"/>
                <a:gd name="T14" fmla="*/ 3173 w 4576"/>
                <a:gd name="T15" fmla="*/ 3966 h 4576"/>
                <a:gd name="T16" fmla="*/ 2263 w 4576"/>
                <a:gd name="T17" fmla="*/ 3848 h 4576"/>
                <a:gd name="T18" fmla="*/ 2082 w 4576"/>
                <a:gd name="T19" fmla="*/ 3429 h 4576"/>
                <a:gd name="T20" fmla="*/ 2101 w 4576"/>
                <a:gd name="T21" fmla="*/ 3327 h 4576"/>
                <a:gd name="T22" fmla="*/ 2301 w 4576"/>
                <a:gd name="T23" fmla="*/ 3133 h 4576"/>
                <a:gd name="T24" fmla="*/ 2390 w 4576"/>
                <a:gd name="T25" fmla="*/ 3119 h 4576"/>
                <a:gd name="T26" fmla="*/ 2659 w 4576"/>
                <a:gd name="T27" fmla="*/ 3526 h 4576"/>
                <a:gd name="T28" fmla="*/ 3240 w 4576"/>
                <a:gd name="T29" fmla="*/ 3784 h 4576"/>
                <a:gd name="T30" fmla="*/ 3753 w 4576"/>
                <a:gd name="T31" fmla="*/ 3318 h 4576"/>
                <a:gd name="T32" fmla="*/ 2217 w 4576"/>
                <a:gd name="T33" fmla="*/ 2488 h 4576"/>
                <a:gd name="T34" fmla="*/ 2812 w 4576"/>
                <a:gd name="T35" fmla="*/ 701 h 4576"/>
                <a:gd name="T36" fmla="*/ 3564 w 4576"/>
                <a:gd name="T37" fmla="*/ 766 h 4576"/>
                <a:gd name="T38" fmla="*/ 4065 w 4576"/>
                <a:gd name="T39" fmla="*/ 848 h 4576"/>
                <a:gd name="T40" fmla="*/ 2288 w 4576"/>
                <a:gd name="T41" fmla="*/ 0 h 4576"/>
                <a:gd name="T42" fmla="*/ 0 w 4576"/>
                <a:gd name="T43" fmla="*/ 2288 h 4576"/>
                <a:gd name="T44" fmla="*/ 445 w 4576"/>
                <a:gd name="T45" fmla="*/ 3644 h 4576"/>
                <a:gd name="T46" fmla="*/ 616 w 4576"/>
                <a:gd name="T47" fmla="*/ 3581 h 4576"/>
                <a:gd name="T48" fmla="*/ 610 w 4576"/>
                <a:gd name="T49" fmla="*/ 3402 h 4576"/>
                <a:gd name="T50" fmla="*/ 565 w 4576"/>
                <a:gd name="T51" fmla="*/ 1982 h 4576"/>
                <a:gd name="T52" fmla="*/ 245 w 4576"/>
                <a:gd name="T53" fmla="*/ 1998 h 4576"/>
                <a:gd name="T54" fmla="*/ 261 w 4576"/>
                <a:gd name="T55" fmla="*/ 1735 h 4576"/>
                <a:gd name="T56" fmla="*/ 579 w 4576"/>
                <a:gd name="T57" fmla="*/ 1707 h 4576"/>
                <a:gd name="T58" fmla="*/ 596 w 4576"/>
                <a:gd name="T59" fmla="*/ 1479 h 4576"/>
                <a:gd name="T60" fmla="*/ 1542 w 4576"/>
                <a:gd name="T61" fmla="*/ 623 h 4576"/>
                <a:gd name="T62" fmla="*/ 1920 w 4576"/>
                <a:gd name="T63" fmla="*/ 561 h 4576"/>
                <a:gd name="T64" fmla="*/ 2018 w 4576"/>
                <a:gd name="T65" fmla="*/ 558 h 4576"/>
                <a:gd name="T66" fmla="*/ 2242 w 4576"/>
                <a:gd name="T67" fmla="*/ 603 h 4576"/>
                <a:gd name="T68" fmla="*/ 2508 w 4576"/>
                <a:gd name="T69" fmla="*/ 807 h 4576"/>
                <a:gd name="T70" fmla="*/ 2505 w 4576"/>
                <a:gd name="T71" fmla="*/ 873 h 4576"/>
                <a:gd name="T72" fmla="*/ 2379 w 4576"/>
                <a:gd name="T73" fmla="*/ 1020 h 4576"/>
                <a:gd name="T74" fmla="*/ 2278 w 4576"/>
                <a:gd name="T75" fmla="*/ 1033 h 4576"/>
                <a:gd name="T76" fmla="*/ 2065 w 4576"/>
                <a:gd name="T77" fmla="*/ 927 h 4576"/>
                <a:gd name="T78" fmla="*/ 1657 w 4576"/>
                <a:gd name="T79" fmla="*/ 818 h 4576"/>
                <a:gd name="T80" fmla="*/ 1466 w 4576"/>
                <a:gd name="T81" fmla="*/ 1048 h 4576"/>
                <a:gd name="T82" fmla="*/ 1438 w 4576"/>
                <a:gd name="T83" fmla="*/ 1664 h 4576"/>
                <a:gd name="T84" fmla="*/ 2218 w 4576"/>
                <a:gd name="T85" fmla="*/ 1651 h 4576"/>
                <a:gd name="T86" fmla="*/ 2218 w 4576"/>
                <a:gd name="T87" fmla="*/ 1831 h 4576"/>
                <a:gd name="T88" fmla="*/ 1959 w 4576"/>
                <a:gd name="T89" fmla="*/ 1950 h 4576"/>
                <a:gd name="T90" fmla="*/ 1431 w 4576"/>
                <a:gd name="T91" fmla="*/ 1957 h 4576"/>
                <a:gd name="T92" fmla="*/ 1454 w 4576"/>
                <a:gd name="T93" fmla="*/ 3469 h 4576"/>
                <a:gd name="T94" fmla="*/ 1482 w 4576"/>
                <a:gd name="T95" fmla="*/ 3663 h 4576"/>
                <a:gd name="T96" fmla="*/ 1961 w 4576"/>
                <a:gd name="T97" fmla="*/ 3789 h 4576"/>
                <a:gd name="T98" fmla="*/ 1965 w 4576"/>
                <a:gd name="T99" fmla="*/ 3947 h 4576"/>
                <a:gd name="T100" fmla="*/ 583 w 4576"/>
                <a:gd name="T101" fmla="*/ 3814 h 4576"/>
                <a:gd name="T102" fmla="*/ 2288 w 4576"/>
                <a:gd name="T103" fmla="*/ 4576 h 4576"/>
                <a:gd name="T104" fmla="*/ 4576 w 4576"/>
                <a:gd name="T105" fmla="*/ 2288 h 4576"/>
                <a:gd name="T106" fmla="*/ 4176 w 4576"/>
                <a:gd name="T107" fmla="*/ 996 h 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576" h="4576">
                  <a:moveTo>
                    <a:pt x="4176" y="996"/>
                  </a:moveTo>
                  <a:cubicBezTo>
                    <a:pt x="4148" y="1112"/>
                    <a:pt x="4134" y="1232"/>
                    <a:pt x="4106" y="1355"/>
                  </a:cubicBezTo>
                  <a:cubicBezTo>
                    <a:pt x="3763" y="1310"/>
                    <a:pt x="3360" y="1278"/>
                    <a:pt x="2907" y="1262"/>
                  </a:cubicBezTo>
                  <a:cubicBezTo>
                    <a:pt x="2871" y="1377"/>
                    <a:pt x="2836" y="1489"/>
                    <a:pt x="2797" y="1612"/>
                  </a:cubicBezTo>
                  <a:cubicBezTo>
                    <a:pt x="3555" y="1659"/>
                    <a:pt x="3923" y="1858"/>
                    <a:pt x="4141" y="2094"/>
                  </a:cubicBezTo>
                  <a:cubicBezTo>
                    <a:pt x="4354" y="2332"/>
                    <a:pt x="4399" y="2594"/>
                    <a:pt x="4386" y="2839"/>
                  </a:cubicBezTo>
                  <a:cubicBezTo>
                    <a:pt x="4359" y="3235"/>
                    <a:pt x="4184" y="3486"/>
                    <a:pt x="3944" y="3672"/>
                  </a:cubicBezTo>
                  <a:cubicBezTo>
                    <a:pt x="3702" y="3855"/>
                    <a:pt x="3408" y="3946"/>
                    <a:pt x="3173" y="3966"/>
                  </a:cubicBezTo>
                  <a:cubicBezTo>
                    <a:pt x="2826" y="3991"/>
                    <a:pt x="2362" y="3909"/>
                    <a:pt x="2263" y="3848"/>
                  </a:cubicBezTo>
                  <a:cubicBezTo>
                    <a:pt x="2204" y="3713"/>
                    <a:pt x="2145" y="3577"/>
                    <a:pt x="2082" y="3429"/>
                  </a:cubicBezTo>
                  <a:cubicBezTo>
                    <a:pt x="2067" y="3397"/>
                    <a:pt x="2057" y="3365"/>
                    <a:pt x="2101" y="3327"/>
                  </a:cubicBezTo>
                  <a:cubicBezTo>
                    <a:pt x="2168" y="3262"/>
                    <a:pt x="2233" y="3200"/>
                    <a:pt x="2301" y="3133"/>
                  </a:cubicBezTo>
                  <a:cubicBezTo>
                    <a:pt x="2332" y="3104"/>
                    <a:pt x="2365" y="3076"/>
                    <a:pt x="2390" y="3119"/>
                  </a:cubicBezTo>
                  <a:cubicBezTo>
                    <a:pt x="2484" y="3262"/>
                    <a:pt x="2571" y="3394"/>
                    <a:pt x="2659" y="3526"/>
                  </a:cubicBezTo>
                  <a:cubicBezTo>
                    <a:pt x="2758" y="3673"/>
                    <a:pt x="2910" y="3806"/>
                    <a:pt x="3240" y="3784"/>
                  </a:cubicBezTo>
                  <a:cubicBezTo>
                    <a:pt x="3519" y="3759"/>
                    <a:pt x="3730" y="3549"/>
                    <a:pt x="3753" y="3318"/>
                  </a:cubicBezTo>
                  <a:cubicBezTo>
                    <a:pt x="3777" y="2889"/>
                    <a:pt x="3344" y="2585"/>
                    <a:pt x="2217" y="2488"/>
                  </a:cubicBezTo>
                  <a:cubicBezTo>
                    <a:pt x="2433" y="1835"/>
                    <a:pt x="2644" y="1203"/>
                    <a:pt x="2812" y="701"/>
                  </a:cubicBezTo>
                  <a:cubicBezTo>
                    <a:pt x="3080" y="713"/>
                    <a:pt x="3328" y="735"/>
                    <a:pt x="3564" y="766"/>
                  </a:cubicBezTo>
                  <a:cubicBezTo>
                    <a:pt x="3740" y="788"/>
                    <a:pt x="3902" y="829"/>
                    <a:pt x="4065" y="848"/>
                  </a:cubicBezTo>
                  <a:cubicBezTo>
                    <a:pt x="3646" y="330"/>
                    <a:pt x="3006" y="0"/>
                    <a:pt x="2288" y="0"/>
                  </a:cubicBezTo>
                  <a:cubicBezTo>
                    <a:pt x="1024" y="0"/>
                    <a:pt x="0" y="1024"/>
                    <a:pt x="0" y="2288"/>
                  </a:cubicBezTo>
                  <a:cubicBezTo>
                    <a:pt x="0" y="2796"/>
                    <a:pt x="165" y="3264"/>
                    <a:pt x="445" y="3644"/>
                  </a:cubicBezTo>
                  <a:cubicBezTo>
                    <a:pt x="542" y="3645"/>
                    <a:pt x="609" y="3623"/>
                    <a:pt x="616" y="3581"/>
                  </a:cubicBezTo>
                  <a:cubicBezTo>
                    <a:pt x="625" y="3538"/>
                    <a:pt x="618" y="3470"/>
                    <a:pt x="610" y="3402"/>
                  </a:cubicBezTo>
                  <a:cubicBezTo>
                    <a:pt x="564" y="2953"/>
                    <a:pt x="548" y="2468"/>
                    <a:pt x="565" y="1982"/>
                  </a:cubicBezTo>
                  <a:cubicBezTo>
                    <a:pt x="449" y="1987"/>
                    <a:pt x="345" y="1992"/>
                    <a:pt x="245" y="1998"/>
                  </a:cubicBezTo>
                  <a:cubicBezTo>
                    <a:pt x="249" y="1908"/>
                    <a:pt x="254" y="1823"/>
                    <a:pt x="261" y="1735"/>
                  </a:cubicBezTo>
                  <a:cubicBezTo>
                    <a:pt x="360" y="1725"/>
                    <a:pt x="465" y="1717"/>
                    <a:pt x="579" y="1707"/>
                  </a:cubicBezTo>
                  <a:cubicBezTo>
                    <a:pt x="584" y="1630"/>
                    <a:pt x="590" y="1555"/>
                    <a:pt x="596" y="1479"/>
                  </a:cubicBezTo>
                  <a:cubicBezTo>
                    <a:pt x="648" y="1016"/>
                    <a:pt x="1136" y="732"/>
                    <a:pt x="1542" y="623"/>
                  </a:cubicBezTo>
                  <a:cubicBezTo>
                    <a:pt x="1723" y="579"/>
                    <a:pt x="1833" y="565"/>
                    <a:pt x="1920" y="561"/>
                  </a:cubicBezTo>
                  <a:cubicBezTo>
                    <a:pt x="1951" y="560"/>
                    <a:pt x="1985" y="558"/>
                    <a:pt x="2018" y="558"/>
                  </a:cubicBezTo>
                  <a:cubicBezTo>
                    <a:pt x="2102" y="558"/>
                    <a:pt x="2188" y="566"/>
                    <a:pt x="2242" y="603"/>
                  </a:cubicBezTo>
                  <a:cubicBezTo>
                    <a:pt x="2330" y="669"/>
                    <a:pt x="2416" y="734"/>
                    <a:pt x="2508" y="807"/>
                  </a:cubicBezTo>
                  <a:cubicBezTo>
                    <a:pt x="2518" y="819"/>
                    <a:pt x="2528" y="839"/>
                    <a:pt x="2505" y="873"/>
                  </a:cubicBezTo>
                  <a:cubicBezTo>
                    <a:pt x="2463" y="922"/>
                    <a:pt x="2422" y="969"/>
                    <a:pt x="2379" y="1020"/>
                  </a:cubicBezTo>
                  <a:cubicBezTo>
                    <a:pt x="2354" y="1050"/>
                    <a:pt x="2313" y="1042"/>
                    <a:pt x="2278" y="1033"/>
                  </a:cubicBezTo>
                  <a:cubicBezTo>
                    <a:pt x="2206" y="996"/>
                    <a:pt x="2136" y="962"/>
                    <a:pt x="2065" y="927"/>
                  </a:cubicBezTo>
                  <a:cubicBezTo>
                    <a:pt x="1937" y="870"/>
                    <a:pt x="1804" y="812"/>
                    <a:pt x="1657" y="818"/>
                  </a:cubicBezTo>
                  <a:cubicBezTo>
                    <a:pt x="1565" y="825"/>
                    <a:pt x="1475" y="919"/>
                    <a:pt x="1466" y="1048"/>
                  </a:cubicBezTo>
                  <a:cubicBezTo>
                    <a:pt x="1453" y="1244"/>
                    <a:pt x="1445" y="1446"/>
                    <a:pt x="1438" y="1664"/>
                  </a:cubicBezTo>
                  <a:cubicBezTo>
                    <a:pt x="1694" y="1656"/>
                    <a:pt x="1949" y="1652"/>
                    <a:pt x="2218" y="1651"/>
                  </a:cubicBezTo>
                  <a:cubicBezTo>
                    <a:pt x="2218" y="1712"/>
                    <a:pt x="2218" y="1768"/>
                    <a:pt x="2218" y="1831"/>
                  </a:cubicBezTo>
                  <a:cubicBezTo>
                    <a:pt x="2130" y="1870"/>
                    <a:pt x="2047" y="1910"/>
                    <a:pt x="1959" y="1950"/>
                  </a:cubicBezTo>
                  <a:cubicBezTo>
                    <a:pt x="1778" y="1952"/>
                    <a:pt x="1605" y="1954"/>
                    <a:pt x="1431" y="1957"/>
                  </a:cubicBezTo>
                  <a:cubicBezTo>
                    <a:pt x="1423" y="2475"/>
                    <a:pt x="1430" y="2992"/>
                    <a:pt x="1454" y="3469"/>
                  </a:cubicBezTo>
                  <a:cubicBezTo>
                    <a:pt x="1458" y="3541"/>
                    <a:pt x="1462" y="3614"/>
                    <a:pt x="1482" y="3663"/>
                  </a:cubicBezTo>
                  <a:cubicBezTo>
                    <a:pt x="1507" y="3725"/>
                    <a:pt x="1650" y="3772"/>
                    <a:pt x="1961" y="3789"/>
                  </a:cubicBezTo>
                  <a:cubicBezTo>
                    <a:pt x="1962" y="3844"/>
                    <a:pt x="1964" y="3895"/>
                    <a:pt x="1965" y="3947"/>
                  </a:cubicBezTo>
                  <a:cubicBezTo>
                    <a:pt x="1459" y="3932"/>
                    <a:pt x="973" y="3884"/>
                    <a:pt x="583" y="3814"/>
                  </a:cubicBezTo>
                  <a:cubicBezTo>
                    <a:pt x="1002" y="4282"/>
                    <a:pt x="1611" y="4576"/>
                    <a:pt x="2288" y="4576"/>
                  </a:cubicBezTo>
                  <a:cubicBezTo>
                    <a:pt x="3552" y="4576"/>
                    <a:pt x="4576" y="3552"/>
                    <a:pt x="4576" y="2288"/>
                  </a:cubicBezTo>
                  <a:cubicBezTo>
                    <a:pt x="4576" y="1809"/>
                    <a:pt x="4428" y="1364"/>
                    <a:pt x="4176" y="9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3" name="Freeform 27">
              <a:extLst>
                <a:ext uri="{FF2B5EF4-FFF2-40B4-BE49-F238E27FC236}">
                  <a16:creationId xmlns:a16="http://schemas.microsoft.com/office/drawing/2014/main" id="{611BFE3D-6CF1-4DB1-95BC-460C52FA22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60" y="6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</p:grp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03DCA83-5940-4069-920B-3D60C4F72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473052"/>
            <a:ext cx="8449919" cy="33192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C5549E5C-0040-46E9-B8FF-DB5995A08AE6}"/>
              </a:ext>
            </a:extLst>
          </p:cNvPr>
          <p:cNvSpPr txBox="1">
            <a:spLocks/>
          </p:cNvSpPr>
          <p:nvPr userDrawn="1"/>
        </p:nvSpPr>
        <p:spPr>
          <a:xfrm>
            <a:off x="855543" y="4856038"/>
            <a:ext cx="2770322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800" b="0" i="0" kern="1200" cap="all" baseline="0" smtClean="0">
                <a:solidFill>
                  <a:srgbClr val="FF0000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>
                <a:solidFill>
                  <a:schemeClr val="bg2"/>
                </a:solidFill>
              </a:rPr>
              <a:t>CONFIDENTIAL – Do not distribute with external parties</a:t>
            </a:r>
          </a:p>
        </p:txBody>
      </p:sp>
    </p:spTree>
    <p:extLst>
      <p:ext uri="{BB962C8B-B14F-4D97-AF65-F5344CB8AC3E}">
        <p14:creationId xmlns:p14="http://schemas.microsoft.com/office/powerpoint/2010/main" val="196251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5" r:id="rId9"/>
    <p:sldLayoutId id="2147483726" r:id="rId10"/>
    <p:sldLayoutId id="2147483727" r:id="rId11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2700" kern="100" spc="-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20000"/>
        </a:lnSpc>
        <a:spcBef>
          <a:spcPts val="1800"/>
        </a:spcBef>
        <a:buFont typeface="Arial" panose="020B0604020202020204" pitchFamily="34" charset="0"/>
        <a:buChar char="​"/>
        <a:defRPr sz="1350" kern="100" spc="-15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71450" indent="-171450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350" kern="100" spc="-15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42900" indent="-171450" algn="l" defTabSz="685800" rtl="0" eaLnBrk="1" latinLnBrk="0" hangingPunct="1">
        <a:lnSpc>
          <a:spcPct val="95000"/>
        </a:lnSpc>
        <a:spcBef>
          <a:spcPts val="450"/>
        </a:spcBef>
        <a:spcAft>
          <a:spcPts val="150"/>
        </a:spcAft>
        <a:buFont typeface="Arial" panose="020B0604020202020204" pitchFamily="34" charset="0"/>
        <a:buChar char="−"/>
        <a:defRPr sz="1050" kern="1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143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150"/>
        </a:spcAft>
        <a:buFont typeface="Arial" panose="020B0604020202020204" pitchFamily="34" charset="0"/>
        <a:buChar char="−"/>
        <a:defRPr sz="900" kern="1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685800" rtl="0" eaLnBrk="1" latinLnBrk="0" hangingPunct="1">
        <a:lnSpc>
          <a:spcPct val="90000"/>
        </a:lnSpc>
        <a:spcBef>
          <a:spcPts val="900"/>
        </a:spcBef>
        <a:spcAft>
          <a:spcPts val="300"/>
        </a:spcAft>
        <a:buFont typeface="Arial" panose="020B0604020202020204" pitchFamily="34" charset="0"/>
        <a:buChar char="​"/>
        <a:defRPr sz="1350" b="1" kern="100" cap="none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​"/>
        <a:defRPr sz="1050" b="1" kern="100" cap="all" spc="38" baseline="0">
          <a:solidFill>
            <a:schemeClr val="accent1"/>
          </a:solidFill>
          <a:latin typeface="Arial Narrow" panose="020B0606020202030204" pitchFamily="34" charset="0"/>
          <a:ea typeface="+mn-ea"/>
          <a:cs typeface="Arial" panose="020B0604020202020204" pitchFamily="34" charset="0"/>
        </a:defRPr>
      </a:lvl6pPr>
      <a:lvl7pPr marL="0" indent="0" algn="l" defTabSz="685800" rtl="0" eaLnBrk="1" latinLnBrk="0" hangingPunct="1">
        <a:lnSpc>
          <a:spcPct val="120000"/>
        </a:lnSpc>
        <a:spcBef>
          <a:spcPts val="450"/>
        </a:spcBef>
        <a:spcAft>
          <a:spcPts val="450"/>
        </a:spcAft>
        <a:buFont typeface="Arial" panose="020B0604020202020204" pitchFamily="34" charset="0"/>
        <a:buChar char="​"/>
        <a:defRPr sz="1050" kern="1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128588" indent="-128588" algn="l" defTabSz="685800" rtl="0" eaLnBrk="1" latinLnBrk="0" hangingPunct="1">
        <a:lnSpc>
          <a:spcPct val="90000"/>
        </a:lnSpc>
        <a:spcBef>
          <a:spcPts val="450"/>
        </a:spcBef>
        <a:spcAft>
          <a:spcPts val="150"/>
        </a:spcAft>
        <a:buFont typeface="Arial" panose="020B0604020202020204" pitchFamily="34" charset="0"/>
        <a:buChar char="•"/>
        <a:defRPr sz="1050" kern="1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257175" indent="-128588" algn="l" defTabSz="685800" rtl="0" eaLnBrk="1" latinLnBrk="0" hangingPunct="1">
        <a:lnSpc>
          <a:spcPct val="90000"/>
        </a:lnSpc>
        <a:spcBef>
          <a:spcPts val="450"/>
        </a:spcBef>
        <a:spcAft>
          <a:spcPts val="300"/>
        </a:spcAft>
        <a:buFont typeface="Arial" panose="020B0604020202020204" pitchFamily="34" charset="0"/>
        <a:buChar char="−"/>
        <a:defRPr sz="900" kern="1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024" userDrawn="1">
          <p15:clr>
            <a:srgbClr val="F26B43"/>
          </p15:clr>
        </p15:guide>
        <p15:guide id="4" orient="horz" pos="216" userDrawn="1">
          <p15:clr>
            <a:srgbClr val="F26B43"/>
          </p15:clr>
        </p15:guide>
        <p15:guide id="5" orient="horz" pos="936" userDrawn="1">
          <p15:clr>
            <a:srgbClr val="F26B43"/>
          </p15:clr>
        </p15:guide>
        <p15:guide id="6" pos="216" userDrawn="1">
          <p15:clr>
            <a:srgbClr val="F26B43"/>
          </p15:clr>
        </p15:guide>
        <p15:guide id="7" pos="55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AF084-F579-5F98-48BE-3B0CA76EB8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R" dirty="0"/>
              <a:t>Deploying a Backbone in APAC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AB3BE-A014-FF49-E71B-C61702402E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2792758"/>
            <a:ext cx="6893473" cy="2007842"/>
          </a:xfrm>
        </p:spPr>
        <p:txBody>
          <a:bodyPr>
            <a:normAutofit/>
          </a:bodyPr>
          <a:lstStyle/>
          <a:p>
            <a:r>
              <a:rPr lang="en-US" dirty="0"/>
              <a:t>HOW </a:t>
            </a:r>
            <a:r>
              <a:rPr lang="en-FR" dirty="0"/>
              <a:t>we failed, What we’ve changed, what we’ve learned</a:t>
            </a:r>
          </a:p>
          <a:p>
            <a:br>
              <a:rPr lang="en-FR" dirty="0"/>
            </a:br>
            <a:endParaRPr lang="en-FR" dirty="0"/>
          </a:p>
          <a:p>
            <a:r>
              <a:rPr lang="en-FR" sz="1050" dirty="0"/>
              <a:t>APRIL 3rd, 2023 UKNOF51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9BC96E-68E5-853A-1391-72AF7C4CDBE7}"/>
              </a:ext>
            </a:extLst>
          </p:cNvPr>
          <p:cNvSpPr txBox="1"/>
          <p:nvPr/>
        </p:nvSpPr>
        <p:spPr>
          <a:xfrm>
            <a:off x="1477736" y="489040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endParaRPr lang="en-FR" sz="1013" kern="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2362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E4DAE3A1-A9BF-C7A1-B86B-CBED98063F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82"/>
          <a:stretch/>
        </p:blipFill>
        <p:spPr bwMode="auto">
          <a:xfrm>
            <a:off x="0" y="425317"/>
            <a:ext cx="9144000" cy="420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5A74A-B436-DE1C-728B-530D85A5D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Backbone History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8E9A41-74DB-9B64-831A-F0229887CB7D}"/>
              </a:ext>
            </a:extLst>
          </p:cNvPr>
          <p:cNvSpPr txBox="1"/>
          <p:nvPr/>
        </p:nvSpPr>
        <p:spPr>
          <a:xfrm>
            <a:off x="361951" y="3708400"/>
            <a:ext cx="5892800" cy="8763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FR" sz="1013" dirty="0"/>
              <a:t>The Merger with Volterra allowed expansion in the US</a:t>
            </a:r>
          </a:p>
          <a:p>
            <a:endParaRPr lang="en-FR" sz="1013" dirty="0"/>
          </a:p>
          <a:p>
            <a:r>
              <a:rPr lang="en-FR" sz="1013" dirty="0"/>
              <a:t>The next step was to connect the APAC region</a:t>
            </a:r>
          </a:p>
        </p:txBody>
      </p:sp>
    </p:spTree>
    <p:extLst>
      <p:ext uri="{BB962C8B-B14F-4D97-AF65-F5344CB8AC3E}">
        <p14:creationId xmlns:p14="http://schemas.microsoft.com/office/powerpoint/2010/main" val="2617489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B8AA7-9ACE-8B0D-8D5B-43C79839C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APAC deployment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5311F-1E40-53B7-04CB-B55132D55C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124774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B36E1-9621-09DE-1B6F-2658527DE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APAC deployment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BFB748-C366-EBC8-B655-FF63AF4CAF10}"/>
              </a:ext>
            </a:extLst>
          </p:cNvPr>
          <p:cNvSpPr txBox="1"/>
          <p:nvPr/>
        </p:nvSpPr>
        <p:spPr>
          <a:xfrm>
            <a:off x="349251" y="1193800"/>
            <a:ext cx="8280400" cy="33591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FR" sz="2100" u="sng" dirty="0"/>
              <a:t>Several challenges</a:t>
            </a:r>
          </a:p>
          <a:p>
            <a:endParaRPr lang="en-FR" sz="2100" dirty="0"/>
          </a:p>
          <a:p>
            <a:r>
              <a:rPr lang="en-FR" sz="2100" dirty="0"/>
              <a:t>Distances / Latencies</a:t>
            </a:r>
          </a:p>
          <a:p>
            <a:br>
              <a:rPr lang="en-FR" sz="2100" dirty="0"/>
            </a:br>
            <a:r>
              <a:rPr lang="en-FR" sz="2100" dirty="0"/>
              <a:t>Costs</a:t>
            </a:r>
          </a:p>
          <a:p>
            <a:endParaRPr lang="en-FR" sz="2100" dirty="0"/>
          </a:p>
          <a:p>
            <a:r>
              <a:rPr lang="en-FR" sz="2100" dirty="0"/>
              <a:t>Where do we start ?</a:t>
            </a:r>
          </a:p>
          <a:p>
            <a:endParaRPr lang="en-FR" sz="2100" dirty="0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B619F4E5-737E-3190-A15F-5BABF8D35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489" y="1224211"/>
            <a:ext cx="5692016" cy="224790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2D64344-A948-F093-942F-B84B26FE5324}"/>
              </a:ext>
            </a:extLst>
          </p:cNvPr>
          <p:cNvSpPr/>
          <p:nvPr/>
        </p:nvSpPr>
        <p:spPr>
          <a:xfrm>
            <a:off x="5012491" y="1704443"/>
            <a:ext cx="1588157" cy="1577892"/>
          </a:xfrm>
          <a:prstGeom prst="ellipse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endParaRPr lang="en-FR" sz="1013" kern="100" dirty="0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2987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7D2B6288-34B8-DCEB-C8EC-11BF0F5E7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599" y="0"/>
            <a:ext cx="722828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402BC6-50FD-F734-E98E-412BD1771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sz="2400" dirty="0"/>
              <a:t>APAC Deployment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2916E-61AD-7A0E-784F-319D67B7DD51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FR" dirty="0"/>
              <a:t>Q1-2020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A1E186-4292-EB83-E5F2-5B69E05E0F30}"/>
              </a:ext>
            </a:extLst>
          </p:cNvPr>
          <p:cNvSpPr txBox="1"/>
          <p:nvPr/>
        </p:nvSpPr>
        <p:spPr>
          <a:xfrm>
            <a:off x="282696" y="1507713"/>
            <a:ext cx="2765304" cy="27379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 sz="1013" kern="100" dirty="0">
                <a:latin typeface="+mj-lt"/>
              </a:rPr>
              <a:t>Started with L2circuit with cost efficiency and resilience in mind</a:t>
            </a:r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endParaRPr lang="en-US" sz="1013" kern="100" dirty="0">
              <a:latin typeface="+mj-lt"/>
            </a:endParaRPr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 sz="1013" kern="100" dirty="0">
                <a:latin typeface="+mj-lt"/>
              </a:rPr>
              <a:t>It was horrible : unreliable, frequent packet loss, hard down, latency increase </a:t>
            </a:r>
            <a:r>
              <a:rPr lang="en-US" sz="1013" kern="100" dirty="0" err="1">
                <a:latin typeface="+mj-lt"/>
              </a:rPr>
              <a:t>etc</a:t>
            </a:r>
            <a:endParaRPr lang="en-US" sz="1013" kern="100" dirty="0">
              <a:latin typeface="+mj-lt"/>
            </a:endParaRPr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endParaRPr lang="en-US" sz="1013" kern="100" dirty="0">
              <a:latin typeface="+mj-lt"/>
            </a:endParaRPr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 sz="1013" kern="100" dirty="0">
                <a:latin typeface="+mj-lt"/>
              </a:rPr>
              <a:t>We worked with the provider to try to improve the situation with no results</a:t>
            </a:r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endParaRPr lang="en-US" sz="1013" kern="100" dirty="0">
              <a:latin typeface="+mj-lt"/>
            </a:endParaRPr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 sz="1013" kern="100" dirty="0">
                <a:latin typeface="+mj-lt"/>
              </a:rPr>
              <a:t>After a few months we looked at other solutions</a:t>
            </a:r>
            <a:endParaRPr lang="en-FR" sz="1013" kern="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8278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0" name="Picture 10">
            <a:extLst>
              <a:ext uri="{FF2B5EF4-FFF2-40B4-BE49-F238E27FC236}">
                <a16:creationId xmlns:a16="http://schemas.microsoft.com/office/drawing/2014/main" id="{0A714965-117F-DEF2-356B-9383D1B1E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308" y="0"/>
            <a:ext cx="722828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402BC6-50FD-F734-E98E-412BD1771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sz="2400" dirty="0"/>
              <a:t>APAC Deployment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2916E-61AD-7A0E-784F-319D67B7DD51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FR" dirty="0"/>
              <a:t>Q1-2021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D4D8BF-6167-5D44-3499-FB30CFED5BFC}"/>
              </a:ext>
            </a:extLst>
          </p:cNvPr>
          <p:cNvSpPr txBox="1"/>
          <p:nvPr/>
        </p:nvSpPr>
        <p:spPr>
          <a:xfrm>
            <a:off x="282696" y="1418813"/>
            <a:ext cx="2376743" cy="27379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r>
              <a:rPr lang="en-FR" sz="1013" kern="100" dirty="0">
                <a:latin typeface="+mj-lt"/>
              </a:rPr>
              <a:t>Ditched L2circuits</a:t>
            </a:r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endParaRPr lang="en-FR" sz="1013" kern="100" dirty="0">
              <a:latin typeface="+mj-lt"/>
            </a:endParaRPr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r>
              <a:rPr lang="en-FR" sz="1013" kern="100" dirty="0">
                <a:latin typeface="+mj-lt"/>
              </a:rPr>
              <a:t>Went with 10G Wavelengths</a:t>
            </a:r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endParaRPr lang="en-FR" sz="1013" kern="100" dirty="0">
              <a:latin typeface="+mj-lt"/>
            </a:endParaRPr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r>
              <a:rPr lang="en-FR" sz="1013" kern="100" dirty="0">
                <a:latin typeface="+mj-lt"/>
              </a:rPr>
              <a:t>3 paths per POP</a:t>
            </a:r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endParaRPr lang="en-FR" sz="1013" kern="100" dirty="0">
              <a:latin typeface="+mj-lt"/>
            </a:endParaRPr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r>
              <a:rPr lang="en-GB" sz="1013" kern="100" dirty="0">
                <a:latin typeface="+mj-lt"/>
              </a:rPr>
              <a:t>S</a:t>
            </a:r>
            <a:r>
              <a:rPr lang="en-FR" sz="1013" kern="100" dirty="0">
                <a:latin typeface="+mj-lt"/>
              </a:rPr>
              <a:t>ubmarine cable diversity</a:t>
            </a:r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endParaRPr lang="en-FR" sz="1013" kern="100" dirty="0">
              <a:latin typeface="+mj-lt"/>
            </a:endParaRPr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endParaRPr lang="en-FR" sz="1013" kern="100" dirty="0">
              <a:latin typeface="+mj-lt"/>
            </a:endParaRPr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endParaRPr lang="en-FR" sz="1013" kern="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2254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1C44551F-0BCA-A2B0-8DAA-F8EEC784E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475334"/>
            <a:ext cx="2971800" cy="334271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 studied all terrestrial backhauls between CLS and POPs for diversity</a:t>
            </a:r>
          </a:p>
          <a:p>
            <a:r>
              <a:rPr lang="en-US" dirty="0"/>
              <a:t>But it’s not enough</a:t>
            </a:r>
          </a:p>
          <a:p>
            <a:pPr>
              <a:buNone/>
            </a:pPr>
            <a:r>
              <a:rPr lang="en-US" dirty="0"/>
              <a:t>Cuts happen frequently and can take several weeks until repaired</a:t>
            </a:r>
          </a:p>
          <a:p>
            <a:pPr>
              <a:buNone/>
            </a:pPr>
            <a:r>
              <a:rPr lang="en-US" dirty="0"/>
              <a:t>Maintenances are more frequent than terrestrial cables in our experience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*CLS : Cable Landing Station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935541-640C-965A-0E91-BD3AAB3D8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42901"/>
            <a:ext cx="8455914" cy="565496"/>
          </a:xfrm>
        </p:spPr>
        <p:txBody>
          <a:bodyPr anchor="b">
            <a:normAutofit/>
          </a:bodyPr>
          <a:lstStyle/>
          <a:p>
            <a:r>
              <a:rPr lang="en-FR" dirty="0"/>
              <a:t>APAC Deployment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0A626A8-90E1-0B84-C40D-6AF868B3B1E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42900" y="942569"/>
            <a:ext cx="8455914" cy="184666"/>
          </a:xfrm>
        </p:spPr>
        <p:txBody>
          <a:bodyPr wrap="square" anchor="t">
            <a:normAutofit/>
          </a:bodyPr>
          <a:lstStyle/>
          <a:p>
            <a:pPr>
              <a:spcAft>
                <a:spcPts val="450"/>
              </a:spcAft>
            </a:pPr>
            <a:r>
              <a:rPr lang="en-US" dirty="0"/>
              <a:t>Singapore terrestrial example</a:t>
            </a: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894DD6AC-5287-73C7-092A-AE2069EE61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357" y="1388474"/>
            <a:ext cx="5667893" cy="32965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DBB551-5F18-B2B2-5039-A70015EFF3C1}"/>
              </a:ext>
            </a:extLst>
          </p:cNvPr>
          <p:cNvSpPr txBox="1"/>
          <p:nvPr/>
        </p:nvSpPr>
        <p:spPr>
          <a:xfrm>
            <a:off x="5737225" y="4414055"/>
            <a:ext cx="2371725" cy="208746"/>
          </a:xfrm>
          <a:prstGeom prst="rect">
            <a:avLst/>
          </a:prstGeom>
          <a:solidFill>
            <a:schemeClr val="bg1">
              <a:alpha val="55678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r>
              <a:rPr lang="en-GB" sz="1013" kern="100" dirty="0">
                <a:solidFill>
                  <a:schemeClr val="bg1"/>
                </a:solidFill>
                <a:latin typeface="+mj-lt"/>
              </a:rPr>
              <a:t>B</a:t>
            </a:r>
            <a:r>
              <a:rPr lang="en-FR" sz="1013" kern="100" dirty="0">
                <a:solidFill>
                  <a:schemeClr val="bg1"/>
                </a:solidFill>
                <a:latin typeface="+mj-lt"/>
              </a:rPr>
              <a:t>lurred on purpose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63D817-709E-1882-A4D5-BD33C5CB2139}"/>
              </a:ext>
            </a:extLst>
          </p:cNvPr>
          <p:cNvSpPr txBox="1"/>
          <p:nvPr/>
        </p:nvSpPr>
        <p:spPr>
          <a:xfrm>
            <a:off x="6102350" y="1140119"/>
            <a:ext cx="2857500" cy="1333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r>
              <a:rPr lang="en-FR" sz="1200" kern="100" dirty="0">
                <a:latin typeface="+mj-lt"/>
              </a:rPr>
              <a:t>Singapore terrestrial backhauls</a:t>
            </a:r>
          </a:p>
        </p:txBody>
      </p:sp>
    </p:spTree>
    <p:extLst>
      <p:ext uri="{BB962C8B-B14F-4D97-AF65-F5344CB8AC3E}">
        <p14:creationId xmlns:p14="http://schemas.microsoft.com/office/powerpoint/2010/main" val="3010905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363E3-38C2-D157-B8A1-0146C9C62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Why so many issues 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62406-B87E-D857-40D0-D20961EE42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140070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water, outdoor, boat&#10;&#10;Description automatically generated">
            <a:extLst>
              <a:ext uri="{FF2B5EF4-FFF2-40B4-BE49-F238E27FC236}">
                <a16:creationId xmlns:a16="http://schemas.microsoft.com/office/drawing/2014/main" id="{47F13390-BDFB-96ED-771F-2A2512F10E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415" b="1316"/>
          <a:stretch/>
        </p:blipFill>
        <p:spPr>
          <a:xfrm>
            <a:off x="15" y="7"/>
            <a:ext cx="9143985" cy="5143493"/>
          </a:xfrm>
          <a:prstGeom prst="rect">
            <a:avLst/>
          </a:prstGeom>
          <a:noFill/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4B9AF3D-7F34-2401-3B66-1A0370AED4E8}"/>
              </a:ext>
            </a:extLst>
          </p:cNvPr>
          <p:cNvCxnSpPr/>
          <p:nvPr/>
        </p:nvCxnSpPr>
        <p:spPr>
          <a:xfrm flipH="1" flipV="1">
            <a:off x="5746750" y="3873500"/>
            <a:ext cx="1517651" cy="514350"/>
          </a:xfrm>
          <a:prstGeom prst="straightConnector1">
            <a:avLst/>
          </a:prstGeom>
          <a:ln w="152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8101A62-9D69-0E9D-2508-524E60782257}"/>
              </a:ext>
            </a:extLst>
          </p:cNvPr>
          <p:cNvCxnSpPr>
            <a:cxnSpLocks/>
          </p:cNvCxnSpPr>
          <p:nvPr/>
        </p:nvCxnSpPr>
        <p:spPr>
          <a:xfrm flipH="1" flipV="1">
            <a:off x="7131051" y="2825751"/>
            <a:ext cx="88900" cy="1536700"/>
          </a:xfrm>
          <a:prstGeom prst="straightConnector1">
            <a:avLst/>
          </a:prstGeom>
          <a:ln w="152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57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outdoor, nature, overlooking&#10;&#10;Description automatically generated">
            <a:extLst>
              <a:ext uri="{FF2B5EF4-FFF2-40B4-BE49-F238E27FC236}">
                <a16:creationId xmlns:a16="http://schemas.microsoft.com/office/drawing/2014/main" id="{02642B7B-1BCD-088B-9492-477AACF621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000"/>
          <a:stretch/>
        </p:blipFill>
        <p:spPr>
          <a:xfrm>
            <a:off x="15" y="7"/>
            <a:ext cx="9143985" cy="5143493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67BEBE-CDF1-54B3-2709-773C6BA41BEF}"/>
              </a:ext>
            </a:extLst>
          </p:cNvPr>
          <p:cNvSpPr txBox="1"/>
          <p:nvPr/>
        </p:nvSpPr>
        <p:spPr>
          <a:xfrm>
            <a:off x="6546850" y="76200"/>
            <a:ext cx="2597150" cy="3683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r>
              <a:rPr lang="en-FR" sz="2400" kern="100" dirty="0">
                <a:solidFill>
                  <a:schemeClr val="bg1"/>
                </a:solidFill>
                <a:latin typeface="+mj-lt"/>
              </a:rPr>
              <a:t>Singapore Harbor</a:t>
            </a:r>
          </a:p>
        </p:txBody>
      </p:sp>
    </p:spTree>
    <p:extLst>
      <p:ext uri="{BB962C8B-B14F-4D97-AF65-F5344CB8AC3E}">
        <p14:creationId xmlns:p14="http://schemas.microsoft.com/office/powerpoint/2010/main" val="887808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, map&#10;&#10;Description automatically generated">
            <a:extLst>
              <a:ext uri="{FF2B5EF4-FFF2-40B4-BE49-F238E27FC236}">
                <a16:creationId xmlns:a16="http://schemas.microsoft.com/office/drawing/2014/main" id="{2A97A169-C18A-81BC-903A-44DE62A3CF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025"/>
          <a:stretch/>
        </p:blipFill>
        <p:spPr>
          <a:xfrm>
            <a:off x="15" y="7"/>
            <a:ext cx="9143985" cy="514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5447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E64313-C73E-6659-28F6-A375F7760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29" y="1475335"/>
            <a:ext cx="6839384" cy="3342710"/>
          </a:xfrm>
        </p:spPr>
        <p:txBody>
          <a:bodyPr>
            <a:normAutofit/>
          </a:bodyPr>
          <a:lstStyle/>
          <a:p>
            <a:r>
              <a:rPr lang="en-FR" sz="1800" dirty="0"/>
              <a:t>Who is F5</a:t>
            </a:r>
          </a:p>
          <a:p>
            <a:r>
              <a:rPr lang="en-FR" sz="1800" dirty="0"/>
              <a:t>Backbone History</a:t>
            </a:r>
          </a:p>
          <a:p>
            <a:r>
              <a:rPr lang="en-FR" sz="1800" dirty="0"/>
              <a:t>APAC deployment</a:t>
            </a:r>
          </a:p>
          <a:p>
            <a:r>
              <a:rPr lang="en-FR" sz="1800" dirty="0"/>
              <a:t>F5 Backbone Today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CE1A0FE-24C6-4A6A-3D43-2893E638AB0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1EC20F-9E83-1C55-0A3F-5B878CB03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Table of content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445414-6148-0DB6-78DC-395227D3E119}"/>
              </a:ext>
            </a:extLst>
          </p:cNvPr>
          <p:cNvSpPr txBox="1"/>
          <p:nvPr/>
        </p:nvSpPr>
        <p:spPr>
          <a:xfrm>
            <a:off x="628650" y="489585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endParaRPr lang="en-FR" sz="1013" kern="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511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>
            <a:extLst>
              <a:ext uri="{FF2B5EF4-FFF2-40B4-BE49-F238E27FC236}">
                <a16:creationId xmlns:a16="http://schemas.microsoft.com/office/drawing/2014/main" id="{663B647C-9B39-9BB2-531A-1E424B32C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956" y="0"/>
            <a:ext cx="722828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402BC6-50FD-F734-E98E-412BD1771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sz="2400" dirty="0"/>
              <a:t>APAC Deployment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2916E-61AD-7A0E-784F-319D67B7DD51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FR" dirty="0"/>
              <a:t>Q3/Q4-2021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B3D553-CA16-E18B-A934-BA4CC4BFA02A}"/>
              </a:ext>
            </a:extLst>
          </p:cNvPr>
          <p:cNvSpPr txBox="1"/>
          <p:nvPr/>
        </p:nvSpPr>
        <p:spPr>
          <a:xfrm>
            <a:off x="2286436" y="2444947"/>
            <a:ext cx="4572872" cy="232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endParaRPr lang="en-FR" sz="1013" kern="1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054C7A-84E6-3B2C-618B-A6D40291CD94}"/>
              </a:ext>
            </a:extLst>
          </p:cNvPr>
          <p:cNvSpPr txBox="1"/>
          <p:nvPr/>
        </p:nvSpPr>
        <p:spPr>
          <a:xfrm>
            <a:off x="88997" y="1298309"/>
            <a:ext cx="2486679" cy="29211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r>
              <a:rPr lang="en-FR" sz="1013" kern="100" dirty="0">
                <a:latin typeface="+mj-lt"/>
              </a:rPr>
              <a:t>Upgraded capacity (120 Gbps)</a:t>
            </a:r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endParaRPr lang="en-FR" sz="1013" kern="100" dirty="0">
              <a:latin typeface="+mj-lt"/>
            </a:endParaRPr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r>
              <a:rPr lang="en-FR" sz="1013" kern="100" dirty="0">
                <a:latin typeface="+mj-lt"/>
              </a:rPr>
              <a:t>Added more paths</a:t>
            </a:r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endParaRPr lang="en-FR" sz="1013" kern="100" dirty="0">
              <a:latin typeface="+mj-lt"/>
            </a:endParaRPr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r>
              <a:rPr lang="en-FR" sz="1013" kern="100" dirty="0">
                <a:latin typeface="+mj-lt"/>
              </a:rPr>
              <a:t>Still not enough</a:t>
            </a:r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endParaRPr lang="en-FR" sz="1013" kern="100" dirty="0">
              <a:latin typeface="+mj-lt"/>
            </a:endParaRPr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endParaRPr lang="en-FR" sz="1013" kern="100" dirty="0">
              <a:latin typeface="+mj-lt"/>
            </a:endParaRPr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r>
              <a:rPr lang="en-FR" sz="1013" kern="100" dirty="0">
                <a:latin typeface="+mj-lt"/>
              </a:rPr>
              <a:t>Now that the backbone is part of F5, as a global cloud company we have to and can do better</a:t>
            </a:r>
          </a:p>
        </p:txBody>
      </p:sp>
    </p:spTree>
    <p:extLst>
      <p:ext uri="{BB962C8B-B14F-4D97-AF65-F5344CB8AC3E}">
        <p14:creationId xmlns:p14="http://schemas.microsoft.com/office/powerpoint/2010/main" val="3821208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CA30B-FDB1-6CD0-5D45-6280B663C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Back to the drawing board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2E5FF-E1E8-7EE6-2140-C0130E6FA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964" y="3146612"/>
            <a:ext cx="5590495" cy="1653988"/>
          </a:xfrm>
        </p:spPr>
        <p:txBody>
          <a:bodyPr/>
          <a:lstStyle/>
          <a:p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1557963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radar chart&#10;&#10;Description automatically generated">
            <a:extLst>
              <a:ext uri="{FF2B5EF4-FFF2-40B4-BE49-F238E27FC236}">
                <a16:creationId xmlns:a16="http://schemas.microsoft.com/office/drawing/2014/main" id="{02C86C8F-E6BB-655C-B551-3BECE10DBF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417"/>
          <a:stretch/>
        </p:blipFill>
        <p:spPr>
          <a:xfrm>
            <a:off x="15" y="7"/>
            <a:ext cx="9143985" cy="5143493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141F68-B4C5-B7B8-4F92-2ECD4C6519B1}"/>
              </a:ext>
            </a:extLst>
          </p:cNvPr>
          <p:cNvSpPr txBox="1"/>
          <p:nvPr/>
        </p:nvSpPr>
        <p:spPr>
          <a:xfrm>
            <a:off x="115173" y="68057"/>
            <a:ext cx="2690849" cy="1481537"/>
          </a:xfrm>
          <a:prstGeom prst="rect">
            <a:avLst/>
          </a:prstGeom>
          <a:solidFill>
            <a:schemeClr val="accent1">
              <a:lumMod val="20000"/>
              <a:lumOff val="80000"/>
              <a:alpha val="63137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algn="just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endParaRPr lang="en-FR" sz="1013" kern="100" dirty="0">
              <a:latin typeface="+mj-lt"/>
            </a:endParaRPr>
          </a:p>
          <a:p>
            <a:pPr algn="just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endParaRPr lang="en-FR" sz="1013" kern="100" dirty="0">
              <a:latin typeface="+mj-lt"/>
            </a:endParaRPr>
          </a:p>
          <a:p>
            <a:pPr algn="just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r>
              <a:rPr lang="en-FR" sz="1013" kern="100" dirty="0">
                <a:latin typeface="+mj-lt"/>
              </a:rPr>
              <a:t>We heavily studied all cable systems in the region that are commercialy available</a:t>
            </a:r>
          </a:p>
        </p:txBody>
      </p:sp>
    </p:spTree>
    <p:extLst>
      <p:ext uri="{BB962C8B-B14F-4D97-AF65-F5344CB8AC3E}">
        <p14:creationId xmlns:p14="http://schemas.microsoft.com/office/powerpoint/2010/main" val="317909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CDABF4-90B9-C7A4-5DDB-1EB335E3384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21BBBD-4E40-2577-ABB5-C5F30662D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R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818865-3D2B-8FA7-D2D8-2447DC530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FR" dirty="0"/>
              <a:t>Each small square/rectangle</a:t>
            </a:r>
            <a:br>
              <a:rPr lang="en-FR" dirty="0"/>
            </a:br>
            <a:r>
              <a:rPr lang="en-FR" dirty="0"/>
              <a:t>represent a CLS</a:t>
            </a:r>
          </a:p>
          <a:p>
            <a:r>
              <a:rPr lang="en-FR" dirty="0"/>
              <a:t>(Cable Landing Station)</a:t>
            </a:r>
          </a:p>
        </p:txBody>
      </p:sp>
      <p:pic>
        <p:nvPicPr>
          <p:cNvPr id="16390" name="Picture 6">
            <a:extLst>
              <a:ext uri="{FF2B5EF4-FFF2-40B4-BE49-F238E27FC236}">
                <a16:creationId xmlns:a16="http://schemas.microsoft.com/office/drawing/2014/main" id="{D4064770-4683-8D13-7CF7-03EB1766C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943" y="0"/>
            <a:ext cx="599956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34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CE7F2728-8A26-007C-B9AF-0FD49C51F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943" y="0"/>
            <a:ext cx="599956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CDABF4-90B9-C7A4-5DDB-1EB335E3384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21BBBD-4E40-2577-ABB5-C5F30662D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R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818865-3D2B-8FA7-D2D8-2447DC530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475335"/>
            <a:ext cx="2573060" cy="3342710"/>
          </a:xfrm>
        </p:spPr>
        <p:txBody>
          <a:bodyPr/>
          <a:lstStyle/>
          <a:p>
            <a:r>
              <a:rPr lang="en-FR" dirty="0"/>
              <a:t>We mapped out most cable system we could get capacity on and studied the Cable Landing Station diversity</a:t>
            </a:r>
          </a:p>
        </p:txBody>
      </p:sp>
    </p:spTree>
    <p:extLst>
      <p:ext uri="{BB962C8B-B14F-4D97-AF65-F5344CB8AC3E}">
        <p14:creationId xmlns:p14="http://schemas.microsoft.com/office/powerpoint/2010/main" val="859704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bble&#10;&#10;Description automatically generated">
            <a:extLst>
              <a:ext uri="{FF2B5EF4-FFF2-40B4-BE49-F238E27FC236}">
                <a16:creationId xmlns:a16="http://schemas.microsoft.com/office/drawing/2014/main" id="{BA6FB285-C6CD-724A-1E85-B5D32D8B3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240" y="0"/>
            <a:ext cx="5764268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3DF67E-1BAA-352D-2E23-758FE4271BB8}"/>
              </a:ext>
            </a:extLst>
          </p:cNvPr>
          <p:cNvSpPr txBox="1"/>
          <p:nvPr/>
        </p:nvSpPr>
        <p:spPr>
          <a:xfrm>
            <a:off x="62822" y="387398"/>
            <a:ext cx="2726419" cy="36331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r>
              <a:rPr lang="en-FR" sz="1013" kern="100" dirty="0">
                <a:latin typeface="+mj-lt"/>
              </a:rPr>
              <a:t>Mapping out all kmz as well to check diversity between CLS, BMH, POPS</a:t>
            </a:r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endParaRPr lang="en-FR" sz="1013" kern="100" dirty="0">
              <a:latin typeface="+mj-lt"/>
            </a:endParaRPr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endParaRPr lang="en-FR" sz="1013" kern="100" dirty="0">
              <a:latin typeface="+mj-lt"/>
            </a:endParaRPr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endParaRPr lang="en-FR" sz="1013" kern="100" dirty="0">
              <a:latin typeface="+mj-lt"/>
            </a:endParaRPr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endParaRPr lang="en-FR" sz="1013" kern="100" dirty="0">
              <a:latin typeface="+mj-lt"/>
            </a:endParaRPr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endParaRPr lang="en-FR" sz="1013" kern="100" dirty="0">
              <a:latin typeface="+mj-lt"/>
            </a:endParaRPr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endParaRPr lang="en-FR" sz="1013" kern="100" dirty="0">
              <a:latin typeface="+mj-lt"/>
            </a:endParaRPr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endParaRPr lang="en-FR" sz="1013" kern="100" dirty="0">
              <a:latin typeface="+mj-lt"/>
            </a:endParaRPr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endParaRPr lang="en-FR" sz="1013" kern="100" dirty="0">
              <a:latin typeface="+mj-lt"/>
            </a:endParaRPr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endParaRPr lang="en-FR" sz="1013" kern="100" dirty="0">
              <a:latin typeface="+mj-lt"/>
            </a:endParaRPr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r>
              <a:rPr lang="en-FR" sz="1013" kern="100" dirty="0">
                <a:latin typeface="+mj-lt"/>
              </a:rPr>
              <a:t>CLS : Cable Landing Station</a:t>
            </a:r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endParaRPr lang="en-FR" sz="1013" kern="100" dirty="0">
              <a:latin typeface="+mj-lt"/>
            </a:endParaRPr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r>
              <a:rPr lang="en-FR" sz="1013" kern="100" dirty="0">
                <a:latin typeface="+mj-lt"/>
              </a:rPr>
              <a:t>BMH : Beach Manhole, where the subsea cable meets terrestrial fiber to go to the CLS</a:t>
            </a:r>
          </a:p>
        </p:txBody>
      </p:sp>
    </p:spTree>
    <p:extLst>
      <p:ext uri="{BB962C8B-B14F-4D97-AF65-F5344CB8AC3E}">
        <p14:creationId xmlns:p14="http://schemas.microsoft.com/office/powerpoint/2010/main" val="912082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7" descr="Map&#10;&#10;Description automatically generated">
            <a:extLst>
              <a:ext uri="{FF2B5EF4-FFF2-40B4-BE49-F238E27FC236}">
                <a16:creationId xmlns:a16="http://schemas.microsoft.com/office/drawing/2014/main" id="{514E3FF0-A2DD-659A-107A-1138EB43E2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360" y="1494586"/>
            <a:ext cx="5542359" cy="33044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F29615-4043-0496-1321-C0328DE4F40F}"/>
              </a:ext>
            </a:extLst>
          </p:cNvPr>
          <p:cNvSpPr txBox="1"/>
          <p:nvPr/>
        </p:nvSpPr>
        <p:spPr>
          <a:xfrm>
            <a:off x="3495675" y="1859130"/>
            <a:ext cx="2371725" cy="208746"/>
          </a:xfrm>
          <a:prstGeom prst="rect">
            <a:avLst/>
          </a:prstGeom>
          <a:solidFill>
            <a:schemeClr val="bg1">
              <a:alpha val="55678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r>
              <a:rPr lang="en-GB" sz="1013" kern="100" dirty="0">
                <a:solidFill>
                  <a:schemeClr val="bg1"/>
                </a:solidFill>
                <a:latin typeface="+mj-lt"/>
              </a:rPr>
              <a:t>B</a:t>
            </a:r>
            <a:r>
              <a:rPr lang="en-FR" sz="1013" kern="100" dirty="0">
                <a:solidFill>
                  <a:schemeClr val="bg1"/>
                </a:solidFill>
                <a:latin typeface="+mj-lt"/>
              </a:rPr>
              <a:t>lurred on purpose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47DF0F30-EAE1-3FF2-E222-0366FF8FA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475335"/>
            <a:ext cx="2653873" cy="3342709"/>
          </a:xfrm>
        </p:spPr>
        <p:txBody>
          <a:bodyPr/>
          <a:lstStyle/>
          <a:p>
            <a:r>
              <a:rPr lang="en-US" dirty="0"/>
              <a:t>Our Hong Kong DC of choice makes it difficult to find resilient paths for the terrestrial backhaul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21BBBD-4E40-2577-ABB5-C5F30662D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42901"/>
            <a:ext cx="8455914" cy="565496"/>
          </a:xfrm>
        </p:spPr>
        <p:txBody>
          <a:bodyPr anchor="b">
            <a:normAutofit/>
          </a:bodyPr>
          <a:lstStyle/>
          <a:p>
            <a:r>
              <a:rPr lang="en-FR" dirty="0"/>
              <a:t>APAC Deployment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CDABF4-90B9-C7A4-5DDB-1EB335E3384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42900" y="942569"/>
            <a:ext cx="8455914" cy="184666"/>
          </a:xfrm>
        </p:spPr>
        <p:txBody>
          <a:bodyPr wrap="square" anchor="t">
            <a:normAutofit/>
          </a:bodyPr>
          <a:lstStyle/>
          <a:p>
            <a:pPr>
              <a:spcAft>
                <a:spcPts val="450"/>
              </a:spcAft>
            </a:pPr>
            <a:r>
              <a:rPr lang="en-FR" dirty="0"/>
              <a:t>Hong Kong</a:t>
            </a:r>
            <a:endParaRPr lang="en-FR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647A0724-10EE-C10C-86B3-EA5575D563CD}"/>
              </a:ext>
            </a:extLst>
          </p:cNvPr>
          <p:cNvSpPr/>
          <p:nvPr/>
        </p:nvSpPr>
        <p:spPr>
          <a:xfrm>
            <a:off x="6354033" y="1771183"/>
            <a:ext cx="34289" cy="296693"/>
          </a:xfrm>
          <a:prstGeom prst="downArrow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endParaRPr lang="en-FR" sz="1013" kern="100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2356D1-ECED-2EE6-E1D8-0912A386CCB0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36090533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2" name="Picture 16">
            <a:extLst>
              <a:ext uri="{FF2B5EF4-FFF2-40B4-BE49-F238E27FC236}">
                <a16:creationId xmlns:a16="http://schemas.microsoft.com/office/drawing/2014/main" id="{76774CC1-8B15-4D91-D21A-6243BCA23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32" y="0"/>
            <a:ext cx="719494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CDABF4-90B9-C7A4-5DDB-1EB335E3384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FR" dirty="0"/>
              <a:t>Q3 2022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21BBBD-4E40-2577-ABB5-C5F30662D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sz="2400" dirty="0"/>
              <a:t>APAC Deployment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0A1F9B-13DB-98DE-528E-0D2E45AB96A1}"/>
              </a:ext>
            </a:extLst>
          </p:cNvPr>
          <p:cNvSpPr txBox="1"/>
          <p:nvPr/>
        </p:nvSpPr>
        <p:spPr>
          <a:xfrm>
            <a:off x="162289" y="1387306"/>
            <a:ext cx="2439563" cy="30991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r>
              <a:rPr lang="en-FR" sz="1013" kern="100" dirty="0">
                <a:latin typeface="+mj-lt"/>
              </a:rPr>
              <a:t>Upgraded capacity (1 Tbps)</a:t>
            </a:r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endParaRPr lang="en-FR" sz="1013" kern="100" dirty="0">
              <a:latin typeface="+mj-lt"/>
            </a:endParaRPr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r>
              <a:rPr lang="en-FR" sz="1013" kern="100" dirty="0">
                <a:latin typeface="+mj-lt"/>
              </a:rPr>
              <a:t>More paths (4+) per POP</a:t>
            </a:r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endParaRPr lang="en-FR" sz="1013" kern="100" dirty="0">
              <a:latin typeface="+mj-lt"/>
            </a:endParaRPr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r>
              <a:rPr lang="en-FR" sz="1013" kern="100" dirty="0">
                <a:latin typeface="+mj-lt"/>
              </a:rPr>
              <a:t>More cable diversity</a:t>
            </a:r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endParaRPr lang="en-FR" sz="1013" kern="100" dirty="0">
              <a:latin typeface="+mj-lt"/>
            </a:endParaRPr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r>
              <a:rPr lang="en-FR" sz="1013" kern="100" dirty="0">
                <a:latin typeface="+mj-lt"/>
              </a:rPr>
              <a:t>New POPs</a:t>
            </a:r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endParaRPr lang="en-FR" sz="1013" kern="100" dirty="0">
              <a:latin typeface="+mj-lt"/>
            </a:endParaRPr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endParaRPr lang="en-FR" sz="1013" kern="100" dirty="0">
              <a:latin typeface="+mj-lt"/>
            </a:endParaRPr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r>
              <a:rPr lang="en-FR" sz="1013" kern="100" dirty="0">
                <a:latin typeface="+mj-lt"/>
              </a:rPr>
              <a:t>Layer 2 as last resort backup</a:t>
            </a:r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r>
              <a:rPr lang="en-FR" sz="825" kern="100" dirty="0">
                <a:latin typeface="+mj-lt"/>
              </a:rPr>
              <a:t>(not the same provider as last time)</a:t>
            </a:r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endParaRPr lang="en-FR" sz="1013" kern="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29521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Chart, bar chart&#10;&#10;Description automatically generated">
            <a:extLst>
              <a:ext uri="{FF2B5EF4-FFF2-40B4-BE49-F238E27FC236}">
                <a16:creationId xmlns:a16="http://schemas.microsoft.com/office/drawing/2014/main" id="{8445AC80-8031-01AE-8470-21615251C1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38600" y="367200"/>
            <a:ext cx="3496500" cy="4238909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ADDE3-3038-60A6-E5F4-69CED193F13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FR" dirty="0"/>
              <a:t>Experience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6602C8-79F0-D713-8704-A1868AC16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APAC Deployment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3F48BC-9A01-2F94-6461-1A3B7FA27803}"/>
              </a:ext>
            </a:extLst>
          </p:cNvPr>
          <p:cNvSpPr txBox="1"/>
          <p:nvPr/>
        </p:nvSpPr>
        <p:spPr>
          <a:xfrm>
            <a:off x="363028" y="1250969"/>
            <a:ext cx="4810991" cy="11652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14313" indent="-214313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FontTx/>
              <a:buChar char="-"/>
            </a:pPr>
            <a:r>
              <a:rPr lang="en-FR" sz="1050" kern="100" dirty="0">
                <a:latin typeface="+mj-lt"/>
              </a:rPr>
              <a:t>Like before, outages last for ever</a:t>
            </a:r>
          </a:p>
          <a:p>
            <a:pPr marL="214313" indent="-214313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FontTx/>
              <a:buChar char="-"/>
            </a:pPr>
            <a:r>
              <a:rPr lang="en-FR" sz="1050" kern="100" dirty="0">
                <a:latin typeface="+mj-lt"/>
              </a:rPr>
              <a:t>No POP downtime due to circuits availability issue …</a:t>
            </a:r>
          </a:p>
          <a:p>
            <a:pPr marL="214313" indent="-214313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FontTx/>
              <a:buChar char="-"/>
            </a:pPr>
            <a:r>
              <a:rPr lang="en-FR" sz="1050" kern="100" dirty="0">
                <a:latin typeface="+mj-lt"/>
              </a:rPr>
              <a:t>…But we had a close call</a:t>
            </a:r>
          </a:p>
          <a:p>
            <a:pPr marL="214313" indent="-214313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FontTx/>
              <a:buChar char="-"/>
            </a:pPr>
            <a:r>
              <a:rPr lang="en-FR" sz="1050" kern="100" dirty="0">
                <a:latin typeface="+mj-lt"/>
              </a:rPr>
              <a:t>4 out of 5 circuits down were related to our Hong Kong POP</a:t>
            </a:r>
          </a:p>
          <a:p>
            <a:pPr marL="214313" indent="-214313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FontTx/>
              <a:buChar char="-"/>
            </a:pPr>
            <a:endParaRPr lang="en-FR" sz="1050" kern="100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054F58-1300-5657-D7EB-30ACB9E3E20F}"/>
              </a:ext>
            </a:extLst>
          </p:cNvPr>
          <p:cNvSpPr/>
          <p:nvPr/>
        </p:nvSpPr>
        <p:spPr>
          <a:xfrm>
            <a:off x="6539846" y="1081726"/>
            <a:ext cx="84841" cy="34736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endParaRPr lang="en-FR" sz="1013" kern="100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98DF02-29AA-28A7-794C-DB2675A5E2B3}"/>
              </a:ext>
            </a:extLst>
          </p:cNvPr>
          <p:cNvSpPr/>
          <p:nvPr/>
        </p:nvSpPr>
        <p:spPr>
          <a:xfrm>
            <a:off x="4630918" y="1102936"/>
            <a:ext cx="537328" cy="3513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endParaRPr lang="en-FR" sz="1013" kern="100" dirty="0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090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243216B2-56E4-DEDF-CE83-CE685551B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300" y="170100"/>
            <a:ext cx="5829300" cy="420062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ADDE3-3038-60A6-E5F4-69CED193F13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FR" dirty="0"/>
              <a:t>Experience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6602C8-79F0-D713-8704-A1868AC16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APAC Deployment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3F48BC-9A01-2F94-6461-1A3B7FA27803}"/>
              </a:ext>
            </a:extLst>
          </p:cNvPr>
          <p:cNvSpPr txBox="1"/>
          <p:nvPr/>
        </p:nvSpPr>
        <p:spPr>
          <a:xfrm>
            <a:off x="363600" y="1250969"/>
            <a:ext cx="4833736" cy="14241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14313" indent="-214313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FontTx/>
              <a:buChar char="-"/>
            </a:pPr>
            <a:r>
              <a:rPr lang="en-FR" sz="1050" kern="100" dirty="0">
                <a:latin typeface="+mj-lt"/>
              </a:rPr>
              <a:t>Like before, outages last for ever</a:t>
            </a:r>
          </a:p>
          <a:p>
            <a:pPr marL="214313" indent="-214313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FontTx/>
              <a:buChar char="-"/>
            </a:pPr>
            <a:r>
              <a:rPr lang="en-FR" sz="1050" kern="100" dirty="0">
                <a:latin typeface="+mj-lt"/>
              </a:rPr>
              <a:t>No POP downtime due to circuits availability issue …</a:t>
            </a:r>
          </a:p>
          <a:p>
            <a:pPr marL="214313" indent="-214313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FontTx/>
              <a:buChar char="-"/>
            </a:pPr>
            <a:r>
              <a:rPr lang="en-FR" sz="1050" kern="100" dirty="0">
                <a:latin typeface="+mj-lt"/>
              </a:rPr>
              <a:t>…But we had a close call</a:t>
            </a:r>
          </a:p>
          <a:p>
            <a:pPr marL="214313" indent="-214313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FontTx/>
              <a:buChar char="-"/>
            </a:pPr>
            <a:r>
              <a:rPr lang="en-FR" sz="1050" kern="100" dirty="0">
                <a:latin typeface="+mj-lt"/>
              </a:rPr>
              <a:t>4 out of 5 circuits down were related to our Hong Kong POP</a:t>
            </a:r>
          </a:p>
          <a:p>
            <a:pPr marL="214313" indent="-214313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FontTx/>
              <a:buChar char="-"/>
            </a:pPr>
            <a:r>
              <a:rPr lang="en-FR" sz="1050" kern="100" dirty="0">
                <a:latin typeface="+mj-lt"/>
              </a:rPr>
              <a:t>The last circuit connecting Hong Kong to our backbone had CRC</a:t>
            </a:r>
            <a:br>
              <a:rPr lang="en-FR" sz="1050" kern="100" dirty="0">
                <a:latin typeface="+mj-lt"/>
              </a:rPr>
            </a:br>
            <a:r>
              <a:rPr lang="en-FR" sz="1050" kern="100" dirty="0">
                <a:latin typeface="+mj-lt"/>
              </a:rPr>
              <a:t>errors on it …</a:t>
            </a:r>
          </a:p>
          <a:p>
            <a:pPr marL="214313" indent="-214313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FontTx/>
              <a:buChar char="-"/>
            </a:pPr>
            <a:r>
              <a:rPr lang="en-FR" sz="1050" kern="100" dirty="0">
                <a:latin typeface="+mj-lt"/>
              </a:rPr>
              <a:t>Thankfully we were able to use our Layer2 backup</a:t>
            </a:r>
            <a:br>
              <a:rPr lang="en-FR" sz="1050" kern="100" dirty="0">
                <a:latin typeface="+mj-lt"/>
              </a:rPr>
            </a:br>
            <a:r>
              <a:rPr lang="en-FR" sz="1050" kern="100" dirty="0">
                <a:latin typeface="+mj-lt"/>
              </a:rPr>
              <a:t>with some adjustments </a:t>
            </a:r>
          </a:p>
          <a:p>
            <a:pPr marL="214313" indent="-214313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FontTx/>
              <a:buChar char="-"/>
            </a:pPr>
            <a:endParaRPr lang="en-FR" sz="1050" kern="100" dirty="0">
              <a:latin typeface="+mj-lt"/>
            </a:endParaRPr>
          </a:p>
        </p:txBody>
      </p:sp>
      <p:pic>
        <p:nvPicPr>
          <p:cNvPr id="10" name="Graphic 9" descr="Scissors with solid fill">
            <a:extLst>
              <a:ext uri="{FF2B5EF4-FFF2-40B4-BE49-F238E27FC236}">
                <a16:creationId xmlns:a16="http://schemas.microsoft.com/office/drawing/2014/main" id="{172B3E54-3A5C-E007-5DF3-EB5CAF2400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83497" y="1228954"/>
            <a:ext cx="390248" cy="390248"/>
          </a:xfrm>
          <a:prstGeom prst="rect">
            <a:avLst/>
          </a:prstGeom>
        </p:spPr>
      </p:pic>
      <p:pic>
        <p:nvPicPr>
          <p:cNvPr id="11" name="Graphic 10" descr="Scissors with solid fill">
            <a:extLst>
              <a:ext uri="{FF2B5EF4-FFF2-40B4-BE49-F238E27FC236}">
                <a16:creationId xmlns:a16="http://schemas.microsoft.com/office/drawing/2014/main" id="{FC377BF3-FFD4-2AF7-E648-B8208C5680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87284" y="1407986"/>
            <a:ext cx="390248" cy="390248"/>
          </a:xfrm>
          <a:prstGeom prst="rect">
            <a:avLst/>
          </a:prstGeom>
        </p:spPr>
      </p:pic>
      <p:pic>
        <p:nvPicPr>
          <p:cNvPr id="12" name="Graphic 11" descr="Scissors with solid fill">
            <a:extLst>
              <a:ext uri="{FF2B5EF4-FFF2-40B4-BE49-F238E27FC236}">
                <a16:creationId xmlns:a16="http://schemas.microsoft.com/office/drawing/2014/main" id="{EC3514D4-8690-87FF-D744-8AE1CCE83F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4317393" y="2090358"/>
            <a:ext cx="390248" cy="39024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90BA2A2-383C-2B01-A636-88F61A16FB07}"/>
              </a:ext>
            </a:extLst>
          </p:cNvPr>
          <p:cNvSpPr txBox="1"/>
          <p:nvPr/>
        </p:nvSpPr>
        <p:spPr>
          <a:xfrm>
            <a:off x="363071" y="2964718"/>
            <a:ext cx="3039035" cy="14746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14313" indent="-214313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FontTx/>
              <a:buChar char="-"/>
            </a:pPr>
            <a:r>
              <a:rPr lang="en-FR" sz="1050" kern="100" dirty="0">
                <a:latin typeface="+mj-lt"/>
              </a:rPr>
              <a:t>So far we’re happy with our design</a:t>
            </a:r>
          </a:p>
          <a:p>
            <a:pPr marL="214313" indent="-214313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FontTx/>
              <a:buChar char="-"/>
            </a:pPr>
            <a:r>
              <a:rPr lang="en-FR" sz="1050" kern="100" dirty="0">
                <a:latin typeface="+mj-lt"/>
              </a:rPr>
              <a:t>How does this compare to other regions 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C97BAA5-B90A-44A8-78E6-199808C47B60}"/>
              </a:ext>
            </a:extLst>
          </p:cNvPr>
          <p:cNvCxnSpPr/>
          <p:nvPr/>
        </p:nvCxnSpPr>
        <p:spPr>
          <a:xfrm>
            <a:off x="2674864" y="2499663"/>
            <a:ext cx="873725" cy="0"/>
          </a:xfrm>
          <a:prstGeom prst="line">
            <a:avLst/>
          </a:prstGeom>
          <a:ln w="9525" cap="flat" cmpd="sng" algn="ctr">
            <a:solidFill>
              <a:srgbClr val="6DB1F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" name="Graphic 8" descr="Scissors with solid fill">
            <a:extLst>
              <a:ext uri="{FF2B5EF4-FFF2-40B4-BE49-F238E27FC236}">
                <a16:creationId xmlns:a16="http://schemas.microsoft.com/office/drawing/2014/main" id="{5CCB0C3A-A0A9-0C33-A1B7-95D4DBC35A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33434" y="2700187"/>
            <a:ext cx="390248" cy="39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4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FB65F-EBAF-A8BA-4313-5F3A6D1B6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Who is F5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FD4E58-89B1-8C4E-4C82-E0E4901E1F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5810744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ADDE3-3038-60A6-E5F4-69CED193F13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FR" dirty="0"/>
              <a:t>Experience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6602C8-79F0-D713-8704-A1868AC16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APAC Deployment</a:t>
            </a:r>
          </a:p>
        </p:txBody>
      </p:sp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AF125C7E-D9B4-DE3C-2341-0889139EE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2101"/>
            <a:ext cx="2160000" cy="2618630"/>
          </a:xfrm>
          <a:prstGeom prst="rect">
            <a:avLst/>
          </a:prstGeom>
        </p:spPr>
      </p:pic>
      <p:pic>
        <p:nvPicPr>
          <p:cNvPr id="15" name="Picture 14" descr="Chart, bar chart&#10;&#10;Description automatically generated">
            <a:extLst>
              <a:ext uri="{FF2B5EF4-FFF2-40B4-BE49-F238E27FC236}">
                <a16:creationId xmlns:a16="http://schemas.microsoft.com/office/drawing/2014/main" id="{0F63FD14-A854-2738-19DF-6A62175A9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6500" y="1390500"/>
            <a:ext cx="2160000" cy="1278247"/>
          </a:xfrm>
          <a:prstGeom prst="rect">
            <a:avLst/>
          </a:prstGeom>
        </p:spPr>
      </p:pic>
      <p:pic>
        <p:nvPicPr>
          <p:cNvPr id="18" name="Picture 17" descr="Chart, bar chart&#10;&#10;Description automatically generated">
            <a:extLst>
              <a:ext uri="{FF2B5EF4-FFF2-40B4-BE49-F238E27FC236}">
                <a16:creationId xmlns:a16="http://schemas.microsoft.com/office/drawing/2014/main" id="{B003ABCE-5A59-11C2-4A5F-364508A1AB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6975" y="2975140"/>
            <a:ext cx="2160000" cy="970520"/>
          </a:xfrm>
          <a:prstGeom prst="rect">
            <a:avLst/>
          </a:prstGeom>
        </p:spPr>
      </p:pic>
      <p:pic>
        <p:nvPicPr>
          <p:cNvPr id="20" name="Picture 19" descr="Chart, bar chart&#10;&#10;Description automatically generated">
            <a:extLst>
              <a:ext uri="{FF2B5EF4-FFF2-40B4-BE49-F238E27FC236}">
                <a16:creationId xmlns:a16="http://schemas.microsoft.com/office/drawing/2014/main" id="{00C3ACB4-82BB-AF55-DDC7-03C045F8FD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2857" y="1343320"/>
            <a:ext cx="2160000" cy="1964712"/>
          </a:xfrm>
          <a:prstGeom prst="rect">
            <a:avLst/>
          </a:prstGeom>
        </p:spPr>
      </p:pic>
      <p:pic>
        <p:nvPicPr>
          <p:cNvPr id="22" name="Picture 21" descr="Chart, background pattern, bar chart&#10;&#10;Description automatically generated">
            <a:extLst>
              <a:ext uri="{FF2B5EF4-FFF2-40B4-BE49-F238E27FC236}">
                <a16:creationId xmlns:a16="http://schemas.microsoft.com/office/drawing/2014/main" id="{244D6C49-67AB-1DF5-5106-D228CEDB25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8734" y="1293829"/>
            <a:ext cx="2160000" cy="292635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12C86B5-59DB-F669-8DEB-AAC8106C2E33}"/>
              </a:ext>
            </a:extLst>
          </p:cNvPr>
          <p:cNvSpPr txBox="1"/>
          <p:nvPr/>
        </p:nvSpPr>
        <p:spPr>
          <a:xfrm>
            <a:off x="565609" y="4242062"/>
            <a:ext cx="7741763" cy="7777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14313" indent="-214313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FR" sz="1013" kern="100" dirty="0">
                <a:latin typeface="+mj-lt"/>
              </a:rPr>
              <a:t>No surprise here, submarine cables means longer outages</a:t>
            </a:r>
          </a:p>
          <a:p>
            <a:pPr marL="214313" indent="-214313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FR" sz="1013" kern="100" dirty="0">
                <a:latin typeface="+mj-lt"/>
              </a:rPr>
              <a:t>APAC and Transpacific outages usually last longer than Transatlantic</a:t>
            </a:r>
          </a:p>
          <a:p>
            <a:pPr marL="214313" indent="-214313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FR" sz="1013" kern="100" dirty="0">
                <a:latin typeface="+mj-lt"/>
              </a:rPr>
              <a:t>North America / Europe (mostly terrestrial) are obviously more reliable (and way cheaper)</a:t>
            </a:r>
          </a:p>
        </p:txBody>
      </p:sp>
    </p:spTree>
    <p:extLst>
      <p:ext uri="{BB962C8B-B14F-4D97-AF65-F5344CB8AC3E}">
        <p14:creationId xmlns:p14="http://schemas.microsoft.com/office/powerpoint/2010/main" val="154199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ADDE3-3038-60A6-E5F4-69CED193F13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FR" dirty="0"/>
              <a:t>Experience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6602C8-79F0-D713-8704-A1868AC16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Last Minute Bonus</a:t>
            </a:r>
          </a:p>
        </p:txBody>
      </p:sp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38CD52C1-EF34-FCD4-6375-74CB26793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768" y="289874"/>
            <a:ext cx="3800980" cy="44859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F46C28-5C3D-2026-1F79-F17E1BD68FE1}"/>
              </a:ext>
            </a:extLst>
          </p:cNvPr>
          <p:cNvSpPr txBox="1"/>
          <p:nvPr/>
        </p:nvSpPr>
        <p:spPr>
          <a:xfrm>
            <a:off x="5703278" y="1148862"/>
            <a:ext cx="2807677" cy="26376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r>
              <a:rPr lang="en-FR" sz="1013" kern="100" dirty="0">
                <a:latin typeface="+mj-lt"/>
              </a:rPr>
              <a:t>Still waiting for </a:t>
            </a:r>
            <a:r>
              <a:rPr lang="en-FR" sz="1200" kern="100" dirty="0">
                <a:latin typeface="+mj-lt"/>
              </a:rPr>
              <a:t>authorization</a:t>
            </a:r>
            <a:r>
              <a:rPr lang="en-FR" sz="1013" kern="100" dirty="0">
                <a:latin typeface="+mj-lt"/>
              </a:rPr>
              <a:t> to repair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49864A-DF5B-5D1F-142D-E3A1D289A530}"/>
              </a:ext>
            </a:extLst>
          </p:cNvPr>
          <p:cNvSpPr txBox="1"/>
          <p:nvPr/>
        </p:nvSpPr>
        <p:spPr>
          <a:xfrm>
            <a:off x="6248401" y="3889131"/>
            <a:ext cx="1825869" cy="25497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r>
              <a:rPr lang="en-GB" sz="1200" kern="100" dirty="0">
                <a:latin typeface="+mj-lt"/>
              </a:rPr>
              <a:t>S</a:t>
            </a:r>
            <a:r>
              <a:rPr lang="en-FR" sz="1200" kern="100" dirty="0">
                <a:latin typeface="+mj-lt"/>
              </a:rPr>
              <a:t>ubmarine cut confirmed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4A935-7508-EB93-EF6A-C2CFC2C67ED0}"/>
              </a:ext>
            </a:extLst>
          </p:cNvPr>
          <p:cNvSpPr txBox="1"/>
          <p:nvPr/>
        </p:nvSpPr>
        <p:spPr>
          <a:xfrm>
            <a:off x="5896709" y="4460631"/>
            <a:ext cx="2385644" cy="29307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r>
              <a:rPr lang="en-US" sz="1200" kern="100" dirty="0">
                <a:latin typeface="+mj-lt"/>
              </a:rPr>
              <a:t>Planned maintenance until April 6</a:t>
            </a:r>
            <a:r>
              <a:rPr lang="en-US" sz="1200" kern="100" baseline="30000" dirty="0">
                <a:latin typeface="+mj-lt"/>
              </a:rPr>
              <a:t>th</a:t>
            </a:r>
            <a:endParaRPr lang="en-FR" sz="1200" kern="1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A39334-9126-62D4-536C-354C2E05A3DE}"/>
              </a:ext>
            </a:extLst>
          </p:cNvPr>
          <p:cNvSpPr txBox="1"/>
          <p:nvPr/>
        </p:nvSpPr>
        <p:spPr>
          <a:xfrm>
            <a:off x="337009" y="2008514"/>
            <a:ext cx="3888557" cy="16608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14313" indent="-214313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FR" sz="1013" kern="100" dirty="0">
                <a:latin typeface="+mj-lt"/>
              </a:rPr>
              <a:t>We’re back at 4 out of 5 circuits down towards our Hong Kong pop (3 different paths)</a:t>
            </a:r>
          </a:p>
          <a:p>
            <a:pPr marL="214313" indent="-214313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endParaRPr lang="en-FR" sz="1013" kern="100" dirty="0">
              <a:latin typeface="+mj-lt"/>
            </a:endParaRPr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endParaRPr lang="en-FR" sz="1013" kern="100" dirty="0">
              <a:latin typeface="+mj-lt"/>
            </a:endParaRPr>
          </a:p>
          <a:p>
            <a:pPr marL="214313" indent="-214313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FR" sz="1013" kern="100" dirty="0">
                <a:latin typeface="+mj-lt"/>
              </a:rPr>
              <a:t>We (once again) activated our L2 backup just in case the last circuit (HGK-SIN 2nd path) goes down too.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3D2E4E-7269-7FF7-9275-8FB7B4C44378}"/>
              </a:ext>
            </a:extLst>
          </p:cNvPr>
          <p:cNvSpPr txBox="1"/>
          <p:nvPr/>
        </p:nvSpPr>
        <p:spPr>
          <a:xfrm>
            <a:off x="1676400" y="183466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endParaRPr lang="en-FR" sz="1013" kern="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02989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712D1-EB9B-A7C7-BABE-77E13DEDE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F5 Backbone today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25B4F-432D-DFDE-4AB6-7C14C171D5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0141449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7D0539C5-F890-BEC4-4BBC-D107E5148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91" y="613922"/>
            <a:ext cx="7709063" cy="3872253"/>
          </a:xfrm>
          <a:prstGeom prst="rect">
            <a:avLst/>
          </a:prstGeom>
        </p:spPr>
      </p:pic>
      <p:sp>
        <p:nvSpPr>
          <p:cNvPr id="13319" name="Text Placeholder 2">
            <a:extLst>
              <a:ext uri="{FF2B5EF4-FFF2-40B4-BE49-F238E27FC236}">
                <a16:creationId xmlns:a16="http://schemas.microsoft.com/office/drawing/2014/main" id="{6760F87C-4132-D4A6-10E9-DCB14895519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42900" y="942569"/>
            <a:ext cx="8455914" cy="184666"/>
          </a:xfrm>
        </p:spPr>
        <p:txBody>
          <a:bodyPr/>
          <a:lstStyle/>
          <a:p>
            <a:r>
              <a:rPr lang="en-US" dirty="0"/>
              <a:t>April 2023</a:t>
            </a:r>
          </a:p>
        </p:txBody>
      </p:sp>
      <p:sp>
        <p:nvSpPr>
          <p:cNvPr id="13321" name="Title 3">
            <a:extLst>
              <a:ext uri="{FF2B5EF4-FFF2-40B4-BE49-F238E27FC236}">
                <a16:creationId xmlns:a16="http://schemas.microsoft.com/office/drawing/2014/main" id="{8A334076-D820-FFBA-F5E6-A227F6C56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42901"/>
            <a:ext cx="8455914" cy="565496"/>
          </a:xfrm>
        </p:spPr>
        <p:txBody>
          <a:bodyPr/>
          <a:lstStyle/>
          <a:p>
            <a:r>
              <a:rPr lang="en-US" dirty="0"/>
              <a:t>F5 Backbone</a:t>
            </a:r>
          </a:p>
        </p:txBody>
      </p:sp>
    </p:spTree>
    <p:extLst>
      <p:ext uri="{BB962C8B-B14F-4D97-AF65-F5344CB8AC3E}">
        <p14:creationId xmlns:p14="http://schemas.microsoft.com/office/powerpoint/2010/main" val="5576133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63D9F-48BE-3494-5E87-6586F5AA4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Our experience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CF114-6F3A-77EF-606A-74C05210C1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R" dirty="0"/>
              <a:t>What we’ve learned</a:t>
            </a:r>
          </a:p>
        </p:txBody>
      </p:sp>
    </p:spTree>
    <p:extLst>
      <p:ext uri="{BB962C8B-B14F-4D97-AF65-F5344CB8AC3E}">
        <p14:creationId xmlns:p14="http://schemas.microsoft.com/office/powerpoint/2010/main" val="18089182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E927C5-873E-4DD9-DB6E-75D03EC7A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230199"/>
            <a:ext cx="8455913" cy="3587846"/>
          </a:xfrm>
        </p:spPr>
        <p:txBody>
          <a:bodyPr>
            <a:normAutofit fontScale="92500" lnSpcReduction="10000"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FR" sz="1500" dirty="0"/>
              <a:t>APAC is expensive, it accounts for approx. 50% of all backbone costs (transit/peering/circuits)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FR" sz="1500" dirty="0"/>
              <a:t>Submarine cables outages can last for months increasing the probability of having multiple cable cuts during the same time window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FR" sz="1500" dirty="0"/>
              <a:t>Requires a lot of path diversity, 4+ paths per pop gets you close to 100% availability but things can still go sideways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FR" sz="1500" dirty="0"/>
              <a:t>We initially thought L2 backup was overkill with our diversity, turned out we used it multiple times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FR" sz="1500" dirty="0"/>
              <a:t>It took a long time to study all routes (CLS+BMH+Terrestrial backhaul), but we think it was worth it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FR" sz="1500" dirty="0"/>
              <a:t>Our circuits providers were always ready to help with backhaul modifications to increase terrestrial diversity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FR" sz="1500" dirty="0"/>
              <a:t>Shipping hardware, dealing with customs is often difficult.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1CE3AA-52B7-631D-691E-CF10A4F96AB1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FR" dirty="0"/>
              <a:t>what we’ve learned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4C1E33-8387-5E91-D77B-3DE6141CA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Our experience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FF8E9C-157D-2A57-F07B-A90013BB6821}"/>
              </a:ext>
            </a:extLst>
          </p:cNvPr>
          <p:cNvSpPr txBox="1"/>
          <p:nvPr/>
        </p:nvSpPr>
        <p:spPr>
          <a:xfrm>
            <a:off x="2439185" y="162612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endParaRPr lang="en-FR" sz="1013" kern="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6899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A9682-7BD3-7F0E-87A6-7EEF2830C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31981-B4F5-A5DC-A473-69C9621595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R" dirty="0"/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724069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ext, electronics, router, projector&#10;&#10;Description automatically generated">
            <a:extLst>
              <a:ext uri="{FF2B5EF4-FFF2-40B4-BE49-F238E27FC236}">
                <a16:creationId xmlns:a16="http://schemas.microsoft.com/office/drawing/2014/main" id="{F7426F98-59D3-66CB-5737-FF05492ABB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63950" y="1539565"/>
            <a:ext cx="5213350" cy="2000114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B5568-9C5A-AA70-F6C2-588BCC21EF6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FR" dirty="0"/>
              <a:t>FROM HW/Appliance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30E22D-CCB4-5BA1-D31D-7E3498194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Who is F5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137B64-79CC-50A0-4787-C78A29FF6618}"/>
              </a:ext>
            </a:extLst>
          </p:cNvPr>
          <p:cNvSpPr txBox="1"/>
          <p:nvPr/>
        </p:nvSpPr>
        <p:spPr>
          <a:xfrm>
            <a:off x="323850" y="1619250"/>
            <a:ext cx="3498850" cy="24701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r>
              <a:rPr lang="en-FR" sz="1013" kern="100" dirty="0">
                <a:latin typeface="+mj-lt"/>
              </a:rPr>
              <a:t>You probably know F5 for the BIG IP</a:t>
            </a:r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endParaRPr lang="en-FR" sz="1013" kern="100" dirty="0">
              <a:latin typeface="+mj-lt"/>
            </a:endParaRPr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r>
              <a:rPr lang="en-FR" sz="1013" kern="100" dirty="0">
                <a:latin typeface="+mj-lt"/>
              </a:rPr>
              <a:t>F5 is often seen as a HW/Appliance company</a:t>
            </a:r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endParaRPr lang="en-FR" sz="1013" kern="100" dirty="0">
              <a:latin typeface="+mj-lt"/>
            </a:endParaRPr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r>
              <a:rPr lang="en-FR" sz="1013" kern="100" dirty="0">
                <a:latin typeface="+mj-lt"/>
              </a:rPr>
              <a:t>This was true a few years back but it’s no longer the case</a:t>
            </a:r>
          </a:p>
        </p:txBody>
      </p:sp>
    </p:spTree>
    <p:extLst>
      <p:ext uri="{BB962C8B-B14F-4D97-AF65-F5344CB8AC3E}">
        <p14:creationId xmlns:p14="http://schemas.microsoft.com/office/powerpoint/2010/main" val="3896598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DD47D-2238-BCBF-7B71-0EDDE6EC733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FR" dirty="0"/>
              <a:t>To SAAS/Services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41B3D1-AB9B-0691-A4DA-210E832E2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Who is F5</a:t>
            </a:r>
          </a:p>
        </p:txBody>
      </p:sp>
      <p:pic>
        <p:nvPicPr>
          <p:cNvPr id="2" name="Content Placeholder 5" descr="Logo&#10;&#10;Description automatically generated">
            <a:extLst>
              <a:ext uri="{FF2B5EF4-FFF2-40B4-BE49-F238E27FC236}">
                <a16:creationId xmlns:a16="http://schemas.microsoft.com/office/drawing/2014/main" id="{C6EB9867-B60D-AA80-BBF3-41F839E6A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563" y="533387"/>
            <a:ext cx="3807749" cy="2693948"/>
          </a:xfrm>
          <a:prstGeom prst="rect">
            <a:avLst/>
          </a:prstGeom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77704DEA-D9CD-C555-9298-600FDDB72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758" y="3677270"/>
            <a:ext cx="4406443" cy="1367865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5589A3B-C522-1821-F043-3D7C5BDBEC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2494" y="2643095"/>
            <a:ext cx="3807749" cy="685313"/>
          </a:xfrm>
          <a:prstGeom prst="rect">
            <a:avLst/>
          </a:prstGeom>
        </p:spPr>
      </p:pic>
      <p:pic>
        <p:nvPicPr>
          <p:cNvPr id="6" name="Content Placeholder 5" descr="Logo, company name&#10;&#10;Description automatically generated">
            <a:extLst>
              <a:ext uri="{FF2B5EF4-FFF2-40B4-BE49-F238E27FC236}">
                <a16:creationId xmlns:a16="http://schemas.microsoft.com/office/drawing/2014/main" id="{55C1F423-831C-049C-2554-8647DA2472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743451" y="325019"/>
            <a:ext cx="3233159" cy="1085574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90EE12-FCD0-AC34-4AA3-691EB56487E5}"/>
              </a:ext>
            </a:extLst>
          </p:cNvPr>
          <p:cNvSpPr txBox="1"/>
          <p:nvPr/>
        </p:nvSpPr>
        <p:spPr>
          <a:xfrm>
            <a:off x="323850" y="1619251"/>
            <a:ext cx="3937000" cy="8064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r>
              <a:rPr lang="en-FR" sz="1013" kern="100" dirty="0">
                <a:latin typeface="+mj-lt"/>
              </a:rPr>
              <a:t>F5 acquired several companies to build a strong services portfolio </a:t>
            </a:r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endParaRPr lang="en-FR" sz="1013" kern="100" dirty="0">
              <a:latin typeface="+mj-lt"/>
            </a:endParaRPr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r>
              <a:rPr lang="en-FR" sz="1013" kern="100" dirty="0">
                <a:latin typeface="+mj-lt"/>
              </a:rPr>
              <a:t>These services need a network to be delivered</a:t>
            </a:r>
          </a:p>
        </p:txBody>
      </p:sp>
    </p:spTree>
    <p:extLst>
      <p:ext uri="{BB962C8B-B14F-4D97-AF65-F5344CB8AC3E}">
        <p14:creationId xmlns:p14="http://schemas.microsoft.com/office/powerpoint/2010/main" val="3473836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712D1-EB9B-A7C7-BABE-77E13DEDE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Backbone History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25B4F-432D-DFDE-4AB6-7C14C171D5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628796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AE25A-1265-BF98-88C9-8DEEFA9A3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Backbone History</a:t>
            </a:r>
          </a:p>
        </p:txBody>
      </p:sp>
      <p:pic>
        <p:nvPicPr>
          <p:cNvPr id="4" name="Picture 3" descr="Logo&#10;&#10;Description automatically generated with low confidence">
            <a:extLst>
              <a:ext uri="{FF2B5EF4-FFF2-40B4-BE49-F238E27FC236}">
                <a16:creationId xmlns:a16="http://schemas.microsoft.com/office/drawing/2014/main" id="{4439D67C-18E7-88EE-2E8F-6EC0E92EF4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786"/>
          <a:stretch/>
        </p:blipFill>
        <p:spPr>
          <a:xfrm>
            <a:off x="1625600" y="1957929"/>
            <a:ext cx="5829300" cy="20912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968F46-A14A-B46D-5188-B10171A4F655}"/>
              </a:ext>
            </a:extLst>
          </p:cNvPr>
          <p:cNvSpPr txBox="1"/>
          <p:nvPr/>
        </p:nvSpPr>
        <p:spPr>
          <a:xfrm>
            <a:off x="463550" y="1250950"/>
            <a:ext cx="7315200" cy="7683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FR" sz="1013" dirty="0"/>
              <a:t>It all started as a small French network Start Up.</a:t>
            </a:r>
          </a:p>
          <a:p>
            <a:endParaRPr lang="en-FR" sz="1013" dirty="0"/>
          </a:p>
          <a:p>
            <a:r>
              <a:rPr lang="en-FR" sz="1013" dirty="0"/>
              <a:t>A few guys and a small network foot print, the goal was to be better at DDoS mitigation</a:t>
            </a:r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endParaRPr lang="en-FR" sz="1013" kern="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3059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E17D8-FBCA-A0CB-A1E8-0EED02E9B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Backbone History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395C675-B749-A922-581B-3B0404E1E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845" y="1142332"/>
            <a:ext cx="519112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52D6D4-638C-933D-D1D7-4BC8896E8DF9}"/>
              </a:ext>
            </a:extLst>
          </p:cNvPr>
          <p:cNvSpPr txBox="1"/>
          <p:nvPr/>
        </p:nvSpPr>
        <p:spPr>
          <a:xfrm>
            <a:off x="292100" y="1289050"/>
            <a:ext cx="3784600" cy="29527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r>
              <a:rPr lang="en-FR" sz="1013" kern="100" dirty="0">
                <a:latin typeface="+mj-lt"/>
              </a:rPr>
              <a:t>Started in France with the 2 main POPs in Paris</a:t>
            </a:r>
          </a:p>
        </p:txBody>
      </p:sp>
    </p:spTree>
    <p:extLst>
      <p:ext uri="{BB962C8B-B14F-4D97-AF65-F5344CB8AC3E}">
        <p14:creationId xmlns:p14="http://schemas.microsoft.com/office/powerpoint/2010/main" val="3797247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>
            <a:extLst>
              <a:ext uri="{FF2B5EF4-FFF2-40B4-BE49-F238E27FC236}">
                <a16:creationId xmlns:a16="http://schemas.microsoft.com/office/drawing/2014/main" id="{6D4EC34E-BD2C-07AE-021E-00D985341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415"/>
            <a:ext cx="9144000" cy="355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5A74A-B436-DE1C-728B-530D85A5D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Backbone History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A9322F-96A8-2560-0396-66F02BDB9636}"/>
              </a:ext>
            </a:extLst>
          </p:cNvPr>
          <p:cNvSpPr txBox="1"/>
          <p:nvPr/>
        </p:nvSpPr>
        <p:spPr>
          <a:xfrm>
            <a:off x="692151" y="3695700"/>
            <a:ext cx="6451600" cy="3937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r>
              <a:rPr lang="en-FR" sz="1013" dirty="0"/>
              <a:t>Expanded pretty fast to the main Europe locations and started to connect the US</a:t>
            </a:r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</a:pPr>
            <a:endParaRPr lang="en-FR" sz="1013" kern="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3010856"/>
      </p:ext>
    </p:extLst>
  </p:cSld>
  <p:clrMapOvr>
    <a:masterClrMapping/>
  </p:clrMapOvr>
</p:sld>
</file>

<file path=ppt/theme/theme1.xml><?xml version="1.0" encoding="utf-8"?>
<a:theme xmlns:a="http://schemas.openxmlformats.org/drawingml/2006/main" name="F5 Theme">
  <a:themeElements>
    <a:clrScheme name="F5">
      <a:dk1>
        <a:srgbClr val="222222"/>
      </a:dk1>
      <a:lt1>
        <a:sysClr val="window" lastClr="FFFFFF"/>
      </a:lt1>
      <a:dk2>
        <a:srgbClr val="DCDCDC"/>
      </a:dk2>
      <a:lt2>
        <a:srgbClr val="E4002B"/>
      </a:lt2>
      <a:accent1>
        <a:srgbClr val="1D9CD3"/>
      </a:accent1>
      <a:accent2>
        <a:srgbClr val="009639"/>
      </a:accent2>
      <a:accent3>
        <a:srgbClr val="8B5BA5"/>
      </a:accent3>
      <a:accent4>
        <a:srgbClr val="0C5C8D"/>
      </a:accent4>
      <a:accent5>
        <a:srgbClr val="1C6333"/>
      </a:accent5>
      <a:accent6>
        <a:srgbClr val="694385"/>
      </a:accent6>
      <a:hlink>
        <a:srgbClr val="E4002B"/>
      </a:hlink>
      <a:folHlink>
        <a:srgbClr val="DCDCDC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l">
          <a:lnSpc>
            <a:spcPct val="90000"/>
          </a:lnSpc>
          <a:spcBef>
            <a:spcPts val="200"/>
          </a:spcBef>
          <a:spcAft>
            <a:spcPts val="200"/>
          </a:spcAft>
          <a:defRPr kern="100" dirty="0" err="1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spcBef>
            <a:spcPts val="200"/>
          </a:spcBef>
          <a:spcAft>
            <a:spcPts val="200"/>
          </a:spcAft>
          <a:defRPr kern="100"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oduct Orderability Deck Production  -  Read-Only" id="{0D2BC31F-A623-9948-AB90-CC22B9B044AA}" vid="{5FA5FB41-38B5-DC48-8172-395F18D0528A}"/>
    </a:ext>
  </a:extLst>
</a:theme>
</file>

<file path=ppt/theme/theme2.xml><?xml version="1.0" encoding="utf-8"?>
<a:theme xmlns:a="http://schemas.openxmlformats.org/drawingml/2006/main" name="2_F5 Theme">
  <a:themeElements>
    <a:clrScheme name="F5">
      <a:dk1>
        <a:srgbClr val="222222"/>
      </a:dk1>
      <a:lt1>
        <a:sysClr val="window" lastClr="FFFFFF"/>
      </a:lt1>
      <a:dk2>
        <a:srgbClr val="DCDCDC"/>
      </a:dk2>
      <a:lt2>
        <a:srgbClr val="E4002B"/>
      </a:lt2>
      <a:accent1>
        <a:srgbClr val="1D9CD3"/>
      </a:accent1>
      <a:accent2>
        <a:srgbClr val="009639"/>
      </a:accent2>
      <a:accent3>
        <a:srgbClr val="8B5BA5"/>
      </a:accent3>
      <a:accent4>
        <a:srgbClr val="0C5C8D"/>
      </a:accent4>
      <a:accent5>
        <a:srgbClr val="1C6333"/>
      </a:accent5>
      <a:accent6>
        <a:srgbClr val="694385"/>
      </a:accent6>
      <a:hlink>
        <a:srgbClr val="E4002B"/>
      </a:hlink>
      <a:folHlink>
        <a:srgbClr val="DCDCDC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l">
          <a:lnSpc>
            <a:spcPct val="90000"/>
          </a:lnSpc>
          <a:spcBef>
            <a:spcPts val="200"/>
          </a:spcBef>
          <a:spcAft>
            <a:spcPts val="200"/>
          </a:spcAft>
          <a:defRPr kern="100" dirty="0" err="1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spcBef>
            <a:spcPts val="200"/>
          </a:spcBef>
          <a:spcAft>
            <a:spcPts val="200"/>
          </a:spcAft>
          <a:defRPr kern="100"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oduct Orderability Deck Production  -  Read-Only" id="{0D2BC31F-A623-9948-AB90-CC22B9B044AA}" vid="{5FA5FB41-38B5-DC48-8172-395F18D0528A}"/>
    </a:ext>
  </a:extLst>
</a:theme>
</file>

<file path=ppt/theme/theme3.xml><?xml version="1.0" encoding="utf-8"?>
<a:theme xmlns:a="http://schemas.openxmlformats.org/drawingml/2006/main" name="1_F5 Theme">
  <a:themeElements>
    <a:clrScheme name="F5">
      <a:dk1>
        <a:srgbClr val="222222"/>
      </a:dk1>
      <a:lt1>
        <a:sysClr val="window" lastClr="FFFFFF"/>
      </a:lt1>
      <a:dk2>
        <a:srgbClr val="DCDCDC"/>
      </a:dk2>
      <a:lt2>
        <a:srgbClr val="E4002B"/>
      </a:lt2>
      <a:accent1>
        <a:srgbClr val="1D9CD3"/>
      </a:accent1>
      <a:accent2>
        <a:srgbClr val="009639"/>
      </a:accent2>
      <a:accent3>
        <a:srgbClr val="8B5BA5"/>
      </a:accent3>
      <a:accent4>
        <a:srgbClr val="0C5C8D"/>
      </a:accent4>
      <a:accent5>
        <a:srgbClr val="1C6333"/>
      </a:accent5>
      <a:accent6>
        <a:srgbClr val="694385"/>
      </a:accent6>
      <a:hlink>
        <a:srgbClr val="E4002B"/>
      </a:hlink>
      <a:folHlink>
        <a:srgbClr val="DCDCDC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l">
          <a:lnSpc>
            <a:spcPct val="90000"/>
          </a:lnSpc>
          <a:spcBef>
            <a:spcPts val="200"/>
          </a:spcBef>
          <a:spcAft>
            <a:spcPts val="200"/>
          </a:spcAft>
          <a:defRPr kern="100" dirty="0" err="1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spcBef>
            <a:spcPts val="200"/>
          </a:spcBef>
          <a:spcAft>
            <a:spcPts val="200"/>
          </a:spcAft>
          <a:defRPr kern="100"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oduct Orderability Deck Production  -  Read-Only" id="{0D2BC31F-A623-9948-AB90-CC22B9B044AA}" vid="{05F582AD-D99E-3D42-9708-33084E64CD63}"/>
    </a:ext>
  </a:extLst>
</a:theme>
</file>

<file path=ppt/theme/theme4.xml><?xml version="1.0" encoding="utf-8"?>
<a:theme xmlns:a="http://schemas.openxmlformats.org/drawingml/2006/main" name="Office Theme">
  <a:themeElements>
    <a:clrScheme name="F5">
      <a:dk1>
        <a:srgbClr val="38313D"/>
      </a:dk1>
      <a:lt1>
        <a:sysClr val="window" lastClr="FFFFFF"/>
      </a:lt1>
      <a:dk2>
        <a:srgbClr val="DCDCDC"/>
      </a:dk2>
      <a:lt2>
        <a:srgbClr val="E4002B"/>
      </a:lt2>
      <a:accent1>
        <a:srgbClr val="1D9CD3"/>
      </a:accent1>
      <a:accent2>
        <a:srgbClr val="1DB14B"/>
      </a:accent2>
      <a:accent3>
        <a:srgbClr val="8B5BA5"/>
      </a:accent3>
      <a:accent4>
        <a:srgbClr val="0C5C8D"/>
      </a:accent4>
      <a:accent5>
        <a:srgbClr val="1C6333"/>
      </a:accent5>
      <a:accent6>
        <a:srgbClr val="694385"/>
      </a:accent6>
      <a:hlink>
        <a:srgbClr val="E4002B"/>
      </a:hlink>
      <a:folHlink>
        <a:srgbClr val="DCDCDC"/>
      </a:folHlink>
    </a:clrScheme>
    <a:fontScheme name="F5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F5">
      <a:dk1>
        <a:srgbClr val="38313D"/>
      </a:dk1>
      <a:lt1>
        <a:sysClr val="window" lastClr="FFFFFF"/>
      </a:lt1>
      <a:dk2>
        <a:srgbClr val="DCDCDC"/>
      </a:dk2>
      <a:lt2>
        <a:srgbClr val="E4002B"/>
      </a:lt2>
      <a:accent1>
        <a:srgbClr val="1D9CD3"/>
      </a:accent1>
      <a:accent2>
        <a:srgbClr val="1DB14B"/>
      </a:accent2>
      <a:accent3>
        <a:srgbClr val="8B5BA5"/>
      </a:accent3>
      <a:accent4>
        <a:srgbClr val="0C5C8D"/>
      </a:accent4>
      <a:accent5>
        <a:srgbClr val="1C6333"/>
      </a:accent5>
      <a:accent6>
        <a:srgbClr val="694385"/>
      </a:accent6>
      <a:hlink>
        <a:srgbClr val="E4002B"/>
      </a:hlink>
      <a:folHlink>
        <a:srgbClr val="DCDCDC"/>
      </a:folHlink>
    </a:clrScheme>
    <a:fontScheme name="F5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5480034-6c43-482a-bbc3-d032fa90b4b9">
      <UserInfo>
        <DisplayName>Greg Wachtenheim - V</DisplayName>
        <AccountId>638</AccountId>
        <AccountType/>
      </UserInfo>
      <UserInfo>
        <DisplayName>Emily Sampson</DisplayName>
        <AccountId>639</AccountId>
        <AccountType/>
      </UserInfo>
      <UserInfo>
        <DisplayName>Kaitlyn Marx - C</DisplayName>
        <AccountId>698</AccountId>
        <AccountType/>
      </UserInfo>
      <UserInfo>
        <DisplayName>Monte Enbysk</DisplayName>
        <AccountId>813</AccountId>
        <AccountType/>
      </UserInfo>
      <UserInfo>
        <DisplayName>Dave Morrissey</DisplayName>
        <AccountId>858</AccountId>
        <AccountType/>
      </UserInfo>
      <UserInfo>
        <DisplayName>Chas Lesley</DisplayName>
        <AccountId>516</AccountId>
        <AccountType/>
      </UserInfo>
      <UserInfo>
        <DisplayName>Nathan McKay</DisplayName>
        <AccountId>105</AccountId>
        <AccountType/>
      </UserInfo>
      <UserInfo>
        <DisplayName>Michael Kleef</DisplayName>
        <AccountId>703</AccountId>
        <AccountType/>
      </UserInfo>
      <UserInfo>
        <DisplayName>Samantha Iszler-Seth</DisplayName>
        <AccountId>392</AccountId>
        <AccountType/>
      </UserInfo>
      <UserInfo>
        <DisplayName>Andrew Wolfe</DisplayName>
        <AccountId>921</AccountId>
        <AccountType/>
      </UserInfo>
      <UserInfo>
        <DisplayName>Hedge Stahm</DisplayName>
        <AccountId>981</AccountId>
        <AccountType/>
      </UserInfo>
      <UserInfo>
        <DisplayName>PK Iyer</DisplayName>
        <AccountId>1018</AccountId>
        <AccountType/>
      </UserInfo>
      <UserInfo>
        <DisplayName>Salina Yu</DisplayName>
        <AccountId>1019</AccountId>
        <AccountType/>
      </UserInfo>
      <UserInfo>
        <DisplayName>Josh Roza</DisplayName>
        <AccountId>1037</AccountId>
        <AccountType/>
      </UserInfo>
      <UserInfo>
        <DisplayName>Everyone except external users</DisplayName>
        <AccountId>8</AccountId>
        <AccountType/>
      </UserInfo>
      <UserInfo>
        <DisplayName>Scott Altman</DisplayName>
        <AccountId>279</AccountId>
        <AccountType/>
      </UserInfo>
      <UserInfo>
        <DisplayName>Karen Eng</DisplayName>
        <AccountId>1242</AccountId>
        <AccountType/>
      </UserInfo>
      <UserInfo>
        <DisplayName>Allison Dennett - C</DisplayName>
        <AccountId>1243</AccountId>
        <AccountType/>
      </UserInfo>
      <UserInfo>
        <DisplayName>Melinda Hansell</DisplayName>
        <AccountId>1244</AccountId>
        <AccountType/>
      </UserInfo>
      <UserInfo>
        <DisplayName>Benjamin HICKEY</DisplayName>
        <AccountId>553</AccountId>
        <AccountType/>
      </UserInfo>
      <UserInfo>
        <DisplayName>Roni Fogel</DisplayName>
        <AccountId>1564</AccountId>
        <AccountType/>
      </UserInfo>
      <UserInfo>
        <DisplayName>Paul Boyle</DisplayName>
        <AccountId>603</AccountId>
        <AccountType/>
      </UserInfo>
      <UserInfo>
        <DisplayName>Hank King</DisplayName>
        <AccountId>2051</AccountId>
        <AccountType/>
      </UserInfo>
      <UserInfo>
        <DisplayName>Joe Gehrig</DisplayName>
        <AccountId>2052</AccountId>
        <AccountType/>
      </UserInfo>
      <UserInfo>
        <DisplayName>Lee Slaughter</DisplayName>
        <AccountId>166</AccountId>
        <AccountType/>
      </UserInfo>
      <UserInfo>
        <DisplayName>Byron McNaught</DisplayName>
        <AccountId>938</AccountId>
        <AccountType/>
      </UserInfo>
      <UserInfo>
        <DisplayName>Chase Abbott</DisplayName>
        <AccountId>169</AccountId>
        <AccountType/>
      </UserInfo>
      <UserInfo>
        <DisplayName>Caitlin Nerbel</DisplayName>
        <AccountId>945</AccountId>
        <AccountType/>
      </UserInfo>
      <UserInfo>
        <DisplayName>Erin Jacobs</DisplayName>
        <AccountId>948</AccountId>
        <AccountType/>
      </UserInfo>
      <UserInfo>
        <DisplayName>Rozi Shuster</DisplayName>
        <AccountId>230</AccountId>
        <AccountType/>
      </UserInfo>
      <UserInfo>
        <DisplayName>Chris Ford</DisplayName>
        <AccountId>1486</AccountId>
        <AccountType/>
      </UserInfo>
      <UserInfo>
        <DisplayName>Jim Souza</DisplayName>
        <AccountId>2755</AccountId>
        <AccountType/>
      </UserInfo>
      <UserInfo>
        <DisplayName>Jarod Thompson</DisplayName>
        <AccountId>1724</AccountId>
        <AccountType/>
      </UserInfo>
      <UserInfo>
        <DisplayName>Eric St. John</DisplayName>
        <AccountId>1613</AccountId>
        <AccountType/>
      </UserInfo>
      <UserInfo>
        <DisplayName>Sadik AlSadi</DisplayName>
        <AccountId>3025</AccountId>
        <AccountType/>
      </UserInfo>
      <UserInfo>
        <DisplayName>Craig Scarborough</DisplayName>
        <AccountId>3115</AccountId>
        <AccountType/>
      </UserInfo>
      <UserInfo>
        <DisplayName>Humberto Estrella</DisplayName>
        <AccountId>3564</AccountId>
        <AccountType/>
      </UserInfo>
      <UserInfo>
        <DisplayName>Jeff Stathatos</DisplayName>
        <AccountId>1539</AccountId>
        <AccountType/>
      </UserInfo>
      <UserInfo>
        <DisplayName>Louis St-Pierre</DisplayName>
        <AccountId>2234</AccountId>
        <AccountType/>
      </UserInfo>
      <UserInfo>
        <DisplayName>Michael Sullivan</DisplayName>
        <AccountId>4068</AccountId>
        <AccountType/>
      </UserInfo>
      <UserInfo>
        <DisplayName>Nicole Justus</DisplayName>
        <AccountId>4135</AccountId>
        <AccountType/>
      </UserInfo>
      <UserInfo>
        <DisplayName>Ranjit Narayanan</DisplayName>
        <AccountId>178</AccountId>
        <AccountType/>
      </UserInfo>
      <UserInfo>
        <DisplayName>Christian Paredes</DisplayName>
        <AccountId>2590</AccountId>
        <AccountType/>
      </UserInfo>
      <UserInfo>
        <DisplayName>Nikita Sikirinov</DisplayName>
        <AccountId>185</AccountId>
        <AccountType/>
      </UserInfo>
      <UserInfo>
        <DisplayName>Matthew Norris</DisplayName>
        <AccountId>2533</AccountId>
        <AccountType/>
      </UserInfo>
      <UserInfo>
        <DisplayName>Anthony Haraguchi</DisplayName>
        <AccountId>5277</AccountId>
        <AccountType/>
      </UserInfo>
      <UserInfo>
        <DisplayName>Martin Brewer</DisplayName>
        <AccountId>82</AccountId>
        <AccountType/>
      </UserInfo>
      <UserInfo>
        <DisplayName>Sarah Stokes</DisplayName>
        <AccountId>848</AccountId>
        <AccountType/>
      </UserInfo>
      <UserInfo>
        <DisplayName>Kelly Phillips</DisplayName>
        <AccountId>2477</AccountId>
        <AccountType/>
      </UserInfo>
      <UserInfo>
        <DisplayName>Kevin Reynolds</DisplayName>
        <AccountId>127</AccountId>
        <AccountType/>
      </UserInfo>
      <UserInfo>
        <DisplayName>Ron Pilukas</DisplayName>
        <AccountId>1604</AccountId>
        <AccountType/>
      </UserInfo>
    </SharedWithUsers>
    <lcf76f155ced4ddcb4097134ff3c332f xmlns="6c8d9e3c-6c27-49fc-90b2-2f26d895feaa">
      <Terms xmlns="http://schemas.microsoft.com/office/infopath/2007/PartnerControls"/>
    </lcf76f155ced4ddcb4097134ff3c332f>
    <TaxCatchAll xmlns="af9ae1a1-40d9-484a-8e79-5834d0c1baa5" xsi:nil="true"/>
    <Persona xmlns="6c8d9e3c-6c27-49fc-90b2-2f26d895fea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06FCBC1BA02743BEED5B8766AD1011" ma:contentTypeVersion="17" ma:contentTypeDescription="Create a new document." ma:contentTypeScope="" ma:versionID="e2389f0a05471c9ee083ebe8190b7276">
  <xsd:schema xmlns:xsd="http://www.w3.org/2001/XMLSchema" xmlns:xs="http://www.w3.org/2001/XMLSchema" xmlns:p="http://schemas.microsoft.com/office/2006/metadata/properties" xmlns:ns2="6c8d9e3c-6c27-49fc-90b2-2f26d895feaa" xmlns:ns3="45480034-6c43-482a-bbc3-d032fa90b4b9" xmlns:ns4="af9ae1a1-40d9-484a-8e79-5834d0c1baa5" targetNamespace="http://schemas.microsoft.com/office/2006/metadata/properties" ma:root="true" ma:fieldsID="ab1f9c87fab0a8df3addfe8f715a2b2b" ns2:_="" ns3:_="" ns4:_="">
    <xsd:import namespace="6c8d9e3c-6c27-49fc-90b2-2f26d895feaa"/>
    <xsd:import namespace="45480034-6c43-482a-bbc3-d032fa90b4b9"/>
    <xsd:import namespace="af9ae1a1-40d9-484a-8e79-5834d0c1ba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Person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8d9e3c-6c27-49fc-90b2-2f26d895fe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8e3dbf5-c6ed-4cb8-a6ba-f39a75e016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Persona" ma:index="24" nillable="true" ma:displayName="Persona" ma:indexed="true" ma:internalName="Persona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80034-6c43-482a-bbc3-d032fa90b4b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9ae1a1-40d9-484a-8e79-5834d0c1baa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4ff3f412-2c8c-4e28-bdf0-23ec689e0bf9}" ma:internalName="TaxCatchAll" ma:showField="CatchAllData" ma:web="45480034-6c43-482a-bbc3-d032fa90b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97BBDB-95BA-4DB6-B989-800144BA801F}">
  <ds:schemaRefs>
    <ds:schemaRef ds:uri="http://purl.org/dc/dcmitype/"/>
    <ds:schemaRef ds:uri="af9ae1a1-40d9-484a-8e79-5834d0c1baa5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45480034-6c43-482a-bbc3-d032fa90b4b9"/>
    <ds:schemaRef ds:uri="6c8d9e3c-6c27-49fc-90b2-2f26d895fea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A535E5C-0BF2-4DBF-89C2-207A3705E1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13327F-EA40-4C68-89A1-A991BB1C09B0}">
  <ds:schemaRefs>
    <ds:schemaRef ds:uri="45480034-6c43-482a-bbc3-d032fa90b4b9"/>
    <ds:schemaRef ds:uri="6c8d9e3c-6c27-49fc-90b2-2f26d895feaa"/>
    <ds:schemaRef ds:uri="af9ae1a1-40d9-484a-8e79-5834d0c1ba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F5 Theme</Template>
  <TotalTime>7640</TotalTime>
  <Words>2030</Words>
  <Application>Microsoft Macintosh PowerPoint</Application>
  <PresentationFormat>On-screen Show (16:9)</PresentationFormat>
  <Paragraphs>307</Paragraphs>
  <Slides>36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Arial Narrow</vt:lpstr>
      <vt:lpstr>F5 Theme</vt:lpstr>
      <vt:lpstr>2_F5 Theme</vt:lpstr>
      <vt:lpstr>1_F5 Theme</vt:lpstr>
      <vt:lpstr>Deploying a Backbone in APAC</vt:lpstr>
      <vt:lpstr>Table of content</vt:lpstr>
      <vt:lpstr>Who is F5</vt:lpstr>
      <vt:lpstr>Who is F5</vt:lpstr>
      <vt:lpstr>Who is F5</vt:lpstr>
      <vt:lpstr>Backbone History</vt:lpstr>
      <vt:lpstr>Backbone History</vt:lpstr>
      <vt:lpstr>Backbone History</vt:lpstr>
      <vt:lpstr>Backbone History</vt:lpstr>
      <vt:lpstr>Backbone History</vt:lpstr>
      <vt:lpstr>APAC deployment</vt:lpstr>
      <vt:lpstr>APAC deployment</vt:lpstr>
      <vt:lpstr>APAC Deployment</vt:lpstr>
      <vt:lpstr>APAC Deployment</vt:lpstr>
      <vt:lpstr>APAC Deployment</vt:lpstr>
      <vt:lpstr>Why so many issues ?</vt:lpstr>
      <vt:lpstr>PowerPoint Presentation</vt:lpstr>
      <vt:lpstr>PowerPoint Presentation</vt:lpstr>
      <vt:lpstr>PowerPoint Presentation</vt:lpstr>
      <vt:lpstr>APAC Deployment</vt:lpstr>
      <vt:lpstr>Back to the drawing board</vt:lpstr>
      <vt:lpstr>PowerPoint Presentation</vt:lpstr>
      <vt:lpstr>PowerPoint Presentation</vt:lpstr>
      <vt:lpstr>PowerPoint Presentation</vt:lpstr>
      <vt:lpstr>PowerPoint Presentation</vt:lpstr>
      <vt:lpstr>APAC Deployment</vt:lpstr>
      <vt:lpstr>APAC Deployment</vt:lpstr>
      <vt:lpstr>APAC Deployment</vt:lpstr>
      <vt:lpstr>APAC Deployment</vt:lpstr>
      <vt:lpstr>APAC Deployment</vt:lpstr>
      <vt:lpstr>Last Minute Bonus</vt:lpstr>
      <vt:lpstr>F5 Backbone today</vt:lpstr>
      <vt:lpstr>F5 Backbone</vt:lpstr>
      <vt:lpstr>Our experience</vt:lpstr>
      <vt:lpstr>Our experience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Deploying a Backbone in APAC</dc:title>
  <dc:creator>Pierre-Yves Maunier</dc:creator>
  <cp:lastModifiedBy>Pierre-Yves Maunier</cp:lastModifiedBy>
  <cp:revision>4</cp:revision>
  <cp:lastPrinted>2023-03-29T14:20:20Z</cp:lastPrinted>
  <dcterms:created xsi:type="dcterms:W3CDTF">2022-09-14T09:35:33Z</dcterms:created>
  <dcterms:modified xsi:type="dcterms:W3CDTF">2023-04-03T13:14:43Z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4150755</vt:lpwstr>
  </property>
  <property fmtid="{D5CDD505-2E9C-101B-9397-08002B2CF9AE}" pid="3" name="NXPowerLiteSettings">
    <vt:lpwstr>C980073804F000</vt:lpwstr>
  </property>
  <property fmtid="{D5CDD505-2E9C-101B-9397-08002B2CF9AE}" pid="4" name="NXPowerLiteVersion">
    <vt:lpwstr>D8.0.2</vt:lpwstr>
  </property>
  <property fmtid="{D5CDD505-2E9C-101B-9397-08002B2CF9AE}" pid="5" name="ContentTypeId">
    <vt:lpwstr>0x0101009A06FCBC1BA02743BEED5B8766AD1011</vt:lpwstr>
  </property>
  <property fmtid="{D5CDD505-2E9C-101B-9397-08002B2CF9AE}" pid="6" name="MediaServiceImageTags">
    <vt:lpwstr/>
  </property>
</Properties>
</file>