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66" r:id="rId4"/>
    <p:sldId id="265" r:id="rId5"/>
    <p:sldId id="267" r:id="rId6"/>
    <p:sldId id="268" r:id="rId7"/>
    <p:sldId id="269" r:id="rId8"/>
    <p:sldId id="261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5"/>
  </p:normalViewPr>
  <p:slideViewPr>
    <p:cSldViewPr snapToGrid="0">
      <p:cViewPr varScale="1">
        <p:scale>
          <a:sx n="77" d="100"/>
          <a:sy n="77" d="100"/>
        </p:scale>
        <p:origin x="26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Committee Meetings? Oh Dear.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Don’t know if James has a </a:t>
            </a:r>
            <a:r>
              <a:rPr lang="en-GB" sz="1800">
                <a:effectLst/>
                <a:latin typeface="Sylfaen" pitchFamily="18" charset="0"/>
              </a:rPr>
              <a:t>big hammer.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We’re all about what goes into the presentations at UKNOF.</a:t>
            </a:r>
          </a:p>
        </p:txBody>
      </p:sp>
    </p:spTree>
    <p:extLst>
      <p:ext uri="{BB962C8B-B14F-4D97-AF65-F5344CB8AC3E}">
        <p14:creationId xmlns:p14="http://schemas.microsoft.com/office/powerpoint/2010/main" val="6247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With thanks to DALL-E.</a:t>
            </a:r>
          </a:p>
          <a:p>
            <a:r>
              <a:rPr lang="en-GB" dirty="0"/>
              <a:t>He is a Good Boy</a:t>
            </a:r>
          </a:p>
        </p:txBody>
      </p:sp>
    </p:spTree>
    <p:extLst>
      <p:ext uri="{BB962C8B-B14F-4D97-AF65-F5344CB8AC3E}">
        <p14:creationId xmlns:p14="http://schemas.microsoft.com/office/powerpoint/2010/main" val="426415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Sorry Neil!</a:t>
            </a:r>
          </a:p>
        </p:txBody>
      </p:sp>
    </p:spTree>
    <p:extLst>
      <p:ext uri="{BB962C8B-B14F-4D97-AF65-F5344CB8AC3E}">
        <p14:creationId xmlns:p14="http://schemas.microsoft.com/office/powerpoint/2010/main" val="342220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16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1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58A80AAF-C6B1-9C5A-AC20-F88316E5C8C9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1.png" descr="Backgrou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pic>
        <p:nvPicPr>
          <p:cNvPr id="35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3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36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7023" y="336784"/>
            <a:ext cx="4208469" cy="12446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None/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15 April, 2021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466" y="13220236"/>
            <a:ext cx="2068563" cy="4699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24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2F8A351A-834E-B776-F0A8-C9C4CCDB0B34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3F4D51-01CA-2BA3-613E-34DE699B606B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38" name="UKNOF_Logo_Primary_B_Yellow_Wordmark.png" descr="UKNOF_Logo_Primary_B_Yellow_Wordmark.png"/>
            <p:cNvPicPr>
              <a:picLocks noChangeAspect="1"/>
            </p:cNvPicPr>
            <p:nvPr/>
          </p:nvPicPr>
          <p:blipFill>
            <a:blip r:embed="rId3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0726A7-8652-A6D1-8EFF-E6450680FBD8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ackground1.png" descr="Backgrou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sp>
        <p:nvSpPr>
          <p:cNvPr id="47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3"/>
            <a:ext cx="21971004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4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400" spc="-228"/>
            </a:lvl1pPr>
          </a:lstStyle>
          <a:p>
            <a:r>
              <a:t>Presentation Title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0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3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9BF87F23-72AB-E83D-6156-0FEC3FC66D41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0" dirty="0">
                <a:latin typeface="Source Sans Pro" panose="020B0503030403020204" pitchFamily="34" charset="0"/>
                <a:cs typeface="Abadi" panose="020F0502020204030204" pitchFamily="34" charset="0"/>
              </a:rPr>
              <a:t>UKNOF</a:t>
            </a:r>
            <a:r>
              <a:rPr lang="en-GB" b="1" i="0" dirty="0">
                <a:latin typeface="Source Sans Pro" panose="020B0503030403020204" pitchFamily="34" charset="0"/>
                <a:cs typeface="Abadi" panose="020F0502020204030204" pitchFamily="34" charset="0"/>
              </a:rPr>
              <a:t>51</a:t>
            </a:r>
            <a:endParaRPr b="1" i="0" dirty="0">
              <a:latin typeface="Source Sans Pro" panose="020B0503030403020204" pitchFamily="34" charset="0"/>
              <a:cs typeface="Abad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81ADD-6601-D181-7547-5075FB8D5158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D93C59F5-CC84-EC98-69F5-4FEF88ECF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4A7BBF-1514-4E4B-3774-3D8620CA8A1E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DM Sans" pitchFamily="2" charset="77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4C91C9DF-03AD-C82B-2AF1-A0DB7D8D387F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36C4A9-C621-92AD-0EA4-44B69E557693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CF4CC771-EA01-F44C-77BC-D7448AC7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463BE3-33D9-CCEC-58DD-14583BABF5EF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6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3F3DB89C-5936-7453-8BDA-C18815CFEFD1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AECB6-5558-8159-0BF2-B8C75A9AC925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469CD1FF-1513-3483-B854-630B1606D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E69B0E-3855-1563-0CF0-B337BC454493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ackground1.png" descr="Backgrou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pic>
        <p:nvPicPr>
          <p:cNvPr id="76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3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77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7023" y="336784"/>
            <a:ext cx="4208469" cy="12446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None/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2nd November, 2020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466" y="13220236"/>
            <a:ext cx="3062288" cy="4699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24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334436E0-5DB9-DB26-36B9-A740E6C7AF6B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DA70A9-CA93-15F1-1EC4-E75776AA1BA6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DBB4907B-76BB-6628-91D7-9089493D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AA223-DD85-2B38-D2C8-347EDBE25887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1.png" descr="Backgroun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9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499" y="1079499"/>
            <a:ext cx="21971001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499" y="4248504"/>
            <a:ext cx="21971001" cy="8256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1001"/>
            <a:ext cx="368505" cy="374600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3FD5AA-C53A-5418-2DF4-B4ED8EFAC2F0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8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86CE8D34-DC71-CB1C-8DA9-4B55C836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03CFD1-C1EE-F68C-EFD8-181A36AABCB9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1174B-4BBB-2622-1EF1-484250B929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Dave Wilson April 3</a:t>
            </a:r>
            <a:r>
              <a:rPr lang="en-GB" baseline="30000" dirty="0"/>
              <a:t>rd</a:t>
            </a:r>
            <a:r>
              <a:rPr lang="en-GB" dirty="0"/>
              <a:t>/4</a:t>
            </a:r>
            <a:r>
              <a:rPr lang="en-GB" baseline="30000" dirty="0"/>
              <a:t>th</a:t>
            </a:r>
            <a:r>
              <a:rPr lang="en-GB" dirty="0"/>
              <a:t>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31317C-0729-4333-844E-1C303966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UKNOF</a:t>
            </a:r>
            <a:br>
              <a:rPr lang="en-GB" dirty="0"/>
            </a:br>
            <a:r>
              <a:rPr lang="en-GB" dirty="0"/>
              <a:t>Programme Committee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F4C4C-8B63-93F2-BFE3-8847C9C4140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What do we do, and why do you care?</a:t>
            </a:r>
          </a:p>
        </p:txBody>
      </p:sp>
    </p:spTree>
    <p:extLst>
      <p:ext uri="{BB962C8B-B14F-4D97-AF65-F5344CB8AC3E}">
        <p14:creationId xmlns:p14="http://schemas.microsoft.com/office/powerpoint/2010/main" val="28451586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8884412" y="452660"/>
            <a:ext cx="7412390" cy="1244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Committee?</a:t>
            </a:r>
            <a:endParaRPr dirty="0"/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4" name="AutoShape 2" descr="undefined">
            <a:extLst>
              <a:ext uri="{FF2B5EF4-FFF2-40B4-BE49-F238E27FC236}">
                <a16:creationId xmlns:a16="http://schemas.microsoft.com/office/drawing/2014/main" id="{493B2EAB-92F1-C802-5C07-27D4685F4E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undefined">
            <a:extLst>
              <a:ext uri="{FF2B5EF4-FFF2-40B4-BE49-F238E27FC236}">
                <a16:creationId xmlns:a16="http://schemas.microsoft.com/office/drawing/2014/main" id="{BF0E2C08-E5CE-660E-DB26-B8C71B2D8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FEA45-2637-7394-F1CC-FEFAB4F0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38" y="2323941"/>
            <a:ext cx="12018385" cy="93729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8884412" y="446584"/>
            <a:ext cx="7574788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CONTENT!</a:t>
            </a:r>
            <a:endParaRPr dirty="0"/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AC969-CC4D-A003-6AFA-CB646B56C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633" y="2932062"/>
            <a:ext cx="19224955" cy="70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786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8884412" y="446584"/>
            <a:ext cx="7574788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Shepherding</a:t>
            </a:r>
            <a:endParaRPr dirty="0"/>
          </a:p>
        </p:txBody>
      </p:sp>
      <p:sp>
        <p:nvSpPr>
          <p:cNvPr id="96" name="1st event in May 2005…"/>
          <p:cNvSpPr txBox="1"/>
          <p:nvPr/>
        </p:nvSpPr>
        <p:spPr>
          <a:xfrm>
            <a:off x="-3085702" y="7543176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Picture 2" descr="A dog wearing a suit&#10;&#10;Description automatically generated with medium confidence">
            <a:extLst>
              <a:ext uri="{FF2B5EF4-FFF2-40B4-BE49-F238E27FC236}">
                <a16:creationId xmlns:a16="http://schemas.microsoft.com/office/drawing/2014/main" id="{D481AF3D-3F57-FEE2-7590-56FF1C958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81200"/>
            <a:ext cx="9753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325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Value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B2B6F-75EC-83CF-0721-9EB89B10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76" y="2614020"/>
            <a:ext cx="17890447" cy="84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2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People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1DC2C-F636-AD7A-BA06-8AC9D2B0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49" y="2440747"/>
            <a:ext cx="2762250" cy="3752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B24C-8427-3043-718A-0C75A9380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754" y="6513452"/>
            <a:ext cx="2800350" cy="3705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9481AA-9E80-1A89-68B9-7C5E6EAF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5100" y="2421697"/>
            <a:ext cx="2819400" cy="3733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45CFFD-9D7A-0CE7-EE4F-8D796FD18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3675" y="6445740"/>
            <a:ext cx="2790825" cy="3733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C952D2-DE47-0D4D-3F60-3B28B49BC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075" y="6499165"/>
            <a:ext cx="2800350" cy="3733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194EF0-AE82-D181-1E12-D18379EF2B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3595" y="2440747"/>
            <a:ext cx="2790825" cy="3819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ABE6EF-EA26-39C6-A60A-817F2DD14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97326" y="2402647"/>
            <a:ext cx="2809875" cy="3752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327906-522E-B61E-A5E3-368364D166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6376" y="6450502"/>
            <a:ext cx="2790825" cy="37242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E07250-1D69-7930-74FA-913C5F01BC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5099" y="6499166"/>
            <a:ext cx="2705100" cy="37528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23989C-C86E-07D3-3AD4-FC2F36F905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79593" y="6450502"/>
            <a:ext cx="2752725" cy="37242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80AEC7-7939-258C-AD2F-A76719AA69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179" y="2412172"/>
            <a:ext cx="2828925" cy="3752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890051-BA8F-15B6-4BC2-41334C93EE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22443" y="2421697"/>
            <a:ext cx="2809875" cy="37909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4F8CED-E6B0-128B-1F7A-746115D9CF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5003" y="2421697"/>
            <a:ext cx="2790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74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People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1DC2C-F636-AD7A-BA06-8AC9D2B0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949" y="2440747"/>
            <a:ext cx="2762250" cy="3752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B24C-8427-3043-718A-0C75A9380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754" y="6513452"/>
            <a:ext cx="2800350" cy="3705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9481AA-9E80-1A89-68B9-7C5E6EAF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5100" y="2421697"/>
            <a:ext cx="2819400" cy="3733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45CFFD-9D7A-0CE7-EE4F-8D796FD18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3675" y="6445740"/>
            <a:ext cx="2790825" cy="3733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C952D2-DE47-0D4D-3F60-3B28B49BC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075" y="6499165"/>
            <a:ext cx="2800350" cy="3733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194EF0-AE82-D181-1E12-D18379EF2B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3595" y="2440747"/>
            <a:ext cx="2790825" cy="3819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ABE6EF-EA26-39C6-A60A-817F2DD147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97326" y="2402647"/>
            <a:ext cx="2809875" cy="3752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327906-522E-B61E-A5E3-368364D166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16376" y="6450502"/>
            <a:ext cx="2790825" cy="37242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E07250-1D69-7930-74FA-913C5F01BC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5099" y="6499166"/>
            <a:ext cx="2705100" cy="3752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159C12-CC7E-3ACE-B7EB-AB54DD152B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6268" y="7202286"/>
            <a:ext cx="2705478" cy="38581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23989C-C86E-07D3-3AD4-FC2F36F905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79593" y="6450502"/>
            <a:ext cx="2752725" cy="37242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80AEC7-7939-258C-AD2F-A76719AA69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0179" y="2412172"/>
            <a:ext cx="2828925" cy="3752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890051-BA8F-15B6-4BC2-41334C93EE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22443" y="2421697"/>
            <a:ext cx="2809875" cy="37909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4F8CED-E6B0-128B-1F7A-746115D9CF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85003" y="2421697"/>
            <a:ext cx="27908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31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UKNOF Communications Committee…"/>
          <p:cNvSpPr txBox="1"/>
          <p:nvPr/>
        </p:nvSpPr>
        <p:spPr>
          <a:xfrm>
            <a:off x="1036594" y="4986560"/>
            <a:ext cx="22310811" cy="238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 </a:t>
            </a:r>
            <a:r>
              <a:rPr lang="en-GB" dirty="0"/>
              <a:t>Programme</a:t>
            </a:r>
            <a:r>
              <a:rPr dirty="0"/>
              <a:t> Committee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/>
              <a:t>pc</a:t>
            </a:r>
            <a:r>
              <a:rPr dirty="0"/>
              <a:t>@lists.uknof.org.uk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81</Words>
  <Application>Microsoft Office PowerPoint</Application>
  <PresentationFormat>Custom</PresentationFormat>
  <Paragraphs>17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DM Sans</vt:lpstr>
      <vt:lpstr>Helvetica</vt:lpstr>
      <vt:lpstr>Helvetica Neue</vt:lpstr>
      <vt:lpstr>Source Sans Pro</vt:lpstr>
      <vt:lpstr>Sylfaen</vt:lpstr>
      <vt:lpstr>21_BasicWhite</vt:lpstr>
      <vt:lpstr>UKNOF Programme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UKNOF Communications Committee</dc:title>
  <cp:lastModifiedBy>Dave Wilson</cp:lastModifiedBy>
  <cp:revision>9</cp:revision>
  <dcterms:modified xsi:type="dcterms:W3CDTF">2023-03-31T13:58:54Z</dcterms:modified>
</cp:coreProperties>
</file>